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4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6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2.xml" ContentType="application/vnd.openxmlformats-officedocument.themeOverr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9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3.xml" ContentType="application/vnd.openxmlformats-officedocument.themeOverr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264" r:id="rId3"/>
    <p:sldId id="265" r:id="rId4"/>
    <p:sldId id="267" r:id="rId5"/>
    <p:sldId id="270" r:id="rId6"/>
    <p:sldId id="272" r:id="rId7"/>
    <p:sldId id="280" r:id="rId8"/>
    <p:sldId id="275" r:id="rId9"/>
    <p:sldId id="274" r:id="rId10"/>
    <p:sldId id="277" r:id="rId11"/>
    <p:sldId id="276" r:id="rId12"/>
    <p:sldId id="282" r:id="rId13"/>
    <p:sldId id="281" r:id="rId14"/>
    <p:sldId id="278" r:id="rId15"/>
    <p:sldId id="285" r:id="rId16"/>
    <p:sldId id="287" r:id="rId17"/>
    <p:sldId id="279" r:id="rId18"/>
    <p:sldId id="283" r:id="rId19"/>
    <p:sldId id="261" r:id="rId20"/>
    <p:sldId id="289" r:id="rId21"/>
    <p:sldId id="284" r:id="rId22"/>
    <p:sldId id="290" r:id="rId23"/>
    <p:sldId id="288" r:id="rId24"/>
    <p:sldId id="26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F1FF"/>
    <a:srgbClr val="E5F8FF"/>
    <a:srgbClr val="108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8" autoAdjust="0"/>
    <p:restoredTop sz="94660"/>
  </p:normalViewPr>
  <p:slideViewPr>
    <p:cSldViewPr snapToGrid="0">
      <p:cViewPr varScale="1">
        <p:scale>
          <a:sx n="64" d="100"/>
          <a:sy n="64" d="100"/>
        </p:scale>
        <p:origin x="413" y="58"/>
      </p:cViewPr>
      <p:guideLst>
        <p:guide pos="3840"/>
        <p:guide pos="642"/>
        <p:guide pos="7038"/>
        <p:guide orient="horz" pos="640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64247-23E0-4FAF-92E1-A3C5178A7A85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298FE-83A4-42AC-AFFB-3F7CE61286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652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725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899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179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11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23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25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20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90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09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92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416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718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0361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050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94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39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75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2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035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88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87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243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F298FE-83A4-42AC-AFFB-3F7CE61286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61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Master" Target="../slideMasters/slideMaster1.xml"/><Relationship Id="rId12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4.png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6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84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08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4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14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0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03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515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750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35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rgbClr val="00B0F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23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24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rot="21320751" flipH="1" flipV="1">
            <a:off x="-272549" y="-91481"/>
            <a:ext cx="2090858" cy="1452708"/>
            <a:chOff x="8334191" y="1868062"/>
            <a:chExt cx="3857068" cy="1286293"/>
          </a:xfrm>
        </p:grpSpPr>
        <p:sp>
          <p:nvSpPr>
            <p:cNvPr id="21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+mn-ea"/>
                <a:ea typeface="+mn-ea"/>
                <a:cs typeface="演示流云楷" panose="02000600000000000000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318"/>
            <a:ext cx="1739084" cy="460467"/>
          </a:xfrm>
          <a:prstGeom prst="rect">
            <a:avLst/>
          </a:prstGeom>
        </p:spPr>
      </p:pic>
      <p:sp>
        <p:nvSpPr>
          <p:cNvPr id="10" name="矩形 9"/>
          <p:cNvSpPr>
            <a:spLocks/>
          </p:cNvSpPr>
          <p:nvPr/>
        </p:nvSpPr>
        <p:spPr>
          <a:xfrm>
            <a:off x="0" y="4666642"/>
            <a:ext cx="12191999" cy="2191358"/>
          </a:xfrm>
          <a:prstGeom prst="rect">
            <a:avLst/>
          </a:prstGeom>
          <a:blipFill dpi="0" rotWithShape="1">
            <a:blip r:embed="rId11" cstate="email">
              <a:alphaModFix am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269753" y="5247861"/>
            <a:ext cx="14731506" cy="3745949"/>
            <a:chOff x="-1394086" y="5308107"/>
            <a:chExt cx="14731506" cy="374594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>
            <a:off x="9581322" y="5266144"/>
            <a:ext cx="2610678" cy="1591856"/>
            <a:chOff x="8334191" y="1868062"/>
            <a:chExt cx="3857068" cy="1286293"/>
          </a:xfrm>
        </p:grpSpPr>
        <p:sp>
          <p:nvSpPr>
            <p:cNvPr id="15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+mn-ea"/>
                <a:ea typeface="+mn-ea"/>
                <a:cs typeface="演示流云楷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02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25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9DD71-8007-40A1-BD2A-947891F5BDA2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4F022-120D-464D-AE90-6FF0E5096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033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7.png"/><Relationship Id="rId26" Type="http://schemas.openxmlformats.org/officeDocument/2006/relationships/image" Target="../media/image13.png"/><Relationship Id="rId3" Type="http://schemas.openxmlformats.org/officeDocument/2006/relationships/tags" Target="../tags/tag8.xml"/><Relationship Id="rId21" Type="http://schemas.openxmlformats.org/officeDocument/2006/relationships/image" Target="../media/image5.png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image" Target="../media/image6.png"/><Relationship Id="rId25" Type="http://schemas.openxmlformats.org/officeDocument/2006/relationships/image" Target="../media/image12.png"/><Relationship Id="rId2" Type="http://schemas.openxmlformats.org/officeDocument/2006/relationships/tags" Target="../tags/tag7.xml"/><Relationship Id="rId16" Type="http://schemas.openxmlformats.org/officeDocument/2006/relationships/image" Target="../media/image2.png"/><Relationship Id="rId20" Type="http://schemas.openxmlformats.org/officeDocument/2006/relationships/image" Target="../media/image3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image" Target="../media/image11.png"/><Relationship Id="rId5" Type="http://schemas.openxmlformats.org/officeDocument/2006/relationships/tags" Target="../tags/tag10.xml"/><Relationship Id="rId15" Type="http://schemas.openxmlformats.org/officeDocument/2006/relationships/image" Target="../media/image1.png"/><Relationship Id="rId23" Type="http://schemas.openxmlformats.org/officeDocument/2006/relationships/image" Target="../media/image10.png"/><Relationship Id="rId10" Type="http://schemas.openxmlformats.org/officeDocument/2006/relationships/tags" Target="../tags/tag15.xml"/><Relationship Id="rId19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9.png"/><Relationship Id="rId27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3.png"/><Relationship Id="rId3" Type="http://schemas.openxmlformats.org/officeDocument/2006/relationships/tags" Target="../tags/tag56.xml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5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5" Type="http://schemas.openxmlformats.org/officeDocument/2006/relationships/tags" Target="../tags/tag58.xml"/><Relationship Id="rId1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tags" Target="../tags/tag57.xml"/><Relationship Id="rId9" Type="http://schemas.openxmlformats.org/officeDocument/2006/relationships/image" Target="../media/image2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3.png"/><Relationship Id="rId3" Type="http://schemas.openxmlformats.org/officeDocument/2006/relationships/tags" Target="../tags/tag61.xml"/><Relationship Id="rId7" Type="http://schemas.openxmlformats.org/officeDocument/2006/relationships/notesSlide" Target="../notesSlides/notesSlide16.xml"/><Relationship Id="rId12" Type="http://schemas.openxmlformats.org/officeDocument/2006/relationships/image" Target="../media/image5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5" Type="http://schemas.openxmlformats.org/officeDocument/2006/relationships/tags" Target="../tags/tag63.xml"/><Relationship Id="rId1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tags" Target="../tags/tag62.xml"/><Relationship Id="rId9" Type="http://schemas.openxmlformats.org/officeDocument/2006/relationships/image" Target="../media/image2.png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tags" Target="../tags/tag66.xml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17" Type="http://schemas.openxmlformats.org/officeDocument/2006/relationships/image" Target="../media/image50.png"/><Relationship Id="rId2" Type="http://schemas.openxmlformats.org/officeDocument/2006/relationships/tags" Target="../tags/tag65.xml"/><Relationship Id="rId16" Type="http://schemas.openxmlformats.org/officeDocument/2006/relationships/image" Target="../media/image49.jpeg"/><Relationship Id="rId1" Type="http://schemas.openxmlformats.org/officeDocument/2006/relationships/tags" Target="../tags/tag64.xml"/><Relationship Id="rId6" Type="http://schemas.openxmlformats.org/officeDocument/2006/relationships/notesSlide" Target="../notesSlides/notesSlide17.xml"/><Relationship Id="rId11" Type="http://schemas.openxmlformats.org/officeDocument/2006/relationships/image" Target="../media/image44.jpeg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4" Type="http://schemas.openxmlformats.org/officeDocument/2006/relationships/tags" Target="../tags/tag67.xml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7.png"/><Relationship Id="rId3" Type="http://schemas.openxmlformats.org/officeDocument/2006/relationships/tags" Target="../tags/tag69.xml"/><Relationship Id="rId21" Type="http://schemas.openxmlformats.org/officeDocument/2006/relationships/image" Target="../media/image3.png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image" Target="../media/image6.png"/><Relationship Id="rId2" Type="http://schemas.openxmlformats.org/officeDocument/2006/relationships/tags" Target="../tags/tag68.xml"/><Relationship Id="rId16" Type="http://schemas.openxmlformats.org/officeDocument/2006/relationships/image" Target="../media/image2.png"/><Relationship Id="rId20" Type="http://schemas.openxmlformats.org/officeDocument/2006/relationships/image" Target="../media/image8.png"/><Relationship Id="rId1" Type="http://schemas.openxmlformats.org/officeDocument/2006/relationships/themeOverride" Target="../theme/themeOverride2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24" Type="http://schemas.openxmlformats.org/officeDocument/2006/relationships/image" Target="../media/image14.png"/><Relationship Id="rId5" Type="http://schemas.openxmlformats.org/officeDocument/2006/relationships/tags" Target="../tags/tag71.xml"/><Relationship Id="rId15" Type="http://schemas.openxmlformats.org/officeDocument/2006/relationships/image" Target="../media/image1.png"/><Relationship Id="rId23" Type="http://schemas.openxmlformats.org/officeDocument/2006/relationships/image" Target="../media/image9.png"/><Relationship Id="rId10" Type="http://schemas.openxmlformats.org/officeDocument/2006/relationships/tags" Target="../tags/tag76.xml"/><Relationship Id="rId19" Type="http://schemas.openxmlformats.org/officeDocument/2006/relationships/image" Target="../media/image13.png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notesSlide" Target="../notesSlides/notesSlide19.xml"/><Relationship Id="rId2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26" Type="http://schemas.openxmlformats.org/officeDocument/2006/relationships/image" Target="../media/image18.png"/><Relationship Id="rId3" Type="http://schemas.openxmlformats.org/officeDocument/2006/relationships/tags" Target="../tags/tag20.xml"/><Relationship Id="rId21" Type="http://schemas.openxmlformats.org/officeDocument/2006/relationships/image" Target="../media/image15.jpeg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5" Type="http://schemas.openxmlformats.org/officeDocument/2006/relationships/image" Target="../media/image5.png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notesSlide" Target="../notesSlides/notesSlide2.xml"/><Relationship Id="rId29" Type="http://schemas.openxmlformats.org/officeDocument/2006/relationships/image" Target="../media/image3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image" Target="../media/image6.png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image" Target="../media/image17.png"/><Relationship Id="rId28" Type="http://schemas.openxmlformats.org/officeDocument/2006/relationships/image" Target="../media/image14.png"/><Relationship Id="rId10" Type="http://schemas.openxmlformats.org/officeDocument/2006/relationships/tags" Target="../tags/tag27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16.jpeg"/><Relationship Id="rId27" Type="http://schemas.openxmlformats.org/officeDocument/2006/relationships/image" Target="../media/image19.png"/><Relationship Id="rId30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7.png"/><Relationship Id="rId3" Type="http://schemas.openxmlformats.org/officeDocument/2006/relationships/tags" Target="../tags/tag81.xml"/><Relationship Id="rId21" Type="http://schemas.openxmlformats.org/officeDocument/2006/relationships/image" Target="../media/image3.png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image" Target="../media/image6.png"/><Relationship Id="rId2" Type="http://schemas.openxmlformats.org/officeDocument/2006/relationships/tags" Target="../tags/tag80.xml"/><Relationship Id="rId16" Type="http://schemas.openxmlformats.org/officeDocument/2006/relationships/image" Target="../media/image2.png"/><Relationship Id="rId20" Type="http://schemas.openxmlformats.org/officeDocument/2006/relationships/image" Target="../media/image8.png"/><Relationship Id="rId1" Type="http://schemas.openxmlformats.org/officeDocument/2006/relationships/themeOverride" Target="../theme/themeOverride3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image" Target="../media/image14.png"/><Relationship Id="rId5" Type="http://schemas.openxmlformats.org/officeDocument/2006/relationships/tags" Target="../tags/tag83.xml"/><Relationship Id="rId15" Type="http://schemas.openxmlformats.org/officeDocument/2006/relationships/image" Target="../media/image1.png"/><Relationship Id="rId23" Type="http://schemas.openxmlformats.org/officeDocument/2006/relationships/image" Target="../media/image9.png"/><Relationship Id="rId10" Type="http://schemas.openxmlformats.org/officeDocument/2006/relationships/tags" Target="../tags/tag88.xml"/><Relationship Id="rId19" Type="http://schemas.openxmlformats.org/officeDocument/2006/relationships/image" Target="../media/image13.png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notesSlide" Target="../notesSlides/notesSlide24.xml"/><Relationship Id="rId2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3.png"/><Relationship Id="rId3" Type="http://schemas.openxmlformats.org/officeDocument/2006/relationships/tags" Target="../tags/tag38.xm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5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5" Type="http://schemas.openxmlformats.org/officeDocument/2006/relationships/tags" Target="../tags/tag40.xml"/><Relationship Id="rId1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tags" Target="../tags/tag39.xml"/><Relationship Id="rId9" Type="http://schemas.openxmlformats.org/officeDocument/2006/relationships/image" Target="../media/image2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5.png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3.png"/><Relationship Id="rId5" Type="http://schemas.openxmlformats.org/officeDocument/2006/relationships/tags" Target="../tags/tag45.xml"/><Relationship Id="rId10" Type="http://schemas.openxmlformats.org/officeDocument/2006/relationships/image" Target="../media/image2.png"/><Relationship Id="rId4" Type="http://schemas.openxmlformats.org/officeDocument/2006/relationships/tags" Target="../tags/tag44.xml"/><Relationship Id="rId9" Type="http://schemas.openxmlformats.org/officeDocument/2006/relationships/image" Target="../media/image1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6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3.png"/><Relationship Id="rId3" Type="http://schemas.openxmlformats.org/officeDocument/2006/relationships/tags" Target="../tags/tag51.xml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5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5" Type="http://schemas.openxmlformats.org/officeDocument/2006/relationships/tags" Target="../tags/tag53.xml"/><Relationship Id="rId15" Type="http://schemas.openxmlformats.org/officeDocument/2006/relationships/image" Target="../media/image3.png"/><Relationship Id="rId10" Type="http://schemas.openxmlformats.org/officeDocument/2006/relationships/image" Target="../media/image21.png"/><Relationship Id="rId4" Type="http://schemas.openxmlformats.org/officeDocument/2006/relationships/tags" Target="../tags/tag52.xml"/><Relationship Id="rId9" Type="http://schemas.openxmlformats.org/officeDocument/2006/relationships/image" Target="../media/image2.png"/><Relationship Id="rId1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sp>
        <p:nvSpPr>
          <p:cNvPr id="60" name="梯形 43"/>
          <p:cNvSpPr/>
          <p:nvPr/>
        </p:nvSpPr>
        <p:spPr>
          <a:xfrm>
            <a:off x="0" y="-1518834"/>
            <a:ext cx="12192000" cy="8376834"/>
          </a:xfrm>
          <a:custGeom>
            <a:avLst/>
            <a:gdLst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951554 w 9211732"/>
              <a:gd name="connsiteY1" fmla="*/ 33867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50246 h 6850246"/>
              <a:gd name="connsiteX1" fmla="*/ 1951554 w 9211732"/>
              <a:gd name="connsiteY1" fmla="*/ 26113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  <a:gd name="connsiteX0" fmla="*/ 0 w 9211732"/>
              <a:gd name="connsiteY0" fmla="*/ 6850246 h 6850246"/>
              <a:gd name="connsiteX1" fmla="*/ 1943008 w 9211732"/>
              <a:gd name="connsiteY1" fmla="*/ 475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1732" h="6850246">
                <a:moveTo>
                  <a:pt x="0" y="6850246"/>
                </a:moveTo>
                <a:cubicBezTo>
                  <a:pt x="1000473" y="4784380"/>
                  <a:pt x="1975467" y="2777541"/>
                  <a:pt x="1943008" y="475"/>
                </a:cubicBezTo>
                <a:lnTo>
                  <a:pt x="7048274" y="0"/>
                </a:lnTo>
                <a:cubicBezTo>
                  <a:pt x="7066615" y="2641601"/>
                  <a:pt x="8058859" y="4665846"/>
                  <a:pt x="9211732" y="6850246"/>
                </a:cubicBezTo>
                <a:lnTo>
                  <a:pt x="0" y="6850246"/>
                </a:lnTo>
                <a:close/>
              </a:path>
            </a:pathLst>
          </a:custGeom>
          <a:gradFill flip="none" rotWithShape="1">
            <a:gsLst>
              <a:gs pos="0">
                <a:srgbClr val="10823A">
                  <a:alpha val="10000"/>
                </a:srgbClr>
              </a:gs>
              <a:gs pos="84000">
                <a:schemeClr val="accent2">
                  <a:lumMod val="20000"/>
                  <a:lumOff val="80000"/>
                  <a:alpha val="10000"/>
                </a:schemeClr>
              </a:gs>
            </a:gsLst>
            <a:lin ang="16200000" scaled="1"/>
            <a:tileRect/>
          </a:gradFill>
          <a:ln w="6350">
            <a:gradFill flip="none" rotWithShape="1">
              <a:gsLst>
                <a:gs pos="38000">
                  <a:schemeClr val="accent3">
                    <a:alpha val="70000"/>
                  </a:schemeClr>
                </a:gs>
                <a:gs pos="96000">
                  <a:schemeClr val="accent2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5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30" y="116115"/>
            <a:ext cx="3274583" cy="3274583"/>
          </a:xfrm>
          <a:prstGeom prst="rect">
            <a:avLst/>
          </a:prstGeom>
        </p:spPr>
      </p:pic>
      <p:pic>
        <p:nvPicPr>
          <p:cNvPr id="46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922" y="-178142"/>
            <a:ext cx="7156744" cy="3453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62"/>
          <a:stretch/>
        </p:blipFill>
        <p:spPr>
          <a:xfrm>
            <a:off x="0" y="3163330"/>
            <a:ext cx="12191999" cy="3694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flipH="1">
            <a:off x="0" y="2956523"/>
            <a:ext cx="3613316" cy="1286293"/>
            <a:chOff x="8334191" y="1868062"/>
            <a:chExt cx="3857068" cy="1286293"/>
          </a:xfrm>
        </p:grpSpPr>
        <p:sp>
          <p:nvSpPr>
            <p:cNvPr id="11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0C91BF-C1DA-4D34-3732-DDA26D14EADD}"/>
              </a:ext>
            </a:extLst>
          </p:cNvPr>
          <p:cNvGrpSpPr/>
          <p:nvPr/>
        </p:nvGrpSpPr>
        <p:grpSpPr>
          <a:xfrm>
            <a:off x="8519886" y="2956523"/>
            <a:ext cx="3672114" cy="1286293"/>
            <a:chOff x="8334191" y="1868062"/>
            <a:chExt cx="3857068" cy="1286293"/>
          </a:xfrm>
        </p:grpSpPr>
        <p:sp>
          <p:nvSpPr>
            <p:cNvPr id="14" name="MG-矩形 36">
              <a:extLst>
                <a:ext uri="{FF2B5EF4-FFF2-40B4-BE49-F238E27FC236}">
                  <a16:creationId xmlns:a16="http://schemas.microsoft.com/office/drawing/2014/main" id="{F3AE3F9A-0E68-73EE-459B-8CECA673BED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MG-矩形 36">
              <a:extLst>
                <a:ext uri="{FF2B5EF4-FFF2-40B4-BE49-F238E27FC236}">
                  <a16:creationId xmlns:a16="http://schemas.microsoft.com/office/drawing/2014/main" id="{2DEA67A4-E4CE-28F0-50E6-6C88A821E7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59" name="图片 58" descr="图片包含 物体, 灯, 游戏机, 灯光&#10;&#10;描述已自动生成">
            <a:extLst>
              <a:ext uri="{FF2B5EF4-FFF2-40B4-BE49-F238E27FC236}">
                <a16:creationId xmlns:a16="http://schemas.microsoft.com/office/drawing/2014/main" id="{05C78288-5A1D-4435-9A89-2F6160B0C4AE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2014569" y="-1955678"/>
            <a:ext cx="15766868" cy="8604069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3846000" y="3876495"/>
            <a:ext cx="4500000" cy="612000"/>
            <a:chOff x="3883945" y="-314560"/>
            <a:chExt cx="4036716" cy="461516"/>
          </a:xfrm>
        </p:grpSpPr>
        <p:sp>
          <p:nvSpPr>
            <p:cNvPr id="64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187952" y="4013218"/>
            <a:ext cx="37856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MOMO  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汇报时间：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24.4.9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593063" y="925599"/>
            <a:ext cx="3020001" cy="953410"/>
            <a:chOff x="12192000" y="210493"/>
            <a:chExt cx="3020001" cy="953410"/>
          </a:xfrm>
        </p:grpSpPr>
        <p:grpSp>
          <p:nvGrpSpPr>
            <p:cNvPr id="67" name="组合 66"/>
            <p:cNvGrpSpPr/>
            <p:nvPr/>
          </p:nvGrpSpPr>
          <p:grpSpPr>
            <a:xfrm>
              <a:off x="12192000" y="210493"/>
              <a:ext cx="3020001" cy="953410"/>
              <a:chOff x="1415716" y="2591896"/>
              <a:chExt cx="9360568" cy="953410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415716" y="2903621"/>
                <a:ext cx="9360568" cy="64168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73000">
                    <a:schemeClr val="accent1">
                      <a:lumMod val="40000"/>
                      <a:lumOff val="60000"/>
                      <a:alpha val="30000"/>
                    </a:schemeClr>
                  </a:gs>
                  <a:gs pos="39000">
                    <a:schemeClr val="accent1">
                      <a:lumMod val="40000"/>
                      <a:lumOff val="60000"/>
                      <a:alpha val="30000"/>
                    </a:schemeClr>
                  </a:gs>
                </a:gsLst>
                <a:lin ang="0" scaled="1"/>
                <a:tileRect/>
              </a:gradFill>
              <a:ln w="6350">
                <a:gradFill flip="none" rotWithShape="1">
                  <a:gsLst>
                    <a:gs pos="40000">
                      <a:schemeClr val="accent3">
                        <a:alpha val="70000"/>
                      </a:schemeClr>
                    </a:gs>
                    <a:gs pos="12000">
                      <a:schemeClr val="accent2">
                        <a:alpha val="0"/>
                      </a:schemeClr>
                    </a:gs>
                    <a:gs pos="67000">
                      <a:schemeClr val="accent3">
                        <a:alpha val="70000"/>
                      </a:schemeClr>
                    </a:gs>
                    <a:gs pos="88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3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23529" y="2591896"/>
                <a:ext cx="1645920" cy="646156"/>
              </a:xfrm>
              <a:prstGeom prst="rect">
                <a:avLst/>
              </a:prstGeom>
            </p:spPr>
          </p:pic>
        </p:grpSp>
        <p:sp>
          <p:nvSpPr>
            <p:cNvPr id="66" name="文本框 65"/>
            <p:cNvSpPr txBox="1"/>
            <p:nvPr/>
          </p:nvSpPr>
          <p:spPr>
            <a:xfrm>
              <a:off x="12540712" y="652592"/>
              <a:ext cx="23225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博学  求是  明德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80191" y="2573160"/>
            <a:ext cx="5245151" cy="1264055"/>
            <a:chOff x="1415716" y="2903621"/>
            <a:chExt cx="9360568" cy="969132"/>
          </a:xfrm>
        </p:grpSpPr>
        <p:sp>
          <p:nvSpPr>
            <p:cNvPr id="78" name="矩形 77"/>
            <p:cNvSpPr/>
            <p:nvPr/>
          </p:nvSpPr>
          <p:spPr>
            <a:xfrm>
              <a:off x="1415716" y="2903621"/>
              <a:ext cx="9360568" cy="64168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73000">
                  <a:schemeClr val="accent1">
                    <a:lumMod val="40000"/>
                    <a:lumOff val="60000"/>
                    <a:alpha val="30000"/>
                  </a:schemeClr>
                </a:gs>
                <a:gs pos="39000">
                  <a:schemeClr val="accent1">
                    <a:lumMod val="40000"/>
                    <a:lumOff val="60000"/>
                    <a:alpha val="3000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40000">
                    <a:schemeClr val="accent3">
                      <a:alpha val="70000"/>
                    </a:schemeClr>
                  </a:gs>
                  <a:gs pos="12000">
                    <a:schemeClr val="accent2">
                      <a:alpha val="0"/>
                    </a:schemeClr>
                  </a:gs>
                  <a:gs pos="67000">
                    <a:schemeClr val="accent3">
                      <a:alpha val="70000"/>
                    </a:schemeClr>
                  </a:gs>
                  <a:gs pos="88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8508" y="3226597"/>
              <a:ext cx="1645920" cy="646156"/>
            </a:xfrm>
            <a:prstGeom prst="rect">
              <a:avLst/>
            </a:prstGeom>
          </p:spPr>
        </p:pic>
      </p:grpSp>
      <p:sp>
        <p:nvSpPr>
          <p:cNvPr id="74" name="矩形 73"/>
          <p:cNvSpPr/>
          <p:nvPr/>
        </p:nvSpPr>
        <p:spPr>
          <a:xfrm>
            <a:off x="2530929" y="2654783"/>
            <a:ext cx="3037114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BE STRONG AND VIRTUOUS</a:t>
            </a:r>
          </a:p>
          <a:p>
            <a:pPr algn="di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SEEK TRUTH FROM FACTS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3D6EB2D-19F2-84FD-89B0-BEADAEDE84C5}"/>
              </a:ext>
            </a:extLst>
          </p:cNvPr>
          <p:cNvSpPr/>
          <p:nvPr/>
        </p:nvSpPr>
        <p:spPr>
          <a:xfrm>
            <a:off x="6545283" y="2467763"/>
            <a:ext cx="830683" cy="1224249"/>
          </a:xfrm>
          <a:custGeom>
            <a:avLst/>
            <a:gdLst/>
            <a:ahLst/>
            <a:cxnLst/>
            <a:rect l="l" t="t" r="r" b="b"/>
            <a:pathLst>
              <a:path w="830683" h="1224249">
                <a:moveTo>
                  <a:pt x="531467" y="731144"/>
                </a:moveTo>
                <a:cubicBezTo>
                  <a:pt x="528724" y="730535"/>
                  <a:pt x="525625" y="731043"/>
                  <a:pt x="522171" y="732668"/>
                </a:cubicBezTo>
                <a:cubicBezTo>
                  <a:pt x="515262" y="735919"/>
                  <a:pt x="511808" y="741202"/>
                  <a:pt x="511808" y="748518"/>
                </a:cubicBezTo>
                <a:cubicBezTo>
                  <a:pt x="511808" y="754207"/>
                  <a:pt x="512417" y="757052"/>
                  <a:pt x="513637" y="757052"/>
                </a:cubicBezTo>
                <a:cubicBezTo>
                  <a:pt x="514856" y="757052"/>
                  <a:pt x="519123" y="755020"/>
                  <a:pt x="526438" y="750956"/>
                </a:cubicBezTo>
                <a:cubicBezTo>
                  <a:pt x="536192" y="744454"/>
                  <a:pt x="540256" y="739577"/>
                  <a:pt x="538630" y="736326"/>
                </a:cubicBezTo>
                <a:cubicBezTo>
                  <a:pt x="536598" y="733481"/>
                  <a:pt x="534211" y="731754"/>
                  <a:pt x="531467" y="731144"/>
                </a:cubicBezTo>
                <a:close/>
                <a:moveTo>
                  <a:pt x="346606" y="547959"/>
                </a:moveTo>
                <a:cubicBezTo>
                  <a:pt x="338072" y="549178"/>
                  <a:pt x="332585" y="552226"/>
                  <a:pt x="330147" y="557103"/>
                </a:cubicBezTo>
                <a:cubicBezTo>
                  <a:pt x="327709" y="564418"/>
                  <a:pt x="329334" y="572750"/>
                  <a:pt x="335024" y="582097"/>
                </a:cubicBezTo>
                <a:cubicBezTo>
                  <a:pt x="340713" y="591444"/>
                  <a:pt x="348841" y="598556"/>
                  <a:pt x="359408" y="603433"/>
                </a:cubicBezTo>
                <a:cubicBezTo>
                  <a:pt x="371600" y="609122"/>
                  <a:pt x="381963" y="618673"/>
                  <a:pt x="390497" y="632084"/>
                </a:cubicBezTo>
                <a:cubicBezTo>
                  <a:pt x="399032" y="645495"/>
                  <a:pt x="400861" y="654639"/>
                  <a:pt x="395984" y="659516"/>
                </a:cubicBezTo>
                <a:cubicBezTo>
                  <a:pt x="391920" y="664393"/>
                  <a:pt x="382573" y="667441"/>
                  <a:pt x="367942" y="668660"/>
                </a:cubicBezTo>
                <a:cubicBezTo>
                  <a:pt x="353312" y="669879"/>
                  <a:pt x="345590" y="670895"/>
                  <a:pt x="344777" y="671708"/>
                </a:cubicBezTo>
                <a:cubicBezTo>
                  <a:pt x="328521" y="694467"/>
                  <a:pt x="311046" y="716006"/>
                  <a:pt x="292352" y="736326"/>
                </a:cubicBezTo>
                <a:cubicBezTo>
                  <a:pt x="273657" y="756646"/>
                  <a:pt x="262278" y="765993"/>
                  <a:pt x="258214" y="764367"/>
                </a:cubicBezTo>
                <a:cubicBezTo>
                  <a:pt x="253337" y="763554"/>
                  <a:pt x="248054" y="772292"/>
                  <a:pt x="242365" y="790580"/>
                </a:cubicBezTo>
                <a:cubicBezTo>
                  <a:pt x="236675" y="808868"/>
                  <a:pt x="231798" y="819231"/>
                  <a:pt x="227734" y="821670"/>
                </a:cubicBezTo>
                <a:cubicBezTo>
                  <a:pt x="221232" y="826547"/>
                  <a:pt x="220013" y="830204"/>
                  <a:pt x="224077" y="832642"/>
                </a:cubicBezTo>
                <a:cubicBezTo>
                  <a:pt x="225702" y="834268"/>
                  <a:pt x="228141" y="834268"/>
                  <a:pt x="231392" y="832642"/>
                </a:cubicBezTo>
                <a:cubicBezTo>
                  <a:pt x="237081" y="831017"/>
                  <a:pt x="239926" y="832033"/>
                  <a:pt x="239926" y="835690"/>
                </a:cubicBezTo>
                <a:cubicBezTo>
                  <a:pt x="239926" y="839348"/>
                  <a:pt x="237488" y="842396"/>
                  <a:pt x="232611" y="844835"/>
                </a:cubicBezTo>
                <a:lnTo>
                  <a:pt x="233830" y="847273"/>
                </a:lnTo>
                <a:cubicBezTo>
                  <a:pt x="237894" y="847273"/>
                  <a:pt x="244397" y="846866"/>
                  <a:pt x="253337" y="846054"/>
                </a:cubicBezTo>
                <a:cubicBezTo>
                  <a:pt x="272032" y="843615"/>
                  <a:pt x="281379" y="844428"/>
                  <a:pt x="281379" y="848492"/>
                </a:cubicBezTo>
                <a:cubicBezTo>
                  <a:pt x="281379" y="852556"/>
                  <a:pt x="283411" y="854588"/>
                  <a:pt x="287475" y="854588"/>
                </a:cubicBezTo>
                <a:cubicBezTo>
                  <a:pt x="291539" y="854588"/>
                  <a:pt x="293571" y="851134"/>
                  <a:pt x="293571" y="844225"/>
                </a:cubicBezTo>
                <a:cubicBezTo>
                  <a:pt x="293571" y="837316"/>
                  <a:pt x="295197" y="836503"/>
                  <a:pt x="298448" y="841787"/>
                </a:cubicBezTo>
                <a:cubicBezTo>
                  <a:pt x="301699" y="847070"/>
                  <a:pt x="308405" y="847273"/>
                  <a:pt x="318565" y="842396"/>
                </a:cubicBezTo>
                <a:cubicBezTo>
                  <a:pt x="328725" y="837519"/>
                  <a:pt x="332585" y="833049"/>
                  <a:pt x="330147" y="828985"/>
                </a:cubicBezTo>
                <a:cubicBezTo>
                  <a:pt x="329334" y="827359"/>
                  <a:pt x="329741" y="826140"/>
                  <a:pt x="331366" y="825327"/>
                </a:cubicBezTo>
                <a:cubicBezTo>
                  <a:pt x="332992" y="825327"/>
                  <a:pt x="334617" y="825734"/>
                  <a:pt x="336243" y="826547"/>
                </a:cubicBezTo>
                <a:cubicBezTo>
                  <a:pt x="341933" y="828172"/>
                  <a:pt x="344777" y="828172"/>
                  <a:pt x="344777" y="826547"/>
                </a:cubicBezTo>
                <a:cubicBezTo>
                  <a:pt x="343965" y="823295"/>
                  <a:pt x="350873" y="813948"/>
                  <a:pt x="365504" y="798505"/>
                </a:cubicBezTo>
                <a:cubicBezTo>
                  <a:pt x="380134" y="783062"/>
                  <a:pt x="387449" y="772902"/>
                  <a:pt x="387449" y="768025"/>
                </a:cubicBezTo>
                <a:cubicBezTo>
                  <a:pt x="387449" y="763148"/>
                  <a:pt x="390091" y="759084"/>
                  <a:pt x="395374" y="755833"/>
                </a:cubicBezTo>
                <a:cubicBezTo>
                  <a:pt x="400657" y="752582"/>
                  <a:pt x="405941" y="744047"/>
                  <a:pt x="411224" y="730230"/>
                </a:cubicBezTo>
                <a:cubicBezTo>
                  <a:pt x="416507" y="716412"/>
                  <a:pt x="421587" y="706658"/>
                  <a:pt x="426464" y="700969"/>
                </a:cubicBezTo>
                <a:cubicBezTo>
                  <a:pt x="431341" y="695279"/>
                  <a:pt x="436217" y="682478"/>
                  <a:pt x="441094" y="662564"/>
                </a:cubicBezTo>
                <a:cubicBezTo>
                  <a:pt x="445971" y="642650"/>
                  <a:pt x="449629" y="630865"/>
                  <a:pt x="452067" y="627207"/>
                </a:cubicBezTo>
                <a:cubicBezTo>
                  <a:pt x="454505" y="623550"/>
                  <a:pt x="458163" y="616031"/>
                  <a:pt x="463040" y="604652"/>
                </a:cubicBezTo>
                <a:cubicBezTo>
                  <a:pt x="465478" y="595711"/>
                  <a:pt x="465885" y="591647"/>
                  <a:pt x="464259" y="592460"/>
                </a:cubicBezTo>
                <a:cubicBezTo>
                  <a:pt x="459382" y="594898"/>
                  <a:pt x="458163" y="592866"/>
                  <a:pt x="460601" y="586364"/>
                </a:cubicBezTo>
                <a:cubicBezTo>
                  <a:pt x="463040" y="579862"/>
                  <a:pt x="458976" y="575798"/>
                  <a:pt x="448409" y="574172"/>
                </a:cubicBezTo>
                <a:cubicBezTo>
                  <a:pt x="398829" y="562793"/>
                  <a:pt x="371600" y="555478"/>
                  <a:pt x="366723" y="552226"/>
                </a:cubicBezTo>
                <a:cubicBezTo>
                  <a:pt x="361846" y="548162"/>
                  <a:pt x="355141" y="546740"/>
                  <a:pt x="346606" y="547959"/>
                </a:cubicBezTo>
                <a:close/>
                <a:moveTo>
                  <a:pt x="518209" y="389463"/>
                </a:moveTo>
                <a:cubicBezTo>
                  <a:pt x="519225" y="388651"/>
                  <a:pt x="520342" y="388854"/>
                  <a:pt x="521561" y="390073"/>
                </a:cubicBezTo>
                <a:cubicBezTo>
                  <a:pt x="524000" y="392511"/>
                  <a:pt x="522781" y="402671"/>
                  <a:pt x="517904" y="420553"/>
                </a:cubicBezTo>
                <a:cubicBezTo>
                  <a:pt x="513027" y="438434"/>
                  <a:pt x="508963" y="447375"/>
                  <a:pt x="505712" y="447375"/>
                </a:cubicBezTo>
                <a:cubicBezTo>
                  <a:pt x="502461" y="447375"/>
                  <a:pt x="505712" y="429900"/>
                  <a:pt x="515465" y="394950"/>
                </a:cubicBezTo>
                <a:cubicBezTo>
                  <a:pt x="516278" y="392105"/>
                  <a:pt x="517193" y="390276"/>
                  <a:pt x="518209" y="389463"/>
                </a:cubicBezTo>
                <a:close/>
                <a:moveTo>
                  <a:pt x="555699" y="376662"/>
                </a:moveTo>
                <a:cubicBezTo>
                  <a:pt x="554886" y="375849"/>
                  <a:pt x="553057" y="377678"/>
                  <a:pt x="550213" y="382148"/>
                </a:cubicBezTo>
                <a:cubicBezTo>
                  <a:pt x="547368" y="386618"/>
                  <a:pt x="546961" y="389870"/>
                  <a:pt x="548993" y="391902"/>
                </a:cubicBezTo>
                <a:cubicBezTo>
                  <a:pt x="551025" y="393934"/>
                  <a:pt x="553261" y="391699"/>
                  <a:pt x="555699" y="385196"/>
                </a:cubicBezTo>
                <a:cubicBezTo>
                  <a:pt x="557325" y="379506"/>
                  <a:pt x="557325" y="376662"/>
                  <a:pt x="555699" y="376662"/>
                </a:cubicBezTo>
                <a:close/>
                <a:moveTo>
                  <a:pt x="605077" y="234625"/>
                </a:moveTo>
                <a:cubicBezTo>
                  <a:pt x="603857" y="235031"/>
                  <a:pt x="599184" y="236860"/>
                  <a:pt x="591056" y="240111"/>
                </a:cubicBezTo>
                <a:cubicBezTo>
                  <a:pt x="586179" y="242550"/>
                  <a:pt x="583741" y="244175"/>
                  <a:pt x="583741" y="244988"/>
                </a:cubicBezTo>
                <a:cubicBezTo>
                  <a:pt x="583741" y="245801"/>
                  <a:pt x="586992" y="246207"/>
                  <a:pt x="593494" y="246207"/>
                </a:cubicBezTo>
                <a:cubicBezTo>
                  <a:pt x="602435" y="246207"/>
                  <a:pt x="606905" y="244175"/>
                  <a:pt x="606905" y="240111"/>
                </a:cubicBezTo>
                <a:cubicBezTo>
                  <a:pt x="606905" y="236047"/>
                  <a:pt x="606296" y="234218"/>
                  <a:pt x="605077" y="234625"/>
                </a:cubicBezTo>
                <a:close/>
                <a:moveTo>
                  <a:pt x="641653" y="229138"/>
                </a:moveTo>
                <a:cubicBezTo>
                  <a:pt x="635557" y="229138"/>
                  <a:pt x="629664" y="230764"/>
                  <a:pt x="623974" y="234015"/>
                </a:cubicBezTo>
                <a:cubicBezTo>
                  <a:pt x="618285" y="238079"/>
                  <a:pt x="617269" y="240111"/>
                  <a:pt x="620926" y="240111"/>
                </a:cubicBezTo>
                <a:cubicBezTo>
                  <a:pt x="624584" y="240111"/>
                  <a:pt x="630477" y="238079"/>
                  <a:pt x="638605" y="234015"/>
                </a:cubicBezTo>
                <a:cubicBezTo>
                  <a:pt x="646733" y="230764"/>
                  <a:pt x="647749" y="229138"/>
                  <a:pt x="641653" y="229138"/>
                </a:cubicBezTo>
                <a:close/>
                <a:moveTo>
                  <a:pt x="695297" y="218166"/>
                </a:moveTo>
                <a:cubicBezTo>
                  <a:pt x="690014" y="218978"/>
                  <a:pt x="684121" y="220604"/>
                  <a:pt x="677619" y="223043"/>
                </a:cubicBezTo>
                <a:cubicBezTo>
                  <a:pt x="668678" y="225481"/>
                  <a:pt x="668272" y="226700"/>
                  <a:pt x="676400" y="226700"/>
                </a:cubicBezTo>
                <a:cubicBezTo>
                  <a:pt x="676400" y="226700"/>
                  <a:pt x="680057" y="226700"/>
                  <a:pt x="687373" y="226700"/>
                </a:cubicBezTo>
                <a:cubicBezTo>
                  <a:pt x="704441" y="226700"/>
                  <a:pt x="712976" y="225074"/>
                  <a:pt x="712976" y="221823"/>
                </a:cubicBezTo>
                <a:cubicBezTo>
                  <a:pt x="712976" y="220198"/>
                  <a:pt x="711350" y="218978"/>
                  <a:pt x="708099" y="218166"/>
                </a:cubicBezTo>
                <a:cubicBezTo>
                  <a:pt x="704848" y="217353"/>
                  <a:pt x="700581" y="217353"/>
                  <a:pt x="695297" y="218166"/>
                </a:cubicBezTo>
                <a:close/>
                <a:moveTo>
                  <a:pt x="279550" y="176103"/>
                </a:moveTo>
                <a:cubicBezTo>
                  <a:pt x="282395" y="175697"/>
                  <a:pt x="288694" y="176713"/>
                  <a:pt x="298448" y="179151"/>
                </a:cubicBezTo>
                <a:cubicBezTo>
                  <a:pt x="307389" y="181590"/>
                  <a:pt x="311453" y="184638"/>
                  <a:pt x="310640" y="188295"/>
                </a:cubicBezTo>
                <a:cubicBezTo>
                  <a:pt x="309827" y="191953"/>
                  <a:pt x="304137" y="197033"/>
                  <a:pt x="293571" y="203535"/>
                </a:cubicBezTo>
                <a:cubicBezTo>
                  <a:pt x="281379" y="210038"/>
                  <a:pt x="276299" y="215727"/>
                  <a:pt x="278331" y="220604"/>
                </a:cubicBezTo>
                <a:cubicBezTo>
                  <a:pt x="280363" y="225481"/>
                  <a:pt x="278534" y="230154"/>
                  <a:pt x="272845" y="234625"/>
                </a:cubicBezTo>
                <a:cubicBezTo>
                  <a:pt x="267155" y="239095"/>
                  <a:pt x="262278" y="248849"/>
                  <a:pt x="258214" y="263886"/>
                </a:cubicBezTo>
                <a:cubicBezTo>
                  <a:pt x="254150" y="278923"/>
                  <a:pt x="247241" y="291114"/>
                  <a:pt x="237488" y="300462"/>
                </a:cubicBezTo>
                <a:cubicBezTo>
                  <a:pt x="227734" y="309809"/>
                  <a:pt x="222857" y="320985"/>
                  <a:pt x="222857" y="333990"/>
                </a:cubicBezTo>
                <a:cubicBezTo>
                  <a:pt x="222857" y="342118"/>
                  <a:pt x="223670" y="347198"/>
                  <a:pt x="225296" y="349230"/>
                </a:cubicBezTo>
                <a:cubicBezTo>
                  <a:pt x="226921" y="351262"/>
                  <a:pt x="230985" y="351465"/>
                  <a:pt x="237488" y="349839"/>
                </a:cubicBezTo>
                <a:cubicBezTo>
                  <a:pt x="247241" y="348214"/>
                  <a:pt x="268374" y="339679"/>
                  <a:pt x="300886" y="324236"/>
                </a:cubicBezTo>
                <a:cubicBezTo>
                  <a:pt x="333398" y="308793"/>
                  <a:pt x="357579" y="298633"/>
                  <a:pt x="373429" y="293756"/>
                </a:cubicBezTo>
                <a:cubicBezTo>
                  <a:pt x="389278" y="288879"/>
                  <a:pt x="402893" y="284002"/>
                  <a:pt x="414272" y="279126"/>
                </a:cubicBezTo>
                <a:cubicBezTo>
                  <a:pt x="438656" y="268559"/>
                  <a:pt x="495552" y="250678"/>
                  <a:pt x="584960" y="225481"/>
                </a:cubicBezTo>
                <a:cubicBezTo>
                  <a:pt x="614221" y="217353"/>
                  <a:pt x="643481" y="212070"/>
                  <a:pt x="672742" y="209631"/>
                </a:cubicBezTo>
                <a:cubicBezTo>
                  <a:pt x="702003" y="207193"/>
                  <a:pt x="721510" y="208412"/>
                  <a:pt x="731264" y="213289"/>
                </a:cubicBezTo>
                <a:cubicBezTo>
                  <a:pt x="742643" y="218978"/>
                  <a:pt x="754225" y="223043"/>
                  <a:pt x="766011" y="225481"/>
                </a:cubicBezTo>
                <a:cubicBezTo>
                  <a:pt x="777797" y="227919"/>
                  <a:pt x="784909" y="231983"/>
                  <a:pt x="787347" y="237673"/>
                </a:cubicBezTo>
                <a:cubicBezTo>
                  <a:pt x="789785" y="243362"/>
                  <a:pt x="794662" y="246207"/>
                  <a:pt x="801977" y="246207"/>
                </a:cubicBezTo>
                <a:cubicBezTo>
                  <a:pt x="809293" y="246207"/>
                  <a:pt x="813153" y="249662"/>
                  <a:pt x="813560" y="256570"/>
                </a:cubicBezTo>
                <a:cubicBezTo>
                  <a:pt x="813966" y="263479"/>
                  <a:pt x="817014" y="270591"/>
                  <a:pt x="822704" y="277907"/>
                </a:cubicBezTo>
                <a:cubicBezTo>
                  <a:pt x="832457" y="291724"/>
                  <a:pt x="833270" y="302697"/>
                  <a:pt x="825142" y="310825"/>
                </a:cubicBezTo>
                <a:cubicBezTo>
                  <a:pt x="817014" y="318953"/>
                  <a:pt x="800352" y="323017"/>
                  <a:pt x="775155" y="323017"/>
                </a:cubicBezTo>
                <a:cubicBezTo>
                  <a:pt x="751584" y="323017"/>
                  <a:pt x="737360" y="324642"/>
                  <a:pt x="732483" y="327894"/>
                </a:cubicBezTo>
                <a:cubicBezTo>
                  <a:pt x="727606" y="331145"/>
                  <a:pt x="711757" y="331348"/>
                  <a:pt x="684934" y="328503"/>
                </a:cubicBezTo>
                <a:cubicBezTo>
                  <a:pt x="658112" y="325658"/>
                  <a:pt x="642669" y="325455"/>
                  <a:pt x="638605" y="327894"/>
                </a:cubicBezTo>
                <a:cubicBezTo>
                  <a:pt x="634541" y="330332"/>
                  <a:pt x="629664" y="331551"/>
                  <a:pt x="623974" y="331551"/>
                </a:cubicBezTo>
                <a:cubicBezTo>
                  <a:pt x="619097" y="331551"/>
                  <a:pt x="615846" y="338460"/>
                  <a:pt x="614221" y="352278"/>
                </a:cubicBezTo>
                <a:cubicBezTo>
                  <a:pt x="612595" y="366095"/>
                  <a:pt x="614221" y="374223"/>
                  <a:pt x="619097" y="376662"/>
                </a:cubicBezTo>
                <a:cubicBezTo>
                  <a:pt x="623161" y="379913"/>
                  <a:pt x="618691" y="396575"/>
                  <a:pt x="605686" y="426649"/>
                </a:cubicBezTo>
                <a:cubicBezTo>
                  <a:pt x="599997" y="440466"/>
                  <a:pt x="594104" y="462818"/>
                  <a:pt x="588008" y="493705"/>
                </a:cubicBezTo>
                <a:cubicBezTo>
                  <a:pt x="581912" y="524591"/>
                  <a:pt x="580083" y="541254"/>
                  <a:pt x="582521" y="543692"/>
                </a:cubicBezTo>
                <a:cubicBezTo>
                  <a:pt x="586585" y="547756"/>
                  <a:pt x="588617" y="554258"/>
                  <a:pt x="588617" y="563199"/>
                </a:cubicBezTo>
                <a:cubicBezTo>
                  <a:pt x="588617" y="572140"/>
                  <a:pt x="590649" y="577830"/>
                  <a:pt x="594713" y="580268"/>
                </a:cubicBezTo>
                <a:cubicBezTo>
                  <a:pt x="598777" y="582706"/>
                  <a:pt x="600809" y="589615"/>
                  <a:pt x="600809" y="600995"/>
                </a:cubicBezTo>
                <a:cubicBezTo>
                  <a:pt x="600809" y="610748"/>
                  <a:pt x="603045" y="621314"/>
                  <a:pt x="607515" y="632694"/>
                </a:cubicBezTo>
                <a:cubicBezTo>
                  <a:pt x="611985" y="644073"/>
                  <a:pt x="617065" y="652201"/>
                  <a:pt x="622755" y="657078"/>
                </a:cubicBezTo>
                <a:cubicBezTo>
                  <a:pt x="628445" y="661142"/>
                  <a:pt x="630883" y="666018"/>
                  <a:pt x="630070" y="671708"/>
                </a:cubicBezTo>
                <a:cubicBezTo>
                  <a:pt x="628445" y="679836"/>
                  <a:pt x="628648" y="686338"/>
                  <a:pt x="630680" y="691215"/>
                </a:cubicBezTo>
                <a:cubicBezTo>
                  <a:pt x="632712" y="696092"/>
                  <a:pt x="637385" y="702188"/>
                  <a:pt x="644701" y="709503"/>
                </a:cubicBezTo>
                <a:cubicBezTo>
                  <a:pt x="654454" y="719257"/>
                  <a:pt x="659331" y="725353"/>
                  <a:pt x="659331" y="727791"/>
                </a:cubicBezTo>
                <a:cubicBezTo>
                  <a:pt x="659331" y="730230"/>
                  <a:pt x="665224" y="737138"/>
                  <a:pt x="677009" y="748518"/>
                </a:cubicBezTo>
                <a:cubicBezTo>
                  <a:pt x="688795" y="759897"/>
                  <a:pt x="694688" y="768431"/>
                  <a:pt x="694688" y="774121"/>
                </a:cubicBezTo>
                <a:cubicBezTo>
                  <a:pt x="694688" y="778998"/>
                  <a:pt x="690014" y="784687"/>
                  <a:pt x="680667" y="791190"/>
                </a:cubicBezTo>
                <a:cubicBezTo>
                  <a:pt x="671320" y="797692"/>
                  <a:pt x="662989" y="801350"/>
                  <a:pt x="655673" y="802162"/>
                </a:cubicBezTo>
                <a:cubicBezTo>
                  <a:pt x="648358" y="802162"/>
                  <a:pt x="639621" y="805414"/>
                  <a:pt x="629461" y="811916"/>
                </a:cubicBezTo>
                <a:cubicBezTo>
                  <a:pt x="619301" y="818418"/>
                  <a:pt x="603045" y="828375"/>
                  <a:pt x="580693" y="841787"/>
                </a:cubicBezTo>
                <a:cubicBezTo>
                  <a:pt x="558341" y="855198"/>
                  <a:pt x="547165" y="862310"/>
                  <a:pt x="547165" y="863122"/>
                </a:cubicBezTo>
                <a:cubicBezTo>
                  <a:pt x="547165" y="865561"/>
                  <a:pt x="554683" y="870641"/>
                  <a:pt x="569720" y="878362"/>
                </a:cubicBezTo>
                <a:cubicBezTo>
                  <a:pt x="584757" y="886084"/>
                  <a:pt x="594307" y="889945"/>
                  <a:pt x="598371" y="889945"/>
                </a:cubicBezTo>
                <a:cubicBezTo>
                  <a:pt x="604061" y="889945"/>
                  <a:pt x="617878" y="896244"/>
                  <a:pt x="639824" y="908842"/>
                </a:cubicBezTo>
                <a:cubicBezTo>
                  <a:pt x="661769" y="921441"/>
                  <a:pt x="673555" y="930178"/>
                  <a:pt x="675181" y="935055"/>
                </a:cubicBezTo>
                <a:cubicBezTo>
                  <a:pt x="677619" y="940745"/>
                  <a:pt x="681683" y="943590"/>
                  <a:pt x="687373" y="943590"/>
                </a:cubicBezTo>
                <a:cubicBezTo>
                  <a:pt x="695501" y="943590"/>
                  <a:pt x="712163" y="956188"/>
                  <a:pt x="737360" y="981385"/>
                </a:cubicBezTo>
                <a:cubicBezTo>
                  <a:pt x="762557" y="1006582"/>
                  <a:pt x="782470" y="1030559"/>
                  <a:pt x="797101" y="1053318"/>
                </a:cubicBezTo>
                <a:cubicBezTo>
                  <a:pt x="810918" y="1075263"/>
                  <a:pt x="819656" y="1093958"/>
                  <a:pt x="823313" y="1109401"/>
                </a:cubicBezTo>
                <a:cubicBezTo>
                  <a:pt x="826971" y="1124844"/>
                  <a:pt x="826361" y="1141913"/>
                  <a:pt x="821485" y="1160607"/>
                </a:cubicBezTo>
                <a:cubicBezTo>
                  <a:pt x="819046" y="1167922"/>
                  <a:pt x="812137" y="1173815"/>
                  <a:pt x="800758" y="1178286"/>
                </a:cubicBezTo>
                <a:cubicBezTo>
                  <a:pt x="789379" y="1182756"/>
                  <a:pt x="779219" y="1183366"/>
                  <a:pt x="770278" y="1180114"/>
                </a:cubicBezTo>
                <a:cubicBezTo>
                  <a:pt x="762963" y="1177676"/>
                  <a:pt x="753006" y="1169954"/>
                  <a:pt x="740408" y="1156950"/>
                </a:cubicBezTo>
                <a:cubicBezTo>
                  <a:pt x="727809" y="1143945"/>
                  <a:pt x="717446" y="1130534"/>
                  <a:pt x="709318" y="1116716"/>
                </a:cubicBezTo>
                <a:cubicBezTo>
                  <a:pt x="702003" y="1105337"/>
                  <a:pt x="692656" y="1092738"/>
                  <a:pt x="681277" y="1078921"/>
                </a:cubicBezTo>
                <a:cubicBezTo>
                  <a:pt x="664208" y="1057788"/>
                  <a:pt x="653641" y="1042751"/>
                  <a:pt x="649577" y="1033810"/>
                </a:cubicBezTo>
                <a:cubicBezTo>
                  <a:pt x="645513" y="1026495"/>
                  <a:pt x="645107" y="1019586"/>
                  <a:pt x="648358" y="1013084"/>
                </a:cubicBezTo>
                <a:cubicBezTo>
                  <a:pt x="654048" y="1001705"/>
                  <a:pt x="646326" y="983823"/>
                  <a:pt x="625193" y="959439"/>
                </a:cubicBezTo>
                <a:cubicBezTo>
                  <a:pt x="604061" y="935055"/>
                  <a:pt x="578864" y="915954"/>
                  <a:pt x="549603" y="902137"/>
                </a:cubicBezTo>
                <a:cubicBezTo>
                  <a:pt x="541475" y="896447"/>
                  <a:pt x="537411" y="892383"/>
                  <a:pt x="537411" y="889945"/>
                </a:cubicBezTo>
                <a:cubicBezTo>
                  <a:pt x="543913" y="889945"/>
                  <a:pt x="547165" y="887913"/>
                  <a:pt x="547165" y="883849"/>
                </a:cubicBezTo>
                <a:cubicBezTo>
                  <a:pt x="547165" y="879785"/>
                  <a:pt x="543507" y="877753"/>
                  <a:pt x="536192" y="877753"/>
                </a:cubicBezTo>
                <a:cubicBezTo>
                  <a:pt x="520749" y="876940"/>
                  <a:pt x="501851" y="881817"/>
                  <a:pt x="479499" y="892383"/>
                </a:cubicBezTo>
                <a:cubicBezTo>
                  <a:pt x="457147" y="902950"/>
                  <a:pt x="444142" y="913516"/>
                  <a:pt x="440485" y="924082"/>
                </a:cubicBezTo>
                <a:cubicBezTo>
                  <a:pt x="436827" y="934649"/>
                  <a:pt x="427073" y="955375"/>
                  <a:pt x="411224" y="986262"/>
                </a:cubicBezTo>
                <a:cubicBezTo>
                  <a:pt x="395374" y="1017148"/>
                  <a:pt x="387449" y="1036655"/>
                  <a:pt x="387449" y="1044783"/>
                </a:cubicBezTo>
                <a:cubicBezTo>
                  <a:pt x="387449" y="1052911"/>
                  <a:pt x="384808" y="1060226"/>
                  <a:pt x="379525" y="1066729"/>
                </a:cubicBezTo>
                <a:cubicBezTo>
                  <a:pt x="374241" y="1073231"/>
                  <a:pt x="368145" y="1085830"/>
                  <a:pt x="361237" y="1104524"/>
                </a:cubicBezTo>
                <a:cubicBezTo>
                  <a:pt x="354328" y="1123218"/>
                  <a:pt x="349248" y="1133582"/>
                  <a:pt x="345997" y="1135614"/>
                </a:cubicBezTo>
                <a:cubicBezTo>
                  <a:pt x="342745" y="1137646"/>
                  <a:pt x="333195" y="1152073"/>
                  <a:pt x="317345" y="1178895"/>
                </a:cubicBezTo>
                <a:cubicBezTo>
                  <a:pt x="301496" y="1205718"/>
                  <a:pt x="289101" y="1220348"/>
                  <a:pt x="280160" y="1222786"/>
                </a:cubicBezTo>
                <a:cubicBezTo>
                  <a:pt x="271219" y="1225225"/>
                  <a:pt x="266139" y="1224615"/>
                  <a:pt x="264920" y="1220958"/>
                </a:cubicBezTo>
                <a:cubicBezTo>
                  <a:pt x="263701" y="1217300"/>
                  <a:pt x="260246" y="1215471"/>
                  <a:pt x="254557" y="1215471"/>
                </a:cubicBezTo>
                <a:cubicBezTo>
                  <a:pt x="243177" y="1215471"/>
                  <a:pt x="232001" y="1203279"/>
                  <a:pt x="221029" y="1178895"/>
                </a:cubicBezTo>
                <a:cubicBezTo>
                  <a:pt x="210056" y="1154511"/>
                  <a:pt x="203757" y="1128095"/>
                  <a:pt x="202131" y="1099647"/>
                </a:cubicBezTo>
                <a:cubicBezTo>
                  <a:pt x="200505" y="1068761"/>
                  <a:pt x="197457" y="1052098"/>
                  <a:pt x="192987" y="1049660"/>
                </a:cubicBezTo>
                <a:cubicBezTo>
                  <a:pt x="188517" y="1047222"/>
                  <a:pt x="186688" y="1041126"/>
                  <a:pt x="187501" y="1031372"/>
                </a:cubicBezTo>
                <a:cubicBezTo>
                  <a:pt x="188313" y="1025682"/>
                  <a:pt x="189939" y="1022025"/>
                  <a:pt x="192377" y="1020399"/>
                </a:cubicBezTo>
                <a:cubicBezTo>
                  <a:pt x="194816" y="1018774"/>
                  <a:pt x="198880" y="1017961"/>
                  <a:pt x="204569" y="1017961"/>
                </a:cubicBezTo>
                <a:cubicBezTo>
                  <a:pt x="213510" y="1019586"/>
                  <a:pt x="221029" y="1017961"/>
                  <a:pt x="227125" y="1013084"/>
                </a:cubicBezTo>
                <a:cubicBezTo>
                  <a:pt x="233221" y="1008207"/>
                  <a:pt x="239926" y="1005769"/>
                  <a:pt x="247241" y="1005769"/>
                </a:cubicBezTo>
                <a:cubicBezTo>
                  <a:pt x="255369" y="1005769"/>
                  <a:pt x="261059" y="1001502"/>
                  <a:pt x="264310" y="992967"/>
                </a:cubicBezTo>
                <a:cubicBezTo>
                  <a:pt x="267561" y="984433"/>
                  <a:pt x="266342" y="977727"/>
                  <a:pt x="260653" y="972850"/>
                </a:cubicBezTo>
                <a:cubicBezTo>
                  <a:pt x="254963" y="967974"/>
                  <a:pt x="252118" y="968583"/>
                  <a:pt x="252118" y="974679"/>
                </a:cubicBezTo>
                <a:cubicBezTo>
                  <a:pt x="252118" y="980775"/>
                  <a:pt x="246022" y="987887"/>
                  <a:pt x="233830" y="996015"/>
                </a:cubicBezTo>
                <a:cubicBezTo>
                  <a:pt x="224889" y="1003330"/>
                  <a:pt x="219200" y="1006582"/>
                  <a:pt x="216761" y="1005769"/>
                </a:cubicBezTo>
                <a:cubicBezTo>
                  <a:pt x="214323" y="1004956"/>
                  <a:pt x="219606" y="998860"/>
                  <a:pt x="232611" y="987481"/>
                </a:cubicBezTo>
                <a:cubicBezTo>
                  <a:pt x="247241" y="975289"/>
                  <a:pt x="247241" y="967567"/>
                  <a:pt x="232611" y="964316"/>
                </a:cubicBezTo>
                <a:cubicBezTo>
                  <a:pt x="222045" y="962690"/>
                  <a:pt x="209040" y="959033"/>
                  <a:pt x="193597" y="953343"/>
                </a:cubicBezTo>
                <a:cubicBezTo>
                  <a:pt x="178153" y="947654"/>
                  <a:pt x="168806" y="943590"/>
                  <a:pt x="165555" y="941151"/>
                </a:cubicBezTo>
                <a:cubicBezTo>
                  <a:pt x="160678" y="935462"/>
                  <a:pt x="154176" y="919409"/>
                  <a:pt x="146048" y="892993"/>
                </a:cubicBezTo>
                <a:cubicBezTo>
                  <a:pt x="137920" y="866577"/>
                  <a:pt x="134669" y="850118"/>
                  <a:pt x="136294" y="843615"/>
                </a:cubicBezTo>
                <a:cubicBezTo>
                  <a:pt x="138733" y="837113"/>
                  <a:pt x="145235" y="830610"/>
                  <a:pt x="155801" y="824108"/>
                </a:cubicBezTo>
                <a:cubicBezTo>
                  <a:pt x="166368" y="817606"/>
                  <a:pt x="186485" y="799927"/>
                  <a:pt x="216152" y="771073"/>
                </a:cubicBezTo>
                <a:cubicBezTo>
                  <a:pt x="245819" y="742218"/>
                  <a:pt x="270000" y="716818"/>
                  <a:pt x="288694" y="694873"/>
                </a:cubicBezTo>
                <a:cubicBezTo>
                  <a:pt x="314704" y="664799"/>
                  <a:pt x="322019" y="646105"/>
                  <a:pt x="310640" y="638790"/>
                </a:cubicBezTo>
                <a:cubicBezTo>
                  <a:pt x="305763" y="635539"/>
                  <a:pt x="299667" y="624769"/>
                  <a:pt x="292352" y="606481"/>
                </a:cubicBezTo>
                <a:cubicBezTo>
                  <a:pt x="285037" y="588193"/>
                  <a:pt x="281379" y="574172"/>
                  <a:pt x="281379" y="564418"/>
                </a:cubicBezTo>
                <a:cubicBezTo>
                  <a:pt x="281379" y="553039"/>
                  <a:pt x="284021" y="547350"/>
                  <a:pt x="289304" y="547350"/>
                </a:cubicBezTo>
                <a:cubicBezTo>
                  <a:pt x="294587" y="547350"/>
                  <a:pt x="300480" y="544911"/>
                  <a:pt x="306982" y="540035"/>
                </a:cubicBezTo>
                <a:cubicBezTo>
                  <a:pt x="311046" y="536783"/>
                  <a:pt x="312062" y="532922"/>
                  <a:pt x="310030" y="528452"/>
                </a:cubicBezTo>
                <a:cubicBezTo>
                  <a:pt x="307998" y="523982"/>
                  <a:pt x="300480" y="514838"/>
                  <a:pt x="287475" y="501020"/>
                </a:cubicBezTo>
                <a:cubicBezTo>
                  <a:pt x="267968" y="479074"/>
                  <a:pt x="258214" y="466476"/>
                  <a:pt x="258214" y="463225"/>
                </a:cubicBezTo>
                <a:cubicBezTo>
                  <a:pt x="258214" y="459974"/>
                  <a:pt x="265529" y="458348"/>
                  <a:pt x="280160" y="458348"/>
                </a:cubicBezTo>
                <a:cubicBezTo>
                  <a:pt x="294790" y="458348"/>
                  <a:pt x="304137" y="456722"/>
                  <a:pt x="308201" y="453471"/>
                </a:cubicBezTo>
                <a:cubicBezTo>
                  <a:pt x="314704" y="447782"/>
                  <a:pt x="323848" y="444734"/>
                  <a:pt x="335633" y="444327"/>
                </a:cubicBezTo>
                <a:cubicBezTo>
                  <a:pt x="347419" y="443921"/>
                  <a:pt x="356969" y="446563"/>
                  <a:pt x="364285" y="452252"/>
                </a:cubicBezTo>
                <a:cubicBezTo>
                  <a:pt x="374038" y="459567"/>
                  <a:pt x="390294" y="467086"/>
                  <a:pt x="413053" y="474807"/>
                </a:cubicBezTo>
                <a:cubicBezTo>
                  <a:pt x="435811" y="482529"/>
                  <a:pt x="452067" y="490860"/>
                  <a:pt x="461821" y="499801"/>
                </a:cubicBezTo>
                <a:lnTo>
                  <a:pt x="476451" y="514431"/>
                </a:lnTo>
                <a:lnTo>
                  <a:pt x="484985" y="492486"/>
                </a:lnTo>
                <a:cubicBezTo>
                  <a:pt x="490675" y="478668"/>
                  <a:pt x="493723" y="469118"/>
                  <a:pt x="494129" y="463834"/>
                </a:cubicBezTo>
                <a:cubicBezTo>
                  <a:pt x="494536" y="458551"/>
                  <a:pt x="495755" y="458348"/>
                  <a:pt x="497787" y="463225"/>
                </a:cubicBezTo>
                <a:cubicBezTo>
                  <a:pt x="499819" y="468102"/>
                  <a:pt x="496771" y="479481"/>
                  <a:pt x="488643" y="497362"/>
                </a:cubicBezTo>
                <a:cubicBezTo>
                  <a:pt x="484579" y="505491"/>
                  <a:pt x="481734" y="513009"/>
                  <a:pt x="480109" y="519918"/>
                </a:cubicBezTo>
                <a:cubicBezTo>
                  <a:pt x="478483" y="526826"/>
                  <a:pt x="478280" y="532110"/>
                  <a:pt x="479499" y="535767"/>
                </a:cubicBezTo>
                <a:cubicBezTo>
                  <a:pt x="480718" y="539425"/>
                  <a:pt x="482953" y="541254"/>
                  <a:pt x="486205" y="541254"/>
                </a:cubicBezTo>
                <a:cubicBezTo>
                  <a:pt x="491081" y="541254"/>
                  <a:pt x="495145" y="536377"/>
                  <a:pt x="498397" y="526623"/>
                </a:cubicBezTo>
                <a:cubicBezTo>
                  <a:pt x="501648" y="516870"/>
                  <a:pt x="501648" y="510367"/>
                  <a:pt x="498397" y="507116"/>
                </a:cubicBezTo>
                <a:cubicBezTo>
                  <a:pt x="494333" y="502239"/>
                  <a:pt x="494739" y="499801"/>
                  <a:pt x="499616" y="499801"/>
                </a:cubicBezTo>
                <a:cubicBezTo>
                  <a:pt x="504493" y="499801"/>
                  <a:pt x="505712" y="497972"/>
                  <a:pt x="503273" y="494314"/>
                </a:cubicBezTo>
                <a:cubicBezTo>
                  <a:pt x="500835" y="490657"/>
                  <a:pt x="501445" y="488828"/>
                  <a:pt x="505102" y="488828"/>
                </a:cubicBezTo>
                <a:cubicBezTo>
                  <a:pt x="508760" y="488828"/>
                  <a:pt x="509573" y="484764"/>
                  <a:pt x="507541" y="476636"/>
                </a:cubicBezTo>
                <a:cubicBezTo>
                  <a:pt x="505509" y="468508"/>
                  <a:pt x="506525" y="464444"/>
                  <a:pt x="510589" y="464444"/>
                </a:cubicBezTo>
                <a:cubicBezTo>
                  <a:pt x="514653" y="464444"/>
                  <a:pt x="518920" y="458958"/>
                  <a:pt x="523390" y="447985"/>
                </a:cubicBezTo>
                <a:cubicBezTo>
                  <a:pt x="527861" y="437012"/>
                  <a:pt x="531315" y="422991"/>
                  <a:pt x="533753" y="405922"/>
                </a:cubicBezTo>
                <a:cubicBezTo>
                  <a:pt x="535379" y="393731"/>
                  <a:pt x="535785" y="385806"/>
                  <a:pt x="534973" y="382148"/>
                </a:cubicBezTo>
                <a:cubicBezTo>
                  <a:pt x="534160" y="378490"/>
                  <a:pt x="531721" y="376662"/>
                  <a:pt x="527657" y="376662"/>
                </a:cubicBezTo>
                <a:cubicBezTo>
                  <a:pt x="513840" y="376662"/>
                  <a:pt x="514246" y="369753"/>
                  <a:pt x="528877" y="355935"/>
                </a:cubicBezTo>
                <a:cubicBezTo>
                  <a:pt x="537005" y="348620"/>
                  <a:pt x="541881" y="341711"/>
                  <a:pt x="543507" y="335209"/>
                </a:cubicBezTo>
                <a:cubicBezTo>
                  <a:pt x="545945" y="328706"/>
                  <a:pt x="553057" y="324236"/>
                  <a:pt x="564843" y="321798"/>
                </a:cubicBezTo>
                <a:cubicBezTo>
                  <a:pt x="576629" y="319359"/>
                  <a:pt x="587805" y="319765"/>
                  <a:pt x="598371" y="323017"/>
                </a:cubicBezTo>
                <a:cubicBezTo>
                  <a:pt x="608937" y="327081"/>
                  <a:pt x="619301" y="325049"/>
                  <a:pt x="629461" y="316921"/>
                </a:cubicBezTo>
                <a:cubicBezTo>
                  <a:pt x="639621" y="308793"/>
                  <a:pt x="651609" y="301071"/>
                  <a:pt x="665427" y="293756"/>
                </a:cubicBezTo>
                <a:cubicBezTo>
                  <a:pt x="679245" y="286441"/>
                  <a:pt x="688998" y="279532"/>
                  <a:pt x="694688" y="273030"/>
                </a:cubicBezTo>
                <a:cubicBezTo>
                  <a:pt x="698752" y="267340"/>
                  <a:pt x="698345" y="264495"/>
                  <a:pt x="693469" y="264495"/>
                </a:cubicBezTo>
                <a:cubicBezTo>
                  <a:pt x="689405" y="264495"/>
                  <a:pt x="679245" y="265308"/>
                  <a:pt x="662989" y="266934"/>
                </a:cubicBezTo>
                <a:cubicBezTo>
                  <a:pt x="640230" y="268559"/>
                  <a:pt x="614017" y="272420"/>
                  <a:pt x="584350" y="278516"/>
                </a:cubicBezTo>
                <a:cubicBezTo>
                  <a:pt x="554683" y="284612"/>
                  <a:pt x="537411" y="289692"/>
                  <a:pt x="532534" y="293756"/>
                </a:cubicBezTo>
                <a:cubicBezTo>
                  <a:pt x="528470" y="296195"/>
                  <a:pt x="520749" y="299039"/>
                  <a:pt x="509369" y="302290"/>
                </a:cubicBezTo>
                <a:cubicBezTo>
                  <a:pt x="476045" y="309606"/>
                  <a:pt x="423213" y="330535"/>
                  <a:pt x="350873" y="365079"/>
                </a:cubicBezTo>
                <a:cubicBezTo>
                  <a:pt x="278534" y="399623"/>
                  <a:pt x="227328" y="427868"/>
                  <a:pt x="197254" y="449814"/>
                </a:cubicBezTo>
                <a:cubicBezTo>
                  <a:pt x="183437" y="459567"/>
                  <a:pt x="173073" y="469118"/>
                  <a:pt x="166165" y="478465"/>
                </a:cubicBezTo>
                <a:cubicBezTo>
                  <a:pt x="159256" y="487812"/>
                  <a:pt x="150112" y="503865"/>
                  <a:pt x="138733" y="526623"/>
                </a:cubicBezTo>
                <a:cubicBezTo>
                  <a:pt x="121664" y="561574"/>
                  <a:pt x="110285" y="584738"/>
                  <a:pt x="104595" y="596118"/>
                </a:cubicBezTo>
                <a:cubicBezTo>
                  <a:pt x="100531" y="602620"/>
                  <a:pt x="96873" y="606887"/>
                  <a:pt x="93622" y="608919"/>
                </a:cubicBezTo>
                <a:cubicBezTo>
                  <a:pt x="90371" y="610951"/>
                  <a:pt x="84275" y="611561"/>
                  <a:pt x="75334" y="610748"/>
                </a:cubicBezTo>
                <a:cubicBezTo>
                  <a:pt x="62329" y="609122"/>
                  <a:pt x="52373" y="604042"/>
                  <a:pt x="45464" y="595508"/>
                </a:cubicBezTo>
                <a:cubicBezTo>
                  <a:pt x="38555" y="586974"/>
                  <a:pt x="31849" y="572140"/>
                  <a:pt x="25347" y="551007"/>
                </a:cubicBezTo>
                <a:cubicBezTo>
                  <a:pt x="18032" y="526623"/>
                  <a:pt x="11123" y="507116"/>
                  <a:pt x="4621" y="492486"/>
                </a:cubicBezTo>
                <a:cubicBezTo>
                  <a:pt x="-256" y="480294"/>
                  <a:pt x="-1272" y="468711"/>
                  <a:pt x="1573" y="457738"/>
                </a:cubicBezTo>
                <a:cubicBezTo>
                  <a:pt x="4417" y="446766"/>
                  <a:pt x="9904" y="441279"/>
                  <a:pt x="18032" y="441279"/>
                </a:cubicBezTo>
                <a:cubicBezTo>
                  <a:pt x="23721" y="441279"/>
                  <a:pt x="36117" y="429087"/>
                  <a:pt x="55217" y="404703"/>
                </a:cubicBezTo>
                <a:cubicBezTo>
                  <a:pt x="74318" y="380319"/>
                  <a:pt x="94232" y="357967"/>
                  <a:pt x="114958" y="337647"/>
                </a:cubicBezTo>
                <a:cubicBezTo>
                  <a:pt x="135685" y="317327"/>
                  <a:pt x="146048" y="305135"/>
                  <a:pt x="146048" y="301071"/>
                </a:cubicBezTo>
                <a:cubicBezTo>
                  <a:pt x="146048" y="297007"/>
                  <a:pt x="153973" y="287863"/>
                  <a:pt x="169822" y="273639"/>
                </a:cubicBezTo>
                <a:cubicBezTo>
                  <a:pt x="185672" y="259415"/>
                  <a:pt x="202944" y="246207"/>
                  <a:pt x="221638" y="234015"/>
                </a:cubicBezTo>
                <a:cubicBezTo>
                  <a:pt x="241958" y="220198"/>
                  <a:pt x="252118" y="210647"/>
                  <a:pt x="252118" y="205364"/>
                </a:cubicBezTo>
                <a:cubicBezTo>
                  <a:pt x="252118" y="200081"/>
                  <a:pt x="256182" y="193782"/>
                  <a:pt x="264310" y="186467"/>
                </a:cubicBezTo>
                <a:cubicBezTo>
                  <a:pt x="271625" y="179964"/>
                  <a:pt x="276705" y="176510"/>
                  <a:pt x="279550" y="176103"/>
                </a:cubicBezTo>
                <a:close/>
                <a:moveTo>
                  <a:pt x="473860" y="81"/>
                </a:moveTo>
                <a:cubicBezTo>
                  <a:pt x="480667" y="-224"/>
                  <a:pt x="488237" y="335"/>
                  <a:pt x="496568" y="1758"/>
                </a:cubicBezTo>
                <a:cubicBezTo>
                  <a:pt x="513230" y="4602"/>
                  <a:pt x="524000" y="8869"/>
                  <a:pt x="528877" y="14559"/>
                </a:cubicBezTo>
                <a:cubicBezTo>
                  <a:pt x="535379" y="21874"/>
                  <a:pt x="547368" y="28783"/>
                  <a:pt x="564843" y="35286"/>
                </a:cubicBezTo>
                <a:cubicBezTo>
                  <a:pt x="582318" y="41788"/>
                  <a:pt x="601622" y="53574"/>
                  <a:pt x="622755" y="70643"/>
                </a:cubicBezTo>
                <a:cubicBezTo>
                  <a:pt x="635760" y="81209"/>
                  <a:pt x="644904" y="89947"/>
                  <a:pt x="650187" y="96855"/>
                </a:cubicBezTo>
                <a:cubicBezTo>
                  <a:pt x="655470" y="103764"/>
                  <a:pt x="659737" y="113721"/>
                  <a:pt x="662989" y="126726"/>
                </a:cubicBezTo>
                <a:cubicBezTo>
                  <a:pt x="669491" y="147859"/>
                  <a:pt x="671523" y="162895"/>
                  <a:pt x="669085" y="171836"/>
                </a:cubicBezTo>
                <a:cubicBezTo>
                  <a:pt x="666646" y="180777"/>
                  <a:pt x="660550" y="185654"/>
                  <a:pt x="650797" y="186467"/>
                </a:cubicBezTo>
                <a:cubicBezTo>
                  <a:pt x="641043" y="187279"/>
                  <a:pt x="619504" y="184434"/>
                  <a:pt x="586179" y="177932"/>
                </a:cubicBezTo>
                <a:cubicBezTo>
                  <a:pt x="555293" y="172242"/>
                  <a:pt x="535176" y="170617"/>
                  <a:pt x="525829" y="173055"/>
                </a:cubicBezTo>
                <a:cubicBezTo>
                  <a:pt x="516481" y="175494"/>
                  <a:pt x="511808" y="174478"/>
                  <a:pt x="511808" y="170007"/>
                </a:cubicBezTo>
                <a:cubicBezTo>
                  <a:pt x="511808" y="165537"/>
                  <a:pt x="507947" y="163302"/>
                  <a:pt x="500225" y="163302"/>
                </a:cubicBezTo>
                <a:cubicBezTo>
                  <a:pt x="492504" y="163302"/>
                  <a:pt x="487424" y="161269"/>
                  <a:pt x="484985" y="157206"/>
                </a:cubicBezTo>
                <a:cubicBezTo>
                  <a:pt x="482547" y="153142"/>
                  <a:pt x="474825" y="152329"/>
                  <a:pt x="461821" y="154767"/>
                </a:cubicBezTo>
                <a:cubicBezTo>
                  <a:pt x="448816" y="156393"/>
                  <a:pt x="440688" y="154970"/>
                  <a:pt x="437437" y="150500"/>
                </a:cubicBezTo>
                <a:cubicBezTo>
                  <a:pt x="434185" y="146029"/>
                  <a:pt x="437030" y="140137"/>
                  <a:pt x="445971" y="132822"/>
                </a:cubicBezTo>
                <a:cubicBezTo>
                  <a:pt x="454912" y="125507"/>
                  <a:pt x="462837" y="121849"/>
                  <a:pt x="469745" y="121849"/>
                </a:cubicBezTo>
                <a:cubicBezTo>
                  <a:pt x="476654" y="121849"/>
                  <a:pt x="486611" y="115753"/>
                  <a:pt x="499616" y="103561"/>
                </a:cubicBezTo>
                <a:lnTo>
                  <a:pt x="519123" y="84054"/>
                </a:lnTo>
                <a:lnTo>
                  <a:pt x="499616" y="76738"/>
                </a:lnTo>
                <a:cubicBezTo>
                  <a:pt x="485798" y="71049"/>
                  <a:pt x="473809" y="65359"/>
                  <a:pt x="463649" y="59670"/>
                </a:cubicBezTo>
                <a:cubicBezTo>
                  <a:pt x="453489" y="53980"/>
                  <a:pt x="444345" y="51135"/>
                  <a:pt x="436217" y="51135"/>
                </a:cubicBezTo>
                <a:cubicBezTo>
                  <a:pt x="430528" y="51135"/>
                  <a:pt x="425041" y="48900"/>
                  <a:pt x="419758" y="44430"/>
                </a:cubicBezTo>
                <a:cubicBezTo>
                  <a:pt x="414475" y="39959"/>
                  <a:pt x="411833" y="35286"/>
                  <a:pt x="411833" y="30409"/>
                </a:cubicBezTo>
                <a:cubicBezTo>
                  <a:pt x="411833" y="23094"/>
                  <a:pt x="426464" y="14153"/>
                  <a:pt x="455725" y="3586"/>
                </a:cubicBezTo>
                <a:cubicBezTo>
                  <a:pt x="461008" y="1554"/>
                  <a:pt x="467053" y="386"/>
                  <a:pt x="473860" y="81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D337D13-05C6-C166-803B-5078BBE30A6F}"/>
              </a:ext>
            </a:extLst>
          </p:cNvPr>
          <p:cNvSpPr/>
          <p:nvPr/>
        </p:nvSpPr>
        <p:spPr>
          <a:xfrm>
            <a:off x="5755809" y="2403608"/>
            <a:ext cx="733753" cy="1235090"/>
          </a:xfrm>
          <a:custGeom>
            <a:avLst/>
            <a:gdLst/>
            <a:ahLst/>
            <a:cxnLst/>
            <a:rect l="l" t="t" r="r" b="b"/>
            <a:pathLst>
              <a:path w="733753" h="1235090">
                <a:moveTo>
                  <a:pt x="170481" y="531425"/>
                </a:moveTo>
                <a:cubicBezTo>
                  <a:pt x="171363" y="531333"/>
                  <a:pt x="171897" y="531472"/>
                  <a:pt x="172083" y="531844"/>
                </a:cubicBezTo>
                <a:cubicBezTo>
                  <a:pt x="172083" y="532586"/>
                  <a:pt x="169483" y="534815"/>
                  <a:pt x="164282" y="538530"/>
                </a:cubicBezTo>
                <a:cubicBezTo>
                  <a:pt x="157595" y="543731"/>
                  <a:pt x="151466" y="546145"/>
                  <a:pt x="145894" y="545774"/>
                </a:cubicBezTo>
                <a:cubicBezTo>
                  <a:pt x="140322" y="545402"/>
                  <a:pt x="142736" y="542988"/>
                  <a:pt x="153138" y="538530"/>
                </a:cubicBezTo>
                <a:cubicBezTo>
                  <a:pt x="162053" y="534072"/>
                  <a:pt x="167834" y="531704"/>
                  <a:pt x="170481" y="531425"/>
                </a:cubicBezTo>
                <a:close/>
                <a:moveTo>
                  <a:pt x="237834" y="508440"/>
                </a:moveTo>
                <a:lnTo>
                  <a:pt x="228919" y="514013"/>
                </a:lnTo>
                <a:cubicBezTo>
                  <a:pt x="222975" y="516984"/>
                  <a:pt x="214803" y="520328"/>
                  <a:pt x="204401" y="524042"/>
                </a:cubicBezTo>
                <a:cubicBezTo>
                  <a:pt x="188056" y="530729"/>
                  <a:pt x="180255" y="532958"/>
                  <a:pt x="180998" y="530729"/>
                </a:cubicBezTo>
                <a:cubicBezTo>
                  <a:pt x="184713" y="526271"/>
                  <a:pt x="193629" y="521442"/>
                  <a:pt x="207745" y="516241"/>
                </a:cubicBezTo>
                <a:cubicBezTo>
                  <a:pt x="225576" y="510298"/>
                  <a:pt x="235605" y="507698"/>
                  <a:pt x="237834" y="508440"/>
                </a:cubicBezTo>
                <a:close/>
                <a:moveTo>
                  <a:pt x="337575" y="466301"/>
                </a:moveTo>
                <a:cubicBezTo>
                  <a:pt x="338690" y="466533"/>
                  <a:pt x="339247" y="467207"/>
                  <a:pt x="339247" y="468321"/>
                </a:cubicBezTo>
                <a:cubicBezTo>
                  <a:pt x="339247" y="469807"/>
                  <a:pt x="332932" y="473336"/>
                  <a:pt x="320301" y="478908"/>
                </a:cubicBezTo>
                <a:cubicBezTo>
                  <a:pt x="307671" y="484481"/>
                  <a:pt x="299870" y="487266"/>
                  <a:pt x="296899" y="487266"/>
                </a:cubicBezTo>
                <a:lnTo>
                  <a:pt x="312500" y="476122"/>
                </a:lnTo>
                <a:cubicBezTo>
                  <a:pt x="325874" y="468878"/>
                  <a:pt x="334232" y="465605"/>
                  <a:pt x="337575" y="466301"/>
                </a:cubicBezTo>
                <a:close/>
                <a:moveTo>
                  <a:pt x="526470" y="390311"/>
                </a:moveTo>
                <a:cubicBezTo>
                  <a:pt x="527956" y="390311"/>
                  <a:pt x="528699" y="391983"/>
                  <a:pt x="528699" y="395326"/>
                </a:cubicBezTo>
                <a:cubicBezTo>
                  <a:pt x="528699" y="398670"/>
                  <a:pt x="526842" y="400341"/>
                  <a:pt x="523127" y="400341"/>
                </a:cubicBezTo>
                <a:cubicBezTo>
                  <a:pt x="519412" y="400341"/>
                  <a:pt x="518669" y="398670"/>
                  <a:pt x="520898" y="395326"/>
                </a:cubicBezTo>
                <a:cubicBezTo>
                  <a:pt x="523127" y="391983"/>
                  <a:pt x="524984" y="390311"/>
                  <a:pt x="526470" y="390311"/>
                </a:cubicBezTo>
                <a:close/>
                <a:moveTo>
                  <a:pt x="518530" y="402"/>
                </a:moveTo>
                <a:cubicBezTo>
                  <a:pt x="523266" y="-248"/>
                  <a:pt x="527213" y="-109"/>
                  <a:pt x="530371" y="820"/>
                </a:cubicBezTo>
                <a:cubicBezTo>
                  <a:pt x="536686" y="2677"/>
                  <a:pt x="547644" y="9178"/>
                  <a:pt x="563246" y="20322"/>
                </a:cubicBezTo>
                <a:cubicBezTo>
                  <a:pt x="574390" y="27752"/>
                  <a:pt x="585163" y="34067"/>
                  <a:pt x="595564" y="39267"/>
                </a:cubicBezTo>
                <a:cubicBezTo>
                  <a:pt x="611166" y="46697"/>
                  <a:pt x="624540" y="55427"/>
                  <a:pt x="635684" y="65457"/>
                </a:cubicBezTo>
                <a:cubicBezTo>
                  <a:pt x="646828" y="75486"/>
                  <a:pt x="652400" y="83845"/>
                  <a:pt x="652400" y="90531"/>
                </a:cubicBezTo>
                <a:cubicBezTo>
                  <a:pt x="652400" y="98703"/>
                  <a:pt x="649243" y="104461"/>
                  <a:pt x="642927" y="107805"/>
                </a:cubicBezTo>
                <a:cubicBezTo>
                  <a:pt x="636612" y="111148"/>
                  <a:pt x="624540" y="114305"/>
                  <a:pt x="606709" y="117277"/>
                </a:cubicBezTo>
                <a:cubicBezTo>
                  <a:pt x="582191" y="120249"/>
                  <a:pt x="542072" y="132879"/>
                  <a:pt x="486351" y="155168"/>
                </a:cubicBezTo>
                <a:lnTo>
                  <a:pt x="461833" y="165198"/>
                </a:lnTo>
                <a:lnTo>
                  <a:pt x="466291" y="208660"/>
                </a:lnTo>
                <a:cubicBezTo>
                  <a:pt x="469263" y="237635"/>
                  <a:pt x="470563" y="257509"/>
                  <a:pt x="470192" y="268282"/>
                </a:cubicBezTo>
                <a:cubicBezTo>
                  <a:pt x="469820" y="279055"/>
                  <a:pt x="471492" y="307101"/>
                  <a:pt x="475207" y="352421"/>
                </a:cubicBezTo>
                <a:cubicBezTo>
                  <a:pt x="478921" y="396998"/>
                  <a:pt x="480779" y="421887"/>
                  <a:pt x="480779" y="427087"/>
                </a:cubicBezTo>
                <a:cubicBezTo>
                  <a:pt x="481522" y="431545"/>
                  <a:pt x="484122" y="432845"/>
                  <a:pt x="488580" y="430988"/>
                </a:cubicBezTo>
                <a:cubicBezTo>
                  <a:pt x="493037" y="429131"/>
                  <a:pt x="501767" y="427087"/>
                  <a:pt x="514769" y="424859"/>
                </a:cubicBezTo>
                <a:cubicBezTo>
                  <a:pt x="527770" y="422630"/>
                  <a:pt x="535200" y="419844"/>
                  <a:pt x="537057" y="416500"/>
                </a:cubicBezTo>
                <a:cubicBezTo>
                  <a:pt x="538915" y="413157"/>
                  <a:pt x="546158" y="408885"/>
                  <a:pt x="558788" y="403685"/>
                </a:cubicBezTo>
                <a:cubicBezTo>
                  <a:pt x="563989" y="401456"/>
                  <a:pt x="568075" y="399041"/>
                  <a:pt x="571047" y="396441"/>
                </a:cubicBezTo>
                <a:cubicBezTo>
                  <a:pt x="574019" y="393840"/>
                  <a:pt x="575133" y="391797"/>
                  <a:pt x="574390" y="390311"/>
                </a:cubicBezTo>
                <a:cubicBezTo>
                  <a:pt x="572162" y="386597"/>
                  <a:pt x="567704" y="386225"/>
                  <a:pt x="561017" y="389197"/>
                </a:cubicBezTo>
                <a:cubicBezTo>
                  <a:pt x="555817" y="392169"/>
                  <a:pt x="550059" y="390311"/>
                  <a:pt x="543744" y="383625"/>
                </a:cubicBezTo>
                <a:cubicBezTo>
                  <a:pt x="537429" y="376938"/>
                  <a:pt x="529813" y="365051"/>
                  <a:pt x="520898" y="347963"/>
                </a:cubicBezTo>
                <a:cubicBezTo>
                  <a:pt x="513468" y="333104"/>
                  <a:pt x="511611" y="326046"/>
                  <a:pt x="515326" y="326789"/>
                </a:cubicBezTo>
                <a:cubicBezTo>
                  <a:pt x="517555" y="326789"/>
                  <a:pt x="520527" y="329761"/>
                  <a:pt x="524241" y="335705"/>
                </a:cubicBezTo>
                <a:cubicBezTo>
                  <a:pt x="528699" y="343134"/>
                  <a:pt x="534643" y="346849"/>
                  <a:pt x="542072" y="346849"/>
                </a:cubicBezTo>
                <a:cubicBezTo>
                  <a:pt x="549502" y="346849"/>
                  <a:pt x="558974" y="350378"/>
                  <a:pt x="570490" y="357436"/>
                </a:cubicBezTo>
                <a:cubicBezTo>
                  <a:pt x="582006" y="364494"/>
                  <a:pt x="587763" y="366166"/>
                  <a:pt x="587763" y="362451"/>
                </a:cubicBezTo>
                <a:cubicBezTo>
                  <a:pt x="587763" y="358736"/>
                  <a:pt x="593893" y="362822"/>
                  <a:pt x="606151" y="374709"/>
                </a:cubicBezTo>
                <a:cubicBezTo>
                  <a:pt x="618410" y="386597"/>
                  <a:pt x="636798" y="395884"/>
                  <a:pt x="661316" y="402570"/>
                </a:cubicBezTo>
                <a:cubicBezTo>
                  <a:pt x="685833" y="409257"/>
                  <a:pt x="704035" y="418544"/>
                  <a:pt x="715922" y="430431"/>
                </a:cubicBezTo>
                <a:cubicBezTo>
                  <a:pt x="727810" y="442318"/>
                  <a:pt x="733753" y="449376"/>
                  <a:pt x="733753" y="451605"/>
                </a:cubicBezTo>
                <a:cubicBezTo>
                  <a:pt x="733753" y="455320"/>
                  <a:pt x="732267" y="459406"/>
                  <a:pt x="729295" y="463863"/>
                </a:cubicBezTo>
                <a:cubicBezTo>
                  <a:pt x="726324" y="468321"/>
                  <a:pt x="723352" y="470550"/>
                  <a:pt x="720380" y="470550"/>
                </a:cubicBezTo>
                <a:cubicBezTo>
                  <a:pt x="716665" y="470550"/>
                  <a:pt x="709607" y="473336"/>
                  <a:pt x="699206" y="478908"/>
                </a:cubicBezTo>
                <a:cubicBezTo>
                  <a:pt x="688805" y="484481"/>
                  <a:pt x="677475" y="487638"/>
                  <a:pt x="665216" y="488381"/>
                </a:cubicBezTo>
                <a:cubicBezTo>
                  <a:pt x="652957" y="489124"/>
                  <a:pt x="646828" y="490610"/>
                  <a:pt x="646828" y="492839"/>
                </a:cubicBezTo>
                <a:cubicBezTo>
                  <a:pt x="646828" y="495068"/>
                  <a:pt x="640699" y="496368"/>
                  <a:pt x="628440" y="496739"/>
                </a:cubicBezTo>
                <a:cubicBezTo>
                  <a:pt x="616181" y="497110"/>
                  <a:pt x="605037" y="499897"/>
                  <a:pt x="595007" y="505097"/>
                </a:cubicBezTo>
                <a:cubicBezTo>
                  <a:pt x="584977" y="510298"/>
                  <a:pt x="570861" y="514384"/>
                  <a:pt x="552659" y="517356"/>
                </a:cubicBezTo>
                <a:cubicBezTo>
                  <a:pt x="534457" y="520328"/>
                  <a:pt x="524613" y="521999"/>
                  <a:pt x="523127" y="522371"/>
                </a:cubicBezTo>
                <a:cubicBezTo>
                  <a:pt x="521641" y="522742"/>
                  <a:pt x="514211" y="525157"/>
                  <a:pt x="500838" y="529615"/>
                </a:cubicBezTo>
                <a:lnTo>
                  <a:pt x="480779" y="536301"/>
                </a:lnTo>
                <a:lnTo>
                  <a:pt x="479664" y="623226"/>
                </a:lnTo>
                <a:cubicBezTo>
                  <a:pt x="478921" y="687863"/>
                  <a:pt x="473349" y="766987"/>
                  <a:pt x="462948" y="860599"/>
                </a:cubicBezTo>
                <a:cubicBezTo>
                  <a:pt x="452547" y="954210"/>
                  <a:pt x="444003" y="1002131"/>
                  <a:pt x="437316" y="1004360"/>
                </a:cubicBezTo>
                <a:cubicBezTo>
                  <a:pt x="433601" y="1005846"/>
                  <a:pt x="431744" y="1016247"/>
                  <a:pt x="431744" y="1035563"/>
                </a:cubicBezTo>
                <a:cubicBezTo>
                  <a:pt x="431744" y="1054880"/>
                  <a:pt x="430072" y="1065467"/>
                  <a:pt x="426729" y="1067325"/>
                </a:cubicBezTo>
                <a:cubicBezTo>
                  <a:pt x="423386" y="1069182"/>
                  <a:pt x="419485" y="1087199"/>
                  <a:pt x="415028" y="1121374"/>
                </a:cubicBezTo>
                <a:cubicBezTo>
                  <a:pt x="410570" y="1155550"/>
                  <a:pt x="406855" y="1173566"/>
                  <a:pt x="403883" y="1175424"/>
                </a:cubicBezTo>
                <a:cubicBezTo>
                  <a:pt x="400912" y="1177281"/>
                  <a:pt x="399426" y="1188611"/>
                  <a:pt x="399426" y="1209414"/>
                </a:cubicBezTo>
                <a:cubicBezTo>
                  <a:pt x="398683" y="1227245"/>
                  <a:pt x="396825" y="1235789"/>
                  <a:pt x="393854" y="1235046"/>
                </a:cubicBezTo>
                <a:cubicBezTo>
                  <a:pt x="390139" y="1230588"/>
                  <a:pt x="387538" y="1195669"/>
                  <a:pt x="386053" y="1130290"/>
                </a:cubicBezTo>
                <a:cubicBezTo>
                  <a:pt x="384567" y="1064910"/>
                  <a:pt x="385681" y="1016990"/>
                  <a:pt x="389396" y="986529"/>
                </a:cubicBezTo>
                <a:cubicBezTo>
                  <a:pt x="393111" y="950124"/>
                  <a:pt x="395339" y="914091"/>
                  <a:pt x="396082" y="878430"/>
                </a:cubicBezTo>
                <a:cubicBezTo>
                  <a:pt x="401283" y="717953"/>
                  <a:pt x="404998" y="625827"/>
                  <a:pt x="407227" y="602052"/>
                </a:cubicBezTo>
                <a:cubicBezTo>
                  <a:pt x="407970" y="584222"/>
                  <a:pt x="407227" y="573077"/>
                  <a:pt x="404998" y="568620"/>
                </a:cubicBezTo>
                <a:cubicBezTo>
                  <a:pt x="401283" y="562676"/>
                  <a:pt x="383824" y="566019"/>
                  <a:pt x="352620" y="578649"/>
                </a:cubicBezTo>
                <a:cubicBezTo>
                  <a:pt x="247121" y="622483"/>
                  <a:pt x="170969" y="647001"/>
                  <a:pt x="124163" y="652201"/>
                </a:cubicBezTo>
                <a:cubicBezTo>
                  <a:pt x="102617" y="654430"/>
                  <a:pt x="83672" y="651458"/>
                  <a:pt x="67327" y="643286"/>
                </a:cubicBezTo>
                <a:cubicBezTo>
                  <a:pt x="53211" y="636599"/>
                  <a:pt x="40209" y="625269"/>
                  <a:pt x="28322" y="609296"/>
                </a:cubicBezTo>
                <a:cubicBezTo>
                  <a:pt x="16435" y="593322"/>
                  <a:pt x="10491" y="579021"/>
                  <a:pt x="10491" y="566391"/>
                </a:cubicBezTo>
                <a:cubicBezTo>
                  <a:pt x="10491" y="555989"/>
                  <a:pt x="8634" y="547446"/>
                  <a:pt x="4919" y="540759"/>
                </a:cubicBezTo>
                <a:cubicBezTo>
                  <a:pt x="-6968" y="519956"/>
                  <a:pt x="2691" y="495068"/>
                  <a:pt x="33894" y="466092"/>
                </a:cubicBezTo>
                <a:cubicBezTo>
                  <a:pt x="51725" y="449747"/>
                  <a:pt x="64912" y="437489"/>
                  <a:pt x="73456" y="429316"/>
                </a:cubicBezTo>
                <a:cubicBezTo>
                  <a:pt x="82000" y="421144"/>
                  <a:pt x="87944" y="417058"/>
                  <a:pt x="91287" y="417058"/>
                </a:cubicBezTo>
                <a:cubicBezTo>
                  <a:pt x="94630" y="417058"/>
                  <a:pt x="97416" y="413714"/>
                  <a:pt x="99645" y="407028"/>
                </a:cubicBezTo>
                <a:cubicBezTo>
                  <a:pt x="101131" y="401827"/>
                  <a:pt x="113761" y="390126"/>
                  <a:pt x="137536" y="371924"/>
                </a:cubicBezTo>
                <a:cubicBezTo>
                  <a:pt x="161310" y="353721"/>
                  <a:pt x="174312" y="345735"/>
                  <a:pt x="176541" y="347963"/>
                </a:cubicBezTo>
                <a:cubicBezTo>
                  <a:pt x="176541" y="348706"/>
                  <a:pt x="175427" y="350192"/>
                  <a:pt x="173197" y="352421"/>
                </a:cubicBezTo>
                <a:cubicBezTo>
                  <a:pt x="170969" y="354650"/>
                  <a:pt x="167997" y="357436"/>
                  <a:pt x="164282" y="360779"/>
                </a:cubicBezTo>
                <a:cubicBezTo>
                  <a:pt x="160567" y="364122"/>
                  <a:pt x="156110" y="367651"/>
                  <a:pt x="150909" y="371366"/>
                </a:cubicBezTo>
                <a:cubicBezTo>
                  <a:pt x="133078" y="385482"/>
                  <a:pt x="124163" y="393840"/>
                  <a:pt x="124163" y="396441"/>
                </a:cubicBezTo>
                <a:cubicBezTo>
                  <a:pt x="124163" y="399041"/>
                  <a:pt x="117848" y="406099"/>
                  <a:pt x="105217" y="417615"/>
                </a:cubicBezTo>
                <a:cubicBezTo>
                  <a:pt x="92587" y="429131"/>
                  <a:pt x="86272" y="437674"/>
                  <a:pt x="86272" y="443247"/>
                </a:cubicBezTo>
                <a:cubicBezTo>
                  <a:pt x="86272" y="448819"/>
                  <a:pt x="81444" y="458663"/>
                  <a:pt x="71785" y="472779"/>
                </a:cubicBezTo>
                <a:cubicBezTo>
                  <a:pt x="64355" y="483180"/>
                  <a:pt x="58783" y="499339"/>
                  <a:pt x="55068" y="521257"/>
                </a:cubicBezTo>
                <a:cubicBezTo>
                  <a:pt x="51354" y="543173"/>
                  <a:pt x="52097" y="555618"/>
                  <a:pt x="57297" y="558590"/>
                </a:cubicBezTo>
                <a:cubicBezTo>
                  <a:pt x="60269" y="560818"/>
                  <a:pt x="73456" y="559518"/>
                  <a:pt x="96859" y="554689"/>
                </a:cubicBezTo>
                <a:cubicBezTo>
                  <a:pt x="120262" y="549860"/>
                  <a:pt x="132335" y="548931"/>
                  <a:pt x="133078" y="551903"/>
                </a:cubicBezTo>
                <a:cubicBezTo>
                  <a:pt x="134564" y="554132"/>
                  <a:pt x="140322" y="553946"/>
                  <a:pt x="150352" y="551346"/>
                </a:cubicBezTo>
                <a:cubicBezTo>
                  <a:pt x="160381" y="548745"/>
                  <a:pt x="169854" y="545216"/>
                  <a:pt x="178770" y="540759"/>
                </a:cubicBezTo>
                <a:cubicBezTo>
                  <a:pt x="184713" y="537044"/>
                  <a:pt x="194743" y="533701"/>
                  <a:pt x="208859" y="530729"/>
                </a:cubicBezTo>
                <a:cubicBezTo>
                  <a:pt x="243778" y="521814"/>
                  <a:pt x="276467" y="509926"/>
                  <a:pt x="306928" y="495068"/>
                </a:cubicBezTo>
                <a:cubicBezTo>
                  <a:pt x="323273" y="486895"/>
                  <a:pt x="335903" y="481509"/>
                  <a:pt x="344819" y="478908"/>
                </a:cubicBezTo>
                <a:cubicBezTo>
                  <a:pt x="353734" y="476308"/>
                  <a:pt x="363578" y="472779"/>
                  <a:pt x="374351" y="468321"/>
                </a:cubicBezTo>
                <a:cubicBezTo>
                  <a:pt x="385124" y="463863"/>
                  <a:pt x="393482" y="460520"/>
                  <a:pt x="399426" y="458291"/>
                </a:cubicBezTo>
                <a:cubicBezTo>
                  <a:pt x="403140" y="457548"/>
                  <a:pt x="405555" y="453091"/>
                  <a:pt x="406669" y="444918"/>
                </a:cubicBezTo>
                <a:cubicBezTo>
                  <a:pt x="407784" y="436746"/>
                  <a:pt x="408712" y="420029"/>
                  <a:pt x="409455" y="394769"/>
                </a:cubicBezTo>
                <a:cubicBezTo>
                  <a:pt x="410198" y="353907"/>
                  <a:pt x="409084" y="309701"/>
                  <a:pt x="406112" y="262152"/>
                </a:cubicBezTo>
                <a:lnTo>
                  <a:pt x="402769" y="191944"/>
                </a:lnTo>
                <a:lnTo>
                  <a:pt x="378252" y="190830"/>
                </a:lnTo>
                <a:cubicBezTo>
                  <a:pt x="364136" y="190830"/>
                  <a:pt x="346676" y="187486"/>
                  <a:pt x="325874" y="180799"/>
                </a:cubicBezTo>
                <a:cubicBezTo>
                  <a:pt x="305071" y="174113"/>
                  <a:pt x="293927" y="168541"/>
                  <a:pt x="292441" y="164083"/>
                </a:cubicBezTo>
                <a:cubicBezTo>
                  <a:pt x="290955" y="159625"/>
                  <a:pt x="287612" y="157397"/>
                  <a:pt x="282411" y="157397"/>
                </a:cubicBezTo>
                <a:cubicBezTo>
                  <a:pt x="274239" y="157397"/>
                  <a:pt x="256408" y="139194"/>
                  <a:pt x="228919" y="102790"/>
                </a:cubicBezTo>
                <a:cubicBezTo>
                  <a:pt x="201429" y="66385"/>
                  <a:pt x="189171" y="44468"/>
                  <a:pt x="192143" y="37039"/>
                </a:cubicBezTo>
                <a:cubicBezTo>
                  <a:pt x="195114" y="28123"/>
                  <a:pt x="203101" y="24780"/>
                  <a:pt x="216103" y="27009"/>
                </a:cubicBezTo>
                <a:cubicBezTo>
                  <a:pt x="229104" y="29238"/>
                  <a:pt x="243035" y="36296"/>
                  <a:pt x="257894" y="48183"/>
                </a:cubicBezTo>
                <a:cubicBezTo>
                  <a:pt x="267552" y="56355"/>
                  <a:pt x="275353" y="61556"/>
                  <a:pt x="281297" y="63785"/>
                </a:cubicBezTo>
                <a:cubicBezTo>
                  <a:pt x="287240" y="66014"/>
                  <a:pt x="295041" y="67128"/>
                  <a:pt x="304700" y="67128"/>
                </a:cubicBezTo>
                <a:cubicBezTo>
                  <a:pt x="320301" y="66385"/>
                  <a:pt x="338504" y="62299"/>
                  <a:pt x="359306" y="54869"/>
                </a:cubicBezTo>
                <a:cubicBezTo>
                  <a:pt x="380109" y="47440"/>
                  <a:pt x="399054" y="40939"/>
                  <a:pt x="416142" y="35367"/>
                </a:cubicBezTo>
                <a:cubicBezTo>
                  <a:pt x="433230" y="29795"/>
                  <a:pt x="441774" y="25337"/>
                  <a:pt x="441774" y="21994"/>
                </a:cubicBezTo>
                <a:cubicBezTo>
                  <a:pt x="441774" y="18651"/>
                  <a:pt x="444931" y="17350"/>
                  <a:pt x="451246" y="18093"/>
                </a:cubicBezTo>
                <a:cubicBezTo>
                  <a:pt x="457561" y="18837"/>
                  <a:pt x="463505" y="18093"/>
                  <a:pt x="469077" y="15865"/>
                </a:cubicBezTo>
                <a:cubicBezTo>
                  <a:pt x="474649" y="13636"/>
                  <a:pt x="485608" y="9921"/>
                  <a:pt x="501953" y="4721"/>
                </a:cubicBezTo>
                <a:cubicBezTo>
                  <a:pt x="508268" y="2491"/>
                  <a:pt x="513794" y="1052"/>
                  <a:pt x="518530" y="402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5A71C78-709A-05EC-564D-DE59BA171C62}"/>
              </a:ext>
            </a:extLst>
          </p:cNvPr>
          <p:cNvSpPr/>
          <p:nvPr/>
        </p:nvSpPr>
        <p:spPr>
          <a:xfrm>
            <a:off x="7440221" y="2291918"/>
            <a:ext cx="664197" cy="1032530"/>
          </a:xfrm>
          <a:custGeom>
            <a:avLst/>
            <a:gdLst/>
            <a:ahLst/>
            <a:cxnLst/>
            <a:rect l="l" t="t" r="r" b="b"/>
            <a:pathLst>
              <a:path w="664197" h="1032530">
                <a:moveTo>
                  <a:pt x="105313" y="541308"/>
                </a:moveTo>
                <a:cubicBezTo>
                  <a:pt x="128716" y="542422"/>
                  <a:pt x="143389" y="545951"/>
                  <a:pt x="149333" y="551895"/>
                </a:cubicBezTo>
                <a:cubicBezTo>
                  <a:pt x="154533" y="557095"/>
                  <a:pt x="158991" y="559696"/>
                  <a:pt x="162706" y="559696"/>
                </a:cubicBezTo>
                <a:cubicBezTo>
                  <a:pt x="166420" y="559696"/>
                  <a:pt x="170878" y="566011"/>
                  <a:pt x="176079" y="578641"/>
                </a:cubicBezTo>
                <a:cubicBezTo>
                  <a:pt x="180537" y="589785"/>
                  <a:pt x="182022" y="606687"/>
                  <a:pt x="180537" y="629347"/>
                </a:cubicBezTo>
                <a:cubicBezTo>
                  <a:pt x="179051" y="652007"/>
                  <a:pt x="175707" y="663337"/>
                  <a:pt x="170507" y="663337"/>
                </a:cubicBezTo>
                <a:cubicBezTo>
                  <a:pt x="166792" y="663337"/>
                  <a:pt x="163077" y="667052"/>
                  <a:pt x="159362" y="674482"/>
                </a:cubicBezTo>
                <a:cubicBezTo>
                  <a:pt x="143760" y="704942"/>
                  <a:pt x="133731" y="722773"/>
                  <a:pt x="129273" y="727974"/>
                </a:cubicBezTo>
                <a:cubicBezTo>
                  <a:pt x="127787" y="729460"/>
                  <a:pt x="124630" y="734289"/>
                  <a:pt x="119800" y="742461"/>
                </a:cubicBezTo>
                <a:cubicBezTo>
                  <a:pt x="114971" y="750634"/>
                  <a:pt x="114785" y="754720"/>
                  <a:pt x="119243" y="754720"/>
                </a:cubicBezTo>
                <a:cubicBezTo>
                  <a:pt x="122215" y="753977"/>
                  <a:pt x="126673" y="750634"/>
                  <a:pt x="132616" y="744690"/>
                </a:cubicBezTo>
                <a:cubicBezTo>
                  <a:pt x="154905" y="725374"/>
                  <a:pt x="161220" y="722402"/>
                  <a:pt x="151561" y="735775"/>
                </a:cubicBezTo>
                <a:cubicBezTo>
                  <a:pt x="145618" y="743204"/>
                  <a:pt x="133731" y="756949"/>
                  <a:pt x="115900" y="777008"/>
                </a:cubicBezTo>
                <a:cubicBezTo>
                  <a:pt x="106984" y="787410"/>
                  <a:pt x="102341" y="793911"/>
                  <a:pt x="101970" y="796511"/>
                </a:cubicBezTo>
                <a:cubicBezTo>
                  <a:pt x="101598" y="799111"/>
                  <a:pt x="100669" y="803940"/>
                  <a:pt x="99183" y="810998"/>
                </a:cubicBezTo>
                <a:cubicBezTo>
                  <a:pt x="97698" y="818057"/>
                  <a:pt x="96212" y="825300"/>
                  <a:pt x="94726" y="832730"/>
                </a:cubicBezTo>
                <a:cubicBezTo>
                  <a:pt x="93240" y="840159"/>
                  <a:pt x="90640" y="850189"/>
                  <a:pt x="86925" y="862819"/>
                </a:cubicBezTo>
                <a:cubicBezTo>
                  <a:pt x="83210" y="875449"/>
                  <a:pt x="81353" y="882507"/>
                  <a:pt x="81353" y="883993"/>
                </a:cubicBezTo>
                <a:cubicBezTo>
                  <a:pt x="82096" y="887708"/>
                  <a:pt x="79124" y="890494"/>
                  <a:pt x="72437" y="892352"/>
                </a:cubicBezTo>
                <a:cubicBezTo>
                  <a:pt x="65751" y="894209"/>
                  <a:pt x="59064" y="894395"/>
                  <a:pt x="52378" y="892909"/>
                </a:cubicBezTo>
                <a:cubicBezTo>
                  <a:pt x="43462" y="890680"/>
                  <a:pt x="36033" y="880650"/>
                  <a:pt x="30089" y="862819"/>
                </a:cubicBezTo>
                <a:cubicBezTo>
                  <a:pt x="24146" y="844989"/>
                  <a:pt x="21731" y="833101"/>
                  <a:pt x="22845" y="827158"/>
                </a:cubicBezTo>
                <a:cubicBezTo>
                  <a:pt x="23960" y="821214"/>
                  <a:pt x="30461" y="811184"/>
                  <a:pt x="42348" y="797068"/>
                </a:cubicBezTo>
                <a:cubicBezTo>
                  <a:pt x="53492" y="784438"/>
                  <a:pt x="62407" y="771808"/>
                  <a:pt x="69094" y="759178"/>
                </a:cubicBezTo>
                <a:cubicBezTo>
                  <a:pt x="75781" y="746548"/>
                  <a:pt x="86182" y="723888"/>
                  <a:pt x="100298" y="691198"/>
                </a:cubicBezTo>
                <a:cubicBezTo>
                  <a:pt x="123329" y="635476"/>
                  <a:pt x="129644" y="597215"/>
                  <a:pt x="119243" y="576412"/>
                </a:cubicBezTo>
                <a:cubicBezTo>
                  <a:pt x="116271" y="570468"/>
                  <a:pt x="112557" y="567125"/>
                  <a:pt x="108099" y="566382"/>
                </a:cubicBezTo>
                <a:cubicBezTo>
                  <a:pt x="103641" y="565639"/>
                  <a:pt x="93611" y="566011"/>
                  <a:pt x="78009" y="567497"/>
                </a:cubicBezTo>
                <a:cubicBezTo>
                  <a:pt x="36404" y="571212"/>
                  <a:pt x="12258" y="581984"/>
                  <a:pt x="5572" y="599815"/>
                </a:cubicBezTo>
                <a:lnTo>
                  <a:pt x="0" y="610959"/>
                </a:lnTo>
                <a:lnTo>
                  <a:pt x="0" y="598700"/>
                </a:lnTo>
                <a:cubicBezTo>
                  <a:pt x="0" y="588299"/>
                  <a:pt x="4457" y="578270"/>
                  <a:pt x="13373" y="568611"/>
                </a:cubicBezTo>
                <a:cubicBezTo>
                  <a:pt x="22288" y="558953"/>
                  <a:pt x="33804" y="551895"/>
                  <a:pt x="47920" y="547437"/>
                </a:cubicBezTo>
                <a:cubicBezTo>
                  <a:pt x="62779" y="542236"/>
                  <a:pt x="81910" y="540193"/>
                  <a:pt x="105313" y="541308"/>
                </a:cubicBezTo>
                <a:close/>
                <a:moveTo>
                  <a:pt x="531720" y="427915"/>
                </a:moveTo>
                <a:cubicBezTo>
                  <a:pt x="538128" y="428101"/>
                  <a:pt x="544582" y="428937"/>
                  <a:pt x="551083" y="430422"/>
                </a:cubicBezTo>
                <a:cubicBezTo>
                  <a:pt x="564084" y="433394"/>
                  <a:pt x="573186" y="437852"/>
                  <a:pt x="578386" y="443795"/>
                </a:cubicBezTo>
                <a:cubicBezTo>
                  <a:pt x="584330" y="451225"/>
                  <a:pt x="589531" y="461255"/>
                  <a:pt x="593988" y="473885"/>
                </a:cubicBezTo>
                <a:cubicBezTo>
                  <a:pt x="600675" y="493945"/>
                  <a:pt x="595846" y="519205"/>
                  <a:pt x="579501" y="549666"/>
                </a:cubicBezTo>
                <a:cubicBezTo>
                  <a:pt x="574300" y="559324"/>
                  <a:pt x="571700" y="566939"/>
                  <a:pt x="571700" y="572512"/>
                </a:cubicBezTo>
                <a:cubicBezTo>
                  <a:pt x="571700" y="578084"/>
                  <a:pt x="570214" y="581613"/>
                  <a:pt x="567242" y="583099"/>
                </a:cubicBezTo>
                <a:cubicBezTo>
                  <a:pt x="565013" y="583841"/>
                  <a:pt x="559812" y="595357"/>
                  <a:pt x="551640" y="617646"/>
                </a:cubicBezTo>
                <a:cubicBezTo>
                  <a:pt x="543468" y="639934"/>
                  <a:pt x="538267" y="657022"/>
                  <a:pt x="536038" y="668909"/>
                </a:cubicBezTo>
                <a:cubicBezTo>
                  <a:pt x="532323" y="688226"/>
                  <a:pt x="544211" y="702342"/>
                  <a:pt x="571700" y="711257"/>
                </a:cubicBezTo>
                <a:cubicBezTo>
                  <a:pt x="585073" y="714972"/>
                  <a:pt x="600118" y="724259"/>
                  <a:pt x="616834" y="739118"/>
                </a:cubicBezTo>
                <a:cubicBezTo>
                  <a:pt x="633550" y="753977"/>
                  <a:pt x="645623" y="768093"/>
                  <a:pt x="653053" y="781466"/>
                </a:cubicBezTo>
                <a:cubicBezTo>
                  <a:pt x="660482" y="796325"/>
                  <a:pt x="664197" y="814156"/>
                  <a:pt x="664197" y="834959"/>
                </a:cubicBezTo>
                <a:cubicBezTo>
                  <a:pt x="664197" y="854275"/>
                  <a:pt x="661968" y="873592"/>
                  <a:pt x="657510" y="892909"/>
                </a:cubicBezTo>
                <a:cubicBezTo>
                  <a:pt x="653053" y="912225"/>
                  <a:pt x="648595" y="921884"/>
                  <a:pt x="644137" y="921884"/>
                </a:cubicBezTo>
                <a:cubicBezTo>
                  <a:pt x="639680" y="921884"/>
                  <a:pt x="632436" y="927456"/>
                  <a:pt x="622406" y="938600"/>
                </a:cubicBezTo>
                <a:cubicBezTo>
                  <a:pt x="612376" y="949744"/>
                  <a:pt x="605132" y="954388"/>
                  <a:pt x="600675" y="952530"/>
                </a:cubicBezTo>
                <a:cubicBezTo>
                  <a:pt x="596217" y="950673"/>
                  <a:pt x="585444" y="951230"/>
                  <a:pt x="568356" y="954202"/>
                </a:cubicBezTo>
                <a:cubicBezTo>
                  <a:pt x="551269" y="957174"/>
                  <a:pt x="540496" y="956802"/>
                  <a:pt x="536038" y="953088"/>
                </a:cubicBezTo>
                <a:cubicBezTo>
                  <a:pt x="531580" y="949373"/>
                  <a:pt x="520808" y="948073"/>
                  <a:pt x="503720" y="949187"/>
                </a:cubicBezTo>
                <a:cubicBezTo>
                  <a:pt x="486632" y="950302"/>
                  <a:pt x="475488" y="950487"/>
                  <a:pt x="470287" y="949744"/>
                </a:cubicBezTo>
                <a:cubicBezTo>
                  <a:pt x="467315" y="949744"/>
                  <a:pt x="465272" y="948258"/>
                  <a:pt x="464158" y="945287"/>
                </a:cubicBezTo>
                <a:cubicBezTo>
                  <a:pt x="463043" y="942315"/>
                  <a:pt x="463415" y="939529"/>
                  <a:pt x="465272" y="936928"/>
                </a:cubicBezTo>
                <a:cubicBezTo>
                  <a:pt x="467129" y="934328"/>
                  <a:pt x="469544" y="933028"/>
                  <a:pt x="472516" y="933028"/>
                </a:cubicBezTo>
                <a:cubicBezTo>
                  <a:pt x="477717" y="933028"/>
                  <a:pt x="487561" y="926156"/>
                  <a:pt x="502048" y="912411"/>
                </a:cubicBezTo>
                <a:cubicBezTo>
                  <a:pt x="516536" y="898667"/>
                  <a:pt x="523779" y="889565"/>
                  <a:pt x="523779" y="885108"/>
                </a:cubicBezTo>
                <a:cubicBezTo>
                  <a:pt x="523779" y="880650"/>
                  <a:pt x="525265" y="878421"/>
                  <a:pt x="528237" y="878421"/>
                </a:cubicBezTo>
                <a:cubicBezTo>
                  <a:pt x="531209" y="878421"/>
                  <a:pt x="536410" y="868949"/>
                  <a:pt x="543839" y="850003"/>
                </a:cubicBezTo>
                <a:cubicBezTo>
                  <a:pt x="551269" y="831058"/>
                  <a:pt x="555355" y="817128"/>
                  <a:pt x="556098" y="808213"/>
                </a:cubicBezTo>
                <a:cubicBezTo>
                  <a:pt x="557584" y="788896"/>
                  <a:pt x="557212" y="775894"/>
                  <a:pt x="554983" y="769208"/>
                </a:cubicBezTo>
                <a:cubicBezTo>
                  <a:pt x="552754" y="762521"/>
                  <a:pt x="547554" y="757692"/>
                  <a:pt x="539381" y="754720"/>
                </a:cubicBezTo>
                <a:cubicBezTo>
                  <a:pt x="530466" y="750262"/>
                  <a:pt x="523408" y="745990"/>
                  <a:pt x="518207" y="741904"/>
                </a:cubicBezTo>
                <a:cubicBezTo>
                  <a:pt x="513007" y="737818"/>
                  <a:pt x="504091" y="727974"/>
                  <a:pt x="491461" y="712372"/>
                </a:cubicBezTo>
                <a:cubicBezTo>
                  <a:pt x="479574" y="698256"/>
                  <a:pt x="469358" y="681354"/>
                  <a:pt x="460814" y="661666"/>
                </a:cubicBezTo>
                <a:cubicBezTo>
                  <a:pt x="452270" y="641977"/>
                  <a:pt x="447999" y="625447"/>
                  <a:pt x="447999" y="612074"/>
                </a:cubicBezTo>
                <a:cubicBezTo>
                  <a:pt x="447999" y="592757"/>
                  <a:pt x="464343" y="556352"/>
                  <a:pt x="497033" y="502860"/>
                </a:cubicBezTo>
                <a:cubicBezTo>
                  <a:pt x="511149" y="479829"/>
                  <a:pt x="518207" y="464598"/>
                  <a:pt x="518207" y="457169"/>
                </a:cubicBezTo>
                <a:cubicBezTo>
                  <a:pt x="518207" y="451968"/>
                  <a:pt x="517093" y="448810"/>
                  <a:pt x="514864" y="447696"/>
                </a:cubicBezTo>
                <a:cubicBezTo>
                  <a:pt x="512635" y="446581"/>
                  <a:pt x="507435" y="446767"/>
                  <a:pt x="499262" y="448253"/>
                </a:cubicBezTo>
                <a:cubicBezTo>
                  <a:pt x="490347" y="448996"/>
                  <a:pt x="485518" y="448996"/>
                  <a:pt x="484775" y="448253"/>
                </a:cubicBezTo>
                <a:cubicBezTo>
                  <a:pt x="484032" y="446767"/>
                  <a:pt x="485518" y="444167"/>
                  <a:pt x="489232" y="440452"/>
                </a:cubicBezTo>
                <a:cubicBezTo>
                  <a:pt x="495176" y="434509"/>
                  <a:pt x="502977" y="430794"/>
                  <a:pt x="512635" y="429308"/>
                </a:cubicBezTo>
                <a:cubicBezTo>
                  <a:pt x="518950" y="428194"/>
                  <a:pt x="525312" y="427729"/>
                  <a:pt x="531720" y="427915"/>
                </a:cubicBezTo>
                <a:close/>
                <a:moveTo>
                  <a:pt x="355501" y="102781"/>
                </a:moveTo>
                <a:cubicBezTo>
                  <a:pt x="361445" y="103524"/>
                  <a:pt x="365717" y="105753"/>
                  <a:pt x="368317" y="109468"/>
                </a:cubicBezTo>
                <a:cubicBezTo>
                  <a:pt x="370917" y="113183"/>
                  <a:pt x="374075" y="121355"/>
                  <a:pt x="377790" y="133985"/>
                </a:cubicBezTo>
                <a:cubicBezTo>
                  <a:pt x="382247" y="153302"/>
                  <a:pt x="385591" y="173362"/>
                  <a:pt x="387820" y="194164"/>
                </a:cubicBezTo>
                <a:cubicBezTo>
                  <a:pt x="388563" y="207538"/>
                  <a:pt x="389863" y="216453"/>
                  <a:pt x="391720" y="220910"/>
                </a:cubicBezTo>
                <a:cubicBezTo>
                  <a:pt x="393577" y="225368"/>
                  <a:pt x="397849" y="229454"/>
                  <a:pt x="404536" y="233169"/>
                </a:cubicBezTo>
                <a:cubicBezTo>
                  <a:pt x="413451" y="238370"/>
                  <a:pt x="421995" y="245428"/>
                  <a:pt x="430168" y="254343"/>
                </a:cubicBezTo>
                <a:cubicBezTo>
                  <a:pt x="438340" y="263259"/>
                  <a:pt x="447441" y="269017"/>
                  <a:pt x="457471" y="271617"/>
                </a:cubicBezTo>
                <a:cubicBezTo>
                  <a:pt x="467501" y="274217"/>
                  <a:pt x="474373" y="276817"/>
                  <a:pt x="478088" y="279418"/>
                </a:cubicBezTo>
                <a:cubicBezTo>
                  <a:pt x="481803" y="282018"/>
                  <a:pt x="491090" y="284804"/>
                  <a:pt x="505949" y="287776"/>
                </a:cubicBezTo>
                <a:cubicBezTo>
                  <a:pt x="528980" y="291491"/>
                  <a:pt x="543096" y="300406"/>
                  <a:pt x="548297" y="314522"/>
                </a:cubicBezTo>
                <a:cubicBezTo>
                  <a:pt x="551269" y="322695"/>
                  <a:pt x="548297" y="329010"/>
                  <a:pt x="539381" y="333467"/>
                </a:cubicBezTo>
                <a:cubicBezTo>
                  <a:pt x="534181" y="336439"/>
                  <a:pt x="518950" y="342940"/>
                  <a:pt x="493690" y="352970"/>
                </a:cubicBezTo>
                <a:cubicBezTo>
                  <a:pt x="468430" y="363000"/>
                  <a:pt x="454499" y="370429"/>
                  <a:pt x="451899" y="375258"/>
                </a:cubicBezTo>
                <a:cubicBezTo>
                  <a:pt x="449299" y="380088"/>
                  <a:pt x="445584" y="382502"/>
                  <a:pt x="440755" y="382502"/>
                </a:cubicBezTo>
                <a:cubicBezTo>
                  <a:pt x="435926" y="382502"/>
                  <a:pt x="425339" y="385845"/>
                  <a:pt x="408994" y="392532"/>
                </a:cubicBezTo>
                <a:cubicBezTo>
                  <a:pt x="397849" y="397733"/>
                  <a:pt x="390791" y="402376"/>
                  <a:pt x="387820" y="406462"/>
                </a:cubicBezTo>
                <a:cubicBezTo>
                  <a:pt x="384848" y="410548"/>
                  <a:pt x="381876" y="420021"/>
                  <a:pt x="378904" y="434880"/>
                </a:cubicBezTo>
                <a:cubicBezTo>
                  <a:pt x="374446" y="455683"/>
                  <a:pt x="372032" y="535736"/>
                  <a:pt x="371660" y="675039"/>
                </a:cubicBezTo>
                <a:cubicBezTo>
                  <a:pt x="371289" y="814342"/>
                  <a:pt x="373332" y="889937"/>
                  <a:pt x="377790" y="901824"/>
                </a:cubicBezTo>
                <a:cubicBezTo>
                  <a:pt x="380019" y="908511"/>
                  <a:pt x="380947" y="922255"/>
                  <a:pt x="380576" y="943058"/>
                </a:cubicBezTo>
                <a:cubicBezTo>
                  <a:pt x="380204" y="963860"/>
                  <a:pt x="378533" y="983549"/>
                  <a:pt x="375561" y="1002122"/>
                </a:cubicBezTo>
                <a:cubicBezTo>
                  <a:pt x="373332" y="1017724"/>
                  <a:pt x="367760" y="1027011"/>
                  <a:pt x="358845" y="1029983"/>
                </a:cubicBezTo>
                <a:cubicBezTo>
                  <a:pt x="349929" y="1032955"/>
                  <a:pt x="342128" y="1033326"/>
                  <a:pt x="335442" y="1031097"/>
                </a:cubicBezTo>
                <a:cubicBezTo>
                  <a:pt x="328755" y="1028126"/>
                  <a:pt x="317611" y="1019025"/>
                  <a:pt x="302009" y="1003794"/>
                </a:cubicBezTo>
                <a:cubicBezTo>
                  <a:pt x="286407" y="988563"/>
                  <a:pt x="275263" y="975748"/>
                  <a:pt x="268576" y="965346"/>
                </a:cubicBezTo>
                <a:cubicBezTo>
                  <a:pt x="261147" y="952716"/>
                  <a:pt x="255203" y="944544"/>
                  <a:pt x="250745" y="940829"/>
                </a:cubicBezTo>
                <a:cubicBezTo>
                  <a:pt x="246288" y="937114"/>
                  <a:pt x="238858" y="928013"/>
                  <a:pt x="228457" y="913526"/>
                </a:cubicBezTo>
                <a:cubicBezTo>
                  <a:pt x="218055" y="899038"/>
                  <a:pt x="211369" y="890680"/>
                  <a:pt x="208397" y="888451"/>
                </a:cubicBezTo>
                <a:cubicBezTo>
                  <a:pt x="205425" y="886222"/>
                  <a:pt x="205054" y="883250"/>
                  <a:pt x="207283" y="879536"/>
                </a:cubicBezTo>
                <a:cubicBezTo>
                  <a:pt x="209512" y="875821"/>
                  <a:pt x="199110" y="859847"/>
                  <a:pt x="176079" y="831615"/>
                </a:cubicBezTo>
                <a:cubicBezTo>
                  <a:pt x="148590" y="797440"/>
                  <a:pt x="135960" y="780352"/>
                  <a:pt x="138188" y="780352"/>
                </a:cubicBezTo>
                <a:cubicBezTo>
                  <a:pt x="139674" y="780352"/>
                  <a:pt x="144875" y="784438"/>
                  <a:pt x="153790" y="792610"/>
                </a:cubicBezTo>
                <a:cubicBezTo>
                  <a:pt x="167906" y="805241"/>
                  <a:pt x="175707" y="812856"/>
                  <a:pt x="177193" y="815456"/>
                </a:cubicBezTo>
                <a:cubicBezTo>
                  <a:pt x="178679" y="818057"/>
                  <a:pt x="181094" y="819357"/>
                  <a:pt x="184437" y="819357"/>
                </a:cubicBezTo>
                <a:cubicBezTo>
                  <a:pt x="187780" y="819357"/>
                  <a:pt x="196324" y="824743"/>
                  <a:pt x="210069" y="835516"/>
                </a:cubicBezTo>
                <a:cubicBezTo>
                  <a:pt x="223813" y="846289"/>
                  <a:pt x="232357" y="851675"/>
                  <a:pt x="235701" y="851675"/>
                </a:cubicBezTo>
                <a:cubicBezTo>
                  <a:pt x="239044" y="851675"/>
                  <a:pt x="244059" y="855204"/>
                  <a:pt x="250745" y="862262"/>
                </a:cubicBezTo>
                <a:cubicBezTo>
                  <a:pt x="257432" y="869320"/>
                  <a:pt x="264118" y="872849"/>
                  <a:pt x="270805" y="872849"/>
                </a:cubicBezTo>
                <a:cubicBezTo>
                  <a:pt x="275263" y="872849"/>
                  <a:pt x="278049" y="870620"/>
                  <a:pt x="279163" y="866163"/>
                </a:cubicBezTo>
                <a:cubicBezTo>
                  <a:pt x="280278" y="861705"/>
                  <a:pt x="281206" y="850189"/>
                  <a:pt x="281949" y="831615"/>
                </a:cubicBezTo>
                <a:cubicBezTo>
                  <a:pt x="281949" y="803383"/>
                  <a:pt x="282692" y="784809"/>
                  <a:pt x="284178" y="775894"/>
                </a:cubicBezTo>
                <a:cubicBezTo>
                  <a:pt x="286407" y="749891"/>
                  <a:pt x="289750" y="669652"/>
                  <a:pt x="294208" y="535178"/>
                </a:cubicBezTo>
                <a:lnTo>
                  <a:pt x="296437" y="448253"/>
                </a:lnTo>
                <a:lnTo>
                  <a:pt x="268576" y="456054"/>
                </a:lnTo>
                <a:cubicBezTo>
                  <a:pt x="248516" y="461255"/>
                  <a:pt x="227714" y="463855"/>
                  <a:pt x="206168" y="463855"/>
                </a:cubicBezTo>
                <a:cubicBezTo>
                  <a:pt x="184623" y="463855"/>
                  <a:pt x="168649" y="461255"/>
                  <a:pt x="158248" y="456054"/>
                </a:cubicBezTo>
                <a:cubicBezTo>
                  <a:pt x="150076" y="451597"/>
                  <a:pt x="135774" y="439338"/>
                  <a:pt x="115343" y="419278"/>
                </a:cubicBezTo>
                <a:cubicBezTo>
                  <a:pt x="94912" y="399218"/>
                  <a:pt x="82467" y="384731"/>
                  <a:pt x="78009" y="375816"/>
                </a:cubicBezTo>
                <a:cubicBezTo>
                  <a:pt x="71323" y="363185"/>
                  <a:pt x="72437" y="350741"/>
                  <a:pt x="81353" y="338482"/>
                </a:cubicBezTo>
                <a:cubicBezTo>
                  <a:pt x="90268" y="326224"/>
                  <a:pt x="101784" y="321952"/>
                  <a:pt x="115900" y="325666"/>
                </a:cubicBezTo>
                <a:cubicBezTo>
                  <a:pt x="125558" y="327895"/>
                  <a:pt x="130016" y="331238"/>
                  <a:pt x="129273" y="335696"/>
                </a:cubicBezTo>
                <a:cubicBezTo>
                  <a:pt x="129273" y="337925"/>
                  <a:pt x="127416" y="339040"/>
                  <a:pt x="123701" y="339040"/>
                </a:cubicBezTo>
                <a:cubicBezTo>
                  <a:pt x="114785" y="339040"/>
                  <a:pt x="117014" y="346098"/>
                  <a:pt x="130387" y="360214"/>
                </a:cubicBezTo>
                <a:cubicBezTo>
                  <a:pt x="147475" y="378787"/>
                  <a:pt x="187595" y="372472"/>
                  <a:pt x="250745" y="341269"/>
                </a:cubicBezTo>
                <a:cubicBezTo>
                  <a:pt x="283435" y="324180"/>
                  <a:pt x="300337" y="315265"/>
                  <a:pt x="301452" y="314522"/>
                </a:cubicBezTo>
                <a:cubicBezTo>
                  <a:pt x="302566" y="313779"/>
                  <a:pt x="304052" y="300963"/>
                  <a:pt x="305909" y="276075"/>
                </a:cubicBezTo>
                <a:cubicBezTo>
                  <a:pt x="307767" y="251186"/>
                  <a:pt x="309996" y="229826"/>
                  <a:pt x="312596" y="211995"/>
                </a:cubicBezTo>
                <a:cubicBezTo>
                  <a:pt x="315196" y="194164"/>
                  <a:pt x="316496" y="177076"/>
                  <a:pt x="316496" y="160731"/>
                </a:cubicBezTo>
                <a:cubicBezTo>
                  <a:pt x="315753" y="138443"/>
                  <a:pt x="321326" y="121355"/>
                  <a:pt x="333213" y="109468"/>
                </a:cubicBezTo>
                <a:cubicBezTo>
                  <a:pt x="339156" y="103524"/>
                  <a:pt x="346586" y="101295"/>
                  <a:pt x="355501" y="102781"/>
                </a:cubicBezTo>
                <a:close/>
                <a:moveTo>
                  <a:pt x="550317" y="115"/>
                </a:moveTo>
                <a:cubicBezTo>
                  <a:pt x="568287" y="-721"/>
                  <a:pt x="587302" y="3040"/>
                  <a:pt x="607361" y="11398"/>
                </a:cubicBezTo>
                <a:cubicBezTo>
                  <a:pt x="634108" y="22543"/>
                  <a:pt x="651195" y="37030"/>
                  <a:pt x="658625" y="54861"/>
                </a:cubicBezTo>
                <a:cubicBezTo>
                  <a:pt x="662340" y="64519"/>
                  <a:pt x="664011" y="70834"/>
                  <a:pt x="663640" y="73806"/>
                </a:cubicBezTo>
                <a:cubicBezTo>
                  <a:pt x="663268" y="76778"/>
                  <a:pt x="660854" y="80121"/>
                  <a:pt x="656396" y="83836"/>
                </a:cubicBezTo>
                <a:cubicBezTo>
                  <a:pt x="645995" y="91266"/>
                  <a:pt x="632064" y="92194"/>
                  <a:pt x="614605" y="86622"/>
                </a:cubicBezTo>
                <a:cubicBezTo>
                  <a:pt x="597146" y="81050"/>
                  <a:pt x="579872" y="70092"/>
                  <a:pt x="562784" y="53747"/>
                </a:cubicBezTo>
                <a:cubicBezTo>
                  <a:pt x="550897" y="42603"/>
                  <a:pt x="541982" y="37402"/>
                  <a:pt x="536038" y="38145"/>
                </a:cubicBezTo>
                <a:cubicBezTo>
                  <a:pt x="531580" y="38888"/>
                  <a:pt x="528237" y="36473"/>
                  <a:pt x="526008" y="30901"/>
                </a:cubicBezTo>
                <a:cubicBezTo>
                  <a:pt x="523779" y="25329"/>
                  <a:pt x="523222" y="19385"/>
                  <a:pt x="524337" y="13070"/>
                </a:cubicBezTo>
                <a:cubicBezTo>
                  <a:pt x="525451" y="6755"/>
                  <a:pt x="528237" y="3226"/>
                  <a:pt x="532695" y="2483"/>
                </a:cubicBezTo>
                <a:cubicBezTo>
                  <a:pt x="538453" y="1183"/>
                  <a:pt x="544327" y="394"/>
                  <a:pt x="550317" y="115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CECF731-A509-84FF-22DB-63B6D7A5EA9B}"/>
              </a:ext>
            </a:extLst>
          </p:cNvPr>
          <p:cNvSpPr/>
          <p:nvPr/>
        </p:nvSpPr>
        <p:spPr>
          <a:xfrm>
            <a:off x="8142939" y="2376957"/>
            <a:ext cx="866276" cy="1291539"/>
          </a:xfrm>
          <a:custGeom>
            <a:avLst/>
            <a:gdLst/>
            <a:ahLst/>
            <a:cxnLst/>
            <a:rect l="l" t="t" r="r" b="b"/>
            <a:pathLst>
              <a:path w="866276" h="1291539">
                <a:moveTo>
                  <a:pt x="220065" y="1078179"/>
                </a:moveTo>
                <a:cubicBezTo>
                  <a:pt x="216408" y="1078179"/>
                  <a:pt x="214579" y="1080008"/>
                  <a:pt x="214579" y="1083666"/>
                </a:cubicBezTo>
                <a:cubicBezTo>
                  <a:pt x="214579" y="1087323"/>
                  <a:pt x="215392" y="1089152"/>
                  <a:pt x="217017" y="1089152"/>
                </a:cubicBezTo>
                <a:cubicBezTo>
                  <a:pt x="218643" y="1089152"/>
                  <a:pt x="220472" y="1087323"/>
                  <a:pt x="222504" y="1083666"/>
                </a:cubicBezTo>
                <a:cubicBezTo>
                  <a:pt x="224536" y="1080008"/>
                  <a:pt x="223723" y="1078179"/>
                  <a:pt x="220065" y="1078179"/>
                </a:cubicBezTo>
                <a:close/>
                <a:moveTo>
                  <a:pt x="580948" y="993445"/>
                </a:moveTo>
                <a:cubicBezTo>
                  <a:pt x="584200" y="993445"/>
                  <a:pt x="586841" y="994867"/>
                  <a:pt x="588873" y="997712"/>
                </a:cubicBezTo>
                <a:cubicBezTo>
                  <a:pt x="591312" y="1001776"/>
                  <a:pt x="598017" y="1003808"/>
                  <a:pt x="608990" y="1003808"/>
                </a:cubicBezTo>
                <a:cubicBezTo>
                  <a:pt x="619963" y="1003808"/>
                  <a:pt x="626465" y="1005434"/>
                  <a:pt x="628497" y="1008685"/>
                </a:cubicBezTo>
                <a:cubicBezTo>
                  <a:pt x="630529" y="1011936"/>
                  <a:pt x="643331" y="1019658"/>
                  <a:pt x="666902" y="1031850"/>
                </a:cubicBezTo>
                <a:cubicBezTo>
                  <a:pt x="704291" y="1049732"/>
                  <a:pt x="728268" y="1073709"/>
                  <a:pt x="738835" y="1103783"/>
                </a:cubicBezTo>
                <a:cubicBezTo>
                  <a:pt x="742899" y="1115975"/>
                  <a:pt x="743712" y="1131418"/>
                  <a:pt x="741273" y="1150112"/>
                </a:cubicBezTo>
                <a:cubicBezTo>
                  <a:pt x="738835" y="1168807"/>
                  <a:pt x="734771" y="1180592"/>
                  <a:pt x="729081" y="1185469"/>
                </a:cubicBezTo>
                <a:cubicBezTo>
                  <a:pt x="721766" y="1191159"/>
                  <a:pt x="711809" y="1191768"/>
                  <a:pt x="699211" y="1187298"/>
                </a:cubicBezTo>
                <a:cubicBezTo>
                  <a:pt x="686612" y="1182827"/>
                  <a:pt x="674217" y="1173683"/>
                  <a:pt x="662025" y="1159866"/>
                </a:cubicBezTo>
                <a:cubicBezTo>
                  <a:pt x="645769" y="1143610"/>
                  <a:pt x="636016" y="1135482"/>
                  <a:pt x="632764" y="1135482"/>
                </a:cubicBezTo>
                <a:cubicBezTo>
                  <a:pt x="628700" y="1135482"/>
                  <a:pt x="624636" y="1128979"/>
                  <a:pt x="620572" y="1115975"/>
                </a:cubicBezTo>
                <a:cubicBezTo>
                  <a:pt x="616508" y="1102970"/>
                  <a:pt x="614476" y="1089559"/>
                  <a:pt x="614476" y="1075741"/>
                </a:cubicBezTo>
                <a:cubicBezTo>
                  <a:pt x="614476" y="1059485"/>
                  <a:pt x="612444" y="1047700"/>
                  <a:pt x="608380" y="1040384"/>
                </a:cubicBezTo>
                <a:cubicBezTo>
                  <a:pt x="604316" y="1033069"/>
                  <a:pt x="594969" y="1024535"/>
                  <a:pt x="580339" y="1014781"/>
                </a:cubicBezTo>
                <a:cubicBezTo>
                  <a:pt x="577088" y="1012343"/>
                  <a:pt x="574446" y="1010311"/>
                  <a:pt x="572414" y="1008685"/>
                </a:cubicBezTo>
                <a:cubicBezTo>
                  <a:pt x="570382" y="1007059"/>
                  <a:pt x="568756" y="1005434"/>
                  <a:pt x="567537" y="1003808"/>
                </a:cubicBezTo>
                <a:cubicBezTo>
                  <a:pt x="566318" y="1002183"/>
                  <a:pt x="565912" y="1000963"/>
                  <a:pt x="566318" y="1000151"/>
                </a:cubicBezTo>
                <a:cubicBezTo>
                  <a:pt x="566724" y="999338"/>
                  <a:pt x="567740" y="998525"/>
                  <a:pt x="569366" y="997712"/>
                </a:cubicBezTo>
                <a:cubicBezTo>
                  <a:pt x="573836" y="994867"/>
                  <a:pt x="577697" y="993445"/>
                  <a:pt x="580948" y="993445"/>
                </a:cubicBezTo>
                <a:close/>
                <a:moveTo>
                  <a:pt x="381609" y="784962"/>
                </a:moveTo>
                <a:cubicBezTo>
                  <a:pt x="378358" y="785368"/>
                  <a:pt x="376326" y="789229"/>
                  <a:pt x="375513" y="796544"/>
                </a:cubicBezTo>
                <a:cubicBezTo>
                  <a:pt x="374700" y="803860"/>
                  <a:pt x="374294" y="817271"/>
                  <a:pt x="374294" y="836778"/>
                </a:cubicBezTo>
                <a:cubicBezTo>
                  <a:pt x="375107" y="866039"/>
                  <a:pt x="374294" y="884733"/>
                  <a:pt x="371856" y="892861"/>
                </a:cubicBezTo>
                <a:cubicBezTo>
                  <a:pt x="369417" y="898551"/>
                  <a:pt x="369824" y="901802"/>
                  <a:pt x="373075" y="902615"/>
                </a:cubicBezTo>
                <a:cubicBezTo>
                  <a:pt x="375513" y="902615"/>
                  <a:pt x="388518" y="898144"/>
                  <a:pt x="412089" y="889203"/>
                </a:cubicBezTo>
                <a:cubicBezTo>
                  <a:pt x="441350" y="878637"/>
                  <a:pt x="461264" y="872135"/>
                  <a:pt x="471830" y="869696"/>
                </a:cubicBezTo>
                <a:cubicBezTo>
                  <a:pt x="481584" y="867258"/>
                  <a:pt x="486867" y="865023"/>
                  <a:pt x="487680" y="862991"/>
                </a:cubicBezTo>
                <a:cubicBezTo>
                  <a:pt x="488492" y="860959"/>
                  <a:pt x="486054" y="857098"/>
                  <a:pt x="480364" y="851408"/>
                </a:cubicBezTo>
                <a:cubicBezTo>
                  <a:pt x="474675" y="845719"/>
                  <a:pt x="471830" y="843890"/>
                  <a:pt x="471830" y="845922"/>
                </a:cubicBezTo>
                <a:cubicBezTo>
                  <a:pt x="471830" y="847954"/>
                  <a:pt x="463092" y="842264"/>
                  <a:pt x="445617" y="828853"/>
                </a:cubicBezTo>
                <a:cubicBezTo>
                  <a:pt x="428142" y="815442"/>
                  <a:pt x="417576" y="808736"/>
                  <a:pt x="413918" y="808736"/>
                </a:cubicBezTo>
                <a:cubicBezTo>
                  <a:pt x="410260" y="808736"/>
                  <a:pt x="403961" y="803860"/>
                  <a:pt x="395020" y="794106"/>
                </a:cubicBezTo>
                <a:cubicBezTo>
                  <a:pt x="389331" y="787604"/>
                  <a:pt x="384860" y="784556"/>
                  <a:pt x="381609" y="784962"/>
                </a:cubicBezTo>
                <a:close/>
                <a:moveTo>
                  <a:pt x="486537" y="758368"/>
                </a:moveTo>
                <a:cubicBezTo>
                  <a:pt x="481812" y="756996"/>
                  <a:pt x="470001" y="759968"/>
                  <a:pt x="451104" y="767284"/>
                </a:cubicBezTo>
                <a:cubicBezTo>
                  <a:pt x="435660" y="772973"/>
                  <a:pt x="427532" y="775615"/>
                  <a:pt x="426720" y="775208"/>
                </a:cubicBezTo>
                <a:cubicBezTo>
                  <a:pt x="425907" y="774802"/>
                  <a:pt x="421030" y="774599"/>
                  <a:pt x="412089" y="774599"/>
                </a:cubicBezTo>
                <a:cubicBezTo>
                  <a:pt x="399897" y="775411"/>
                  <a:pt x="399897" y="778256"/>
                  <a:pt x="412089" y="783133"/>
                </a:cubicBezTo>
                <a:cubicBezTo>
                  <a:pt x="425094" y="788823"/>
                  <a:pt x="438505" y="791667"/>
                  <a:pt x="452323" y="791667"/>
                </a:cubicBezTo>
                <a:cubicBezTo>
                  <a:pt x="462889" y="791667"/>
                  <a:pt x="470001" y="790855"/>
                  <a:pt x="473659" y="789229"/>
                </a:cubicBezTo>
                <a:cubicBezTo>
                  <a:pt x="477316" y="787604"/>
                  <a:pt x="480364" y="783539"/>
                  <a:pt x="482803" y="777037"/>
                </a:cubicBezTo>
                <a:cubicBezTo>
                  <a:pt x="486867" y="767284"/>
                  <a:pt x="488899" y="762000"/>
                  <a:pt x="488899" y="761187"/>
                </a:cubicBezTo>
                <a:cubicBezTo>
                  <a:pt x="488899" y="759765"/>
                  <a:pt x="488111" y="758825"/>
                  <a:pt x="486537" y="758368"/>
                </a:cubicBezTo>
                <a:close/>
                <a:moveTo>
                  <a:pt x="492556" y="638048"/>
                </a:moveTo>
                <a:cubicBezTo>
                  <a:pt x="488492" y="638048"/>
                  <a:pt x="477113" y="642519"/>
                  <a:pt x="458419" y="651459"/>
                </a:cubicBezTo>
                <a:cubicBezTo>
                  <a:pt x="439724" y="660400"/>
                  <a:pt x="423875" y="668935"/>
                  <a:pt x="410870" y="677063"/>
                </a:cubicBezTo>
                <a:cubicBezTo>
                  <a:pt x="393801" y="688442"/>
                  <a:pt x="386080" y="691287"/>
                  <a:pt x="387705" y="685597"/>
                </a:cubicBezTo>
                <a:cubicBezTo>
                  <a:pt x="387705" y="684784"/>
                  <a:pt x="388112" y="683565"/>
                  <a:pt x="388924" y="681939"/>
                </a:cubicBezTo>
                <a:cubicBezTo>
                  <a:pt x="390550" y="679501"/>
                  <a:pt x="391160" y="678079"/>
                  <a:pt x="390753" y="677672"/>
                </a:cubicBezTo>
                <a:cubicBezTo>
                  <a:pt x="390347" y="677266"/>
                  <a:pt x="389331" y="677875"/>
                  <a:pt x="387705" y="679501"/>
                </a:cubicBezTo>
                <a:cubicBezTo>
                  <a:pt x="384454" y="682752"/>
                  <a:pt x="382625" y="686207"/>
                  <a:pt x="382219" y="689864"/>
                </a:cubicBezTo>
                <a:cubicBezTo>
                  <a:pt x="381812" y="693522"/>
                  <a:pt x="381203" y="695757"/>
                  <a:pt x="380390" y="696570"/>
                </a:cubicBezTo>
                <a:cubicBezTo>
                  <a:pt x="379577" y="697383"/>
                  <a:pt x="378358" y="703072"/>
                  <a:pt x="376732" y="713639"/>
                </a:cubicBezTo>
                <a:cubicBezTo>
                  <a:pt x="375107" y="725018"/>
                  <a:pt x="379171" y="729895"/>
                  <a:pt x="388924" y="728269"/>
                </a:cubicBezTo>
                <a:cubicBezTo>
                  <a:pt x="396240" y="727456"/>
                  <a:pt x="409244" y="722986"/>
                  <a:pt x="427939" y="714858"/>
                </a:cubicBezTo>
                <a:cubicBezTo>
                  <a:pt x="448259" y="705917"/>
                  <a:pt x="462076" y="702259"/>
                  <a:pt x="469392" y="703885"/>
                </a:cubicBezTo>
                <a:cubicBezTo>
                  <a:pt x="477520" y="706323"/>
                  <a:pt x="483616" y="704901"/>
                  <a:pt x="487680" y="699618"/>
                </a:cubicBezTo>
                <a:cubicBezTo>
                  <a:pt x="491744" y="694335"/>
                  <a:pt x="494588" y="683971"/>
                  <a:pt x="496214" y="668528"/>
                </a:cubicBezTo>
                <a:cubicBezTo>
                  <a:pt x="499465" y="648208"/>
                  <a:pt x="498246" y="638048"/>
                  <a:pt x="492556" y="638048"/>
                </a:cubicBezTo>
                <a:close/>
                <a:moveTo>
                  <a:pt x="501091" y="546608"/>
                </a:moveTo>
                <a:cubicBezTo>
                  <a:pt x="497027" y="547421"/>
                  <a:pt x="488086" y="550266"/>
                  <a:pt x="474268" y="555143"/>
                </a:cubicBezTo>
                <a:cubicBezTo>
                  <a:pt x="458825" y="560832"/>
                  <a:pt x="443382" y="565709"/>
                  <a:pt x="427939" y="569773"/>
                </a:cubicBezTo>
                <a:cubicBezTo>
                  <a:pt x="414121" y="573024"/>
                  <a:pt x="405587" y="576479"/>
                  <a:pt x="402336" y="580136"/>
                </a:cubicBezTo>
                <a:cubicBezTo>
                  <a:pt x="399084" y="583794"/>
                  <a:pt x="396646" y="592938"/>
                  <a:pt x="395020" y="607568"/>
                </a:cubicBezTo>
                <a:lnTo>
                  <a:pt x="391363" y="630733"/>
                </a:lnTo>
                <a:lnTo>
                  <a:pt x="429158" y="617322"/>
                </a:lnTo>
                <a:cubicBezTo>
                  <a:pt x="455168" y="608381"/>
                  <a:pt x="473456" y="603911"/>
                  <a:pt x="484022" y="603911"/>
                </a:cubicBezTo>
                <a:cubicBezTo>
                  <a:pt x="491337" y="603911"/>
                  <a:pt x="495808" y="602691"/>
                  <a:pt x="497433" y="600253"/>
                </a:cubicBezTo>
                <a:cubicBezTo>
                  <a:pt x="499059" y="597815"/>
                  <a:pt x="499872" y="592531"/>
                  <a:pt x="499872" y="584403"/>
                </a:cubicBezTo>
                <a:cubicBezTo>
                  <a:pt x="499872" y="571399"/>
                  <a:pt x="501091" y="561848"/>
                  <a:pt x="503529" y="555752"/>
                </a:cubicBezTo>
                <a:cubicBezTo>
                  <a:pt x="505968" y="549656"/>
                  <a:pt x="505155" y="546608"/>
                  <a:pt x="501091" y="546608"/>
                </a:cubicBezTo>
                <a:close/>
                <a:moveTo>
                  <a:pt x="496519" y="408229"/>
                </a:moveTo>
                <a:cubicBezTo>
                  <a:pt x="490626" y="408229"/>
                  <a:pt x="481990" y="411684"/>
                  <a:pt x="470611" y="418592"/>
                </a:cubicBezTo>
                <a:cubicBezTo>
                  <a:pt x="463296" y="422656"/>
                  <a:pt x="455980" y="427940"/>
                  <a:pt x="448665" y="434442"/>
                </a:cubicBezTo>
                <a:cubicBezTo>
                  <a:pt x="430784" y="450698"/>
                  <a:pt x="418592" y="477114"/>
                  <a:pt x="412089" y="513690"/>
                </a:cubicBezTo>
                <a:lnTo>
                  <a:pt x="408432" y="535635"/>
                </a:lnTo>
                <a:lnTo>
                  <a:pt x="427939" y="531978"/>
                </a:lnTo>
                <a:cubicBezTo>
                  <a:pt x="441756" y="529539"/>
                  <a:pt x="458825" y="524663"/>
                  <a:pt x="479145" y="517347"/>
                </a:cubicBezTo>
                <a:lnTo>
                  <a:pt x="510844" y="505156"/>
                </a:lnTo>
                <a:lnTo>
                  <a:pt x="508406" y="467360"/>
                </a:lnTo>
                <a:cubicBezTo>
                  <a:pt x="507593" y="442163"/>
                  <a:pt x="506780" y="425908"/>
                  <a:pt x="505968" y="418592"/>
                </a:cubicBezTo>
                <a:cubicBezTo>
                  <a:pt x="505561" y="411684"/>
                  <a:pt x="502412" y="408229"/>
                  <a:pt x="496519" y="408229"/>
                </a:cubicBezTo>
                <a:close/>
                <a:moveTo>
                  <a:pt x="503529" y="151587"/>
                </a:moveTo>
                <a:cubicBezTo>
                  <a:pt x="502716" y="151587"/>
                  <a:pt x="501091" y="152807"/>
                  <a:pt x="498652" y="155245"/>
                </a:cubicBezTo>
                <a:cubicBezTo>
                  <a:pt x="495401" y="158496"/>
                  <a:pt x="493979" y="164389"/>
                  <a:pt x="494385" y="172923"/>
                </a:cubicBezTo>
                <a:cubicBezTo>
                  <a:pt x="494792" y="181458"/>
                  <a:pt x="496620" y="185725"/>
                  <a:pt x="499872" y="185725"/>
                </a:cubicBezTo>
                <a:cubicBezTo>
                  <a:pt x="503936" y="185725"/>
                  <a:pt x="505968" y="180035"/>
                  <a:pt x="505968" y="168656"/>
                </a:cubicBezTo>
                <a:cubicBezTo>
                  <a:pt x="505968" y="158090"/>
                  <a:pt x="505155" y="152400"/>
                  <a:pt x="503529" y="151587"/>
                </a:cubicBezTo>
                <a:close/>
                <a:moveTo>
                  <a:pt x="428548" y="108916"/>
                </a:moveTo>
                <a:cubicBezTo>
                  <a:pt x="427736" y="109322"/>
                  <a:pt x="426720" y="110947"/>
                  <a:pt x="425500" y="113792"/>
                </a:cubicBezTo>
                <a:cubicBezTo>
                  <a:pt x="424688" y="114605"/>
                  <a:pt x="424281" y="115824"/>
                  <a:pt x="424281" y="117450"/>
                </a:cubicBezTo>
                <a:cubicBezTo>
                  <a:pt x="422656" y="123952"/>
                  <a:pt x="422249" y="127204"/>
                  <a:pt x="423062" y="127204"/>
                </a:cubicBezTo>
                <a:cubicBezTo>
                  <a:pt x="423875" y="127204"/>
                  <a:pt x="425094" y="126390"/>
                  <a:pt x="426720" y="124765"/>
                </a:cubicBezTo>
                <a:cubicBezTo>
                  <a:pt x="430784" y="120701"/>
                  <a:pt x="432003" y="116231"/>
                  <a:pt x="430377" y="111354"/>
                </a:cubicBezTo>
                <a:cubicBezTo>
                  <a:pt x="429971" y="109322"/>
                  <a:pt x="429361" y="108509"/>
                  <a:pt x="428548" y="108916"/>
                </a:cubicBezTo>
                <a:close/>
                <a:moveTo>
                  <a:pt x="457047" y="60605"/>
                </a:moveTo>
                <a:cubicBezTo>
                  <a:pt x="455523" y="61113"/>
                  <a:pt x="453948" y="62179"/>
                  <a:pt x="452323" y="63805"/>
                </a:cubicBezTo>
                <a:cubicBezTo>
                  <a:pt x="449884" y="66243"/>
                  <a:pt x="449681" y="69088"/>
                  <a:pt x="451713" y="72340"/>
                </a:cubicBezTo>
                <a:cubicBezTo>
                  <a:pt x="453745" y="75591"/>
                  <a:pt x="456793" y="77216"/>
                  <a:pt x="460857" y="77216"/>
                </a:cubicBezTo>
                <a:cubicBezTo>
                  <a:pt x="464108" y="77216"/>
                  <a:pt x="465734" y="74371"/>
                  <a:pt x="465734" y="68682"/>
                </a:cubicBezTo>
                <a:cubicBezTo>
                  <a:pt x="465734" y="64618"/>
                  <a:pt x="464312" y="61976"/>
                  <a:pt x="461467" y="60757"/>
                </a:cubicBezTo>
                <a:cubicBezTo>
                  <a:pt x="460044" y="60147"/>
                  <a:pt x="458571" y="60097"/>
                  <a:pt x="457047" y="60605"/>
                </a:cubicBezTo>
                <a:close/>
                <a:moveTo>
                  <a:pt x="521055" y="102"/>
                </a:moveTo>
                <a:cubicBezTo>
                  <a:pt x="525830" y="-101"/>
                  <a:pt x="531571" y="0"/>
                  <a:pt x="538276" y="407"/>
                </a:cubicBezTo>
                <a:cubicBezTo>
                  <a:pt x="551688" y="1219"/>
                  <a:pt x="559206" y="2845"/>
                  <a:pt x="560832" y="5283"/>
                </a:cubicBezTo>
                <a:cubicBezTo>
                  <a:pt x="563270" y="6909"/>
                  <a:pt x="564083" y="24791"/>
                  <a:pt x="563270" y="58928"/>
                </a:cubicBezTo>
                <a:cubicBezTo>
                  <a:pt x="563270" y="83312"/>
                  <a:pt x="565099" y="101803"/>
                  <a:pt x="568756" y="114402"/>
                </a:cubicBezTo>
                <a:cubicBezTo>
                  <a:pt x="572414" y="127000"/>
                  <a:pt x="581152" y="145492"/>
                  <a:pt x="594969" y="169875"/>
                </a:cubicBezTo>
                <a:cubicBezTo>
                  <a:pt x="598220" y="177191"/>
                  <a:pt x="610412" y="183693"/>
                  <a:pt x="631545" y="189383"/>
                </a:cubicBezTo>
                <a:cubicBezTo>
                  <a:pt x="662431" y="198323"/>
                  <a:pt x="683768" y="207671"/>
                  <a:pt x="695553" y="217424"/>
                </a:cubicBezTo>
                <a:cubicBezTo>
                  <a:pt x="707339" y="227178"/>
                  <a:pt x="711606" y="239370"/>
                  <a:pt x="708355" y="254000"/>
                </a:cubicBezTo>
                <a:cubicBezTo>
                  <a:pt x="704291" y="269443"/>
                  <a:pt x="683971" y="271475"/>
                  <a:pt x="647395" y="260096"/>
                </a:cubicBezTo>
                <a:cubicBezTo>
                  <a:pt x="627888" y="253594"/>
                  <a:pt x="606755" y="250749"/>
                  <a:pt x="583996" y="251562"/>
                </a:cubicBezTo>
                <a:cubicBezTo>
                  <a:pt x="561238" y="252375"/>
                  <a:pt x="542950" y="256439"/>
                  <a:pt x="529132" y="263754"/>
                </a:cubicBezTo>
                <a:cubicBezTo>
                  <a:pt x="516940" y="269443"/>
                  <a:pt x="510844" y="271272"/>
                  <a:pt x="510844" y="269240"/>
                </a:cubicBezTo>
                <a:cubicBezTo>
                  <a:pt x="510844" y="267208"/>
                  <a:pt x="503123" y="270256"/>
                  <a:pt x="487680" y="278384"/>
                </a:cubicBezTo>
                <a:cubicBezTo>
                  <a:pt x="475488" y="284074"/>
                  <a:pt x="467156" y="290982"/>
                  <a:pt x="462686" y="299111"/>
                </a:cubicBezTo>
                <a:cubicBezTo>
                  <a:pt x="458216" y="307239"/>
                  <a:pt x="454761" y="320243"/>
                  <a:pt x="452323" y="338125"/>
                </a:cubicBezTo>
                <a:cubicBezTo>
                  <a:pt x="449884" y="353568"/>
                  <a:pt x="447852" y="365354"/>
                  <a:pt x="446227" y="373482"/>
                </a:cubicBezTo>
                <a:cubicBezTo>
                  <a:pt x="444601" y="381610"/>
                  <a:pt x="446430" y="385674"/>
                  <a:pt x="451713" y="385674"/>
                </a:cubicBezTo>
                <a:cubicBezTo>
                  <a:pt x="456996" y="385674"/>
                  <a:pt x="459638" y="384048"/>
                  <a:pt x="459638" y="380797"/>
                </a:cubicBezTo>
                <a:cubicBezTo>
                  <a:pt x="459638" y="377546"/>
                  <a:pt x="462686" y="376936"/>
                  <a:pt x="468782" y="378968"/>
                </a:cubicBezTo>
                <a:cubicBezTo>
                  <a:pt x="474878" y="381000"/>
                  <a:pt x="482396" y="379578"/>
                  <a:pt x="491337" y="374701"/>
                </a:cubicBezTo>
                <a:cubicBezTo>
                  <a:pt x="500278" y="369824"/>
                  <a:pt x="508609" y="369621"/>
                  <a:pt x="516331" y="374092"/>
                </a:cubicBezTo>
                <a:cubicBezTo>
                  <a:pt x="524052" y="378562"/>
                  <a:pt x="531571" y="380797"/>
                  <a:pt x="538886" y="380797"/>
                </a:cubicBezTo>
                <a:cubicBezTo>
                  <a:pt x="550265" y="380797"/>
                  <a:pt x="559003" y="386283"/>
                  <a:pt x="565099" y="397256"/>
                </a:cubicBezTo>
                <a:cubicBezTo>
                  <a:pt x="571195" y="408229"/>
                  <a:pt x="577088" y="428346"/>
                  <a:pt x="582777" y="457607"/>
                </a:cubicBezTo>
                <a:cubicBezTo>
                  <a:pt x="589280" y="494995"/>
                  <a:pt x="591312" y="538480"/>
                  <a:pt x="588873" y="588061"/>
                </a:cubicBezTo>
                <a:cubicBezTo>
                  <a:pt x="586435" y="639267"/>
                  <a:pt x="584403" y="688035"/>
                  <a:pt x="582777" y="734365"/>
                </a:cubicBezTo>
                <a:cubicBezTo>
                  <a:pt x="580339" y="782320"/>
                  <a:pt x="578307" y="811581"/>
                  <a:pt x="576681" y="822148"/>
                </a:cubicBezTo>
                <a:lnTo>
                  <a:pt x="574243" y="837997"/>
                </a:lnTo>
                <a:lnTo>
                  <a:pt x="591312" y="828243"/>
                </a:lnTo>
                <a:cubicBezTo>
                  <a:pt x="602691" y="821741"/>
                  <a:pt x="613460" y="814019"/>
                  <a:pt x="623620" y="805079"/>
                </a:cubicBezTo>
                <a:cubicBezTo>
                  <a:pt x="633780" y="796138"/>
                  <a:pt x="640892" y="791667"/>
                  <a:pt x="644956" y="791667"/>
                </a:cubicBezTo>
                <a:cubicBezTo>
                  <a:pt x="678281" y="788416"/>
                  <a:pt x="699008" y="790042"/>
                  <a:pt x="707136" y="796544"/>
                </a:cubicBezTo>
                <a:cubicBezTo>
                  <a:pt x="712825" y="801421"/>
                  <a:pt x="716889" y="802640"/>
                  <a:pt x="719328" y="800202"/>
                </a:cubicBezTo>
                <a:cubicBezTo>
                  <a:pt x="721766" y="797763"/>
                  <a:pt x="725424" y="798170"/>
                  <a:pt x="730300" y="801421"/>
                </a:cubicBezTo>
                <a:cubicBezTo>
                  <a:pt x="735177" y="804672"/>
                  <a:pt x="742899" y="805688"/>
                  <a:pt x="753465" y="804469"/>
                </a:cubicBezTo>
                <a:cubicBezTo>
                  <a:pt x="764032" y="803250"/>
                  <a:pt x="769315" y="804672"/>
                  <a:pt x="769315" y="808736"/>
                </a:cubicBezTo>
                <a:cubicBezTo>
                  <a:pt x="769315" y="812800"/>
                  <a:pt x="775004" y="814832"/>
                  <a:pt x="786383" y="814832"/>
                </a:cubicBezTo>
                <a:cubicBezTo>
                  <a:pt x="796137" y="814832"/>
                  <a:pt x="807110" y="817677"/>
                  <a:pt x="819302" y="823367"/>
                </a:cubicBezTo>
                <a:cubicBezTo>
                  <a:pt x="831494" y="829056"/>
                  <a:pt x="837590" y="833933"/>
                  <a:pt x="837590" y="837997"/>
                </a:cubicBezTo>
                <a:cubicBezTo>
                  <a:pt x="837590" y="842061"/>
                  <a:pt x="842467" y="846125"/>
                  <a:pt x="852220" y="850189"/>
                </a:cubicBezTo>
                <a:cubicBezTo>
                  <a:pt x="863599" y="855879"/>
                  <a:pt x="868070" y="863194"/>
                  <a:pt x="865631" y="872135"/>
                </a:cubicBezTo>
                <a:cubicBezTo>
                  <a:pt x="864006" y="876199"/>
                  <a:pt x="860755" y="878231"/>
                  <a:pt x="855878" y="878231"/>
                </a:cubicBezTo>
                <a:cubicBezTo>
                  <a:pt x="848563" y="878231"/>
                  <a:pt x="842670" y="880466"/>
                  <a:pt x="838200" y="884936"/>
                </a:cubicBezTo>
                <a:cubicBezTo>
                  <a:pt x="833729" y="889407"/>
                  <a:pt x="818083" y="892048"/>
                  <a:pt x="791260" y="892861"/>
                </a:cubicBezTo>
                <a:cubicBezTo>
                  <a:pt x="764438" y="893674"/>
                  <a:pt x="734364" y="895299"/>
                  <a:pt x="701040" y="897738"/>
                </a:cubicBezTo>
                <a:cubicBezTo>
                  <a:pt x="667715" y="900989"/>
                  <a:pt x="644550" y="903021"/>
                  <a:pt x="631545" y="903834"/>
                </a:cubicBezTo>
                <a:cubicBezTo>
                  <a:pt x="599033" y="906272"/>
                  <a:pt x="554736" y="917245"/>
                  <a:pt x="498652" y="936752"/>
                </a:cubicBezTo>
                <a:cubicBezTo>
                  <a:pt x="442569" y="956260"/>
                  <a:pt x="414528" y="970483"/>
                  <a:pt x="414528" y="979424"/>
                </a:cubicBezTo>
                <a:cubicBezTo>
                  <a:pt x="414528" y="983488"/>
                  <a:pt x="410667" y="986739"/>
                  <a:pt x="402945" y="989178"/>
                </a:cubicBezTo>
                <a:cubicBezTo>
                  <a:pt x="395224" y="991616"/>
                  <a:pt x="384657" y="1001776"/>
                  <a:pt x="371246" y="1019658"/>
                </a:cubicBezTo>
                <a:cubicBezTo>
                  <a:pt x="357835" y="1037539"/>
                  <a:pt x="345440" y="1050951"/>
                  <a:pt x="334060" y="1059891"/>
                </a:cubicBezTo>
                <a:cubicBezTo>
                  <a:pt x="322681" y="1068832"/>
                  <a:pt x="316992" y="1074928"/>
                  <a:pt x="316992" y="1078179"/>
                </a:cubicBezTo>
                <a:cubicBezTo>
                  <a:pt x="316992" y="1083869"/>
                  <a:pt x="300736" y="1108659"/>
                  <a:pt x="268224" y="1152551"/>
                </a:cubicBezTo>
                <a:cubicBezTo>
                  <a:pt x="251968" y="1173683"/>
                  <a:pt x="242621" y="1189939"/>
                  <a:pt x="240182" y="1201319"/>
                </a:cubicBezTo>
                <a:cubicBezTo>
                  <a:pt x="237744" y="1211072"/>
                  <a:pt x="231445" y="1226719"/>
                  <a:pt x="221285" y="1248258"/>
                </a:cubicBezTo>
                <a:cubicBezTo>
                  <a:pt x="211125" y="1269797"/>
                  <a:pt x="204013" y="1283005"/>
                  <a:pt x="199949" y="1287882"/>
                </a:cubicBezTo>
                <a:cubicBezTo>
                  <a:pt x="195072" y="1292759"/>
                  <a:pt x="187553" y="1292759"/>
                  <a:pt x="177393" y="1287882"/>
                </a:cubicBezTo>
                <a:cubicBezTo>
                  <a:pt x="167233" y="1283005"/>
                  <a:pt x="159715" y="1275283"/>
                  <a:pt x="154838" y="1264717"/>
                </a:cubicBezTo>
                <a:cubicBezTo>
                  <a:pt x="120701" y="1191565"/>
                  <a:pt x="112166" y="1150519"/>
                  <a:pt x="129235" y="1141578"/>
                </a:cubicBezTo>
                <a:cubicBezTo>
                  <a:pt x="132486" y="1139139"/>
                  <a:pt x="136957" y="1137920"/>
                  <a:pt x="142646" y="1137920"/>
                </a:cubicBezTo>
                <a:cubicBezTo>
                  <a:pt x="151587" y="1137920"/>
                  <a:pt x="163373" y="1133043"/>
                  <a:pt x="178003" y="1123290"/>
                </a:cubicBezTo>
                <a:cubicBezTo>
                  <a:pt x="192633" y="1113536"/>
                  <a:pt x="200355" y="1105408"/>
                  <a:pt x="201168" y="1098906"/>
                </a:cubicBezTo>
                <a:cubicBezTo>
                  <a:pt x="201168" y="1094842"/>
                  <a:pt x="201777" y="1090778"/>
                  <a:pt x="202997" y="1086714"/>
                </a:cubicBezTo>
                <a:cubicBezTo>
                  <a:pt x="204216" y="1082650"/>
                  <a:pt x="204825" y="1078586"/>
                  <a:pt x="204825" y="1074522"/>
                </a:cubicBezTo>
                <a:cubicBezTo>
                  <a:pt x="204825" y="1070458"/>
                  <a:pt x="213360" y="1061111"/>
                  <a:pt x="230429" y="1046480"/>
                </a:cubicBezTo>
                <a:cubicBezTo>
                  <a:pt x="247497" y="1031850"/>
                  <a:pt x="264160" y="1018845"/>
                  <a:pt x="280416" y="1007466"/>
                </a:cubicBezTo>
                <a:cubicBezTo>
                  <a:pt x="291795" y="999338"/>
                  <a:pt x="294233" y="994461"/>
                  <a:pt x="287731" y="992835"/>
                </a:cubicBezTo>
                <a:cubicBezTo>
                  <a:pt x="284480" y="992023"/>
                  <a:pt x="279196" y="993648"/>
                  <a:pt x="271881" y="997712"/>
                </a:cubicBezTo>
                <a:cubicBezTo>
                  <a:pt x="263753" y="1001776"/>
                  <a:pt x="256438" y="1004621"/>
                  <a:pt x="249936" y="1006247"/>
                </a:cubicBezTo>
                <a:cubicBezTo>
                  <a:pt x="243433" y="1007872"/>
                  <a:pt x="229616" y="1012749"/>
                  <a:pt x="208483" y="1020877"/>
                </a:cubicBezTo>
                <a:cubicBezTo>
                  <a:pt x="169469" y="1036320"/>
                  <a:pt x="131877" y="1047293"/>
                  <a:pt x="95707" y="1053795"/>
                </a:cubicBezTo>
                <a:cubicBezTo>
                  <a:pt x="59537" y="1060298"/>
                  <a:pt x="36169" y="1060704"/>
                  <a:pt x="25603" y="1055015"/>
                </a:cubicBezTo>
                <a:cubicBezTo>
                  <a:pt x="18288" y="1050951"/>
                  <a:pt x="11785" y="1040384"/>
                  <a:pt x="6096" y="1023315"/>
                </a:cubicBezTo>
                <a:cubicBezTo>
                  <a:pt x="2032" y="1010311"/>
                  <a:pt x="0" y="1001573"/>
                  <a:pt x="0" y="997103"/>
                </a:cubicBezTo>
                <a:cubicBezTo>
                  <a:pt x="0" y="992632"/>
                  <a:pt x="2438" y="986333"/>
                  <a:pt x="7315" y="978205"/>
                </a:cubicBezTo>
                <a:cubicBezTo>
                  <a:pt x="13817" y="966826"/>
                  <a:pt x="21742" y="960120"/>
                  <a:pt x="31089" y="958088"/>
                </a:cubicBezTo>
                <a:cubicBezTo>
                  <a:pt x="40437" y="956056"/>
                  <a:pt x="51613" y="951383"/>
                  <a:pt x="64617" y="944067"/>
                </a:cubicBezTo>
                <a:cubicBezTo>
                  <a:pt x="75997" y="938378"/>
                  <a:pt x="81686" y="936346"/>
                  <a:pt x="81686" y="937972"/>
                </a:cubicBezTo>
                <a:cubicBezTo>
                  <a:pt x="82499" y="938784"/>
                  <a:pt x="82093" y="940816"/>
                  <a:pt x="80467" y="944067"/>
                </a:cubicBezTo>
                <a:cubicBezTo>
                  <a:pt x="78029" y="950570"/>
                  <a:pt x="76809" y="954431"/>
                  <a:pt x="76809" y="955650"/>
                </a:cubicBezTo>
                <a:cubicBezTo>
                  <a:pt x="76809" y="956869"/>
                  <a:pt x="74371" y="957479"/>
                  <a:pt x="69494" y="957479"/>
                </a:cubicBezTo>
                <a:cubicBezTo>
                  <a:pt x="65430" y="957479"/>
                  <a:pt x="60553" y="962355"/>
                  <a:pt x="54864" y="972109"/>
                </a:cubicBezTo>
                <a:cubicBezTo>
                  <a:pt x="49174" y="981863"/>
                  <a:pt x="47955" y="988365"/>
                  <a:pt x="51206" y="991616"/>
                </a:cubicBezTo>
                <a:cubicBezTo>
                  <a:pt x="52832" y="993242"/>
                  <a:pt x="70307" y="989178"/>
                  <a:pt x="103632" y="979424"/>
                </a:cubicBezTo>
                <a:cubicBezTo>
                  <a:pt x="136957" y="969671"/>
                  <a:pt x="167030" y="959511"/>
                  <a:pt x="193853" y="948944"/>
                </a:cubicBezTo>
                <a:cubicBezTo>
                  <a:pt x="220675" y="939191"/>
                  <a:pt x="236931" y="933907"/>
                  <a:pt x="242621" y="933095"/>
                </a:cubicBezTo>
                <a:cubicBezTo>
                  <a:pt x="248310" y="932282"/>
                  <a:pt x="255422" y="929640"/>
                  <a:pt x="263956" y="925170"/>
                </a:cubicBezTo>
                <a:cubicBezTo>
                  <a:pt x="272491" y="920699"/>
                  <a:pt x="281432" y="918464"/>
                  <a:pt x="290779" y="918464"/>
                </a:cubicBezTo>
                <a:cubicBezTo>
                  <a:pt x="300126" y="918464"/>
                  <a:pt x="306019" y="916432"/>
                  <a:pt x="308457" y="912368"/>
                </a:cubicBezTo>
                <a:cubicBezTo>
                  <a:pt x="310896" y="908304"/>
                  <a:pt x="315772" y="906272"/>
                  <a:pt x="323088" y="906272"/>
                </a:cubicBezTo>
                <a:cubicBezTo>
                  <a:pt x="329590" y="906272"/>
                  <a:pt x="332841" y="905459"/>
                  <a:pt x="332841" y="903834"/>
                </a:cubicBezTo>
                <a:cubicBezTo>
                  <a:pt x="333654" y="901396"/>
                  <a:pt x="328371" y="895299"/>
                  <a:pt x="316992" y="885546"/>
                </a:cubicBezTo>
                <a:cubicBezTo>
                  <a:pt x="304800" y="874979"/>
                  <a:pt x="289153" y="849173"/>
                  <a:pt x="270052" y="808127"/>
                </a:cubicBezTo>
                <a:cubicBezTo>
                  <a:pt x="250952" y="767080"/>
                  <a:pt x="238963" y="746557"/>
                  <a:pt x="234086" y="746557"/>
                </a:cubicBezTo>
                <a:cubicBezTo>
                  <a:pt x="222707" y="746557"/>
                  <a:pt x="219049" y="738023"/>
                  <a:pt x="223113" y="720954"/>
                </a:cubicBezTo>
                <a:cubicBezTo>
                  <a:pt x="224739" y="713639"/>
                  <a:pt x="226161" y="709778"/>
                  <a:pt x="227381" y="709372"/>
                </a:cubicBezTo>
                <a:cubicBezTo>
                  <a:pt x="228600" y="708965"/>
                  <a:pt x="230835" y="711200"/>
                  <a:pt x="234086" y="716077"/>
                </a:cubicBezTo>
                <a:cubicBezTo>
                  <a:pt x="239776" y="722579"/>
                  <a:pt x="242621" y="723595"/>
                  <a:pt x="242621" y="719125"/>
                </a:cubicBezTo>
                <a:cubicBezTo>
                  <a:pt x="242621" y="714655"/>
                  <a:pt x="247294" y="705307"/>
                  <a:pt x="256641" y="691084"/>
                </a:cubicBezTo>
                <a:cubicBezTo>
                  <a:pt x="265988" y="676859"/>
                  <a:pt x="274523" y="657352"/>
                  <a:pt x="282244" y="632562"/>
                </a:cubicBezTo>
                <a:cubicBezTo>
                  <a:pt x="289966" y="607771"/>
                  <a:pt x="295859" y="591922"/>
                  <a:pt x="299923" y="585013"/>
                </a:cubicBezTo>
                <a:cubicBezTo>
                  <a:pt x="303987" y="578104"/>
                  <a:pt x="305003" y="573024"/>
                  <a:pt x="302971" y="569773"/>
                </a:cubicBezTo>
                <a:cubicBezTo>
                  <a:pt x="300939" y="566522"/>
                  <a:pt x="303987" y="551891"/>
                  <a:pt x="312115" y="525882"/>
                </a:cubicBezTo>
                <a:cubicBezTo>
                  <a:pt x="329996" y="466548"/>
                  <a:pt x="340156" y="417373"/>
                  <a:pt x="342595" y="378359"/>
                </a:cubicBezTo>
                <a:cubicBezTo>
                  <a:pt x="345033" y="353162"/>
                  <a:pt x="344220" y="340563"/>
                  <a:pt x="340156" y="340563"/>
                </a:cubicBezTo>
                <a:cubicBezTo>
                  <a:pt x="337718" y="341376"/>
                  <a:pt x="334060" y="346659"/>
                  <a:pt x="329184" y="356413"/>
                </a:cubicBezTo>
                <a:cubicBezTo>
                  <a:pt x="326745" y="362103"/>
                  <a:pt x="325120" y="365354"/>
                  <a:pt x="324307" y="366167"/>
                </a:cubicBezTo>
                <a:cubicBezTo>
                  <a:pt x="323494" y="366979"/>
                  <a:pt x="323900" y="364541"/>
                  <a:pt x="325526" y="358851"/>
                </a:cubicBezTo>
                <a:cubicBezTo>
                  <a:pt x="326339" y="350724"/>
                  <a:pt x="324307" y="346659"/>
                  <a:pt x="319430" y="346659"/>
                </a:cubicBezTo>
                <a:cubicBezTo>
                  <a:pt x="313740" y="346659"/>
                  <a:pt x="299516" y="350317"/>
                  <a:pt x="276758" y="357632"/>
                </a:cubicBezTo>
                <a:cubicBezTo>
                  <a:pt x="252374" y="365760"/>
                  <a:pt x="227177" y="370637"/>
                  <a:pt x="201168" y="372263"/>
                </a:cubicBezTo>
                <a:cubicBezTo>
                  <a:pt x="183286" y="373076"/>
                  <a:pt x="171094" y="372669"/>
                  <a:pt x="164592" y="371044"/>
                </a:cubicBezTo>
                <a:cubicBezTo>
                  <a:pt x="158089" y="369418"/>
                  <a:pt x="148742" y="364541"/>
                  <a:pt x="136550" y="356413"/>
                </a:cubicBezTo>
                <a:cubicBezTo>
                  <a:pt x="120294" y="344221"/>
                  <a:pt x="111963" y="335484"/>
                  <a:pt x="111557" y="330200"/>
                </a:cubicBezTo>
                <a:cubicBezTo>
                  <a:pt x="111150" y="324917"/>
                  <a:pt x="106273" y="318008"/>
                  <a:pt x="96926" y="309474"/>
                </a:cubicBezTo>
                <a:cubicBezTo>
                  <a:pt x="87579" y="300939"/>
                  <a:pt x="82499" y="290170"/>
                  <a:pt x="81686" y="277165"/>
                </a:cubicBezTo>
                <a:cubicBezTo>
                  <a:pt x="80873" y="267411"/>
                  <a:pt x="81280" y="261722"/>
                  <a:pt x="82905" y="260096"/>
                </a:cubicBezTo>
                <a:cubicBezTo>
                  <a:pt x="84531" y="258471"/>
                  <a:pt x="89814" y="258064"/>
                  <a:pt x="98755" y="258877"/>
                </a:cubicBezTo>
                <a:cubicBezTo>
                  <a:pt x="122326" y="259690"/>
                  <a:pt x="138176" y="271069"/>
                  <a:pt x="146304" y="293015"/>
                </a:cubicBezTo>
                <a:cubicBezTo>
                  <a:pt x="148742" y="299517"/>
                  <a:pt x="151384" y="303378"/>
                  <a:pt x="154229" y="304597"/>
                </a:cubicBezTo>
                <a:cubicBezTo>
                  <a:pt x="157073" y="305816"/>
                  <a:pt x="162966" y="305613"/>
                  <a:pt x="171907" y="303987"/>
                </a:cubicBezTo>
                <a:cubicBezTo>
                  <a:pt x="185725" y="301549"/>
                  <a:pt x="207061" y="295453"/>
                  <a:pt x="235915" y="285699"/>
                </a:cubicBezTo>
                <a:cubicBezTo>
                  <a:pt x="264769" y="275946"/>
                  <a:pt x="281228" y="269443"/>
                  <a:pt x="285292" y="266192"/>
                </a:cubicBezTo>
                <a:cubicBezTo>
                  <a:pt x="288544" y="262128"/>
                  <a:pt x="293420" y="260096"/>
                  <a:pt x="299923" y="260096"/>
                </a:cubicBezTo>
                <a:cubicBezTo>
                  <a:pt x="306425" y="260096"/>
                  <a:pt x="318211" y="256439"/>
                  <a:pt x="335280" y="249123"/>
                </a:cubicBezTo>
                <a:cubicBezTo>
                  <a:pt x="346659" y="243434"/>
                  <a:pt x="354584" y="237947"/>
                  <a:pt x="359054" y="232664"/>
                </a:cubicBezTo>
                <a:cubicBezTo>
                  <a:pt x="363524" y="227381"/>
                  <a:pt x="369011" y="216205"/>
                  <a:pt x="375513" y="199136"/>
                </a:cubicBezTo>
                <a:cubicBezTo>
                  <a:pt x="393395" y="152807"/>
                  <a:pt x="408025" y="119075"/>
                  <a:pt x="419404" y="97943"/>
                </a:cubicBezTo>
                <a:cubicBezTo>
                  <a:pt x="430784" y="76810"/>
                  <a:pt x="445414" y="57303"/>
                  <a:pt x="463296" y="39421"/>
                </a:cubicBezTo>
                <a:cubicBezTo>
                  <a:pt x="486867" y="15850"/>
                  <a:pt x="502310" y="3251"/>
                  <a:pt x="509625" y="1626"/>
                </a:cubicBezTo>
                <a:cubicBezTo>
                  <a:pt x="512470" y="813"/>
                  <a:pt x="516280" y="305"/>
                  <a:pt x="521055" y="102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2" name="图片 81"/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000" y="2428326"/>
            <a:ext cx="528554" cy="486411"/>
          </a:xfrm>
          <a:prstGeom prst="rect">
            <a:avLst/>
          </a:prstGeom>
        </p:spPr>
      </p:pic>
      <p:pic>
        <p:nvPicPr>
          <p:cNvPr id="47" name="MG-图片 3">
            <a:extLst>
              <a:ext uri="{FF2B5EF4-FFF2-40B4-BE49-F238E27FC236}">
                <a16:creationId xmlns:a16="http://schemas.microsoft.com/office/drawing/2014/main" id="{0C7D73C8-E1D2-682D-5A87-AA21C7D1B90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374" y="243507"/>
            <a:ext cx="5486411" cy="2538989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10A2586-2850-5AD6-7BE5-CD0DE448391F}"/>
              </a:ext>
            </a:extLst>
          </p:cNvPr>
          <p:cNvSpPr/>
          <p:nvPr/>
        </p:nvSpPr>
        <p:spPr>
          <a:xfrm>
            <a:off x="3076081" y="887725"/>
            <a:ext cx="525682" cy="1035895"/>
          </a:xfrm>
          <a:custGeom>
            <a:avLst/>
            <a:gdLst/>
            <a:ahLst/>
            <a:cxnLst/>
            <a:rect l="l" t="t" r="r" b="b"/>
            <a:pathLst>
              <a:path w="525682" h="1035895">
                <a:moveTo>
                  <a:pt x="417229" y="837763"/>
                </a:moveTo>
                <a:cubicBezTo>
                  <a:pt x="411657" y="837763"/>
                  <a:pt x="408870" y="839434"/>
                  <a:pt x="408870" y="842778"/>
                </a:cubicBezTo>
                <a:cubicBezTo>
                  <a:pt x="408870" y="846121"/>
                  <a:pt x="411657" y="848721"/>
                  <a:pt x="417229" y="850579"/>
                </a:cubicBezTo>
                <a:cubicBezTo>
                  <a:pt x="422801" y="852436"/>
                  <a:pt x="425587" y="850764"/>
                  <a:pt x="425587" y="845564"/>
                </a:cubicBezTo>
                <a:cubicBezTo>
                  <a:pt x="425587" y="840363"/>
                  <a:pt x="422801" y="837763"/>
                  <a:pt x="417229" y="837763"/>
                </a:cubicBezTo>
                <a:close/>
                <a:moveTo>
                  <a:pt x="281722" y="668823"/>
                </a:moveTo>
                <a:cubicBezTo>
                  <a:pt x="276498" y="669171"/>
                  <a:pt x="265946" y="672549"/>
                  <a:pt x="250065" y="678957"/>
                </a:cubicBezTo>
                <a:cubicBezTo>
                  <a:pt x="228891" y="687501"/>
                  <a:pt x="213846" y="691773"/>
                  <a:pt x="204931" y="691773"/>
                </a:cubicBezTo>
                <a:cubicBezTo>
                  <a:pt x="199730" y="691773"/>
                  <a:pt x="196387" y="693073"/>
                  <a:pt x="194901" y="695673"/>
                </a:cubicBezTo>
                <a:cubicBezTo>
                  <a:pt x="193415" y="698274"/>
                  <a:pt x="192672" y="705146"/>
                  <a:pt x="192672" y="716290"/>
                </a:cubicBezTo>
                <a:lnTo>
                  <a:pt x="192672" y="740808"/>
                </a:lnTo>
                <a:lnTo>
                  <a:pt x="213846" y="728549"/>
                </a:lnTo>
                <a:cubicBezTo>
                  <a:pt x="228705" y="720377"/>
                  <a:pt x="244679" y="708861"/>
                  <a:pt x="261766" y="694002"/>
                </a:cubicBezTo>
                <a:cubicBezTo>
                  <a:pt x="266224" y="690287"/>
                  <a:pt x="270310" y="686572"/>
                  <a:pt x="274025" y="682858"/>
                </a:cubicBezTo>
                <a:cubicBezTo>
                  <a:pt x="277740" y="679143"/>
                  <a:pt x="280340" y="676171"/>
                  <a:pt x="281826" y="673942"/>
                </a:cubicBezTo>
                <a:lnTo>
                  <a:pt x="285169" y="669484"/>
                </a:lnTo>
                <a:cubicBezTo>
                  <a:pt x="284612" y="668927"/>
                  <a:pt x="283463" y="668707"/>
                  <a:pt x="281722" y="668823"/>
                </a:cubicBezTo>
                <a:close/>
                <a:moveTo>
                  <a:pt x="409985" y="617106"/>
                </a:moveTo>
                <a:cubicBezTo>
                  <a:pt x="404784" y="617106"/>
                  <a:pt x="394940" y="621750"/>
                  <a:pt x="380453" y="631037"/>
                </a:cubicBezTo>
                <a:cubicBezTo>
                  <a:pt x="365965" y="640324"/>
                  <a:pt x="352406" y="650539"/>
                  <a:pt x="339776" y="661683"/>
                </a:cubicBezTo>
                <a:cubicBezTo>
                  <a:pt x="321202" y="678028"/>
                  <a:pt x="308201" y="687315"/>
                  <a:pt x="300771" y="689544"/>
                </a:cubicBezTo>
                <a:cubicBezTo>
                  <a:pt x="293342" y="691773"/>
                  <a:pt x="289627" y="695116"/>
                  <a:pt x="289627" y="699574"/>
                </a:cubicBezTo>
                <a:cubicBezTo>
                  <a:pt x="289627" y="704032"/>
                  <a:pt x="283312" y="712576"/>
                  <a:pt x="270682" y="725206"/>
                </a:cubicBezTo>
                <a:cubicBezTo>
                  <a:pt x="255823" y="738579"/>
                  <a:pt x="240035" y="754181"/>
                  <a:pt x="223319" y="772012"/>
                </a:cubicBezTo>
                <a:cubicBezTo>
                  <a:pt x="206602" y="789842"/>
                  <a:pt x="198244" y="799872"/>
                  <a:pt x="198244" y="802101"/>
                </a:cubicBezTo>
                <a:cubicBezTo>
                  <a:pt x="198987" y="802844"/>
                  <a:pt x="202145" y="803030"/>
                  <a:pt x="207717" y="802658"/>
                </a:cubicBezTo>
                <a:cubicBezTo>
                  <a:pt x="213289" y="802287"/>
                  <a:pt x="220533" y="800987"/>
                  <a:pt x="229448" y="798758"/>
                </a:cubicBezTo>
                <a:cubicBezTo>
                  <a:pt x="238364" y="796529"/>
                  <a:pt x="246536" y="793557"/>
                  <a:pt x="253965" y="789842"/>
                </a:cubicBezTo>
                <a:cubicBezTo>
                  <a:pt x="263624" y="786128"/>
                  <a:pt x="269753" y="781856"/>
                  <a:pt x="272353" y="777027"/>
                </a:cubicBezTo>
                <a:cubicBezTo>
                  <a:pt x="274954" y="772197"/>
                  <a:pt x="273654" y="768297"/>
                  <a:pt x="268453" y="765325"/>
                </a:cubicBezTo>
                <a:cubicBezTo>
                  <a:pt x="264738" y="763096"/>
                  <a:pt x="262881" y="759939"/>
                  <a:pt x="262881" y="755852"/>
                </a:cubicBezTo>
                <a:cubicBezTo>
                  <a:pt x="262881" y="751766"/>
                  <a:pt x="267339" y="753809"/>
                  <a:pt x="276254" y="761982"/>
                </a:cubicBezTo>
                <a:lnTo>
                  <a:pt x="289627" y="774240"/>
                </a:lnTo>
                <a:lnTo>
                  <a:pt x="320831" y="759753"/>
                </a:lnTo>
                <a:cubicBezTo>
                  <a:pt x="334204" y="753809"/>
                  <a:pt x="344234" y="750280"/>
                  <a:pt x="350920" y="749166"/>
                </a:cubicBezTo>
                <a:cubicBezTo>
                  <a:pt x="357607" y="748051"/>
                  <a:pt x="367637" y="748980"/>
                  <a:pt x="381010" y="751952"/>
                </a:cubicBezTo>
                <a:cubicBezTo>
                  <a:pt x="401070" y="754924"/>
                  <a:pt x="412585" y="756410"/>
                  <a:pt x="415557" y="756410"/>
                </a:cubicBezTo>
                <a:cubicBezTo>
                  <a:pt x="417786" y="756410"/>
                  <a:pt x="419086" y="736164"/>
                  <a:pt x="419458" y="695673"/>
                </a:cubicBezTo>
                <a:cubicBezTo>
                  <a:pt x="419829" y="655183"/>
                  <a:pt x="418900" y="631594"/>
                  <a:pt x="416672" y="624907"/>
                </a:cubicBezTo>
                <a:cubicBezTo>
                  <a:pt x="414443" y="618964"/>
                  <a:pt x="412214" y="616363"/>
                  <a:pt x="409985" y="617106"/>
                </a:cubicBezTo>
                <a:close/>
                <a:moveTo>
                  <a:pt x="330861" y="477803"/>
                </a:moveTo>
                <a:cubicBezTo>
                  <a:pt x="326403" y="479289"/>
                  <a:pt x="311173" y="485233"/>
                  <a:pt x="285169" y="495634"/>
                </a:cubicBezTo>
                <a:cubicBezTo>
                  <a:pt x="253965" y="507521"/>
                  <a:pt x="233534" y="514394"/>
                  <a:pt x="223876" y="516251"/>
                </a:cubicBezTo>
                <a:cubicBezTo>
                  <a:pt x="214218" y="518108"/>
                  <a:pt x="209388" y="522752"/>
                  <a:pt x="209388" y="530181"/>
                </a:cubicBezTo>
                <a:cubicBezTo>
                  <a:pt x="209388" y="533153"/>
                  <a:pt x="208645" y="535568"/>
                  <a:pt x="207159" y="537425"/>
                </a:cubicBezTo>
                <a:cubicBezTo>
                  <a:pt x="205674" y="539282"/>
                  <a:pt x="204188" y="539840"/>
                  <a:pt x="202702" y="539097"/>
                </a:cubicBezTo>
                <a:cubicBezTo>
                  <a:pt x="200473" y="539097"/>
                  <a:pt x="198801" y="540768"/>
                  <a:pt x="197687" y="544112"/>
                </a:cubicBezTo>
                <a:cubicBezTo>
                  <a:pt x="196573" y="547455"/>
                  <a:pt x="196387" y="553213"/>
                  <a:pt x="197130" y="561385"/>
                </a:cubicBezTo>
                <a:cubicBezTo>
                  <a:pt x="197873" y="576987"/>
                  <a:pt x="199173" y="585902"/>
                  <a:pt x="201030" y="588131"/>
                </a:cubicBezTo>
                <a:cubicBezTo>
                  <a:pt x="202888" y="590360"/>
                  <a:pt x="211803" y="587203"/>
                  <a:pt x="227776" y="578659"/>
                </a:cubicBezTo>
                <a:cubicBezTo>
                  <a:pt x="243750" y="570115"/>
                  <a:pt x="257680" y="561385"/>
                  <a:pt x="269567" y="552470"/>
                </a:cubicBezTo>
                <a:cubicBezTo>
                  <a:pt x="285912" y="539097"/>
                  <a:pt x="302257" y="524238"/>
                  <a:pt x="318602" y="507893"/>
                </a:cubicBezTo>
                <a:cubicBezTo>
                  <a:pt x="334947" y="491548"/>
                  <a:pt x="342377" y="482261"/>
                  <a:pt x="340891" y="480032"/>
                </a:cubicBezTo>
                <a:cubicBezTo>
                  <a:pt x="338662" y="477060"/>
                  <a:pt x="335319" y="476317"/>
                  <a:pt x="330861" y="477803"/>
                </a:cubicBezTo>
                <a:close/>
                <a:moveTo>
                  <a:pt x="405388" y="462062"/>
                </a:moveTo>
                <a:cubicBezTo>
                  <a:pt x="403995" y="461969"/>
                  <a:pt x="403298" y="462944"/>
                  <a:pt x="403298" y="464987"/>
                </a:cubicBezTo>
                <a:cubicBezTo>
                  <a:pt x="403298" y="469074"/>
                  <a:pt x="385096" y="488948"/>
                  <a:pt x="348692" y="524609"/>
                </a:cubicBezTo>
                <a:cubicBezTo>
                  <a:pt x="312287" y="560271"/>
                  <a:pt x="294828" y="579030"/>
                  <a:pt x="296314" y="580888"/>
                </a:cubicBezTo>
                <a:cubicBezTo>
                  <a:pt x="297799" y="582745"/>
                  <a:pt x="312473" y="577359"/>
                  <a:pt x="340333" y="564728"/>
                </a:cubicBezTo>
                <a:cubicBezTo>
                  <a:pt x="368194" y="552098"/>
                  <a:pt x="387325" y="546898"/>
                  <a:pt x="397726" y="549126"/>
                </a:cubicBezTo>
                <a:cubicBezTo>
                  <a:pt x="404413" y="550612"/>
                  <a:pt x="408685" y="550798"/>
                  <a:pt x="410542" y="549684"/>
                </a:cubicBezTo>
                <a:cubicBezTo>
                  <a:pt x="412400" y="548569"/>
                  <a:pt x="414071" y="544297"/>
                  <a:pt x="415557" y="536868"/>
                </a:cubicBezTo>
                <a:cubicBezTo>
                  <a:pt x="417043" y="527210"/>
                  <a:pt x="418157" y="514022"/>
                  <a:pt x="418900" y="497306"/>
                </a:cubicBezTo>
                <a:cubicBezTo>
                  <a:pt x="419643" y="480589"/>
                  <a:pt x="417229" y="470002"/>
                  <a:pt x="411657" y="465545"/>
                </a:cubicBezTo>
                <a:cubicBezTo>
                  <a:pt x="408870" y="463316"/>
                  <a:pt x="406781" y="462155"/>
                  <a:pt x="405388" y="462062"/>
                </a:cubicBezTo>
                <a:close/>
                <a:moveTo>
                  <a:pt x="286597" y="98"/>
                </a:moveTo>
                <a:cubicBezTo>
                  <a:pt x="307841" y="864"/>
                  <a:pt x="325010" y="6123"/>
                  <a:pt x="338105" y="15874"/>
                </a:cubicBezTo>
                <a:cubicBezTo>
                  <a:pt x="355564" y="28876"/>
                  <a:pt x="363922" y="48007"/>
                  <a:pt x="363179" y="73267"/>
                </a:cubicBezTo>
                <a:cubicBezTo>
                  <a:pt x="362436" y="88126"/>
                  <a:pt x="360022" y="100013"/>
                  <a:pt x="355935" y="108929"/>
                </a:cubicBezTo>
                <a:cubicBezTo>
                  <a:pt x="351849" y="117844"/>
                  <a:pt x="343862" y="129360"/>
                  <a:pt x="331975" y="143476"/>
                </a:cubicBezTo>
                <a:cubicBezTo>
                  <a:pt x="322317" y="154620"/>
                  <a:pt x="317488" y="162421"/>
                  <a:pt x="317488" y="166879"/>
                </a:cubicBezTo>
                <a:cubicBezTo>
                  <a:pt x="317488" y="171336"/>
                  <a:pt x="314702" y="173565"/>
                  <a:pt x="309129" y="173565"/>
                </a:cubicBezTo>
                <a:cubicBezTo>
                  <a:pt x="303557" y="173565"/>
                  <a:pt x="300771" y="175423"/>
                  <a:pt x="300771" y="179137"/>
                </a:cubicBezTo>
                <a:cubicBezTo>
                  <a:pt x="300771" y="182852"/>
                  <a:pt x="298171" y="185824"/>
                  <a:pt x="292970" y="188053"/>
                </a:cubicBezTo>
                <a:cubicBezTo>
                  <a:pt x="287770" y="190282"/>
                  <a:pt x="268453" y="207555"/>
                  <a:pt x="235020" y="239874"/>
                </a:cubicBezTo>
                <a:cubicBezTo>
                  <a:pt x="201587" y="272192"/>
                  <a:pt x="168155" y="303953"/>
                  <a:pt x="134722" y="335157"/>
                </a:cubicBezTo>
                <a:lnTo>
                  <a:pt x="83458" y="381963"/>
                </a:lnTo>
                <a:lnTo>
                  <a:pt x="97946" y="391993"/>
                </a:lnTo>
                <a:cubicBezTo>
                  <a:pt x="109833" y="400908"/>
                  <a:pt x="125992" y="415767"/>
                  <a:pt x="146423" y="436570"/>
                </a:cubicBezTo>
                <a:cubicBezTo>
                  <a:pt x="166855" y="457372"/>
                  <a:pt x="177070" y="469631"/>
                  <a:pt x="177070" y="473346"/>
                </a:cubicBezTo>
                <a:cubicBezTo>
                  <a:pt x="177070" y="485233"/>
                  <a:pt x="184500" y="485976"/>
                  <a:pt x="199359" y="475574"/>
                </a:cubicBezTo>
                <a:cubicBezTo>
                  <a:pt x="220161" y="460716"/>
                  <a:pt x="257309" y="443442"/>
                  <a:pt x="310801" y="423754"/>
                </a:cubicBezTo>
                <a:cubicBezTo>
                  <a:pt x="364294" y="404066"/>
                  <a:pt x="396983" y="395707"/>
                  <a:pt x="408870" y="398679"/>
                </a:cubicBezTo>
                <a:cubicBezTo>
                  <a:pt x="414814" y="400165"/>
                  <a:pt x="418900" y="399051"/>
                  <a:pt x="421129" y="395336"/>
                </a:cubicBezTo>
                <a:cubicBezTo>
                  <a:pt x="423358" y="391621"/>
                  <a:pt x="424844" y="381591"/>
                  <a:pt x="425587" y="365246"/>
                </a:cubicBezTo>
                <a:cubicBezTo>
                  <a:pt x="426330" y="347416"/>
                  <a:pt x="429302" y="332185"/>
                  <a:pt x="434502" y="319555"/>
                </a:cubicBezTo>
                <a:cubicBezTo>
                  <a:pt x="443418" y="295781"/>
                  <a:pt x="444532" y="275349"/>
                  <a:pt x="437846" y="258262"/>
                </a:cubicBezTo>
                <a:cubicBezTo>
                  <a:pt x="435617" y="253061"/>
                  <a:pt x="427259" y="250275"/>
                  <a:pt x="412771" y="249903"/>
                </a:cubicBezTo>
                <a:cubicBezTo>
                  <a:pt x="398283" y="249532"/>
                  <a:pt x="383982" y="251575"/>
                  <a:pt x="369866" y="256033"/>
                </a:cubicBezTo>
                <a:cubicBezTo>
                  <a:pt x="356492" y="261233"/>
                  <a:pt x="336619" y="276092"/>
                  <a:pt x="310244" y="300610"/>
                </a:cubicBezTo>
                <a:cubicBezTo>
                  <a:pt x="283869" y="325127"/>
                  <a:pt x="269939" y="337757"/>
                  <a:pt x="268453" y="338500"/>
                </a:cubicBezTo>
                <a:cubicBezTo>
                  <a:pt x="263252" y="339243"/>
                  <a:pt x="256566" y="343329"/>
                  <a:pt x="248393" y="350759"/>
                </a:cubicBezTo>
                <a:cubicBezTo>
                  <a:pt x="240221" y="358188"/>
                  <a:pt x="233906" y="365618"/>
                  <a:pt x="229448" y="373047"/>
                </a:cubicBezTo>
                <a:cubicBezTo>
                  <a:pt x="222019" y="385678"/>
                  <a:pt x="217561" y="390135"/>
                  <a:pt x="216075" y="386421"/>
                </a:cubicBezTo>
                <a:cubicBezTo>
                  <a:pt x="214589" y="381220"/>
                  <a:pt x="222947" y="366361"/>
                  <a:pt x="241150" y="341844"/>
                </a:cubicBezTo>
                <a:cubicBezTo>
                  <a:pt x="259352" y="317326"/>
                  <a:pt x="278111" y="295409"/>
                  <a:pt x="297428" y="276092"/>
                </a:cubicBezTo>
                <a:cubicBezTo>
                  <a:pt x="321202" y="251575"/>
                  <a:pt x="341633" y="235230"/>
                  <a:pt x="358721" y="227058"/>
                </a:cubicBezTo>
                <a:cubicBezTo>
                  <a:pt x="375809" y="218885"/>
                  <a:pt x="394383" y="214056"/>
                  <a:pt x="414443" y="212570"/>
                </a:cubicBezTo>
                <a:cubicBezTo>
                  <a:pt x="434502" y="211084"/>
                  <a:pt x="451590" y="213313"/>
                  <a:pt x="465706" y="219257"/>
                </a:cubicBezTo>
                <a:cubicBezTo>
                  <a:pt x="479822" y="225943"/>
                  <a:pt x="487995" y="229101"/>
                  <a:pt x="490224" y="228729"/>
                </a:cubicBezTo>
                <a:cubicBezTo>
                  <a:pt x="492452" y="228358"/>
                  <a:pt x="497653" y="232258"/>
                  <a:pt x="505825" y="240431"/>
                </a:cubicBezTo>
                <a:cubicBezTo>
                  <a:pt x="515484" y="250832"/>
                  <a:pt x="521242" y="269220"/>
                  <a:pt x="523099" y="295595"/>
                </a:cubicBezTo>
                <a:cubicBezTo>
                  <a:pt x="524956" y="321970"/>
                  <a:pt x="522542" y="351130"/>
                  <a:pt x="515855" y="383077"/>
                </a:cubicBezTo>
                <a:cubicBezTo>
                  <a:pt x="507683" y="421711"/>
                  <a:pt x="503968" y="482261"/>
                  <a:pt x="504711" y="564728"/>
                </a:cubicBezTo>
                <a:cubicBezTo>
                  <a:pt x="505454" y="647196"/>
                  <a:pt x="510283" y="735607"/>
                  <a:pt x="519199" y="829962"/>
                </a:cubicBezTo>
                <a:cubicBezTo>
                  <a:pt x="525142" y="896827"/>
                  <a:pt x="527000" y="944747"/>
                  <a:pt x="524771" y="973722"/>
                </a:cubicBezTo>
                <a:cubicBezTo>
                  <a:pt x="522542" y="1002698"/>
                  <a:pt x="515855" y="1022014"/>
                  <a:pt x="504711" y="1031673"/>
                </a:cubicBezTo>
                <a:cubicBezTo>
                  <a:pt x="498767" y="1036130"/>
                  <a:pt x="490038" y="1037059"/>
                  <a:pt x="478522" y="1034459"/>
                </a:cubicBezTo>
                <a:cubicBezTo>
                  <a:pt x="467006" y="1031858"/>
                  <a:pt x="460506" y="1027215"/>
                  <a:pt x="459019" y="1020528"/>
                </a:cubicBezTo>
                <a:cubicBezTo>
                  <a:pt x="457534" y="1013842"/>
                  <a:pt x="452333" y="1009384"/>
                  <a:pt x="443418" y="1007155"/>
                </a:cubicBezTo>
                <a:cubicBezTo>
                  <a:pt x="434502" y="1004926"/>
                  <a:pt x="430045" y="1002140"/>
                  <a:pt x="430045" y="998797"/>
                </a:cubicBezTo>
                <a:cubicBezTo>
                  <a:pt x="430045" y="995454"/>
                  <a:pt x="424473" y="985981"/>
                  <a:pt x="413328" y="970379"/>
                </a:cubicBezTo>
                <a:cubicBezTo>
                  <a:pt x="401441" y="955520"/>
                  <a:pt x="393640" y="945862"/>
                  <a:pt x="389925" y="941404"/>
                </a:cubicBezTo>
                <a:cubicBezTo>
                  <a:pt x="386211" y="936947"/>
                  <a:pt x="377481" y="927474"/>
                  <a:pt x="363736" y="912986"/>
                </a:cubicBezTo>
                <a:cubicBezTo>
                  <a:pt x="349992" y="898499"/>
                  <a:pt x="344605" y="887540"/>
                  <a:pt x="347577" y="880111"/>
                </a:cubicBezTo>
                <a:cubicBezTo>
                  <a:pt x="350549" y="871195"/>
                  <a:pt x="346091" y="866738"/>
                  <a:pt x="334204" y="866738"/>
                </a:cubicBezTo>
                <a:cubicBezTo>
                  <a:pt x="325289" y="867481"/>
                  <a:pt x="308572" y="871195"/>
                  <a:pt x="284055" y="877882"/>
                </a:cubicBezTo>
                <a:cubicBezTo>
                  <a:pt x="250622" y="887540"/>
                  <a:pt x="225919" y="893112"/>
                  <a:pt x="209945" y="894598"/>
                </a:cubicBezTo>
                <a:cubicBezTo>
                  <a:pt x="193972" y="896084"/>
                  <a:pt x="180785" y="897942"/>
                  <a:pt x="170384" y="900170"/>
                </a:cubicBezTo>
                <a:cubicBezTo>
                  <a:pt x="159982" y="902399"/>
                  <a:pt x="147724" y="897756"/>
                  <a:pt x="133607" y="886240"/>
                </a:cubicBezTo>
                <a:cubicBezTo>
                  <a:pt x="119492" y="874724"/>
                  <a:pt x="112434" y="866738"/>
                  <a:pt x="112434" y="862280"/>
                </a:cubicBezTo>
                <a:cubicBezTo>
                  <a:pt x="112434" y="857822"/>
                  <a:pt x="109833" y="853365"/>
                  <a:pt x="104632" y="848907"/>
                </a:cubicBezTo>
                <a:cubicBezTo>
                  <a:pt x="99432" y="844449"/>
                  <a:pt x="95717" y="835348"/>
                  <a:pt x="93488" y="821604"/>
                </a:cubicBezTo>
                <a:cubicBezTo>
                  <a:pt x="91259" y="807859"/>
                  <a:pt x="86801" y="798015"/>
                  <a:pt x="80115" y="792071"/>
                </a:cubicBezTo>
                <a:cubicBezTo>
                  <a:pt x="68971" y="782413"/>
                  <a:pt x="60984" y="770526"/>
                  <a:pt x="56155" y="756410"/>
                </a:cubicBezTo>
                <a:cubicBezTo>
                  <a:pt x="51326" y="742293"/>
                  <a:pt x="51511" y="732635"/>
                  <a:pt x="56712" y="727435"/>
                </a:cubicBezTo>
                <a:cubicBezTo>
                  <a:pt x="60427" y="722977"/>
                  <a:pt x="66928" y="707375"/>
                  <a:pt x="76215" y="680629"/>
                </a:cubicBezTo>
                <a:cubicBezTo>
                  <a:pt x="85502" y="653882"/>
                  <a:pt x="91631" y="632337"/>
                  <a:pt x="94603" y="615992"/>
                </a:cubicBezTo>
                <a:cubicBezTo>
                  <a:pt x="107233" y="549870"/>
                  <a:pt x="110576" y="502135"/>
                  <a:pt x="104632" y="472788"/>
                </a:cubicBezTo>
                <a:cubicBezTo>
                  <a:pt x="98689" y="443442"/>
                  <a:pt x="82716" y="428026"/>
                  <a:pt x="56712" y="426540"/>
                </a:cubicBezTo>
                <a:cubicBezTo>
                  <a:pt x="47054" y="425797"/>
                  <a:pt x="33681" y="417253"/>
                  <a:pt x="16593" y="400908"/>
                </a:cubicBezTo>
                <a:cubicBezTo>
                  <a:pt x="9163" y="393479"/>
                  <a:pt x="7306" y="389764"/>
                  <a:pt x="11021" y="389764"/>
                </a:cubicBezTo>
                <a:cubicBezTo>
                  <a:pt x="13993" y="389764"/>
                  <a:pt x="13807" y="387535"/>
                  <a:pt x="10464" y="383077"/>
                </a:cubicBezTo>
                <a:cubicBezTo>
                  <a:pt x="7120" y="378620"/>
                  <a:pt x="3963" y="369704"/>
                  <a:pt x="991" y="356331"/>
                </a:cubicBezTo>
                <a:cubicBezTo>
                  <a:pt x="-495" y="348159"/>
                  <a:pt x="-309" y="342029"/>
                  <a:pt x="1548" y="337943"/>
                </a:cubicBezTo>
                <a:cubicBezTo>
                  <a:pt x="3406" y="333857"/>
                  <a:pt x="8420" y="328470"/>
                  <a:pt x="16593" y="321784"/>
                </a:cubicBezTo>
                <a:cubicBezTo>
                  <a:pt x="28480" y="312125"/>
                  <a:pt x="43339" y="299495"/>
                  <a:pt x="61170" y="283893"/>
                </a:cubicBezTo>
                <a:cubicBezTo>
                  <a:pt x="78258" y="269777"/>
                  <a:pt x="93303" y="255661"/>
                  <a:pt x="106304" y="241545"/>
                </a:cubicBezTo>
                <a:cubicBezTo>
                  <a:pt x="119306" y="227429"/>
                  <a:pt x="133607" y="212199"/>
                  <a:pt x="149210" y="195854"/>
                </a:cubicBezTo>
                <a:cubicBezTo>
                  <a:pt x="161840" y="181738"/>
                  <a:pt x="176327" y="164464"/>
                  <a:pt x="192672" y="144033"/>
                </a:cubicBezTo>
                <a:cubicBezTo>
                  <a:pt x="209017" y="123602"/>
                  <a:pt x="218675" y="110043"/>
                  <a:pt x="221647" y="103356"/>
                </a:cubicBezTo>
                <a:cubicBezTo>
                  <a:pt x="223876" y="98156"/>
                  <a:pt x="226848" y="92955"/>
                  <a:pt x="230562" y="87755"/>
                </a:cubicBezTo>
                <a:cubicBezTo>
                  <a:pt x="244679" y="63237"/>
                  <a:pt x="249879" y="49864"/>
                  <a:pt x="246165" y="47635"/>
                </a:cubicBezTo>
                <a:cubicBezTo>
                  <a:pt x="244679" y="46892"/>
                  <a:pt x="240407" y="44663"/>
                  <a:pt x="233348" y="40949"/>
                </a:cubicBezTo>
                <a:cubicBezTo>
                  <a:pt x="226291" y="37234"/>
                  <a:pt x="222390" y="32776"/>
                  <a:pt x="221647" y="27576"/>
                </a:cubicBezTo>
                <a:cubicBezTo>
                  <a:pt x="220161" y="19403"/>
                  <a:pt x="222576" y="13274"/>
                  <a:pt x="228891" y="9188"/>
                </a:cubicBezTo>
                <a:cubicBezTo>
                  <a:pt x="235206" y="5101"/>
                  <a:pt x="246907" y="2315"/>
                  <a:pt x="263995" y="829"/>
                </a:cubicBezTo>
                <a:cubicBezTo>
                  <a:pt x="271982" y="86"/>
                  <a:pt x="279516" y="-157"/>
                  <a:pt x="286597" y="98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9B36016-29C6-881B-C18D-403446A66449}"/>
              </a:ext>
            </a:extLst>
          </p:cNvPr>
          <p:cNvSpPr/>
          <p:nvPr/>
        </p:nvSpPr>
        <p:spPr>
          <a:xfrm>
            <a:off x="3523261" y="1130855"/>
            <a:ext cx="1168951" cy="1020914"/>
          </a:xfrm>
          <a:custGeom>
            <a:avLst/>
            <a:gdLst/>
            <a:ahLst/>
            <a:cxnLst/>
            <a:rect l="l" t="t" r="r" b="b"/>
            <a:pathLst>
              <a:path w="1168951" h="1020914">
                <a:moveTo>
                  <a:pt x="710793" y="938886"/>
                </a:moveTo>
                <a:cubicBezTo>
                  <a:pt x="716483" y="938886"/>
                  <a:pt x="722172" y="940512"/>
                  <a:pt x="727862" y="943763"/>
                </a:cubicBezTo>
                <a:cubicBezTo>
                  <a:pt x="731113" y="946201"/>
                  <a:pt x="732739" y="947827"/>
                  <a:pt x="732739" y="948640"/>
                </a:cubicBezTo>
                <a:cubicBezTo>
                  <a:pt x="732739" y="949453"/>
                  <a:pt x="731113" y="949859"/>
                  <a:pt x="727862" y="949859"/>
                </a:cubicBezTo>
                <a:cubicBezTo>
                  <a:pt x="722172" y="949859"/>
                  <a:pt x="716483" y="947827"/>
                  <a:pt x="710793" y="943763"/>
                </a:cubicBezTo>
                <a:cubicBezTo>
                  <a:pt x="707543" y="941325"/>
                  <a:pt x="705917" y="939902"/>
                  <a:pt x="705917" y="939496"/>
                </a:cubicBezTo>
                <a:cubicBezTo>
                  <a:pt x="705917" y="939089"/>
                  <a:pt x="707543" y="938886"/>
                  <a:pt x="710793" y="938886"/>
                </a:cubicBezTo>
                <a:close/>
                <a:moveTo>
                  <a:pt x="831799" y="795325"/>
                </a:moveTo>
                <a:cubicBezTo>
                  <a:pt x="820216" y="793497"/>
                  <a:pt x="787603" y="803555"/>
                  <a:pt x="733958" y="825500"/>
                </a:cubicBezTo>
                <a:cubicBezTo>
                  <a:pt x="719328" y="834441"/>
                  <a:pt x="718921" y="839725"/>
                  <a:pt x="732739" y="841350"/>
                </a:cubicBezTo>
                <a:cubicBezTo>
                  <a:pt x="743305" y="841350"/>
                  <a:pt x="748589" y="839725"/>
                  <a:pt x="748589" y="836473"/>
                </a:cubicBezTo>
                <a:cubicBezTo>
                  <a:pt x="748589" y="833222"/>
                  <a:pt x="751433" y="830784"/>
                  <a:pt x="757123" y="829158"/>
                </a:cubicBezTo>
                <a:cubicBezTo>
                  <a:pt x="760374" y="828345"/>
                  <a:pt x="762000" y="828752"/>
                  <a:pt x="762000" y="830377"/>
                </a:cubicBezTo>
                <a:cubicBezTo>
                  <a:pt x="761187" y="832003"/>
                  <a:pt x="761390" y="833425"/>
                  <a:pt x="762609" y="834645"/>
                </a:cubicBezTo>
                <a:cubicBezTo>
                  <a:pt x="763828" y="835864"/>
                  <a:pt x="765657" y="836473"/>
                  <a:pt x="768096" y="836473"/>
                </a:cubicBezTo>
                <a:cubicBezTo>
                  <a:pt x="773785" y="836473"/>
                  <a:pt x="777647" y="833832"/>
                  <a:pt x="779678" y="828549"/>
                </a:cubicBezTo>
                <a:cubicBezTo>
                  <a:pt x="781710" y="823265"/>
                  <a:pt x="784352" y="820624"/>
                  <a:pt x="787603" y="820624"/>
                </a:cubicBezTo>
                <a:cubicBezTo>
                  <a:pt x="790854" y="820624"/>
                  <a:pt x="791261" y="822656"/>
                  <a:pt x="788822" y="826720"/>
                </a:cubicBezTo>
                <a:lnTo>
                  <a:pt x="790041" y="829158"/>
                </a:lnTo>
                <a:cubicBezTo>
                  <a:pt x="790854" y="828345"/>
                  <a:pt x="792886" y="826720"/>
                  <a:pt x="796137" y="824281"/>
                </a:cubicBezTo>
                <a:cubicBezTo>
                  <a:pt x="803452" y="817779"/>
                  <a:pt x="811784" y="813309"/>
                  <a:pt x="821131" y="810870"/>
                </a:cubicBezTo>
                <a:cubicBezTo>
                  <a:pt x="830478" y="808432"/>
                  <a:pt x="835558" y="805181"/>
                  <a:pt x="836371" y="801117"/>
                </a:cubicBezTo>
                <a:cubicBezTo>
                  <a:pt x="837184" y="797865"/>
                  <a:pt x="835660" y="795935"/>
                  <a:pt x="831799" y="795325"/>
                </a:cubicBezTo>
                <a:close/>
                <a:moveTo>
                  <a:pt x="884529" y="501193"/>
                </a:moveTo>
                <a:cubicBezTo>
                  <a:pt x="881684" y="499568"/>
                  <a:pt x="876198" y="501600"/>
                  <a:pt x="868071" y="507289"/>
                </a:cubicBezTo>
                <a:cubicBezTo>
                  <a:pt x="859129" y="514605"/>
                  <a:pt x="852627" y="518262"/>
                  <a:pt x="848563" y="518262"/>
                </a:cubicBezTo>
                <a:cubicBezTo>
                  <a:pt x="844499" y="518262"/>
                  <a:pt x="838200" y="521920"/>
                  <a:pt x="829666" y="529235"/>
                </a:cubicBezTo>
                <a:cubicBezTo>
                  <a:pt x="821131" y="536550"/>
                  <a:pt x="815644" y="540208"/>
                  <a:pt x="813206" y="540208"/>
                </a:cubicBezTo>
                <a:cubicBezTo>
                  <a:pt x="809955" y="540208"/>
                  <a:pt x="803656" y="545288"/>
                  <a:pt x="794308" y="555448"/>
                </a:cubicBezTo>
                <a:cubicBezTo>
                  <a:pt x="784961" y="565608"/>
                  <a:pt x="779475" y="573533"/>
                  <a:pt x="777849" y="579222"/>
                </a:cubicBezTo>
                <a:cubicBezTo>
                  <a:pt x="776224" y="585725"/>
                  <a:pt x="770128" y="596697"/>
                  <a:pt x="759561" y="612141"/>
                </a:cubicBezTo>
                <a:cubicBezTo>
                  <a:pt x="748995" y="627584"/>
                  <a:pt x="743712" y="637744"/>
                  <a:pt x="743712" y="642621"/>
                </a:cubicBezTo>
                <a:cubicBezTo>
                  <a:pt x="743712" y="650749"/>
                  <a:pt x="757123" y="646685"/>
                  <a:pt x="783945" y="630429"/>
                </a:cubicBezTo>
                <a:cubicBezTo>
                  <a:pt x="794512" y="623926"/>
                  <a:pt x="808736" y="615798"/>
                  <a:pt x="826617" y="606045"/>
                </a:cubicBezTo>
                <a:cubicBezTo>
                  <a:pt x="856691" y="590601"/>
                  <a:pt x="876401" y="579425"/>
                  <a:pt x="885748" y="572517"/>
                </a:cubicBezTo>
                <a:cubicBezTo>
                  <a:pt x="895096" y="565608"/>
                  <a:pt x="898550" y="559309"/>
                  <a:pt x="896112" y="553619"/>
                </a:cubicBezTo>
                <a:cubicBezTo>
                  <a:pt x="894486" y="546304"/>
                  <a:pt x="892860" y="535737"/>
                  <a:pt x="891235" y="521920"/>
                </a:cubicBezTo>
                <a:cubicBezTo>
                  <a:pt x="889610" y="509728"/>
                  <a:pt x="887374" y="502819"/>
                  <a:pt x="884529" y="501193"/>
                </a:cubicBezTo>
                <a:close/>
                <a:moveTo>
                  <a:pt x="1032662" y="448768"/>
                </a:moveTo>
                <a:cubicBezTo>
                  <a:pt x="1019657" y="448768"/>
                  <a:pt x="1013155" y="450190"/>
                  <a:pt x="1013155" y="453035"/>
                </a:cubicBezTo>
                <a:cubicBezTo>
                  <a:pt x="1013155" y="455880"/>
                  <a:pt x="1011936" y="463398"/>
                  <a:pt x="1009497" y="475590"/>
                </a:cubicBezTo>
                <a:lnTo>
                  <a:pt x="1005840" y="493878"/>
                </a:lnTo>
                <a:lnTo>
                  <a:pt x="1021689" y="481686"/>
                </a:lnTo>
                <a:cubicBezTo>
                  <a:pt x="1031443" y="473558"/>
                  <a:pt x="1038758" y="465837"/>
                  <a:pt x="1043635" y="458521"/>
                </a:cubicBezTo>
                <a:cubicBezTo>
                  <a:pt x="1047699" y="453645"/>
                  <a:pt x="1049121" y="450800"/>
                  <a:pt x="1047902" y="449987"/>
                </a:cubicBezTo>
                <a:cubicBezTo>
                  <a:pt x="1046683" y="449174"/>
                  <a:pt x="1041603" y="448768"/>
                  <a:pt x="1032662" y="448768"/>
                </a:cubicBezTo>
                <a:close/>
                <a:moveTo>
                  <a:pt x="791870" y="351232"/>
                </a:moveTo>
                <a:cubicBezTo>
                  <a:pt x="788212" y="351232"/>
                  <a:pt x="786384" y="354077"/>
                  <a:pt x="786384" y="359766"/>
                </a:cubicBezTo>
                <a:cubicBezTo>
                  <a:pt x="786384" y="365456"/>
                  <a:pt x="788212" y="367081"/>
                  <a:pt x="791870" y="364643"/>
                </a:cubicBezTo>
                <a:cubicBezTo>
                  <a:pt x="795528" y="362205"/>
                  <a:pt x="797356" y="359360"/>
                  <a:pt x="797356" y="356109"/>
                </a:cubicBezTo>
                <a:cubicBezTo>
                  <a:pt x="797356" y="352857"/>
                  <a:pt x="795528" y="351232"/>
                  <a:pt x="791870" y="351232"/>
                </a:cubicBezTo>
                <a:close/>
                <a:moveTo>
                  <a:pt x="791870" y="313437"/>
                </a:moveTo>
                <a:cubicBezTo>
                  <a:pt x="788212" y="313437"/>
                  <a:pt x="786384" y="315265"/>
                  <a:pt x="786384" y="318923"/>
                </a:cubicBezTo>
                <a:cubicBezTo>
                  <a:pt x="786384" y="322581"/>
                  <a:pt x="788212" y="324409"/>
                  <a:pt x="791870" y="324409"/>
                </a:cubicBezTo>
                <a:cubicBezTo>
                  <a:pt x="795528" y="324409"/>
                  <a:pt x="797356" y="322581"/>
                  <a:pt x="797356" y="318923"/>
                </a:cubicBezTo>
                <a:cubicBezTo>
                  <a:pt x="797356" y="315265"/>
                  <a:pt x="795528" y="313437"/>
                  <a:pt x="791870" y="313437"/>
                </a:cubicBezTo>
                <a:close/>
                <a:moveTo>
                  <a:pt x="1036320" y="81789"/>
                </a:moveTo>
                <a:cubicBezTo>
                  <a:pt x="1029817" y="81789"/>
                  <a:pt x="1023721" y="83414"/>
                  <a:pt x="1018032" y="86665"/>
                </a:cubicBezTo>
                <a:cubicBezTo>
                  <a:pt x="1012342" y="89917"/>
                  <a:pt x="1002588" y="92558"/>
                  <a:pt x="988771" y="94590"/>
                </a:cubicBezTo>
                <a:cubicBezTo>
                  <a:pt x="974954" y="96622"/>
                  <a:pt x="966622" y="100077"/>
                  <a:pt x="963777" y="104953"/>
                </a:cubicBezTo>
                <a:cubicBezTo>
                  <a:pt x="960932" y="109830"/>
                  <a:pt x="954633" y="113488"/>
                  <a:pt x="944880" y="115926"/>
                </a:cubicBezTo>
                <a:cubicBezTo>
                  <a:pt x="935939" y="118365"/>
                  <a:pt x="917244" y="128931"/>
                  <a:pt x="888796" y="147625"/>
                </a:cubicBezTo>
                <a:cubicBezTo>
                  <a:pt x="860348" y="166320"/>
                  <a:pt x="846124" y="177699"/>
                  <a:pt x="846124" y="181763"/>
                </a:cubicBezTo>
                <a:cubicBezTo>
                  <a:pt x="845312" y="185014"/>
                  <a:pt x="838403" y="191923"/>
                  <a:pt x="825399" y="202489"/>
                </a:cubicBezTo>
                <a:cubicBezTo>
                  <a:pt x="799388" y="222809"/>
                  <a:pt x="786384" y="242723"/>
                  <a:pt x="786384" y="262230"/>
                </a:cubicBezTo>
                <a:cubicBezTo>
                  <a:pt x="786384" y="271984"/>
                  <a:pt x="788416" y="276454"/>
                  <a:pt x="792480" y="275641"/>
                </a:cubicBezTo>
                <a:cubicBezTo>
                  <a:pt x="794918" y="274829"/>
                  <a:pt x="797356" y="270358"/>
                  <a:pt x="799795" y="262230"/>
                </a:cubicBezTo>
                <a:cubicBezTo>
                  <a:pt x="802233" y="253289"/>
                  <a:pt x="805891" y="248819"/>
                  <a:pt x="810768" y="248819"/>
                </a:cubicBezTo>
                <a:cubicBezTo>
                  <a:pt x="818083" y="248819"/>
                  <a:pt x="836777" y="239065"/>
                  <a:pt x="866851" y="219558"/>
                </a:cubicBezTo>
                <a:cubicBezTo>
                  <a:pt x="883107" y="208179"/>
                  <a:pt x="896518" y="200051"/>
                  <a:pt x="907084" y="195174"/>
                </a:cubicBezTo>
                <a:cubicBezTo>
                  <a:pt x="917651" y="190297"/>
                  <a:pt x="937971" y="175667"/>
                  <a:pt x="968044" y="151283"/>
                </a:cubicBezTo>
                <a:cubicBezTo>
                  <a:pt x="998119" y="126899"/>
                  <a:pt x="1016813" y="112878"/>
                  <a:pt x="1024128" y="109220"/>
                </a:cubicBezTo>
                <a:cubicBezTo>
                  <a:pt x="1031443" y="105563"/>
                  <a:pt x="1036726" y="100077"/>
                  <a:pt x="1039978" y="92761"/>
                </a:cubicBezTo>
                <a:cubicBezTo>
                  <a:pt x="1042416" y="87885"/>
                  <a:pt x="1043432" y="84837"/>
                  <a:pt x="1043025" y="83617"/>
                </a:cubicBezTo>
                <a:cubicBezTo>
                  <a:pt x="1042619" y="82398"/>
                  <a:pt x="1040384" y="81789"/>
                  <a:pt x="1036320" y="81789"/>
                </a:cubicBezTo>
                <a:close/>
                <a:moveTo>
                  <a:pt x="946099" y="37897"/>
                </a:moveTo>
                <a:cubicBezTo>
                  <a:pt x="944473" y="37897"/>
                  <a:pt x="942644" y="39726"/>
                  <a:pt x="940612" y="43384"/>
                </a:cubicBezTo>
                <a:cubicBezTo>
                  <a:pt x="938580" y="47041"/>
                  <a:pt x="939393" y="48870"/>
                  <a:pt x="943051" y="48870"/>
                </a:cubicBezTo>
                <a:cubicBezTo>
                  <a:pt x="946709" y="48870"/>
                  <a:pt x="948537" y="47041"/>
                  <a:pt x="948537" y="43384"/>
                </a:cubicBezTo>
                <a:cubicBezTo>
                  <a:pt x="948537" y="39726"/>
                  <a:pt x="947724" y="37897"/>
                  <a:pt x="946099" y="37897"/>
                </a:cubicBezTo>
                <a:close/>
                <a:moveTo>
                  <a:pt x="479145" y="17781"/>
                </a:moveTo>
                <a:cubicBezTo>
                  <a:pt x="487680" y="17781"/>
                  <a:pt x="492963" y="19203"/>
                  <a:pt x="494995" y="22048"/>
                </a:cubicBezTo>
                <a:cubicBezTo>
                  <a:pt x="497433" y="24486"/>
                  <a:pt x="503123" y="28144"/>
                  <a:pt x="512064" y="33021"/>
                </a:cubicBezTo>
                <a:cubicBezTo>
                  <a:pt x="549452" y="53340"/>
                  <a:pt x="572008" y="67361"/>
                  <a:pt x="579729" y="75083"/>
                </a:cubicBezTo>
                <a:cubicBezTo>
                  <a:pt x="587451" y="82805"/>
                  <a:pt x="590499" y="94793"/>
                  <a:pt x="588873" y="111049"/>
                </a:cubicBezTo>
                <a:cubicBezTo>
                  <a:pt x="587248" y="121616"/>
                  <a:pt x="578510" y="139091"/>
                  <a:pt x="562661" y="163475"/>
                </a:cubicBezTo>
                <a:cubicBezTo>
                  <a:pt x="546811" y="187859"/>
                  <a:pt x="531571" y="207366"/>
                  <a:pt x="516941" y="221996"/>
                </a:cubicBezTo>
                <a:cubicBezTo>
                  <a:pt x="509625" y="229312"/>
                  <a:pt x="505968" y="235205"/>
                  <a:pt x="505968" y="239675"/>
                </a:cubicBezTo>
                <a:cubicBezTo>
                  <a:pt x="505968" y="244145"/>
                  <a:pt x="500685" y="251664"/>
                  <a:pt x="490118" y="262230"/>
                </a:cubicBezTo>
                <a:cubicBezTo>
                  <a:pt x="479552" y="272797"/>
                  <a:pt x="474268" y="281128"/>
                  <a:pt x="474268" y="287224"/>
                </a:cubicBezTo>
                <a:cubicBezTo>
                  <a:pt x="474268" y="293320"/>
                  <a:pt x="482193" y="301448"/>
                  <a:pt x="498043" y="311608"/>
                </a:cubicBezTo>
                <a:cubicBezTo>
                  <a:pt x="513893" y="321768"/>
                  <a:pt x="523037" y="330099"/>
                  <a:pt x="525475" y="336601"/>
                </a:cubicBezTo>
                <a:cubicBezTo>
                  <a:pt x="529539" y="354483"/>
                  <a:pt x="528117" y="371552"/>
                  <a:pt x="521208" y="387808"/>
                </a:cubicBezTo>
                <a:cubicBezTo>
                  <a:pt x="514299" y="404064"/>
                  <a:pt x="497433" y="428854"/>
                  <a:pt x="470611" y="462179"/>
                </a:cubicBezTo>
                <a:cubicBezTo>
                  <a:pt x="446227" y="493065"/>
                  <a:pt x="429971" y="517449"/>
                  <a:pt x="421843" y="535331"/>
                </a:cubicBezTo>
                <a:cubicBezTo>
                  <a:pt x="420217" y="537769"/>
                  <a:pt x="429971" y="545897"/>
                  <a:pt x="451104" y="559715"/>
                </a:cubicBezTo>
                <a:cubicBezTo>
                  <a:pt x="469798" y="571094"/>
                  <a:pt x="483209" y="581864"/>
                  <a:pt x="491337" y="592024"/>
                </a:cubicBezTo>
                <a:cubicBezTo>
                  <a:pt x="499465" y="602184"/>
                  <a:pt x="505561" y="614985"/>
                  <a:pt x="509625" y="630429"/>
                </a:cubicBezTo>
                <a:cubicBezTo>
                  <a:pt x="513689" y="644246"/>
                  <a:pt x="514502" y="665379"/>
                  <a:pt x="512064" y="693827"/>
                </a:cubicBezTo>
                <a:cubicBezTo>
                  <a:pt x="509625" y="722275"/>
                  <a:pt x="505155" y="747472"/>
                  <a:pt x="498653" y="769417"/>
                </a:cubicBezTo>
                <a:cubicBezTo>
                  <a:pt x="492963" y="787299"/>
                  <a:pt x="489305" y="804368"/>
                  <a:pt x="487680" y="820624"/>
                </a:cubicBezTo>
                <a:cubicBezTo>
                  <a:pt x="486867" y="836067"/>
                  <a:pt x="483209" y="857403"/>
                  <a:pt x="476707" y="884632"/>
                </a:cubicBezTo>
                <a:cubicBezTo>
                  <a:pt x="470205" y="911861"/>
                  <a:pt x="464515" y="930352"/>
                  <a:pt x="459638" y="940105"/>
                </a:cubicBezTo>
                <a:cubicBezTo>
                  <a:pt x="454761" y="949859"/>
                  <a:pt x="452323" y="958800"/>
                  <a:pt x="452323" y="966928"/>
                </a:cubicBezTo>
                <a:cubicBezTo>
                  <a:pt x="452323" y="976681"/>
                  <a:pt x="447040" y="987248"/>
                  <a:pt x="436473" y="998627"/>
                </a:cubicBezTo>
                <a:cubicBezTo>
                  <a:pt x="425907" y="1010006"/>
                  <a:pt x="414528" y="1016915"/>
                  <a:pt x="402336" y="1019353"/>
                </a:cubicBezTo>
                <a:cubicBezTo>
                  <a:pt x="389331" y="1022605"/>
                  <a:pt x="378358" y="1020776"/>
                  <a:pt x="369417" y="1013867"/>
                </a:cubicBezTo>
                <a:cubicBezTo>
                  <a:pt x="360477" y="1006958"/>
                  <a:pt x="354381" y="1003910"/>
                  <a:pt x="351129" y="1004723"/>
                </a:cubicBezTo>
                <a:cubicBezTo>
                  <a:pt x="347065" y="1004723"/>
                  <a:pt x="339344" y="1003097"/>
                  <a:pt x="327965" y="999846"/>
                </a:cubicBezTo>
                <a:cubicBezTo>
                  <a:pt x="316585" y="996595"/>
                  <a:pt x="310489" y="994157"/>
                  <a:pt x="309677" y="992531"/>
                </a:cubicBezTo>
                <a:cubicBezTo>
                  <a:pt x="307238" y="989280"/>
                  <a:pt x="301752" y="987654"/>
                  <a:pt x="293217" y="987654"/>
                </a:cubicBezTo>
                <a:cubicBezTo>
                  <a:pt x="284683" y="987654"/>
                  <a:pt x="274523" y="984403"/>
                  <a:pt x="262737" y="977901"/>
                </a:cubicBezTo>
                <a:cubicBezTo>
                  <a:pt x="250952" y="971398"/>
                  <a:pt x="240589" y="967741"/>
                  <a:pt x="231648" y="966928"/>
                </a:cubicBezTo>
                <a:cubicBezTo>
                  <a:pt x="222707" y="966115"/>
                  <a:pt x="216814" y="963270"/>
                  <a:pt x="213969" y="958393"/>
                </a:cubicBezTo>
                <a:cubicBezTo>
                  <a:pt x="211125" y="953517"/>
                  <a:pt x="203200" y="951688"/>
                  <a:pt x="190195" y="952907"/>
                </a:cubicBezTo>
                <a:cubicBezTo>
                  <a:pt x="177190" y="954126"/>
                  <a:pt x="168452" y="952907"/>
                  <a:pt x="163982" y="949249"/>
                </a:cubicBezTo>
                <a:cubicBezTo>
                  <a:pt x="159512" y="945592"/>
                  <a:pt x="153619" y="943357"/>
                  <a:pt x="146304" y="942544"/>
                </a:cubicBezTo>
                <a:cubicBezTo>
                  <a:pt x="138989" y="941731"/>
                  <a:pt x="133909" y="939902"/>
                  <a:pt x="131064" y="937057"/>
                </a:cubicBezTo>
                <a:cubicBezTo>
                  <a:pt x="128219" y="934213"/>
                  <a:pt x="122733" y="932790"/>
                  <a:pt x="114605" y="932790"/>
                </a:cubicBezTo>
                <a:cubicBezTo>
                  <a:pt x="106477" y="932790"/>
                  <a:pt x="99161" y="929742"/>
                  <a:pt x="92659" y="923646"/>
                </a:cubicBezTo>
                <a:cubicBezTo>
                  <a:pt x="86157" y="917550"/>
                  <a:pt x="78638" y="915112"/>
                  <a:pt x="70104" y="916331"/>
                </a:cubicBezTo>
                <a:cubicBezTo>
                  <a:pt x="61569" y="917550"/>
                  <a:pt x="55880" y="915721"/>
                  <a:pt x="53035" y="910845"/>
                </a:cubicBezTo>
                <a:cubicBezTo>
                  <a:pt x="50190" y="905968"/>
                  <a:pt x="42875" y="901497"/>
                  <a:pt x="31089" y="897433"/>
                </a:cubicBezTo>
                <a:cubicBezTo>
                  <a:pt x="19304" y="893369"/>
                  <a:pt x="12801" y="887477"/>
                  <a:pt x="11582" y="879755"/>
                </a:cubicBezTo>
                <a:cubicBezTo>
                  <a:pt x="10363" y="872033"/>
                  <a:pt x="8128" y="868173"/>
                  <a:pt x="4877" y="868173"/>
                </a:cubicBezTo>
                <a:cubicBezTo>
                  <a:pt x="1625" y="868173"/>
                  <a:pt x="0" y="866547"/>
                  <a:pt x="0" y="863296"/>
                </a:cubicBezTo>
                <a:cubicBezTo>
                  <a:pt x="0" y="855981"/>
                  <a:pt x="6096" y="855168"/>
                  <a:pt x="18288" y="860857"/>
                </a:cubicBezTo>
                <a:cubicBezTo>
                  <a:pt x="23165" y="862483"/>
                  <a:pt x="27229" y="864921"/>
                  <a:pt x="30480" y="868173"/>
                </a:cubicBezTo>
                <a:cubicBezTo>
                  <a:pt x="36982" y="875488"/>
                  <a:pt x="55270" y="879552"/>
                  <a:pt x="85344" y="880365"/>
                </a:cubicBezTo>
                <a:cubicBezTo>
                  <a:pt x="115417" y="881177"/>
                  <a:pt x="146304" y="878333"/>
                  <a:pt x="178003" y="871830"/>
                </a:cubicBezTo>
                <a:cubicBezTo>
                  <a:pt x="208077" y="866141"/>
                  <a:pt x="231648" y="861670"/>
                  <a:pt x="248717" y="858419"/>
                </a:cubicBezTo>
                <a:cubicBezTo>
                  <a:pt x="281228" y="851917"/>
                  <a:pt x="314553" y="841757"/>
                  <a:pt x="348691" y="827939"/>
                </a:cubicBezTo>
                <a:cubicBezTo>
                  <a:pt x="370637" y="818998"/>
                  <a:pt x="388924" y="792989"/>
                  <a:pt x="403555" y="749910"/>
                </a:cubicBezTo>
                <a:cubicBezTo>
                  <a:pt x="411683" y="726339"/>
                  <a:pt x="417373" y="712928"/>
                  <a:pt x="420624" y="709677"/>
                </a:cubicBezTo>
                <a:cubicBezTo>
                  <a:pt x="423875" y="705613"/>
                  <a:pt x="428142" y="691389"/>
                  <a:pt x="433425" y="667005"/>
                </a:cubicBezTo>
                <a:cubicBezTo>
                  <a:pt x="438709" y="642621"/>
                  <a:pt x="441350" y="625552"/>
                  <a:pt x="441350" y="615798"/>
                </a:cubicBezTo>
                <a:cubicBezTo>
                  <a:pt x="441350" y="604419"/>
                  <a:pt x="439318" y="598729"/>
                  <a:pt x="435254" y="598729"/>
                </a:cubicBezTo>
                <a:cubicBezTo>
                  <a:pt x="425501" y="599542"/>
                  <a:pt x="412496" y="602590"/>
                  <a:pt x="396240" y="607873"/>
                </a:cubicBezTo>
                <a:cubicBezTo>
                  <a:pt x="379984" y="613157"/>
                  <a:pt x="366573" y="619049"/>
                  <a:pt x="356006" y="625552"/>
                </a:cubicBezTo>
                <a:cubicBezTo>
                  <a:pt x="339750" y="635305"/>
                  <a:pt x="325933" y="638963"/>
                  <a:pt x="314553" y="636524"/>
                </a:cubicBezTo>
                <a:cubicBezTo>
                  <a:pt x="309677" y="635712"/>
                  <a:pt x="306019" y="634289"/>
                  <a:pt x="303580" y="632257"/>
                </a:cubicBezTo>
                <a:cubicBezTo>
                  <a:pt x="301142" y="630225"/>
                  <a:pt x="299923" y="628397"/>
                  <a:pt x="299923" y="626771"/>
                </a:cubicBezTo>
                <a:cubicBezTo>
                  <a:pt x="301549" y="621894"/>
                  <a:pt x="300736" y="618237"/>
                  <a:pt x="297485" y="615798"/>
                </a:cubicBezTo>
                <a:cubicBezTo>
                  <a:pt x="294233" y="613360"/>
                  <a:pt x="289560" y="601168"/>
                  <a:pt x="283464" y="579222"/>
                </a:cubicBezTo>
                <a:cubicBezTo>
                  <a:pt x="277368" y="557277"/>
                  <a:pt x="274320" y="541833"/>
                  <a:pt x="274320" y="532893"/>
                </a:cubicBezTo>
                <a:cubicBezTo>
                  <a:pt x="274320" y="523139"/>
                  <a:pt x="278384" y="516230"/>
                  <a:pt x="286512" y="512166"/>
                </a:cubicBezTo>
                <a:cubicBezTo>
                  <a:pt x="292201" y="508915"/>
                  <a:pt x="305613" y="496723"/>
                  <a:pt x="326745" y="475590"/>
                </a:cubicBezTo>
                <a:cubicBezTo>
                  <a:pt x="347878" y="454457"/>
                  <a:pt x="367385" y="433731"/>
                  <a:pt x="385267" y="413411"/>
                </a:cubicBezTo>
                <a:cubicBezTo>
                  <a:pt x="403149" y="393091"/>
                  <a:pt x="410464" y="382931"/>
                  <a:pt x="407213" y="382931"/>
                </a:cubicBezTo>
                <a:cubicBezTo>
                  <a:pt x="403149" y="382931"/>
                  <a:pt x="393192" y="387198"/>
                  <a:pt x="377342" y="395733"/>
                </a:cubicBezTo>
                <a:cubicBezTo>
                  <a:pt x="361492" y="404267"/>
                  <a:pt x="353161" y="410160"/>
                  <a:pt x="352349" y="413411"/>
                </a:cubicBezTo>
                <a:cubicBezTo>
                  <a:pt x="349910" y="418288"/>
                  <a:pt x="347065" y="420726"/>
                  <a:pt x="343814" y="420726"/>
                </a:cubicBezTo>
                <a:cubicBezTo>
                  <a:pt x="338937" y="420726"/>
                  <a:pt x="331622" y="414427"/>
                  <a:pt x="321869" y="401829"/>
                </a:cubicBezTo>
                <a:cubicBezTo>
                  <a:pt x="312115" y="389230"/>
                  <a:pt x="306425" y="378054"/>
                  <a:pt x="304800" y="368301"/>
                </a:cubicBezTo>
                <a:cubicBezTo>
                  <a:pt x="302361" y="355296"/>
                  <a:pt x="299517" y="339853"/>
                  <a:pt x="296265" y="321971"/>
                </a:cubicBezTo>
                <a:lnTo>
                  <a:pt x="291389" y="295149"/>
                </a:lnTo>
                <a:lnTo>
                  <a:pt x="357225" y="226873"/>
                </a:lnTo>
                <a:lnTo>
                  <a:pt x="423062" y="159817"/>
                </a:lnTo>
                <a:lnTo>
                  <a:pt x="398678" y="158598"/>
                </a:lnTo>
                <a:cubicBezTo>
                  <a:pt x="382422" y="156973"/>
                  <a:pt x="370840" y="153518"/>
                  <a:pt x="363931" y="148235"/>
                </a:cubicBezTo>
                <a:cubicBezTo>
                  <a:pt x="357022" y="142952"/>
                  <a:pt x="350723" y="140310"/>
                  <a:pt x="345033" y="140310"/>
                </a:cubicBezTo>
                <a:cubicBezTo>
                  <a:pt x="339344" y="140310"/>
                  <a:pt x="330403" y="132995"/>
                  <a:pt x="318211" y="118365"/>
                </a:cubicBezTo>
                <a:cubicBezTo>
                  <a:pt x="299517" y="93168"/>
                  <a:pt x="295046" y="69190"/>
                  <a:pt x="304800" y="46432"/>
                </a:cubicBezTo>
                <a:cubicBezTo>
                  <a:pt x="312928" y="27737"/>
                  <a:pt x="327152" y="22861"/>
                  <a:pt x="347472" y="31801"/>
                </a:cubicBezTo>
                <a:cubicBezTo>
                  <a:pt x="353974" y="35053"/>
                  <a:pt x="362712" y="36069"/>
                  <a:pt x="373684" y="34849"/>
                </a:cubicBezTo>
                <a:cubicBezTo>
                  <a:pt x="384657" y="33630"/>
                  <a:pt x="408025" y="29363"/>
                  <a:pt x="443788" y="22048"/>
                </a:cubicBezTo>
                <a:cubicBezTo>
                  <a:pt x="458825" y="19203"/>
                  <a:pt x="470611" y="17781"/>
                  <a:pt x="479145" y="17781"/>
                </a:cubicBezTo>
                <a:close/>
                <a:moveTo>
                  <a:pt x="775411" y="102"/>
                </a:moveTo>
                <a:cubicBezTo>
                  <a:pt x="779475" y="915"/>
                  <a:pt x="781507" y="3353"/>
                  <a:pt x="781507" y="7417"/>
                </a:cubicBezTo>
                <a:cubicBezTo>
                  <a:pt x="781507" y="11481"/>
                  <a:pt x="786384" y="18593"/>
                  <a:pt x="796137" y="28753"/>
                </a:cubicBezTo>
                <a:cubicBezTo>
                  <a:pt x="805891" y="38913"/>
                  <a:pt x="809955" y="51309"/>
                  <a:pt x="808329" y="65939"/>
                </a:cubicBezTo>
                <a:lnTo>
                  <a:pt x="807110" y="87885"/>
                </a:lnTo>
                <a:lnTo>
                  <a:pt x="825399" y="78131"/>
                </a:lnTo>
                <a:cubicBezTo>
                  <a:pt x="837590" y="72441"/>
                  <a:pt x="864006" y="61672"/>
                  <a:pt x="904646" y="45822"/>
                </a:cubicBezTo>
                <a:cubicBezTo>
                  <a:pt x="945286" y="29973"/>
                  <a:pt x="968044" y="24080"/>
                  <a:pt x="972921" y="28144"/>
                </a:cubicBezTo>
                <a:cubicBezTo>
                  <a:pt x="977798" y="32208"/>
                  <a:pt x="985926" y="33021"/>
                  <a:pt x="997305" y="30582"/>
                </a:cubicBezTo>
                <a:cubicBezTo>
                  <a:pt x="1006246" y="27331"/>
                  <a:pt x="1009904" y="24486"/>
                  <a:pt x="1008279" y="22048"/>
                </a:cubicBezTo>
                <a:cubicBezTo>
                  <a:pt x="1005840" y="21235"/>
                  <a:pt x="1006246" y="20422"/>
                  <a:pt x="1009497" y="19609"/>
                </a:cubicBezTo>
                <a:cubicBezTo>
                  <a:pt x="1013561" y="19609"/>
                  <a:pt x="1019251" y="20016"/>
                  <a:pt x="1026566" y="20829"/>
                </a:cubicBezTo>
                <a:cubicBezTo>
                  <a:pt x="1043635" y="23267"/>
                  <a:pt x="1062126" y="30379"/>
                  <a:pt x="1082040" y="42165"/>
                </a:cubicBezTo>
                <a:cubicBezTo>
                  <a:pt x="1101953" y="53950"/>
                  <a:pt x="1113332" y="59843"/>
                  <a:pt x="1116177" y="59843"/>
                </a:cubicBezTo>
                <a:cubicBezTo>
                  <a:pt x="1119022" y="59843"/>
                  <a:pt x="1120444" y="62485"/>
                  <a:pt x="1120444" y="67768"/>
                </a:cubicBezTo>
                <a:cubicBezTo>
                  <a:pt x="1120444" y="73051"/>
                  <a:pt x="1122476" y="76302"/>
                  <a:pt x="1126540" y="77521"/>
                </a:cubicBezTo>
                <a:cubicBezTo>
                  <a:pt x="1130604" y="78741"/>
                  <a:pt x="1134262" y="87478"/>
                  <a:pt x="1137513" y="103734"/>
                </a:cubicBezTo>
                <a:cubicBezTo>
                  <a:pt x="1139139" y="113488"/>
                  <a:pt x="1139342" y="121006"/>
                  <a:pt x="1138123" y="126289"/>
                </a:cubicBezTo>
                <a:cubicBezTo>
                  <a:pt x="1136904" y="131573"/>
                  <a:pt x="1133043" y="139091"/>
                  <a:pt x="1126540" y="148845"/>
                </a:cubicBezTo>
                <a:cubicBezTo>
                  <a:pt x="1115975" y="163475"/>
                  <a:pt x="1107440" y="174245"/>
                  <a:pt x="1100937" y="181153"/>
                </a:cubicBezTo>
                <a:cubicBezTo>
                  <a:pt x="1094435" y="188062"/>
                  <a:pt x="1087526" y="196393"/>
                  <a:pt x="1080211" y="206147"/>
                </a:cubicBezTo>
                <a:cubicBezTo>
                  <a:pt x="1071270" y="218339"/>
                  <a:pt x="1059281" y="230125"/>
                  <a:pt x="1044245" y="241504"/>
                </a:cubicBezTo>
                <a:cubicBezTo>
                  <a:pt x="1029208" y="252883"/>
                  <a:pt x="1020064" y="257760"/>
                  <a:pt x="1016813" y="256134"/>
                </a:cubicBezTo>
                <a:lnTo>
                  <a:pt x="1015593" y="256134"/>
                </a:lnTo>
                <a:cubicBezTo>
                  <a:pt x="1015593" y="257760"/>
                  <a:pt x="1016813" y="260198"/>
                  <a:pt x="1019251" y="263449"/>
                </a:cubicBezTo>
                <a:cubicBezTo>
                  <a:pt x="1025753" y="270765"/>
                  <a:pt x="1029004" y="275845"/>
                  <a:pt x="1029004" y="278689"/>
                </a:cubicBezTo>
                <a:cubicBezTo>
                  <a:pt x="1029004" y="281534"/>
                  <a:pt x="1032256" y="284989"/>
                  <a:pt x="1038758" y="289053"/>
                </a:cubicBezTo>
                <a:cubicBezTo>
                  <a:pt x="1042822" y="292304"/>
                  <a:pt x="1044854" y="294945"/>
                  <a:pt x="1044854" y="296977"/>
                </a:cubicBezTo>
                <a:cubicBezTo>
                  <a:pt x="1044854" y="299009"/>
                  <a:pt x="1042822" y="303683"/>
                  <a:pt x="1038758" y="310998"/>
                </a:cubicBezTo>
                <a:cubicBezTo>
                  <a:pt x="1032256" y="319939"/>
                  <a:pt x="1024737" y="326035"/>
                  <a:pt x="1016203" y="329286"/>
                </a:cubicBezTo>
                <a:cubicBezTo>
                  <a:pt x="1007668" y="332537"/>
                  <a:pt x="1002386" y="336398"/>
                  <a:pt x="1000353" y="340869"/>
                </a:cubicBezTo>
                <a:cubicBezTo>
                  <a:pt x="998321" y="345339"/>
                  <a:pt x="999337" y="351638"/>
                  <a:pt x="1003401" y="359766"/>
                </a:cubicBezTo>
                <a:cubicBezTo>
                  <a:pt x="1007466" y="369520"/>
                  <a:pt x="1011529" y="375819"/>
                  <a:pt x="1015593" y="378664"/>
                </a:cubicBezTo>
                <a:cubicBezTo>
                  <a:pt x="1019657" y="381509"/>
                  <a:pt x="1025347" y="383337"/>
                  <a:pt x="1032662" y="384150"/>
                </a:cubicBezTo>
                <a:cubicBezTo>
                  <a:pt x="1039978" y="384150"/>
                  <a:pt x="1056843" y="390246"/>
                  <a:pt x="1083259" y="402438"/>
                </a:cubicBezTo>
                <a:cubicBezTo>
                  <a:pt x="1109675" y="414630"/>
                  <a:pt x="1126540" y="423977"/>
                  <a:pt x="1133856" y="430480"/>
                </a:cubicBezTo>
                <a:cubicBezTo>
                  <a:pt x="1140358" y="436169"/>
                  <a:pt x="1146251" y="445110"/>
                  <a:pt x="1151534" y="457302"/>
                </a:cubicBezTo>
                <a:cubicBezTo>
                  <a:pt x="1156817" y="469494"/>
                  <a:pt x="1159459" y="479654"/>
                  <a:pt x="1159459" y="487782"/>
                </a:cubicBezTo>
                <a:cubicBezTo>
                  <a:pt x="1159459" y="495910"/>
                  <a:pt x="1157020" y="500787"/>
                  <a:pt x="1152144" y="502413"/>
                </a:cubicBezTo>
                <a:cubicBezTo>
                  <a:pt x="1148892" y="502413"/>
                  <a:pt x="1143609" y="506883"/>
                  <a:pt x="1136294" y="515824"/>
                </a:cubicBezTo>
                <a:cubicBezTo>
                  <a:pt x="1131417" y="521513"/>
                  <a:pt x="1119632" y="529641"/>
                  <a:pt x="1100937" y="540208"/>
                </a:cubicBezTo>
                <a:cubicBezTo>
                  <a:pt x="1082243" y="550774"/>
                  <a:pt x="1070051" y="556057"/>
                  <a:pt x="1064361" y="556057"/>
                </a:cubicBezTo>
                <a:cubicBezTo>
                  <a:pt x="1061110" y="556057"/>
                  <a:pt x="1054811" y="559715"/>
                  <a:pt x="1045464" y="567030"/>
                </a:cubicBezTo>
                <a:cubicBezTo>
                  <a:pt x="1036116" y="574345"/>
                  <a:pt x="1028801" y="578003"/>
                  <a:pt x="1023518" y="578003"/>
                </a:cubicBezTo>
                <a:cubicBezTo>
                  <a:pt x="1018235" y="578003"/>
                  <a:pt x="1011936" y="580848"/>
                  <a:pt x="1004620" y="586537"/>
                </a:cubicBezTo>
                <a:cubicBezTo>
                  <a:pt x="1000556" y="589789"/>
                  <a:pt x="998321" y="592227"/>
                  <a:pt x="997915" y="593853"/>
                </a:cubicBezTo>
                <a:cubicBezTo>
                  <a:pt x="997508" y="595478"/>
                  <a:pt x="998931" y="597104"/>
                  <a:pt x="1002182" y="598729"/>
                </a:cubicBezTo>
                <a:cubicBezTo>
                  <a:pt x="1007872" y="601981"/>
                  <a:pt x="1014984" y="607264"/>
                  <a:pt x="1023518" y="614579"/>
                </a:cubicBezTo>
                <a:cubicBezTo>
                  <a:pt x="1032052" y="621894"/>
                  <a:pt x="1037336" y="625552"/>
                  <a:pt x="1039368" y="625552"/>
                </a:cubicBezTo>
                <a:cubicBezTo>
                  <a:pt x="1041400" y="625552"/>
                  <a:pt x="1042822" y="630835"/>
                  <a:pt x="1043635" y="641401"/>
                </a:cubicBezTo>
                <a:cubicBezTo>
                  <a:pt x="1044448" y="647904"/>
                  <a:pt x="1043228" y="652577"/>
                  <a:pt x="1039978" y="655422"/>
                </a:cubicBezTo>
                <a:cubicBezTo>
                  <a:pt x="1036726" y="658267"/>
                  <a:pt x="1027785" y="662941"/>
                  <a:pt x="1013155" y="669443"/>
                </a:cubicBezTo>
                <a:cubicBezTo>
                  <a:pt x="991209" y="677571"/>
                  <a:pt x="980236" y="685089"/>
                  <a:pt x="980236" y="691998"/>
                </a:cubicBezTo>
                <a:cubicBezTo>
                  <a:pt x="980236" y="698907"/>
                  <a:pt x="977595" y="708864"/>
                  <a:pt x="972312" y="721869"/>
                </a:cubicBezTo>
                <a:cubicBezTo>
                  <a:pt x="967028" y="734873"/>
                  <a:pt x="966419" y="742595"/>
                  <a:pt x="970483" y="745033"/>
                </a:cubicBezTo>
                <a:cubicBezTo>
                  <a:pt x="974547" y="747472"/>
                  <a:pt x="973328" y="750723"/>
                  <a:pt x="966825" y="754787"/>
                </a:cubicBezTo>
                <a:cubicBezTo>
                  <a:pt x="966825" y="754787"/>
                  <a:pt x="964794" y="756413"/>
                  <a:pt x="960729" y="759664"/>
                </a:cubicBezTo>
                <a:cubicBezTo>
                  <a:pt x="961542" y="759664"/>
                  <a:pt x="964387" y="758851"/>
                  <a:pt x="969264" y="757225"/>
                </a:cubicBezTo>
                <a:cubicBezTo>
                  <a:pt x="979017" y="754787"/>
                  <a:pt x="989584" y="751129"/>
                  <a:pt x="1000963" y="746253"/>
                </a:cubicBezTo>
                <a:cubicBezTo>
                  <a:pt x="1012342" y="741376"/>
                  <a:pt x="1018032" y="738125"/>
                  <a:pt x="1018032" y="736499"/>
                </a:cubicBezTo>
                <a:cubicBezTo>
                  <a:pt x="1018032" y="735686"/>
                  <a:pt x="1017626" y="735280"/>
                  <a:pt x="1016813" y="735280"/>
                </a:cubicBezTo>
                <a:cubicBezTo>
                  <a:pt x="1016000" y="735280"/>
                  <a:pt x="1014577" y="735483"/>
                  <a:pt x="1012546" y="735889"/>
                </a:cubicBezTo>
                <a:cubicBezTo>
                  <a:pt x="1010513" y="736296"/>
                  <a:pt x="1008279" y="736905"/>
                  <a:pt x="1005840" y="737718"/>
                </a:cubicBezTo>
                <a:cubicBezTo>
                  <a:pt x="1000150" y="739344"/>
                  <a:pt x="997305" y="739750"/>
                  <a:pt x="997305" y="738937"/>
                </a:cubicBezTo>
                <a:cubicBezTo>
                  <a:pt x="997305" y="738125"/>
                  <a:pt x="999337" y="735280"/>
                  <a:pt x="1003401" y="730403"/>
                </a:cubicBezTo>
                <a:cubicBezTo>
                  <a:pt x="1009091" y="723901"/>
                  <a:pt x="1012748" y="717398"/>
                  <a:pt x="1014374" y="710896"/>
                </a:cubicBezTo>
                <a:cubicBezTo>
                  <a:pt x="1016000" y="706832"/>
                  <a:pt x="1018641" y="703581"/>
                  <a:pt x="1022299" y="701142"/>
                </a:cubicBezTo>
                <a:cubicBezTo>
                  <a:pt x="1025956" y="698704"/>
                  <a:pt x="1029208" y="697281"/>
                  <a:pt x="1032052" y="696875"/>
                </a:cubicBezTo>
                <a:cubicBezTo>
                  <a:pt x="1034897" y="696469"/>
                  <a:pt x="1037132" y="697485"/>
                  <a:pt x="1038758" y="699923"/>
                </a:cubicBezTo>
                <a:cubicBezTo>
                  <a:pt x="1039571" y="703987"/>
                  <a:pt x="1044448" y="704393"/>
                  <a:pt x="1053388" y="701142"/>
                </a:cubicBezTo>
                <a:cubicBezTo>
                  <a:pt x="1061516" y="697891"/>
                  <a:pt x="1074318" y="699110"/>
                  <a:pt x="1091793" y="704800"/>
                </a:cubicBezTo>
                <a:cubicBezTo>
                  <a:pt x="1109268" y="710489"/>
                  <a:pt x="1121664" y="717398"/>
                  <a:pt x="1128979" y="725526"/>
                </a:cubicBezTo>
                <a:cubicBezTo>
                  <a:pt x="1143609" y="741782"/>
                  <a:pt x="1154582" y="761493"/>
                  <a:pt x="1161897" y="784657"/>
                </a:cubicBezTo>
                <a:cubicBezTo>
                  <a:pt x="1169212" y="807822"/>
                  <a:pt x="1170838" y="829158"/>
                  <a:pt x="1166774" y="848665"/>
                </a:cubicBezTo>
                <a:cubicBezTo>
                  <a:pt x="1162710" y="864108"/>
                  <a:pt x="1153363" y="875894"/>
                  <a:pt x="1138732" y="884022"/>
                </a:cubicBezTo>
                <a:cubicBezTo>
                  <a:pt x="1124102" y="892150"/>
                  <a:pt x="1112723" y="891337"/>
                  <a:pt x="1104595" y="881584"/>
                </a:cubicBezTo>
                <a:cubicBezTo>
                  <a:pt x="1100531" y="876707"/>
                  <a:pt x="1096873" y="874269"/>
                  <a:pt x="1093623" y="874269"/>
                </a:cubicBezTo>
                <a:cubicBezTo>
                  <a:pt x="1090371" y="874269"/>
                  <a:pt x="1084275" y="869798"/>
                  <a:pt x="1075334" y="860857"/>
                </a:cubicBezTo>
                <a:cubicBezTo>
                  <a:pt x="1066393" y="851917"/>
                  <a:pt x="1061923" y="846227"/>
                  <a:pt x="1061923" y="843788"/>
                </a:cubicBezTo>
                <a:cubicBezTo>
                  <a:pt x="1061923" y="838099"/>
                  <a:pt x="1059891" y="833629"/>
                  <a:pt x="1055827" y="830377"/>
                </a:cubicBezTo>
                <a:cubicBezTo>
                  <a:pt x="1051763" y="827126"/>
                  <a:pt x="1048105" y="826720"/>
                  <a:pt x="1044854" y="829158"/>
                </a:cubicBezTo>
                <a:cubicBezTo>
                  <a:pt x="1039978" y="833222"/>
                  <a:pt x="1026566" y="838912"/>
                  <a:pt x="1004620" y="846227"/>
                </a:cubicBezTo>
                <a:cubicBezTo>
                  <a:pt x="976172" y="855981"/>
                  <a:pt x="943660" y="868985"/>
                  <a:pt x="907084" y="885241"/>
                </a:cubicBezTo>
                <a:cubicBezTo>
                  <a:pt x="884326" y="895808"/>
                  <a:pt x="871321" y="901091"/>
                  <a:pt x="868071" y="901091"/>
                </a:cubicBezTo>
                <a:cubicBezTo>
                  <a:pt x="864819" y="901091"/>
                  <a:pt x="858113" y="903733"/>
                  <a:pt x="847953" y="909016"/>
                </a:cubicBezTo>
                <a:cubicBezTo>
                  <a:pt x="837793" y="914299"/>
                  <a:pt x="822147" y="920598"/>
                  <a:pt x="801014" y="927913"/>
                </a:cubicBezTo>
                <a:cubicBezTo>
                  <a:pt x="786384" y="933603"/>
                  <a:pt x="775208" y="936854"/>
                  <a:pt x="767486" y="937667"/>
                </a:cubicBezTo>
                <a:cubicBezTo>
                  <a:pt x="759764" y="938480"/>
                  <a:pt x="746556" y="937667"/>
                  <a:pt x="727862" y="935229"/>
                </a:cubicBezTo>
                <a:cubicBezTo>
                  <a:pt x="706730" y="931977"/>
                  <a:pt x="691896" y="928117"/>
                  <a:pt x="683361" y="923646"/>
                </a:cubicBezTo>
                <a:cubicBezTo>
                  <a:pt x="674827" y="919176"/>
                  <a:pt x="666496" y="910032"/>
                  <a:pt x="658368" y="896214"/>
                </a:cubicBezTo>
                <a:cubicBezTo>
                  <a:pt x="649427" y="880771"/>
                  <a:pt x="655116" y="851917"/>
                  <a:pt x="675436" y="809651"/>
                </a:cubicBezTo>
                <a:cubicBezTo>
                  <a:pt x="679500" y="800710"/>
                  <a:pt x="686816" y="796646"/>
                  <a:pt x="697383" y="797459"/>
                </a:cubicBezTo>
                <a:cubicBezTo>
                  <a:pt x="705510" y="797459"/>
                  <a:pt x="709574" y="796240"/>
                  <a:pt x="709574" y="793801"/>
                </a:cubicBezTo>
                <a:cubicBezTo>
                  <a:pt x="707948" y="792176"/>
                  <a:pt x="708355" y="790753"/>
                  <a:pt x="710793" y="789534"/>
                </a:cubicBezTo>
                <a:cubicBezTo>
                  <a:pt x="713232" y="788315"/>
                  <a:pt x="716483" y="787299"/>
                  <a:pt x="720547" y="786486"/>
                </a:cubicBezTo>
                <a:cubicBezTo>
                  <a:pt x="730300" y="784861"/>
                  <a:pt x="736396" y="786080"/>
                  <a:pt x="738835" y="790144"/>
                </a:cubicBezTo>
                <a:cubicBezTo>
                  <a:pt x="741273" y="794208"/>
                  <a:pt x="746150" y="792176"/>
                  <a:pt x="753465" y="784048"/>
                </a:cubicBezTo>
                <a:cubicBezTo>
                  <a:pt x="760780" y="775920"/>
                  <a:pt x="762203" y="771043"/>
                  <a:pt x="757732" y="769417"/>
                </a:cubicBezTo>
                <a:cubicBezTo>
                  <a:pt x="753262" y="767792"/>
                  <a:pt x="753465" y="766776"/>
                  <a:pt x="758342" y="766369"/>
                </a:cubicBezTo>
                <a:cubicBezTo>
                  <a:pt x="763219" y="765963"/>
                  <a:pt x="769315" y="767792"/>
                  <a:pt x="776630" y="771856"/>
                </a:cubicBezTo>
                <a:cubicBezTo>
                  <a:pt x="782320" y="774294"/>
                  <a:pt x="784758" y="774294"/>
                  <a:pt x="783945" y="771856"/>
                </a:cubicBezTo>
                <a:cubicBezTo>
                  <a:pt x="783132" y="771043"/>
                  <a:pt x="783336" y="770027"/>
                  <a:pt x="784555" y="768808"/>
                </a:cubicBezTo>
                <a:cubicBezTo>
                  <a:pt x="785774" y="767589"/>
                  <a:pt x="788009" y="766979"/>
                  <a:pt x="791261" y="766979"/>
                </a:cubicBezTo>
                <a:cubicBezTo>
                  <a:pt x="795324" y="767792"/>
                  <a:pt x="805484" y="763525"/>
                  <a:pt x="821740" y="754177"/>
                </a:cubicBezTo>
                <a:cubicBezTo>
                  <a:pt x="837996" y="744830"/>
                  <a:pt x="846124" y="738937"/>
                  <a:pt x="846124" y="736499"/>
                </a:cubicBezTo>
                <a:cubicBezTo>
                  <a:pt x="844499" y="734873"/>
                  <a:pt x="840232" y="734467"/>
                  <a:pt x="833323" y="735280"/>
                </a:cubicBezTo>
                <a:cubicBezTo>
                  <a:pt x="826414" y="736093"/>
                  <a:pt x="817880" y="737718"/>
                  <a:pt x="807720" y="740157"/>
                </a:cubicBezTo>
                <a:cubicBezTo>
                  <a:pt x="797560" y="742595"/>
                  <a:pt x="790041" y="745440"/>
                  <a:pt x="785164" y="748691"/>
                </a:cubicBezTo>
                <a:cubicBezTo>
                  <a:pt x="773785" y="753568"/>
                  <a:pt x="762609" y="756006"/>
                  <a:pt x="751636" y="756006"/>
                </a:cubicBezTo>
                <a:cubicBezTo>
                  <a:pt x="740664" y="756006"/>
                  <a:pt x="731723" y="753365"/>
                  <a:pt x="724814" y="748081"/>
                </a:cubicBezTo>
                <a:cubicBezTo>
                  <a:pt x="717905" y="742798"/>
                  <a:pt x="716077" y="736499"/>
                  <a:pt x="719328" y="729184"/>
                </a:cubicBezTo>
                <a:cubicBezTo>
                  <a:pt x="720140" y="725933"/>
                  <a:pt x="720140" y="724307"/>
                  <a:pt x="719328" y="724307"/>
                </a:cubicBezTo>
                <a:cubicBezTo>
                  <a:pt x="716890" y="726745"/>
                  <a:pt x="711606" y="724104"/>
                  <a:pt x="703478" y="716382"/>
                </a:cubicBezTo>
                <a:cubicBezTo>
                  <a:pt x="695350" y="708661"/>
                  <a:pt x="687628" y="701955"/>
                  <a:pt x="680313" y="696265"/>
                </a:cubicBezTo>
                <a:cubicBezTo>
                  <a:pt x="662432" y="684073"/>
                  <a:pt x="653085" y="644246"/>
                  <a:pt x="652272" y="576784"/>
                </a:cubicBezTo>
                <a:lnTo>
                  <a:pt x="652272" y="508509"/>
                </a:lnTo>
                <a:lnTo>
                  <a:pt x="666902" y="506070"/>
                </a:lnTo>
                <a:cubicBezTo>
                  <a:pt x="677468" y="503632"/>
                  <a:pt x="691896" y="491237"/>
                  <a:pt x="710184" y="468885"/>
                </a:cubicBezTo>
                <a:cubicBezTo>
                  <a:pt x="728472" y="446533"/>
                  <a:pt x="742492" y="428854"/>
                  <a:pt x="752246" y="415849"/>
                </a:cubicBezTo>
                <a:cubicBezTo>
                  <a:pt x="765251" y="401219"/>
                  <a:pt x="771956" y="391872"/>
                  <a:pt x="772363" y="387808"/>
                </a:cubicBezTo>
                <a:cubicBezTo>
                  <a:pt x="772769" y="383744"/>
                  <a:pt x="767283" y="378867"/>
                  <a:pt x="755904" y="373177"/>
                </a:cubicBezTo>
                <a:cubicBezTo>
                  <a:pt x="744524" y="367488"/>
                  <a:pt x="734975" y="358141"/>
                  <a:pt x="727252" y="345136"/>
                </a:cubicBezTo>
                <a:cubicBezTo>
                  <a:pt x="719531" y="332131"/>
                  <a:pt x="710793" y="311811"/>
                  <a:pt x="701040" y="284176"/>
                </a:cubicBezTo>
                <a:cubicBezTo>
                  <a:pt x="691286" y="255728"/>
                  <a:pt x="684377" y="224841"/>
                  <a:pt x="680313" y="191517"/>
                </a:cubicBezTo>
                <a:cubicBezTo>
                  <a:pt x="679500" y="177699"/>
                  <a:pt x="679704" y="168961"/>
                  <a:pt x="680923" y="165304"/>
                </a:cubicBezTo>
                <a:cubicBezTo>
                  <a:pt x="682142" y="161646"/>
                  <a:pt x="686816" y="157379"/>
                  <a:pt x="694944" y="152502"/>
                </a:cubicBezTo>
                <a:cubicBezTo>
                  <a:pt x="706323" y="146812"/>
                  <a:pt x="713028" y="139904"/>
                  <a:pt x="715060" y="131776"/>
                </a:cubicBezTo>
                <a:cubicBezTo>
                  <a:pt x="717092" y="123648"/>
                  <a:pt x="719734" y="119584"/>
                  <a:pt x="722985" y="119584"/>
                </a:cubicBezTo>
                <a:cubicBezTo>
                  <a:pt x="726236" y="119584"/>
                  <a:pt x="727862" y="115926"/>
                  <a:pt x="727862" y="108611"/>
                </a:cubicBezTo>
                <a:cubicBezTo>
                  <a:pt x="727862" y="102109"/>
                  <a:pt x="730504" y="92558"/>
                  <a:pt x="735787" y="79960"/>
                </a:cubicBezTo>
                <a:cubicBezTo>
                  <a:pt x="741070" y="67361"/>
                  <a:pt x="745540" y="59843"/>
                  <a:pt x="749198" y="57405"/>
                </a:cubicBezTo>
                <a:cubicBezTo>
                  <a:pt x="752856" y="54966"/>
                  <a:pt x="754684" y="48870"/>
                  <a:pt x="754684" y="39117"/>
                </a:cubicBezTo>
                <a:cubicBezTo>
                  <a:pt x="754684" y="29363"/>
                  <a:pt x="755497" y="20422"/>
                  <a:pt x="757123" y="12294"/>
                </a:cubicBezTo>
                <a:cubicBezTo>
                  <a:pt x="759561" y="3353"/>
                  <a:pt x="765657" y="-711"/>
                  <a:pt x="775411" y="102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32EF9B7-7433-C73D-679A-C4E89024214C}"/>
              </a:ext>
            </a:extLst>
          </p:cNvPr>
          <p:cNvSpPr/>
          <p:nvPr/>
        </p:nvSpPr>
        <p:spPr>
          <a:xfrm>
            <a:off x="4750702" y="939006"/>
            <a:ext cx="795895" cy="1017908"/>
          </a:xfrm>
          <a:custGeom>
            <a:avLst/>
            <a:gdLst/>
            <a:ahLst/>
            <a:cxnLst/>
            <a:rect l="l" t="t" r="r" b="b"/>
            <a:pathLst>
              <a:path w="795895" h="1017908">
                <a:moveTo>
                  <a:pt x="586964" y="732008"/>
                </a:moveTo>
                <a:cubicBezTo>
                  <a:pt x="580849" y="732687"/>
                  <a:pt x="577791" y="735065"/>
                  <a:pt x="577791" y="739142"/>
                </a:cubicBezTo>
                <a:cubicBezTo>
                  <a:pt x="577791" y="742539"/>
                  <a:pt x="574734" y="743388"/>
                  <a:pt x="568619" y="741690"/>
                </a:cubicBezTo>
                <a:cubicBezTo>
                  <a:pt x="562504" y="739991"/>
                  <a:pt x="548915" y="745936"/>
                  <a:pt x="527852" y="759525"/>
                </a:cubicBezTo>
                <a:cubicBezTo>
                  <a:pt x="506789" y="773114"/>
                  <a:pt x="493879" y="779909"/>
                  <a:pt x="489123" y="779909"/>
                </a:cubicBezTo>
                <a:cubicBezTo>
                  <a:pt x="484367" y="779909"/>
                  <a:pt x="477063" y="782287"/>
                  <a:pt x="467211" y="787043"/>
                </a:cubicBezTo>
                <a:cubicBezTo>
                  <a:pt x="457359" y="791799"/>
                  <a:pt x="449375" y="792479"/>
                  <a:pt x="443260" y="789081"/>
                </a:cubicBezTo>
                <a:cubicBezTo>
                  <a:pt x="434427" y="784325"/>
                  <a:pt x="430690" y="786703"/>
                  <a:pt x="432049" y="796216"/>
                </a:cubicBezTo>
                <a:cubicBezTo>
                  <a:pt x="432729" y="800292"/>
                  <a:pt x="434427" y="806068"/>
                  <a:pt x="437145" y="813542"/>
                </a:cubicBezTo>
                <a:cubicBezTo>
                  <a:pt x="447337" y="840720"/>
                  <a:pt x="463644" y="857366"/>
                  <a:pt x="486065" y="863481"/>
                </a:cubicBezTo>
                <a:cubicBezTo>
                  <a:pt x="496937" y="866878"/>
                  <a:pt x="511884" y="865519"/>
                  <a:pt x="530909" y="859404"/>
                </a:cubicBezTo>
                <a:cubicBezTo>
                  <a:pt x="558767" y="849892"/>
                  <a:pt x="584925" y="834605"/>
                  <a:pt x="609386" y="813542"/>
                </a:cubicBezTo>
                <a:cubicBezTo>
                  <a:pt x="619577" y="804709"/>
                  <a:pt x="625523" y="792988"/>
                  <a:pt x="627221" y="778380"/>
                </a:cubicBezTo>
                <a:cubicBezTo>
                  <a:pt x="628920" y="763772"/>
                  <a:pt x="627731" y="754090"/>
                  <a:pt x="623654" y="749334"/>
                </a:cubicBezTo>
                <a:cubicBezTo>
                  <a:pt x="614142" y="737783"/>
                  <a:pt x="601912" y="732008"/>
                  <a:pt x="586964" y="732008"/>
                </a:cubicBezTo>
                <a:close/>
                <a:moveTo>
                  <a:pt x="496258" y="685380"/>
                </a:moveTo>
                <a:cubicBezTo>
                  <a:pt x="498635" y="684871"/>
                  <a:pt x="499654" y="685465"/>
                  <a:pt x="499315" y="687164"/>
                </a:cubicBezTo>
                <a:cubicBezTo>
                  <a:pt x="499315" y="688523"/>
                  <a:pt x="498296" y="690051"/>
                  <a:pt x="496258" y="691750"/>
                </a:cubicBezTo>
                <a:cubicBezTo>
                  <a:pt x="494219" y="693449"/>
                  <a:pt x="481819" y="699394"/>
                  <a:pt x="459057" y="709586"/>
                </a:cubicBezTo>
                <a:cubicBezTo>
                  <a:pt x="436296" y="719777"/>
                  <a:pt x="423896" y="724873"/>
                  <a:pt x="421857" y="724873"/>
                </a:cubicBezTo>
                <a:cubicBezTo>
                  <a:pt x="420499" y="724873"/>
                  <a:pt x="419819" y="723345"/>
                  <a:pt x="419819" y="720287"/>
                </a:cubicBezTo>
                <a:cubicBezTo>
                  <a:pt x="419819" y="717229"/>
                  <a:pt x="421518" y="715701"/>
                  <a:pt x="424915" y="715701"/>
                </a:cubicBezTo>
                <a:cubicBezTo>
                  <a:pt x="432389" y="715701"/>
                  <a:pt x="452433" y="707208"/>
                  <a:pt x="485046" y="690221"/>
                </a:cubicBezTo>
                <a:cubicBezTo>
                  <a:pt x="490143" y="687504"/>
                  <a:pt x="493879" y="685890"/>
                  <a:pt x="496258" y="685380"/>
                </a:cubicBezTo>
                <a:close/>
                <a:moveTo>
                  <a:pt x="510526" y="677991"/>
                </a:moveTo>
                <a:cubicBezTo>
                  <a:pt x="511884" y="677991"/>
                  <a:pt x="512564" y="679520"/>
                  <a:pt x="512564" y="682578"/>
                </a:cubicBezTo>
                <a:cubicBezTo>
                  <a:pt x="512564" y="685635"/>
                  <a:pt x="510865" y="687164"/>
                  <a:pt x="507468" y="687164"/>
                </a:cubicBezTo>
                <a:cubicBezTo>
                  <a:pt x="504071" y="687164"/>
                  <a:pt x="503392" y="685635"/>
                  <a:pt x="505430" y="682578"/>
                </a:cubicBezTo>
                <a:cubicBezTo>
                  <a:pt x="507468" y="679520"/>
                  <a:pt x="509167" y="677991"/>
                  <a:pt x="510526" y="677991"/>
                </a:cubicBezTo>
                <a:close/>
                <a:moveTo>
                  <a:pt x="647605" y="622956"/>
                </a:moveTo>
                <a:cubicBezTo>
                  <a:pt x="649983" y="622616"/>
                  <a:pt x="650832" y="623295"/>
                  <a:pt x="650153" y="624994"/>
                </a:cubicBezTo>
                <a:cubicBezTo>
                  <a:pt x="650153" y="625674"/>
                  <a:pt x="649813" y="626353"/>
                  <a:pt x="649133" y="627032"/>
                </a:cubicBezTo>
                <a:cubicBezTo>
                  <a:pt x="647096" y="630430"/>
                  <a:pt x="642679" y="631789"/>
                  <a:pt x="635885" y="631109"/>
                </a:cubicBezTo>
                <a:cubicBezTo>
                  <a:pt x="631128" y="631109"/>
                  <a:pt x="628751" y="630939"/>
                  <a:pt x="628751" y="630600"/>
                </a:cubicBezTo>
                <a:cubicBezTo>
                  <a:pt x="628751" y="630260"/>
                  <a:pt x="631128" y="629071"/>
                  <a:pt x="635885" y="627032"/>
                </a:cubicBezTo>
                <a:cubicBezTo>
                  <a:pt x="641320" y="624654"/>
                  <a:pt x="645227" y="623295"/>
                  <a:pt x="647605" y="622956"/>
                </a:cubicBezTo>
                <a:close/>
                <a:moveTo>
                  <a:pt x="687862" y="608687"/>
                </a:moveTo>
                <a:cubicBezTo>
                  <a:pt x="687862" y="608687"/>
                  <a:pt x="688202" y="609706"/>
                  <a:pt x="688881" y="611745"/>
                </a:cubicBezTo>
                <a:cubicBezTo>
                  <a:pt x="688881" y="614463"/>
                  <a:pt x="683446" y="617520"/>
                  <a:pt x="672575" y="620917"/>
                </a:cubicBezTo>
                <a:cubicBezTo>
                  <a:pt x="669857" y="621597"/>
                  <a:pt x="667139" y="622106"/>
                  <a:pt x="664421" y="622446"/>
                </a:cubicBezTo>
                <a:cubicBezTo>
                  <a:pt x="661703" y="622786"/>
                  <a:pt x="659665" y="622956"/>
                  <a:pt x="658306" y="622956"/>
                </a:cubicBezTo>
                <a:cubicBezTo>
                  <a:pt x="656947" y="622956"/>
                  <a:pt x="656268" y="622616"/>
                  <a:pt x="656268" y="621937"/>
                </a:cubicBezTo>
                <a:cubicBezTo>
                  <a:pt x="656268" y="619219"/>
                  <a:pt x="661363" y="616501"/>
                  <a:pt x="671555" y="613783"/>
                </a:cubicBezTo>
                <a:cubicBezTo>
                  <a:pt x="681747" y="611065"/>
                  <a:pt x="687183" y="609367"/>
                  <a:pt x="687862" y="608687"/>
                </a:cubicBezTo>
                <a:close/>
                <a:moveTo>
                  <a:pt x="537757" y="425937"/>
                </a:moveTo>
                <a:cubicBezTo>
                  <a:pt x="534126" y="426319"/>
                  <a:pt x="526578" y="428803"/>
                  <a:pt x="515112" y="433389"/>
                </a:cubicBezTo>
                <a:cubicBezTo>
                  <a:pt x="499825" y="439504"/>
                  <a:pt x="490482" y="443921"/>
                  <a:pt x="487085" y="446639"/>
                </a:cubicBezTo>
                <a:cubicBezTo>
                  <a:pt x="483687" y="450036"/>
                  <a:pt x="484367" y="451395"/>
                  <a:pt x="489123" y="450715"/>
                </a:cubicBezTo>
                <a:cubicBezTo>
                  <a:pt x="502033" y="450036"/>
                  <a:pt x="519019" y="442902"/>
                  <a:pt x="540082" y="429313"/>
                </a:cubicBezTo>
                <a:cubicBezTo>
                  <a:pt x="541441" y="428633"/>
                  <a:pt x="541441" y="427614"/>
                  <a:pt x="540082" y="426255"/>
                </a:cubicBezTo>
                <a:cubicBezTo>
                  <a:pt x="539742" y="425915"/>
                  <a:pt x="538967" y="425809"/>
                  <a:pt x="537757" y="425937"/>
                </a:cubicBezTo>
                <a:close/>
                <a:moveTo>
                  <a:pt x="502373" y="372239"/>
                </a:moveTo>
                <a:cubicBezTo>
                  <a:pt x="494898" y="371559"/>
                  <a:pt x="489802" y="373258"/>
                  <a:pt x="487085" y="377335"/>
                </a:cubicBezTo>
                <a:cubicBezTo>
                  <a:pt x="485046" y="380732"/>
                  <a:pt x="482328" y="380732"/>
                  <a:pt x="478931" y="377335"/>
                </a:cubicBezTo>
                <a:cubicBezTo>
                  <a:pt x="472137" y="370540"/>
                  <a:pt x="467381" y="371220"/>
                  <a:pt x="464663" y="379373"/>
                </a:cubicBezTo>
                <a:cubicBezTo>
                  <a:pt x="461266" y="388885"/>
                  <a:pt x="461436" y="399247"/>
                  <a:pt x="465172" y="410458"/>
                </a:cubicBezTo>
                <a:cubicBezTo>
                  <a:pt x="468909" y="421669"/>
                  <a:pt x="473835" y="426255"/>
                  <a:pt x="479950" y="424217"/>
                </a:cubicBezTo>
                <a:cubicBezTo>
                  <a:pt x="481309" y="423537"/>
                  <a:pt x="482328" y="423367"/>
                  <a:pt x="483008" y="423707"/>
                </a:cubicBezTo>
                <a:cubicBezTo>
                  <a:pt x="483687" y="424047"/>
                  <a:pt x="483687" y="425236"/>
                  <a:pt x="483008" y="427274"/>
                </a:cubicBezTo>
                <a:cubicBezTo>
                  <a:pt x="480970" y="430672"/>
                  <a:pt x="482668" y="432370"/>
                  <a:pt x="488104" y="432370"/>
                </a:cubicBezTo>
                <a:cubicBezTo>
                  <a:pt x="494219" y="432370"/>
                  <a:pt x="502033" y="429992"/>
                  <a:pt x="511545" y="425236"/>
                </a:cubicBezTo>
                <a:cubicBezTo>
                  <a:pt x="519019" y="421159"/>
                  <a:pt x="523605" y="417083"/>
                  <a:pt x="525304" y="413006"/>
                </a:cubicBezTo>
                <a:cubicBezTo>
                  <a:pt x="527002" y="408929"/>
                  <a:pt x="525813" y="403493"/>
                  <a:pt x="521737" y="396699"/>
                </a:cubicBezTo>
                <a:cubicBezTo>
                  <a:pt x="519019" y="391263"/>
                  <a:pt x="516980" y="385828"/>
                  <a:pt x="515622" y="380392"/>
                </a:cubicBezTo>
                <a:cubicBezTo>
                  <a:pt x="514263" y="375636"/>
                  <a:pt x="509846" y="372918"/>
                  <a:pt x="502373" y="372239"/>
                </a:cubicBezTo>
                <a:close/>
                <a:moveTo>
                  <a:pt x="609768" y="367270"/>
                </a:moveTo>
                <a:cubicBezTo>
                  <a:pt x="608494" y="366506"/>
                  <a:pt x="605309" y="369181"/>
                  <a:pt x="600213" y="375296"/>
                </a:cubicBezTo>
                <a:cubicBezTo>
                  <a:pt x="600213" y="375296"/>
                  <a:pt x="598854" y="377335"/>
                  <a:pt x="596136" y="381411"/>
                </a:cubicBezTo>
                <a:lnTo>
                  <a:pt x="602251" y="377335"/>
                </a:lnTo>
                <a:cubicBezTo>
                  <a:pt x="607687" y="373258"/>
                  <a:pt x="610405" y="370540"/>
                  <a:pt x="610405" y="369181"/>
                </a:cubicBezTo>
                <a:cubicBezTo>
                  <a:pt x="610405" y="368162"/>
                  <a:pt x="610192" y="367525"/>
                  <a:pt x="609768" y="367270"/>
                </a:cubicBezTo>
                <a:close/>
                <a:moveTo>
                  <a:pt x="569638" y="348798"/>
                </a:moveTo>
                <a:cubicBezTo>
                  <a:pt x="563523" y="348798"/>
                  <a:pt x="554690" y="351516"/>
                  <a:pt x="543139" y="356951"/>
                </a:cubicBezTo>
                <a:cubicBezTo>
                  <a:pt x="529550" y="363066"/>
                  <a:pt x="526493" y="367483"/>
                  <a:pt x="533967" y="370200"/>
                </a:cubicBezTo>
                <a:cubicBezTo>
                  <a:pt x="538043" y="371559"/>
                  <a:pt x="544498" y="372918"/>
                  <a:pt x="553331" y="374277"/>
                </a:cubicBezTo>
                <a:cubicBezTo>
                  <a:pt x="566920" y="376315"/>
                  <a:pt x="578810" y="373937"/>
                  <a:pt x="589002" y="367143"/>
                </a:cubicBezTo>
                <a:cubicBezTo>
                  <a:pt x="604629" y="356272"/>
                  <a:pt x="608706" y="350157"/>
                  <a:pt x="601232" y="348798"/>
                </a:cubicBezTo>
                <a:cubicBezTo>
                  <a:pt x="599194" y="348798"/>
                  <a:pt x="596306" y="350666"/>
                  <a:pt x="592569" y="354403"/>
                </a:cubicBezTo>
                <a:cubicBezTo>
                  <a:pt x="588832" y="358140"/>
                  <a:pt x="586964" y="357970"/>
                  <a:pt x="586964" y="353894"/>
                </a:cubicBezTo>
                <a:lnTo>
                  <a:pt x="578810" y="353894"/>
                </a:lnTo>
                <a:cubicBezTo>
                  <a:pt x="574734" y="357291"/>
                  <a:pt x="573035" y="358310"/>
                  <a:pt x="573714" y="356951"/>
                </a:cubicBezTo>
                <a:cubicBezTo>
                  <a:pt x="573714" y="356272"/>
                  <a:pt x="574054" y="355592"/>
                  <a:pt x="574734" y="354913"/>
                </a:cubicBezTo>
                <a:cubicBezTo>
                  <a:pt x="576772" y="350836"/>
                  <a:pt x="575073" y="348798"/>
                  <a:pt x="569638" y="348798"/>
                </a:cubicBezTo>
                <a:close/>
                <a:moveTo>
                  <a:pt x="543139" y="302935"/>
                </a:moveTo>
                <a:cubicBezTo>
                  <a:pt x="539063" y="303614"/>
                  <a:pt x="537024" y="304294"/>
                  <a:pt x="537024" y="304973"/>
                </a:cubicBezTo>
                <a:cubicBezTo>
                  <a:pt x="539063" y="307012"/>
                  <a:pt x="542120" y="307351"/>
                  <a:pt x="546197" y="305992"/>
                </a:cubicBezTo>
                <a:cubicBezTo>
                  <a:pt x="550273" y="304634"/>
                  <a:pt x="549254" y="303614"/>
                  <a:pt x="543139" y="302935"/>
                </a:cubicBezTo>
                <a:close/>
                <a:moveTo>
                  <a:pt x="667479" y="205094"/>
                </a:moveTo>
                <a:cubicBezTo>
                  <a:pt x="662722" y="205774"/>
                  <a:pt x="652021" y="208661"/>
                  <a:pt x="635375" y="213757"/>
                </a:cubicBezTo>
                <a:cubicBezTo>
                  <a:pt x="618728" y="218853"/>
                  <a:pt x="605988" y="223099"/>
                  <a:pt x="597156" y="226497"/>
                </a:cubicBezTo>
                <a:cubicBezTo>
                  <a:pt x="585605" y="231253"/>
                  <a:pt x="576432" y="234141"/>
                  <a:pt x="569638" y="235160"/>
                </a:cubicBezTo>
                <a:cubicBezTo>
                  <a:pt x="562843" y="236179"/>
                  <a:pt x="556559" y="239236"/>
                  <a:pt x="550783" y="244332"/>
                </a:cubicBezTo>
                <a:cubicBezTo>
                  <a:pt x="545008" y="249428"/>
                  <a:pt x="540762" y="251976"/>
                  <a:pt x="538043" y="251976"/>
                </a:cubicBezTo>
                <a:cubicBezTo>
                  <a:pt x="535326" y="251976"/>
                  <a:pt x="525813" y="259110"/>
                  <a:pt x="509507" y="273379"/>
                </a:cubicBezTo>
                <a:cubicBezTo>
                  <a:pt x="493200" y="287647"/>
                  <a:pt x="485046" y="295801"/>
                  <a:pt x="485046" y="297839"/>
                </a:cubicBezTo>
                <a:cubicBezTo>
                  <a:pt x="485046" y="299877"/>
                  <a:pt x="488613" y="300897"/>
                  <a:pt x="495748" y="300897"/>
                </a:cubicBezTo>
                <a:cubicBezTo>
                  <a:pt x="502882" y="300897"/>
                  <a:pt x="511035" y="300217"/>
                  <a:pt x="520208" y="298858"/>
                </a:cubicBezTo>
                <a:cubicBezTo>
                  <a:pt x="529380" y="297499"/>
                  <a:pt x="536684" y="295801"/>
                  <a:pt x="542120" y="293762"/>
                </a:cubicBezTo>
                <a:cubicBezTo>
                  <a:pt x="550953" y="290365"/>
                  <a:pt x="556219" y="289346"/>
                  <a:pt x="557917" y="290705"/>
                </a:cubicBezTo>
                <a:cubicBezTo>
                  <a:pt x="559616" y="292064"/>
                  <a:pt x="564882" y="290365"/>
                  <a:pt x="573714" y="285609"/>
                </a:cubicBezTo>
                <a:cubicBezTo>
                  <a:pt x="585266" y="280173"/>
                  <a:pt x="592060" y="279494"/>
                  <a:pt x="594098" y="283571"/>
                </a:cubicBezTo>
                <a:cubicBezTo>
                  <a:pt x="594777" y="284929"/>
                  <a:pt x="594438" y="286968"/>
                  <a:pt x="593079" y="289685"/>
                </a:cubicBezTo>
                <a:cubicBezTo>
                  <a:pt x="591720" y="292403"/>
                  <a:pt x="592569" y="293762"/>
                  <a:pt x="595627" y="293762"/>
                </a:cubicBezTo>
                <a:cubicBezTo>
                  <a:pt x="598684" y="293762"/>
                  <a:pt x="600553" y="291044"/>
                  <a:pt x="601232" y="285609"/>
                </a:cubicBezTo>
                <a:cubicBezTo>
                  <a:pt x="602591" y="281532"/>
                  <a:pt x="608027" y="278645"/>
                  <a:pt x="617539" y="276946"/>
                </a:cubicBezTo>
                <a:cubicBezTo>
                  <a:pt x="627051" y="275247"/>
                  <a:pt x="633166" y="276097"/>
                  <a:pt x="635885" y="279494"/>
                </a:cubicBezTo>
                <a:cubicBezTo>
                  <a:pt x="637243" y="282891"/>
                  <a:pt x="641490" y="284420"/>
                  <a:pt x="648624" y="284080"/>
                </a:cubicBezTo>
                <a:cubicBezTo>
                  <a:pt x="655758" y="283740"/>
                  <a:pt x="661024" y="281872"/>
                  <a:pt x="664421" y="278475"/>
                </a:cubicBezTo>
                <a:cubicBezTo>
                  <a:pt x="668498" y="275077"/>
                  <a:pt x="670536" y="270491"/>
                  <a:pt x="670536" y="264716"/>
                </a:cubicBezTo>
                <a:cubicBezTo>
                  <a:pt x="670536" y="258940"/>
                  <a:pt x="671895" y="256053"/>
                  <a:pt x="674613" y="256053"/>
                </a:cubicBezTo>
                <a:cubicBezTo>
                  <a:pt x="681407" y="256053"/>
                  <a:pt x="680728" y="261828"/>
                  <a:pt x="672575" y="273379"/>
                </a:cubicBezTo>
                <a:cubicBezTo>
                  <a:pt x="665100" y="282212"/>
                  <a:pt x="663062" y="287987"/>
                  <a:pt x="666460" y="290705"/>
                </a:cubicBezTo>
                <a:cubicBezTo>
                  <a:pt x="667818" y="291384"/>
                  <a:pt x="670536" y="290025"/>
                  <a:pt x="674613" y="286628"/>
                </a:cubicBezTo>
                <a:cubicBezTo>
                  <a:pt x="679370" y="282551"/>
                  <a:pt x="684805" y="271171"/>
                  <a:pt x="690920" y="252486"/>
                </a:cubicBezTo>
                <a:cubicBezTo>
                  <a:pt x="697035" y="233801"/>
                  <a:pt x="699073" y="223439"/>
                  <a:pt x="697035" y="221401"/>
                </a:cubicBezTo>
                <a:cubicBezTo>
                  <a:pt x="694996" y="219363"/>
                  <a:pt x="693977" y="219702"/>
                  <a:pt x="693977" y="222420"/>
                </a:cubicBezTo>
                <a:cubicBezTo>
                  <a:pt x="693298" y="223099"/>
                  <a:pt x="692958" y="224119"/>
                  <a:pt x="692958" y="225478"/>
                </a:cubicBezTo>
                <a:cubicBezTo>
                  <a:pt x="692958" y="230234"/>
                  <a:pt x="690580" y="233291"/>
                  <a:pt x="685824" y="234650"/>
                </a:cubicBezTo>
                <a:cubicBezTo>
                  <a:pt x="683106" y="236009"/>
                  <a:pt x="681407" y="236009"/>
                  <a:pt x="680728" y="234650"/>
                </a:cubicBezTo>
                <a:cubicBezTo>
                  <a:pt x="680048" y="233291"/>
                  <a:pt x="680388" y="230234"/>
                  <a:pt x="681747" y="225478"/>
                </a:cubicBezTo>
                <a:cubicBezTo>
                  <a:pt x="683785" y="217324"/>
                  <a:pt x="682766" y="211889"/>
                  <a:pt x="678690" y="209171"/>
                </a:cubicBezTo>
                <a:cubicBezTo>
                  <a:pt x="674613" y="206453"/>
                  <a:pt x="670876" y="205094"/>
                  <a:pt x="667479" y="205094"/>
                </a:cubicBezTo>
                <a:close/>
                <a:moveTo>
                  <a:pt x="569638" y="15527"/>
                </a:moveTo>
                <a:cubicBezTo>
                  <a:pt x="563523" y="15527"/>
                  <a:pt x="552651" y="19264"/>
                  <a:pt x="537024" y="26738"/>
                </a:cubicBezTo>
                <a:cubicBezTo>
                  <a:pt x="520038" y="34212"/>
                  <a:pt x="509167" y="37949"/>
                  <a:pt x="504411" y="37949"/>
                </a:cubicBezTo>
                <a:cubicBezTo>
                  <a:pt x="499654" y="37949"/>
                  <a:pt x="498975" y="39648"/>
                  <a:pt x="502373" y="43045"/>
                </a:cubicBezTo>
                <a:cubicBezTo>
                  <a:pt x="504411" y="45763"/>
                  <a:pt x="513583" y="44574"/>
                  <a:pt x="529890" y="39478"/>
                </a:cubicBezTo>
                <a:cubicBezTo>
                  <a:pt x="546197" y="34382"/>
                  <a:pt x="558427" y="28777"/>
                  <a:pt x="566580" y="22662"/>
                </a:cubicBezTo>
                <a:cubicBezTo>
                  <a:pt x="572695" y="17226"/>
                  <a:pt x="573714" y="14848"/>
                  <a:pt x="569638" y="15527"/>
                </a:cubicBezTo>
                <a:close/>
                <a:moveTo>
                  <a:pt x="580212" y="367"/>
                </a:moveTo>
                <a:cubicBezTo>
                  <a:pt x="586242" y="-227"/>
                  <a:pt x="593419" y="-100"/>
                  <a:pt x="601742" y="749"/>
                </a:cubicBezTo>
                <a:cubicBezTo>
                  <a:pt x="618388" y="2448"/>
                  <a:pt x="630109" y="6015"/>
                  <a:pt x="636903" y="11451"/>
                </a:cubicBezTo>
                <a:cubicBezTo>
                  <a:pt x="644377" y="16886"/>
                  <a:pt x="652191" y="19604"/>
                  <a:pt x="660345" y="19604"/>
                </a:cubicBezTo>
                <a:cubicBezTo>
                  <a:pt x="668498" y="19604"/>
                  <a:pt x="679709" y="24020"/>
                  <a:pt x="693977" y="32853"/>
                </a:cubicBezTo>
                <a:cubicBezTo>
                  <a:pt x="702810" y="38289"/>
                  <a:pt x="708585" y="42875"/>
                  <a:pt x="711303" y="46612"/>
                </a:cubicBezTo>
                <a:cubicBezTo>
                  <a:pt x="714021" y="50349"/>
                  <a:pt x="715380" y="54936"/>
                  <a:pt x="715380" y="60371"/>
                </a:cubicBezTo>
                <a:cubicBezTo>
                  <a:pt x="716059" y="68525"/>
                  <a:pt x="713851" y="73960"/>
                  <a:pt x="708755" y="76678"/>
                </a:cubicBezTo>
                <a:cubicBezTo>
                  <a:pt x="703659" y="79396"/>
                  <a:pt x="689221" y="84492"/>
                  <a:pt x="665440" y="91966"/>
                </a:cubicBezTo>
                <a:cubicBezTo>
                  <a:pt x="648454" y="96722"/>
                  <a:pt x="635035" y="101308"/>
                  <a:pt x="625183" y="105725"/>
                </a:cubicBezTo>
                <a:cubicBezTo>
                  <a:pt x="615331" y="110141"/>
                  <a:pt x="608706" y="112349"/>
                  <a:pt x="605309" y="112349"/>
                </a:cubicBezTo>
                <a:cubicBezTo>
                  <a:pt x="601912" y="112349"/>
                  <a:pt x="596816" y="114387"/>
                  <a:pt x="590021" y="118464"/>
                </a:cubicBezTo>
                <a:cubicBezTo>
                  <a:pt x="583227" y="122541"/>
                  <a:pt x="563523" y="129675"/>
                  <a:pt x="530909" y="139867"/>
                </a:cubicBezTo>
                <a:cubicBezTo>
                  <a:pt x="509167" y="147341"/>
                  <a:pt x="495408" y="152776"/>
                  <a:pt x="489633" y="156174"/>
                </a:cubicBezTo>
                <a:cubicBezTo>
                  <a:pt x="483857" y="159571"/>
                  <a:pt x="479950" y="164667"/>
                  <a:pt x="477913" y="171461"/>
                </a:cubicBezTo>
                <a:cubicBezTo>
                  <a:pt x="474515" y="180974"/>
                  <a:pt x="467720" y="189806"/>
                  <a:pt x="457529" y="197960"/>
                </a:cubicBezTo>
                <a:cubicBezTo>
                  <a:pt x="443260" y="210190"/>
                  <a:pt x="432729" y="225817"/>
                  <a:pt x="425934" y="244842"/>
                </a:cubicBezTo>
                <a:cubicBezTo>
                  <a:pt x="423216" y="252316"/>
                  <a:pt x="423216" y="256053"/>
                  <a:pt x="425934" y="256053"/>
                </a:cubicBezTo>
                <a:cubicBezTo>
                  <a:pt x="430690" y="256053"/>
                  <a:pt x="438504" y="258431"/>
                  <a:pt x="449375" y="263187"/>
                </a:cubicBezTo>
                <a:cubicBezTo>
                  <a:pt x="456849" y="267264"/>
                  <a:pt x="462285" y="268793"/>
                  <a:pt x="465682" y="267773"/>
                </a:cubicBezTo>
                <a:cubicBezTo>
                  <a:pt x="469079" y="266754"/>
                  <a:pt x="477233" y="261828"/>
                  <a:pt x="490143" y="252995"/>
                </a:cubicBezTo>
                <a:cubicBezTo>
                  <a:pt x="515282" y="234650"/>
                  <a:pt x="539232" y="220212"/>
                  <a:pt x="561994" y="209680"/>
                </a:cubicBezTo>
                <a:cubicBezTo>
                  <a:pt x="584756" y="199149"/>
                  <a:pt x="612443" y="189806"/>
                  <a:pt x="645057" y="181653"/>
                </a:cubicBezTo>
                <a:lnTo>
                  <a:pt x="677670" y="173500"/>
                </a:lnTo>
                <a:lnTo>
                  <a:pt x="700092" y="185730"/>
                </a:lnTo>
                <a:cubicBezTo>
                  <a:pt x="716399" y="194563"/>
                  <a:pt x="727950" y="205094"/>
                  <a:pt x="734744" y="217324"/>
                </a:cubicBezTo>
                <a:cubicBezTo>
                  <a:pt x="741539" y="229554"/>
                  <a:pt x="744596" y="245521"/>
                  <a:pt x="743917" y="265225"/>
                </a:cubicBezTo>
                <a:cubicBezTo>
                  <a:pt x="743237" y="290365"/>
                  <a:pt x="738821" y="314655"/>
                  <a:pt x="730667" y="338096"/>
                </a:cubicBezTo>
                <a:cubicBezTo>
                  <a:pt x="722514" y="361537"/>
                  <a:pt x="711983" y="380732"/>
                  <a:pt x="699073" y="395680"/>
                </a:cubicBezTo>
                <a:cubicBezTo>
                  <a:pt x="688881" y="406551"/>
                  <a:pt x="681237" y="417762"/>
                  <a:pt x="676142" y="429313"/>
                </a:cubicBezTo>
                <a:cubicBezTo>
                  <a:pt x="671046" y="440863"/>
                  <a:pt x="667139" y="446639"/>
                  <a:pt x="664421" y="446639"/>
                </a:cubicBezTo>
                <a:cubicBezTo>
                  <a:pt x="661703" y="446639"/>
                  <a:pt x="652870" y="452754"/>
                  <a:pt x="637922" y="464984"/>
                </a:cubicBezTo>
                <a:cubicBezTo>
                  <a:pt x="621616" y="479252"/>
                  <a:pt x="610405" y="484348"/>
                  <a:pt x="604290" y="480271"/>
                </a:cubicBezTo>
                <a:cubicBezTo>
                  <a:pt x="601572" y="478912"/>
                  <a:pt x="596136" y="480271"/>
                  <a:pt x="587983" y="484348"/>
                </a:cubicBezTo>
                <a:cubicBezTo>
                  <a:pt x="579151" y="488425"/>
                  <a:pt x="567939" y="495899"/>
                  <a:pt x="554350" y="506770"/>
                </a:cubicBezTo>
                <a:cubicBezTo>
                  <a:pt x="548235" y="510847"/>
                  <a:pt x="545178" y="513225"/>
                  <a:pt x="545178" y="513904"/>
                </a:cubicBezTo>
                <a:lnTo>
                  <a:pt x="553331" y="512885"/>
                </a:lnTo>
                <a:cubicBezTo>
                  <a:pt x="560805" y="510847"/>
                  <a:pt x="566241" y="512205"/>
                  <a:pt x="569638" y="516962"/>
                </a:cubicBezTo>
                <a:cubicBezTo>
                  <a:pt x="573035" y="521718"/>
                  <a:pt x="581699" y="527833"/>
                  <a:pt x="595627" y="535307"/>
                </a:cubicBezTo>
                <a:cubicBezTo>
                  <a:pt x="609555" y="542781"/>
                  <a:pt x="619917" y="549235"/>
                  <a:pt x="626712" y="554671"/>
                </a:cubicBezTo>
                <a:cubicBezTo>
                  <a:pt x="631468" y="558748"/>
                  <a:pt x="634016" y="562145"/>
                  <a:pt x="634355" y="564863"/>
                </a:cubicBezTo>
                <a:cubicBezTo>
                  <a:pt x="634695" y="567581"/>
                  <a:pt x="633506" y="573016"/>
                  <a:pt x="630788" y="581170"/>
                </a:cubicBezTo>
                <a:cubicBezTo>
                  <a:pt x="626712" y="592720"/>
                  <a:pt x="620597" y="604781"/>
                  <a:pt x="612443" y="617350"/>
                </a:cubicBezTo>
                <a:cubicBezTo>
                  <a:pt x="604290" y="629920"/>
                  <a:pt x="602251" y="636205"/>
                  <a:pt x="606328" y="636205"/>
                </a:cubicBezTo>
                <a:cubicBezTo>
                  <a:pt x="610405" y="636205"/>
                  <a:pt x="608366" y="639263"/>
                  <a:pt x="600213" y="645378"/>
                </a:cubicBezTo>
                <a:cubicBezTo>
                  <a:pt x="596816" y="651493"/>
                  <a:pt x="596476" y="654550"/>
                  <a:pt x="599194" y="654550"/>
                </a:cubicBezTo>
                <a:cubicBezTo>
                  <a:pt x="605309" y="654550"/>
                  <a:pt x="609386" y="653531"/>
                  <a:pt x="611424" y="651493"/>
                </a:cubicBezTo>
                <a:cubicBezTo>
                  <a:pt x="613462" y="650134"/>
                  <a:pt x="617539" y="648265"/>
                  <a:pt x="623654" y="645887"/>
                </a:cubicBezTo>
                <a:cubicBezTo>
                  <a:pt x="629769" y="643509"/>
                  <a:pt x="635035" y="641980"/>
                  <a:pt x="639451" y="641301"/>
                </a:cubicBezTo>
                <a:cubicBezTo>
                  <a:pt x="643868" y="640621"/>
                  <a:pt x="646416" y="640621"/>
                  <a:pt x="647096" y="641301"/>
                </a:cubicBezTo>
                <a:cubicBezTo>
                  <a:pt x="647775" y="642660"/>
                  <a:pt x="650663" y="643000"/>
                  <a:pt x="655758" y="642320"/>
                </a:cubicBezTo>
                <a:cubicBezTo>
                  <a:pt x="660854" y="641641"/>
                  <a:pt x="666799" y="640112"/>
                  <a:pt x="673594" y="637734"/>
                </a:cubicBezTo>
                <a:cubicBezTo>
                  <a:pt x="680388" y="635356"/>
                  <a:pt x="685144" y="633148"/>
                  <a:pt x="687862" y="631109"/>
                </a:cubicBezTo>
                <a:cubicBezTo>
                  <a:pt x="691259" y="627712"/>
                  <a:pt x="693128" y="627372"/>
                  <a:pt x="693467" y="630090"/>
                </a:cubicBezTo>
                <a:cubicBezTo>
                  <a:pt x="693807" y="632808"/>
                  <a:pt x="695336" y="631449"/>
                  <a:pt x="698054" y="626013"/>
                </a:cubicBezTo>
                <a:cubicBezTo>
                  <a:pt x="700772" y="621937"/>
                  <a:pt x="702980" y="619898"/>
                  <a:pt x="704678" y="619898"/>
                </a:cubicBezTo>
                <a:cubicBezTo>
                  <a:pt x="706377" y="619898"/>
                  <a:pt x="710624" y="621597"/>
                  <a:pt x="717418" y="624994"/>
                </a:cubicBezTo>
                <a:cubicBezTo>
                  <a:pt x="726930" y="630430"/>
                  <a:pt x="739160" y="633148"/>
                  <a:pt x="754108" y="633148"/>
                </a:cubicBezTo>
                <a:cubicBezTo>
                  <a:pt x="767018" y="633827"/>
                  <a:pt x="777210" y="637394"/>
                  <a:pt x="784684" y="643849"/>
                </a:cubicBezTo>
                <a:cubicBezTo>
                  <a:pt x="792158" y="650304"/>
                  <a:pt x="795895" y="658967"/>
                  <a:pt x="795895" y="669838"/>
                </a:cubicBezTo>
                <a:cubicBezTo>
                  <a:pt x="795895" y="677312"/>
                  <a:pt x="792838" y="682068"/>
                  <a:pt x="786723" y="684106"/>
                </a:cubicBezTo>
                <a:cubicBezTo>
                  <a:pt x="780608" y="686145"/>
                  <a:pt x="766679" y="687164"/>
                  <a:pt x="744936" y="687164"/>
                </a:cubicBezTo>
                <a:cubicBezTo>
                  <a:pt x="721155" y="686484"/>
                  <a:pt x="697715" y="690391"/>
                  <a:pt x="674613" y="698884"/>
                </a:cubicBezTo>
                <a:cubicBezTo>
                  <a:pt x="651511" y="707377"/>
                  <a:pt x="639621" y="711964"/>
                  <a:pt x="638942" y="712643"/>
                </a:cubicBezTo>
                <a:cubicBezTo>
                  <a:pt x="638262" y="713323"/>
                  <a:pt x="643018" y="719438"/>
                  <a:pt x="653210" y="730988"/>
                </a:cubicBezTo>
                <a:cubicBezTo>
                  <a:pt x="662043" y="739821"/>
                  <a:pt x="670876" y="752901"/>
                  <a:pt x="679709" y="770227"/>
                </a:cubicBezTo>
                <a:cubicBezTo>
                  <a:pt x="688541" y="787553"/>
                  <a:pt x="692958" y="799613"/>
                  <a:pt x="692958" y="806407"/>
                </a:cubicBezTo>
                <a:cubicBezTo>
                  <a:pt x="692958" y="811843"/>
                  <a:pt x="689561" y="826111"/>
                  <a:pt x="682766" y="849213"/>
                </a:cubicBezTo>
                <a:cubicBezTo>
                  <a:pt x="675972" y="869596"/>
                  <a:pt x="667139" y="886243"/>
                  <a:pt x="656268" y="899152"/>
                </a:cubicBezTo>
                <a:cubicBezTo>
                  <a:pt x="645396" y="912062"/>
                  <a:pt x="634866" y="918516"/>
                  <a:pt x="624673" y="918516"/>
                </a:cubicBezTo>
                <a:cubicBezTo>
                  <a:pt x="616520" y="918516"/>
                  <a:pt x="603950" y="921914"/>
                  <a:pt x="586964" y="928708"/>
                </a:cubicBezTo>
                <a:cubicBezTo>
                  <a:pt x="547556" y="944336"/>
                  <a:pt x="511545" y="943996"/>
                  <a:pt x="478931" y="927689"/>
                </a:cubicBezTo>
                <a:cubicBezTo>
                  <a:pt x="467381" y="921574"/>
                  <a:pt x="456170" y="912741"/>
                  <a:pt x="445298" y="901191"/>
                </a:cubicBezTo>
                <a:cubicBezTo>
                  <a:pt x="434427" y="889640"/>
                  <a:pt x="428992" y="880128"/>
                  <a:pt x="428992" y="872654"/>
                </a:cubicBezTo>
                <a:cubicBezTo>
                  <a:pt x="428992" y="869936"/>
                  <a:pt x="427803" y="868577"/>
                  <a:pt x="425424" y="868577"/>
                </a:cubicBezTo>
                <a:cubicBezTo>
                  <a:pt x="423046" y="868577"/>
                  <a:pt x="419989" y="862632"/>
                  <a:pt x="416252" y="850741"/>
                </a:cubicBezTo>
                <a:cubicBezTo>
                  <a:pt x="412515" y="838851"/>
                  <a:pt x="410646" y="828829"/>
                  <a:pt x="410646" y="820676"/>
                </a:cubicBezTo>
                <a:cubicBezTo>
                  <a:pt x="410646" y="813202"/>
                  <a:pt x="407589" y="800632"/>
                  <a:pt x="401474" y="782966"/>
                </a:cubicBezTo>
                <a:cubicBezTo>
                  <a:pt x="395359" y="765301"/>
                  <a:pt x="394000" y="755618"/>
                  <a:pt x="397397" y="753920"/>
                </a:cubicBezTo>
                <a:cubicBezTo>
                  <a:pt x="400794" y="752221"/>
                  <a:pt x="401474" y="748314"/>
                  <a:pt x="399436" y="742199"/>
                </a:cubicBezTo>
                <a:cubicBezTo>
                  <a:pt x="398756" y="738802"/>
                  <a:pt x="398926" y="734895"/>
                  <a:pt x="399945" y="730479"/>
                </a:cubicBezTo>
                <a:cubicBezTo>
                  <a:pt x="400964" y="726062"/>
                  <a:pt x="402493" y="722495"/>
                  <a:pt x="404531" y="719777"/>
                </a:cubicBezTo>
                <a:cubicBezTo>
                  <a:pt x="406570" y="717060"/>
                  <a:pt x="408608" y="716380"/>
                  <a:pt x="410646" y="717739"/>
                </a:cubicBezTo>
                <a:cubicBezTo>
                  <a:pt x="413364" y="719777"/>
                  <a:pt x="414044" y="722156"/>
                  <a:pt x="412685" y="724873"/>
                </a:cubicBezTo>
                <a:cubicBezTo>
                  <a:pt x="409967" y="729629"/>
                  <a:pt x="412345" y="732008"/>
                  <a:pt x="419819" y="732008"/>
                </a:cubicBezTo>
                <a:cubicBezTo>
                  <a:pt x="424575" y="732008"/>
                  <a:pt x="430351" y="730988"/>
                  <a:pt x="437145" y="728950"/>
                </a:cubicBezTo>
                <a:cubicBezTo>
                  <a:pt x="448696" y="725553"/>
                  <a:pt x="465342" y="718588"/>
                  <a:pt x="487085" y="708057"/>
                </a:cubicBezTo>
                <a:cubicBezTo>
                  <a:pt x="508827" y="697525"/>
                  <a:pt x="522756" y="689882"/>
                  <a:pt x="528871" y="685125"/>
                </a:cubicBezTo>
                <a:cubicBezTo>
                  <a:pt x="534986" y="680369"/>
                  <a:pt x="536515" y="676802"/>
                  <a:pt x="533457" y="674424"/>
                </a:cubicBezTo>
                <a:cubicBezTo>
                  <a:pt x="530400" y="672046"/>
                  <a:pt x="528532" y="662873"/>
                  <a:pt x="527852" y="646906"/>
                </a:cubicBezTo>
                <a:cubicBezTo>
                  <a:pt x="527172" y="630939"/>
                  <a:pt x="528191" y="619219"/>
                  <a:pt x="530909" y="611745"/>
                </a:cubicBezTo>
                <a:cubicBezTo>
                  <a:pt x="533627" y="604271"/>
                  <a:pt x="533287" y="600534"/>
                  <a:pt x="529890" y="600534"/>
                </a:cubicBezTo>
                <a:cubicBezTo>
                  <a:pt x="527172" y="600534"/>
                  <a:pt x="516980" y="603591"/>
                  <a:pt x="499315" y="609706"/>
                </a:cubicBezTo>
                <a:cubicBezTo>
                  <a:pt x="481649" y="615142"/>
                  <a:pt x="468909" y="616841"/>
                  <a:pt x="461096" y="614802"/>
                </a:cubicBezTo>
                <a:cubicBezTo>
                  <a:pt x="453282" y="612764"/>
                  <a:pt x="448016" y="606309"/>
                  <a:pt x="445298" y="595438"/>
                </a:cubicBezTo>
                <a:cubicBezTo>
                  <a:pt x="443260" y="585926"/>
                  <a:pt x="443260" y="574885"/>
                  <a:pt x="445298" y="562315"/>
                </a:cubicBezTo>
                <a:cubicBezTo>
                  <a:pt x="447337" y="549745"/>
                  <a:pt x="450055" y="543460"/>
                  <a:pt x="453452" y="543460"/>
                </a:cubicBezTo>
                <a:cubicBezTo>
                  <a:pt x="457529" y="543460"/>
                  <a:pt x="466361" y="537345"/>
                  <a:pt x="479950" y="525115"/>
                </a:cubicBezTo>
                <a:cubicBezTo>
                  <a:pt x="490143" y="515603"/>
                  <a:pt x="493879" y="510847"/>
                  <a:pt x="491161" y="510847"/>
                </a:cubicBezTo>
                <a:cubicBezTo>
                  <a:pt x="480970" y="515603"/>
                  <a:pt x="472137" y="516962"/>
                  <a:pt x="464663" y="514923"/>
                </a:cubicBezTo>
                <a:cubicBezTo>
                  <a:pt x="457189" y="512885"/>
                  <a:pt x="448696" y="506090"/>
                  <a:pt x="439183" y="494540"/>
                </a:cubicBezTo>
                <a:cubicBezTo>
                  <a:pt x="426274" y="480951"/>
                  <a:pt x="418800" y="469060"/>
                  <a:pt x="416761" y="458869"/>
                </a:cubicBezTo>
                <a:cubicBezTo>
                  <a:pt x="413364" y="442562"/>
                  <a:pt x="406909" y="429313"/>
                  <a:pt x="397397" y="419121"/>
                </a:cubicBezTo>
                <a:cubicBezTo>
                  <a:pt x="394679" y="415724"/>
                  <a:pt x="393490" y="413515"/>
                  <a:pt x="393830" y="412496"/>
                </a:cubicBezTo>
                <a:cubicBezTo>
                  <a:pt x="394170" y="411477"/>
                  <a:pt x="396378" y="410288"/>
                  <a:pt x="400455" y="408929"/>
                </a:cubicBezTo>
                <a:cubicBezTo>
                  <a:pt x="407249" y="406211"/>
                  <a:pt x="410307" y="400945"/>
                  <a:pt x="409627" y="393132"/>
                </a:cubicBezTo>
                <a:cubicBezTo>
                  <a:pt x="408948" y="385318"/>
                  <a:pt x="407419" y="381411"/>
                  <a:pt x="405041" y="381411"/>
                </a:cubicBezTo>
                <a:cubicBezTo>
                  <a:pt x="402663" y="381411"/>
                  <a:pt x="401474" y="385148"/>
                  <a:pt x="401474" y="392622"/>
                </a:cubicBezTo>
                <a:cubicBezTo>
                  <a:pt x="401474" y="400776"/>
                  <a:pt x="399096" y="404852"/>
                  <a:pt x="394340" y="404852"/>
                </a:cubicBezTo>
                <a:cubicBezTo>
                  <a:pt x="389584" y="404852"/>
                  <a:pt x="387205" y="403324"/>
                  <a:pt x="387205" y="400266"/>
                </a:cubicBezTo>
                <a:cubicBezTo>
                  <a:pt x="387205" y="397209"/>
                  <a:pt x="388905" y="395680"/>
                  <a:pt x="392301" y="395680"/>
                </a:cubicBezTo>
                <a:cubicBezTo>
                  <a:pt x="395699" y="395680"/>
                  <a:pt x="396548" y="393302"/>
                  <a:pt x="394849" y="388546"/>
                </a:cubicBezTo>
                <a:cubicBezTo>
                  <a:pt x="393151" y="383789"/>
                  <a:pt x="394340" y="380392"/>
                  <a:pt x="398416" y="378354"/>
                </a:cubicBezTo>
                <a:cubicBezTo>
                  <a:pt x="404531" y="376315"/>
                  <a:pt x="409627" y="360348"/>
                  <a:pt x="413704" y="330453"/>
                </a:cubicBezTo>
                <a:cubicBezTo>
                  <a:pt x="414384" y="322979"/>
                  <a:pt x="415572" y="315674"/>
                  <a:pt x="417271" y="308540"/>
                </a:cubicBezTo>
                <a:cubicBezTo>
                  <a:pt x="418970" y="301406"/>
                  <a:pt x="418120" y="297839"/>
                  <a:pt x="414723" y="297839"/>
                </a:cubicBezTo>
                <a:cubicBezTo>
                  <a:pt x="411326" y="297839"/>
                  <a:pt x="408269" y="301236"/>
                  <a:pt x="405551" y="308031"/>
                </a:cubicBezTo>
                <a:cubicBezTo>
                  <a:pt x="404192" y="312787"/>
                  <a:pt x="403512" y="313466"/>
                  <a:pt x="403512" y="310069"/>
                </a:cubicBezTo>
                <a:cubicBezTo>
                  <a:pt x="403512" y="308031"/>
                  <a:pt x="403852" y="303954"/>
                  <a:pt x="404531" y="297839"/>
                </a:cubicBezTo>
                <a:cubicBezTo>
                  <a:pt x="405890" y="285609"/>
                  <a:pt x="405890" y="279494"/>
                  <a:pt x="404531" y="279494"/>
                </a:cubicBezTo>
                <a:cubicBezTo>
                  <a:pt x="402493" y="281532"/>
                  <a:pt x="394510" y="298688"/>
                  <a:pt x="380581" y="330962"/>
                </a:cubicBezTo>
                <a:cubicBezTo>
                  <a:pt x="366652" y="363236"/>
                  <a:pt x="359008" y="381751"/>
                  <a:pt x="357650" y="386507"/>
                </a:cubicBezTo>
                <a:cubicBezTo>
                  <a:pt x="356290" y="391943"/>
                  <a:pt x="353403" y="399077"/>
                  <a:pt x="348987" y="407910"/>
                </a:cubicBezTo>
                <a:cubicBezTo>
                  <a:pt x="344570" y="416743"/>
                  <a:pt x="338964" y="431181"/>
                  <a:pt x="332171" y="451225"/>
                </a:cubicBezTo>
                <a:cubicBezTo>
                  <a:pt x="325376" y="471269"/>
                  <a:pt x="314334" y="497597"/>
                  <a:pt x="299047" y="530211"/>
                </a:cubicBezTo>
                <a:cubicBezTo>
                  <a:pt x="283759" y="562824"/>
                  <a:pt x="276115" y="580830"/>
                  <a:pt x="276115" y="584227"/>
                </a:cubicBezTo>
                <a:cubicBezTo>
                  <a:pt x="276115" y="588983"/>
                  <a:pt x="263206" y="620238"/>
                  <a:pt x="237387" y="677991"/>
                </a:cubicBezTo>
                <a:cubicBezTo>
                  <a:pt x="220400" y="716720"/>
                  <a:pt x="210718" y="739991"/>
                  <a:pt x="208340" y="747805"/>
                </a:cubicBezTo>
                <a:cubicBezTo>
                  <a:pt x="205962" y="755618"/>
                  <a:pt x="202055" y="763602"/>
                  <a:pt x="196620" y="771755"/>
                </a:cubicBezTo>
                <a:cubicBezTo>
                  <a:pt x="191184" y="779909"/>
                  <a:pt x="188467" y="786364"/>
                  <a:pt x="188467" y="791120"/>
                </a:cubicBezTo>
                <a:cubicBezTo>
                  <a:pt x="188467" y="795876"/>
                  <a:pt x="184559" y="804539"/>
                  <a:pt x="176746" y="817109"/>
                </a:cubicBezTo>
                <a:cubicBezTo>
                  <a:pt x="168932" y="829678"/>
                  <a:pt x="165025" y="836983"/>
                  <a:pt x="165025" y="839021"/>
                </a:cubicBezTo>
                <a:cubicBezTo>
                  <a:pt x="165025" y="843098"/>
                  <a:pt x="145661" y="884204"/>
                  <a:pt x="106932" y="962341"/>
                </a:cubicBezTo>
                <a:cubicBezTo>
                  <a:pt x="96061" y="984083"/>
                  <a:pt x="85530" y="999711"/>
                  <a:pt x="75338" y="1009223"/>
                </a:cubicBezTo>
                <a:cubicBezTo>
                  <a:pt x="65146" y="1018736"/>
                  <a:pt x="56993" y="1020434"/>
                  <a:pt x="50878" y="1014319"/>
                </a:cubicBezTo>
                <a:cubicBezTo>
                  <a:pt x="46801" y="1010242"/>
                  <a:pt x="44763" y="1006675"/>
                  <a:pt x="44763" y="1003618"/>
                </a:cubicBezTo>
                <a:cubicBezTo>
                  <a:pt x="44763" y="1000560"/>
                  <a:pt x="42385" y="998182"/>
                  <a:pt x="37628" y="996483"/>
                </a:cubicBezTo>
                <a:cubicBezTo>
                  <a:pt x="32872" y="994785"/>
                  <a:pt x="30495" y="990878"/>
                  <a:pt x="30495" y="984763"/>
                </a:cubicBezTo>
                <a:cubicBezTo>
                  <a:pt x="30495" y="978648"/>
                  <a:pt x="28965" y="975081"/>
                  <a:pt x="25908" y="974062"/>
                </a:cubicBezTo>
                <a:cubicBezTo>
                  <a:pt x="22850" y="973042"/>
                  <a:pt x="20642" y="966418"/>
                  <a:pt x="19283" y="954188"/>
                </a:cubicBezTo>
                <a:cubicBezTo>
                  <a:pt x="15886" y="929727"/>
                  <a:pt x="13338" y="914100"/>
                  <a:pt x="11639" y="907306"/>
                </a:cubicBezTo>
                <a:cubicBezTo>
                  <a:pt x="9941" y="900511"/>
                  <a:pt x="7393" y="895755"/>
                  <a:pt x="3996" y="893037"/>
                </a:cubicBezTo>
                <a:cubicBezTo>
                  <a:pt x="-760" y="888961"/>
                  <a:pt x="-1270" y="881656"/>
                  <a:pt x="2467" y="871125"/>
                </a:cubicBezTo>
                <a:cubicBezTo>
                  <a:pt x="6204" y="860593"/>
                  <a:pt x="10960" y="852610"/>
                  <a:pt x="16735" y="847174"/>
                </a:cubicBezTo>
                <a:cubicBezTo>
                  <a:pt x="22511" y="841739"/>
                  <a:pt x="29475" y="832226"/>
                  <a:pt x="37628" y="818637"/>
                </a:cubicBezTo>
                <a:cubicBezTo>
                  <a:pt x="45782" y="805048"/>
                  <a:pt x="50198" y="798594"/>
                  <a:pt x="50878" y="799273"/>
                </a:cubicBezTo>
                <a:cubicBezTo>
                  <a:pt x="51557" y="799953"/>
                  <a:pt x="47141" y="810144"/>
                  <a:pt x="37628" y="829848"/>
                </a:cubicBezTo>
                <a:cubicBezTo>
                  <a:pt x="26078" y="851591"/>
                  <a:pt x="21661" y="862462"/>
                  <a:pt x="24380" y="862462"/>
                </a:cubicBezTo>
                <a:cubicBezTo>
                  <a:pt x="25059" y="862462"/>
                  <a:pt x="27776" y="859744"/>
                  <a:pt x="32533" y="854309"/>
                </a:cubicBezTo>
                <a:cubicBezTo>
                  <a:pt x="41365" y="844796"/>
                  <a:pt x="46122" y="842418"/>
                  <a:pt x="46801" y="847174"/>
                </a:cubicBezTo>
                <a:cubicBezTo>
                  <a:pt x="46801" y="848533"/>
                  <a:pt x="46461" y="850232"/>
                  <a:pt x="45782" y="852270"/>
                </a:cubicBezTo>
                <a:cubicBezTo>
                  <a:pt x="44423" y="856347"/>
                  <a:pt x="44763" y="860424"/>
                  <a:pt x="46801" y="864500"/>
                </a:cubicBezTo>
                <a:cubicBezTo>
                  <a:pt x="48160" y="866539"/>
                  <a:pt x="55294" y="856177"/>
                  <a:pt x="68204" y="833415"/>
                </a:cubicBezTo>
                <a:cubicBezTo>
                  <a:pt x="81114" y="810654"/>
                  <a:pt x="97420" y="779399"/>
                  <a:pt x="117124" y="739651"/>
                </a:cubicBezTo>
                <a:cubicBezTo>
                  <a:pt x="136829" y="699904"/>
                  <a:pt x="157212" y="657268"/>
                  <a:pt x="178275" y="611745"/>
                </a:cubicBezTo>
                <a:cubicBezTo>
                  <a:pt x="195261" y="575734"/>
                  <a:pt x="205113" y="557729"/>
                  <a:pt x="207831" y="557729"/>
                </a:cubicBezTo>
                <a:cubicBezTo>
                  <a:pt x="210548" y="557729"/>
                  <a:pt x="211058" y="555351"/>
                  <a:pt x="209360" y="550594"/>
                </a:cubicBezTo>
                <a:cubicBezTo>
                  <a:pt x="207661" y="545838"/>
                  <a:pt x="209699" y="540573"/>
                  <a:pt x="215474" y="534797"/>
                </a:cubicBezTo>
                <a:cubicBezTo>
                  <a:pt x="221250" y="529022"/>
                  <a:pt x="223458" y="525455"/>
                  <a:pt x="222099" y="524096"/>
                </a:cubicBezTo>
                <a:cubicBezTo>
                  <a:pt x="220740" y="522737"/>
                  <a:pt x="227025" y="506090"/>
                  <a:pt x="240954" y="474156"/>
                </a:cubicBezTo>
                <a:cubicBezTo>
                  <a:pt x="254883" y="442222"/>
                  <a:pt x="261847" y="424387"/>
                  <a:pt x="261847" y="420650"/>
                </a:cubicBezTo>
                <a:cubicBezTo>
                  <a:pt x="261847" y="416913"/>
                  <a:pt x="265074" y="412326"/>
                  <a:pt x="271529" y="406891"/>
                </a:cubicBezTo>
                <a:cubicBezTo>
                  <a:pt x="277984" y="401455"/>
                  <a:pt x="281211" y="395850"/>
                  <a:pt x="281211" y="390074"/>
                </a:cubicBezTo>
                <a:cubicBezTo>
                  <a:pt x="281211" y="384299"/>
                  <a:pt x="287666" y="368841"/>
                  <a:pt x="300576" y="343702"/>
                </a:cubicBezTo>
                <a:cubicBezTo>
                  <a:pt x="322318" y="301576"/>
                  <a:pt x="337945" y="265905"/>
                  <a:pt x="347458" y="236689"/>
                </a:cubicBezTo>
                <a:cubicBezTo>
                  <a:pt x="348817" y="231932"/>
                  <a:pt x="348817" y="229215"/>
                  <a:pt x="347458" y="228535"/>
                </a:cubicBezTo>
                <a:cubicBezTo>
                  <a:pt x="345420" y="227856"/>
                  <a:pt x="342022" y="231253"/>
                  <a:pt x="337266" y="238727"/>
                </a:cubicBezTo>
                <a:cubicBezTo>
                  <a:pt x="336586" y="240086"/>
                  <a:pt x="335567" y="241784"/>
                  <a:pt x="334208" y="243823"/>
                </a:cubicBezTo>
                <a:cubicBezTo>
                  <a:pt x="329452" y="253335"/>
                  <a:pt x="327075" y="255373"/>
                  <a:pt x="327075" y="249938"/>
                </a:cubicBezTo>
                <a:cubicBezTo>
                  <a:pt x="327075" y="245861"/>
                  <a:pt x="331491" y="235499"/>
                  <a:pt x="340323" y="218853"/>
                </a:cubicBezTo>
                <a:cubicBezTo>
                  <a:pt x="349156" y="202206"/>
                  <a:pt x="359008" y="185730"/>
                  <a:pt x="369880" y="169423"/>
                </a:cubicBezTo>
                <a:lnTo>
                  <a:pt x="383129" y="150059"/>
                </a:lnTo>
                <a:lnTo>
                  <a:pt x="369880" y="135790"/>
                </a:lnTo>
                <a:cubicBezTo>
                  <a:pt x="360367" y="126278"/>
                  <a:pt x="354252" y="121522"/>
                  <a:pt x="351535" y="121522"/>
                </a:cubicBezTo>
                <a:cubicBezTo>
                  <a:pt x="341343" y="121522"/>
                  <a:pt x="330132" y="109801"/>
                  <a:pt x="317902" y="86360"/>
                </a:cubicBezTo>
                <a:cubicBezTo>
                  <a:pt x="305671" y="62919"/>
                  <a:pt x="302614" y="47801"/>
                  <a:pt x="308729" y="41007"/>
                </a:cubicBezTo>
                <a:cubicBezTo>
                  <a:pt x="312126" y="36251"/>
                  <a:pt x="317222" y="35571"/>
                  <a:pt x="324017" y="38969"/>
                </a:cubicBezTo>
                <a:cubicBezTo>
                  <a:pt x="330811" y="42366"/>
                  <a:pt x="335907" y="46442"/>
                  <a:pt x="339305" y="51199"/>
                </a:cubicBezTo>
                <a:cubicBezTo>
                  <a:pt x="344060" y="57993"/>
                  <a:pt x="364274" y="59522"/>
                  <a:pt x="399945" y="55785"/>
                </a:cubicBezTo>
                <a:cubicBezTo>
                  <a:pt x="435616" y="52048"/>
                  <a:pt x="462285" y="45423"/>
                  <a:pt x="479950" y="35911"/>
                </a:cubicBezTo>
                <a:cubicBezTo>
                  <a:pt x="488783" y="31834"/>
                  <a:pt x="501353" y="26569"/>
                  <a:pt x="517660" y="20114"/>
                </a:cubicBezTo>
                <a:cubicBezTo>
                  <a:pt x="533967" y="13659"/>
                  <a:pt x="543819" y="10432"/>
                  <a:pt x="547216" y="10432"/>
                </a:cubicBezTo>
                <a:cubicBezTo>
                  <a:pt x="551293" y="10432"/>
                  <a:pt x="557408" y="8393"/>
                  <a:pt x="565561" y="4317"/>
                </a:cubicBezTo>
                <a:cubicBezTo>
                  <a:pt x="569298" y="2278"/>
                  <a:pt x="574182" y="962"/>
                  <a:pt x="580212" y="367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778E919-E877-70EF-E9D6-A95A6AFA6495}"/>
              </a:ext>
            </a:extLst>
          </p:cNvPr>
          <p:cNvSpPr/>
          <p:nvPr/>
        </p:nvSpPr>
        <p:spPr>
          <a:xfrm>
            <a:off x="5653035" y="1101228"/>
            <a:ext cx="1112899" cy="1049225"/>
          </a:xfrm>
          <a:custGeom>
            <a:avLst/>
            <a:gdLst/>
            <a:ahLst/>
            <a:cxnLst/>
            <a:rect l="l" t="t" r="r" b="b"/>
            <a:pathLst>
              <a:path w="1112899" h="1049225">
                <a:moveTo>
                  <a:pt x="562384" y="628357"/>
                </a:moveTo>
                <a:cubicBezTo>
                  <a:pt x="566448" y="628357"/>
                  <a:pt x="568480" y="628561"/>
                  <a:pt x="568480" y="628967"/>
                </a:cubicBezTo>
                <a:cubicBezTo>
                  <a:pt x="568480" y="629373"/>
                  <a:pt x="566448" y="631202"/>
                  <a:pt x="562384" y="634453"/>
                </a:cubicBezTo>
                <a:cubicBezTo>
                  <a:pt x="556694" y="637705"/>
                  <a:pt x="551005" y="639330"/>
                  <a:pt x="545315" y="639330"/>
                </a:cubicBezTo>
                <a:cubicBezTo>
                  <a:pt x="541251" y="639330"/>
                  <a:pt x="539219" y="639127"/>
                  <a:pt x="539219" y="638721"/>
                </a:cubicBezTo>
                <a:cubicBezTo>
                  <a:pt x="539219" y="638314"/>
                  <a:pt x="541251" y="636892"/>
                  <a:pt x="545315" y="634453"/>
                </a:cubicBezTo>
                <a:cubicBezTo>
                  <a:pt x="551005" y="630389"/>
                  <a:pt x="556694" y="628357"/>
                  <a:pt x="562384" y="628357"/>
                </a:cubicBezTo>
                <a:close/>
                <a:moveTo>
                  <a:pt x="528246" y="588124"/>
                </a:moveTo>
                <a:cubicBezTo>
                  <a:pt x="538813" y="588124"/>
                  <a:pt x="536374" y="592188"/>
                  <a:pt x="520931" y="600316"/>
                </a:cubicBezTo>
                <a:cubicBezTo>
                  <a:pt x="515241" y="603567"/>
                  <a:pt x="511990" y="604989"/>
                  <a:pt x="511177" y="604583"/>
                </a:cubicBezTo>
                <a:cubicBezTo>
                  <a:pt x="510365" y="604177"/>
                  <a:pt x="511990" y="601941"/>
                  <a:pt x="516054" y="597877"/>
                </a:cubicBezTo>
                <a:cubicBezTo>
                  <a:pt x="520931" y="591375"/>
                  <a:pt x="524995" y="588124"/>
                  <a:pt x="528246" y="588124"/>
                </a:cubicBezTo>
                <a:close/>
                <a:moveTo>
                  <a:pt x="575795" y="571665"/>
                </a:moveTo>
                <a:cubicBezTo>
                  <a:pt x="573357" y="571258"/>
                  <a:pt x="570105" y="571461"/>
                  <a:pt x="566041" y="572274"/>
                </a:cubicBezTo>
                <a:cubicBezTo>
                  <a:pt x="561977" y="573087"/>
                  <a:pt x="557913" y="575119"/>
                  <a:pt x="553849" y="578370"/>
                </a:cubicBezTo>
                <a:cubicBezTo>
                  <a:pt x="546534" y="582434"/>
                  <a:pt x="534139" y="584669"/>
                  <a:pt x="516664" y="585076"/>
                </a:cubicBezTo>
                <a:cubicBezTo>
                  <a:pt x="499189" y="585482"/>
                  <a:pt x="486184" y="587108"/>
                  <a:pt x="477649" y="589953"/>
                </a:cubicBezTo>
                <a:cubicBezTo>
                  <a:pt x="469115" y="592797"/>
                  <a:pt x="464848" y="592188"/>
                  <a:pt x="464848" y="588124"/>
                </a:cubicBezTo>
                <a:cubicBezTo>
                  <a:pt x="464848" y="584060"/>
                  <a:pt x="461190" y="582028"/>
                  <a:pt x="453875" y="582028"/>
                </a:cubicBezTo>
                <a:cubicBezTo>
                  <a:pt x="448998" y="582028"/>
                  <a:pt x="446153" y="584060"/>
                  <a:pt x="445341" y="588124"/>
                </a:cubicBezTo>
                <a:cubicBezTo>
                  <a:pt x="444528" y="592188"/>
                  <a:pt x="444528" y="602348"/>
                  <a:pt x="445341" y="618604"/>
                </a:cubicBezTo>
                <a:cubicBezTo>
                  <a:pt x="446153" y="642175"/>
                  <a:pt x="448185" y="654367"/>
                  <a:pt x="451437" y="655180"/>
                </a:cubicBezTo>
                <a:cubicBezTo>
                  <a:pt x="456313" y="655180"/>
                  <a:pt x="460581" y="653961"/>
                  <a:pt x="464238" y="651522"/>
                </a:cubicBezTo>
                <a:cubicBezTo>
                  <a:pt x="467896" y="649084"/>
                  <a:pt x="468912" y="646645"/>
                  <a:pt x="467286" y="644207"/>
                </a:cubicBezTo>
                <a:cubicBezTo>
                  <a:pt x="465661" y="641769"/>
                  <a:pt x="465661" y="640549"/>
                  <a:pt x="467286" y="640549"/>
                </a:cubicBezTo>
                <a:cubicBezTo>
                  <a:pt x="468099" y="640549"/>
                  <a:pt x="469725" y="640956"/>
                  <a:pt x="472163" y="641769"/>
                </a:cubicBezTo>
                <a:cubicBezTo>
                  <a:pt x="478665" y="643394"/>
                  <a:pt x="494921" y="636079"/>
                  <a:pt x="520931" y="619823"/>
                </a:cubicBezTo>
                <a:cubicBezTo>
                  <a:pt x="547753" y="601941"/>
                  <a:pt x="564213" y="590765"/>
                  <a:pt x="570309" y="586295"/>
                </a:cubicBezTo>
                <a:cubicBezTo>
                  <a:pt x="576405" y="581825"/>
                  <a:pt x="579453" y="578370"/>
                  <a:pt x="579453" y="575932"/>
                </a:cubicBezTo>
                <a:cubicBezTo>
                  <a:pt x="579453" y="573493"/>
                  <a:pt x="578233" y="572071"/>
                  <a:pt x="575795" y="571665"/>
                </a:cubicBezTo>
                <a:close/>
                <a:moveTo>
                  <a:pt x="528856" y="507657"/>
                </a:moveTo>
                <a:cubicBezTo>
                  <a:pt x="525198" y="507657"/>
                  <a:pt x="522150" y="509485"/>
                  <a:pt x="519712" y="513143"/>
                </a:cubicBezTo>
                <a:cubicBezTo>
                  <a:pt x="517273" y="516800"/>
                  <a:pt x="517883" y="518629"/>
                  <a:pt x="521541" y="518629"/>
                </a:cubicBezTo>
                <a:cubicBezTo>
                  <a:pt x="525198" y="518629"/>
                  <a:pt x="528246" y="516800"/>
                  <a:pt x="530685" y="513143"/>
                </a:cubicBezTo>
                <a:cubicBezTo>
                  <a:pt x="533123" y="509485"/>
                  <a:pt x="532513" y="507657"/>
                  <a:pt x="528856" y="507657"/>
                </a:cubicBezTo>
                <a:close/>
                <a:moveTo>
                  <a:pt x="513006" y="457060"/>
                </a:moveTo>
                <a:cubicBezTo>
                  <a:pt x="509349" y="455841"/>
                  <a:pt x="505285" y="457669"/>
                  <a:pt x="500814" y="462546"/>
                </a:cubicBezTo>
                <a:cubicBezTo>
                  <a:pt x="496344" y="467423"/>
                  <a:pt x="494109" y="472300"/>
                  <a:pt x="494109" y="477177"/>
                </a:cubicBezTo>
                <a:cubicBezTo>
                  <a:pt x="494109" y="482053"/>
                  <a:pt x="492483" y="484492"/>
                  <a:pt x="489232" y="484492"/>
                </a:cubicBezTo>
                <a:cubicBezTo>
                  <a:pt x="485981" y="484492"/>
                  <a:pt x="480697" y="490588"/>
                  <a:pt x="473382" y="502780"/>
                </a:cubicBezTo>
                <a:cubicBezTo>
                  <a:pt x="467693" y="513346"/>
                  <a:pt x="465661" y="518629"/>
                  <a:pt x="467286" y="518629"/>
                </a:cubicBezTo>
                <a:cubicBezTo>
                  <a:pt x="467286" y="518629"/>
                  <a:pt x="469725" y="517817"/>
                  <a:pt x="474601" y="516191"/>
                </a:cubicBezTo>
                <a:cubicBezTo>
                  <a:pt x="481104" y="513753"/>
                  <a:pt x="490857" y="510908"/>
                  <a:pt x="503862" y="507657"/>
                </a:cubicBezTo>
                <a:cubicBezTo>
                  <a:pt x="516867" y="504405"/>
                  <a:pt x="524182" y="501561"/>
                  <a:pt x="525808" y="499122"/>
                </a:cubicBezTo>
                <a:cubicBezTo>
                  <a:pt x="527433" y="496684"/>
                  <a:pt x="526621" y="489775"/>
                  <a:pt x="523369" y="478396"/>
                </a:cubicBezTo>
                <a:cubicBezTo>
                  <a:pt x="520118" y="465391"/>
                  <a:pt x="516664" y="458279"/>
                  <a:pt x="513006" y="457060"/>
                </a:cubicBezTo>
                <a:close/>
                <a:moveTo>
                  <a:pt x="534342" y="358914"/>
                </a:moveTo>
                <a:cubicBezTo>
                  <a:pt x="531091" y="358914"/>
                  <a:pt x="522557" y="363181"/>
                  <a:pt x="508739" y="371716"/>
                </a:cubicBezTo>
                <a:cubicBezTo>
                  <a:pt x="494921" y="380250"/>
                  <a:pt x="488013" y="385737"/>
                  <a:pt x="488013" y="388175"/>
                </a:cubicBezTo>
                <a:cubicBezTo>
                  <a:pt x="488013" y="391426"/>
                  <a:pt x="489638" y="392239"/>
                  <a:pt x="492889" y="390613"/>
                </a:cubicBezTo>
                <a:cubicBezTo>
                  <a:pt x="523776" y="375983"/>
                  <a:pt x="539219" y="366636"/>
                  <a:pt x="539219" y="362572"/>
                </a:cubicBezTo>
                <a:cubicBezTo>
                  <a:pt x="539219" y="360133"/>
                  <a:pt x="537593" y="358914"/>
                  <a:pt x="534342" y="358914"/>
                </a:cubicBezTo>
                <a:close/>
                <a:moveTo>
                  <a:pt x="654433" y="350989"/>
                </a:moveTo>
                <a:cubicBezTo>
                  <a:pt x="652401" y="351396"/>
                  <a:pt x="646509" y="354444"/>
                  <a:pt x="636755" y="360133"/>
                </a:cubicBezTo>
                <a:cubicBezTo>
                  <a:pt x="613184" y="374764"/>
                  <a:pt x="598757" y="385533"/>
                  <a:pt x="593473" y="392442"/>
                </a:cubicBezTo>
                <a:cubicBezTo>
                  <a:pt x="588190" y="399351"/>
                  <a:pt x="586361" y="409308"/>
                  <a:pt x="587987" y="422313"/>
                </a:cubicBezTo>
                <a:cubicBezTo>
                  <a:pt x="589613" y="439381"/>
                  <a:pt x="590832" y="452386"/>
                  <a:pt x="591645" y="461327"/>
                </a:cubicBezTo>
                <a:cubicBezTo>
                  <a:pt x="591645" y="467829"/>
                  <a:pt x="592051" y="471081"/>
                  <a:pt x="592864" y="471081"/>
                </a:cubicBezTo>
                <a:cubicBezTo>
                  <a:pt x="594489" y="471081"/>
                  <a:pt x="600992" y="464985"/>
                  <a:pt x="612371" y="452793"/>
                </a:cubicBezTo>
                <a:cubicBezTo>
                  <a:pt x="626189" y="437349"/>
                  <a:pt x="637771" y="419468"/>
                  <a:pt x="647118" y="399148"/>
                </a:cubicBezTo>
                <a:cubicBezTo>
                  <a:pt x="656465" y="378828"/>
                  <a:pt x="660326" y="365010"/>
                  <a:pt x="658701" y="357695"/>
                </a:cubicBezTo>
                <a:cubicBezTo>
                  <a:pt x="657888" y="352818"/>
                  <a:pt x="656465" y="350583"/>
                  <a:pt x="654433" y="350989"/>
                </a:cubicBezTo>
                <a:close/>
                <a:moveTo>
                  <a:pt x="622125" y="312585"/>
                </a:moveTo>
                <a:cubicBezTo>
                  <a:pt x="618873" y="312585"/>
                  <a:pt x="611355" y="315429"/>
                  <a:pt x="599569" y="321119"/>
                </a:cubicBezTo>
                <a:cubicBezTo>
                  <a:pt x="587784" y="326809"/>
                  <a:pt x="580265" y="331685"/>
                  <a:pt x="577014" y="335749"/>
                </a:cubicBezTo>
                <a:cubicBezTo>
                  <a:pt x="575389" y="337375"/>
                  <a:pt x="575389" y="338188"/>
                  <a:pt x="577014" y="338188"/>
                </a:cubicBezTo>
                <a:cubicBezTo>
                  <a:pt x="588393" y="338188"/>
                  <a:pt x="601398" y="333311"/>
                  <a:pt x="616029" y="323557"/>
                </a:cubicBezTo>
                <a:lnTo>
                  <a:pt x="619686" y="319900"/>
                </a:lnTo>
                <a:cubicBezTo>
                  <a:pt x="625376" y="315023"/>
                  <a:pt x="626189" y="312585"/>
                  <a:pt x="622125" y="312585"/>
                </a:cubicBezTo>
                <a:close/>
                <a:moveTo>
                  <a:pt x="769953" y="304355"/>
                </a:moveTo>
                <a:cubicBezTo>
                  <a:pt x="762028" y="303339"/>
                  <a:pt x="757049" y="304457"/>
                  <a:pt x="755017" y="307708"/>
                </a:cubicBezTo>
                <a:cubicBezTo>
                  <a:pt x="752579" y="311772"/>
                  <a:pt x="747702" y="312788"/>
                  <a:pt x="740387" y="310756"/>
                </a:cubicBezTo>
                <a:cubicBezTo>
                  <a:pt x="733072" y="308724"/>
                  <a:pt x="728195" y="309536"/>
                  <a:pt x="725757" y="313194"/>
                </a:cubicBezTo>
                <a:cubicBezTo>
                  <a:pt x="723318" y="316852"/>
                  <a:pt x="718238" y="318681"/>
                  <a:pt x="710517" y="318681"/>
                </a:cubicBezTo>
                <a:cubicBezTo>
                  <a:pt x="702795" y="318681"/>
                  <a:pt x="700153" y="321729"/>
                  <a:pt x="702592" y="327825"/>
                </a:cubicBezTo>
                <a:cubicBezTo>
                  <a:pt x="705030" y="333921"/>
                  <a:pt x="707469" y="342049"/>
                  <a:pt x="709907" y="352209"/>
                </a:cubicBezTo>
                <a:cubicBezTo>
                  <a:pt x="712345" y="362369"/>
                  <a:pt x="715393" y="368465"/>
                  <a:pt x="719051" y="370497"/>
                </a:cubicBezTo>
                <a:cubicBezTo>
                  <a:pt x="722709" y="372529"/>
                  <a:pt x="724537" y="383298"/>
                  <a:pt x="724537" y="402805"/>
                </a:cubicBezTo>
                <a:cubicBezTo>
                  <a:pt x="723725" y="438569"/>
                  <a:pt x="732259" y="445477"/>
                  <a:pt x="750141" y="423532"/>
                </a:cubicBezTo>
                <a:cubicBezTo>
                  <a:pt x="759894" y="412153"/>
                  <a:pt x="769241" y="401180"/>
                  <a:pt x="778182" y="390613"/>
                </a:cubicBezTo>
                <a:cubicBezTo>
                  <a:pt x="802566" y="362978"/>
                  <a:pt x="814758" y="342252"/>
                  <a:pt x="814758" y="328434"/>
                </a:cubicBezTo>
                <a:cubicBezTo>
                  <a:pt x="814758" y="321932"/>
                  <a:pt x="810694" y="317055"/>
                  <a:pt x="802566" y="313804"/>
                </a:cubicBezTo>
                <a:cubicBezTo>
                  <a:pt x="788749" y="308521"/>
                  <a:pt x="777877" y="305371"/>
                  <a:pt x="769953" y="304355"/>
                </a:cubicBezTo>
                <a:close/>
                <a:moveTo>
                  <a:pt x="578119" y="279514"/>
                </a:moveTo>
                <a:cubicBezTo>
                  <a:pt x="576265" y="279209"/>
                  <a:pt x="574474" y="279260"/>
                  <a:pt x="572747" y="279666"/>
                </a:cubicBezTo>
                <a:cubicBezTo>
                  <a:pt x="565838" y="281292"/>
                  <a:pt x="554256" y="289013"/>
                  <a:pt x="538000" y="302831"/>
                </a:cubicBezTo>
                <a:cubicBezTo>
                  <a:pt x="520118" y="319087"/>
                  <a:pt x="511177" y="332498"/>
                  <a:pt x="511177" y="343065"/>
                </a:cubicBezTo>
                <a:cubicBezTo>
                  <a:pt x="511177" y="353631"/>
                  <a:pt x="512803" y="358914"/>
                  <a:pt x="516054" y="358914"/>
                </a:cubicBezTo>
                <a:cubicBezTo>
                  <a:pt x="520931" y="358914"/>
                  <a:pt x="526011" y="355460"/>
                  <a:pt x="531294" y="348551"/>
                </a:cubicBezTo>
                <a:cubicBezTo>
                  <a:pt x="536577" y="341642"/>
                  <a:pt x="539219" y="334937"/>
                  <a:pt x="539219" y="328434"/>
                </a:cubicBezTo>
                <a:cubicBezTo>
                  <a:pt x="539219" y="321932"/>
                  <a:pt x="541251" y="318681"/>
                  <a:pt x="545315" y="318681"/>
                </a:cubicBezTo>
                <a:cubicBezTo>
                  <a:pt x="549379" y="318681"/>
                  <a:pt x="551411" y="320306"/>
                  <a:pt x="551411" y="323557"/>
                </a:cubicBezTo>
                <a:cubicBezTo>
                  <a:pt x="551411" y="332498"/>
                  <a:pt x="562790" y="331279"/>
                  <a:pt x="585549" y="319900"/>
                </a:cubicBezTo>
                <a:cubicBezTo>
                  <a:pt x="598553" y="313397"/>
                  <a:pt x="605462" y="309130"/>
                  <a:pt x="606275" y="307098"/>
                </a:cubicBezTo>
                <a:cubicBezTo>
                  <a:pt x="607088" y="305066"/>
                  <a:pt x="603837" y="299986"/>
                  <a:pt x="596521" y="291858"/>
                </a:cubicBezTo>
                <a:cubicBezTo>
                  <a:pt x="589816" y="284543"/>
                  <a:pt x="583682" y="280428"/>
                  <a:pt x="578119" y="279514"/>
                </a:cubicBezTo>
                <a:close/>
                <a:moveTo>
                  <a:pt x="762333" y="255282"/>
                </a:moveTo>
                <a:cubicBezTo>
                  <a:pt x="766397" y="255282"/>
                  <a:pt x="768632" y="255485"/>
                  <a:pt x="769038" y="255892"/>
                </a:cubicBezTo>
                <a:cubicBezTo>
                  <a:pt x="769445" y="256298"/>
                  <a:pt x="767616" y="257721"/>
                  <a:pt x="763552" y="260159"/>
                </a:cubicBezTo>
                <a:cubicBezTo>
                  <a:pt x="752173" y="267474"/>
                  <a:pt x="746889" y="268693"/>
                  <a:pt x="747702" y="263817"/>
                </a:cubicBezTo>
                <a:cubicBezTo>
                  <a:pt x="747702" y="263004"/>
                  <a:pt x="748109" y="261785"/>
                  <a:pt x="748921" y="260159"/>
                </a:cubicBezTo>
                <a:cubicBezTo>
                  <a:pt x="751360" y="256908"/>
                  <a:pt x="755830" y="255282"/>
                  <a:pt x="762333" y="255282"/>
                </a:cubicBezTo>
                <a:close/>
                <a:moveTo>
                  <a:pt x="603837" y="94348"/>
                </a:moveTo>
                <a:cubicBezTo>
                  <a:pt x="609526" y="94348"/>
                  <a:pt x="612371" y="94754"/>
                  <a:pt x="612371" y="95567"/>
                </a:cubicBezTo>
                <a:cubicBezTo>
                  <a:pt x="613184" y="96380"/>
                  <a:pt x="611965" y="97599"/>
                  <a:pt x="608713" y="99225"/>
                </a:cubicBezTo>
                <a:cubicBezTo>
                  <a:pt x="604649" y="101663"/>
                  <a:pt x="601398" y="103289"/>
                  <a:pt x="598960" y="104101"/>
                </a:cubicBezTo>
                <a:cubicBezTo>
                  <a:pt x="596521" y="104914"/>
                  <a:pt x="594693" y="104914"/>
                  <a:pt x="593473" y="104101"/>
                </a:cubicBezTo>
                <a:cubicBezTo>
                  <a:pt x="592254" y="103289"/>
                  <a:pt x="591645" y="102069"/>
                  <a:pt x="591645" y="100444"/>
                </a:cubicBezTo>
                <a:cubicBezTo>
                  <a:pt x="591645" y="96380"/>
                  <a:pt x="595709" y="94348"/>
                  <a:pt x="603837" y="94348"/>
                </a:cubicBezTo>
                <a:close/>
                <a:moveTo>
                  <a:pt x="195405" y="30949"/>
                </a:moveTo>
                <a:cubicBezTo>
                  <a:pt x="206784" y="30949"/>
                  <a:pt x="215725" y="32778"/>
                  <a:pt x="222227" y="36436"/>
                </a:cubicBezTo>
                <a:cubicBezTo>
                  <a:pt x="228730" y="40093"/>
                  <a:pt x="241328" y="43141"/>
                  <a:pt x="260022" y="45580"/>
                </a:cubicBezTo>
                <a:cubicBezTo>
                  <a:pt x="271402" y="47205"/>
                  <a:pt x="280342" y="49644"/>
                  <a:pt x="286845" y="52895"/>
                </a:cubicBezTo>
                <a:cubicBezTo>
                  <a:pt x="293347" y="56146"/>
                  <a:pt x="301069" y="62649"/>
                  <a:pt x="310009" y="72402"/>
                </a:cubicBezTo>
                <a:cubicBezTo>
                  <a:pt x="325453" y="88658"/>
                  <a:pt x="333174" y="100850"/>
                  <a:pt x="333174" y="108978"/>
                </a:cubicBezTo>
                <a:cubicBezTo>
                  <a:pt x="333174" y="117106"/>
                  <a:pt x="334393" y="122389"/>
                  <a:pt x="336832" y="124828"/>
                </a:cubicBezTo>
                <a:cubicBezTo>
                  <a:pt x="339270" y="127266"/>
                  <a:pt x="341302" y="134581"/>
                  <a:pt x="342928" y="146773"/>
                </a:cubicBezTo>
                <a:cubicBezTo>
                  <a:pt x="343741" y="156527"/>
                  <a:pt x="339270" y="172986"/>
                  <a:pt x="329517" y="196151"/>
                </a:cubicBezTo>
                <a:cubicBezTo>
                  <a:pt x="319763" y="219316"/>
                  <a:pt x="309603" y="236181"/>
                  <a:pt x="299037" y="246748"/>
                </a:cubicBezTo>
                <a:cubicBezTo>
                  <a:pt x="291721" y="254876"/>
                  <a:pt x="284813" y="265849"/>
                  <a:pt x="278310" y="279666"/>
                </a:cubicBezTo>
                <a:cubicBezTo>
                  <a:pt x="273433" y="290232"/>
                  <a:pt x="264086" y="303237"/>
                  <a:pt x="250269" y="318681"/>
                </a:cubicBezTo>
                <a:cubicBezTo>
                  <a:pt x="236451" y="334124"/>
                  <a:pt x="223853" y="345909"/>
                  <a:pt x="212473" y="354037"/>
                </a:cubicBezTo>
                <a:lnTo>
                  <a:pt x="197843" y="363791"/>
                </a:lnTo>
                <a:lnTo>
                  <a:pt x="214912" y="380860"/>
                </a:lnTo>
                <a:cubicBezTo>
                  <a:pt x="228730" y="393865"/>
                  <a:pt x="238280" y="404228"/>
                  <a:pt x="243563" y="411949"/>
                </a:cubicBezTo>
                <a:cubicBezTo>
                  <a:pt x="248846" y="419671"/>
                  <a:pt x="253520" y="430034"/>
                  <a:pt x="257584" y="443039"/>
                </a:cubicBezTo>
                <a:cubicBezTo>
                  <a:pt x="260835" y="452793"/>
                  <a:pt x="262461" y="460108"/>
                  <a:pt x="262461" y="464985"/>
                </a:cubicBezTo>
                <a:cubicBezTo>
                  <a:pt x="262461" y="469861"/>
                  <a:pt x="260429" y="476364"/>
                  <a:pt x="256365" y="484492"/>
                </a:cubicBezTo>
                <a:cubicBezTo>
                  <a:pt x="249862" y="497497"/>
                  <a:pt x="246611" y="506437"/>
                  <a:pt x="246611" y="511314"/>
                </a:cubicBezTo>
                <a:cubicBezTo>
                  <a:pt x="246611" y="516191"/>
                  <a:pt x="244985" y="518629"/>
                  <a:pt x="241734" y="518629"/>
                </a:cubicBezTo>
                <a:cubicBezTo>
                  <a:pt x="239296" y="518629"/>
                  <a:pt x="231777" y="527977"/>
                  <a:pt x="219179" y="546671"/>
                </a:cubicBezTo>
                <a:cubicBezTo>
                  <a:pt x="206581" y="565365"/>
                  <a:pt x="200281" y="576338"/>
                  <a:pt x="200281" y="579589"/>
                </a:cubicBezTo>
                <a:cubicBezTo>
                  <a:pt x="200281" y="582028"/>
                  <a:pt x="194592" y="591578"/>
                  <a:pt x="183213" y="608241"/>
                </a:cubicBezTo>
                <a:cubicBezTo>
                  <a:pt x="171833" y="624903"/>
                  <a:pt x="166144" y="635469"/>
                  <a:pt x="166144" y="639940"/>
                </a:cubicBezTo>
                <a:cubicBezTo>
                  <a:pt x="166144" y="644410"/>
                  <a:pt x="164925" y="645426"/>
                  <a:pt x="162486" y="642988"/>
                </a:cubicBezTo>
                <a:cubicBezTo>
                  <a:pt x="160861" y="642175"/>
                  <a:pt x="158016" y="643801"/>
                  <a:pt x="153952" y="647865"/>
                </a:cubicBezTo>
                <a:cubicBezTo>
                  <a:pt x="149888" y="651929"/>
                  <a:pt x="146230" y="656805"/>
                  <a:pt x="142979" y="662495"/>
                </a:cubicBezTo>
                <a:cubicBezTo>
                  <a:pt x="139728" y="668184"/>
                  <a:pt x="138102" y="672249"/>
                  <a:pt x="138102" y="674687"/>
                </a:cubicBezTo>
                <a:cubicBezTo>
                  <a:pt x="138102" y="677938"/>
                  <a:pt x="141760" y="679564"/>
                  <a:pt x="149075" y="679564"/>
                </a:cubicBezTo>
                <a:cubicBezTo>
                  <a:pt x="156390" y="679564"/>
                  <a:pt x="161267" y="681596"/>
                  <a:pt x="163705" y="685660"/>
                </a:cubicBezTo>
                <a:cubicBezTo>
                  <a:pt x="170208" y="696226"/>
                  <a:pt x="180368" y="687285"/>
                  <a:pt x="194185" y="658837"/>
                </a:cubicBezTo>
                <a:cubicBezTo>
                  <a:pt x="201501" y="641769"/>
                  <a:pt x="207597" y="622668"/>
                  <a:pt x="212473" y="601535"/>
                </a:cubicBezTo>
                <a:cubicBezTo>
                  <a:pt x="216537" y="582028"/>
                  <a:pt x="221414" y="568617"/>
                  <a:pt x="227104" y="561301"/>
                </a:cubicBezTo>
                <a:cubicBezTo>
                  <a:pt x="231168" y="555612"/>
                  <a:pt x="233200" y="554799"/>
                  <a:pt x="233200" y="558863"/>
                </a:cubicBezTo>
                <a:cubicBezTo>
                  <a:pt x="233200" y="561301"/>
                  <a:pt x="232387" y="566991"/>
                  <a:pt x="230761" y="575932"/>
                </a:cubicBezTo>
                <a:cubicBezTo>
                  <a:pt x="229136" y="593813"/>
                  <a:pt x="225072" y="608444"/>
                  <a:pt x="218570" y="619823"/>
                </a:cubicBezTo>
                <a:cubicBezTo>
                  <a:pt x="213693" y="630389"/>
                  <a:pt x="209222" y="639330"/>
                  <a:pt x="205158" y="646645"/>
                </a:cubicBezTo>
                <a:cubicBezTo>
                  <a:pt x="192966" y="672655"/>
                  <a:pt x="189309" y="685660"/>
                  <a:pt x="194185" y="685660"/>
                </a:cubicBezTo>
                <a:cubicBezTo>
                  <a:pt x="197437" y="685660"/>
                  <a:pt x="201501" y="680783"/>
                  <a:pt x="206377" y="671029"/>
                </a:cubicBezTo>
                <a:cubicBezTo>
                  <a:pt x="218570" y="649084"/>
                  <a:pt x="225478" y="649490"/>
                  <a:pt x="227104" y="672249"/>
                </a:cubicBezTo>
                <a:cubicBezTo>
                  <a:pt x="227104" y="677938"/>
                  <a:pt x="226697" y="685253"/>
                  <a:pt x="225885" y="694194"/>
                </a:cubicBezTo>
                <a:cubicBezTo>
                  <a:pt x="224259" y="719391"/>
                  <a:pt x="226697" y="740930"/>
                  <a:pt x="233200" y="758812"/>
                </a:cubicBezTo>
                <a:cubicBezTo>
                  <a:pt x="245392" y="798639"/>
                  <a:pt x="249456" y="843749"/>
                  <a:pt x="245392" y="894143"/>
                </a:cubicBezTo>
                <a:cubicBezTo>
                  <a:pt x="242141" y="929093"/>
                  <a:pt x="242547" y="950429"/>
                  <a:pt x="246611" y="958151"/>
                </a:cubicBezTo>
                <a:cubicBezTo>
                  <a:pt x="250675" y="965873"/>
                  <a:pt x="251895" y="976439"/>
                  <a:pt x="250269" y="989850"/>
                </a:cubicBezTo>
                <a:cubicBezTo>
                  <a:pt x="248643" y="1003262"/>
                  <a:pt x="247424" y="1015250"/>
                  <a:pt x="246611" y="1025817"/>
                </a:cubicBezTo>
                <a:cubicBezTo>
                  <a:pt x="246611" y="1045324"/>
                  <a:pt x="236857" y="1052639"/>
                  <a:pt x="217350" y="1047762"/>
                </a:cubicBezTo>
                <a:cubicBezTo>
                  <a:pt x="195405" y="1042885"/>
                  <a:pt x="177929" y="1026629"/>
                  <a:pt x="164925" y="998994"/>
                </a:cubicBezTo>
                <a:cubicBezTo>
                  <a:pt x="164925" y="998181"/>
                  <a:pt x="164518" y="996962"/>
                  <a:pt x="163705" y="995337"/>
                </a:cubicBezTo>
                <a:cubicBezTo>
                  <a:pt x="156390" y="978268"/>
                  <a:pt x="149481" y="965060"/>
                  <a:pt x="142979" y="955713"/>
                </a:cubicBezTo>
                <a:cubicBezTo>
                  <a:pt x="136477" y="946365"/>
                  <a:pt x="128755" y="931938"/>
                  <a:pt x="119814" y="912431"/>
                </a:cubicBezTo>
                <a:cubicBezTo>
                  <a:pt x="110874" y="892924"/>
                  <a:pt x="103761" y="881545"/>
                  <a:pt x="98478" y="878293"/>
                </a:cubicBezTo>
                <a:cubicBezTo>
                  <a:pt x="93195" y="875042"/>
                  <a:pt x="93805" y="871385"/>
                  <a:pt x="100307" y="867321"/>
                </a:cubicBezTo>
                <a:cubicBezTo>
                  <a:pt x="104371" y="864069"/>
                  <a:pt x="112500" y="846594"/>
                  <a:pt x="124691" y="814895"/>
                </a:cubicBezTo>
                <a:cubicBezTo>
                  <a:pt x="136883" y="783196"/>
                  <a:pt x="142979" y="762876"/>
                  <a:pt x="142979" y="753935"/>
                </a:cubicBezTo>
                <a:cubicBezTo>
                  <a:pt x="142979" y="740930"/>
                  <a:pt x="135461" y="733412"/>
                  <a:pt x="120424" y="731380"/>
                </a:cubicBezTo>
                <a:cubicBezTo>
                  <a:pt x="105387" y="729348"/>
                  <a:pt x="88928" y="733615"/>
                  <a:pt x="71046" y="744181"/>
                </a:cubicBezTo>
                <a:lnTo>
                  <a:pt x="50320" y="756373"/>
                </a:lnTo>
                <a:lnTo>
                  <a:pt x="39347" y="742962"/>
                </a:lnTo>
                <a:cubicBezTo>
                  <a:pt x="32032" y="733209"/>
                  <a:pt x="28374" y="725893"/>
                  <a:pt x="28374" y="721017"/>
                </a:cubicBezTo>
                <a:cubicBezTo>
                  <a:pt x="28374" y="716140"/>
                  <a:pt x="25733" y="709434"/>
                  <a:pt x="20449" y="700900"/>
                </a:cubicBezTo>
                <a:cubicBezTo>
                  <a:pt x="15166" y="692365"/>
                  <a:pt x="9680" y="677532"/>
                  <a:pt x="3991" y="656399"/>
                </a:cubicBezTo>
                <a:cubicBezTo>
                  <a:pt x="-887" y="637705"/>
                  <a:pt x="-1293" y="623481"/>
                  <a:pt x="2771" y="613727"/>
                </a:cubicBezTo>
                <a:cubicBezTo>
                  <a:pt x="6835" y="603973"/>
                  <a:pt x="19433" y="588937"/>
                  <a:pt x="40566" y="568617"/>
                </a:cubicBezTo>
                <a:cubicBezTo>
                  <a:pt x="81206" y="528789"/>
                  <a:pt x="108029" y="497903"/>
                  <a:pt x="121034" y="475957"/>
                </a:cubicBezTo>
                <a:cubicBezTo>
                  <a:pt x="128349" y="462140"/>
                  <a:pt x="134852" y="450761"/>
                  <a:pt x="140541" y="441820"/>
                </a:cubicBezTo>
                <a:cubicBezTo>
                  <a:pt x="147856" y="431253"/>
                  <a:pt x="148262" y="425564"/>
                  <a:pt x="141760" y="424751"/>
                </a:cubicBezTo>
                <a:cubicBezTo>
                  <a:pt x="135257" y="423938"/>
                  <a:pt x="128349" y="428815"/>
                  <a:pt x="121034" y="439381"/>
                </a:cubicBezTo>
                <a:cubicBezTo>
                  <a:pt x="112905" y="450761"/>
                  <a:pt x="102340" y="456450"/>
                  <a:pt x="89334" y="456450"/>
                </a:cubicBezTo>
                <a:cubicBezTo>
                  <a:pt x="76329" y="456450"/>
                  <a:pt x="66779" y="453402"/>
                  <a:pt x="60683" y="447306"/>
                </a:cubicBezTo>
                <a:cubicBezTo>
                  <a:pt x="54588" y="441210"/>
                  <a:pt x="49710" y="438162"/>
                  <a:pt x="46053" y="438162"/>
                </a:cubicBezTo>
                <a:cubicBezTo>
                  <a:pt x="42395" y="438162"/>
                  <a:pt x="40566" y="433082"/>
                  <a:pt x="40566" y="422922"/>
                </a:cubicBezTo>
                <a:cubicBezTo>
                  <a:pt x="40566" y="412762"/>
                  <a:pt x="37316" y="394271"/>
                  <a:pt x="30813" y="367449"/>
                </a:cubicBezTo>
                <a:cubicBezTo>
                  <a:pt x="23497" y="334124"/>
                  <a:pt x="20449" y="314007"/>
                  <a:pt x="21669" y="307098"/>
                </a:cubicBezTo>
                <a:cubicBezTo>
                  <a:pt x="22888" y="300189"/>
                  <a:pt x="30406" y="291045"/>
                  <a:pt x="44224" y="279666"/>
                </a:cubicBezTo>
                <a:cubicBezTo>
                  <a:pt x="67795" y="260159"/>
                  <a:pt x="95837" y="232727"/>
                  <a:pt x="128349" y="197370"/>
                </a:cubicBezTo>
                <a:cubicBezTo>
                  <a:pt x="160861" y="162013"/>
                  <a:pt x="178336" y="139864"/>
                  <a:pt x="180774" y="130924"/>
                </a:cubicBezTo>
                <a:cubicBezTo>
                  <a:pt x="183213" y="123609"/>
                  <a:pt x="187277" y="117106"/>
                  <a:pt x="192966" y="111417"/>
                </a:cubicBezTo>
                <a:cubicBezTo>
                  <a:pt x="197843" y="105727"/>
                  <a:pt x="198859" y="98005"/>
                  <a:pt x="196014" y="88252"/>
                </a:cubicBezTo>
                <a:cubicBezTo>
                  <a:pt x="193169" y="78498"/>
                  <a:pt x="187684" y="71589"/>
                  <a:pt x="179555" y="67525"/>
                </a:cubicBezTo>
                <a:cubicBezTo>
                  <a:pt x="173053" y="63461"/>
                  <a:pt x="171427" y="56553"/>
                  <a:pt x="174678" y="46799"/>
                </a:cubicBezTo>
                <a:cubicBezTo>
                  <a:pt x="175491" y="40297"/>
                  <a:pt x="177320" y="36029"/>
                  <a:pt x="180165" y="33997"/>
                </a:cubicBezTo>
                <a:cubicBezTo>
                  <a:pt x="183009" y="31965"/>
                  <a:pt x="188089" y="30949"/>
                  <a:pt x="195405" y="30949"/>
                </a:cubicBezTo>
                <a:close/>
                <a:moveTo>
                  <a:pt x="675617" y="12"/>
                </a:moveTo>
                <a:cubicBezTo>
                  <a:pt x="682018" y="114"/>
                  <a:pt x="688368" y="876"/>
                  <a:pt x="694667" y="2298"/>
                </a:cubicBezTo>
                <a:cubicBezTo>
                  <a:pt x="707265" y="5143"/>
                  <a:pt x="716409" y="9410"/>
                  <a:pt x="722099" y="15100"/>
                </a:cubicBezTo>
                <a:cubicBezTo>
                  <a:pt x="728601" y="22415"/>
                  <a:pt x="731853" y="34201"/>
                  <a:pt x="731853" y="50457"/>
                </a:cubicBezTo>
                <a:cubicBezTo>
                  <a:pt x="731853" y="61836"/>
                  <a:pt x="732869" y="68745"/>
                  <a:pt x="734901" y="71183"/>
                </a:cubicBezTo>
                <a:cubicBezTo>
                  <a:pt x="736933" y="73621"/>
                  <a:pt x="743638" y="75653"/>
                  <a:pt x="755017" y="77279"/>
                </a:cubicBezTo>
                <a:cubicBezTo>
                  <a:pt x="770461" y="78905"/>
                  <a:pt x="784278" y="84391"/>
                  <a:pt x="796470" y="93738"/>
                </a:cubicBezTo>
                <a:cubicBezTo>
                  <a:pt x="808662" y="103085"/>
                  <a:pt x="814758" y="113042"/>
                  <a:pt x="814758" y="123609"/>
                </a:cubicBezTo>
                <a:cubicBezTo>
                  <a:pt x="814758" y="153682"/>
                  <a:pt x="798502" y="160591"/>
                  <a:pt x="765990" y="144335"/>
                </a:cubicBezTo>
                <a:cubicBezTo>
                  <a:pt x="759488" y="141084"/>
                  <a:pt x="749328" y="140881"/>
                  <a:pt x="735510" y="143725"/>
                </a:cubicBezTo>
                <a:cubicBezTo>
                  <a:pt x="721693" y="146570"/>
                  <a:pt x="714784" y="150431"/>
                  <a:pt x="714784" y="155308"/>
                </a:cubicBezTo>
                <a:cubicBezTo>
                  <a:pt x="715597" y="158559"/>
                  <a:pt x="710517" y="172377"/>
                  <a:pt x="699544" y="196760"/>
                </a:cubicBezTo>
                <a:cubicBezTo>
                  <a:pt x="688571" y="221145"/>
                  <a:pt x="683085" y="235775"/>
                  <a:pt x="683085" y="240652"/>
                </a:cubicBezTo>
                <a:cubicBezTo>
                  <a:pt x="683085" y="245529"/>
                  <a:pt x="680037" y="250405"/>
                  <a:pt x="673941" y="255282"/>
                </a:cubicBezTo>
                <a:cubicBezTo>
                  <a:pt x="667845" y="260159"/>
                  <a:pt x="663171" y="265849"/>
                  <a:pt x="659920" y="272351"/>
                </a:cubicBezTo>
                <a:cubicBezTo>
                  <a:pt x="656669" y="278041"/>
                  <a:pt x="657481" y="280479"/>
                  <a:pt x="662358" y="279666"/>
                </a:cubicBezTo>
                <a:cubicBezTo>
                  <a:pt x="664797" y="279666"/>
                  <a:pt x="671299" y="278041"/>
                  <a:pt x="681865" y="274789"/>
                </a:cubicBezTo>
                <a:cubicBezTo>
                  <a:pt x="699747" y="270725"/>
                  <a:pt x="713158" y="267068"/>
                  <a:pt x="722099" y="263817"/>
                </a:cubicBezTo>
                <a:cubicBezTo>
                  <a:pt x="730227" y="262191"/>
                  <a:pt x="733885" y="262597"/>
                  <a:pt x="733072" y="265036"/>
                </a:cubicBezTo>
                <a:cubicBezTo>
                  <a:pt x="730633" y="268287"/>
                  <a:pt x="717832" y="273164"/>
                  <a:pt x="694667" y="279666"/>
                </a:cubicBezTo>
                <a:cubicBezTo>
                  <a:pt x="671502" y="286169"/>
                  <a:pt x="659920" y="291249"/>
                  <a:pt x="659920" y="294906"/>
                </a:cubicBezTo>
                <a:cubicBezTo>
                  <a:pt x="659920" y="298564"/>
                  <a:pt x="661139" y="300393"/>
                  <a:pt x="663577" y="300393"/>
                </a:cubicBezTo>
                <a:cubicBezTo>
                  <a:pt x="663577" y="300393"/>
                  <a:pt x="676989" y="295922"/>
                  <a:pt x="703811" y="286981"/>
                </a:cubicBezTo>
                <a:cubicBezTo>
                  <a:pt x="734697" y="276415"/>
                  <a:pt x="757862" y="270319"/>
                  <a:pt x="773305" y="268693"/>
                </a:cubicBezTo>
                <a:cubicBezTo>
                  <a:pt x="788749" y="267068"/>
                  <a:pt x="805005" y="269100"/>
                  <a:pt x="822073" y="274789"/>
                </a:cubicBezTo>
                <a:cubicBezTo>
                  <a:pt x="848083" y="283730"/>
                  <a:pt x="865965" y="296125"/>
                  <a:pt x="875718" y="311975"/>
                </a:cubicBezTo>
                <a:cubicBezTo>
                  <a:pt x="885472" y="327825"/>
                  <a:pt x="888723" y="349973"/>
                  <a:pt x="885472" y="378421"/>
                </a:cubicBezTo>
                <a:cubicBezTo>
                  <a:pt x="883846" y="397116"/>
                  <a:pt x="882627" y="411340"/>
                  <a:pt x="881814" y="421093"/>
                </a:cubicBezTo>
                <a:cubicBezTo>
                  <a:pt x="880189" y="438975"/>
                  <a:pt x="867387" y="463562"/>
                  <a:pt x="843409" y="494855"/>
                </a:cubicBezTo>
                <a:cubicBezTo>
                  <a:pt x="819432" y="526148"/>
                  <a:pt x="797689" y="547077"/>
                  <a:pt x="778182" y="557644"/>
                </a:cubicBezTo>
                <a:cubicBezTo>
                  <a:pt x="771680" y="560895"/>
                  <a:pt x="764161" y="563537"/>
                  <a:pt x="755627" y="565569"/>
                </a:cubicBezTo>
                <a:cubicBezTo>
                  <a:pt x="747093" y="567601"/>
                  <a:pt x="739574" y="568413"/>
                  <a:pt x="733072" y="568007"/>
                </a:cubicBezTo>
                <a:cubicBezTo>
                  <a:pt x="726569" y="567601"/>
                  <a:pt x="723318" y="566178"/>
                  <a:pt x="723318" y="563740"/>
                </a:cubicBezTo>
                <a:cubicBezTo>
                  <a:pt x="723318" y="560489"/>
                  <a:pt x="721489" y="560082"/>
                  <a:pt x="717832" y="562521"/>
                </a:cubicBezTo>
                <a:cubicBezTo>
                  <a:pt x="714174" y="564959"/>
                  <a:pt x="705640" y="563740"/>
                  <a:pt x="692229" y="558863"/>
                </a:cubicBezTo>
                <a:cubicBezTo>
                  <a:pt x="678817" y="553986"/>
                  <a:pt x="664797" y="553783"/>
                  <a:pt x="650166" y="558253"/>
                </a:cubicBezTo>
                <a:cubicBezTo>
                  <a:pt x="635536" y="562724"/>
                  <a:pt x="616029" y="573087"/>
                  <a:pt x="591645" y="589343"/>
                </a:cubicBezTo>
                <a:cubicBezTo>
                  <a:pt x="568073" y="604786"/>
                  <a:pt x="551614" y="616369"/>
                  <a:pt x="542267" y="624090"/>
                </a:cubicBezTo>
                <a:cubicBezTo>
                  <a:pt x="532920" y="631812"/>
                  <a:pt x="529465" y="637298"/>
                  <a:pt x="531904" y="640549"/>
                </a:cubicBezTo>
                <a:cubicBezTo>
                  <a:pt x="532717" y="642175"/>
                  <a:pt x="531904" y="644004"/>
                  <a:pt x="529465" y="646036"/>
                </a:cubicBezTo>
                <a:cubicBezTo>
                  <a:pt x="527027" y="648068"/>
                  <a:pt x="523369" y="649897"/>
                  <a:pt x="518493" y="651522"/>
                </a:cubicBezTo>
                <a:cubicBezTo>
                  <a:pt x="510365" y="655586"/>
                  <a:pt x="506707" y="658837"/>
                  <a:pt x="507520" y="661276"/>
                </a:cubicBezTo>
                <a:cubicBezTo>
                  <a:pt x="509958" y="663714"/>
                  <a:pt x="520118" y="661276"/>
                  <a:pt x="538000" y="653961"/>
                </a:cubicBezTo>
                <a:cubicBezTo>
                  <a:pt x="555881" y="646645"/>
                  <a:pt x="565838" y="642988"/>
                  <a:pt x="567870" y="642988"/>
                </a:cubicBezTo>
                <a:cubicBezTo>
                  <a:pt x="569902" y="642988"/>
                  <a:pt x="579453" y="638924"/>
                  <a:pt x="596521" y="630796"/>
                </a:cubicBezTo>
                <a:cubicBezTo>
                  <a:pt x="613590" y="622668"/>
                  <a:pt x="629846" y="615353"/>
                  <a:pt x="645289" y="608850"/>
                </a:cubicBezTo>
                <a:cubicBezTo>
                  <a:pt x="649353" y="607225"/>
                  <a:pt x="652808" y="605396"/>
                  <a:pt x="655653" y="603364"/>
                </a:cubicBezTo>
                <a:cubicBezTo>
                  <a:pt x="658497" y="601332"/>
                  <a:pt x="660733" y="599706"/>
                  <a:pt x="662358" y="598487"/>
                </a:cubicBezTo>
                <a:cubicBezTo>
                  <a:pt x="663984" y="597268"/>
                  <a:pt x="664797" y="596252"/>
                  <a:pt x="664797" y="595439"/>
                </a:cubicBezTo>
                <a:cubicBezTo>
                  <a:pt x="663171" y="593813"/>
                  <a:pt x="652605" y="597065"/>
                  <a:pt x="633097" y="605193"/>
                </a:cubicBezTo>
                <a:cubicBezTo>
                  <a:pt x="592457" y="623074"/>
                  <a:pt x="573763" y="628764"/>
                  <a:pt x="577014" y="622261"/>
                </a:cubicBezTo>
                <a:cubicBezTo>
                  <a:pt x="578640" y="619010"/>
                  <a:pt x="593880" y="612101"/>
                  <a:pt x="622734" y="601535"/>
                </a:cubicBezTo>
                <a:cubicBezTo>
                  <a:pt x="651589" y="590968"/>
                  <a:pt x="665203" y="583247"/>
                  <a:pt x="663577" y="578370"/>
                </a:cubicBezTo>
                <a:cubicBezTo>
                  <a:pt x="661139" y="571868"/>
                  <a:pt x="663171" y="568617"/>
                  <a:pt x="669673" y="568617"/>
                </a:cubicBezTo>
                <a:cubicBezTo>
                  <a:pt x="676176" y="568617"/>
                  <a:pt x="681459" y="571868"/>
                  <a:pt x="685523" y="578370"/>
                </a:cubicBezTo>
                <a:cubicBezTo>
                  <a:pt x="688774" y="584060"/>
                  <a:pt x="692838" y="587514"/>
                  <a:pt x="697715" y="588733"/>
                </a:cubicBezTo>
                <a:cubicBezTo>
                  <a:pt x="702592" y="589953"/>
                  <a:pt x="711126" y="590562"/>
                  <a:pt x="723318" y="590562"/>
                </a:cubicBezTo>
                <a:cubicBezTo>
                  <a:pt x="742013" y="588937"/>
                  <a:pt x="752579" y="589953"/>
                  <a:pt x="755017" y="593610"/>
                </a:cubicBezTo>
                <a:cubicBezTo>
                  <a:pt x="757456" y="597268"/>
                  <a:pt x="761926" y="599097"/>
                  <a:pt x="768429" y="599097"/>
                </a:cubicBezTo>
                <a:cubicBezTo>
                  <a:pt x="774931" y="599097"/>
                  <a:pt x="781230" y="604380"/>
                  <a:pt x="787326" y="614946"/>
                </a:cubicBezTo>
                <a:cubicBezTo>
                  <a:pt x="793422" y="625513"/>
                  <a:pt x="794032" y="634250"/>
                  <a:pt x="789155" y="641159"/>
                </a:cubicBezTo>
                <a:cubicBezTo>
                  <a:pt x="784278" y="648068"/>
                  <a:pt x="779401" y="651522"/>
                  <a:pt x="774525" y="651522"/>
                </a:cubicBezTo>
                <a:cubicBezTo>
                  <a:pt x="765584" y="651522"/>
                  <a:pt x="751969" y="655789"/>
                  <a:pt x="733681" y="664324"/>
                </a:cubicBezTo>
                <a:cubicBezTo>
                  <a:pt x="715393" y="672858"/>
                  <a:pt x="699341" y="682002"/>
                  <a:pt x="685523" y="691756"/>
                </a:cubicBezTo>
                <a:cubicBezTo>
                  <a:pt x="666016" y="706386"/>
                  <a:pt x="642648" y="727113"/>
                  <a:pt x="615419" y="753935"/>
                </a:cubicBezTo>
                <a:cubicBezTo>
                  <a:pt x="588190" y="780757"/>
                  <a:pt x="572544" y="794169"/>
                  <a:pt x="568480" y="794169"/>
                </a:cubicBezTo>
                <a:cubicBezTo>
                  <a:pt x="562790" y="794169"/>
                  <a:pt x="550192" y="812050"/>
                  <a:pt x="530685" y="847813"/>
                </a:cubicBezTo>
                <a:cubicBezTo>
                  <a:pt x="526621" y="854316"/>
                  <a:pt x="523166" y="857567"/>
                  <a:pt x="520321" y="857567"/>
                </a:cubicBezTo>
                <a:cubicBezTo>
                  <a:pt x="517477" y="857567"/>
                  <a:pt x="516054" y="859599"/>
                  <a:pt x="516054" y="863663"/>
                </a:cubicBezTo>
                <a:cubicBezTo>
                  <a:pt x="516054" y="867727"/>
                  <a:pt x="517883" y="868743"/>
                  <a:pt x="521541" y="866711"/>
                </a:cubicBezTo>
                <a:cubicBezTo>
                  <a:pt x="525198" y="864679"/>
                  <a:pt x="533936" y="873010"/>
                  <a:pt x="547753" y="891705"/>
                </a:cubicBezTo>
                <a:cubicBezTo>
                  <a:pt x="559945" y="907961"/>
                  <a:pt x="570309" y="917917"/>
                  <a:pt x="578843" y="921575"/>
                </a:cubicBezTo>
                <a:cubicBezTo>
                  <a:pt x="587377" y="925233"/>
                  <a:pt x="608713" y="928687"/>
                  <a:pt x="642851" y="931938"/>
                </a:cubicBezTo>
                <a:cubicBezTo>
                  <a:pt x="711939" y="937628"/>
                  <a:pt x="748109" y="933157"/>
                  <a:pt x="751360" y="918527"/>
                </a:cubicBezTo>
                <a:cubicBezTo>
                  <a:pt x="752173" y="910399"/>
                  <a:pt x="755424" y="902677"/>
                  <a:pt x="761113" y="895362"/>
                </a:cubicBezTo>
                <a:cubicBezTo>
                  <a:pt x="768429" y="884796"/>
                  <a:pt x="770867" y="871385"/>
                  <a:pt x="768429" y="855129"/>
                </a:cubicBezTo>
                <a:cubicBezTo>
                  <a:pt x="766803" y="851065"/>
                  <a:pt x="765177" y="849033"/>
                  <a:pt x="763552" y="849033"/>
                </a:cubicBezTo>
                <a:cubicBezTo>
                  <a:pt x="761926" y="849845"/>
                  <a:pt x="760301" y="848220"/>
                  <a:pt x="758675" y="844156"/>
                </a:cubicBezTo>
                <a:cubicBezTo>
                  <a:pt x="755424" y="833589"/>
                  <a:pt x="755017" y="822210"/>
                  <a:pt x="757456" y="810018"/>
                </a:cubicBezTo>
                <a:cubicBezTo>
                  <a:pt x="757456" y="806767"/>
                  <a:pt x="756643" y="805141"/>
                  <a:pt x="755017" y="805141"/>
                </a:cubicBezTo>
                <a:cubicBezTo>
                  <a:pt x="750141" y="805141"/>
                  <a:pt x="745670" y="811237"/>
                  <a:pt x="741606" y="823429"/>
                </a:cubicBezTo>
                <a:cubicBezTo>
                  <a:pt x="735104" y="842124"/>
                  <a:pt x="716409" y="851471"/>
                  <a:pt x="685523" y="851471"/>
                </a:cubicBezTo>
                <a:cubicBezTo>
                  <a:pt x="663577" y="851471"/>
                  <a:pt x="641632" y="830745"/>
                  <a:pt x="619686" y="789292"/>
                </a:cubicBezTo>
                <a:cubicBezTo>
                  <a:pt x="614809" y="779538"/>
                  <a:pt x="612168" y="773036"/>
                  <a:pt x="611761" y="769785"/>
                </a:cubicBezTo>
                <a:cubicBezTo>
                  <a:pt x="611355" y="766533"/>
                  <a:pt x="612777" y="764095"/>
                  <a:pt x="616029" y="762469"/>
                </a:cubicBezTo>
                <a:cubicBezTo>
                  <a:pt x="621718" y="760031"/>
                  <a:pt x="628627" y="761250"/>
                  <a:pt x="636755" y="766127"/>
                </a:cubicBezTo>
                <a:cubicBezTo>
                  <a:pt x="644883" y="770191"/>
                  <a:pt x="656059" y="770597"/>
                  <a:pt x="670283" y="767346"/>
                </a:cubicBezTo>
                <a:cubicBezTo>
                  <a:pt x="684507" y="764095"/>
                  <a:pt x="707469" y="755154"/>
                  <a:pt x="739168" y="740524"/>
                </a:cubicBezTo>
                <a:cubicBezTo>
                  <a:pt x="774118" y="723455"/>
                  <a:pt x="805411" y="712076"/>
                  <a:pt x="833046" y="706386"/>
                </a:cubicBezTo>
                <a:cubicBezTo>
                  <a:pt x="897257" y="691756"/>
                  <a:pt x="938304" y="675500"/>
                  <a:pt x="956185" y="657618"/>
                </a:cubicBezTo>
                <a:cubicBezTo>
                  <a:pt x="963501" y="650303"/>
                  <a:pt x="968581" y="646442"/>
                  <a:pt x="971425" y="646036"/>
                </a:cubicBezTo>
                <a:cubicBezTo>
                  <a:pt x="974270" y="645629"/>
                  <a:pt x="979757" y="647865"/>
                  <a:pt x="987885" y="652741"/>
                </a:cubicBezTo>
                <a:cubicBezTo>
                  <a:pt x="999264" y="660057"/>
                  <a:pt x="1013081" y="662089"/>
                  <a:pt x="1029337" y="658837"/>
                </a:cubicBezTo>
                <a:cubicBezTo>
                  <a:pt x="1045593" y="656399"/>
                  <a:pt x="1060833" y="659041"/>
                  <a:pt x="1075057" y="666762"/>
                </a:cubicBezTo>
                <a:cubicBezTo>
                  <a:pt x="1089281" y="674484"/>
                  <a:pt x="1099645" y="685660"/>
                  <a:pt x="1106147" y="700290"/>
                </a:cubicBezTo>
                <a:cubicBezTo>
                  <a:pt x="1111024" y="713295"/>
                  <a:pt x="1113259" y="723252"/>
                  <a:pt x="1112853" y="730161"/>
                </a:cubicBezTo>
                <a:cubicBezTo>
                  <a:pt x="1112446" y="737069"/>
                  <a:pt x="1108585" y="745401"/>
                  <a:pt x="1101270" y="755154"/>
                </a:cubicBezTo>
                <a:cubicBezTo>
                  <a:pt x="1095581" y="763282"/>
                  <a:pt x="1090907" y="768159"/>
                  <a:pt x="1087249" y="769785"/>
                </a:cubicBezTo>
                <a:cubicBezTo>
                  <a:pt x="1083592" y="771410"/>
                  <a:pt x="1076480" y="771004"/>
                  <a:pt x="1065913" y="768565"/>
                </a:cubicBezTo>
                <a:cubicBezTo>
                  <a:pt x="1050470" y="766127"/>
                  <a:pt x="1038685" y="762876"/>
                  <a:pt x="1030557" y="758812"/>
                </a:cubicBezTo>
                <a:cubicBezTo>
                  <a:pt x="1022429" y="754748"/>
                  <a:pt x="1013894" y="751903"/>
                  <a:pt x="1004953" y="750277"/>
                </a:cubicBezTo>
                <a:cubicBezTo>
                  <a:pt x="996013" y="749465"/>
                  <a:pt x="985040" y="746010"/>
                  <a:pt x="972035" y="739914"/>
                </a:cubicBezTo>
                <a:cubicBezTo>
                  <a:pt x="959030" y="733818"/>
                  <a:pt x="952528" y="729551"/>
                  <a:pt x="952528" y="727113"/>
                </a:cubicBezTo>
                <a:cubicBezTo>
                  <a:pt x="952528" y="723861"/>
                  <a:pt x="954560" y="720204"/>
                  <a:pt x="958624" y="716140"/>
                </a:cubicBezTo>
                <a:cubicBezTo>
                  <a:pt x="965126" y="709637"/>
                  <a:pt x="964720" y="706793"/>
                  <a:pt x="957405" y="707605"/>
                </a:cubicBezTo>
                <a:cubicBezTo>
                  <a:pt x="951715" y="707605"/>
                  <a:pt x="943587" y="710044"/>
                  <a:pt x="933021" y="714921"/>
                </a:cubicBezTo>
                <a:cubicBezTo>
                  <a:pt x="917577" y="723048"/>
                  <a:pt x="896038" y="727925"/>
                  <a:pt x="868403" y="729551"/>
                </a:cubicBezTo>
                <a:cubicBezTo>
                  <a:pt x="841581" y="730364"/>
                  <a:pt x="823496" y="732396"/>
                  <a:pt x="814149" y="735647"/>
                </a:cubicBezTo>
                <a:cubicBezTo>
                  <a:pt x="804801" y="738898"/>
                  <a:pt x="795251" y="745401"/>
                  <a:pt x="785497" y="755154"/>
                </a:cubicBezTo>
                <a:cubicBezTo>
                  <a:pt x="775744" y="765721"/>
                  <a:pt x="769851" y="773849"/>
                  <a:pt x="767819" y="779538"/>
                </a:cubicBezTo>
                <a:cubicBezTo>
                  <a:pt x="765787" y="785228"/>
                  <a:pt x="767209" y="790105"/>
                  <a:pt x="772086" y="794169"/>
                </a:cubicBezTo>
                <a:cubicBezTo>
                  <a:pt x="777776" y="799045"/>
                  <a:pt x="780621" y="804329"/>
                  <a:pt x="780621" y="810018"/>
                </a:cubicBezTo>
                <a:cubicBezTo>
                  <a:pt x="780621" y="815708"/>
                  <a:pt x="783872" y="823226"/>
                  <a:pt x="790374" y="832573"/>
                </a:cubicBezTo>
                <a:cubicBezTo>
                  <a:pt x="796877" y="841921"/>
                  <a:pt x="802566" y="846594"/>
                  <a:pt x="807443" y="846594"/>
                </a:cubicBezTo>
                <a:cubicBezTo>
                  <a:pt x="813133" y="846594"/>
                  <a:pt x="818213" y="852284"/>
                  <a:pt x="822683" y="863663"/>
                </a:cubicBezTo>
                <a:cubicBezTo>
                  <a:pt x="827153" y="875042"/>
                  <a:pt x="831014" y="880732"/>
                  <a:pt x="834265" y="880732"/>
                </a:cubicBezTo>
                <a:cubicBezTo>
                  <a:pt x="837517" y="880732"/>
                  <a:pt x="844832" y="884999"/>
                  <a:pt x="856211" y="893533"/>
                </a:cubicBezTo>
                <a:cubicBezTo>
                  <a:pt x="867590" y="902068"/>
                  <a:pt x="881408" y="906741"/>
                  <a:pt x="897664" y="907554"/>
                </a:cubicBezTo>
                <a:cubicBezTo>
                  <a:pt x="917171" y="909180"/>
                  <a:pt x="931395" y="912634"/>
                  <a:pt x="940336" y="917917"/>
                </a:cubicBezTo>
                <a:cubicBezTo>
                  <a:pt x="949277" y="923201"/>
                  <a:pt x="955373" y="932345"/>
                  <a:pt x="958624" y="945349"/>
                </a:cubicBezTo>
                <a:cubicBezTo>
                  <a:pt x="961875" y="955103"/>
                  <a:pt x="963094" y="962012"/>
                  <a:pt x="962281" y="966076"/>
                </a:cubicBezTo>
                <a:cubicBezTo>
                  <a:pt x="961469" y="970140"/>
                  <a:pt x="957811" y="975829"/>
                  <a:pt x="951309" y="983145"/>
                </a:cubicBezTo>
                <a:cubicBezTo>
                  <a:pt x="939929" y="997775"/>
                  <a:pt x="923470" y="1007732"/>
                  <a:pt x="901931" y="1013015"/>
                </a:cubicBezTo>
                <a:cubicBezTo>
                  <a:pt x="880392" y="1018298"/>
                  <a:pt x="846864" y="1020533"/>
                  <a:pt x="801347" y="1019721"/>
                </a:cubicBezTo>
                <a:cubicBezTo>
                  <a:pt x="760707" y="1018908"/>
                  <a:pt x="735104" y="1017689"/>
                  <a:pt x="724537" y="1016063"/>
                </a:cubicBezTo>
                <a:cubicBezTo>
                  <a:pt x="682272" y="1009561"/>
                  <a:pt x="644070" y="1000213"/>
                  <a:pt x="609933" y="988021"/>
                </a:cubicBezTo>
                <a:cubicBezTo>
                  <a:pt x="605869" y="986396"/>
                  <a:pt x="601805" y="984973"/>
                  <a:pt x="597741" y="983754"/>
                </a:cubicBezTo>
                <a:cubicBezTo>
                  <a:pt x="593677" y="982535"/>
                  <a:pt x="590629" y="981722"/>
                  <a:pt x="588597" y="981316"/>
                </a:cubicBezTo>
                <a:cubicBezTo>
                  <a:pt x="586565" y="980909"/>
                  <a:pt x="585549" y="981113"/>
                  <a:pt x="585549" y="981925"/>
                </a:cubicBezTo>
                <a:cubicBezTo>
                  <a:pt x="585549" y="988428"/>
                  <a:pt x="573763" y="977455"/>
                  <a:pt x="550192" y="949007"/>
                </a:cubicBezTo>
                <a:cubicBezTo>
                  <a:pt x="540438" y="938441"/>
                  <a:pt x="533529" y="929500"/>
                  <a:pt x="529465" y="922185"/>
                </a:cubicBezTo>
                <a:cubicBezTo>
                  <a:pt x="512397" y="892111"/>
                  <a:pt x="497360" y="882357"/>
                  <a:pt x="484355" y="892924"/>
                </a:cubicBezTo>
                <a:cubicBezTo>
                  <a:pt x="478665" y="896988"/>
                  <a:pt x="475821" y="901661"/>
                  <a:pt x="475821" y="906945"/>
                </a:cubicBezTo>
                <a:cubicBezTo>
                  <a:pt x="475821" y="912228"/>
                  <a:pt x="474195" y="914869"/>
                  <a:pt x="470944" y="914869"/>
                </a:cubicBezTo>
                <a:cubicBezTo>
                  <a:pt x="467693" y="914869"/>
                  <a:pt x="461597" y="921575"/>
                  <a:pt x="452656" y="934986"/>
                </a:cubicBezTo>
                <a:cubicBezTo>
                  <a:pt x="443715" y="948397"/>
                  <a:pt x="437213" y="955306"/>
                  <a:pt x="433149" y="955713"/>
                </a:cubicBezTo>
                <a:cubicBezTo>
                  <a:pt x="429085" y="956119"/>
                  <a:pt x="421363" y="963637"/>
                  <a:pt x="409984" y="978268"/>
                </a:cubicBezTo>
                <a:cubicBezTo>
                  <a:pt x="385600" y="1005903"/>
                  <a:pt x="369751" y="1017689"/>
                  <a:pt x="362435" y="1013625"/>
                </a:cubicBezTo>
                <a:cubicBezTo>
                  <a:pt x="360809" y="1009561"/>
                  <a:pt x="357965" y="1007529"/>
                  <a:pt x="353901" y="1007529"/>
                </a:cubicBezTo>
                <a:cubicBezTo>
                  <a:pt x="349024" y="1007529"/>
                  <a:pt x="344350" y="1003668"/>
                  <a:pt x="339880" y="995946"/>
                </a:cubicBezTo>
                <a:cubicBezTo>
                  <a:pt x="335409" y="988224"/>
                  <a:pt x="333174" y="979893"/>
                  <a:pt x="333174" y="970953"/>
                </a:cubicBezTo>
                <a:cubicBezTo>
                  <a:pt x="333174" y="961199"/>
                  <a:pt x="331142" y="955103"/>
                  <a:pt x="327079" y="952665"/>
                </a:cubicBezTo>
                <a:cubicBezTo>
                  <a:pt x="323827" y="950226"/>
                  <a:pt x="321998" y="942911"/>
                  <a:pt x="321592" y="930719"/>
                </a:cubicBezTo>
                <a:cubicBezTo>
                  <a:pt x="321185" y="918527"/>
                  <a:pt x="322201" y="908773"/>
                  <a:pt x="324640" y="901458"/>
                </a:cubicBezTo>
                <a:cubicBezTo>
                  <a:pt x="327079" y="895769"/>
                  <a:pt x="343944" y="882357"/>
                  <a:pt x="375237" y="861225"/>
                </a:cubicBezTo>
                <a:cubicBezTo>
                  <a:pt x="406530" y="840092"/>
                  <a:pt x="430304" y="820788"/>
                  <a:pt x="446560" y="803313"/>
                </a:cubicBezTo>
                <a:cubicBezTo>
                  <a:pt x="462816" y="785837"/>
                  <a:pt x="475821" y="774052"/>
                  <a:pt x="485574" y="767956"/>
                </a:cubicBezTo>
                <a:cubicBezTo>
                  <a:pt x="495328" y="761860"/>
                  <a:pt x="501830" y="755154"/>
                  <a:pt x="505081" y="747839"/>
                </a:cubicBezTo>
                <a:cubicBezTo>
                  <a:pt x="508333" y="742962"/>
                  <a:pt x="509349" y="739914"/>
                  <a:pt x="508129" y="738695"/>
                </a:cubicBezTo>
                <a:cubicBezTo>
                  <a:pt x="506910" y="737476"/>
                  <a:pt x="503049" y="737273"/>
                  <a:pt x="496547" y="738085"/>
                </a:cubicBezTo>
                <a:cubicBezTo>
                  <a:pt x="487606" y="739711"/>
                  <a:pt x="481917" y="741540"/>
                  <a:pt x="479478" y="743572"/>
                </a:cubicBezTo>
                <a:cubicBezTo>
                  <a:pt x="477040" y="745604"/>
                  <a:pt x="468505" y="744994"/>
                  <a:pt x="453875" y="741743"/>
                </a:cubicBezTo>
                <a:cubicBezTo>
                  <a:pt x="441683" y="738492"/>
                  <a:pt x="433555" y="733209"/>
                  <a:pt x="429491" y="725893"/>
                </a:cubicBezTo>
                <a:cubicBezTo>
                  <a:pt x="425427" y="718578"/>
                  <a:pt x="424614" y="706793"/>
                  <a:pt x="427053" y="690537"/>
                </a:cubicBezTo>
                <a:lnTo>
                  <a:pt x="428272" y="677125"/>
                </a:lnTo>
                <a:lnTo>
                  <a:pt x="427053" y="678345"/>
                </a:lnTo>
                <a:cubicBezTo>
                  <a:pt x="425427" y="681596"/>
                  <a:pt x="420550" y="683018"/>
                  <a:pt x="412423" y="682612"/>
                </a:cubicBezTo>
                <a:cubicBezTo>
                  <a:pt x="404294" y="682205"/>
                  <a:pt x="395760" y="680377"/>
                  <a:pt x="386819" y="677125"/>
                </a:cubicBezTo>
                <a:cubicBezTo>
                  <a:pt x="380317" y="674687"/>
                  <a:pt x="372595" y="663105"/>
                  <a:pt x="363654" y="642378"/>
                </a:cubicBezTo>
                <a:cubicBezTo>
                  <a:pt x="354713" y="621652"/>
                  <a:pt x="349430" y="603161"/>
                  <a:pt x="347805" y="586905"/>
                </a:cubicBezTo>
                <a:cubicBezTo>
                  <a:pt x="346179" y="566585"/>
                  <a:pt x="343334" y="546061"/>
                  <a:pt x="339270" y="525335"/>
                </a:cubicBezTo>
                <a:cubicBezTo>
                  <a:pt x="335206" y="504609"/>
                  <a:pt x="333784" y="491807"/>
                  <a:pt x="335003" y="486930"/>
                </a:cubicBezTo>
                <a:cubicBezTo>
                  <a:pt x="336222" y="482053"/>
                  <a:pt x="344147" y="472300"/>
                  <a:pt x="358777" y="457669"/>
                </a:cubicBezTo>
                <a:cubicBezTo>
                  <a:pt x="375846" y="439788"/>
                  <a:pt x="385397" y="425767"/>
                  <a:pt x="387429" y="415607"/>
                </a:cubicBezTo>
                <a:cubicBezTo>
                  <a:pt x="389461" y="405447"/>
                  <a:pt x="394134" y="396506"/>
                  <a:pt x="401449" y="388785"/>
                </a:cubicBezTo>
                <a:cubicBezTo>
                  <a:pt x="408765" y="381063"/>
                  <a:pt x="413641" y="372732"/>
                  <a:pt x="416080" y="363791"/>
                </a:cubicBezTo>
                <a:cubicBezTo>
                  <a:pt x="419331" y="353225"/>
                  <a:pt x="429491" y="339610"/>
                  <a:pt x="446560" y="322948"/>
                </a:cubicBezTo>
                <a:cubicBezTo>
                  <a:pt x="463629" y="306285"/>
                  <a:pt x="479478" y="295109"/>
                  <a:pt x="494109" y="289420"/>
                </a:cubicBezTo>
                <a:cubicBezTo>
                  <a:pt x="509552" y="282105"/>
                  <a:pt x="524995" y="271335"/>
                  <a:pt x="540438" y="257111"/>
                </a:cubicBezTo>
                <a:cubicBezTo>
                  <a:pt x="555881" y="242887"/>
                  <a:pt x="567261" y="228460"/>
                  <a:pt x="574576" y="213829"/>
                </a:cubicBezTo>
                <a:cubicBezTo>
                  <a:pt x="581891" y="199199"/>
                  <a:pt x="587377" y="191884"/>
                  <a:pt x="591035" y="191884"/>
                </a:cubicBezTo>
                <a:cubicBezTo>
                  <a:pt x="594693" y="191884"/>
                  <a:pt x="596521" y="189852"/>
                  <a:pt x="596521" y="185788"/>
                </a:cubicBezTo>
                <a:cubicBezTo>
                  <a:pt x="596521" y="181724"/>
                  <a:pt x="591645" y="180505"/>
                  <a:pt x="581891" y="182130"/>
                </a:cubicBezTo>
                <a:cubicBezTo>
                  <a:pt x="557507" y="187820"/>
                  <a:pt x="532920" y="188633"/>
                  <a:pt x="508129" y="184569"/>
                </a:cubicBezTo>
                <a:cubicBezTo>
                  <a:pt x="483339" y="180505"/>
                  <a:pt x="470944" y="174409"/>
                  <a:pt x="470944" y="166281"/>
                </a:cubicBezTo>
                <a:cubicBezTo>
                  <a:pt x="470944" y="161404"/>
                  <a:pt x="463222" y="152869"/>
                  <a:pt x="447779" y="140677"/>
                </a:cubicBezTo>
                <a:cubicBezTo>
                  <a:pt x="432336" y="128485"/>
                  <a:pt x="424614" y="119545"/>
                  <a:pt x="424614" y="113855"/>
                </a:cubicBezTo>
                <a:cubicBezTo>
                  <a:pt x="424614" y="108165"/>
                  <a:pt x="422583" y="106540"/>
                  <a:pt x="418518" y="108978"/>
                </a:cubicBezTo>
                <a:cubicBezTo>
                  <a:pt x="416080" y="110604"/>
                  <a:pt x="414657" y="111010"/>
                  <a:pt x="414251" y="110197"/>
                </a:cubicBezTo>
                <a:cubicBezTo>
                  <a:pt x="413845" y="109385"/>
                  <a:pt x="414048" y="107759"/>
                  <a:pt x="414861" y="105321"/>
                </a:cubicBezTo>
                <a:cubicBezTo>
                  <a:pt x="416486" y="98818"/>
                  <a:pt x="420753" y="95567"/>
                  <a:pt x="427662" y="95567"/>
                </a:cubicBezTo>
                <a:cubicBezTo>
                  <a:pt x="434571" y="95567"/>
                  <a:pt x="440870" y="98818"/>
                  <a:pt x="446560" y="105321"/>
                </a:cubicBezTo>
                <a:cubicBezTo>
                  <a:pt x="453875" y="114261"/>
                  <a:pt x="464848" y="120154"/>
                  <a:pt x="479478" y="122999"/>
                </a:cubicBezTo>
                <a:cubicBezTo>
                  <a:pt x="494109" y="125844"/>
                  <a:pt x="505894" y="124421"/>
                  <a:pt x="514835" y="118732"/>
                </a:cubicBezTo>
                <a:cubicBezTo>
                  <a:pt x="523776" y="113042"/>
                  <a:pt x="528246" y="111417"/>
                  <a:pt x="528246" y="113855"/>
                </a:cubicBezTo>
                <a:cubicBezTo>
                  <a:pt x="528246" y="113855"/>
                  <a:pt x="529465" y="113855"/>
                  <a:pt x="531904" y="113855"/>
                </a:cubicBezTo>
                <a:cubicBezTo>
                  <a:pt x="533529" y="113855"/>
                  <a:pt x="536171" y="113245"/>
                  <a:pt x="539829" y="112026"/>
                </a:cubicBezTo>
                <a:cubicBezTo>
                  <a:pt x="543486" y="110807"/>
                  <a:pt x="547347" y="109791"/>
                  <a:pt x="551411" y="108978"/>
                </a:cubicBezTo>
                <a:cubicBezTo>
                  <a:pt x="573357" y="100850"/>
                  <a:pt x="583923" y="98412"/>
                  <a:pt x="583110" y="101663"/>
                </a:cubicBezTo>
                <a:cubicBezTo>
                  <a:pt x="583110" y="103289"/>
                  <a:pt x="581078" y="105727"/>
                  <a:pt x="577014" y="108978"/>
                </a:cubicBezTo>
                <a:cubicBezTo>
                  <a:pt x="571325" y="113042"/>
                  <a:pt x="569699" y="115074"/>
                  <a:pt x="572137" y="115074"/>
                </a:cubicBezTo>
                <a:cubicBezTo>
                  <a:pt x="573763" y="115074"/>
                  <a:pt x="578233" y="114668"/>
                  <a:pt x="585549" y="113855"/>
                </a:cubicBezTo>
                <a:cubicBezTo>
                  <a:pt x="617248" y="107353"/>
                  <a:pt x="631472" y="100850"/>
                  <a:pt x="628221" y="94348"/>
                </a:cubicBezTo>
                <a:cubicBezTo>
                  <a:pt x="625782" y="90284"/>
                  <a:pt x="627814" y="87033"/>
                  <a:pt x="634317" y="84594"/>
                </a:cubicBezTo>
                <a:cubicBezTo>
                  <a:pt x="640819" y="82156"/>
                  <a:pt x="642851" y="73621"/>
                  <a:pt x="640413" y="58991"/>
                </a:cubicBezTo>
                <a:cubicBezTo>
                  <a:pt x="638787" y="45986"/>
                  <a:pt x="639193" y="39484"/>
                  <a:pt x="641632" y="39484"/>
                </a:cubicBezTo>
                <a:cubicBezTo>
                  <a:pt x="642445" y="39484"/>
                  <a:pt x="643257" y="39890"/>
                  <a:pt x="644070" y="40703"/>
                </a:cubicBezTo>
                <a:cubicBezTo>
                  <a:pt x="646509" y="42329"/>
                  <a:pt x="647728" y="40703"/>
                  <a:pt x="647728" y="35826"/>
                </a:cubicBezTo>
                <a:cubicBezTo>
                  <a:pt x="647728" y="33388"/>
                  <a:pt x="647321" y="29324"/>
                  <a:pt x="646509" y="23634"/>
                </a:cubicBezTo>
                <a:cubicBezTo>
                  <a:pt x="644883" y="14693"/>
                  <a:pt x="644680" y="9004"/>
                  <a:pt x="645899" y="6565"/>
                </a:cubicBezTo>
                <a:cubicBezTo>
                  <a:pt x="647118" y="4127"/>
                  <a:pt x="650573" y="2501"/>
                  <a:pt x="656262" y="1689"/>
                </a:cubicBezTo>
                <a:cubicBezTo>
                  <a:pt x="662765" y="469"/>
                  <a:pt x="669216" y="-89"/>
                  <a:pt x="675617" y="12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7474763-06BB-AABE-0E8C-F5126208482D}"/>
              </a:ext>
            </a:extLst>
          </p:cNvPr>
          <p:cNvPicPr>
            <a:picLocks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4598" y="1049635"/>
            <a:ext cx="609891" cy="458722"/>
          </a:xfrm>
          <a:custGeom>
            <a:avLst/>
            <a:gdLst>
              <a:gd name="connsiteX0" fmla="*/ 0 w 609891"/>
              <a:gd name="connsiteY0" fmla="*/ 0 h 458722"/>
              <a:gd name="connsiteX1" fmla="*/ 609891 w 609891"/>
              <a:gd name="connsiteY1" fmla="*/ 0 h 458722"/>
              <a:gd name="connsiteX2" fmla="*/ 609891 w 609891"/>
              <a:gd name="connsiteY2" fmla="*/ 458722 h 458722"/>
              <a:gd name="connsiteX3" fmla="*/ 0 w 609891"/>
              <a:gd name="connsiteY3" fmla="*/ 458722 h 4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891" h="458722">
                <a:moveTo>
                  <a:pt x="0" y="0"/>
                </a:moveTo>
                <a:lnTo>
                  <a:pt x="609891" y="0"/>
                </a:lnTo>
                <a:lnTo>
                  <a:pt x="609891" y="458722"/>
                </a:lnTo>
                <a:lnTo>
                  <a:pt x="0" y="4587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6368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1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1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0"/>
          <a:stretch/>
        </p:blipFill>
        <p:spPr>
          <a:xfrm>
            <a:off x="0" y="1133062"/>
            <a:ext cx="12192000" cy="5724938"/>
          </a:xfrm>
          <a:prstGeom prst="rect">
            <a:avLst/>
          </a:prstGeom>
        </p:spPr>
      </p:pic>
      <p:pic>
        <p:nvPicPr>
          <p:cNvPr id="34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538" y="-714856"/>
            <a:ext cx="5641433" cy="27225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71717" y="-59635"/>
            <a:ext cx="12263717" cy="6921874"/>
            <a:chOff x="-499781" y="-186999"/>
            <a:chExt cx="12263717" cy="6921874"/>
          </a:xfrm>
        </p:grpSpPr>
        <p:sp>
          <p:nvSpPr>
            <p:cNvPr id="19" name="任意多边形 18"/>
            <p:cNvSpPr>
              <a:spLocks/>
            </p:cNvSpPr>
            <p:nvPr/>
          </p:nvSpPr>
          <p:spPr>
            <a:xfrm>
              <a:off x="-499781" y="-186999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>
              <a:off x="-428064" y="-123125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9673">
            <a:off x="-1664984" y="-4217400"/>
            <a:ext cx="12049903" cy="1178584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612113" y="2280966"/>
            <a:ext cx="6967774" cy="998948"/>
            <a:chOff x="3883945" y="-314560"/>
            <a:chExt cx="4036716" cy="461516"/>
          </a:xfrm>
        </p:grpSpPr>
        <p:sp>
          <p:nvSpPr>
            <p:cNvPr id="30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12250" y="1085279"/>
            <a:ext cx="5367501" cy="144655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82000">
                      <a:schemeClr val="accent1"/>
                    </a:gs>
                    <a:gs pos="21000">
                      <a:schemeClr val="accent2"/>
                    </a:gs>
                  </a:gsLst>
                  <a:lin ang="5400000" scaled="1"/>
                  <a:tileRect/>
                </a:gradFill>
                <a:effectLst>
                  <a:reflection blurRad="50800" stA="40000" endPos="43000" dist="254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 03</a:t>
            </a:r>
            <a:endParaRPr lang="zh-CN" altLang="en-US" sz="9600" dirty="0">
              <a:gradFill flip="none" rotWithShape="1">
                <a:gsLst>
                  <a:gs pos="82000">
                    <a:schemeClr val="accent1"/>
                  </a:gs>
                  <a:gs pos="21000">
                    <a:schemeClr val="accent2"/>
                  </a:gs>
                </a:gsLst>
                <a:lin ang="5400000" scaled="1"/>
                <a:tileRect/>
              </a:gradFill>
              <a:effectLst>
                <a:reflection blurRad="50800" stA="40000" endPos="43000" dist="25400" dir="5400000" sy="-100000" algn="bl" rotWithShape="0"/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322" y="2683566"/>
            <a:ext cx="5983357" cy="115293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491948" y="2426497"/>
            <a:ext cx="52081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28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7E75CDC4-A918-40F2-9369-A8A6E4AD351E}"/>
              </a:ext>
            </a:extLst>
          </p:cNvPr>
          <p:cNvSpPr/>
          <p:nvPr/>
        </p:nvSpPr>
        <p:spPr>
          <a:xfrm rot="10306361" flipV="1">
            <a:off x="-372548" y="5137518"/>
            <a:ext cx="4294518" cy="1082801"/>
          </a:xfrm>
          <a:prstGeom prst="parallelogram">
            <a:avLst>
              <a:gd name="adj" fmla="val 134830"/>
            </a:avLst>
          </a:prstGeom>
          <a:solidFill>
            <a:schemeClr val="tx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7E75CDC4-A918-40F2-9369-A8A6E4AD351E}"/>
              </a:ext>
            </a:extLst>
          </p:cNvPr>
          <p:cNvSpPr/>
          <p:nvPr/>
        </p:nvSpPr>
        <p:spPr>
          <a:xfrm rot="10306361" flipV="1">
            <a:off x="3158441" y="5137518"/>
            <a:ext cx="4294518" cy="1082801"/>
          </a:xfrm>
          <a:prstGeom prst="parallelogram">
            <a:avLst>
              <a:gd name="adj" fmla="val 134830"/>
            </a:avLst>
          </a:prstGeom>
          <a:solidFill>
            <a:schemeClr val="tx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7E75CDC4-A918-40F2-9369-A8A6E4AD351E}"/>
              </a:ext>
            </a:extLst>
          </p:cNvPr>
          <p:cNvSpPr/>
          <p:nvPr/>
        </p:nvSpPr>
        <p:spPr>
          <a:xfrm rot="10306361" flipV="1">
            <a:off x="6703500" y="5137518"/>
            <a:ext cx="4294518" cy="1082801"/>
          </a:xfrm>
          <a:prstGeom prst="parallelogram">
            <a:avLst>
              <a:gd name="adj" fmla="val 134830"/>
            </a:avLst>
          </a:prstGeom>
          <a:solidFill>
            <a:schemeClr val="tx1">
              <a:alpha val="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19175" y="1132627"/>
            <a:ext cx="3109232" cy="5072742"/>
            <a:chOff x="1019175" y="1020083"/>
            <a:chExt cx="3109232" cy="5072742"/>
          </a:xfrm>
          <a:scene3d>
            <a:camera prst="isometricOffAxis1Right"/>
            <a:lightRig rig="threePt" dir="t"/>
          </a:scene3d>
        </p:grpSpPr>
        <p:sp>
          <p:nvSpPr>
            <p:cNvPr id="21" name="矩形 20"/>
            <p:cNvSpPr/>
            <p:nvPr/>
          </p:nvSpPr>
          <p:spPr>
            <a:xfrm>
              <a:off x="1019175" y="1020083"/>
              <a:ext cx="3109232" cy="50727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半闭框 31"/>
            <p:cNvSpPr/>
            <p:nvPr/>
          </p:nvSpPr>
          <p:spPr>
            <a:xfrm rot="10800000">
              <a:off x="3749016" y="5742773"/>
              <a:ext cx="276528" cy="276528"/>
            </a:xfrm>
            <a:prstGeom prst="halfFrame">
              <a:avLst>
                <a:gd name="adj1" fmla="val 21794"/>
                <a:gd name="adj2" fmla="val 21794"/>
              </a:avLst>
            </a:prstGeom>
            <a:gradFill flip="none" rotWithShape="1">
              <a:gsLst>
                <a:gs pos="40000">
                  <a:schemeClr val="accent4">
                    <a:alpha val="0"/>
                  </a:schemeClr>
                </a:gs>
                <a:gs pos="98000">
                  <a:schemeClr val="accent2">
                    <a:alpha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255032" y="1332948"/>
              <a:ext cx="2627993" cy="1650798"/>
              <a:chOff x="1255032" y="1286429"/>
              <a:chExt cx="2627993" cy="1650798"/>
            </a:xfrm>
            <a:effectLst>
              <a:outerShdw blurRad="127000" dist="25400" algn="ctr" rotWithShape="0">
                <a:schemeClr val="accent2">
                  <a:lumMod val="50000"/>
                  <a:alpha val="20000"/>
                </a:schemeClr>
              </a:outerShdw>
            </a:effectLst>
          </p:grpSpPr>
          <p:pic>
            <p:nvPicPr>
              <p:cNvPr id="20" name="图片 19"/>
              <p:cNvPicPr>
                <a:picLocks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5032" y="1286429"/>
                <a:ext cx="2627993" cy="1650798"/>
              </a:xfrm>
              <a:prstGeom prst="rect">
                <a:avLst/>
              </a:prstGeom>
              <a:ln w="12700">
                <a:gradFill flip="none" rotWithShape="1">
                  <a:gsLst>
                    <a:gs pos="42000">
                      <a:schemeClr val="accent1"/>
                    </a:gs>
                    <a:gs pos="21000">
                      <a:schemeClr val="accent4"/>
                    </a:gs>
                    <a:gs pos="64000">
                      <a:schemeClr val="accent3"/>
                    </a:gs>
                    <a:gs pos="98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</p:pic>
          <p:sp>
            <p:nvSpPr>
              <p:cNvPr id="26" name="矩形 25"/>
              <p:cNvSpPr>
                <a:spLocks/>
              </p:cNvSpPr>
              <p:nvPr/>
            </p:nvSpPr>
            <p:spPr>
              <a:xfrm>
                <a:off x="1255032" y="1286429"/>
                <a:ext cx="2627993" cy="165079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6462" y="2402213"/>
              <a:ext cx="2483680" cy="115293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763313" y="329765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学科建设</a:t>
              </a:r>
            </a:p>
          </p:txBody>
        </p:sp>
        <p:sp>
          <p:nvSpPr>
            <p:cNvPr id="9" name="矩形 8"/>
            <p:cNvSpPr>
              <a:spLocks/>
            </p:cNvSpPr>
            <p:nvPr/>
          </p:nvSpPr>
          <p:spPr>
            <a:xfrm>
              <a:off x="1269206" y="3919864"/>
              <a:ext cx="2609170" cy="1646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工程、材料科学、临床医学等多个学科进入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ESI</a:t>
              </a: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全球排名前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1%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拥有一批国家级特色专业和省级重点学科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41384" y="1132627"/>
            <a:ext cx="3109232" cy="5072742"/>
            <a:chOff x="4541384" y="1020083"/>
            <a:chExt cx="3109232" cy="5072742"/>
          </a:xfrm>
          <a:scene3d>
            <a:camera prst="isometricOffAxis1Right"/>
            <a:lightRig rig="threePt" dir="t"/>
          </a:scene3d>
        </p:grpSpPr>
        <p:sp>
          <p:nvSpPr>
            <p:cNvPr id="22" name="矩形 21"/>
            <p:cNvSpPr/>
            <p:nvPr/>
          </p:nvSpPr>
          <p:spPr>
            <a:xfrm>
              <a:off x="4541384" y="1020083"/>
              <a:ext cx="3109232" cy="50727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半闭框 32"/>
            <p:cNvSpPr/>
            <p:nvPr/>
          </p:nvSpPr>
          <p:spPr>
            <a:xfrm rot="10800000">
              <a:off x="7284376" y="5742773"/>
              <a:ext cx="276528" cy="276528"/>
            </a:xfrm>
            <a:prstGeom prst="halfFrame">
              <a:avLst>
                <a:gd name="adj1" fmla="val 21794"/>
                <a:gd name="adj2" fmla="val 21794"/>
              </a:avLst>
            </a:prstGeom>
            <a:gradFill flip="none" rotWithShape="1">
              <a:gsLst>
                <a:gs pos="40000">
                  <a:schemeClr val="accent4">
                    <a:alpha val="0"/>
                  </a:schemeClr>
                </a:gs>
                <a:gs pos="98000">
                  <a:schemeClr val="accent2">
                    <a:alpha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79622" y="1332948"/>
              <a:ext cx="2627993" cy="1650798"/>
              <a:chOff x="4782004" y="1276676"/>
              <a:chExt cx="2627993" cy="1650798"/>
            </a:xfrm>
            <a:effectLst>
              <a:outerShdw blurRad="127000" dist="25400" algn="ctr" rotWithShape="0">
                <a:schemeClr val="accent2">
                  <a:lumMod val="50000"/>
                  <a:alpha val="20000"/>
                </a:schemeClr>
              </a:outerShdw>
            </a:effectLst>
          </p:grpSpPr>
          <p:pic>
            <p:nvPicPr>
              <p:cNvPr id="25" name="图片 24"/>
              <p:cNvPicPr>
                <a:picLocks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82004" y="1276676"/>
                <a:ext cx="2627993" cy="1650798"/>
              </a:xfrm>
              <a:prstGeom prst="rect">
                <a:avLst/>
              </a:prstGeom>
              <a:ln w="12700">
                <a:gradFill flip="none" rotWithShape="1">
                  <a:gsLst>
                    <a:gs pos="34000">
                      <a:schemeClr val="accent1"/>
                    </a:gs>
                    <a:gs pos="0">
                      <a:schemeClr val="accent4"/>
                    </a:gs>
                    <a:gs pos="66000">
                      <a:schemeClr val="accent3"/>
                    </a:gs>
                    <a:gs pos="98000">
                      <a:schemeClr val="accent1"/>
                    </a:gs>
                  </a:gsLst>
                  <a:lin ang="2700000" scaled="1"/>
                  <a:tileRect/>
                </a:gradFill>
              </a:ln>
            </p:spPr>
          </p:pic>
          <p:sp>
            <p:nvSpPr>
              <p:cNvPr id="27" name="矩形 26"/>
              <p:cNvSpPr>
                <a:spLocks/>
              </p:cNvSpPr>
              <p:nvPr/>
            </p:nvSpPr>
            <p:spPr>
              <a:xfrm>
                <a:off x="4782004" y="1276676"/>
                <a:ext cx="2627993" cy="165079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31415" y="2402213"/>
              <a:ext cx="2483680" cy="11529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285522" y="329765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师资力量</a:t>
              </a:r>
            </a:p>
          </p:txBody>
        </p:sp>
        <p:sp>
          <p:nvSpPr>
            <p:cNvPr id="11" name="矩形 10"/>
            <p:cNvSpPr>
              <a:spLocks/>
            </p:cNvSpPr>
            <p:nvPr/>
          </p:nvSpPr>
          <p:spPr>
            <a:xfrm>
              <a:off x="4791415" y="3919864"/>
              <a:ext cx="2609170" cy="1646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教授和副教授超过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1000</a:t>
              </a: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人，其中不乏享受国务院特殊津贴的专家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拥有中国工程院院士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人，国家级教学团队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63593" y="1132627"/>
            <a:ext cx="3109232" cy="5072742"/>
            <a:chOff x="8063593" y="1020083"/>
            <a:chExt cx="3109232" cy="5072742"/>
          </a:xfrm>
          <a:scene3d>
            <a:camera prst="isometricOffAxis1Right"/>
            <a:lightRig rig="threePt" dir="t"/>
          </a:scene3d>
        </p:grpSpPr>
        <p:sp>
          <p:nvSpPr>
            <p:cNvPr id="23" name="矩形 22"/>
            <p:cNvSpPr/>
            <p:nvPr/>
          </p:nvSpPr>
          <p:spPr>
            <a:xfrm>
              <a:off x="8063593" y="1020083"/>
              <a:ext cx="3109232" cy="507274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69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半闭框 33"/>
            <p:cNvSpPr/>
            <p:nvPr/>
          </p:nvSpPr>
          <p:spPr>
            <a:xfrm rot="10800000">
              <a:off x="10819737" y="5742773"/>
              <a:ext cx="276528" cy="276528"/>
            </a:xfrm>
            <a:prstGeom prst="halfFrame">
              <a:avLst>
                <a:gd name="adj1" fmla="val 21794"/>
                <a:gd name="adj2" fmla="val 21794"/>
              </a:avLst>
            </a:prstGeom>
            <a:gradFill flip="none" rotWithShape="1">
              <a:gsLst>
                <a:gs pos="40000">
                  <a:schemeClr val="accent4">
                    <a:alpha val="0"/>
                  </a:schemeClr>
                </a:gs>
                <a:gs pos="98000">
                  <a:schemeClr val="accent2">
                    <a:alpha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304213" y="1332948"/>
              <a:ext cx="2627993" cy="1650798"/>
              <a:chOff x="8304213" y="1320799"/>
              <a:chExt cx="2627993" cy="1650798"/>
            </a:xfrm>
            <a:effectLst>
              <a:outerShdw blurRad="127000" dist="25400" algn="ctr" rotWithShape="0">
                <a:schemeClr val="accent2">
                  <a:lumMod val="50000"/>
                  <a:alpha val="20000"/>
                </a:schemeClr>
              </a:outerShdw>
            </a:effectLst>
          </p:grpSpPr>
          <p:sp>
            <p:nvSpPr>
              <p:cNvPr id="24" name="矩形 23"/>
              <p:cNvSpPr>
                <a:spLocks/>
              </p:cNvSpPr>
              <p:nvPr/>
            </p:nvSpPr>
            <p:spPr>
              <a:xfrm>
                <a:off x="8304213" y="1320799"/>
                <a:ext cx="2627993" cy="1650798"/>
              </a:xfrm>
              <a:prstGeom prst="rect">
                <a:avLst/>
              </a:prstGeom>
              <a:blipFill dpi="0"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gradFill flip="none" rotWithShape="1">
                  <a:gsLst>
                    <a:gs pos="34000">
                      <a:schemeClr val="accent1"/>
                    </a:gs>
                    <a:gs pos="0">
                      <a:schemeClr val="accent4"/>
                    </a:gs>
                    <a:gs pos="66000">
                      <a:schemeClr val="accent3"/>
                    </a:gs>
                    <a:gs pos="98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 27"/>
              <p:cNvSpPr>
                <a:spLocks/>
              </p:cNvSpPr>
              <p:nvPr/>
            </p:nvSpPr>
            <p:spPr>
              <a:xfrm>
                <a:off x="8304213" y="1320799"/>
                <a:ext cx="2627993" cy="165079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accent4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6369" y="2402213"/>
              <a:ext cx="2483680" cy="115293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8807731" y="329765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科研成果</a:t>
              </a:r>
            </a:p>
          </p:txBody>
        </p:sp>
        <p:sp>
          <p:nvSpPr>
            <p:cNvPr id="13" name="矩形 12"/>
            <p:cNvSpPr>
              <a:spLocks/>
            </p:cNvSpPr>
            <p:nvPr/>
          </p:nvSpPr>
          <p:spPr>
            <a:xfrm>
              <a:off x="8313624" y="3919864"/>
              <a:ext cx="2609170" cy="13511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近年来承担了数百项国家级和省级科研项目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获得国家科技进步奖、省部级科技奖等多项荣誉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4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975363"/>
            <a:ext cx="12192001" cy="3155765"/>
            <a:chOff x="0" y="975364"/>
            <a:chExt cx="12192001" cy="2817722"/>
          </a:xfrm>
        </p:grpSpPr>
        <p:grpSp>
          <p:nvGrpSpPr>
            <p:cNvPr id="17" name="组合 16"/>
            <p:cNvGrpSpPr/>
            <p:nvPr/>
          </p:nvGrpSpPr>
          <p:grpSpPr>
            <a:xfrm>
              <a:off x="2081893" y="975364"/>
              <a:ext cx="10110108" cy="2817722"/>
              <a:chOff x="2081893" y="950872"/>
              <a:chExt cx="10110108" cy="281772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35587" y="950872"/>
                <a:ext cx="5056414" cy="2817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081893" y="950872"/>
                <a:ext cx="5056414" cy="28177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</p:pic>
        </p:grpSp>
        <p:sp>
          <p:nvSpPr>
            <p:cNvPr id="5" name="矩形 4"/>
            <p:cNvSpPr/>
            <p:nvPr/>
          </p:nvSpPr>
          <p:spPr>
            <a:xfrm>
              <a:off x="0" y="975364"/>
              <a:ext cx="12192000" cy="281772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54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1019176" y="3608614"/>
            <a:ext cx="4940754" cy="248194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>
            <a:spLocks/>
          </p:cNvSpPr>
          <p:nvPr/>
        </p:nvSpPr>
        <p:spPr>
          <a:xfrm>
            <a:off x="6232071" y="3608614"/>
            <a:ext cx="4940754" cy="248194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5991" y="40294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合作高校</a:t>
            </a:r>
          </a:p>
        </p:txBody>
      </p:sp>
      <p:sp>
        <p:nvSpPr>
          <p:cNvPr id="10" name="矩形 9"/>
          <p:cNvSpPr/>
          <p:nvPr/>
        </p:nvSpPr>
        <p:spPr>
          <a:xfrm>
            <a:off x="1336903" y="4754379"/>
            <a:ext cx="43053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spcAft>
                <a:spcPts val="600"/>
              </a:spcAft>
              <a:buClr>
                <a:schemeClr val="accent3"/>
              </a:buClr>
            </a:pPr>
            <a:r>
              <a:rPr lang="zh-CN" altLang="en-US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包括美国北亚利桑那大学、澳大利亚昆士兰大学、澳大利亚麦考瑞大学、澳大利亚新南威尔士大学等。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597463" y="40294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专业设置</a:t>
            </a:r>
          </a:p>
        </p:txBody>
      </p:sp>
      <p:sp>
        <p:nvSpPr>
          <p:cNvPr id="12" name="矩形 11"/>
          <p:cNvSpPr/>
          <p:nvPr/>
        </p:nvSpPr>
        <p:spPr>
          <a:xfrm>
            <a:off x="6549798" y="4754379"/>
            <a:ext cx="43053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spcAft>
                <a:spcPts val="600"/>
              </a:spcAft>
              <a:buClr>
                <a:schemeClr val="accent3"/>
              </a:buClr>
            </a:pPr>
            <a:r>
              <a:rPr lang="zh-CN" altLang="en-US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涉及车辆工程、英语、信息管理与信息系统、电气工程及其自动化、计算机科学与技术、金融学、新能源科学与工程等专业。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19175" y="1562493"/>
            <a:ext cx="5758544" cy="1582925"/>
            <a:chOff x="1019175" y="1480848"/>
            <a:chExt cx="5758544" cy="1582925"/>
          </a:xfrm>
        </p:grpSpPr>
        <p:sp>
          <p:nvSpPr>
            <p:cNvPr id="4" name="矩形 3"/>
            <p:cNvSpPr/>
            <p:nvPr/>
          </p:nvSpPr>
          <p:spPr>
            <a:xfrm>
              <a:off x="1019175" y="1480848"/>
              <a:ext cx="38467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中外合作办学项目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019175" y="2306643"/>
              <a:ext cx="575854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江苏大学与国外高校合作，开展中外学分互认联合培养项目，采用</a:t>
              </a:r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1+2+1</a:t>
              </a: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1+2.5+0.5</a:t>
              </a: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或</a:t>
              </a:r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2+2</a:t>
              </a: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的分段培养模式。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17149" y="2204357"/>
              <a:ext cx="648000" cy="0"/>
            </a:xfrm>
            <a:prstGeom prst="line">
              <a:avLst/>
            </a:prstGeom>
            <a:ln w="34925" cap="rnd">
              <a:solidFill>
                <a:schemeClr val="accent3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4778155" y="5299755"/>
            <a:ext cx="1970989" cy="1586139"/>
            <a:chOff x="4778155" y="5299755"/>
            <a:chExt cx="1970989" cy="1586139"/>
          </a:xfrm>
        </p:grpSpPr>
        <p:sp>
          <p:nvSpPr>
            <p:cNvPr id="25" name="饼形 24"/>
            <p:cNvSpPr/>
            <p:nvPr/>
          </p:nvSpPr>
          <p:spPr>
            <a:xfrm>
              <a:off x="5163005" y="5299755"/>
              <a:ext cx="1586139" cy="1586139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4778155" y="5453740"/>
              <a:ext cx="1334177" cy="1334177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70642" y="5304519"/>
            <a:ext cx="1970989" cy="1586139"/>
            <a:chOff x="4778155" y="5299755"/>
            <a:chExt cx="1970989" cy="1586139"/>
          </a:xfrm>
        </p:grpSpPr>
        <p:sp>
          <p:nvSpPr>
            <p:cNvPr id="30" name="饼形 29"/>
            <p:cNvSpPr/>
            <p:nvPr/>
          </p:nvSpPr>
          <p:spPr>
            <a:xfrm>
              <a:off x="5163005" y="5299755"/>
              <a:ext cx="1586139" cy="1586139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饼形 30"/>
            <p:cNvSpPr/>
            <p:nvPr/>
          </p:nvSpPr>
          <p:spPr>
            <a:xfrm>
              <a:off x="4778155" y="5453740"/>
              <a:ext cx="1334177" cy="1334177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worldwide_117506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502413" y="3761468"/>
            <a:ext cx="1139790" cy="1137932"/>
          </a:xfrm>
          <a:custGeom>
            <a:avLst/>
            <a:gdLst>
              <a:gd name="T0" fmla="*/ 3933 w 6533"/>
              <a:gd name="T1" fmla="*/ 56 h 6533"/>
              <a:gd name="T2" fmla="*/ 3267 w 6533"/>
              <a:gd name="T3" fmla="*/ 0 h 6533"/>
              <a:gd name="T4" fmla="*/ 3267 w 6533"/>
              <a:gd name="T5" fmla="*/ 6533 h 6533"/>
              <a:gd name="T6" fmla="*/ 3947 w 6533"/>
              <a:gd name="T7" fmla="*/ 71 h 6533"/>
              <a:gd name="T8" fmla="*/ 6252 w 6533"/>
              <a:gd name="T9" fmla="*/ 3128 h 6533"/>
              <a:gd name="T10" fmla="*/ 4908 w 6533"/>
              <a:gd name="T11" fmla="*/ 1804 h 6533"/>
              <a:gd name="T12" fmla="*/ 5475 w 6533"/>
              <a:gd name="T13" fmla="*/ 1249 h 6533"/>
              <a:gd name="T14" fmla="*/ 4236 w 6533"/>
              <a:gd name="T15" fmla="*/ 437 h 6533"/>
              <a:gd name="T16" fmla="*/ 3405 w 6533"/>
              <a:gd name="T17" fmla="*/ 281 h 6533"/>
              <a:gd name="T18" fmla="*/ 4549 w 6533"/>
              <a:gd name="T19" fmla="*/ 1627 h 6533"/>
              <a:gd name="T20" fmla="*/ 3405 w 6533"/>
              <a:gd name="T21" fmla="*/ 281 h 6533"/>
              <a:gd name="T22" fmla="*/ 3405 w 6533"/>
              <a:gd name="T23" fmla="*/ 2083 h 6533"/>
              <a:gd name="T24" fmla="*/ 4848 w 6533"/>
              <a:gd name="T25" fmla="*/ 3127 h 6533"/>
              <a:gd name="T26" fmla="*/ 3405 w 6533"/>
              <a:gd name="T27" fmla="*/ 2083 h 6533"/>
              <a:gd name="T28" fmla="*/ 3128 w 6533"/>
              <a:gd name="T29" fmla="*/ 1805 h 6533"/>
              <a:gd name="T30" fmla="*/ 2733 w 6533"/>
              <a:gd name="T31" fmla="*/ 325 h 6533"/>
              <a:gd name="T32" fmla="*/ 3059 w 6533"/>
              <a:gd name="T33" fmla="*/ 2821 h 6533"/>
              <a:gd name="T34" fmla="*/ 1685 w 6533"/>
              <a:gd name="T35" fmla="*/ 3127 h 6533"/>
              <a:gd name="T36" fmla="*/ 3128 w 6533"/>
              <a:gd name="T37" fmla="*/ 2083 h 6533"/>
              <a:gd name="T38" fmla="*/ 3059 w 6533"/>
              <a:gd name="T39" fmla="*/ 2821 h 6533"/>
              <a:gd name="T40" fmla="*/ 3128 w 6533"/>
              <a:gd name="T41" fmla="*/ 3833 h 6533"/>
              <a:gd name="T42" fmla="*/ 3007 w 6533"/>
              <a:gd name="T43" fmla="*/ 3405 h 6533"/>
              <a:gd name="T44" fmla="*/ 2299 w 6533"/>
              <a:gd name="T45" fmla="*/ 437 h 6533"/>
              <a:gd name="T46" fmla="*/ 1057 w 6533"/>
              <a:gd name="T47" fmla="*/ 1251 h 6533"/>
              <a:gd name="T48" fmla="*/ 880 w 6533"/>
              <a:gd name="T49" fmla="*/ 1465 h 6533"/>
              <a:gd name="T50" fmla="*/ 1407 w 6533"/>
              <a:gd name="T51" fmla="*/ 3128 h 6533"/>
              <a:gd name="T52" fmla="*/ 880 w 6533"/>
              <a:gd name="T53" fmla="*/ 1465 h 6533"/>
              <a:gd name="T54" fmla="*/ 283 w 6533"/>
              <a:gd name="T55" fmla="*/ 3405 h 6533"/>
              <a:gd name="T56" fmla="*/ 1071 w 6533"/>
              <a:gd name="T57" fmla="*/ 3489 h 6533"/>
              <a:gd name="T58" fmla="*/ 933 w 6533"/>
              <a:gd name="T59" fmla="*/ 5136 h 6533"/>
              <a:gd name="T60" fmla="*/ 1524 w 6533"/>
              <a:gd name="T61" fmla="*/ 5169 h 6533"/>
              <a:gd name="T62" fmla="*/ 1835 w 6533"/>
              <a:gd name="T63" fmla="*/ 5421 h 6533"/>
              <a:gd name="T64" fmla="*/ 2285 w 6533"/>
              <a:gd name="T65" fmla="*/ 6091 h 6533"/>
              <a:gd name="T66" fmla="*/ 3128 w 6533"/>
              <a:gd name="T67" fmla="*/ 6252 h 6533"/>
              <a:gd name="T68" fmla="*/ 2039 w 6533"/>
              <a:gd name="T69" fmla="*/ 5071 h 6533"/>
              <a:gd name="T70" fmla="*/ 3128 w 6533"/>
              <a:gd name="T71" fmla="*/ 5268 h 6533"/>
              <a:gd name="T72" fmla="*/ 2155 w 6533"/>
              <a:gd name="T73" fmla="*/ 4573 h 6533"/>
              <a:gd name="T74" fmla="*/ 1752 w 6533"/>
              <a:gd name="T75" fmla="*/ 4976 h 6533"/>
              <a:gd name="T76" fmla="*/ 2809 w 6533"/>
              <a:gd name="T77" fmla="*/ 3169 h 6533"/>
              <a:gd name="T78" fmla="*/ 2587 w 6533"/>
              <a:gd name="T79" fmla="*/ 3739 h 6533"/>
              <a:gd name="T80" fmla="*/ 5436 w 6533"/>
              <a:gd name="T81" fmla="*/ 4699 h 6533"/>
              <a:gd name="T82" fmla="*/ 2155 w 6533"/>
              <a:gd name="T83" fmla="*/ 4573 h 6533"/>
              <a:gd name="T84" fmla="*/ 3405 w 6533"/>
              <a:gd name="T85" fmla="*/ 5317 h 6533"/>
              <a:gd name="T86" fmla="*/ 4389 w 6533"/>
              <a:gd name="T87" fmla="*/ 5316 h 6533"/>
              <a:gd name="T88" fmla="*/ 3405 w 6533"/>
              <a:gd name="T89" fmla="*/ 6251 h 6533"/>
              <a:gd name="T90" fmla="*/ 4720 w 6533"/>
              <a:gd name="T91" fmla="*/ 5257 h 6533"/>
              <a:gd name="T92" fmla="*/ 5415 w 6533"/>
              <a:gd name="T93" fmla="*/ 5348 h 6533"/>
              <a:gd name="T94" fmla="*/ 5601 w 6533"/>
              <a:gd name="T95" fmla="*/ 5135 h 6533"/>
              <a:gd name="T96" fmla="*/ 5821 w 6533"/>
              <a:gd name="T97" fmla="*/ 4821 h 6533"/>
              <a:gd name="T98" fmla="*/ 6064 w 6533"/>
              <a:gd name="T99" fmla="*/ 4323 h 6533"/>
              <a:gd name="T100" fmla="*/ 3405 w 6533"/>
              <a:gd name="T101" fmla="*/ 4013 h 6533"/>
              <a:gd name="T102" fmla="*/ 6252 w 6533"/>
              <a:gd name="T103" fmla="*/ 3405 h 6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533" h="6533">
                <a:moveTo>
                  <a:pt x="3947" y="71"/>
                </a:moveTo>
                <a:cubicBezTo>
                  <a:pt x="3943" y="65"/>
                  <a:pt x="3939" y="60"/>
                  <a:pt x="3933" y="56"/>
                </a:cubicBezTo>
                <a:lnTo>
                  <a:pt x="3921" y="65"/>
                </a:lnTo>
                <a:cubicBezTo>
                  <a:pt x="3711" y="23"/>
                  <a:pt x="3491" y="0"/>
                  <a:pt x="3267" y="0"/>
                </a:cubicBezTo>
                <a:cubicBezTo>
                  <a:pt x="1460" y="0"/>
                  <a:pt x="0" y="1460"/>
                  <a:pt x="0" y="3267"/>
                </a:cubicBezTo>
                <a:cubicBezTo>
                  <a:pt x="0" y="5073"/>
                  <a:pt x="1460" y="6533"/>
                  <a:pt x="3267" y="6533"/>
                </a:cubicBezTo>
                <a:cubicBezTo>
                  <a:pt x="5073" y="6533"/>
                  <a:pt x="6533" y="5073"/>
                  <a:pt x="6533" y="3267"/>
                </a:cubicBezTo>
                <a:cubicBezTo>
                  <a:pt x="6533" y="1693"/>
                  <a:pt x="5427" y="383"/>
                  <a:pt x="3947" y="71"/>
                </a:cubicBezTo>
                <a:close/>
                <a:moveTo>
                  <a:pt x="5653" y="1465"/>
                </a:moveTo>
                <a:cubicBezTo>
                  <a:pt x="6005" y="1932"/>
                  <a:pt x="6224" y="2504"/>
                  <a:pt x="6252" y="3128"/>
                </a:cubicBezTo>
                <a:lnTo>
                  <a:pt x="5127" y="3128"/>
                </a:lnTo>
                <a:cubicBezTo>
                  <a:pt x="5115" y="2675"/>
                  <a:pt x="5040" y="2229"/>
                  <a:pt x="4908" y="1804"/>
                </a:cubicBezTo>
                <a:cubicBezTo>
                  <a:pt x="5164" y="1713"/>
                  <a:pt x="5413" y="1600"/>
                  <a:pt x="5653" y="1465"/>
                </a:cubicBezTo>
                <a:close/>
                <a:moveTo>
                  <a:pt x="5475" y="1249"/>
                </a:moveTo>
                <a:cubicBezTo>
                  <a:pt x="5263" y="1364"/>
                  <a:pt x="5044" y="1461"/>
                  <a:pt x="4820" y="1540"/>
                </a:cubicBezTo>
                <a:cubicBezTo>
                  <a:pt x="4675" y="1151"/>
                  <a:pt x="4479" y="780"/>
                  <a:pt x="4236" y="437"/>
                </a:cubicBezTo>
                <a:cubicBezTo>
                  <a:pt x="4715" y="601"/>
                  <a:pt x="5140" y="884"/>
                  <a:pt x="5475" y="1249"/>
                </a:cubicBezTo>
                <a:close/>
                <a:moveTo>
                  <a:pt x="3405" y="281"/>
                </a:moveTo>
                <a:cubicBezTo>
                  <a:pt x="3539" y="288"/>
                  <a:pt x="3671" y="303"/>
                  <a:pt x="3799" y="325"/>
                </a:cubicBezTo>
                <a:cubicBezTo>
                  <a:pt x="4119" y="720"/>
                  <a:pt x="4372" y="1160"/>
                  <a:pt x="4549" y="1627"/>
                </a:cubicBezTo>
                <a:cubicBezTo>
                  <a:pt x="4177" y="1733"/>
                  <a:pt x="3793" y="1793"/>
                  <a:pt x="3405" y="1805"/>
                </a:cubicBezTo>
                <a:lnTo>
                  <a:pt x="3405" y="281"/>
                </a:lnTo>
                <a:lnTo>
                  <a:pt x="3405" y="281"/>
                </a:lnTo>
                <a:close/>
                <a:moveTo>
                  <a:pt x="3405" y="2083"/>
                </a:moveTo>
                <a:cubicBezTo>
                  <a:pt x="3827" y="2071"/>
                  <a:pt x="4240" y="2007"/>
                  <a:pt x="4640" y="1889"/>
                </a:cubicBezTo>
                <a:cubicBezTo>
                  <a:pt x="4764" y="2288"/>
                  <a:pt x="4836" y="2704"/>
                  <a:pt x="4848" y="3127"/>
                </a:cubicBezTo>
                <a:lnTo>
                  <a:pt x="3405" y="3127"/>
                </a:lnTo>
                <a:lnTo>
                  <a:pt x="3405" y="2083"/>
                </a:lnTo>
                <a:close/>
                <a:moveTo>
                  <a:pt x="3128" y="281"/>
                </a:moveTo>
                <a:lnTo>
                  <a:pt x="3128" y="1805"/>
                </a:lnTo>
                <a:cubicBezTo>
                  <a:pt x="2739" y="1793"/>
                  <a:pt x="2352" y="1735"/>
                  <a:pt x="1979" y="1628"/>
                </a:cubicBezTo>
                <a:cubicBezTo>
                  <a:pt x="2155" y="1160"/>
                  <a:pt x="2407" y="720"/>
                  <a:pt x="2733" y="325"/>
                </a:cubicBezTo>
                <a:cubicBezTo>
                  <a:pt x="2863" y="303"/>
                  <a:pt x="2995" y="288"/>
                  <a:pt x="3128" y="281"/>
                </a:cubicBezTo>
                <a:close/>
                <a:moveTo>
                  <a:pt x="3059" y="2821"/>
                </a:moveTo>
                <a:lnTo>
                  <a:pt x="1904" y="3127"/>
                </a:lnTo>
                <a:lnTo>
                  <a:pt x="1685" y="3127"/>
                </a:lnTo>
                <a:cubicBezTo>
                  <a:pt x="1697" y="2703"/>
                  <a:pt x="1767" y="2287"/>
                  <a:pt x="1889" y="1888"/>
                </a:cubicBezTo>
                <a:cubicBezTo>
                  <a:pt x="2289" y="2007"/>
                  <a:pt x="2705" y="2071"/>
                  <a:pt x="3128" y="2083"/>
                </a:cubicBezTo>
                <a:lnTo>
                  <a:pt x="3128" y="2820"/>
                </a:lnTo>
                <a:cubicBezTo>
                  <a:pt x="3105" y="2815"/>
                  <a:pt x="3083" y="2816"/>
                  <a:pt x="3059" y="2821"/>
                </a:cubicBezTo>
                <a:close/>
                <a:moveTo>
                  <a:pt x="3128" y="3405"/>
                </a:moveTo>
                <a:lnTo>
                  <a:pt x="3128" y="3833"/>
                </a:lnTo>
                <a:cubicBezTo>
                  <a:pt x="3015" y="3751"/>
                  <a:pt x="2931" y="3679"/>
                  <a:pt x="2877" y="3628"/>
                </a:cubicBezTo>
                <a:lnTo>
                  <a:pt x="3007" y="3405"/>
                </a:lnTo>
                <a:lnTo>
                  <a:pt x="3128" y="3405"/>
                </a:lnTo>
                <a:close/>
                <a:moveTo>
                  <a:pt x="2299" y="437"/>
                </a:moveTo>
                <a:cubicBezTo>
                  <a:pt x="2055" y="780"/>
                  <a:pt x="1859" y="1152"/>
                  <a:pt x="1713" y="1543"/>
                </a:cubicBezTo>
                <a:cubicBezTo>
                  <a:pt x="1487" y="1463"/>
                  <a:pt x="1268" y="1365"/>
                  <a:pt x="1057" y="1251"/>
                </a:cubicBezTo>
                <a:cubicBezTo>
                  <a:pt x="1392" y="884"/>
                  <a:pt x="1817" y="601"/>
                  <a:pt x="2299" y="437"/>
                </a:cubicBezTo>
                <a:close/>
                <a:moveTo>
                  <a:pt x="880" y="1465"/>
                </a:moveTo>
                <a:cubicBezTo>
                  <a:pt x="1120" y="1600"/>
                  <a:pt x="1369" y="1712"/>
                  <a:pt x="1625" y="1804"/>
                </a:cubicBezTo>
                <a:cubicBezTo>
                  <a:pt x="1492" y="2229"/>
                  <a:pt x="1419" y="2675"/>
                  <a:pt x="1407" y="3128"/>
                </a:cubicBezTo>
                <a:lnTo>
                  <a:pt x="281" y="3128"/>
                </a:lnTo>
                <a:cubicBezTo>
                  <a:pt x="309" y="2504"/>
                  <a:pt x="528" y="1931"/>
                  <a:pt x="880" y="1465"/>
                </a:cubicBezTo>
                <a:close/>
                <a:moveTo>
                  <a:pt x="933" y="5136"/>
                </a:moveTo>
                <a:cubicBezTo>
                  <a:pt x="551" y="4659"/>
                  <a:pt x="312" y="4060"/>
                  <a:pt x="283" y="3405"/>
                </a:cubicBezTo>
                <a:lnTo>
                  <a:pt x="1079" y="3405"/>
                </a:lnTo>
                <a:cubicBezTo>
                  <a:pt x="1068" y="3432"/>
                  <a:pt x="1065" y="3461"/>
                  <a:pt x="1071" y="3489"/>
                </a:cubicBezTo>
                <a:lnTo>
                  <a:pt x="1452" y="4899"/>
                </a:lnTo>
                <a:cubicBezTo>
                  <a:pt x="1273" y="4965"/>
                  <a:pt x="1100" y="5045"/>
                  <a:pt x="933" y="5136"/>
                </a:cubicBezTo>
                <a:close/>
                <a:moveTo>
                  <a:pt x="1117" y="5345"/>
                </a:moveTo>
                <a:cubicBezTo>
                  <a:pt x="1251" y="5276"/>
                  <a:pt x="1388" y="5219"/>
                  <a:pt x="1524" y="5169"/>
                </a:cubicBezTo>
                <a:lnTo>
                  <a:pt x="1584" y="5393"/>
                </a:lnTo>
                <a:cubicBezTo>
                  <a:pt x="1593" y="5463"/>
                  <a:pt x="1735" y="5561"/>
                  <a:pt x="1835" y="5421"/>
                </a:cubicBezTo>
                <a:lnTo>
                  <a:pt x="1865" y="5369"/>
                </a:lnTo>
                <a:cubicBezTo>
                  <a:pt x="1987" y="5623"/>
                  <a:pt x="2127" y="5864"/>
                  <a:pt x="2285" y="6091"/>
                </a:cubicBezTo>
                <a:cubicBezTo>
                  <a:pt x="1837" y="5936"/>
                  <a:pt x="1439" y="5679"/>
                  <a:pt x="1117" y="5345"/>
                </a:cubicBezTo>
                <a:close/>
                <a:moveTo>
                  <a:pt x="3128" y="6252"/>
                </a:moveTo>
                <a:cubicBezTo>
                  <a:pt x="2989" y="6245"/>
                  <a:pt x="2853" y="6231"/>
                  <a:pt x="2721" y="6205"/>
                </a:cubicBezTo>
                <a:cubicBezTo>
                  <a:pt x="2441" y="5859"/>
                  <a:pt x="2213" y="5480"/>
                  <a:pt x="2039" y="5071"/>
                </a:cubicBezTo>
                <a:lnTo>
                  <a:pt x="2141" y="4893"/>
                </a:lnTo>
                <a:cubicBezTo>
                  <a:pt x="2459" y="5068"/>
                  <a:pt x="2791" y="5193"/>
                  <a:pt x="3128" y="5268"/>
                </a:cubicBezTo>
                <a:lnTo>
                  <a:pt x="3128" y="6252"/>
                </a:lnTo>
                <a:close/>
                <a:moveTo>
                  <a:pt x="2155" y="4573"/>
                </a:moveTo>
                <a:cubicBezTo>
                  <a:pt x="2119" y="4549"/>
                  <a:pt x="2013" y="4539"/>
                  <a:pt x="1960" y="4615"/>
                </a:cubicBezTo>
                <a:lnTo>
                  <a:pt x="1752" y="4976"/>
                </a:lnTo>
                <a:lnTo>
                  <a:pt x="1377" y="3544"/>
                </a:lnTo>
                <a:lnTo>
                  <a:pt x="2809" y="3169"/>
                </a:lnTo>
                <a:lnTo>
                  <a:pt x="2573" y="3572"/>
                </a:lnTo>
                <a:cubicBezTo>
                  <a:pt x="2545" y="3628"/>
                  <a:pt x="2545" y="3697"/>
                  <a:pt x="2587" y="3739"/>
                </a:cubicBezTo>
                <a:cubicBezTo>
                  <a:pt x="2628" y="3767"/>
                  <a:pt x="3463" y="4712"/>
                  <a:pt x="5061" y="4712"/>
                </a:cubicBezTo>
                <a:cubicBezTo>
                  <a:pt x="5187" y="4712"/>
                  <a:pt x="5312" y="4712"/>
                  <a:pt x="5436" y="4699"/>
                </a:cubicBezTo>
                <a:cubicBezTo>
                  <a:pt x="5060" y="4879"/>
                  <a:pt x="4517" y="5060"/>
                  <a:pt x="3892" y="5060"/>
                </a:cubicBezTo>
                <a:cubicBezTo>
                  <a:pt x="3295" y="5060"/>
                  <a:pt x="2711" y="4893"/>
                  <a:pt x="2155" y="4573"/>
                </a:cubicBezTo>
                <a:close/>
                <a:moveTo>
                  <a:pt x="3405" y="6251"/>
                </a:moveTo>
                <a:lnTo>
                  <a:pt x="3405" y="5317"/>
                </a:lnTo>
                <a:cubicBezTo>
                  <a:pt x="3567" y="5340"/>
                  <a:pt x="3729" y="5351"/>
                  <a:pt x="3892" y="5351"/>
                </a:cubicBezTo>
                <a:cubicBezTo>
                  <a:pt x="4064" y="5351"/>
                  <a:pt x="4231" y="5339"/>
                  <a:pt x="4389" y="5316"/>
                </a:cubicBezTo>
                <a:cubicBezTo>
                  <a:pt x="4236" y="5629"/>
                  <a:pt x="4044" y="5932"/>
                  <a:pt x="3817" y="6204"/>
                </a:cubicBezTo>
                <a:cubicBezTo>
                  <a:pt x="3683" y="6229"/>
                  <a:pt x="3545" y="6245"/>
                  <a:pt x="3405" y="6251"/>
                </a:cubicBezTo>
                <a:close/>
                <a:moveTo>
                  <a:pt x="4247" y="6092"/>
                </a:moveTo>
                <a:cubicBezTo>
                  <a:pt x="4432" y="5828"/>
                  <a:pt x="4591" y="5548"/>
                  <a:pt x="4720" y="5257"/>
                </a:cubicBezTo>
                <a:cubicBezTo>
                  <a:pt x="4828" y="5232"/>
                  <a:pt x="4931" y="5204"/>
                  <a:pt x="5028" y="5172"/>
                </a:cubicBezTo>
                <a:cubicBezTo>
                  <a:pt x="5157" y="5223"/>
                  <a:pt x="5288" y="5283"/>
                  <a:pt x="5415" y="5348"/>
                </a:cubicBezTo>
                <a:cubicBezTo>
                  <a:pt x="5092" y="5680"/>
                  <a:pt x="4693" y="5937"/>
                  <a:pt x="4247" y="6092"/>
                </a:cubicBezTo>
                <a:close/>
                <a:moveTo>
                  <a:pt x="5601" y="5135"/>
                </a:moveTo>
                <a:cubicBezTo>
                  <a:pt x="5535" y="5099"/>
                  <a:pt x="5468" y="5064"/>
                  <a:pt x="5400" y="5032"/>
                </a:cubicBezTo>
                <a:cubicBezTo>
                  <a:pt x="5563" y="4963"/>
                  <a:pt x="5704" y="4889"/>
                  <a:pt x="5821" y="4821"/>
                </a:cubicBezTo>
                <a:cubicBezTo>
                  <a:pt x="5755" y="4931"/>
                  <a:pt x="5681" y="5035"/>
                  <a:pt x="5601" y="5135"/>
                </a:cubicBezTo>
                <a:close/>
                <a:moveTo>
                  <a:pt x="6064" y="4323"/>
                </a:moveTo>
                <a:cubicBezTo>
                  <a:pt x="5721" y="4411"/>
                  <a:pt x="5391" y="4448"/>
                  <a:pt x="5073" y="4448"/>
                </a:cubicBezTo>
                <a:cubicBezTo>
                  <a:pt x="4347" y="4448"/>
                  <a:pt x="3787" y="4232"/>
                  <a:pt x="3405" y="4013"/>
                </a:cubicBezTo>
                <a:lnTo>
                  <a:pt x="3405" y="3405"/>
                </a:lnTo>
                <a:lnTo>
                  <a:pt x="6252" y="3405"/>
                </a:lnTo>
                <a:cubicBezTo>
                  <a:pt x="6237" y="3728"/>
                  <a:pt x="6172" y="4036"/>
                  <a:pt x="6064" y="4323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80000"/>
                </a:schemeClr>
              </a:gs>
              <a:gs pos="94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light-bulb_27133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9822322" y="3761468"/>
            <a:ext cx="1032776" cy="1139790"/>
          </a:xfrm>
          <a:custGeom>
            <a:avLst/>
            <a:gdLst>
              <a:gd name="connsiteX0" fmla="*/ 134311 w 549758"/>
              <a:gd name="connsiteY0" fmla="*/ 434119 h 606722"/>
              <a:gd name="connsiteX1" fmla="*/ 206202 w 549758"/>
              <a:gd name="connsiteY1" fmla="*/ 434119 h 606722"/>
              <a:gd name="connsiteX2" fmla="*/ 219370 w 549758"/>
              <a:gd name="connsiteY2" fmla="*/ 447289 h 606722"/>
              <a:gd name="connsiteX3" fmla="*/ 206202 w 549758"/>
              <a:gd name="connsiteY3" fmla="*/ 460369 h 606722"/>
              <a:gd name="connsiteX4" fmla="*/ 134311 w 549758"/>
              <a:gd name="connsiteY4" fmla="*/ 460369 h 606722"/>
              <a:gd name="connsiteX5" fmla="*/ 121143 w 549758"/>
              <a:gd name="connsiteY5" fmla="*/ 447289 h 606722"/>
              <a:gd name="connsiteX6" fmla="*/ 134311 w 549758"/>
              <a:gd name="connsiteY6" fmla="*/ 434119 h 606722"/>
              <a:gd name="connsiteX7" fmla="*/ 39498 w 549758"/>
              <a:gd name="connsiteY7" fmla="*/ 411296 h 606722"/>
              <a:gd name="connsiteX8" fmla="*/ 29174 w 549758"/>
              <a:gd name="connsiteY8" fmla="*/ 416273 h 606722"/>
              <a:gd name="connsiteX9" fmla="*/ 26681 w 549758"/>
              <a:gd name="connsiteY9" fmla="*/ 427471 h 606722"/>
              <a:gd name="connsiteX10" fmla="*/ 35048 w 549758"/>
              <a:gd name="connsiteY10" fmla="*/ 463463 h 606722"/>
              <a:gd name="connsiteX11" fmla="*/ 138916 w 549758"/>
              <a:gd name="connsiteY11" fmla="*/ 545846 h 606722"/>
              <a:gd name="connsiteX12" fmla="*/ 202019 w 549758"/>
              <a:gd name="connsiteY12" fmla="*/ 545846 h 606722"/>
              <a:gd name="connsiteX13" fmla="*/ 305709 w 549758"/>
              <a:gd name="connsiteY13" fmla="*/ 464263 h 606722"/>
              <a:gd name="connsiteX14" fmla="*/ 314609 w 549758"/>
              <a:gd name="connsiteY14" fmla="*/ 427559 h 606722"/>
              <a:gd name="connsiteX15" fmla="*/ 312117 w 549758"/>
              <a:gd name="connsiteY15" fmla="*/ 416362 h 606722"/>
              <a:gd name="connsiteX16" fmla="*/ 301793 w 549758"/>
              <a:gd name="connsiteY16" fmla="*/ 411296 h 606722"/>
              <a:gd name="connsiteX17" fmla="*/ 288976 w 549758"/>
              <a:gd name="connsiteY17" fmla="*/ 421427 h 606722"/>
              <a:gd name="connsiteX18" fmla="*/ 280877 w 549758"/>
              <a:gd name="connsiteY18" fmla="*/ 454754 h 606722"/>
              <a:gd name="connsiteX19" fmla="*/ 198548 w 549758"/>
              <a:gd name="connsiteY19" fmla="*/ 519540 h 606722"/>
              <a:gd name="connsiteX20" fmla="*/ 142387 w 549758"/>
              <a:gd name="connsiteY20" fmla="*/ 519540 h 606722"/>
              <a:gd name="connsiteX21" fmla="*/ 59880 w 549758"/>
              <a:gd name="connsiteY21" fmla="*/ 454132 h 606722"/>
              <a:gd name="connsiteX22" fmla="*/ 52315 w 549758"/>
              <a:gd name="connsiteY22" fmla="*/ 421516 h 606722"/>
              <a:gd name="connsiteX23" fmla="*/ 39498 w 549758"/>
              <a:gd name="connsiteY23" fmla="*/ 411296 h 606722"/>
              <a:gd name="connsiteX24" fmla="*/ 120230 w 549758"/>
              <a:gd name="connsiteY24" fmla="*/ 348674 h 606722"/>
              <a:gd name="connsiteX25" fmla="*/ 125393 w 549758"/>
              <a:gd name="connsiteY25" fmla="*/ 373205 h 606722"/>
              <a:gd name="connsiteX26" fmla="*/ 136251 w 549758"/>
              <a:gd name="connsiteY26" fmla="*/ 381560 h 606722"/>
              <a:gd name="connsiteX27" fmla="*/ 206028 w 549758"/>
              <a:gd name="connsiteY27" fmla="*/ 381560 h 606722"/>
              <a:gd name="connsiteX28" fmla="*/ 216887 w 549758"/>
              <a:gd name="connsiteY28" fmla="*/ 373205 h 606722"/>
              <a:gd name="connsiteX29" fmla="*/ 222049 w 549758"/>
              <a:gd name="connsiteY29" fmla="*/ 348674 h 606722"/>
              <a:gd name="connsiteX30" fmla="*/ 429514 w 549758"/>
              <a:gd name="connsiteY30" fmla="*/ 330246 h 606722"/>
              <a:gd name="connsiteX31" fmla="*/ 476063 w 549758"/>
              <a:gd name="connsiteY31" fmla="*/ 376725 h 606722"/>
              <a:gd name="connsiteX32" fmla="*/ 476063 w 549758"/>
              <a:gd name="connsiteY32" fmla="*/ 515186 h 606722"/>
              <a:gd name="connsiteX33" fmla="*/ 496178 w 549758"/>
              <a:gd name="connsiteY33" fmla="*/ 535270 h 606722"/>
              <a:gd name="connsiteX34" fmla="*/ 536586 w 549758"/>
              <a:gd name="connsiteY34" fmla="*/ 535270 h 606722"/>
              <a:gd name="connsiteX35" fmla="*/ 549758 w 549758"/>
              <a:gd name="connsiteY35" fmla="*/ 548423 h 606722"/>
              <a:gd name="connsiteX36" fmla="*/ 536586 w 549758"/>
              <a:gd name="connsiteY36" fmla="*/ 561576 h 606722"/>
              <a:gd name="connsiteX37" fmla="*/ 496178 w 549758"/>
              <a:gd name="connsiteY37" fmla="*/ 561576 h 606722"/>
              <a:gd name="connsiteX38" fmla="*/ 449718 w 549758"/>
              <a:gd name="connsiteY38" fmla="*/ 515186 h 606722"/>
              <a:gd name="connsiteX39" fmla="*/ 449718 w 549758"/>
              <a:gd name="connsiteY39" fmla="*/ 376725 h 606722"/>
              <a:gd name="connsiteX40" fmla="*/ 429514 w 549758"/>
              <a:gd name="connsiteY40" fmla="*/ 356552 h 606722"/>
              <a:gd name="connsiteX41" fmla="*/ 409310 w 549758"/>
              <a:gd name="connsiteY41" fmla="*/ 376725 h 606722"/>
              <a:gd name="connsiteX42" fmla="*/ 409310 w 549758"/>
              <a:gd name="connsiteY42" fmla="*/ 560243 h 606722"/>
              <a:gd name="connsiteX43" fmla="*/ 362850 w 549758"/>
              <a:gd name="connsiteY43" fmla="*/ 606722 h 606722"/>
              <a:gd name="connsiteX44" fmla="*/ 209763 w 549758"/>
              <a:gd name="connsiteY44" fmla="*/ 606722 h 606722"/>
              <a:gd name="connsiteX45" fmla="*/ 164816 w 549758"/>
              <a:gd name="connsiteY45" fmla="*/ 572063 h 606722"/>
              <a:gd name="connsiteX46" fmla="*/ 138916 w 549758"/>
              <a:gd name="connsiteY46" fmla="*/ 572063 h 606722"/>
              <a:gd name="connsiteX47" fmla="*/ 56231 w 549758"/>
              <a:gd name="connsiteY47" fmla="*/ 543269 h 606722"/>
              <a:gd name="connsiteX48" fmla="*/ 9415 w 549758"/>
              <a:gd name="connsiteY48" fmla="*/ 469417 h 606722"/>
              <a:gd name="connsiteX49" fmla="*/ 1048 w 549758"/>
              <a:gd name="connsiteY49" fmla="*/ 433425 h 606722"/>
              <a:gd name="connsiteX50" fmla="*/ 8525 w 549758"/>
              <a:gd name="connsiteY50" fmla="*/ 399921 h 606722"/>
              <a:gd name="connsiteX51" fmla="*/ 39498 w 549758"/>
              <a:gd name="connsiteY51" fmla="*/ 385079 h 606722"/>
              <a:gd name="connsiteX52" fmla="*/ 77948 w 549758"/>
              <a:gd name="connsiteY52" fmla="*/ 415562 h 606722"/>
              <a:gd name="connsiteX53" fmla="*/ 85513 w 549758"/>
              <a:gd name="connsiteY53" fmla="*/ 448177 h 606722"/>
              <a:gd name="connsiteX54" fmla="*/ 142387 w 549758"/>
              <a:gd name="connsiteY54" fmla="*/ 493235 h 606722"/>
              <a:gd name="connsiteX55" fmla="*/ 198548 w 549758"/>
              <a:gd name="connsiteY55" fmla="*/ 493235 h 606722"/>
              <a:gd name="connsiteX56" fmla="*/ 255333 w 549758"/>
              <a:gd name="connsiteY56" fmla="*/ 448622 h 606722"/>
              <a:gd name="connsiteX57" fmla="*/ 263432 w 549758"/>
              <a:gd name="connsiteY57" fmla="*/ 415206 h 606722"/>
              <a:gd name="connsiteX58" fmla="*/ 301793 w 549758"/>
              <a:gd name="connsiteY58" fmla="*/ 385079 h 606722"/>
              <a:gd name="connsiteX59" fmla="*/ 332766 w 549758"/>
              <a:gd name="connsiteY59" fmla="*/ 400098 h 606722"/>
              <a:gd name="connsiteX60" fmla="*/ 340154 w 549758"/>
              <a:gd name="connsiteY60" fmla="*/ 433691 h 606722"/>
              <a:gd name="connsiteX61" fmla="*/ 331253 w 549758"/>
              <a:gd name="connsiteY61" fmla="*/ 470484 h 606722"/>
              <a:gd name="connsiteX62" fmla="*/ 202019 w 549758"/>
              <a:gd name="connsiteY62" fmla="*/ 572063 h 606722"/>
              <a:gd name="connsiteX63" fmla="*/ 193475 w 549758"/>
              <a:gd name="connsiteY63" fmla="*/ 572063 h 606722"/>
              <a:gd name="connsiteX64" fmla="*/ 209763 w 549758"/>
              <a:gd name="connsiteY64" fmla="*/ 580417 h 606722"/>
              <a:gd name="connsiteX65" fmla="*/ 362850 w 549758"/>
              <a:gd name="connsiteY65" fmla="*/ 580417 h 606722"/>
              <a:gd name="connsiteX66" fmla="*/ 383054 w 549758"/>
              <a:gd name="connsiteY66" fmla="*/ 560243 h 606722"/>
              <a:gd name="connsiteX67" fmla="*/ 383054 w 549758"/>
              <a:gd name="connsiteY67" fmla="*/ 376725 h 606722"/>
              <a:gd name="connsiteX68" fmla="*/ 429514 w 549758"/>
              <a:gd name="connsiteY68" fmla="*/ 330246 h 606722"/>
              <a:gd name="connsiteX69" fmla="*/ 157967 w 549758"/>
              <a:gd name="connsiteY69" fmla="*/ 256684 h 606722"/>
              <a:gd name="connsiteX70" fmla="*/ 157967 w 549758"/>
              <a:gd name="connsiteY70" fmla="*/ 322455 h 606722"/>
              <a:gd name="connsiteX71" fmla="*/ 184312 w 549758"/>
              <a:gd name="connsiteY71" fmla="*/ 322455 h 606722"/>
              <a:gd name="connsiteX72" fmla="*/ 184312 w 549758"/>
              <a:gd name="connsiteY72" fmla="*/ 256684 h 606722"/>
              <a:gd name="connsiteX73" fmla="*/ 125660 w 549758"/>
              <a:gd name="connsiteY73" fmla="*/ 156783 h 606722"/>
              <a:gd name="connsiteX74" fmla="*/ 153873 w 549758"/>
              <a:gd name="connsiteY74" fmla="*/ 230464 h 606722"/>
              <a:gd name="connsiteX75" fmla="*/ 188406 w 549758"/>
              <a:gd name="connsiteY75" fmla="*/ 230464 h 606722"/>
              <a:gd name="connsiteX76" fmla="*/ 216620 w 549758"/>
              <a:gd name="connsiteY76" fmla="*/ 156783 h 606722"/>
              <a:gd name="connsiteX77" fmla="*/ 208164 w 549758"/>
              <a:gd name="connsiteY77" fmla="*/ 159450 h 606722"/>
              <a:gd name="connsiteX78" fmla="*/ 171140 w 549758"/>
              <a:gd name="connsiteY78" fmla="*/ 166649 h 606722"/>
              <a:gd name="connsiteX79" fmla="*/ 134115 w 549758"/>
              <a:gd name="connsiteY79" fmla="*/ 159450 h 606722"/>
              <a:gd name="connsiteX80" fmla="*/ 125660 w 549758"/>
              <a:gd name="connsiteY80" fmla="*/ 156783 h 606722"/>
              <a:gd name="connsiteX81" fmla="*/ 171126 w 549758"/>
              <a:gd name="connsiteY81" fmla="*/ 52501 h 606722"/>
              <a:gd name="connsiteX82" fmla="*/ 184300 w 549758"/>
              <a:gd name="connsiteY82" fmla="*/ 65662 h 606722"/>
              <a:gd name="connsiteX83" fmla="*/ 171126 w 549758"/>
              <a:gd name="connsiteY83" fmla="*/ 78823 h 606722"/>
              <a:gd name="connsiteX84" fmla="*/ 125729 w 549758"/>
              <a:gd name="connsiteY84" fmla="*/ 95185 h 606722"/>
              <a:gd name="connsiteX85" fmla="*/ 117361 w 549758"/>
              <a:gd name="connsiteY85" fmla="*/ 98298 h 606722"/>
              <a:gd name="connsiteX86" fmla="*/ 107214 w 549758"/>
              <a:gd name="connsiteY86" fmla="*/ 93496 h 606722"/>
              <a:gd name="connsiteX87" fmla="*/ 108905 w 549758"/>
              <a:gd name="connsiteY87" fmla="*/ 74999 h 606722"/>
              <a:gd name="connsiteX88" fmla="*/ 171126 w 549758"/>
              <a:gd name="connsiteY88" fmla="*/ 52501 h 606722"/>
              <a:gd name="connsiteX89" fmla="*/ 171140 w 549758"/>
              <a:gd name="connsiteY89" fmla="*/ 26308 h 606722"/>
              <a:gd name="connsiteX90" fmla="*/ 47427 w 549758"/>
              <a:gd name="connsiteY90" fmla="*/ 149851 h 606722"/>
              <a:gd name="connsiteX91" fmla="*/ 85253 w 549758"/>
              <a:gd name="connsiteY91" fmla="*/ 250818 h 606722"/>
              <a:gd name="connsiteX92" fmla="*/ 116136 w 549758"/>
              <a:gd name="connsiteY92" fmla="*/ 322455 h 606722"/>
              <a:gd name="connsiteX93" fmla="*/ 131623 w 549758"/>
              <a:gd name="connsiteY93" fmla="*/ 322455 h 606722"/>
              <a:gd name="connsiteX94" fmla="*/ 131623 w 549758"/>
              <a:gd name="connsiteY94" fmla="*/ 246018 h 606722"/>
              <a:gd name="connsiteX95" fmla="*/ 93085 w 549758"/>
              <a:gd name="connsiteY95" fmla="*/ 145140 h 606722"/>
              <a:gd name="connsiteX96" fmla="*/ 94509 w 549758"/>
              <a:gd name="connsiteY96" fmla="*/ 132963 h 606722"/>
              <a:gd name="connsiteX97" fmla="*/ 105367 w 549758"/>
              <a:gd name="connsiteY97" fmla="*/ 127275 h 606722"/>
              <a:gd name="connsiteX98" fmla="*/ 142392 w 549758"/>
              <a:gd name="connsiteY98" fmla="*/ 134474 h 606722"/>
              <a:gd name="connsiteX99" fmla="*/ 171140 w 549758"/>
              <a:gd name="connsiteY99" fmla="*/ 140429 h 606722"/>
              <a:gd name="connsiteX100" fmla="*/ 199887 w 549758"/>
              <a:gd name="connsiteY100" fmla="*/ 134474 h 606722"/>
              <a:gd name="connsiteX101" fmla="*/ 236912 w 549758"/>
              <a:gd name="connsiteY101" fmla="*/ 127275 h 606722"/>
              <a:gd name="connsiteX102" fmla="*/ 247770 w 549758"/>
              <a:gd name="connsiteY102" fmla="*/ 132963 h 606722"/>
              <a:gd name="connsiteX103" fmla="*/ 249194 w 549758"/>
              <a:gd name="connsiteY103" fmla="*/ 145140 h 606722"/>
              <a:gd name="connsiteX104" fmla="*/ 210657 w 549758"/>
              <a:gd name="connsiteY104" fmla="*/ 246018 h 606722"/>
              <a:gd name="connsiteX105" fmla="*/ 210657 w 549758"/>
              <a:gd name="connsiteY105" fmla="*/ 322455 h 606722"/>
              <a:gd name="connsiteX106" fmla="*/ 226143 w 549758"/>
              <a:gd name="connsiteY106" fmla="*/ 322455 h 606722"/>
              <a:gd name="connsiteX107" fmla="*/ 257027 w 549758"/>
              <a:gd name="connsiteY107" fmla="*/ 250818 h 606722"/>
              <a:gd name="connsiteX108" fmla="*/ 294853 w 549758"/>
              <a:gd name="connsiteY108" fmla="*/ 149851 h 606722"/>
              <a:gd name="connsiteX109" fmla="*/ 171140 w 549758"/>
              <a:gd name="connsiteY109" fmla="*/ 26308 h 606722"/>
              <a:gd name="connsiteX110" fmla="*/ 171140 w 549758"/>
              <a:gd name="connsiteY110" fmla="*/ 0 h 606722"/>
              <a:gd name="connsiteX111" fmla="*/ 321197 w 549758"/>
              <a:gd name="connsiteY111" fmla="*/ 149851 h 606722"/>
              <a:gd name="connsiteX112" fmla="*/ 277942 w 549758"/>
              <a:gd name="connsiteY112" fmla="*/ 266816 h 606722"/>
              <a:gd name="connsiteX113" fmla="*/ 242608 w 549758"/>
              <a:gd name="connsiteY113" fmla="*/ 378894 h 606722"/>
              <a:gd name="connsiteX114" fmla="*/ 242519 w 549758"/>
              <a:gd name="connsiteY114" fmla="*/ 379427 h 606722"/>
              <a:gd name="connsiteX115" fmla="*/ 206028 w 549758"/>
              <a:gd name="connsiteY115" fmla="*/ 407868 h 606722"/>
              <a:gd name="connsiteX116" fmla="*/ 136251 w 549758"/>
              <a:gd name="connsiteY116" fmla="*/ 407868 h 606722"/>
              <a:gd name="connsiteX117" fmla="*/ 99760 w 549758"/>
              <a:gd name="connsiteY117" fmla="*/ 379427 h 606722"/>
              <a:gd name="connsiteX118" fmla="*/ 99671 w 549758"/>
              <a:gd name="connsiteY118" fmla="*/ 378894 h 606722"/>
              <a:gd name="connsiteX119" fmla="*/ 64337 w 549758"/>
              <a:gd name="connsiteY119" fmla="*/ 266816 h 606722"/>
              <a:gd name="connsiteX120" fmla="*/ 21082 w 549758"/>
              <a:gd name="connsiteY120" fmla="*/ 149851 h 606722"/>
              <a:gd name="connsiteX121" fmla="*/ 171140 w 549758"/>
              <a:gd name="connsiteY12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49758" h="606722">
                <a:moveTo>
                  <a:pt x="134311" y="434119"/>
                </a:moveTo>
                <a:lnTo>
                  <a:pt x="206202" y="434119"/>
                </a:lnTo>
                <a:cubicBezTo>
                  <a:pt x="213498" y="434119"/>
                  <a:pt x="219370" y="439992"/>
                  <a:pt x="219370" y="447289"/>
                </a:cubicBezTo>
                <a:cubicBezTo>
                  <a:pt x="219370" y="454496"/>
                  <a:pt x="213498" y="460369"/>
                  <a:pt x="206202" y="460369"/>
                </a:cubicBezTo>
                <a:lnTo>
                  <a:pt x="134311" y="460369"/>
                </a:lnTo>
                <a:cubicBezTo>
                  <a:pt x="127015" y="460369"/>
                  <a:pt x="121143" y="454496"/>
                  <a:pt x="121143" y="447289"/>
                </a:cubicBezTo>
                <a:cubicBezTo>
                  <a:pt x="121143" y="439992"/>
                  <a:pt x="127015" y="434119"/>
                  <a:pt x="134311" y="434119"/>
                </a:cubicBezTo>
                <a:close/>
                <a:moveTo>
                  <a:pt x="39498" y="411296"/>
                </a:moveTo>
                <a:cubicBezTo>
                  <a:pt x="35404" y="411296"/>
                  <a:pt x="31666" y="413162"/>
                  <a:pt x="29174" y="416273"/>
                </a:cubicBezTo>
                <a:cubicBezTo>
                  <a:pt x="26681" y="419472"/>
                  <a:pt x="25702" y="423560"/>
                  <a:pt x="26681" y="427471"/>
                </a:cubicBezTo>
                <a:lnTo>
                  <a:pt x="35048" y="463463"/>
                </a:lnTo>
                <a:cubicBezTo>
                  <a:pt x="46351" y="511986"/>
                  <a:pt x="89073" y="545846"/>
                  <a:pt x="138916" y="545846"/>
                </a:cubicBezTo>
                <a:lnTo>
                  <a:pt x="202019" y="545846"/>
                </a:lnTo>
                <a:cubicBezTo>
                  <a:pt x="251506" y="545846"/>
                  <a:pt x="294139" y="512253"/>
                  <a:pt x="305709" y="464263"/>
                </a:cubicBezTo>
                <a:lnTo>
                  <a:pt x="314609" y="427559"/>
                </a:lnTo>
                <a:cubicBezTo>
                  <a:pt x="315500" y="423560"/>
                  <a:pt x="314609" y="419561"/>
                  <a:pt x="312117" y="416362"/>
                </a:cubicBezTo>
                <a:cubicBezTo>
                  <a:pt x="309625" y="413162"/>
                  <a:pt x="305798" y="411296"/>
                  <a:pt x="301793" y="411296"/>
                </a:cubicBezTo>
                <a:cubicBezTo>
                  <a:pt x="295652" y="411296"/>
                  <a:pt x="290400" y="415473"/>
                  <a:pt x="288976" y="421427"/>
                </a:cubicBezTo>
                <a:lnTo>
                  <a:pt x="280877" y="454754"/>
                </a:lnTo>
                <a:cubicBezTo>
                  <a:pt x="271710" y="492879"/>
                  <a:pt x="237888" y="519540"/>
                  <a:pt x="198548" y="519540"/>
                </a:cubicBezTo>
                <a:lnTo>
                  <a:pt x="142387" y="519540"/>
                </a:lnTo>
                <a:cubicBezTo>
                  <a:pt x="102780" y="519540"/>
                  <a:pt x="68869" y="492613"/>
                  <a:pt x="59880" y="454132"/>
                </a:cubicBezTo>
                <a:lnTo>
                  <a:pt x="52315" y="421516"/>
                </a:lnTo>
                <a:cubicBezTo>
                  <a:pt x="50891" y="415473"/>
                  <a:pt x="45639" y="411296"/>
                  <a:pt x="39498" y="411296"/>
                </a:cubicBezTo>
                <a:close/>
                <a:moveTo>
                  <a:pt x="120230" y="348674"/>
                </a:moveTo>
                <a:lnTo>
                  <a:pt x="125393" y="373205"/>
                </a:lnTo>
                <a:cubicBezTo>
                  <a:pt x="126728" y="378182"/>
                  <a:pt x="131178" y="381560"/>
                  <a:pt x="136251" y="381560"/>
                </a:cubicBezTo>
                <a:lnTo>
                  <a:pt x="206028" y="381560"/>
                </a:lnTo>
                <a:cubicBezTo>
                  <a:pt x="211102" y="381560"/>
                  <a:pt x="215552" y="378182"/>
                  <a:pt x="216887" y="373205"/>
                </a:cubicBezTo>
                <a:lnTo>
                  <a:pt x="222049" y="348674"/>
                </a:lnTo>
                <a:close/>
                <a:moveTo>
                  <a:pt x="429514" y="330246"/>
                </a:moveTo>
                <a:cubicBezTo>
                  <a:pt x="455147" y="330246"/>
                  <a:pt x="476063" y="351131"/>
                  <a:pt x="476063" y="376725"/>
                </a:cubicBezTo>
                <a:lnTo>
                  <a:pt x="476063" y="515186"/>
                </a:lnTo>
                <a:cubicBezTo>
                  <a:pt x="476063" y="526294"/>
                  <a:pt x="485052" y="535270"/>
                  <a:pt x="496178" y="535270"/>
                </a:cubicBezTo>
                <a:lnTo>
                  <a:pt x="536586" y="535270"/>
                </a:lnTo>
                <a:cubicBezTo>
                  <a:pt x="543884" y="535270"/>
                  <a:pt x="549758" y="541136"/>
                  <a:pt x="549758" y="548423"/>
                </a:cubicBezTo>
                <a:cubicBezTo>
                  <a:pt x="549758" y="555711"/>
                  <a:pt x="543795" y="561576"/>
                  <a:pt x="536586" y="561576"/>
                </a:cubicBezTo>
                <a:lnTo>
                  <a:pt x="496178" y="561576"/>
                </a:lnTo>
                <a:cubicBezTo>
                  <a:pt x="470545" y="561576"/>
                  <a:pt x="449718" y="540780"/>
                  <a:pt x="449718" y="515186"/>
                </a:cubicBezTo>
                <a:lnTo>
                  <a:pt x="449718" y="376725"/>
                </a:lnTo>
                <a:cubicBezTo>
                  <a:pt x="449718" y="365617"/>
                  <a:pt x="440639" y="356552"/>
                  <a:pt x="429514" y="356552"/>
                </a:cubicBezTo>
                <a:cubicBezTo>
                  <a:pt x="418388" y="356552"/>
                  <a:pt x="409310" y="365617"/>
                  <a:pt x="409310" y="376725"/>
                </a:cubicBezTo>
                <a:lnTo>
                  <a:pt x="409310" y="560243"/>
                </a:lnTo>
                <a:cubicBezTo>
                  <a:pt x="409310" y="585838"/>
                  <a:pt x="388483" y="606722"/>
                  <a:pt x="362850" y="606722"/>
                </a:cubicBezTo>
                <a:lnTo>
                  <a:pt x="209763" y="606722"/>
                </a:lnTo>
                <a:cubicBezTo>
                  <a:pt x="188224" y="606722"/>
                  <a:pt x="170067" y="591970"/>
                  <a:pt x="164816" y="572063"/>
                </a:cubicBezTo>
                <a:lnTo>
                  <a:pt x="138916" y="572063"/>
                </a:lnTo>
                <a:cubicBezTo>
                  <a:pt x="109010" y="572063"/>
                  <a:pt x="79639" y="561843"/>
                  <a:pt x="56231" y="543269"/>
                </a:cubicBezTo>
                <a:cubicBezTo>
                  <a:pt x="32823" y="524784"/>
                  <a:pt x="16179" y="498478"/>
                  <a:pt x="9415" y="469417"/>
                </a:cubicBezTo>
                <a:lnTo>
                  <a:pt x="1048" y="433425"/>
                </a:lnTo>
                <a:cubicBezTo>
                  <a:pt x="-1711" y="421605"/>
                  <a:pt x="1048" y="409430"/>
                  <a:pt x="8525" y="399921"/>
                </a:cubicBezTo>
                <a:cubicBezTo>
                  <a:pt x="16090" y="390500"/>
                  <a:pt x="27393" y="385079"/>
                  <a:pt x="39498" y="385079"/>
                </a:cubicBezTo>
                <a:cubicBezTo>
                  <a:pt x="57922" y="385079"/>
                  <a:pt x="73765" y="397610"/>
                  <a:pt x="77948" y="415562"/>
                </a:cubicBezTo>
                <a:lnTo>
                  <a:pt x="85513" y="448177"/>
                </a:lnTo>
                <a:cubicBezTo>
                  <a:pt x="91743" y="474661"/>
                  <a:pt x="115062" y="493235"/>
                  <a:pt x="142387" y="493235"/>
                </a:cubicBezTo>
                <a:lnTo>
                  <a:pt x="198548" y="493235"/>
                </a:lnTo>
                <a:cubicBezTo>
                  <a:pt x="225694" y="493235"/>
                  <a:pt x="249013" y="474927"/>
                  <a:pt x="255333" y="448622"/>
                </a:cubicBezTo>
                <a:lnTo>
                  <a:pt x="263432" y="415206"/>
                </a:lnTo>
                <a:cubicBezTo>
                  <a:pt x="267704" y="397432"/>
                  <a:pt x="283458" y="385079"/>
                  <a:pt x="301793" y="385079"/>
                </a:cubicBezTo>
                <a:cubicBezTo>
                  <a:pt x="313986" y="385079"/>
                  <a:pt x="325290" y="390500"/>
                  <a:pt x="332766" y="400098"/>
                </a:cubicBezTo>
                <a:cubicBezTo>
                  <a:pt x="340332" y="409608"/>
                  <a:pt x="343002" y="421872"/>
                  <a:pt x="340154" y="433691"/>
                </a:cubicBezTo>
                <a:lnTo>
                  <a:pt x="331253" y="470484"/>
                </a:lnTo>
                <a:cubicBezTo>
                  <a:pt x="316835" y="530294"/>
                  <a:pt x="263699" y="572063"/>
                  <a:pt x="202019" y="572063"/>
                </a:cubicBezTo>
                <a:lnTo>
                  <a:pt x="193475" y="572063"/>
                </a:lnTo>
                <a:cubicBezTo>
                  <a:pt x="197124" y="577128"/>
                  <a:pt x="202998" y="580417"/>
                  <a:pt x="209763" y="580417"/>
                </a:cubicBezTo>
                <a:lnTo>
                  <a:pt x="362850" y="580417"/>
                </a:lnTo>
                <a:cubicBezTo>
                  <a:pt x="373975" y="580417"/>
                  <a:pt x="383054" y="571352"/>
                  <a:pt x="383054" y="560243"/>
                </a:cubicBezTo>
                <a:lnTo>
                  <a:pt x="383054" y="376725"/>
                </a:lnTo>
                <a:cubicBezTo>
                  <a:pt x="383054" y="351131"/>
                  <a:pt x="403881" y="330246"/>
                  <a:pt x="429514" y="330246"/>
                </a:cubicBezTo>
                <a:close/>
                <a:moveTo>
                  <a:pt x="157967" y="256684"/>
                </a:moveTo>
                <a:lnTo>
                  <a:pt x="157967" y="322455"/>
                </a:lnTo>
                <a:lnTo>
                  <a:pt x="184312" y="322455"/>
                </a:lnTo>
                <a:lnTo>
                  <a:pt x="184312" y="256684"/>
                </a:lnTo>
                <a:close/>
                <a:moveTo>
                  <a:pt x="125660" y="156783"/>
                </a:moveTo>
                <a:lnTo>
                  <a:pt x="153873" y="230464"/>
                </a:lnTo>
                <a:lnTo>
                  <a:pt x="188406" y="230464"/>
                </a:lnTo>
                <a:lnTo>
                  <a:pt x="216620" y="156783"/>
                </a:lnTo>
                <a:cubicBezTo>
                  <a:pt x="213861" y="157583"/>
                  <a:pt x="211102" y="158472"/>
                  <a:pt x="208164" y="159450"/>
                </a:cubicBezTo>
                <a:cubicBezTo>
                  <a:pt x="198018" y="162827"/>
                  <a:pt x="186448" y="166649"/>
                  <a:pt x="171140" y="166649"/>
                </a:cubicBezTo>
                <a:cubicBezTo>
                  <a:pt x="155831" y="166649"/>
                  <a:pt x="144261" y="162827"/>
                  <a:pt x="134115" y="159450"/>
                </a:cubicBezTo>
                <a:cubicBezTo>
                  <a:pt x="131178" y="158472"/>
                  <a:pt x="128419" y="157583"/>
                  <a:pt x="125660" y="156783"/>
                </a:cubicBezTo>
                <a:close/>
                <a:moveTo>
                  <a:pt x="171126" y="52501"/>
                </a:moveTo>
                <a:cubicBezTo>
                  <a:pt x="178425" y="52501"/>
                  <a:pt x="184300" y="58459"/>
                  <a:pt x="184300" y="65662"/>
                </a:cubicBezTo>
                <a:cubicBezTo>
                  <a:pt x="184300" y="72954"/>
                  <a:pt x="178425" y="78823"/>
                  <a:pt x="171126" y="78823"/>
                </a:cubicBezTo>
                <a:cubicBezTo>
                  <a:pt x="154569" y="78823"/>
                  <a:pt x="138458" y="84692"/>
                  <a:pt x="125729" y="95185"/>
                </a:cubicBezTo>
                <a:cubicBezTo>
                  <a:pt x="123325" y="97231"/>
                  <a:pt x="120299" y="98298"/>
                  <a:pt x="117361" y="98298"/>
                </a:cubicBezTo>
                <a:cubicBezTo>
                  <a:pt x="113534" y="98298"/>
                  <a:pt x="109795" y="96608"/>
                  <a:pt x="107214" y="93496"/>
                </a:cubicBezTo>
                <a:cubicBezTo>
                  <a:pt x="102585" y="87982"/>
                  <a:pt x="103386" y="79623"/>
                  <a:pt x="108905" y="74999"/>
                </a:cubicBezTo>
                <a:cubicBezTo>
                  <a:pt x="126352" y="60504"/>
                  <a:pt x="148427" y="52501"/>
                  <a:pt x="171126" y="52501"/>
                </a:cubicBezTo>
                <a:close/>
                <a:moveTo>
                  <a:pt x="171140" y="26308"/>
                </a:moveTo>
                <a:cubicBezTo>
                  <a:pt x="102964" y="26308"/>
                  <a:pt x="47427" y="81680"/>
                  <a:pt x="47427" y="149851"/>
                </a:cubicBezTo>
                <a:cubicBezTo>
                  <a:pt x="47427" y="183092"/>
                  <a:pt x="60866" y="218999"/>
                  <a:pt x="85253" y="250818"/>
                </a:cubicBezTo>
                <a:cubicBezTo>
                  <a:pt x="101718" y="272415"/>
                  <a:pt x="113466" y="293391"/>
                  <a:pt x="116136" y="322455"/>
                </a:cubicBezTo>
                <a:lnTo>
                  <a:pt x="131623" y="322455"/>
                </a:lnTo>
                <a:lnTo>
                  <a:pt x="131623" y="246018"/>
                </a:lnTo>
                <a:lnTo>
                  <a:pt x="93085" y="145140"/>
                </a:lnTo>
                <a:cubicBezTo>
                  <a:pt x="91483" y="141052"/>
                  <a:pt x="92017" y="136519"/>
                  <a:pt x="94509" y="132963"/>
                </a:cubicBezTo>
                <a:cubicBezTo>
                  <a:pt x="96912" y="129408"/>
                  <a:pt x="101006" y="127275"/>
                  <a:pt x="105367" y="127275"/>
                </a:cubicBezTo>
                <a:cubicBezTo>
                  <a:pt x="120675" y="127275"/>
                  <a:pt x="132157" y="131097"/>
                  <a:pt x="142392" y="134474"/>
                </a:cubicBezTo>
                <a:cubicBezTo>
                  <a:pt x="151915" y="137674"/>
                  <a:pt x="160103" y="140429"/>
                  <a:pt x="171140" y="140429"/>
                </a:cubicBezTo>
                <a:cubicBezTo>
                  <a:pt x="182176" y="140429"/>
                  <a:pt x="190364" y="137674"/>
                  <a:pt x="199887" y="134474"/>
                </a:cubicBezTo>
                <a:cubicBezTo>
                  <a:pt x="210123" y="131097"/>
                  <a:pt x="221604" y="127275"/>
                  <a:pt x="236912" y="127275"/>
                </a:cubicBezTo>
                <a:cubicBezTo>
                  <a:pt x="241273" y="127275"/>
                  <a:pt x="245367" y="129408"/>
                  <a:pt x="247770" y="132963"/>
                </a:cubicBezTo>
                <a:cubicBezTo>
                  <a:pt x="250262" y="136519"/>
                  <a:pt x="250796" y="141052"/>
                  <a:pt x="249194" y="145140"/>
                </a:cubicBezTo>
                <a:lnTo>
                  <a:pt x="210657" y="246018"/>
                </a:lnTo>
                <a:lnTo>
                  <a:pt x="210657" y="322455"/>
                </a:lnTo>
                <a:lnTo>
                  <a:pt x="226143" y="322455"/>
                </a:lnTo>
                <a:cubicBezTo>
                  <a:pt x="228813" y="293391"/>
                  <a:pt x="240561" y="272415"/>
                  <a:pt x="257027" y="250818"/>
                </a:cubicBezTo>
                <a:cubicBezTo>
                  <a:pt x="281413" y="218999"/>
                  <a:pt x="294853" y="183092"/>
                  <a:pt x="294853" y="149851"/>
                </a:cubicBezTo>
                <a:cubicBezTo>
                  <a:pt x="294853" y="81680"/>
                  <a:pt x="239315" y="26308"/>
                  <a:pt x="171140" y="26308"/>
                </a:cubicBezTo>
                <a:close/>
                <a:moveTo>
                  <a:pt x="171140" y="0"/>
                </a:moveTo>
                <a:cubicBezTo>
                  <a:pt x="253823" y="0"/>
                  <a:pt x="321197" y="67193"/>
                  <a:pt x="321197" y="149851"/>
                </a:cubicBezTo>
                <a:cubicBezTo>
                  <a:pt x="321197" y="188869"/>
                  <a:pt x="305800" y="230375"/>
                  <a:pt x="277942" y="266816"/>
                </a:cubicBezTo>
                <a:cubicBezTo>
                  <a:pt x="245812" y="308767"/>
                  <a:pt x="255425" y="309567"/>
                  <a:pt x="242608" y="378894"/>
                </a:cubicBezTo>
                <a:cubicBezTo>
                  <a:pt x="242608" y="379071"/>
                  <a:pt x="242519" y="379249"/>
                  <a:pt x="242519" y="379427"/>
                </a:cubicBezTo>
                <a:cubicBezTo>
                  <a:pt x="238336" y="396136"/>
                  <a:pt x="223295" y="407868"/>
                  <a:pt x="206028" y="407868"/>
                </a:cubicBezTo>
                <a:lnTo>
                  <a:pt x="136251" y="407868"/>
                </a:lnTo>
                <a:cubicBezTo>
                  <a:pt x="118984" y="407868"/>
                  <a:pt x="103943" y="396136"/>
                  <a:pt x="99760" y="379427"/>
                </a:cubicBezTo>
                <a:cubicBezTo>
                  <a:pt x="99760" y="379249"/>
                  <a:pt x="99671" y="379071"/>
                  <a:pt x="99671" y="378894"/>
                </a:cubicBezTo>
                <a:cubicBezTo>
                  <a:pt x="86855" y="309567"/>
                  <a:pt x="96378" y="308767"/>
                  <a:pt x="64337" y="266816"/>
                </a:cubicBezTo>
                <a:cubicBezTo>
                  <a:pt x="36479" y="230375"/>
                  <a:pt x="21082" y="188869"/>
                  <a:pt x="21082" y="149851"/>
                </a:cubicBezTo>
                <a:cubicBezTo>
                  <a:pt x="21082" y="67193"/>
                  <a:pt x="88368" y="0"/>
                  <a:pt x="171140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80000"/>
                </a:schemeClr>
              </a:gs>
              <a:gs pos="94000">
                <a:schemeClr val="accent3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365553" y="4637313"/>
            <a:ext cx="4248000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578448" y="4637313"/>
            <a:ext cx="4248000" cy="0"/>
          </a:xfrm>
          <a:prstGeom prst="line">
            <a:avLst/>
          </a:prstGeom>
          <a:ln>
            <a:solidFill>
              <a:schemeClr val="bg1">
                <a:lumMod val="8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472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 flipH="1">
            <a:off x="2057399" y="3789504"/>
            <a:ext cx="9115424" cy="2302897"/>
          </a:xfrm>
          <a:prstGeom prst="roundRect">
            <a:avLst>
              <a:gd name="adj" fmla="val 4445"/>
            </a:avLst>
          </a:prstGeom>
          <a:gradFill flip="none" rotWithShape="1">
            <a:gsLst>
              <a:gs pos="0">
                <a:schemeClr val="bg1">
                  <a:alpha val="69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19175" y="1188116"/>
            <a:ext cx="8810625" cy="2302897"/>
          </a:xfrm>
          <a:prstGeom prst="roundRect">
            <a:avLst>
              <a:gd name="adj" fmla="val 4445"/>
            </a:avLst>
          </a:prstGeom>
          <a:gradFill flip="none" rotWithShape="1">
            <a:gsLst>
              <a:gs pos="0">
                <a:schemeClr val="bg1">
                  <a:alpha val="69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22938" y="4047128"/>
            <a:ext cx="7151913" cy="1787648"/>
            <a:chOff x="1371600" y="1481399"/>
            <a:chExt cx="7151913" cy="1787648"/>
          </a:xfrm>
        </p:grpSpPr>
        <p:sp>
          <p:nvSpPr>
            <p:cNvPr id="17" name="矩形 16"/>
            <p:cNvSpPr/>
            <p:nvPr/>
          </p:nvSpPr>
          <p:spPr>
            <a:xfrm>
              <a:off x="1371600" y="1481399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梅强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1600" y="2136429"/>
              <a:ext cx="7151913" cy="1132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曾任江苏大学副校长，现任江苏省中小企业发展研究基地首席专家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国家教学名师，享受国务院政府特殊津贴专家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主持完成和在研多项国家级和部省级研究项目，获得多项教学和科研奖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>
          <a:xfrm>
            <a:off x="1019175" y="3789504"/>
            <a:ext cx="2491468" cy="2302897"/>
            <a:chOff x="-1012371" y="1730829"/>
            <a:chExt cx="2031546" cy="1877785"/>
          </a:xfrm>
        </p:grpSpPr>
        <p:sp>
          <p:nvSpPr>
            <p:cNvPr id="19" name="对角圆角矩形 18"/>
            <p:cNvSpPr/>
            <p:nvPr/>
          </p:nvSpPr>
          <p:spPr>
            <a:xfrm>
              <a:off x="-1012371" y="1730829"/>
              <a:ext cx="2031546" cy="1877785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-813027" y="1853292"/>
              <a:ext cx="1632858" cy="1632858"/>
            </a:xfrm>
            <a:prstGeom prst="ellipse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>
          <a:xfrm>
            <a:off x="8681357" y="1188116"/>
            <a:ext cx="2491468" cy="2302897"/>
            <a:chOff x="-1012371" y="1730829"/>
            <a:chExt cx="2031546" cy="1877785"/>
          </a:xfrm>
        </p:grpSpPr>
        <p:sp>
          <p:nvSpPr>
            <p:cNvPr id="23" name="对角圆角矩形 22"/>
            <p:cNvSpPr/>
            <p:nvPr/>
          </p:nvSpPr>
          <p:spPr>
            <a:xfrm>
              <a:off x="-1012371" y="1730829"/>
              <a:ext cx="2031546" cy="1877785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-813027" y="1853292"/>
              <a:ext cx="1632858" cy="1632858"/>
            </a:xfrm>
            <a:prstGeom prst="ellipse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92011" y="1445740"/>
            <a:ext cx="7151913" cy="1787648"/>
            <a:chOff x="1371600" y="1481399"/>
            <a:chExt cx="7151913" cy="1787648"/>
          </a:xfrm>
        </p:grpSpPr>
        <p:sp>
          <p:nvSpPr>
            <p:cNvPr id="29" name="矩形 28"/>
            <p:cNvSpPr/>
            <p:nvPr/>
          </p:nvSpPr>
          <p:spPr>
            <a:xfrm>
              <a:off x="1371600" y="1481399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周绿林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371600" y="2136429"/>
              <a:ext cx="7151913" cy="1132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公共管理一级学科带头人，医疗保险与公共政策研究中心主任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中国社会保障学会医疗保障专业委员会常务理事</a:t>
              </a:r>
            </a:p>
            <a:p>
              <a:pPr marL="180000" lvl="1" indent="-180000">
                <a:lnSpc>
                  <a:spcPct val="120000"/>
                </a:lnSpc>
                <a:spcAft>
                  <a:spcPts val="600"/>
                </a:spcAft>
                <a:buClr>
                  <a:schemeClr val="accent3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主持完成国家级和省部级研究项目多项，发表</a:t>
              </a:r>
              <a:r>
                <a: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</a:t>
              </a: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余篇学术论文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629404" y="1544801"/>
            <a:ext cx="24096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 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教授、博士生导师</a:t>
            </a:r>
          </a:p>
        </p:txBody>
      </p:sp>
      <p:sp>
        <p:nvSpPr>
          <p:cNvPr id="33" name="矩形 32"/>
          <p:cNvSpPr/>
          <p:nvPr/>
        </p:nvSpPr>
        <p:spPr>
          <a:xfrm>
            <a:off x="4858525" y="4141045"/>
            <a:ext cx="24096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 </a:t>
            </a: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教授、博士生导师</a:t>
            </a:r>
          </a:p>
        </p:txBody>
      </p:sp>
    </p:spTree>
    <p:extLst>
      <p:ext uri="{BB962C8B-B14F-4D97-AF65-F5344CB8AC3E}">
        <p14:creationId xmlns:p14="http://schemas.microsoft.com/office/powerpoint/2010/main" val="1277368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077545"/>
            <a:ext cx="12192000" cy="3101546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642" y="1327864"/>
            <a:ext cx="3336257" cy="4600909"/>
          </a:xfrm>
          <a:prstGeom prst="rect">
            <a:avLst/>
          </a:prstGeom>
          <a:effectLst>
            <a:outerShdw blurRad="127000" sx="102000" sy="102000" algn="ctr" rotWithShape="0">
              <a:schemeClr val="accent2">
                <a:lumMod val="50000"/>
                <a:alpha val="30000"/>
              </a:schemeClr>
            </a:outerShdw>
            <a:reflection blurRad="6350" stA="40000" endPos="20000" dist="508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5" b="-1"/>
          <a:stretch/>
        </p:blipFill>
        <p:spPr>
          <a:xfrm>
            <a:off x="7559916" y="1327864"/>
            <a:ext cx="3597442" cy="4600909"/>
          </a:xfrm>
          <a:prstGeom prst="rect">
            <a:avLst/>
          </a:prstGeom>
          <a:effectLst>
            <a:outerShdw blurRad="127000" sx="102000" sy="102000" algn="ctr" rotWithShape="0">
              <a:schemeClr val="accent2">
                <a:lumMod val="50000"/>
                <a:alpha val="30000"/>
              </a:schemeClr>
            </a:outerShdw>
            <a:reflection blurRad="6350" stA="40000" endPos="20000" dist="508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2"/>
          <a:stretch/>
        </p:blipFill>
        <p:spPr>
          <a:xfrm>
            <a:off x="4039016" y="962883"/>
            <a:ext cx="3852782" cy="5512010"/>
          </a:xfrm>
          <a:prstGeom prst="rect">
            <a:avLst/>
          </a:prstGeom>
          <a:effectLst>
            <a:outerShdw blurRad="127000" sx="102000" sy="102000" algn="ctr" rotWithShape="0">
              <a:schemeClr val="accent2">
                <a:lumMod val="50000"/>
                <a:alpha val="30000"/>
              </a:schemeClr>
            </a:outerShdw>
            <a:reflection blurRad="6350" stA="40000" endPos="20000" dist="508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983" y="5908680"/>
            <a:ext cx="3534033" cy="11529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175" y="5340269"/>
            <a:ext cx="3534033" cy="11529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8792" y="5340269"/>
            <a:ext cx="3534033" cy="115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99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04120" y="3769473"/>
            <a:ext cx="10783760" cy="2323352"/>
            <a:chOff x="704120" y="3769473"/>
            <a:chExt cx="10783760" cy="2323352"/>
          </a:xfrm>
        </p:grpSpPr>
        <p:grpSp>
          <p:nvGrpSpPr>
            <p:cNvPr id="7" name="组合 6"/>
            <p:cNvGrpSpPr>
              <a:grpSpLocks/>
            </p:cNvGrpSpPr>
            <p:nvPr/>
          </p:nvGrpSpPr>
          <p:grpSpPr>
            <a:xfrm>
              <a:off x="704120" y="5270062"/>
              <a:ext cx="10783760" cy="822763"/>
              <a:chOff x="-1971473" y="-2602371"/>
              <a:chExt cx="11475066" cy="1230771"/>
            </a:xfrm>
          </p:grpSpPr>
          <p:sp>
            <p:nvSpPr>
              <p:cNvPr id="8" name="梯形 7"/>
              <p:cNvSpPr/>
              <p:nvPr/>
            </p:nvSpPr>
            <p:spPr>
              <a:xfrm>
                <a:off x="-1971473" y="-2602371"/>
                <a:ext cx="11475066" cy="1078346"/>
              </a:xfrm>
              <a:prstGeom prst="trapezoid">
                <a:avLst>
                  <a:gd name="adj" fmla="val 67757"/>
                </a:avLst>
              </a:prstGeom>
              <a:solidFill>
                <a:srgbClr val="E2E2E2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-1971473" y="-1524025"/>
                <a:ext cx="11475066" cy="1524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635359" y="3769473"/>
              <a:ext cx="8921283" cy="1853345"/>
              <a:chOff x="1561234" y="3769473"/>
              <a:chExt cx="8921283" cy="185334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561234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33" name="组合 32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  <p:grpSp>
            <p:nvGrpSpPr>
              <p:cNvPr id="35" name="组合 34"/>
              <p:cNvGrpSpPr/>
              <p:nvPr/>
            </p:nvGrpSpPr>
            <p:grpSpPr>
              <a:xfrm>
                <a:off x="4735508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37" name="组合 36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38" name="矩形 37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文本框 38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  <p:grpSp>
            <p:nvGrpSpPr>
              <p:cNvPr id="40" name="组合 39"/>
              <p:cNvGrpSpPr/>
              <p:nvPr/>
            </p:nvGrpSpPr>
            <p:grpSpPr>
              <a:xfrm>
                <a:off x="7909782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41" name="图片 40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42" name="组合 41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43" name="矩形 42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" name="文本框 43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</p:grpSp>
      </p:grpSp>
      <p:grpSp>
        <p:nvGrpSpPr>
          <p:cNvPr id="47" name="组合 46"/>
          <p:cNvGrpSpPr/>
          <p:nvPr/>
        </p:nvGrpSpPr>
        <p:grpSpPr>
          <a:xfrm>
            <a:off x="704120" y="1196975"/>
            <a:ext cx="10783760" cy="2323352"/>
            <a:chOff x="704120" y="3769473"/>
            <a:chExt cx="10783760" cy="2323352"/>
          </a:xfrm>
        </p:grpSpPr>
        <p:grpSp>
          <p:nvGrpSpPr>
            <p:cNvPr id="48" name="组合 47"/>
            <p:cNvGrpSpPr>
              <a:grpSpLocks/>
            </p:cNvGrpSpPr>
            <p:nvPr/>
          </p:nvGrpSpPr>
          <p:grpSpPr>
            <a:xfrm>
              <a:off x="704120" y="5270062"/>
              <a:ext cx="10783760" cy="822763"/>
              <a:chOff x="-1971473" y="-2602371"/>
              <a:chExt cx="11475066" cy="1230771"/>
            </a:xfrm>
          </p:grpSpPr>
          <p:sp>
            <p:nvSpPr>
              <p:cNvPr id="65" name="梯形 64"/>
              <p:cNvSpPr/>
              <p:nvPr/>
            </p:nvSpPr>
            <p:spPr>
              <a:xfrm>
                <a:off x="-1971473" y="-2602371"/>
                <a:ext cx="11475066" cy="1078346"/>
              </a:xfrm>
              <a:prstGeom prst="trapezoid">
                <a:avLst>
                  <a:gd name="adj" fmla="val 67757"/>
                </a:avLst>
              </a:prstGeom>
              <a:solidFill>
                <a:srgbClr val="E2E2E2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-1971473" y="-1524025"/>
                <a:ext cx="11475066" cy="1524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635359" y="3769473"/>
              <a:ext cx="8921283" cy="1853345"/>
              <a:chOff x="1561234" y="3769473"/>
              <a:chExt cx="8921283" cy="185334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561234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62" name="组合 61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63" name="矩形 62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  <p:grpSp>
            <p:nvGrpSpPr>
              <p:cNvPr id="51" name="组合 50"/>
              <p:cNvGrpSpPr/>
              <p:nvPr/>
            </p:nvGrpSpPr>
            <p:grpSpPr>
              <a:xfrm>
                <a:off x="4735508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58" name="组合 57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59" name="矩形 58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  <p:grpSp>
            <p:nvGrpSpPr>
              <p:cNvPr id="52" name="组合 51"/>
              <p:cNvGrpSpPr/>
              <p:nvPr/>
            </p:nvGrpSpPr>
            <p:grpSpPr>
              <a:xfrm>
                <a:off x="7909782" y="3769473"/>
                <a:ext cx="2572735" cy="1853345"/>
                <a:chOff x="4317497" y="3691096"/>
                <a:chExt cx="2572735" cy="1853345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7497" y="3691096"/>
                  <a:ext cx="2572735" cy="1853345"/>
                </a:xfrm>
                <a:prstGeom prst="rect">
                  <a:avLst/>
                </a:prstGeom>
              </p:spPr>
            </p:pic>
            <p:grpSp>
              <p:nvGrpSpPr>
                <p:cNvPr id="54" name="组合 53"/>
                <p:cNvGrpSpPr/>
                <p:nvPr/>
              </p:nvGrpSpPr>
              <p:grpSpPr>
                <a:xfrm>
                  <a:off x="4493521" y="3814402"/>
                  <a:ext cx="2220686" cy="1606732"/>
                  <a:chOff x="4480560" y="3801291"/>
                  <a:chExt cx="2220686" cy="1606732"/>
                </a:xfrm>
              </p:grpSpPr>
              <p:sp>
                <p:nvSpPr>
                  <p:cNvPr id="55" name="矩形 54"/>
                  <p:cNvSpPr/>
                  <p:nvPr/>
                </p:nvSpPr>
                <p:spPr>
                  <a:xfrm>
                    <a:off x="4480560" y="3801291"/>
                    <a:ext cx="2220686" cy="16067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6" name="文本框 55"/>
                  <p:cNvSpPr txBox="1"/>
                  <p:nvPr/>
                </p:nvSpPr>
                <p:spPr>
                  <a:xfrm>
                    <a:off x="5127172" y="4343047"/>
                    <a:ext cx="927463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证书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681295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1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1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0"/>
          <a:stretch/>
        </p:blipFill>
        <p:spPr>
          <a:xfrm>
            <a:off x="0" y="1133062"/>
            <a:ext cx="12192000" cy="5724938"/>
          </a:xfrm>
          <a:prstGeom prst="rect">
            <a:avLst/>
          </a:prstGeom>
        </p:spPr>
      </p:pic>
      <p:pic>
        <p:nvPicPr>
          <p:cNvPr id="34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538" y="-714856"/>
            <a:ext cx="5641433" cy="27225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71717" y="-59635"/>
            <a:ext cx="12263717" cy="6921874"/>
            <a:chOff x="-499781" y="-186999"/>
            <a:chExt cx="12263717" cy="6921874"/>
          </a:xfrm>
        </p:grpSpPr>
        <p:sp>
          <p:nvSpPr>
            <p:cNvPr id="19" name="任意多边形 18"/>
            <p:cNvSpPr>
              <a:spLocks/>
            </p:cNvSpPr>
            <p:nvPr/>
          </p:nvSpPr>
          <p:spPr>
            <a:xfrm>
              <a:off x="-499781" y="-186999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>
              <a:off x="-428064" y="-123125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9673">
            <a:off x="-1664984" y="-4217400"/>
            <a:ext cx="12049903" cy="1178584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612113" y="2280966"/>
            <a:ext cx="6967774" cy="998948"/>
            <a:chOff x="3883945" y="-314560"/>
            <a:chExt cx="4036716" cy="461516"/>
          </a:xfrm>
        </p:grpSpPr>
        <p:sp>
          <p:nvSpPr>
            <p:cNvPr id="30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12250" y="1085279"/>
            <a:ext cx="5367501" cy="144655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82000">
                      <a:schemeClr val="accent1"/>
                    </a:gs>
                    <a:gs pos="21000">
                      <a:schemeClr val="accent2"/>
                    </a:gs>
                  </a:gsLst>
                  <a:lin ang="5400000" scaled="1"/>
                  <a:tileRect/>
                </a:gradFill>
                <a:effectLst>
                  <a:reflection blurRad="50800" stA="40000" endPos="43000" dist="254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 04</a:t>
            </a:r>
            <a:endParaRPr lang="zh-CN" altLang="en-US" sz="9600" dirty="0">
              <a:gradFill flip="none" rotWithShape="1">
                <a:gsLst>
                  <a:gs pos="82000">
                    <a:schemeClr val="accent1"/>
                  </a:gs>
                  <a:gs pos="21000">
                    <a:schemeClr val="accent2"/>
                  </a:gs>
                </a:gsLst>
                <a:lin ang="5400000" scaled="1"/>
                <a:tileRect/>
              </a:gradFill>
              <a:effectLst>
                <a:reflection blurRad="50800" stA="40000" endPos="43000" dist="25400" dir="5400000" sy="-100000" algn="bl" rotWithShape="0"/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322" y="2683566"/>
            <a:ext cx="5983357" cy="115293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491948" y="2426497"/>
            <a:ext cx="52081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校园环境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76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1202267"/>
            <a:ext cx="12192000" cy="48905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sx="101000" sy="101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2015066" y="1387064"/>
            <a:ext cx="16681111" cy="4520965"/>
            <a:chOff x="-2015066" y="1344497"/>
            <a:chExt cx="16681111" cy="4520965"/>
          </a:xfrm>
        </p:grpSpPr>
        <p:grpSp>
          <p:nvGrpSpPr>
            <p:cNvPr id="21" name="组合 20"/>
            <p:cNvGrpSpPr/>
            <p:nvPr/>
          </p:nvGrpSpPr>
          <p:grpSpPr>
            <a:xfrm>
              <a:off x="-777914" y="1344497"/>
              <a:ext cx="13747828" cy="2211504"/>
              <a:chOff x="-1218181" y="1107430"/>
              <a:chExt cx="13747828" cy="2211504"/>
            </a:xfrm>
            <a:solidFill>
              <a:schemeClr val="bg1"/>
            </a:solidFill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218181" y="1107430"/>
                <a:ext cx="2948671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80975" y="1107430"/>
                <a:ext cx="2948672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  <a:effectLst/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51102" y="1107430"/>
                <a:ext cx="3635349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  <a:effectLst/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5014" y="1107430"/>
                <a:ext cx="3931564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-2015066" y="3653958"/>
              <a:ext cx="16681111" cy="2211504"/>
              <a:chOff x="-1744133" y="3586691"/>
              <a:chExt cx="16681111" cy="2211504"/>
            </a:xfrm>
            <a:solidFill>
              <a:schemeClr val="bg1"/>
            </a:solidFill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39929" y="3586691"/>
                <a:ext cx="3930399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80118" y="3586691"/>
                <a:ext cx="2442152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  <a:effectLst/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82857" y="3586691"/>
                <a:ext cx="3584732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  <a:effectLst/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744133" y="3586691"/>
                <a:ext cx="3071533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34800" y="3586691"/>
                <a:ext cx="3202178" cy="2211504"/>
              </a:xfrm>
              <a:prstGeom prst="rect">
                <a:avLst/>
              </a:prstGeom>
              <a:grpFill/>
              <a:ln>
                <a:solidFill>
                  <a:schemeClr val="accent3"/>
                </a:solidFill>
              </a:ln>
              <a:effectLst/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172150" y="858914"/>
            <a:ext cx="5714300" cy="5593745"/>
            <a:chOff x="-766991" y="1111855"/>
            <a:chExt cx="6501397" cy="636423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437334">
              <a:off x="832653" y="1866601"/>
              <a:ext cx="4018614" cy="427749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6991" y="1111855"/>
              <a:ext cx="6501397" cy="6364237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校园环境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286" y="469126"/>
            <a:ext cx="2021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CAMPUS ENVIRONMENT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rot="21320751" flipH="1" flipV="1">
            <a:off x="-272549" y="-91481"/>
            <a:ext cx="2090858" cy="1452708"/>
            <a:chOff x="8334191" y="1868062"/>
            <a:chExt cx="3857068" cy="1286293"/>
          </a:xfrm>
        </p:grpSpPr>
        <p:sp>
          <p:nvSpPr>
            <p:cNvPr id="28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>
            <a:off x="9581322" y="5266144"/>
            <a:ext cx="2610678" cy="1591856"/>
            <a:chOff x="8334191" y="1868062"/>
            <a:chExt cx="3857068" cy="1286293"/>
          </a:xfrm>
        </p:grpSpPr>
        <p:sp>
          <p:nvSpPr>
            <p:cNvPr id="31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0039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019175" y="1196975"/>
            <a:ext cx="5730846" cy="3123418"/>
            <a:chOff x="1019175" y="1196975"/>
            <a:chExt cx="5730846" cy="3123418"/>
          </a:xfrm>
        </p:grpSpPr>
        <p:sp>
          <p:nvSpPr>
            <p:cNvPr id="27" name="圆角矩形 26"/>
            <p:cNvSpPr>
              <a:spLocks/>
            </p:cNvSpPr>
            <p:nvPr/>
          </p:nvSpPr>
          <p:spPr>
            <a:xfrm>
              <a:off x="1019175" y="1196975"/>
              <a:ext cx="4940754" cy="2329717"/>
            </a:xfrm>
            <a:prstGeom prst="roundRect">
              <a:avLst>
                <a:gd name="adj" fmla="val 44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16200000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779032" y="2734254"/>
              <a:ext cx="1970989" cy="1586139"/>
              <a:chOff x="4778155" y="5299755"/>
              <a:chExt cx="1970989" cy="1586139"/>
            </a:xfrm>
          </p:grpSpPr>
          <p:sp>
            <p:nvSpPr>
              <p:cNvPr id="32" name="饼形 31"/>
              <p:cNvSpPr/>
              <p:nvPr/>
            </p:nvSpPr>
            <p:spPr>
              <a:xfrm>
                <a:off x="5163005" y="5299755"/>
                <a:ext cx="1586139" cy="1586139"/>
              </a:xfrm>
              <a:prstGeom prst="pie">
                <a:avLst>
                  <a:gd name="adj1" fmla="val 10795095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4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饼形 32"/>
              <p:cNvSpPr/>
              <p:nvPr/>
            </p:nvSpPr>
            <p:spPr>
              <a:xfrm>
                <a:off x="4778155" y="5428020"/>
                <a:ext cx="1334177" cy="1334177"/>
              </a:xfrm>
              <a:prstGeom prst="pie">
                <a:avLst>
                  <a:gd name="adj1" fmla="val 10822429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418323" y="1768179"/>
              <a:ext cx="2297514" cy="1187308"/>
              <a:chOff x="3418323" y="1770566"/>
              <a:chExt cx="2297514" cy="1187308"/>
            </a:xfrm>
          </p:grpSpPr>
          <p:sp>
            <p:nvSpPr>
              <p:cNvPr id="35" name="Bullet1">
                <a:extLst>
                  <a:ext uri="{FF2B5EF4-FFF2-40B4-BE49-F238E27FC236}">
                    <a16:creationId xmlns:a16="http://schemas.microsoft.com/office/drawing/2014/main" id="{E3A38994-9F5B-C4C2-5C4C-C2B6D27227A2}"/>
                  </a:ext>
                </a:extLst>
              </p:cNvPr>
              <p:cNvSpPr/>
              <p:nvPr/>
            </p:nvSpPr>
            <p:spPr>
              <a:xfrm>
                <a:off x="3418323" y="1770566"/>
                <a:ext cx="179882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宿舍设施</a:t>
                </a:r>
                <a:endParaRPr 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1">
                <a:extLst>
                  <a:ext uri="{FF2B5EF4-FFF2-40B4-BE49-F238E27FC236}">
                    <a16:creationId xmlns:a16="http://schemas.microsoft.com/office/drawing/2014/main" id="{C0D3499D-68EF-4DE8-1F8B-2214273CC23D}"/>
                  </a:ext>
                </a:extLst>
              </p:cNvPr>
              <p:cNvSpPr/>
              <p:nvPr/>
            </p:nvSpPr>
            <p:spPr bwMode="auto">
              <a:xfrm>
                <a:off x="3418323" y="2274610"/>
                <a:ext cx="2297514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060607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宽敞舒适的住宿环境，配备齐全的生活设施。</a:t>
                </a:r>
                <a:endParaRPr 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254370" y="1377095"/>
              <a:ext cx="1969477" cy="1969477"/>
              <a:chOff x="1324708" y="4021016"/>
              <a:chExt cx="1969477" cy="1969477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512277" y="4208585"/>
                <a:ext cx="1594339" cy="1594339"/>
              </a:xfrm>
              <a:prstGeom prst="ellipse">
                <a:avLst/>
              </a:prstGeom>
              <a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  <a:effectLst>
                <a:outerShdw blurRad="127000" dist="63500" dir="5400000" algn="t" rotWithShape="0">
                  <a:schemeClr val="accent4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弧形 37"/>
              <p:cNvSpPr/>
              <p:nvPr/>
            </p:nvSpPr>
            <p:spPr>
              <a:xfrm>
                <a:off x="1576754" y="4273062"/>
                <a:ext cx="1465385" cy="1465385"/>
              </a:xfrm>
              <a:prstGeom prst="arc">
                <a:avLst>
                  <a:gd name="adj1" fmla="val 16200000"/>
                  <a:gd name="adj2" fmla="val 11187828"/>
                </a:avLst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弧形 38"/>
              <p:cNvSpPr/>
              <p:nvPr/>
            </p:nvSpPr>
            <p:spPr>
              <a:xfrm>
                <a:off x="1403838" y="4100146"/>
                <a:ext cx="1811216" cy="1811216"/>
              </a:xfrm>
              <a:prstGeom prst="arc">
                <a:avLst>
                  <a:gd name="adj1" fmla="val 6618403"/>
                  <a:gd name="adj2" fmla="val 1024926"/>
                </a:avLst>
              </a:prstGeom>
              <a:ln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324708" y="4021016"/>
                <a:ext cx="1969477" cy="1969477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228484" y="1196975"/>
            <a:ext cx="5730846" cy="3123418"/>
            <a:chOff x="1019175" y="1196975"/>
            <a:chExt cx="5730846" cy="3123418"/>
          </a:xfrm>
        </p:grpSpPr>
        <p:sp>
          <p:nvSpPr>
            <p:cNvPr id="45" name="圆角矩形 44"/>
            <p:cNvSpPr>
              <a:spLocks/>
            </p:cNvSpPr>
            <p:nvPr/>
          </p:nvSpPr>
          <p:spPr>
            <a:xfrm>
              <a:off x="1019175" y="1196975"/>
              <a:ext cx="4940754" cy="2329717"/>
            </a:xfrm>
            <a:prstGeom prst="roundRect">
              <a:avLst>
                <a:gd name="adj" fmla="val 44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16200000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779032" y="2734254"/>
              <a:ext cx="1970989" cy="1586139"/>
              <a:chOff x="4778155" y="5299755"/>
              <a:chExt cx="1970989" cy="1586139"/>
            </a:xfrm>
          </p:grpSpPr>
          <p:sp>
            <p:nvSpPr>
              <p:cNvPr id="55" name="饼形 54"/>
              <p:cNvSpPr/>
              <p:nvPr/>
            </p:nvSpPr>
            <p:spPr>
              <a:xfrm>
                <a:off x="5163005" y="5299755"/>
                <a:ext cx="1586139" cy="1586139"/>
              </a:xfrm>
              <a:prstGeom prst="pie">
                <a:avLst>
                  <a:gd name="adj1" fmla="val 10795095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4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饼形 55"/>
              <p:cNvSpPr/>
              <p:nvPr/>
            </p:nvSpPr>
            <p:spPr>
              <a:xfrm>
                <a:off x="4778155" y="5428020"/>
                <a:ext cx="1334177" cy="1334177"/>
              </a:xfrm>
              <a:prstGeom prst="pie">
                <a:avLst>
                  <a:gd name="adj1" fmla="val 10822429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418323" y="1768179"/>
              <a:ext cx="2297514" cy="1187308"/>
              <a:chOff x="3418323" y="1770566"/>
              <a:chExt cx="2297514" cy="1187308"/>
            </a:xfrm>
          </p:grpSpPr>
          <p:sp>
            <p:nvSpPr>
              <p:cNvPr id="53" name="Bullet1">
                <a:extLst>
                  <a:ext uri="{FF2B5EF4-FFF2-40B4-BE49-F238E27FC236}">
                    <a16:creationId xmlns:a16="http://schemas.microsoft.com/office/drawing/2014/main" id="{E3A38994-9F5B-C4C2-5C4C-C2B6D27227A2}"/>
                  </a:ext>
                </a:extLst>
              </p:cNvPr>
              <p:cNvSpPr/>
              <p:nvPr/>
            </p:nvSpPr>
            <p:spPr>
              <a:xfrm>
                <a:off x="3418323" y="1770566"/>
                <a:ext cx="179882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体育设施</a:t>
                </a:r>
                <a:endParaRPr 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Text1">
                <a:extLst>
                  <a:ext uri="{FF2B5EF4-FFF2-40B4-BE49-F238E27FC236}">
                    <a16:creationId xmlns:a16="http://schemas.microsoft.com/office/drawing/2014/main" id="{C0D3499D-68EF-4DE8-1F8B-2214273CC23D}"/>
                  </a:ext>
                </a:extLst>
              </p:cNvPr>
              <p:cNvSpPr/>
              <p:nvPr/>
            </p:nvSpPr>
            <p:spPr bwMode="auto">
              <a:xfrm>
                <a:off x="3418323" y="2274610"/>
                <a:ext cx="2297514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060607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完善的体育设施，助力学生健康成长。</a:t>
                </a:r>
                <a:endPara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254370" y="1377095"/>
              <a:ext cx="1969477" cy="1969477"/>
              <a:chOff x="1324708" y="4021016"/>
              <a:chExt cx="1969477" cy="1969477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512277" y="4208585"/>
                <a:ext cx="1594339" cy="1594339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  <a:effectLst>
                <a:outerShdw blurRad="127000" dist="63500" dir="5400000" algn="t" rotWithShape="0">
                  <a:schemeClr val="accent4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弧形 49"/>
              <p:cNvSpPr/>
              <p:nvPr/>
            </p:nvSpPr>
            <p:spPr>
              <a:xfrm>
                <a:off x="1576754" y="4273062"/>
                <a:ext cx="1465385" cy="1465385"/>
              </a:xfrm>
              <a:prstGeom prst="arc">
                <a:avLst>
                  <a:gd name="adj1" fmla="val 16200000"/>
                  <a:gd name="adj2" fmla="val 11187828"/>
                </a:avLst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弧形 50"/>
              <p:cNvSpPr/>
              <p:nvPr/>
            </p:nvSpPr>
            <p:spPr>
              <a:xfrm>
                <a:off x="1403838" y="4100146"/>
                <a:ext cx="1811216" cy="1811216"/>
              </a:xfrm>
              <a:prstGeom prst="arc">
                <a:avLst>
                  <a:gd name="adj1" fmla="val 6618403"/>
                  <a:gd name="adj2" fmla="val 1024926"/>
                </a:avLst>
              </a:prstGeom>
              <a:ln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24708" y="4021016"/>
                <a:ext cx="1969477" cy="1969477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019175" y="3748437"/>
            <a:ext cx="5730846" cy="3123418"/>
            <a:chOff x="1019175" y="1196975"/>
            <a:chExt cx="5730846" cy="3123418"/>
          </a:xfrm>
        </p:grpSpPr>
        <p:sp>
          <p:nvSpPr>
            <p:cNvPr id="58" name="圆角矩形 57"/>
            <p:cNvSpPr>
              <a:spLocks/>
            </p:cNvSpPr>
            <p:nvPr/>
          </p:nvSpPr>
          <p:spPr>
            <a:xfrm>
              <a:off x="1019175" y="1196975"/>
              <a:ext cx="4940754" cy="2329717"/>
            </a:xfrm>
            <a:prstGeom prst="roundRect">
              <a:avLst>
                <a:gd name="adj" fmla="val 44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16200000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779032" y="2734254"/>
              <a:ext cx="1970989" cy="1586139"/>
              <a:chOff x="4778155" y="5299755"/>
              <a:chExt cx="1970989" cy="1586139"/>
            </a:xfrm>
          </p:grpSpPr>
          <p:sp>
            <p:nvSpPr>
              <p:cNvPr id="68" name="饼形 67"/>
              <p:cNvSpPr/>
              <p:nvPr/>
            </p:nvSpPr>
            <p:spPr>
              <a:xfrm>
                <a:off x="5163005" y="5299755"/>
                <a:ext cx="1586139" cy="1586139"/>
              </a:xfrm>
              <a:prstGeom prst="pie">
                <a:avLst>
                  <a:gd name="adj1" fmla="val 10795095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4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饼形 68"/>
              <p:cNvSpPr/>
              <p:nvPr/>
            </p:nvSpPr>
            <p:spPr>
              <a:xfrm>
                <a:off x="4778155" y="5428020"/>
                <a:ext cx="1334177" cy="1334177"/>
              </a:xfrm>
              <a:prstGeom prst="pie">
                <a:avLst>
                  <a:gd name="adj1" fmla="val 10822429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418323" y="1768179"/>
              <a:ext cx="2297514" cy="1187308"/>
              <a:chOff x="3418323" y="1770566"/>
              <a:chExt cx="2297514" cy="1187308"/>
            </a:xfrm>
          </p:grpSpPr>
          <p:sp>
            <p:nvSpPr>
              <p:cNvPr id="66" name="Bullet1">
                <a:extLst>
                  <a:ext uri="{FF2B5EF4-FFF2-40B4-BE49-F238E27FC236}">
                    <a16:creationId xmlns:a16="http://schemas.microsoft.com/office/drawing/2014/main" id="{E3A38994-9F5B-C4C2-5C4C-C2B6D27227A2}"/>
                  </a:ext>
                </a:extLst>
              </p:cNvPr>
              <p:cNvSpPr/>
              <p:nvPr/>
            </p:nvSpPr>
            <p:spPr>
              <a:xfrm>
                <a:off x="3418323" y="1770566"/>
                <a:ext cx="179882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食堂餐饮</a:t>
                </a:r>
                <a:endPara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Text1">
                <a:extLst>
                  <a:ext uri="{FF2B5EF4-FFF2-40B4-BE49-F238E27FC236}">
                    <a16:creationId xmlns:a16="http://schemas.microsoft.com/office/drawing/2014/main" id="{C0D3499D-68EF-4DE8-1F8B-2214273CC23D}"/>
                  </a:ext>
                </a:extLst>
              </p:cNvPr>
              <p:cNvSpPr/>
              <p:nvPr/>
            </p:nvSpPr>
            <p:spPr bwMode="auto">
              <a:xfrm>
                <a:off x="3418323" y="2274610"/>
                <a:ext cx="2297514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060607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多样化的美食，满足师生的口味需求。</a:t>
                </a:r>
                <a:endParaRPr lang="en-US" altLang="zh-CN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1254370" y="1377095"/>
              <a:ext cx="1969477" cy="1969477"/>
              <a:chOff x="1324708" y="4021016"/>
              <a:chExt cx="1969477" cy="1969477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512277" y="4208585"/>
                <a:ext cx="1594339" cy="1594339"/>
              </a:xfrm>
              <a:prstGeom prst="ellipse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  <a:effectLst>
                <a:outerShdw blurRad="127000" dist="63500" dir="5400000" algn="t" rotWithShape="0">
                  <a:schemeClr val="accent4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>
                <a:off x="1576754" y="4273062"/>
                <a:ext cx="1465385" cy="1465385"/>
              </a:xfrm>
              <a:prstGeom prst="arc">
                <a:avLst>
                  <a:gd name="adj1" fmla="val 16200000"/>
                  <a:gd name="adj2" fmla="val 11187828"/>
                </a:avLst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1403838" y="4100146"/>
                <a:ext cx="1811216" cy="1811216"/>
              </a:xfrm>
              <a:prstGeom prst="arc">
                <a:avLst>
                  <a:gd name="adj1" fmla="val 6618403"/>
                  <a:gd name="adj2" fmla="val 1024926"/>
                </a:avLst>
              </a:prstGeom>
              <a:ln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324708" y="4021016"/>
                <a:ext cx="1969477" cy="1969477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228484" y="3748437"/>
            <a:ext cx="5730846" cy="3123418"/>
            <a:chOff x="1019175" y="1196975"/>
            <a:chExt cx="5730846" cy="3123418"/>
          </a:xfrm>
        </p:grpSpPr>
        <p:sp>
          <p:nvSpPr>
            <p:cNvPr id="71" name="圆角矩形 70"/>
            <p:cNvSpPr>
              <a:spLocks/>
            </p:cNvSpPr>
            <p:nvPr/>
          </p:nvSpPr>
          <p:spPr>
            <a:xfrm>
              <a:off x="1019175" y="1196975"/>
              <a:ext cx="4940754" cy="2329717"/>
            </a:xfrm>
            <a:prstGeom prst="roundRect">
              <a:avLst>
                <a:gd name="adj" fmla="val 44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27000" dist="38100" dir="16200000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779032" y="2734254"/>
              <a:ext cx="1970989" cy="1586139"/>
              <a:chOff x="4778155" y="5299755"/>
              <a:chExt cx="1970989" cy="1586139"/>
            </a:xfrm>
          </p:grpSpPr>
          <p:sp>
            <p:nvSpPr>
              <p:cNvPr id="81" name="饼形 80"/>
              <p:cNvSpPr/>
              <p:nvPr/>
            </p:nvSpPr>
            <p:spPr>
              <a:xfrm>
                <a:off x="5163005" y="5299755"/>
                <a:ext cx="1586139" cy="1586139"/>
              </a:xfrm>
              <a:prstGeom prst="pie">
                <a:avLst>
                  <a:gd name="adj1" fmla="val 10795095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4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饼形 81"/>
              <p:cNvSpPr/>
              <p:nvPr/>
            </p:nvSpPr>
            <p:spPr>
              <a:xfrm>
                <a:off x="4778155" y="5428020"/>
                <a:ext cx="1334177" cy="1334177"/>
              </a:xfrm>
              <a:prstGeom prst="pie">
                <a:avLst>
                  <a:gd name="adj1" fmla="val 10822429"/>
                  <a:gd name="adj2" fmla="val 16393573"/>
                </a:avLst>
              </a:prstGeom>
              <a:gradFill flip="none" rotWithShape="1">
                <a:gsLst>
                  <a:gs pos="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3418323" y="1768179"/>
              <a:ext cx="2297514" cy="1187308"/>
              <a:chOff x="3418323" y="1770566"/>
              <a:chExt cx="2297514" cy="1187308"/>
            </a:xfrm>
          </p:grpSpPr>
          <p:sp>
            <p:nvSpPr>
              <p:cNvPr id="79" name="Bullet1">
                <a:extLst>
                  <a:ext uri="{FF2B5EF4-FFF2-40B4-BE49-F238E27FC236}">
                    <a16:creationId xmlns:a16="http://schemas.microsoft.com/office/drawing/2014/main" id="{E3A38994-9F5B-C4C2-5C4C-C2B6D27227A2}"/>
                  </a:ext>
                </a:extLst>
              </p:cNvPr>
              <p:cNvSpPr/>
              <p:nvPr/>
            </p:nvSpPr>
            <p:spPr>
              <a:xfrm>
                <a:off x="3418323" y="1770566"/>
                <a:ext cx="179882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图书馆资源</a:t>
                </a:r>
                <a:endParaRPr lang="en-US" altLang="zh-CN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Text1">
                <a:extLst>
                  <a:ext uri="{FF2B5EF4-FFF2-40B4-BE49-F238E27FC236}">
                    <a16:creationId xmlns:a16="http://schemas.microsoft.com/office/drawing/2014/main" id="{C0D3499D-68EF-4DE8-1F8B-2214273CC23D}"/>
                  </a:ext>
                </a:extLst>
              </p:cNvPr>
              <p:cNvSpPr/>
              <p:nvPr/>
            </p:nvSpPr>
            <p:spPr bwMode="auto">
              <a:xfrm>
                <a:off x="3418323" y="2274610"/>
                <a:ext cx="2297514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海量的图书资源，提供学术研究的良好环境。</a:t>
                </a:r>
                <a:endPara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254370" y="1377095"/>
              <a:ext cx="1969477" cy="1969477"/>
              <a:chOff x="1324708" y="4021016"/>
              <a:chExt cx="1969477" cy="196947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1512277" y="4208585"/>
                <a:ext cx="1594339" cy="1594339"/>
              </a:xfrm>
              <a:prstGeom prst="ellipse">
                <a:avLst/>
              </a:pr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solidFill>
                  <a:schemeClr val="accent3"/>
                </a:solidFill>
              </a:ln>
              <a:effectLst>
                <a:outerShdw blurRad="127000" dist="63500" dir="5400000" algn="t" rotWithShape="0">
                  <a:schemeClr val="accent4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弧形 75"/>
              <p:cNvSpPr/>
              <p:nvPr/>
            </p:nvSpPr>
            <p:spPr>
              <a:xfrm>
                <a:off x="1576754" y="4273062"/>
                <a:ext cx="1465385" cy="1465385"/>
              </a:xfrm>
              <a:prstGeom prst="arc">
                <a:avLst>
                  <a:gd name="adj1" fmla="val 16200000"/>
                  <a:gd name="adj2" fmla="val 11187828"/>
                </a:avLst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弧形 76"/>
              <p:cNvSpPr/>
              <p:nvPr/>
            </p:nvSpPr>
            <p:spPr>
              <a:xfrm>
                <a:off x="1403838" y="4100146"/>
                <a:ext cx="1811216" cy="1811216"/>
              </a:xfrm>
              <a:prstGeom prst="arc">
                <a:avLst>
                  <a:gd name="adj1" fmla="val 6618403"/>
                  <a:gd name="adj2" fmla="val 1024926"/>
                </a:avLst>
              </a:prstGeom>
              <a:ln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324708" y="4021016"/>
                <a:ext cx="1969477" cy="1969477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9" name="矩形 88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校园环境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267286" y="469126"/>
            <a:ext cx="2021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CAMPUS ENVIRONMENT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435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sp>
        <p:nvSpPr>
          <p:cNvPr id="60" name="梯形 43"/>
          <p:cNvSpPr/>
          <p:nvPr/>
        </p:nvSpPr>
        <p:spPr>
          <a:xfrm>
            <a:off x="0" y="-1518834"/>
            <a:ext cx="12192000" cy="8376834"/>
          </a:xfrm>
          <a:custGeom>
            <a:avLst/>
            <a:gdLst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951554 w 9211732"/>
              <a:gd name="connsiteY1" fmla="*/ 33867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50246 h 6850246"/>
              <a:gd name="connsiteX1" fmla="*/ 1951554 w 9211732"/>
              <a:gd name="connsiteY1" fmla="*/ 26113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  <a:gd name="connsiteX0" fmla="*/ 0 w 9211732"/>
              <a:gd name="connsiteY0" fmla="*/ 6850246 h 6850246"/>
              <a:gd name="connsiteX1" fmla="*/ 1943008 w 9211732"/>
              <a:gd name="connsiteY1" fmla="*/ 475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1732" h="6850246">
                <a:moveTo>
                  <a:pt x="0" y="6850246"/>
                </a:moveTo>
                <a:cubicBezTo>
                  <a:pt x="1000473" y="4784380"/>
                  <a:pt x="1975467" y="2777541"/>
                  <a:pt x="1943008" y="475"/>
                </a:cubicBezTo>
                <a:lnTo>
                  <a:pt x="7048274" y="0"/>
                </a:lnTo>
                <a:cubicBezTo>
                  <a:pt x="7066615" y="2641601"/>
                  <a:pt x="8058859" y="4665846"/>
                  <a:pt x="9211732" y="6850246"/>
                </a:cubicBezTo>
                <a:lnTo>
                  <a:pt x="0" y="6850246"/>
                </a:lnTo>
                <a:close/>
              </a:path>
            </a:pathLst>
          </a:custGeom>
          <a:gradFill flip="none" rotWithShape="1">
            <a:gsLst>
              <a:gs pos="0">
                <a:srgbClr val="10823A">
                  <a:alpha val="10000"/>
                </a:srgbClr>
              </a:gs>
              <a:gs pos="84000">
                <a:schemeClr val="accent2">
                  <a:lumMod val="20000"/>
                  <a:lumOff val="80000"/>
                  <a:alpha val="10000"/>
                </a:schemeClr>
              </a:gs>
            </a:gsLst>
            <a:lin ang="16200000" scaled="1"/>
            <a:tileRect/>
          </a:gradFill>
          <a:ln w="6350">
            <a:gradFill flip="none" rotWithShape="1">
              <a:gsLst>
                <a:gs pos="38000">
                  <a:schemeClr val="accent3">
                    <a:alpha val="70000"/>
                  </a:schemeClr>
                </a:gs>
                <a:gs pos="96000">
                  <a:schemeClr val="accent2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5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30" y="116115"/>
            <a:ext cx="3274583" cy="3274583"/>
          </a:xfrm>
          <a:prstGeom prst="rect">
            <a:avLst/>
          </a:prstGeom>
        </p:spPr>
      </p:pic>
      <p:pic>
        <p:nvPicPr>
          <p:cNvPr id="46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922" y="-178142"/>
            <a:ext cx="7156744" cy="3453850"/>
          </a:xfrm>
          <a:prstGeom prst="rect">
            <a:avLst/>
          </a:prstGeom>
        </p:spPr>
      </p:pic>
      <p:pic>
        <p:nvPicPr>
          <p:cNvPr id="47" name="MG-图片 3">
            <a:extLst>
              <a:ext uri="{FF2B5EF4-FFF2-40B4-BE49-F238E27FC236}">
                <a16:creationId xmlns:a16="http://schemas.microsoft.com/office/drawing/2014/main" id="{0C7D73C8-E1D2-682D-5A87-AA21C7D1B90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374" y="243507"/>
            <a:ext cx="5486411" cy="25389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62"/>
          <a:stretch/>
        </p:blipFill>
        <p:spPr>
          <a:xfrm>
            <a:off x="0" y="3163330"/>
            <a:ext cx="12191999" cy="3694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52" name="图片 51" descr="图片包含 物体, 灯, 游戏机, 灯光&#10;&#10;描述已自动生成">
            <a:extLst>
              <a:ext uri="{FF2B5EF4-FFF2-40B4-BE49-F238E27FC236}">
                <a16:creationId xmlns:a16="http://schemas.microsoft.com/office/drawing/2014/main" id="{05C78288-5A1D-4435-9A89-2F6160B0C4AE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1787434" y="-2166693"/>
            <a:ext cx="15766868" cy="860406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flipH="1">
            <a:off x="0" y="2394663"/>
            <a:ext cx="3613316" cy="1286293"/>
            <a:chOff x="8334191" y="1868062"/>
            <a:chExt cx="3857068" cy="1286293"/>
          </a:xfrm>
        </p:grpSpPr>
        <p:sp>
          <p:nvSpPr>
            <p:cNvPr id="11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0C91BF-C1DA-4D34-3732-DDA26D14EADD}"/>
              </a:ext>
            </a:extLst>
          </p:cNvPr>
          <p:cNvGrpSpPr/>
          <p:nvPr/>
        </p:nvGrpSpPr>
        <p:grpSpPr>
          <a:xfrm>
            <a:off x="8519886" y="2394663"/>
            <a:ext cx="3672114" cy="1286293"/>
            <a:chOff x="8334191" y="1868062"/>
            <a:chExt cx="3857068" cy="1286293"/>
          </a:xfrm>
        </p:grpSpPr>
        <p:sp>
          <p:nvSpPr>
            <p:cNvPr id="14" name="MG-矩形 36">
              <a:extLst>
                <a:ext uri="{FF2B5EF4-FFF2-40B4-BE49-F238E27FC236}">
                  <a16:creationId xmlns:a16="http://schemas.microsoft.com/office/drawing/2014/main" id="{F3AE3F9A-0E68-73EE-459B-8CECA673BED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MG-矩形 36">
              <a:extLst>
                <a:ext uri="{FF2B5EF4-FFF2-40B4-BE49-F238E27FC236}">
                  <a16:creationId xmlns:a16="http://schemas.microsoft.com/office/drawing/2014/main" id="{2DEA67A4-E4CE-28F0-50E6-6C88A821E7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846000" y="3314635"/>
            <a:ext cx="4500000" cy="612000"/>
            <a:chOff x="3883945" y="-314560"/>
            <a:chExt cx="4036716" cy="461516"/>
          </a:xfrm>
        </p:grpSpPr>
        <p:sp>
          <p:nvSpPr>
            <p:cNvPr id="64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203193" y="3451358"/>
            <a:ext cx="37856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MOMO  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汇报时间：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24.4.9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CA0E78A-58DD-1FF9-C11B-9A914A1B1DA4}"/>
              </a:ext>
            </a:extLst>
          </p:cNvPr>
          <p:cNvSpPr/>
          <p:nvPr/>
        </p:nvSpPr>
        <p:spPr>
          <a:xfrm>
            <a:off x="2433759" y="1368267"/>
            <a:ext cx="1155715" cy="1495416"/>
          </a:xfrm>
          <a:custGeom>
            <a:avLst/>
            <a:gdLst/>
            <a:ahLst/>
            <a:cxnLst/>
            <a:rect l="l" t="t" r="r" b="b"/>
            <a:pathLst>
              <a:path w="1155715" h="1495416">
                <a:moveTo>
                  <a:pt x="813244" y="1098094"/>
                </a:moveTo>
                <a:cubicBezTo>
                  <a:pt x="783612" y="1097609"/>
                  <a:pt x="760537" y="1101738"/>
                  <a:pt x="744021" y="1110482"/>
                </a:cubicBezTo>
                <a:cubicBezTo>
                  <a:pt x="719732" y="1123112"/>
                  <a:pt x="705888" y="1134770"/>
                  <a:pt x="702487" y="1145457"/>
                </a:cubicBezTo>
                <a:cubicBezTo>
                  <a:pt x="699087" y="1156145"/>
                  <a:pt x="702730" y="1174118"/>
                  <a:pt x="713417" y="1199379"/>
                </a:cubicBezTo>
                <a:cubicBezTo>
                  <a:pt x="721189" y="1216867"/>
                  <a:pt x="729205" y="1229740"/>
                  <a:pt x="737463" y="1237998"/>
                </a:cubicBezTo>
                <a:cubicBezTo>
                  <a:pt x="745721" y="1246256"/>
                  <a:pt x="760051" y="1254757"/>
                  <a:pt x="780454" y="1263501"/>
                </a:cubicBezTo>
                <a:cubicBezTo>
                  <a:pt x="812515" y="1279046"/>
                  <a:pt x="843119" y="1286818"/>
                  <a:pt x="872265" y="1286818"/>
                </a:cubicBezTo>
                <a:lnTo>
                  <a:pt x="914528" y="1286818"/>
                </a:lnTo>
                <a:lnTo>
                  <a:pt x="914528" y="1205208"/>
                </a:lnTo>
                <a:cubicBezTo>
                  <a:pt x="914528" y="1166346"/>
                  <a:pt x="913556" y="1142786"/>
                  <a:pt x="911613" y="1134528"/>
                </a:cubicBezTo>
                <a:cubicBezTo>
                  <a:pt x="909670" y="1126269"/>
                  <a:pt x="902384" y="1119226"/>
                  <a:pt x="889753" y="1113396"/>
                </a:cubicBezTo>
                <a:cubicBezTo>
                  <a:pt x="868379" y="1103681"/>
                  <a:pt x="842876" y="1098580"/>
                  <a:pt x="813244" y="1098094"/>
                </a:cubicBezTo>
                <a:close/>
                <a:moveTo>
                  <a:pt x="889753" y="641223"/>
                </a:moveTo>
                <a:cubicBezTo>
                  <a:pt x="883924" y="641223"/>
                  <a:pt x="878581" y="644138"/>
                  <a:pt x="873723" y="649967"/>
                </a:cubicBezTo>
                <a:cubicBezTo>
                  <a:pt x="868865" y="655796"/>
                  <a:pt x="868136" y="660168"/>
                  <a:pt x="871537" y="663083"/>
                </a:cubicBezTo>
                <a:cubicBezTo>
                  <a:pt x="874937" y="665998"/>
                  <a:pt x="880281" y="663083"/>
                  <a:pt x="887567" y="654339"/>
                </a:cubicBezTo>
                <a:cubicBezTo>
                  <a:pt x="894854" y="645595"/>
                  <a:pt x="895583" y="641223"/>
                  <a:pt x="889753" y="641223"/>
                </a:cubicBezTo>
                <a:close/>
                <a:moveTo>
                  <a:pt x="758594" y="622278"/>
                </a:moveTo>
                <a:cubicBezTo>
                  <a:pt x="744992" y="622278"/>
                  <a:pt x="735520" y="624221"/>
                  <a:pt x="730176" y="628107"/>
                </a:cubicBezTo>
                <a:cubicBezTo>
                  <a:pt x="724833" y="631993"/>
                  <a:pt x="718761" y="640737"/>
                  <a:pt x="711960" y="654339"/>
                </a:cubicBezTo>
                <a:cubicBezTo>
                  <a:pt x="705159" y="669884"/>
                  <a:pt x="701758" y="679113"/>
                  <a:pt x="701758" y="682028"/>
                </a:cubicBezTo>
                <a:cubicBezTo>
                  <a:pt x="701758" y="684943"/>
                  <a:pt x="706130" y="686400"/>
                  <a:pt x="714874" y="686400"/>
                </a:cubicBezTo>
                <a:cubicBezTo>
                  <a:pt x="727505" y="686400"/>
                  <a:pt x="733820" y="690772"/>
                  <a:pt x="733820" y="699516"/>
                </a:cubicBezTo>
                <a:cubicBezTo>
                  <a:pt x="733820" y="706317"/>
                  <a:pt x="736734" y="710689"/>
                  <a:pt x="742564" y="712632"/>
                </a:cubicBezTo>
                <a:cubicBezTo>
                  <a:pt x="748393" y="714575"/>
                  <a:pt x="754951" y="713846"/>
                  <a:pt x="762237" y="710446"/>
                </a:cubicBezTo>
                <a:cubicBezTo>
                  <a:pt x="769524" y="707046"/>
                  <a:pt x="775110" y="701945"/>
                  <a:pt x="778997" y="695144"/>
                </a:cubicBezTo>
                <a:cubicBezTo>
                  <a:pt x="784826" y="683485"/>
                  <a:pt x="787741" y="668426"/>
                  <a:pt x="787741" y="649967"/>
                </a:cubicBezTo>
                <a:cubicBezTo>
                  <a:pt x="787741" y="637337"/>
                  <a:pt x="786283" y="629564"/>
                  <a:pt x="783369" y="626650"/>
                </a:cubicBezTo>
                <a:cubicBezTo>
                  <a:pt x="780454" y="623735"/>
                  <a:pt x="772196" y="622278"/>
                  <a:pt x="758594" y="622278"/>
                </a:cubicBezTo>
                <a:close/>
                <a:moveTo>
                  <a:pt x="883924" y="613534"/>
                </a:moveTo>
                <a:cubicBezTo>
                  <a:pt x="881009" y="613534"/>
                  <a:pt x="877852" y="616691"/>
                  <a:pt x="874451" y="623007"/>
                </a:cubicBezTo>
                <a:cubicBezTo>
                  <a:pt x="871051" y="629322"/>
                  <a:pt x="872508" y="632479"/>
                  <a:pt x="878823" y="632479"/>
                </a:cubicBezTo>
                <a:cubicBezTo>
                  <a:pt x="885138" y="632479"/>
                  <a:pt x="888296" y="629322"/>
                  <a:pt x="888296" y="623007"/>
                </a:cubicBezTo>
                <a:cubicBezTo>
                  <a:pt x="888296" y="616691"/>
                  <a:pt x="886839" y="613534"/>
                  <a:pt x="883924" y="613534"/>
                </a:cubicBezTo>
                <a:close/>
                <a:moveTo>
                  <a:pt x="784097" y="526823"/>
                </a:moveTo>
                <a:cubicBezTo>
                  <a:pt x="779725" y="526337"/>
                  <a:pt x="773167" y="530952"/>
                  <a:pt x="764423" y="540668"/>
                </a:cubicBezTo>
                <a:cubicBezTo>
                  <a:pt x="758594" y="552326"/>
                  <a:pt x="758594" y="558641"/>
                  <a:pt x="764423" y="559613"/>
                </a:cubicBezTo>
                <a:cubicBezTo>
                  <a:pt x="774139" y="559613"/>
                  <a:pt x="780940" y="554755"/>
                  <a:pt x="784826" y="545040"/>
                </a:cubicBezTo>
                <a:cubicBezTo>
                  <a:pt x="788712" y="533381"/>
                  <a:pt x="788469" y="527309"/>
                  <a:pt x="784097" y="526823"/>
                </a:cubicBezTo>
                <a:close/>
                <a:moveTo>
                  <a:pt x="1020184" y="414609"/>
                </a:moveTo>
                <a:cubicBezTo>
                  <a:pt x="1010954" y="415095"/>
                  <a:pt x="991280" y="423596"/>
                  <a:pt x="961162" y="440112"/>
                </a:cubicBezTo>
                <a:cubicBezTo>
                  <a:pt x="927158" y="456629"/>
                  <a:pt x="901898" y="467073"/>
                  <a:pt x="885381" y="471445"/>
                </a:cubicBezTo>
                <a:cubicBezTo>
                  <a:pt x="868865" y="475817"/>
                  <a:pt x="860607" y="483346"/>
                  <a:pt x="860607" y="494033"/>
                </a:cubicBezTo>
                <a:cubicBezTo>
                  <a:pt x="860607" y="525123"/>
                  <a:pt x="870808" y="540668"/>
                  <a:pt x="891211" y="540668"/>
                </a:cubicBezTo>
                <a:cubicBezTo>
                  <a:pt x="899955" y="540668"/>
                  <a:pt x="910642" y="543582"/>
                  <a:pt x="923272" y="549412"/>
                </a:cubicBezTo>
                <a:cubicBezTo>
                  <a:pt x="935902" y="555241"/>
                  <a:pt x="946589" y="562042"/>
                  <a:pt x="955333" y="569814"/>
                </a:cubicBezTo>
                <a:cubicBezTo>
                  <a:pt x="964077" y="577587"/>
                  <a:pt x="967477" y="582930"/>
                  <a:pt x="965534" y="585845"/>
                </a:cubicBezTo>
                <a:cubicBezTo>
                  <a:pt x="961648" y="592646"/>
                  <a:pt x="955333" y="596046"/>
                  <a:pt x="946589" y="596046"/>
                </a:cubicBezTo>
                <a:cubicBezTo>
                  <a:pt x="940760" y="596046"/>
                  <a:pt x="936873" y="598232"/>
                  <a:pt x="934930" y="602604"/>
                </a:cubicBezTo>
                <a:cubicBezTo>
                  <a:pt x="932987" y="606976"/>
                  <a:pt x="933230" y="613534"/>
                  <a:pt x="935659" y="622278"/>
                </a:cubicBezTo>
                <a:cubicBezTo>
                  <a:pt x="938088" y="631022"/>
                  <a:pt x="942217" y="640252"/>
                  <a:pt x="948046" y="649967"/>
                </a:cubicBezTo>
                <a:cubicBezTo>
                  <a:pt x="954847" y="661626"/>
                  <a:pt x="958248" y="670127"/>
                  <a:pt x="958248" y="675470"/>
                </a:cubicBezTo>
                <a:cubicBezTo>
                  <a:pt x="958248" y="680814"/>
                  <a:pt x="954847" y="690286"/>
                  <a:pt x="948046" y="703888"/>
                </a:cubicBezTo>
                <a:cubicBezTo>
                  <a:pt x="937359" y="723319"/>
                  <a:pt x="924729" y="735949"/>
                  <a:pt x="910156" y="741779"/>
                </a:cubicBezTo>
                <a:cubicBezTo>
                  <a:pt x="887810" y="749551"/>
                  <a:pt x="882952" y="763638"/>
                  <a:pt x="895583" y="784041"/>
                </a:cubicBezTo>
                <a:cubicBezTo>
                  <a:pt x="900440" y="791813"/>
                  <a:pt x="906513" y="788170"/>
                  <a:pt x="913799" y="773111"/>
                </a:cubicBezTo>
                <a:cubicBezTo>
                  <a:pt x="921086" y="758052"/>
                  <a:pt x="933473" y="750522"/>
                  <a:pt x="950961" y="750522"/>
                </a:cubicBezTo>
                <a:cubicBezTo>
                  <a:pt x="966506" y="750522"/>
                  <a:pt x="977921" y="741536"/>
                  <a:pt x="985208" y="723562"/>
                </a:cubicBezTo>
                <a:cubicBezTo>
                  <a:pt x="992495" y="705588"/>
                  <a:pt x="1007797" y="649967"/>
                  <a:pt x="1031114" y="556698"/>
                </a:cubicBezTo>
                <a:cubicBezTo>
                  <a:pt x="1046659" y="491604"/>
                  <a:pt x="1051031" y="451285"/>
                  <a:pt x="1044230" y="435740"/>
                </a:cubicBezTo>
                <a:cubicBezTo>
                  <a:pt x="1037429" y="421167"/>
                  <a:pt x="1029414" y="414123"/>
                  <a:pt x="1020184" y="414609"/>
                </a:cubicBezTo>
                <a:close/>
                <a:moveTo>
                  <a:pt x="308281" y="368703"/>
                </a:moveTo>
                <a:cubicBezTo>
                  <a:pt x="317025" y="367732"/>
                  <a:pt x="323340" y="372590"/>
                  <a:pt x="327226" y="383276"/>
                </a:cubicBezTo>
                <a:cubicBezTo>
                  <a:pt x="331112" y="392992"/>
                  <a:pt x="333055" y="431854"/>
                  <a:pt x="333055" y="499863"/>
                </a:cubicBezTo>
                <a:cubicBezTo>
                  <a:pt x="333055" y="547468"/>
                  <a:pt x="334270" y="577587"/>
                  <a:pt x="336698" y="590217"/>
                </a:cubicBezTo>
                <a:cubicBezTo>
                  <a:pt x="339127" y="602847"/>
                  <a:pt x="345200" y="614505"/>
                  <a:pt x="354915" y="625193"/>
                </a:cubicBezTo>
                <a:cubicBezTo>
                  <a:pt x="369488" y="640737"/>
                  <a:pt x="385519" y="650453"/>
                  <a:pt x="403007" y="654339"/>
                </a:cubicBezTo>
                <a:cubicBezTo>
                  <a:pt x="445755" y="663083"/>
                  <a:pt x="471987" y="670127"/>
                  <a:pt x="481702" y="675470"/>
                </a:cubicBezTo>
                <a:cubicBezTo>
                  <a:pt x="491418" y="680814"/>
                  <a:pt x="496276" y="690286"/>
                  <a:pt x="496276" y="703888"/>
                </a:cubicBezTo>
                <a:cubicBezTo>
                  <a:pt x="496276" y="722347"/>
                  <a:pt x="487775" y="735949"/>
                  <a:pt x="470772" y="744693"/>
                </a:cubicBezTo>
                <a:cubicBezTo>
                  <a:pt x="453770" y="753437"/>
                  <a:pt x="428267" y="778212"/>
                  <a:pt x="394263" y="819017"/>
                </a:cubicBezTo>
                <a:lnTo>
                  <a:pt x="341799" y="878767"/>
                </a:lnTo>
                <a:lnTo>
                  <a:pt x="344714" y="1074049"/>
                </a:lnTo>
                <a:cubicBezTo>
                  <a:pt x="345685" y="1156630"/>
                  <a:pt x="345442" y="1210308"/>
                  <a:pt x="343985" y="1235083"/>
                </a:cubicBezTo>
                <a:cubicBezTo>
                  <a:pt x="342528" y="1259858"/>
                  <a:pt x="338885" y="1274188"/>
                  <a:pt x="333055" y="1278074"/>
                </a:cubicBezTo>
                <a:cubicBezTo>
                  <a:pt x="323340" y="1283903"/>
                  <a:pt x="315810" y="1286089"/>
                  <a:pt x="310467" y="1284632"/>
                </a:cubicBezTo>
                <a:cubicBezTo>
                  <a:pt x="305123" y="1283175"/>
                  <a:pt x="294679" y="1276131"/>
                  <a:pt x="279134" y="1263501"/>
                </a:cubicBezTo>
                <a:cubicBezTo>
                  <a:pt x="265533" y="1250871"/>
                  <a:pt x="250959" y="1230954"/>
                  <a:pt x="235414" y="1203751"/>
                </a:cubicBezTo>
                <a:cubicBezTo>
                  <a:pt x="219869" y="1176547"/>
                  <a:pt x="209183" y="1151773"/>
                  <a:pt x="203353" y="1129427"/>
                </a:cubicBezTo>
                <a:cubicBezTo>
                  <a:pt x="198496" y="1111939"/>
                  <a:pt x="201410" y="1096880"/>
                  <a:pt x="212097" y="1084250"/>
                </a:cubicBezTo>
                <a:cubicBezTo>
                  <a:pt x="218898" y="1076477"/>
                  <a:pt x="223513" y="1065790"/>
                  <a:pt x="225942" y="1052189"/>
                </a:cubicBezTo>
                <a:cubicBezTo>
                  <a:pt x="228371" y="1038587"/>
                  <a:pt x="229099" y="1012355"/>
                  <a:pt x="228128" y="973493"/>
                </a:cubicBezTo>
                <a:lnTo>
                  <a:pt x="228128" y="881682"/>
                </a:lnTo>
                <a:lnTo>
                  <a:pt x="145060" y="853993"/>
                </a:lnTo>
                <a:cubicBezTo>
                  <a:pt x="100369" y="838448"/>
                  <a:pt x="69279" y="825089"/>
                  <a:pt x="51792" y="813916"/>
                </a:cubicBezTo>
                <a:cubicBezTo>
                  <a:pt x="34304" y="802743"/>
                  <a:pt x="19730" y="785984"/>
                  <a:pt x="8072" y="763638"/>
                </a:cubicBezTo>
                <a:cubicBezTo>
                  <a:pt x="2243" y="751008"/>
                  <a:pt x="-429" y="742750"/>
                  <a:pt x="57" y="738864"/>
                </a:cubicBezTo>
                <a:cubicBezTo>
                  <a:pt x="542" y="734978"/>
                  <a:pt x="4186" y="730606"/>
                  <a:pt x="10986" y="725748"/>
                </a:cubicBezTo>
                <a:cubicBezTo>
                  <a:pt x="19730" y="719919"/>
                  <a:pt x="29932" y="717733"/>
                  <a:pt x="41590" y="719190"/>
                </a:cubicBezTo>
                <a:cubicBezTo>
                  <a:pt x="53249" y="720647"/>
                  <a:pt x="71222" y="727205"/>
                  <a:pt x="95511" y="738864"/>
                </a:cubicBezTo>
                <a:cubicBezTo>
                  <a:pt x="112028" y="746636"/>
                  <a:pt x="128787" y="748822"/>
                  <a:pt x="145789" y="745422"/>
                </a:cubicBezTo>
                <a:cubicBezTo>
                  <a:pt x="162791" y="742021"/>
                  <a:pt x="184894" y="732549"/>
                  <a:pt x="212097" y="717004"/>
                </a:cubicBezTo>
                <a:lnTo>
                  <a:pt x="249988" y="695144"/>
                </a:lnTo>
                <a:lnTo>
                  <a:pt x="255817" y="625193"/>
                </a:lnTo>
                <a:cubicBezTo>
                  <a:pt x="265533" y="500834"/>
                  <a:pt x="276705" y="421653"/>
                  <a:pt x="289335" y="387649"/>
                </a:cubicBezTo>
                <a:cubicBezTo>
                  <a:pt x="293221" y="375990"/>
                  <a:pt x="299537" y="369675"/>
                  <a:pt x="308281" y="368703"/>
                </a:cubicBezTo>
                <a:close/>
                <a:moveTo>
                  <a:pt x="960433" y="6558"/>
                </a:moveTo>
                <a:cubicBezTo>
                  <a:pt x="963834" y="7044"/>
                  <a:pt x="974278" y="10687"/>
                  <a:pt x="991766" y="17488"/>
                </a:cubicBezTo>
                <a:cubicBezTo>
                  <a:pt x="1012169" y="26232"/>
                  <a:pt x="1024556" y="40319"/>
                  <a:pt x="1028928" y="59750"/>
                </a:cubicBezTo>
                <a:cubicBezTo>
                  <a:pt x="1033300" y="79181"/>
                  <a:pt x="1031600" y="91326"/>
                  <a:pt x="1023827" y="96184"/>
                </a:cubicBezTo>
                <a:cubicBezTo>
                  <a:pt x="997595" y="112700"/>
                  <a:pt x="981079" y="106385"/>
                  <a:pt x="974278" y="77238"/>
                </a:cubicBezTo>
                <a:cubicBezTo>
                  <a:pt x="970392" y="58779"/>
                  <a:pt x="961648" y="45177"/>
                  <a:pt x="948046" y="36433"/>
                </a:cubicBezTo>
                <a:cubicBezTo>
                  <a:pt x="940274" y="30604"/>
                  <a:pt x="935902" y="26232"/>
                  <a:pt x="934930" y="23317"/>
                </a:cubicBezTo>
                <a:cubicBezTo>
                  <a:pt x="933959" y="20403"/>
                  <a:pt x="936388" y="17002"/>
                  <a:pt x="942217" y="13116"/>
                </a:cubicBezTo>
                <a:cubicBezTo>
                  <a:pt x="950961" y="8258"/>
                  <a:pt x="957033" y="6072"/>
                  <a:pt x="960433" y="6558"/>
                </a:cubicBezTo>
                <a:close/>
                <a:moveTo>
                  <a:pt x="818344" y="0"/>
                </a:moveTo>
                <a:cubicBezTo>
                  <a:pt x="819316" y="0"/>
                  <a:pt x="821745" y="5829"/>
                  <a:pt x="825631" y="17488"/>
                </a:cubicBezTo>
                <a:cubicBezTo>
                  <a:pt x="830489" y="34004"/>
                  <a:pt x="834861" y="65580"/>
                  <a:pt x="838747" y="112214"/>
                </a:cubicBezTo>
                <a:lnTo>
                  <a:pt x="844576" y="182166"/>
                </a:lnTo>
                <a:lnTo>
                  <a:pt x="895583" y="193824"/>
                </a:lnTo>
                <a:cubicBezTo>
                  <a:pt x="950961" y="205483"/>
                  <a:pt x="978650" y="224914"/>
                  <a:pt x="978650" y="252117"/>
                </a:cubicBezTo>
                <a:cubicBezTo>
                  <a:pt x="978650" y="261833"/>
                  <a:pt x="957762" y="284178"/>
                  <a:pt x="915985" y="319154"/>
                </a:cubicBezTo>
                <a:cubicBezTo>
                  <a:pt x="884896" y="345386"/>
                  <a:pt x="865222" y="366517"/>
                  <a:pt x="856964" y="382548"/>
                </a:cubicBezTo>
                <a:cubicBezTo>
                  <a:pt x="848705" y="398578"/>
                  <a:pt x="849434" y="413880"/>
                  <a:pt x="859150" y="428454"/>
                </a:cubicBezTo>
                <a:cubicBezTo>
                  <a:pt x="863036" y="435254"/>
                  <a:pt x="874694" y="436226"/>
                  <a:pt x="894125" y="431368"/>
                </a:cubicBezTo>
                <a:cubicBezTo>
                  <a:pt x="913556" y="426511"/>
                  <a:pt x="929587" y="418738"/>
                  <a:pt x="942217" y="408051"/>
                </a:cubicBezTo>
                <a:cubicBezTo>
                  <a:pt x="961648" y="391535"/>
                  <a:pt x="986665" y="385948"/>
                  <a:pt x="1017269" y="391292"/>
                </a:cubicBezTo>
                <a:cubicBezTo>
                  <a:pt x="1047873" y="396635"/>
                  <a:pt x="1072891" y="410966"/>
                  <a:pt x="1092322" y="434283"/>
                </a:cubicBezTo>
                <a:cubicBezTo>
                  <a:pt x="1103009" y="446913"/>
                  <a:pt x="1109567" y="459057"/>
                  <a:pt x="1111995" y="470716"/>
                </a:cubicBezTo>
                <a:cubicBezTo>
                  <a:pt x="1114424" y="482375"/>
                  <a:pt x="1115639" y="508121"/>
                  <a:pt x="1115639" y="547954"/>
                </a:cubicBezTo>
                <a:cubicBezTo>
                  <a:pt x="1115639" y="607219"/>
                  <a:pt x="1110781" y="657739"/>
                  <a:pt x="1101066" y="699516"/>
                </a:cubicBezTo>
                <a:cubicBezTo>
                  <a:pt x="1091350" y="747122"/>
                  <a:pt x="1087221" y="776754"/>
                  <a:pt x="1088678" y="788413"/>
                </a:cubicBezTo>
                <a:cubicBezTo>
                  <a:pt x="1090136" y="800071"/>
                  <a:pt x="1099123" y="808815"/>
                  <a:pt x="1115639" y="814645"/>
                </a:cubicBezTo>
                <a:cubicBezTo>
                  <a:pt x="1138956" y="823389"/>
                  <a:pt x="1152072" y="835533"/>
                  <a:pt x="1154987" y="851078"/>
                </a:cubicBezTo>
                <a:cubicBezTo>
                  <a:pt x="1156929" y="857879"/>
                  <a:pt x="1154987" y="862251"/>
                  <a:pt x="1149157" y="864194"/>
                </a:cubicBezTo>
                <a:cubicBezTo>
                  <a:pt x="1141385" y="867109"/>
                  <a:pt x="1127297" y="867594"/>
                  <a:pt x="1106895" y="865651"/>
                </a:cubicBezTo>
                <a:cubicBezTo>
                  <a:pt x="1092322" y="864680"/>
                  <a:pt x="1083092" y="865651"/>
                  <a:pt x="1079206" y="868566"/>
                </a:cubicBezTo>
                <a:cubicBezTo>
                  <a:pt x="1075319" y="871481"/>
                  <a:pt x="1070947" y="880224"/>
                  <a:pt x="1066090" y="894798"/>
                </a:cubicBezTo>
                <a:cubicBezTo>
                  <a:pt x="1058317" y="916172"/>
                  <a:pt x="1044958" y="931231"/>
                  <a:pt x="1026013" y="939975"/>
                </a:cubicBezTo>
                <a:cubicBezTo>
                  <a:pt x="1007068" y="948719"/>
                  <a:pt x="997595" y="957948"/>
                  <a:pt x="997595" y="967664"/>
                </a:cubicBezTo>
                <a:cubicBezTo>
                  <a:pt x="997595" y="980294"/>
                  <a:pt x="1002453" y="1018670"/>
                  <a:pt x="1012169" y="1082793"/>
                </a:cubicBezTo>
                <a:cubicBezTo>
                  <a:pt x="1021884" y="1146915"/>
                  <a:pt x="1030142" y="1197921"/>
                  <a:pt x="1036943" y="1235812"/>
                </a:cubicBezTo>
                <a:cubicBezTo>
                  <a:pt x="1053459" y="1325194"/>
                  <a:pt x="1054917" y="1395146"/>
                  <a:pt x="1041315" y="1445666"/>
                </a:cubicBezTo>
                <a:cubicBezTo>
                  <a:pt x="1032571" y="1476756"/>
                  <a:pt x="1019455" y="1493273"/>
                  <a:pt x="1001967" y="1495215"/>
                </a:cubicBezTo>
                <a:cubicBezTo>
                  <a:pt x="984480" y="1497159"/>
                  <a:pt x="955819" y="1485014"/>
                  <a:pt x="915985" y="1458782"/>
                </a:cubicBezTo>
                <a:cubicBezTo>
                  <a:pt x="878095" y="1434494"/>
                  <a:pt x="856721" y="1422349"/>
                  <a:pt x="851863" y="1422349"/>
                </a:cubicBezTo>
                <a:cubicBezTo>
                  <a:pt x="843119" y="1422349"/>
                  <a:pt x="818102" y="1404619"/>
                  <a:pt x="776811" y="1369157"/>
                </a:cubicBezTo>
                <a:cubicBezTo>
                  <a:pt x="735520" y="1333695"/>
                  <a:pt x="710988" y="1309164"/>
                  <a:pt x="703216" y="1295562"/>
                </a:cubicBezTo>
                <a:cubicBezTo>
                  <a:pt x="693500" y="1279046"/>
                  <a:pt x="684028" y="1255000"/>
                  <a:pt x="674798" y="1223424"/>
                </a:cubicBezTo>
                <a:cubicBezTo>
                  <a:pt x="665568" y="1191849"/>
                  <a:pt x="660953" y="1167318"/>
                  <a:pt x="660953" y="1149830"/>
                </a:cubicBezTo>
                <a:cubicBezTo>
                  <a:pt x="660953" y="1124569"/>
                  <a:pt x="688642" y="1096394"/>
                  <a:pt x="744021" y="1065305"/>
                </a:cubicBezTo>
                <a:cubicBezTo>
                  <a:pt x="762480" y="1053646"/>
                  <a:pt x="776568" y="1047088"/>
                  <a:pt x="786283" y="1045631"/>
                </a:cubicBezTo>
                <a:cubicBezTo>
                  <a:pt x="795999" y="1044173"/>
                  <a:pt x="813487" y="1045388"/>
                  <a:pt x="838747" y="1049274"/>
                </a:cubicBezTo>
                <a:cubicBezTo>
                  <a:pt x="874694" y="1056075"/>
                  <a:pt x="894854" y="1059475"/>
                  <a:pt x="899226" y="1059475"/>
                </a:cubicBezTo>
                <a:cubicBezTo>
                  <a:pt x="903598" y="1059475"/>
                  <a:pt x="905784" y="1041016"/>
                  <a:pt x="905784" y="1004097"/>
                </a:cubicBezTo>
                <a:cubicBezTo>
                  <a:pt x="905784" y="1000211"/>
                  <a:pt x="905784" y="995839"/>
                  <a:pt x="905784" y="990981"/>
                </a:cubicBezTo>
                <a:cubicBezTo>
                  <a:pt x="905784" y="967664"/>
                  <a:pt x="902384" y="955519"/>
                  <a:pt x="895583" y="954548"/>
                </a:cubicBezTo>
                <a:cubicBezTo>
                  <a:pt x="888782" y="953576"/>
                  <a:pt x="863521" y="961835"/>
                  <a:pt x="819802" y="979323"/>
                </a:cubicBezTo>
                <a:cubicBezTo>
                  <a:pt x="810086" y="984180"/>
                  <a:pt x="802314" y="987581"/>
                  <a:pt x="796485" y="989524"/>
                </a:cubicBezTo>
                <a:cubicBezTo>
                  <a:pt x="759566" y="1005068"/>
                  <a:pt x="730419" y="1015027"/>
                  <a:pt x="709045" y="1019399"/>
                </a:cubicBezTo>
                <a:cubicBezTo>
                  <a:pt x="687671" y="1023771"/>
                  <a:pt x="660468" y="1025471"/>
                  <a:pt x="627435" y="1024500"/>
                </a:cubicBezTo>
                <a:cubicBezTo>
                  <a:pt x="610918" y="1023528"/>
                  <a:pt x="595617" y="1016970"/>
                  <a:pt x="581529" y="1004826"/>
                </a:cubicBezTo>
                <a:cubicBezTo>
                  <a:pt x="567442" y="992681"/>
                  <a:pt x="560398" y="980294"/>
                  <a:pt x="560398" y="967664"/>
                </a:cubicBezTo>
                <a:cubicBezTo>
                  <a:pt x="560398" y="956977"/>
                  <a:pt x="565013" y="949933"/>
                  <a:pt x="574242" y="946533"/>
                </a:cubicBezTo>
                <a:cubicBezTo>
                  <a:pt x="583472" y="943132"/>
                  <a:pt x="590030" y="945804"/>
                  <a:pt x="593916" y="954548"/>
                </a:cubicBezTo>
                <a:cubicBezTo>
                  <a:pt x="597803" y="964263"/>
                  <a:pt x="614319" y="968636"/>
                  <a:pt x="643465" y="967664"/>
                </a:cubicBezTo>
                <a:cubicBezTo>
                  <a:pt x="672612" y="966692"/>
                  <a:pt x="702730" y="960863"/>
                  <a:pt x="733820" y="950176"/>
                </a:cubicBezTo>
                <a:cubicBezTo>
                  <a:pt x="766852" y="938517"/>
                  <a:pt x="788226" y="932688"/>
                  <a:pt x="797942" y="932688"/>
                </a:cubicBezTo>
                <a:cubicBezTo>
                  <a:pt x="805714" y="932688"/>
                  <a:pt x="824174" y="924916"/>
                  <a:pt x="853320" y="909371"/>
                </a:cubicBezTo>
                <a:cubicBezTo>
                  <a:pt x="882467" y="893826"/>
                  <a:pt x="897040" y="884111"/>
                  <a:pt x="897040" y="880224"/>
                </a:cubicBezTo>
                <a:cubicBezTo>
                  <a:pt x="897040" y="880224"/>
                  <a:pt x="896311" y="879981"/>
                  <a:pt x="894854" y="879496"/>
                </a:cubicBezTo>
                <a:cubicBezTo>
                  <a:pt x="893397" y="879010"/>
                  <a:pt x="891453" y="879010"/>
                  <a:pt x="889025" y="879496"/>
                </a:cubicBezTo>
                <a:cubicBezTo>
                  <a:pt x="886596" y="879981"/>
                  <a:pt x="883924" y="880710"/>
                  <a:pt x="881009" y="881682"/>
                </a:cubicBezTo>
                <a:cubicBezTo>
                  <a:pt x="871294" y="884596"/>
                  <a:pt x="856964" y="877067"/>
                  <a:pt x="838018" y="859093"/>
                </a:cubicBezTo>
                <a:cubicBezTo>
                  <a:pt x="819073" y="841120"/>
                  <a:pt x="805714" y="822903"/>
                  <a:pt x="797942" y="804443"/>
                </a:cubicBezTo>
                <a:cubicBezTo>
                  <a:pt x="792113" y="788899"/>
                  <a:pt x="776811" y="777240"/>
                  <a:pt x="752036" y="769468"/>
                </a:cubicBezTo>
                <a:cubicBezTo>
                  <a:pt x="727261" y="761695"/>
                  <a:pt x="711474" y="751494"/>
                  <a:pt x="704673" y="738864"/>
                </a:cubicBezTo>
                <a:cubicBezTo>
                  <a:pt x="698844" y="729148"/>
                  <a:pt x="692043" y="732549"/>
                  <a:pt x="684271" y="749065"/>
                </a:cubicBezTo>
                <a:cubicBezTo>
                  <a:pt x="679413" y="759752"/>
                  <a:pt x="669697" y="783069"/>
                  <a:pt x="655124" y="819017"/>
                </a:cubicBezTo>
                <a:cubicBezTo>
                  <a:pt x="628892" y="884111"/>
                  <a:pt x="612861" y="919572"/>
                  <a:pt x="607032" y="925401"/>
                </a:cubicBezTo>
                <a:cubicBezTo>
                  <a:pt x="598288" y="934145"/>
                  <a:pt x="584930" y="929531"/>
                  <a:pt x="566956" y="911557"/>
                </a:cubicBezTo>
                <a:cubicBezTo>
                  <a:pt x="548982" y="893583"/>
                  <a:pt x="536595" y="872938"/>
                  <a:pt x="529794" y="849621"/>
                </a:cubicBezTo>
                <a:cubicBezTo>
                  <a:pt x="516192" y="803958"/>
                  <a:pt x="509149" y="773840"/>
                  <a:pt x="508663" y="759266"/>
                </a:cubicBezTo>
                <a:cubicBezTo>
                  <a:pt x="508177" y="744693"/>
                  <a:pt x="513764" y="732063"/>
                  <a:pt x="525422" y="721376"/>
                </a:cubicBezTo>
                <a:cubicBezTo>
                  <a:pt x="539995" y="707774"/>
                  <a:pt x="552868" y="690772"/>
                  <a:pt x="564041" y="670370"/>
                </a:cubicBezTo>
                <a:cubicBezTo>
                  <a:pt x="575214" y="649967"/>
                  <a:pt x="593916" y="609648"/>
                  <a:pt x="620148" y="549412"/>
                </a:cubicBezTo>
                <a:cubicBezTo>
                  <a:pt x="647352" y="486261"/>
                  <a:pt x="673584" y="433797"/>
                  <a:pt x="698844" y="392020"/>
                </a:cubicBezTo>
                <a:cubicBezTo>
                  <a:pt x="717303" y="362874"/>
                  <a:pt x="727505" y="344900"/>
                  <a:pt x="729448" y="338099"/>
                </a:cubicBezTo>
                <a:cubicBezTo>
                  <a:pt x="731391" y="331299"/>
                  <a:pt x="727990" y="325469"/>
                  <a:pt x="719246" y="320612"/>
                </a:cubicBezTo>
                <a:cubicBezTo>
                  <a:pt x="705645" y="312839"/>
                  <a:pt x="686457" y="296566"/>
                  <a:pt x="661682" y="271791"/>
                </a:cubicBezTo>
                <a:cubicBezTo>
                  <a:pt x="636908" y="247017"/>
                  <a:pt x="624520" y="231715"/>
                  <a:pt x="624520" y="225885"/>
                </a:cubicBezTo>
                <a:cubicBezTo>
                  <a:pt x="624520" y="209369"/>
                  <a:pt x="636665" y="208397"/>
                  <a:pt x="660953" y="222971"/>
                </a:cubicBezTo>
                <a:cubicBezTo>
                  <a:pt x="663868" y="224914"/>
                  <a:pt x="666297" y="226857"/>
                  <a:pt x="668240" y="228800"/>
                </a:cubicBezTo>
                <a:cubicBezTo>
                  <a:pt x="677956" y="235601"/>
                  <a:pt x="686699" y="239244"/>
                  <a:pt x="694472" y="239730"/>
                </a:cubicBezTo>
                <a:cubicBezTo>
                  <a:pt x="702244" y="240216"/>
                  <a:pt x="716817" y="238030"/>
                  <a:pt x="738192" y="233172"/>
                </a:cubicBezTo>
                <a:cubicBezTo>
                  <a:pt x="771224" y="225400"/>
                  <a:pt x="789198" y="219085"/>
                  <a:pt x="792113" y="214227"/>
                </a:cubicBezTo>
                <a:cubicBezTo>
                  <a:pt x="795027" y="209369"/>
                  <a:pt x="798185" y="184595"/>
                  <a:pt x="801585" y="139903"/>
                </a:cubicBezTo>
                <a:cubicBezTo>
                  <a:pt x="804985" y="95212"/>
                  <a:pt x="808629" y="59265"/>
                  <a:pt x="812515" y="32061"/>
                </a:cubicBezTo>
                <a:cubicBezTo>
                  <a:pt x="815430" y="10687"/>
                  <a:pt x="817373" y="0"/>
                  <a:pt x="818344" y="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F2CC7E3-DF1B-EED4-083A-DE124A46D5AD}"/>
              </a:ext>
            </a:extLst>
          </p:cNvPr>
          <p:cNvSpPr/>
          <p:nvPr/>
        </p:nvSpPr>
        <p:spPr>
          <a:xfrm>
            <a:off x="3664515" y="1226758"/>
            <a:ext cx="878753" cy="1140643"/>
          </a:xfrm>
          <a:custGeom>
            <a:avLst/>
            <a:gdLst/>
            <a:ahLst/>
            <a:cxnLst/>
            <a:rect l="l" t="t" r="r" b="b"/>
            <a:pathLst>
              <a:path w="878753" h="1140643">
                <a:moveTo>
                  <a:pt x="524894" y="872067"/>
                </a:moveTo>
                <a:cubicBezTo>
                  <a:pt x="518208" y="872067"/>
                  <a:pt x="505949" y="876711"/>
                  <a:pt x="488119" y="885997"/>
                </a:cubicBezTo>
                <a:cubicBezTo>
                  <a:pt x="470288" y="895284"/>
                  <a:pt x="454129" y="904943"/>
                  <a:pt x="439641" y="914973"/>
                </a:cubicBezTo>
                <a:cubicBezTo>
                  <a:pt x="425153" y="925002"/>
                  <a:pt x="419024" y="931503"/>
                  <a:pt x="421253" y="934475"/>
                </a:cubicBezTo>
                <a:cubicBezTo>
                  <a:pt x="423482" y="938190"/>
                  <a:pt x="433883" y="943948"/>
                  <a:pt x="452457" y="951749"/>
                </a:cubicBezTo>
                <a:cubicBezTo>
                  <a:pt x="471031" y="959550"/>
                  <a:pt x="481803" y="962707"/>
                  <a:pt x="484775" y="961221"/>
                </a:cubicBezTo>
                <a:cubicBezTo>
                  <a:pt x="488490" y="958992"/>
                  <a:pt x="491090" y="960478"/>
                  <a:pt x="492576" y="965679"/>
                </a:cubicBezTo>
                <a:cubicBezTo>
                  <a:pt x="495548" y="970137"/>
                  <a:pt x="501306" y="971808"/>
                  <a:pt x="509850" y="970694"/>
                </a:cubicBezTo>
                <a:cubicBezTo>
                  <a:pt x="518394" y="969579"/>
                  <a:pt x="527681" y="966050"/>
                  <a:pt x="537710" y="960107"/>
                </a:cubicBezTo>
                <a:cubicBezTo>
                  <a:pt x="547740" y="954163"/>
                  <a:pt x="554241" y="947848"/>
                  <a:pt x="557213" y="941162"/>
                </a:cubicBezTo>
                <a:cubicBezTo>
                  <a:pt x="560927" y="933732"/>
                  <a:pt x="561671" y="924074"/>
                  <a:pt x="559442" y="912187"/>
                </a:cubicBezTo>
                <a:cubicBezTo>
                  <a:pt x="557213" y="900299"/>
                  <a:pt x="553127" y="890641"/>
                  <a:pt x="547183" y="883211"/>
                </a:cubicBezTo>
                <a:cubicBezTo>
                  <a:pt x="540496" y="875039"/>
                  <a:pt x="533067" y="871324"/>
                  <a:pt x="524894" y="872067"/>
                </a:cubicBezTo>
                <a:close/>
                <a:moveTo>
                  <a:pt x="466944" y="795172"/>
                </a:moveTo>
                <a:cubicBezTo>
                  <a:pt x="470659" y="795172"/>
                  <a:pt x="463973" y="801858"/>
                  <a:pt x="446885" y="815232"/>
                </a:cubicBezTo>
                <a:cubicBezTo>
                  <a:pt x="446885" y="815232"/>
                  <a:pt x="443913" y="817460"/>
                  <a:pt x="437969" y="821918"/>
                </a:cubicBezTo>
                <a:cubicBezTo>
                  <a:pt x="432769" y="825633"/>
                  <a:pt x="427197" y="829905"/>
                  <a:pt x="421253" y="834734"/>
                </a:cubicBezTo>
                <a:cubicBezTo>
                  <a:pt x="415309" y="839563"/>
                  <a:pt x="412338" y="840120"/>
                  <a:pt x="412338" y="836406"/>
                </a:cubicBezTo>
                <a:cubicBezTo>
                  <a:pt x="412338" y="832691"/>
                  <a:pt x="420510" y="824890"/>
                  <a:pt x="436855" y="813003"/>
                </a:cubicBezTo>
                <a:cubicBezTo>
                  <a:pt x="453200" y="801115"/>
                  <a:pt x="463230" y="795172"/>
                  <a:pt x="466944" y="795172"/>
                </a:cubicBezTo>
                <a:close/>
                <a:moveTo>
                  <a:pt x="522596" y="542824"/>
                </a:moveTo>
                <a:cubicBezTo>
                  <a:pt x="525800" y="541849"/>
                  <a:pt x="532139" y="546098"/>
                  <a:pt x="541611" y="555570"/>
                </a:cubicBezTo>
                <a:cubicBezTo>
                  <a:pt x="549040" y="564486"/>
                  <a:pt x="551269" y="568944"/>
                  <a:pt x="548297" y="568944"/>
                </a:cubicBezTo>
                <a:cubicBezTo>
                  <a:pt x="545326" y="568201"/>
                  <a:pt x="539939" y="564672"/>
                  <a:pt x="532139" y="558357"/>
                </a:cubicBezTo>
                <a:cubicBezTo>
                  <a:pt x="524337" y="552041"/>
                  <a:pt x="520437" y="547770"/>
                  <a:pt x="520437" y="545541"/>
                </a:cubicBezTo>
                <a:cubicBezTo>
                  <a:pt x="520808" y="544055"/>
                  <a:pt x="521528" y="543149"/>
                  <a:pt x="522596" y="542824"/>
                </a:cubicBezTo>
                <a:close/>
                <a:moveTo>
                  <a:pt x="128159" y="452486"/>
                </a:moveTo>
                <a:cubicBezTo>
                  <a:pt x="126673" y="452858"/>
                  <a:pt x="124445" y="454529"/>
                  <a:pt x="121473" y="457501"/>
                </a:cubicBezTo>
                <a:cubicBezTo>
                  <a:pt x="121473" y="457501"/>
                  <a:pt x="116644" y="462330"/>
                  <a:pt x="106985" y="471989"/>
                </a:cubicBezTo>
                <a:lnTo>
                  <a:pt x="86926" y="493163"/>
                </a:lnTo>
                <a:lnTo>
                  <a:pt x="109214" y="476446"/>
                </a:lnTo>
                <a:cubicBezTo>
                  <a:pt x="123330" y="465302"/>
                  <a:pt x="130388" y="458244"/>
                  <a:pt x="130388" y="455272"/>
                </a:cubicBezTo>
                <a:cubicBezTo>
                  <a:pt x="130388" y="453043"/>
                  <a:pt x="129645" y="452115"/>
                  <a:pt x="128159" y="452486"/>
                </a:cubicBezTo>
                <a:close/>
                <a:moveTo>
                  <a:pt x="663849" y="225283"/>
                </a:moveTo>
                <a:cubicBezTo>
                  <a:pt x="665196" y="225376"/>
                  <a:pt x="665683" y="225886"/>
                  <a:pt x="665312" y="226815"/>
                </a:cubicBezTo>
                <a:cubicBezTo>
                  <a:pt x="663827" y="228301"/>
                  <a:pt x="657512" y="232016"/>
                  <a:pt x="646367" y="237959"/>
                </a:cubicBezTo>
                <a:cubicBezTo>
                  <a:pt x="598818" y="260248"/>
                  <a:pt x="569843" y="271392"/>
                  <a:pt x="559442" y="271392"/>
                </a:cubicBezTo>
                <a:cubicBezTo>
                  <a:pt x="554241" y="271392"/>
                  <a:pt x="551641" y="273064"/>
                  <a:pt x="551641" y="276407"/>
                </a:cubicBezTo>
                <a:cubicBezTo>
                  <a:pt x="551641" y="279750"/>
                  <a:pt x="549040" y="281422"/>
                  <a:pt x="543840" y="281422"/>
                </a:cubicBezTo>
                <a:cubicBezTo>
                  <a:pt x="530467" y="281422"/>
                  <a:pt x="531582" y="276593"/>
                  <a:pt x="547183" y="266934"/>
                </a:cubicBezTo>
                <a:cubicBezTo>
                  <a:pt x="557584" y="261734"/>
                  <a:pt x="570957" y="256162"/>
                  <a:pt x="587302" y="250218"/>
                </a:cubicBezTo>
                <a:cubicBezTo>
                  <a:pt x="595475" y="247989"/>
                  <a:pt x="609219" y="243160"/>
                  <a:pt x="628536" y="235731"/>
                </a:cubicBezTo>
                <a:cubicBezTo>
                  <a:pt x="648038" y="228487"/>
                  <a:pt x="659810" y="225004"/>
                  <a:pt x="663849" y="225283"/>
                </a:cubicBezTo>
                <a:close/>
                <a:moveTo>
                  <a:pt x="724377" y="204527"/>
                </a:moveTo>
                <a:lnTo>
                  <a:pt x="725491" y="208984"/>
                </a:lnTo>
                <a:cubicBezTo>
                  <a:pt x="725491" y="210470"/>
                  <a:pt x="720847" y="213442"/>
                  <a:pt x="711561" y="217900"/>
                </a:cubicBezTo>
                <a:cubicBezTo>
                  <a:pt x="702274" y="222357"/>
                  <a:pt x="695401" y="224586"/>
                  <a:pt x="690944" y="224586"/>
                </a:cubicBezTo>
                <a:cubicBezTo>
                  <a:pt x="685743" y="224586"/>
                  <a:pt x="688715" y="220871"/>
                  <a:pt x="699859" y="213442"/>
                </a:cubicBezTo>
                <a:cubicBezTo>
                  <a:pt x="705060" y="210470"/>
                  <a:pt x="709146" y="208613"/>
                  <a:pt x="712118" y="207870"/>
                </a:cubicBezTo>
                <a:cubicBezTo>
                  <a:pt x="719548" y="206384"/>
                  <a:pt x="723634" y="205270"/>
                  <a:pt x="724377" y="204527"/>
                </a:cubicBezTo>
                <a:close/>
                <a:moveTo>
                  <a:pt x="771182" y="200069"/>
                </a:moveTo>
                <a:cubicBezTo>
                  <a:pt x="777497" y="199697"/>
                  <a:pt x="783116" y="199697"/>
                  <a:pt x="788038" y="200069"/>
                </a:cubicBezTo>
                <a:cubicBezTo>
                  <a:pt x="792960" y="200440"/>
                  <a:pt x="797186" y="201183"/>
                  <a:pt x="800715" y="202298"/>
                </a:cubicBezTo>
                <a:cubicBezTo>
                  <a:pt x="807773" y="204527"/>
                  <a:pt x="817245" y="208984"/>
                  <a:pt x="829132" y="215671"/>
                </a:cubicBezTo>
                <a:cubicBezTo>
                  <a:pt x="847706" y="226815"/>
                  <a:pt x="860708" y="239445"/>
                  <a:pt x="868137" y="253561"/>
                </a:cubicBezTo>
                <a:cubicBezTo>
                  <a:pt x="874824" y="264705"/>
                  <a:pt x="878353" y="275664"/>
                  <a:pt x="878724" y="286437"/>
                </a:cubicBezTo>
                <a:cubicBezTo>
                  <a:pt x="879096" y="297210"/>
                  <a:pt x="875938" y="304082"/>
                  <a:pt x="869252" y="307054"/>
                </a:cubicBezTo>
                <a:cubicBezTo>
                  <a:pt x="843248" y="320427"/>
                  <a:pt x="825047" y="327113"/>
                  <a:pt x="814645" y="327113"/>
                </a:cubicBezTo>
                <a:cubicBezTo>
                  <a:pt x="807215" y="327113"/>
                  <a:pt x="797000" y="329899"/>
                  <a:pt x="783999" y="335472"/>
                </a:cubicBezTo>
                <a:cubicBezTo>
                  <a:pt x="770997" y="341044"/>
                  <a:pt x="759667" y="344387"/>
                  <a:pt x="750008" y="345501"/>
                </a:cubicBezTo>
                <a:cubicBezTo>
                  <a:pt x="740350" y="346616"/>
                  <a:pt x="728277" y="351445"/>
                  <a:pt x="713789" y="359989"/>
                </a:cubicBezTo>
                <a:cubicBezTo>
                  <a:pt x="699302" y="368533"/>
                  <a:pt x="690944" y="371876"/>
                  <a:pt x="688715" y="370019"/>
                </a:cubicBezTo>
                <a:cubicBezTo>
                  <a:pt x="686486" y="368161"/>
                  <a:pt x="678500" y="372619"/>
                  <a:pt x="664755" y="383392"/>
                </a:cubicBezTo>
                <a:cubicBezTo>
                  <a:pt x="651010" y="394165"/>
                  <a:pt x="643210" y="399551"/>
                  <a:pt x="641352" y="399551"/>
                </a:cubicBezTo>
                <a:cubicBezTo>
                  <a:pt x="639494" y="399551"/>
                  <a:pt x="633365" y="405309"/>
                  <a:pt x="622964" y="416825"/>
                </a:cubicBezTo>
                <a:cubicBezTo>
                  <a:pt x="612563" y="428340"/>
                  <a:pt x="601418" y="438184"/>
                  <a:pt x="589531" y="446357"/>
                </a:cubicBezTo>
                <a:cubicBezTo>
                  <a:pt x="577644" y="454529"/>
                  <a:pt x="571700" y="460473"/>
                  <a:pt x="571700" y="464188"/>
                </a:cubicBezTo>
                <a:cubicBezTo>
                  <a:pt x="571700" y="467159"/>
                  <a:pt x="565385" y="474775"/>
                  <a:pt x="552755" y="487033"/>
                </a:cubicBezTo>
                <a:cubicBezTo>
                  <a:pt x="540125" y="499292"/>
                  <a:pt x="531582" y="506164"/>
                  <a:pt x="527123" y="507650"/>
                </a:cubicBezTo>
                <a:cubicBezTo>
                  <a:pt x="523409" y="509136"/>
                  <a:pt x="520994" y="514894"/>
                  <a:pt x="519880" y="524924"/>
                </a:cubicBezTo>
                <a:cubicBezTo>
                  <a:pt x="518765" y="534954"/>
                  <a:pt x="516722" y="541083"/>
                  <a:pt x="513750" y="543312"/>
                </a:cubicBezTo>
                <a:cubicBezTo>
                  <a:pt x="513007" y="544055"/>
                  <a:pt x="513750" y="545726"/>
                  <a:pt x="515979" y="548327"/>
                </a:cubicBezTo>
                <a:cubicBezTo>
                  <a:pt x="518208" y="550927"/>
                  <a:pt x="521551" y="554085"/>
                  <a:pt x="526009" y="557799"/>
                </a:cubicBezTo>
                <a:cubicBezTo>
                  <a:pt x="530467" y="561514"/>
                  <a:pt x="535667" y="565600"/>
                  <a:pt x="541611" y="570058"/>
                </a:cubicBezTo>
                <a:cubicBezTo>
                  <a:pt x="573558" y="593089"/>
                  <a:pt x="595103" y="611849"/>
                  <a:pt x="606247" y="626336"/>
                </a:cubicBezTo>
                <a:cubicBezTo>
                  <a:pt x="617392" y="640824"/>
                  <a:pt x="625565" y="659583"/>
                  <a:pt x="630765" y="682615"/>
                </a:cubicBezTo>
                <a:cubicBezTo>
                  <a:pt x="631508" y="687073"/>
                  <a:pt x="632808" y="690416"/>
                  <a:pt x="634666" y="692645"/>
                </a:cubicBezTo>
                <a:cubicBezTo>
                  <a:pt x="636523" y="694874"/>
                  <a:pt x="637823" y="695245"/>
                  <a:pt x="638566" y="693759"/>
                </a:cubicBezTo>
                <a:cubicBezTo>
                  <a:pt x="642281" y="692273"/>
                  <a:pt x="644138" y="693388"/>
                  <a:pt x="644138" y="697102"/>
                </a:cubicBezTo>
                <a:cubicBezTo>
                  <a:pt x="644138" y="700817"/>
                  <a:pt x="646738" y="701932"/>
                  <a:pt x="651939" y="700446"/>
                </a:cubicBezTo>
                <a:cubicBezTo>
                  <a:pt x="654911" y="698960"/>
                  <a:pt x="656582" y="698588"/>
                  <a:pt x="656954" y="699331"/>
                </a:cubicBezTo>
                <a:cubicBezTo>
                  <a:pt x="657325" y="700074"/>
                  <a:pt x="656025" y="703046"/>
                  <a:pt x="653053" y="708247"/>
                </a:cubicBezTo>
                <a:cubicBezTo>
                  <a:pt x="649339" y="716419"/>
                  <a:pt x="646738" y="718277"/>
                  <a:pt x="645252" y="713819"/>
                </a:cubicBezTo>
                <a:cubicBezTo>
                  <a:pt x="643767" y="709361"/>
                  <a:pt x="640424" y="709733"/>
                  <a:pt x="635223" y="714933"/>
                </a:cubicBezTo>
                <a:cubicBezTo>
                  <a:pt x="630022" y="720134"/>
                  <a:pt x="628536" y="724220"/>
                  <a:pt x="630765" y="727192"/>
                </a:cubicBezTo>
                <a:cubicBezTo>
                  <a:pt x="632994" y="731650"/>
                  <a:pt x="636523" y="733507"/>
                  <a:pt x="641352" y="732764"/>
                </a:cubicBezTo>
                <a:cubicBezTo>
                  <a:pt x="646181" y="732021"/>
                  <a:pt x="649339" y="729421"/>
                  <a:pt x="650824" y="724963"/>
                </a:cubicBezTo>
                <a:cubicBezTo>
                  <a:pt x="652311" y="719762"/>
                  <a:pt x="655839" y="717162"/>
                  <a:pt x="661412" y="717162"/>
                </a:cubicBezTo>
                <a:cubicBezTo>
                  <a:pt x="666984" y="717162"/>
                  <a:pt x="669770" y="715676"/>
                  <a:pt x="669770" y="712704"/>
                </a:cubicBezTo>
                <a:cubicBezTo>
                  <a:pt x="669770" y="708990"/>
                  <a:pt x="675156" y="705646"/>
                  <a:pt x="685929" y="702675"/>
                </a:cubicBezTo>
                <a:cubicBezTo>
                  <a:pt x="696702" y="699703"/>
                  <a:pt x="703945" y="699331"/>
                  <a:pt x="707661" y="701560"/>
                </a:cubicBezTo>
                <a:cubicBezTo>
                  <a:pt x="711375" y="703789"/>
                  <a:pt x="717319" y="704903"/>
                  <a:pt x="725491" y="704903"/>
                </a:cubicBezTo>
                <a:cubicBezTo>
                  <a:pt x="757438" y="706389"/>
                  <a:pt x="779726" y="710476"/>
                  <a:pt x="792356" y="717162"/>
                </a:cubicBezTo>
                <a:cubicBezTo>
                  <a:pt x="799043" y="720877"/>
                  <a:pt x="805915" y="727378"/>
                  <a:pt x="812973" y="736664"/>
                </a:cubicBezTo>
                <a:cubicBezTo>
                  <a:pt x="820031" y="745951"/>
                  <a:pt x="823560" y="753195"/>
                  <a:pt x="823560" y="758396"/>
                </a:cubicBezTo>
                <a:cubicBezTo>
                  <a:pt x="823560" y="763597"/>
                  <a:pt x="819660" y="769169"/>
                  <a:pt x="811859" y="775112"/>
                </a:cubicBezTo>
                <a:cubicBezTo>
                  <a:pt x="804058" y="781056"/>
                  <a:pt x="796814" y="784028"/>
                  <a:pt x="790128" y="784028"/>
                </a:cubicBezTo>
                <a:cubicBezTo>
                  <a:pt x="785670" y="784028"/>
                  <a:pt x="768954" y="788485"/>
                  <a:pt x="739978" y="797401"/>
                </a:cubicBezTo>
                <a:cubicBezTo>
                  <a:pt x="711746" y="805573"/>
                  <a:pt x="688343" y="812631"/>
                  <a:pt x="669770" y="818575"/>
                </a:cubicBezTo>
                <a:cubicBezTo>
                  <a:pt x="650453" y="823775"/>
                  <a:pt x="632808" y="829905"/>
                  <a:pt x="616834" y="836963"/>
                </a:cubicBezTo>
                <a:cubicBezTo>
                  <a:pt x="600861" y="844021"/>
                  <a:pt x="592874" y="849036"/>
                  <a:pt x="592874" y="852008"/>
                </a:cubicBezTo>
                <a:cubicBezTo>
                  <a:pt x="592874" y="854979"/>
                  <a:pt x="598446" y="864638"/>
                  <a:pt x="609591" y="880983"/>
                </a:cubicBezTo>
                <a:cubicBezTo>
                  <a:pt x="634108" y="915901"/>
                  <a:pt x="648596" y="953049"/>
                  <a:pt x="653053" y="992425"/>
                </a:cubicBezTo>
                <a:cubicBezTo>
                  <a:pt x="658997" y="1056319"/>
                  <a:pt x="642281" y="1101267"/>
                  <a:pt x="602904" y="1127271"/>
                </a:cubicBezTo>
                <a:cubicBezTo>
                  <a:pt x="593989" y="1133957"/>
                  <a:pt x="586559" y="1138043"/>
                  <a:pt x="580616" y="1139529"/>
                </a:cubicBezTo>
                <a:cubicBezTo>
                  <a:pt x="574672" y="1141015"/>
                  <a:pt x="565385" y="1141015"/>
                  <a:pt x="552755" y="1139529"/>
                </a:cubicBezTo>
                <a:cubicBezTo>
                  <a:pt x="533438" y="1138786"/>
                  <a:pt x="518394" y="1135815"/>
                  <a:pt x="507621" y="1130614"/>
                </a:cubicBezTo>
                <a:cubicBezTo>
                  <a:pt x="496848" y="1125413"/>
                  <a:pt x="482546" y="1112969"/>
                  <a:pt x="464716" y="1093281"/>
                </a:cubicBezTo>
                <a:cubicBezTo>
                  <a:pt x="446885" y="1073593"/>
                  <a:pt x="434254" y="1056319"/>
                  <a:pt x="426825" y="1041460"/>
                </a:cubicBezTo>
                <a:cubicBezTo>
                  <a:pt x="419396" y="1025858"/>
                  <a:pt x="412709" y="1015828"/>
                  <a:pt x="406765" y="1011370"/>
                </a:cubicBezTo>
                <a:cubicBezTo>
                  <a:pt x="400822" y="1006913"/>
                  <a:pt x="397850" y="1002826"/>
                  <a:pt x="397850" y="999112"/>
                </a:cubicBezTo>
                <a:cubicBezTo>
                  <a:pt x="397850" y="994654"/>
                  <a:pt x="391721" y="987967"/>
                  <a:pt x="379462" y="979052"/>
                </a:cubicBezTo>
                <a:cubicBezTo>
                  <a:pt x="367203" y="970137"/>
                  <a:pt x="356988" y="964936"/>
                  <a:pt x="348815" y="963450"/>
                </a:cubicBezTo>
                <a:cubicBezTo>
                  <a:pt x="338414" y="961964"/>
                  <a:pt x="330985" y="956392"/>
                  <a:pt x="326527" y="946734"/>
                </a:cubicBezTo>
                <a:cubicBezTo>
                  <a:pt x="315383" y="923702"/>
                  <a:pt x="324298" y="902528"/>
                  <a:pt x="353273" y="883211"/>
                </a:cubicBezTo>
                <a:cubicBezTo>
                  <a:pt x="367389" y="873553"/>
                  <a:pt x="378533" y="865009"/>
                  <a:pt x="386706" y="857580"/>
                </a:cubicBezTo>
                <a:cubicBezTo>
                  <a:pt x="393392" y="851636"/>
                  <a:pt x="397479" y="848664"/>
                  <a:pt x="398964" y="848664"/>
                </a:cubicBezTo>
                <a:cubicBezTo>
                  <a:pt x="400450" y="848664"/>
                  <a:pt x="402308" y="851265"/>
                  <a:pt x="404537" y="856465"/>
                </a:cubicBezTo>
                <a:cubicBezTo>
                  <a:pt x="407508" y="863152"/>
                  <a:pt x="410294" y="866124"/>
                  <a:pt x="412895" y="865381"/>
                </a:cubicBezTo>
                <a:cubicBezTo>
                  <a:pt x="415495" y="864638"/>
                  <a:pt x="418281" y="859809"/>
                  <a:pt x="421253" y="850893"/>
                </a:cubicBezTo>
                <a:cubicBezTo>
                  <a:pt x="424968" y="841235"/>
                  <a:pt x="434626" y="832691"/>
                  <a:pt x="450228" y="825261"/>
                </a:cubicBezTo>
                <a:cubicBezTo>
                  <a:pt x="465830" y="817832"/>
                  <a:pt x="475674" y="811703"/>
                  <a:pt x="479760" y="806873"/>
                </a:cubicBezTo>
                <a:cubicBezTo>
                  <a:pt x="483846" y="802044"/>
                  <a:pt x="488119" y="799630"/>
                  <a:pt x="492576" y="799630"/>
                </a:cubicBezTo>
                <a:cubicBezTo>
                  <a:pt x="496291" y="799630"/>
                  <a:pt x="500563" y="797029"/>
                  <a:pt x="505392" y="791829"/>
                </a:cubicBezTo>
                <a:cubicBezTo>
                  <a:pt x="510221" y="786628"/>
                  <a:pt x="511521" y="783099"/>
                  <a:pt x="509293" y="781242"/>
                </a:cubicBezTo>
                <a:cubicBezTo>
                  <a:pt x="507064" y="779384"/>
                  <a:pt x="502235" y="780499"/>
                  <a:pt x="494805" y="784585"/>
                </a:cubicBezTo>
                <a:cubicBezTo>
                  <a:pt x="487376" y="788671"/>
                  <a:pt x="482918" y="789600"/>
                  <a:pt x="481432" y="787371"/>
                </a:cubicBezTo>
                <a:cubicBezTo>
                  <a:pt x="480689" y="787371"/>
                  <a:pt x="480689" y="786814"/>
                  <a:pt x="481432" y="785699"/>
                </a:cubicBezTo>
                <a:cubicBezTo>
                  <a:pt x="482175" y="784585"/>
                  <a:pt x="483661" y="783285"/>
                  <a:pt x="485890" y="781799"/>
                </a:cubicBezTo>
                <a:cubicBezTo>
                  <a:pt x="488119" y="780313"/>
                  <a:pt x="490347" y="779198"/>
                  <a:pt x="492576" y="778455"/>
                </a:cubicBezTo>
                <a:cubicBezTo>
                  <a:pt x="502235" y="773998"/>
                  <a:pt x="507435" y="766197"/>
                  <a:pt x="508178" y="755053"/>
                </a:cubicBezTo>
                <a:cubicBezTo>
                  <a:pt x="508921" y="743908"/>
                  <a:pt x="513379" y="730164"/>
                  <a:pt x="521551" y="713819"/>
                </a:cubicBezTo>
                <a:cubicBezTo>
                  <a:pt x="529724" y="697474"/>
                  <a:pt x="536410" y="681872"/>
                  <a:pt x="541611" y="667013"/>
                </a:cubicBezTo>
                <a:lnTo>
                  <a:pt x="548297" y="643610"/>
                </a:lnTo>
                <a:lnTo>
                  <a:pt x="520437" y="617978"/>
                </a:lnTo>
                <a:cubicBezTo>
                  <a:pt x="501120" y="600147"/>
                  <a:pt x="487004" y="584546"/>
                  <a:pt x="478089" y="571172"/>
                </a:cubicBezTo>
                <a:cubicBezTo>
                  <a:pt x="472145" y="561514"/>
                  <a:pt x="468430" y="553713"/>
                  <a:pt x="466944" y="547770"/>
                </a:cubicBezTo>
                <a:cubicBezTo>
                  <a:pt x="465459" y="541826"/>
                  <a:pt x="465459" y="531796"/>
                  <a:pt x="466944" y="517680"/>
                </a:cubicBezTo>
                <a:cubicBezTo>
                  <a:pt x="468430" y="496134"/>
                  <a:pt x="470473" y="484062"/>
                  <a:pt x="473074" y="481461"/>
                </a:cubicBezTo>
                <a:cubicBezTo>
                  <a:pt x="475674" y="478861"/>
                  <a:pt x="493319" y="468645"/>
                  <a:pt x="526009" y="450815"/>
                </a:cubicBezTo>
                <a:cubicBezTo>
                  <a:pt x="558699" y="432984"/>
                  <a:pt x="577644" y="421097"/>
                  <a:pt x="582845" y="415153"/>
                </a:cubicBezTo>
                <a:cubicBezTo>
                  <a:pt x="588045" y="409209"/>
                  <a:pt x="618506" y="387664"/>
                  <a:pt x="674227" y="350516"/>
                </a:cubicBezTo>
                <a:cubicBezTo>
                  <a:pt x="702460" y="331943"/>
                  <a:pt x="726048" y="315598"/>
                  <a:pt x="744993" y="301482"/>
                </a:cubicBezTo>
                <a:cubicBezTo>
                  <a:pt x="763939" y="287366"/>
                  <a:pt x="777683" y="276036"/>
                  <a:pt x="786227" y="267492"/>
                </a:cubicBezTo>
                <a:cubicBezTo>
                  <a:pt x="794771" y="258948"/>
                  <a:pt x="797929" y="253933"/>
                  <a:pt x="795700" y="252447"/>
                </a:cubicBezTo>
                <a:cubicBezTo>
                  <a:pt x="794214" y="250218"/>
                  <a:pt x="786599" y="249104"/>
                  <a:pt x="772854" y="249104"/>
                </a:cubicBezTo>
                <a:cubicBezTo>
                  <a:pt x="759109" y="249104"/>
                  <a:pt x="745922" y="250218"/>
                  <a:pt x="733292" y="252447"/>
                </a:cubicBezTo>
                <a:cubicBezTo>
                  <a:pt x="696887" y="258390"/>
                  <a:pt x="674970" y="263220"/>
                  <a:pt x="667541" y="266934"/>
                </a:cubicBezTo>
                <a:cubicBezTo>
                  <a:pt x="661597" y="269906"/>
                  <a:pt x="656211" y="270463"/>
                  <a:pt x="651382" y="268606"/>
                </a:cubicBezTo>
                <a:cubicBezTo>
                  <a:pt x="646553" y="266749"/>
                  <a:pt x="644138" y="267677"/>
                  <a:pt x="644138" y="271392"/>
                </a:cubicBezTo>
                <a:cubicBezTo>
                  <a:pt x="644138" y="275107"/>
                  <a:pt x="641723" y="276036"/>
                  <a:pt x="636894" y="274178"/>
                </a:cubicBezTo>
                <a:cubicBezTo>
                  <a:pt x="632065" y="272321"/>
                  <a:pt x="624264" y="274735"/>
                  <a:pt x="613491" y="281422"/>
                </a:cubicBezTo>
                <a:cubicBezTo>
                  <a:pt x="602719" y="288108"/>
                  <a:pt x="596218" y="291080"/>
                  <a:pt x="593989" y="290337"/>
                </a:cubicBezTo>
                <a:cubicBezTo>
                  <a:pt x="590275" y="289594"/>
                  <a:pt x="571329" y="297024"/>
                  <a:pt x="537153" y="312626"/>
                </a:cubicBezTo>
                <a:cubicBezTo>
                  <a:pt x="514865" y="322284"/>
                  <a:pt x="502235" y="326185"/>
                  <a:pt x="499263" y="324327"/>
                </a:cubicBezTo>
                <a:cubicBezTo>
                  <a:pt x="496291" y="322470"/>
                  <a:pt x="494805" y="323399"/>
                  <a:pt x="494805" y="327113"/>
                </a:cubicBezTo>
                <a:cubicBezTo>
                  <a:pt x="494805" y="330828"/>
                  <a:pt x="493133" y="331757"/>
                  <a:pt x="489790" y="329899"/>
                </a:cubicBezTo>
                <a:cubicBezTo>
                  <a:pt x="486447" y="328042"/>
                  <a:pt x="481060" y="328971"/>
                  <a:pt x="473631" y="332685"/>
                </a:cubicBezTo>
                <a:cubicBezTo>
                  <a:pt x="467687" y="335657"/>
                  <a:pt x="464716" y="336400"/>
                  <a:pt x="464716" y="334914"/>
                </a:cubicBezTo>
                <a:cubicBezTo>
                  <a:pt x="463973" y="331200"/>
                  <a:pt x="468802" y="325999"/>
                  <a:pt x="479203" y="319312"/>
                </a:cubicBezTo>
                <a:cubicBezTo>
                  <a:pt x="488861" y="314112"/>
                  <a:pt x="521551" y="299996"/>
                  <a:pt x="577272" y="276964"/>
                </a:cubicBezTo>
                <a:cubicBezTo>
                  <a:pt x="602533" y="265820"/>
                  <a:pt x="618878" y="258762"/>
                  <a:pt x="626307" y="255790"/>
                </a:cubicBezTo>
                <a:cubicBezTo>
                  <a:pt x="634480" y="251332"/>
                  <a:pt x="651939" y="245017"/>
                  <a:pt x="678685" y="236845"/>
                </a:cubicBezTo>
                <a:cubicBezTo>
                  <a:pt x="705431" y="228673"/>
                  <a:pt x="727348" y="223100"/>
                  <a:pt x="744436" y="220129"/>
                </a:cubicBezTo>
                <a:cubicBezTo>
                  <a:pt x="764496" y="215671"/>
                  <a:pt x="779726" y="211956"/>
                  <a:pt x="790128" y="208984"/>
                </a:cubicBezTo>
                <a:lnTo>
                  <a:pt x="805730" y="205641"/>
                </a:lnTo>
                <a:lnTo>
                  <a:pt x="790128" y="204527"/>
                </a:lnTo>
                <a:cubicBezTo>
                  <a:pt x="779726" y="204527"/>
                  <a:pt x="768954" y="206012"/>
                  <a:pt x="757810" y="208984"/>
                </a:cubicBezTo>
                <a:cubicBezTo>
                  <a:pt x="741464" y="213442"/>
                  <a:pt x="732920" y="213442"/>
                  <a:pt x="732177" y="208984"/>
                </a:cubicBezTo>
                <a:cubicBezTo>
                  <a:pt x="732177" y="207498"/>
                  <a:pt x="733292" y="206012"/>
                  <a:pt x="735521" y="204527"/>
                </a:cubicBezTo>
                <a:cubicBezTo>
                  <a:pt x="739978" y="201555"/>
                  <a:pt x="751866" y="200069"/>
                  <a:pt x="771182" y="200069"/>
                </a:cubicBezTo>
                <a:close/>
                <a:moveTo>
                  <a:pt x="714904" y="30"/>
                </a:moveTo>
                <a:cubicBezTo>
                  <a:pt x="717504" y="-342"/>
                  <a:pt x="721033" y="2816"/>
                  <a:pt x="725491" y="9502"/>
                </a:cubicBezTo>
                <a:cubicBezTo>
                  <a:pt x="729206" y="16189"/>
                  <a:pt x="732920" y="18603"/>
                  <a:pt x="736635" y="16746"/>
                </a:cubicBezTo>
                <a:cubicBezTo>
                  <a:pt x="740350" y="14889"/>
                  <a:pt x="748709" y="16375"/>
                  <a:pt x="761710" y="21204"/>
                </a:cubicBezTo>
                <a:cubicBezTo>
                  <a:pt x="774711" y="26033"/>
                  <a:pt x="784555" y="31419"/>
                  <a:pt x="791242" y="37363"/>
                </a:cubicBezTo>
                <a:cubicBezTo>
                  <a:pt x="803872" y="47764"/>
                  <a:pt x="804615" y="65223"/>
                  <a:pt x="793471" y="89741"/>
                </a:cubicBezTo>
                <a:cubicBezTo>
                  <a:pt x="786784" y="103114"/>
                  <a:pt x="776940" y="113144"/>
                  <a:pt x="763939" y="119830"/>
                </a:cubicBezTo>
                <a:cubicBezTo>
                  <a:pt x="750937" y="126517"/>
                  <a:pt x="743136" y="131532"/>
                  <a:pt x="740536" y="134875"/>
                </a:cubicBezTo>
                <a:cubicBezTo>
                  <a:pt x="737935" y="138218"/>
                  <a:pt x="736635" y="138590"/>
                  <a:pt x="736635" y="135989"/>
                </a:cubicBezTo>
                <a:cubicBezTo>
                  <a:pt x="736635" y="133389"/>
                  <a:pt x="734407" y="133946"/>
                  <a:pt x="729949" y="137661"/>
                </a:cubicBezTo>
                <a:cubicBezTo>
                  <a:pt x="724748" y="141376"/>
                  <a:pt x="707661" y="152706"/>
                  <a:pt x="678685" y="171651"/>
                </a:cubicBezTo>
                <a:cubicBezTo>
                  <a:pt x="649710" y="190596"/>
                  <a:pt x="631136" y="201926"/>
                  <a:pt x="622964" y="205641"/>
                </a:cubicBezTo>
                <a:cubicBezTo>
                  <a:pt x="614791" y="210099"/>
                  <a:pt x="609776" y="213256"/>
                  <a:pt x="607920" y="215114"/>
                </a:cubicBezTo>
                <a:cubicBezTo>
                  <a:pt x="606062" y="216971"/>
                  <a:pt x="599561" y="220871"/>
                  <a:pt x="588417" y="226815"/>
                </a:cubicBezTo>
                <a:cubicBezTo>
                  <a:pt x="580987" y="230530"/>
                  <a:pt x="571886" y="236288"/>
                  <a:pt x="561113" y="244089"/>
                </a:cubicBezTo>
                <a:cubicBezTo>
                  <a:pt x="550340" y="251890"/>
                  <a:pt x="541239" y="258948"/>
                  <a:pt x="533810" y="265263"/>
                </a:cubicBezTo>
                <a:cubicBezTo>
                  <a:pt x="526380" y="271578"/>
                  <a:pt x="523780" y="275107"/>
                  <a:pt x="526009" y="275850"/>
                </a:cubicBezTo>
                <a:cubicBezTo>
                  <a:pt x="528981" y="276593"/>
                  <a:pt x="530467" y="278636"/>
                  <a:pt x="530467" y="281979"/>
                </a:cubicBezTo>
                <a:cubicBezTo>
                  <a:pt x="530467" y="285322"/>
                  <a:pt x="528795" y="285880"/>
                  <a:pt x="525452" y="283651"/>
                </a:cubicBezTo>
                <a:cubicBezTo>
                  <a:pt x="522108" y="281422"/>
                  <a:pt x="519508" y="282908"/>
                  <a:pt x="517651" y="288108"/>
                </a:cubicBezTo>
                <a:cubicBezTo>
                  <a:pt x="515793" y="293309"/>
                  <a:pt x="508921" y="297952"/>
                  <a:pt x="497034" y="302039"/>
                </a:cubicBezTo>
                <a:cubicBezTo>
                  <a:pt x="485147" y="306125"/>
                  <a:pt x="479203" y="309654"/>
                  <a:pt x="479203" y="312626"/>
                </a:cubicBezTo>
                <a:cubicBezTo>
                  <a:pt x="479203" y="315598"/>
                  <a:pt x="476789" y="317084"/>
                  <a:pt x="471959" y="317084"/>
                </a:cubicBezTo>
                <a:cubicBezTo>
                  <a:pt x="467130" y="317084"/>
                  <a:pt x="461001" y="320427"/>
                  <a:pt x="453571" y="327113"/>
                </a:cubicBezTo>
                <a:cubicBezTo>
                  <a:pt x="446142" y="333057"/>
                  <a:pt x="444284" y="335657"/>
                  <a:pt x="447999" y="334914"/>
                </a:cubicBezTo>
                <a:cubicBezTo>
                  <a:pt x="447999" y="334914"/>
                  <a:pt x="448742" y="334914"/>
                  <a:pt x="450228" y="334914"/>
                </a:cubicBezTo>
                <a:cubicBezTo>
                  <a:pt x="456172" y="332685"/>
                  <a:pt x="459143" y="333057"/>
                  <a:pt x="459143" y="336029"/>
                </a:cubicBezTo>
                <a:cubicBezTo>
                  <a:pt x="459143" y="339001"/>
                  <a:pt x="453200" y="344201"/>
                  <a:pt x="441313" y="351631"/>
                </a:cubicBezTo>
                <a:cubicBezTo>
                  <a:pt x="429425" y="359060"/>
                  <a:pt x="421624" y="362775"/>
                  <a:pt x="417910" y="362775"/>
                </a:cubicBezTo>
                <a:cubicBezTo>
                  <a:pt x="414195" y="362775"/>
                  <a:pt x="412338" y="364261"/>
                  <a:pt x="412338" y="367233"/>
                </a:cubicBezTo>
                <a:cubicBezTo>
                  <a:pt x="412338" y="370204"/>
                  <a:pt x="407323" y="372805"/>
                  <a:pt x="397293" y="375034"/>
                </a:cubicBezTo>
                <a:cubicBezTo>
                  <a:pt x="387263" y="377263"/>
                  <a:pt x="382248" y="380234"/>
                  <a:pt x="382248" y="383949"/>
                </a:cubicBezTo>
                <a:cubicBezTo>
                  <a:pt x="382248" y="387664"/>
                  <a:pt x="384106" y="388221"/>
                  <a:pt x="387820" y="385621"/>
                </a:cubicBezTo>
                <a:cubicBezTo>
                  <a:pt x="391535" y="383020"/>
                  <a:pt x="392278" y="383949"/>
                  <a:pt x="390049" y="388407"/>
                </a:cubicBezTo>
                <a:cubicBezTo>
                  <a:pt x="387820" y="392864"/>
                  <a:pt x="384477" y="393979"/>
                  <a:pt x="380019" y="391750"/>
                </a:cubicBezTo>
                <a:cubicBezTo>
                  <a:pt x="377048" y="391007"/>
                  <a:pt x="373147" y="391936"/>
                  <a:pt x="368318" y="394536"/>
                </a:cubicBezTo>
                <a:cubicBezTo>
                  <a:pt x="363489" y="397136"/>
                  <a:pt x="359588" y="400108"/>
                  <a:pt x="356616" y="403451"/>
                </a:cubicBezTo>
                <a:cubicBezTo>
                  <a:pt x="353645" y="406795"/>
                  <a:pt x="352902" y="409581"/>
                  <a:pt x="354388" y="411810"/>
                </a:cubicBezTo>
                <a:cubicBezTo>
                  <a:pt x="355873" y="412553"/>
                  <a:pt x="356245" y="412924"/>
                  <a:pt x="355502" y="412924"/>
                </a:cubicBezTo>
                <a:cubicBezTo>
                  <a:pt x="354759" y="412924"/>
                  <a:pt x="353273" y="412553"/>
                  <a:pt x="351044" y="411810"/>
                </a:cubicBezTo>
                <a:cubicBezTo>
                  <a:pt x="345101" y="409581"/>
                  <a:pt x="340086" y="411252"/>
                  <a:pt x="336000" y="416825"/>
                </a:cubicBezTo>
                <a:cubicBezTo>
                  <a:pt x="331913" y="422397"/>
                  <a:pt x="330985" y="425183"/>
                  <a:pt x="333213" y="425183"/>
                </a:cubicBezTo>
                <a:cubicBezTo>
                  <a:pt x="335442" y="425183"/>
                  <a:pt x="334328" y="427412"/>
                  <a:pt x="329870" y="431869"/>
                </a:cubicBezTo>
                <a:cubicBezTo>
                  <a:pt x="325412" y="436327"/>
                  <a:pt x="321141" y="437813"/>
                  <a:pt x="317054" y="436327"/>
                </a:cubicBezTo>
                <a:cubicBezTo>
                  <a:pt x="312968" y="434841"/>
                  <a:pt x="306096" y="438927"/>
                  <a:pt x="296437" y="448586"/>
                </a:cubicBezTo>
                <a:cubicBezTo>
                  <a:pt x="289008" y="456015"/>
                  <a:pt x="286408" y="459358"/>
                  <a:pt x="288636" y="458615"/>
                </a:cubicBezTo>
                <a:cubicBezTo>
                  <a:pt x="293094" y="456387"/>
                  <a:pt x="295137" y="456572"/>
                  <a:pt x="294766" y="459173"/>
                </a:cubicBezTo>
                <a:cubicBezTo>
                  <a:pt x="294394" y="461773"/>
                  <a:pt x="279350" y="474218"/>
                  <a:pt x="249631" y="496506"/>
                </a:cubicBezTo>
                <a:cubicBezTo>
                  <a:pt x="225857" y="514337"/>
                  <a:pt x="191867" y="544983"/>
                  <a:pt x="147662" y="588446"/>
                </a:cubicBezTo>
                <a:cubicBezTo>
                  <a:pt x="103456" y="631909"/>
                  <a:pt x="76896" y="660698"/>
                  <a:pt x="67980" y="674814"/>
                </a:cubicBezTo>
                <a:cubicBezTo>
                  <a:pt x="61294" y="685958"/>
                  <a:pt x="53864" y="691530"/>
                  <a:pt x="45692" y="691530"/>
                </a:cubicBezTo>
                <a:cubicBezTo>
                  <a:pt x="27118" y="691530"/>
                  <a:pt x="17831" y="687073"/>
                  <a:pt x="17831" y="678157"/>
                </a:cubicBezTo>
                <a:cubicBezTo>
                  <a:pt x="17831" y="672957"/>
                  <a:pt x="15416" y="666642"/>
                  <a:pt x="10587" y="659212"/>
                </a:cubicBezTo>
                <a:cubicBezTo>
                  <a:pt x="5758" y="651782"/>
                  <a:pt x="2601" y="629123"/>
                  <a:pt x="1115" y="591232"/>
                </a:cubicBezTo>
                <a:lnTo>
                  <a:pt x="0" y="535511"/>
                </a:lnTo>
                <a:lnTo>
                  <a:pt x="12259" y="536625"/>
                </a:lnTo>
                <a:cubicBezTo>
                  <a:pt x="20432" y="537368"/>
                  <a:pt x="27861" y="534768"/>
                  <a:pt x="34548" y="528824"/>
                </a:cubicBezTo>
                <a:cubicBezTo>
                  <a:pt x="39748" y="525110"/>
                  <a:pt x="41977" y="524367"/>
                  <a:pt x="41234" y="526595"/>
                </a:cubicBezTo>
                <a:cubicBezTo>
                  <a:pt x="39005" y="530310"/>
                  <a:pt x="39191" y="532168"/>
                  <a:pt x="41791" y="532168"/>
                </a:cubicBezTo>
                <a:cubicBezTo>
                  <a:pt x="44392" y="532168"/>
                  <a:pt x="52193" y="526038"/>
                  <a:pt x="65194" y="513780"/>
                </a:cubicBezTo>
                <a:cubicBezTo>
                  <a:pt x="78196" y="501521"/>
                  <a:pt x="84697" y="494277"/>
                  <a:pt x="84697" y="492048"/>
                </a:cubicBezTo>
                <a:cubicBezTo>
                  <a:pt x="84697" y="488334"/>
                  <a:pt x="93612" y="478118"/>
                  <a:pt x="111443" y="461402"/>
                </a:cubicBezTo>
                <a:cubicBezTo>
                  <a:pt x="129274" y="444685"/>
                  <a:pt x="138932" y="437070"/>
                  <a:pt x="140418" y="438556"/>
                </a:cubicBezTo>
                <a:cubicBezTo>
                  <a:pt x="141904" y="440042"/>
                  <a:pt x="140232" y="442456"/>
                  <a:pt x="135403" y="445800"/>
                </a:cubicBezTo>
                <a:cubicBezTo>
                  <a:pt x="130574" y="449143"/>
                  <a:pt x="130017" y="450815"/>
                  <a:pt x="133731" y="450815"/>
                </a:cubicBezTo>
                <a:cubicBezTo>
                  <a:pt x="137446" y="450815"/>
                  <a:pt x="142647" y="447100"/>
                  <a:pt x="149333" y="439670"/>
                </a:cubicBezTo>
                <a:cubicBezTo>
                  <a:pt x="153048" y="435213"/>
                  <a:pt x="154534" y="432612"/>
                  <a:pt x="153791" y="431869"/>
                </a:cubicBezTo>
                <a:cubicBezTo>
                  <a:pt x="153791" y="431869"/>
                  <a:pt x="153048" y="432241"/>
                  <a:pt x="151562" y="432984"/>
                </a:cubicBezTo>
                <a:cubicBezTo>
                  <a:pt x="147847" y="434470"/>
                  <a:pt x="145990" y="435027"/>
                  <a:pt x="145990" y="434655"/>
                </a:cubicBezTo>
                <a:cubicBezTo>
                  <a:pt x="145990" y="434284"/>
                  <a:pt x="147476" y="432241"/>
                  <a:pt x="150448" y="428526"/>
                </a:cubicBezTo>
                <a:cubicBezTo>
                  <a:pt x="156391" y="421097"/>
                  <a:pt x="160849" y="418125"/>
                  <a:pt x="163821" y="419611"/>
                </a:cubicBezTo>
                <a:cubicBezTo>
                  <a:pt x="165307" y="421097"/>
                  <a:pt x="164935" y="423325"/>
                  <a:pt x="162706" y="426297"/>
                </a:cubicBezTo>
                <a:cubicBezTo>
                  <a:pt x="161221" y="428526"/>
                  <a:pt x="161221" y="429640"/>
                  <a:pt x="162706" y="429640"/>
                </a:cubicBezTo>
                <a:cubicBezTo>
                  <a:pt x="163449" y="428898"/>
                  <a:pt x="165307" y="427412"/>
                  <a:pt x="168279" y="425183"/>
                </a:cubicBezTo>
                <a:cubicBezTo>
                  <a:pt x="174222" y="420725"/>
                  <a:pt x="176265" y="417196"/>
                  <a:pt x="174408" y="414596"/>
                </a:cubicBezTo>
                <a:cubicBezTo>
                  <a:pt x="172551" y="411995"/>
                  <a:pt x="174594" y="408466"/>
                  <a:pt x="180537" y="404009"/>
                </a:cubicBezTo>
                <a:cubicBezTo>
                  <a:pt x="184995" y="400294"/>
                  <a:pt x="187224" y="398622"/>
                  <a:pt x="187224" y="398994"/>
                </a:cubicBezTo>
                <a:cubicBezTo>
                  <a:pt x="187224" y="399365"/>
                  <a:pt x="185738" y="401780"/>
                  <a:pt x="182766" y="406238"/>
                </a:cubicBezTo>
                <a:cubicBezTo>
                  <a:pt x="176080" y="414410"/>
                  <a:pt x="176451" y="416267"/>
                  <a:pt x="183881" y="411810"/>
                </a:cubicBezTo>
                <a:cubicBezTo>
                  <a:pt x="188338" y="409581"/>
                  <a:pt x="195025" y="405123"/>
                  <a:pt x="203940" y="398437"/>
                </a:cubicBezTo>
                <a:cubicBezTo>
                  <a:pt x="212856" y="392493"/>
                  <a:pt x="217313" y="388407"/>
                  <a:pt x="217313" y="386178"/>
                </a:cubicBezTo>
                <a:cubicBezTo>
                  <a:pt x="217313" y="385435"/>
                  <a:pt x="216199" y="385435"/>
                  <a:pt x="213970" y="386178"/>
                </a:cubicBezTo>
                <a:cubicBezTo>
                  <a:pt x="205797" y="388407"/>
                  <a:pt x="202083" y="388778"/>
                  <a:pt x="202826" y="387292"/>
                </a:cubicBezTo>
                <a:cubicBezTo>
                  <a:pt x="204312" y="384321"/>
                  <a:pt x="212113" y="378005"/>
                  <a:pt x="226228" y="368347"/>
                </a:cubicBezTo>
                <a:lnTo>
                  <a:pt x="246288" y="356088"/>
                </a:lnTo>
                <a:cubicBezTo>
                  <a:pt x="246288" y="356831"/>
                  <a:pt x="243688" y="360175"/>
                  <a:pt x="238487" y="366118"/>
                </a:cubicBezTo>
                <a:lnTo>
                  <a:pt x="225114" y="380606"/>
                </a:lnTo>
                <a:lnTo>
                  <a:pt x="245174" y="368347"/>
                </a:lnTo>
                <a:cubicBezTo>
                  <a:pt x="257804" y="360175"/>
                  <a:pt x="264119" y="354603"/>
                  <a:pt x="264119" y="351631"/>
                </a:cubicBezTo>
                <a:cubicBezTo>
                  <a:pt x="264119" y="348659"/>
                  <a:pt x="262262" y="348287"/>
                  <a:pt x="258547" y="350516"/>
                </a:cubicBezTo>
                <a:cubicBezTo>
                  <a:pt x="256318" y="352002"/>
                  <a:pt x="255575" y="351631"/>
                  <a:pt x="256318" y="349402"/>
                </a:cubicBezTo>
                <a:cubicBezTo>
                  <a:pt x="256318" y="349402"/>
                  <a:pt x="256318" y="348287"/>
                  <a:pt x="256318" y="346059"/>
                </a:cubicBezTo>
                <a:cubicBezTo>
                  <a:pt x="258547" y="341601"/>
                  <a:pt x="268948" y="332685"/>
                  <a:pt x="287522" y="319312"/>
                </a:cubicBezTo>
                <a:cubicBezTo>
                  <a:pt x="303124" y="308168"/>
                  <a:pt x="312039" y="299067"/>
                  <a:pt x="314268" y="292009"/>
                </a:cubicBezTo>
                <a:cubicBezTo>
                  <a:pt x="316497" y="284951"/>
                  <a:pt x="313525" y="275478"/>
                  <a:pt x="305353" y="263591"/>
                </a:cubicBezTo>
                <a:cubicBezTo>
                  <a:pt x="298666" y="253190"/>
                  <a:pt x="295323" y="245017"/>
                  <a:pt x="295323" y="239074"/>
                </a:cubicBezTo>
                <a:cubicBezTo>
                  <a:pt x="295323" y="233130"/>
                  <a:pt x="293280" y="226815"/>
                  <a:pt x="289194" y="220129"/>
                </a:cubicBezTo>
                <a:cubicBezTo>
                  <a:pt x="285107" y="213442"/>
                  <a:pt x="285665" y="197097"/>
                  <a:pt x="290865" y="171094"/>
                </a:cubicBezTo>
                <a:cubicBezTo>
                  <a:pt x="301267" y="124288"/>
                  <a:pt x="302752" y="96799"/>
                  <a:pt x="295323" y="88626"/>
                </a:cubicBezTo>
                <a:cubicBezTo>
                  <a:pt x="292351" y="84912"/>
                  <a:pt x="289194" y="77668"/>
                  <a:pt x="285850" y="66895"/>
                </a:cubicBezTo>
                <a:cubicBezTo>
                  <a:pt x="282507" y="56122"/>
                  <a:pt x="283436" y="49993"/>
                  <a:pt x="288636" y="48507"/>
                </a:cubicBezTo>
                <a:cubicBezTo>
                  <a:pt x="297552" y="44792"/>
                  <a:pt x="304981" y="49622"/>
                  <a:pt x="310925" y="62995"/>
                </a:cubicBezTo>
                <a:cubicBezTo>
                  <a:pt x="313897" y="71910"/>
                  <a:pt x="318726" y="76368"/>
                  <a:pt x="325412" y="76368"/>
                </a:cubicBezTo>
                <a:cubicBezTo>
                  <a:pt x="332842" y="76368"/>
                  <a:pt x="340828" y="82869"/>
                  <a:pt x="349372" y="95870"/>
                </a:cubicBezTo>
                <a:cubicBezTo>
                  <a:pt x="357916" y="108872"/>
                  <a:pt x="364046" y="123174"/>
                  <a:pt x="367761" y="138776"/>
                </a:cubicBezTo>
                <a:cubicBezTo>
                  <a:pt x="371475" y="156606"/>
                  <a:pt x="375561" y="172951"/>
                  <a:pt x="380019" y="187810"/>
                </a:cubicBezTo>
                <a:cubicBezTo>
                  <a:pt x="384477" y="202669"/>
                  <a:pt x="386706" y="215114"/>
                  <a:pt x="386706" y="225143"/>
                </a:cubicBezTo>
                <a:cubicBezTo>
                  <a:pt x="386706" y="235173"/>
                  <a:pt x="387820" y="240188"/>
                  <a:pt x="390049" y="240188"/>
                </a:cubicBezTo>
                <a:cubicBezTo>
                  <a:pt x="393764" y="240188"/>
                  <a:pt x="399893" y="236845"/>
                  <a:pt x="408437" y="230158"/>
                </a:cubicBezTo>
                <a:cubicBezTo>
                  <a:pt x="416981" y="223472"/>
                  <a:pt x="420882" y="219014"/>
                  <a:pt x="420139" y="216785"/>
                </a:cubicBezTo>
                <a:cubicBezTo>
                  <a:pt x="418653" y="213813"/>
                  <a:pt x="421996" y="209727"/>
                  <a:pt x="430168" y="204527"/>
                </a:cubicBezTo>
                <a:cubicBezTo>
                  <a:pt x="457657" y="186696"/>
                  <a:pt x="473631" y="175552"/>
                  <a:pt x="478089" y="171094"/>
                </a:cubicBezTo>
                <a:cubicBezTo>
                  <a:pt x="482546" y="166636"/>
                  <a:pt x="483661" y="159207"/>
                  <a:pt x="481432" y="148805"/>
                </a:cubicBezTo>
                <a:cubicBezTo>
                  <a:pt x="479203" y="136175"/>
                  <a:pt x="476417" y="126517"/>
                  <a:pt x="473074" y="119830"/>
                </a:cubicBezTo>
                <a:cubicBezTo>
                  <a:pt x="469730" y="113144"/>
                  <a:pt x="469173" y="100699"/>
                  <a:pt x="471402" y="82497"/>
                </a:cubicBezTo>
                <a:cubicBezTo>
                  <a:pt x="473631" y="64295"/>
                  <a:pt x="473259" y="55194"/>
                  <a:pt x="470288" y="55194"/>
                </a:cubicBezTo>
                <a:cubicBezTo>
                  <a:pt x="468059" y="55194"/>
                  <a:pt x="465459" y="51850"/>
                  <a:pt x="462487" y="45164"/>
                </a:cubicBezTo>
                <a:cubicBezTo>
                  <a:pt x="459515" y="38477"/>
                  <a:pt x="457657" y="31791"/>
                  <a:pt x="456915" y="25104"/>
                </a:cubicBezTo>
                <a:cubicBezTo>
                  <a:pt x="456915" y="20646"/>
                  <a:pt x="454500" y="17117"/>
                  <a:pt x="449671" y="14517"/>
                </a:cubicBezTo>
                <a:cubicBezTo>
                  <a:pt x="444842" y="11917"/>
                  <a:pt x="444470" y="9317"/>
                  <a:pt x="448556" y="6716"/>
                </a:cubicBezTo>
                <a:cubicBezTo>
                  <a:pt x="452643" y="4116"/>
                  <a:pt x="458401" y="6159"/>
                  <a:pt x="465830" y="12846"/>
                </a:cubicBezTo>
                <a:cubicBezTo>
                  <a:pt x="476974" y="22504"/>
                  <a:pt x="487190" y="32162"/>
                  <a:pt x="496477" y="41821"/>
                </a:cubicBezTo>
                <a:cubicBezTo>
                  <a:pt x="505764" y="51479"/>
                  <a:pt x="510407" y="57794"/>
                  <a:pt x="510407" y="60766"/>
                </a:cubicBezTo>
                <a:cubicBezTo>
                  <a:pt x="510407" y="63738"/>
                  <a:pt x="511707" y="65223"/>
                  <a:pt x="514307" y="65223"/>
                </a:cubicBezTo>
                <a:cubicBezTo>
                  <a:pt x="516908" y="65223"/>
                  <a:pt x="521180" y="70424"/>
                  <a:pt x="527123" y="80825"/>
                </a:cubicBezTo>
                <a:cubicBezTo>
                  <a:pt x="533067" y="91227"/>
                  <a:pt x="539011" y="96427"/>
                  <a:pt x="544954" y="96427"/>
                </a:cubicBezTo>
                <a:cubicBezTo>
                  <a:pt x="550155" y="96427"/>
                  <a:pt x="565385" y="90298"/>
                  <a:pt x="590646" y="78039"/>
                </a:cubicBezTo>
                <a:cubicBezTo>
                  <a:pt x="615906" y="65781"/>
                  <a:pt x="629279" y="58165"/>
                  <a:pt x="630765" y="55194"/>
                </a:cubicBezTo>
                <a:cubicBezTo>
                  <a:pt x="632251" y="52965"/>
                  <a:pt x="631879" y="51850"/>
                  <a:pt x="629650" y="51850"/>
                </a:cubicBezTo>
                <a:cubicBezTo>
                  <a:pt x="628165" y="51850"/>
                  <a:pt x="626679" y="52222"/>
                  <a:pt x="625193" y="52965"/>
                </a:cubicBezTo>
                <a:cubicBezTo>
                  <a:pt x="623707" y="53708"/>
                  <a:pt x="623335" y="53708"/>
                  <a:pt x="624078" y="52965"/>
                </a:cubicBezTo>
                <a:cubicBezTo>
                  <a:pt x="625565" y="51479"/>
                  <a:pt x="631136" y="47764"/>
                  <a:pt x="640795" y="41821"/>
                </a:cubicBezTo>
                <a:cubicBezTo>
                  <a:pt x="657882" y="32905"/>
                  <a:pt x="671627" y="27890"/>
                  <a:pt x="682028" y="26776"/>
                </a:cubicBezTo>
                <a:cubicBezTo>
                  <a:pt x="692430" y="25661"/>
                  <a:pt x="699859" y="24918"/>
                  <a:pt x="704317" y="24547"/>
                </a:cubicBezTo>
                <a:cubicBezTo>
                  <a:pt x="708775" y="24175"/>
                  <a:pt x="711004" y="19904"/>
                  <a:pt x="711004" y="11731"/>
                </a:cubicBezTo>
                <a:cubicBezTo>
                  <a:pt x="711004" y="4302"/>
                  <a:pt x="712304" y="401"/>
                  <a:pt x="714904" y="3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62BCDD3-57AB-42C4-B2CA-4285D80E3126}"/>
              </a:ext>
            </a:extLst>
          </p:cNvPr>
          <p:cNvSpPr/>
          <p:nvPr/>
        </p:nvSpPr>
        <p:spPr>
          <a:xfrm>
            <a:off x="4960490" y="1421857"/>
            <a:ext cx="868567" cy="1350231"/>
          </a:xfrm>
          <a:custGeom>
            <a:avLst/>
            <a:gdLst/>
            <a:ahLst/>
            <a:cxnLst/>
            <a:rect l="l" t="t" r="r" b="b"/>
            <a:pathLst>
              <a:path w="868567" h="1350231">
                <a:moveTo>
                  <a:pt x="115812" y="707545"/>
                </a:moveTo>
                <a:cubicBezTo>
                  <a:pt x="122765" y="707393"/>
                  <a:pt x="130067" y="707499"/>
                  <a:pt x="137717" y="707863"/>
                </a:cubicBezTo>
                <a:cubicBezTo>
                  <a:pt x="168321" y="709321"/>
                  <a:pt x="187509" y="713936"/>
                  <a:pt x="195282" y="721708"/>
                </a:cubicBezTo>
                <a:cubicBezTo>
                  <a:pt x="202083" y="728509"/>
                  <a:pt x="207912" y="731909"/>
                  <a:pt x="212770" y="731909"/>
                </a:cubicBezTo>
                <a:cubicBezTo>
                  <a:pt x="217628" y="731909"/>
                  <a:pt x="223457" y="740168"/>
                  <a:pt x="230258" y="756684"/>
                </a:cubicBezTo>
                <a:cubicBezTo>
                  <a:pt x="236087" y="771257"/>
                  <a:pt x="238031" y="793360"/>
                  <a:pt x="236087" y="822992"/>
                </a:cubicBezTo>
                <a:cubicBezTo>
                  <a:pt x="234144" y="852624"/>
                  <a:pt x="229772" y="867441"/>
                  <a:pt x="222971" y="867441"/>
                </a:cubicBezTo>
                <a:cubicBezTo>
                  <a:pt x="218113" y="867441"/>
                  <a:pt x="213256" y="872298"/>
                  <a:pt x="208398" y="882014"/>
                </a:cubicBezTo>
                <a:cubicBezTo>
                  <a:pt x="187995" y="921847"/>
                  <a:pt x="174879" y="945164"/>
                  <a:pt x="169050" y="951965"/>
                </a:cubicBezTo>
                <a:cubicBezTo>
                  <a:pt x="167107" y="953908"/>
                  <a:pt x="162978" y="960224"/>
                  <a:pt x="156663" y="970911"/>
                </a:cubicBezTo>
                <a:cubicBezTo>
                  <a:pt x="150348" y="981598"/>
                  <a:pt x="150105" y="986941"/>
                  <a:pt x="155935" y="986941"/>
                </a:cubicBezTo>
                <a:cubicBezTo>
                  <a:pt x="159820" y="985970"/>
                  <a:pt x="165650" y="981598"/>
                  <a:pt x="173422" y="973825"/>
                </a:cubicBezTo>
                <a:cubicBezTo>
                  <a:pt x="202568" y="948565"/>
                  <a:pt x="210827" y="944679"/>
                  <a:pt x="198196" y="962167"/>
                </a:cubicBezTo>
                <a:cubicBezTo>
                  <a:pt x="190424" y="971882"/>
                  <a:pt x="174879" y="989856"/>
                  <a:pt x="151562" y="1016088"/>
                </a:cubicBezTo>
                <a:cubicBezTo>
                  <a:pt x="139904" y="1029689"/>
                  <a:pt x="133831" y="1038190"/>
                  <a:pt x="133346" y="1041591"/>
                </a:cubicBezTo>
                <a:cubicBezTo>
                  <a:pt x="132860" y="1044991"/>
                  <a:pt x="131645" y="1051306"/>
                  <a:pt x="129702" y="1060536"/>
                </a:cubicBezTo>
                <a:cubicBezTo>
                  <a:pt x="127759" y="1069766"/>
                  <a:pt x="125816" y="1079238"/>
                  <a:pt x="123873" y="1088954"/>
                </a:cubicBezTo>
                <a:cubicBezTo>
                  <a:pt x="121930" y="1098669"/>
                  <a:pt x="118529" y="1111785"/>
                  <a:pt x="113672" y="1128302"/>
                </a:cubicBezTo>
                <a:cubicBezTo>
                  <a:pt x="108814" y="1144818"/>
                  <a:pt x="106385" y="1154048"/>
                  <a:pt x="106385" y="1155991"/>
                </a:cubicBezTo>
                <a:cubicBezTo>
                  <a:pt x="107357" y="1160849"/>
                  <a:pt x="103470" y="1164492"/>
                  <a:pt x="94726" y="1166921"/>
                </a:cubicBezTo>
                <a:cubicBezTo>
                  <a:pt x="85982" y="1169350"/>
                  <a:pt x="77238" y="1169592"/>
                  <a:pt x="68495" y="1167650"/>
                </a:cubicBezTo>
                <a:cubicBezTo>
                  <a:pt x="56836" y="1164735"/>
                  <a:pt x="47120" y="1151619"/>
                  <a:pt x="39348" y="1128302"/>
                </a:cubicBezTo>
                <a:cubicBezTo>
                  <a:pt x="31576" y="1104984"/>
                  <a:pt x="28418" y="1089440"/>
                  <a:pt x="29876" y="1081667"/>
                </a:cubicBezTo>
                <a:cubicBezTo>
                  <a:pt x="31333" y="1073895"/>
                  <a:pt x="39834" y="1060779"/>
                  <a:pt x="55379" y="1042320"/>
                </a:cubicBezTo>
                <a:cubicBezTo>
                  <a:pt x="69952" y="1025803"/>
                  <a:pt x="81610" y="1009287"/>
                  <a:pt x="90354" y="992771"/>
                </a:cubicBezTo>
                <a:cubicBezTo>
                  <a:pt x="99098" y="976254"/>
                  <a:pt x="112700" y="946622"/>
                  <a:pt x="131160" y="903874"/>
                </a:cubicBezTo>
                <a:cubicBezTo>
                  <a:pt x="161278" y="831007"/>
                  <a:pt x="169536" y="780973"/>
                  <a:pt x="155935" y="753769"/>
                </a:cubicBezTo>
                <a:cubicBezTo>
                  <a:pt x="152048" y="745997"/>
                  <a:pt x="147190" y="741625"/>
                  <a:pt x="141361" y="740653"/>
                </a:cubicBezTo>
                <a:cubicBezTo>
                  <a:pt x="135531" y="739682"/>
                  <a:pt x="122416" y="740168"/>
                  <a:pt x="102013" y="742111"/>
                </a:cubicBezTo>
                <a:cubicBezTo>
                  <a:pt x="47606" y="746968"/>
                  <a:pt x="16031" y="761056"/>
                  <a:pt x="7287" y="784373"/>
                </a:cubicBezTo>
                <a:lnTo>
                  <a:pt x="0" y="798946"/>
                </a:lnTo>
                <a:lnTo>
                  <a:pt x="0" y="782916"/>
                </a:lnTo>
                <a:cubicBezTo>
                  <a:pt x="0" y="769314"/>
                  <a:pt x="5830" y="756198"/>
                  <a:pt x="17488" y="743568"/>
                </a:cubicBezTo>
                <a:cubicBezTo>
                  <a:pt x="29147" y="730938"/>
                  <a:pt x="44206" y="721708"/>
                  <a:pt x="62665" y="715879"/>
                </a:cubicBezTo>
                <a:cubicBezTo>
                  <a:pt x="77238" y="710778"/>
                  <a:pt x="94954" y="708000"/>
                  <a:pt x="115812" y="707545"/>
                </a:cubicBezTo>
                <a:close/>
                <a:moveTo>
                  <a:pt x="695326" y="559581"/>
                </a:moveTo>
                <a:cubicBezTo>
                  <a:pt x="703706" y="559823"/>
                  <a:pt x="712146" y="560916"/>
                  <a:pt x="720647" y="562860"/>
                </a:cubicBezTo>
                <a:cubicBezTo>
                  <a:pt x="737650" y="566746"/>
                  <a:pt x="749551" y="572575"/>
                  <a:pt x="756352" y="580347"/>
                </a:cubicBezTo>
                <a:cubicBezTo>
                  <a:pt x="764124" y="590063"/>
                  <a:pt x="770925" y="603179"/>
                  <a:pt x="776754" y="619695"/>
                </a:cubicBezTo>
                <a:cubicBezTo>
                  <a:pt x="785498" y="645927"/>
                  <a:pt x="779183" y="678960"/>
                  <a:pt x="757809" y="718793"/>
                </a:cubicBezTo>
                <a:cubicBezTo>
                  <a:pt x="751008" y="731423"/>
                  <a:pt x="747608" y="741382"/>
                  <a:pt x="747608" y="748668"/>
                </a:cubicBezTo>
                <a:cubicBezTo>
                  <a:pt x="747608" y="755955"/>
                  <a:pt x="745665" y="760570"/>
                  <a:pt x="741779" y="762513"/>
                </a:cubicBezTo>
                <a:cubicBezTo>
                  <a:pt x="738864" y="763485"/>
                  <a:pt x="732063" y="778544"/>
                  <a:pt x="721376" y="807690"/>
                </a:cubicBezTo>
                <a:cubicBezTo>
                  <a:pt x="710689" y="836837"/>
                  <a:pt x="703889" y="859182"/>
                  <a:pt x="700974" y="874727"/>
                </a:cubicBezTo>
                <a:cubicBezTo>
                  <a:pt x="696116" y="899987"/>
                  <a:pt x="711661" y="918447"/>
                  <a:pt x="747608" y="930105"/>
                </a:cubicBezTo>
                <a:cubicBezTo>
                  <a:pt x="765096" y="934963"/>
                  <a:pt x="784770" y="947108"/>
                  <a:pt x="806630" y="966539"/>
                </a:cubicBezTo>
                <a:cubicBezTo>
                  <a:pt x="828489" y="985970"/>
                  <a:pt x="844277" y="1004429"/>
                  <a:pt x="853993" y="1021917"/>
                </a:cubicBezTo>
                <a:cubicBezTo>
                  <a:pt x="863708" y="1041348"/>
                  <a:pt x="868567" y="1064665"/>
                  <a:pt x="868567" y="1091869"/>
                </a:cubicBezTo>
                <a:cubicBezTo>
                  <a:pt x="868567" y="1117129"/>
                  <a:pt x="865651" y="1142389"/>
                  <a:pt x="859822" y="1167650"/>
                </a:cubicBezTo>
                <a:cubicBezTo>
                  <a:pt x="853993" y="1192910"/>
                  <a:pt x="848164" y="1205540"/>
                  <a:pt x="842334" y="1205540"/>
                </a:cubicBezTo>
                <a:cubicBezTo>
                  <a:pt x="836505" y="1205540"/>
                  <a:pt x="827032" y="1212827"/>
                  <a:pt x="813917" y="1227400"/>
                </a:cubicBezTo>
                <a:cubicBezTo>
                  <a:pt x="800800" y="1241973"/>
                  <a:pt x="791328" y="1248045"/>
                  <a:pt x="785498" y="1245616"/>
                </a:cubicBezTo>
                <a:cubicBezTo>
                  <a:pt x="779670" y="1243187"/>
                  <a:pt x="765582" y="1243916"/>
                  <a:pt x="743236" y="1247802"/>
                </a:cubicBezTo>
                <a:cubicBezTo>
                  <a:pt x="720890" y="1251688"/>
                  <a:pt x="706803" y="1251203"/>
                  <a:pt x="700974" y="1246345"/>
                </a:cubicBezTo>
                <a:cubicBezTo>
                  <a:pt x="695145" y="1241487"/>
                  <a:pt x="681057" y="1239787"/>
                  <a:pt x="658711" y="1241244"/>
                </a:cubicBezTo>
                <a:cubicBezTo>
                  <a:pt x="636366" y="1242702"/>
                  <a:pt x="621793" y="1242945"/>
                  <a:pt x="614992" y="1241973"/>
                </a:cubicBezTo>
                <a:cubicBezTo>
                  <a:pt x="611105" y="1241973"/>
                  <a:pt x="608433" y="1240030"/>
                  <a:pt x="606976" y="1236144"/>
                </a:cubicBezTo>
                <a:cubicBezTo>
                  <a:pt x="605519" y="1232258"/>
                  <a:pt x="606005" y="1228614"/>
                  <a:pt x="608433" y="1225214"/>
                </a:cubicBezTo>
                <a:cubicBezTo>
                  <a:pt x="610862" y="1221813"/>
                  <a:pt x="614020" y="1220113"/>
                  <a:pt x="617906" y="1220113"/>
                </a:cubicBezTo>
                <a:cubicBezTo>
                  <a:pt x="624707" y="1220113"/>
                  <a:pt x="637580" y="1211126"/>
                  <a:pt x="656525" y="1193153"/>
                </a:cubicBezTo>
                <a:cubicBezTo>
                  <a:pt x="675470" y="1175179"/>
                  <a:pt x="684943" y="1163278"/>
                  <a:pt x="684943" y="1157448"/>
                </a:cubicBezTo>
                <a:cubicBezTo>
                  <a:pt x="684943" y="1151619"/>
                  <a:pt x="686886" y="1148704"/>
                  <a:pt x="690772" y="1148704"/>
                </a:cubicBezTo>
                <a:cubicBezTo>
                  <a:pt x="694658" y="1148704"/>
                  <a:pt x="701459" y="1136317"/>
                  <a:pt x="711175" y="1111542"/>
                </a:cubicBezTo>
                <a:cubicBezTo>
                  <a:pt x="720890" y="1086768"/>
                  <a:pt x="726234" y="1068551"/>
                  <a:pt x="727205" y="1056893"/>
                </a:cubicBezTo>
                <a:cubicBezTo>
                  <a:pt x="729148" y="1031632"/>
                  <a:pt x="728663" y="1014630"/>
                  <a:pt x="725748" y="1005886"/>
                </a:cubicBezTo>
                <a:cubicBezTo>
                  <a:pt x="722833" y="997142"/>
                  <a:pt x="716033" y="990827"/>
                  <a:pt x="705346" y="986941"/>
                </a:cubicBezTo>
                <a:cubicBezTo>
                  <a:pt x="693687" y="981112"/>
                  <a:pt x="684457" y="975525"/>
                  <a:pt x="677656" y="970182"/>
                </a:cubicBezTo>
                <a:cubicBezTo>
                  <a:pt x="670856" y="964839"/>
                  <a:pt x="659197" y="951965"/>
                  <a:pt x="642681" y="931563"/>
                </a:cubicBezTo>
                <a:cubicBezTo>
                  <a:pt x="627136" y="913103"/>
                  <a:pt x="613777" y="891001"/>
                  <a:pt x="602604" y="865255"/>
                </a:cubicBezTo>
                <a:cubicBezTo>
                  <a:pt x="591431" y="839509"/>
                  <a:pt x="585845" y="817892"/>
                  <a:pt x="585845" y="800404"/>
                </a:cubicBezTo>
                <a:cubicBezTo>
                  <a:pt x="585845" y="775143"/>
                  <a:pt x="607219" y="727537"/>
                  <a:pt x="649967" y="657586"/>
                </a:cubicBezTo>
                <a:cubicBezTo>
                  <a:pt x="668427" y="627468"/>
                  <a:pt x="677656" y="607551"/>
                  <a:pt x="677656" y="597835"/>
                </a:cubicBezTo>
                <a:cubicBezTo>
                  <a:pt x="677656" y="591034"/>
                  <a:pt x="676199" y="586905"/>
                  <a:pt x="673284" y="585448"/>
                </a:cubicBezTo>
                <a:cubicBezTo>
                  <a:pt x="670370" y="583991"/>
                  <a:pt x="663569" y="584234"/>
                  <a:pt x="652882" y="586177"/>
                </a:cubicBezTo>
                <a:cubicBezTo>
                  <a:pt x="641223" y="587148"/>
                  <a:pt x="634908" y="587148"/>
                  <a:pt x="633937" y="586177"/>
                </a:cubicBezTo>
                <a:cubicBezTo>
                  <a:pt x="632965" y="584234"/>
                  <a:pt x="634908" y="580833"/>
                  <a:pt x="639766" y="575975"/>
                </a:cubicBezTo>
                <a:cubicBezTo>
                  <a:pt x="647538" y="568203"/>
                  <a:pt x="657740" y="563345"/>
                  <a:pt x="670370" y="561402"/>
                </a:cubicBezTo>
                <a:cubicBezTo>
                  <a:pt x="678628" y="559945"/>
                  <a:pt x="686947" y="559338"/>
                  <a:pt x="695326" y="559581"/>
                </a:cubicBezTo>
                <a:close/>
                <a:moveTo>
                  <a:pt x="464887" y="134406"/>
                </a:moveTo>
                <a:cubicBezTo>
                  <a:pt x="472659" y="135378"/>
                  <a:pt x="478246" y="138292"/>
                  <a:pt x="481646" y="143150"/>
                </a:cubicBezTo>
                <a:cubicBezTo>
                  <a:pt x="485047" y="148008"/>
                  <a:pt x="489176" y="158695"/>
                  <a:pt x="494033" y="175211"/>
                </a:cubicBezTo>
                <a:cubicBezTo>
                  <a:pt x="499863" y="200471"/>
                  <a:pt x="504235" y="226703"/>
                  <a:pt x="507149" y="253907"/>
                </a:cubicBezTo>
                <a:cubicBezTo>
                  <a:pt x="508121" y="271394"/>
                  <a:pt x="509822" y="283053"/>
                  <a:pt x="512251" y="288882"/>
                </a:cubicBezTo>
                <a:cubicBezTo>
                  <a:pt x="514679" y="294712"/>
                  <a:pt x="520265" y="300055"/>
                  <a:pt x="529009" y="304913"/>
                </a:cubicBezTo>
                <a:cubicBezTo>
                  <a:pt x="540668" y="311714"/>
                  <a:pt x="551841" y="320944"/>
                  <a:pt x="562528" y="332602"/>
                </a:cubicBezTo>
                <a:cubicBezTo>
                  <a:pt x="573215" y="344261"/>
                  <a:pt x="585117" y="351790"/>
                  <a:pt x="598232" y="355191"/>
                </a:cubicBezTo>
                <a:cubicBezTo>
                  <a:pt x="611348" y="358591"/>
                  <a:pt x="620335" y="361992"/>
                  <a:pt x="625193" y="365392"/>
                </a:cubicBezTo>
                <a:cubicBezTo>
                  <a:pt x="630050" y="368792"/>
                  <a:pt x="642195" y="372436"/>
                  <a:pt x="661626" y="376322"/>
                </a:cubicBezTo>
                <a:cubicBezTo>
                  <a:pt x="691744" y="381180"/>
                  <a:pt x="710203" y="392838"/>
                  <a:pt x="717004" y="411298"/>
                </a:cubicBezTo>
                <a:cubicBezTo>
                  <a:pt x="720890" y="421985"/>
                  <a:pt x="717004" y="430243"/>
                  <a:pt x="705346" y="436072"/>
                </a:cubicBezTo>
                <a:cubicBezTo>
                  <a:pt x="698545" y="439958"/>
                  <a:pt x="678628" y="448460"/>
                  <a:pt x="645595" y="461575"/>
                </a:cubicBezTo>
                <a:cubicBezTo>
                  <a:pt x="612563" y="474691"/>
                  <a:pt x="594347" y="484407"/>
                  <a:pt x="590946" y="490722"/>
                </a:cubicBezTo>
                <a:cubicBezTo>
                  <a:pt x="587546" y="497037"/>
                  <a:pt x="582687" y="500195"/>
                  <a:pt x="576373" y="500195"/>
                </a:cubicBezTo>
                <a:cubicBezTo>
                  <a:pt x="570057" y="500195"/>
                  <a:pt x="556213" y="504566"/>
                  <a:pt x="534839" y="513310"/>
                </a:cubicBezTo>
                <a:cubicBezTo>
                  <a:pt x="520265" y="520111"/>
                  <a:pt x="511036" y="526184"/>
                  <a:pt x="507149" y="531527"/>
                </a:cubicBezTo>
                <a:cubicBezTo>
                  <a:pt x="503263" y="536871"/>
                  <a:pt x="499377" y="549258"/>
                  <a:pt x="495491" y="568689"/>
                </a:cubicBezTo>
                <a:cubicBezTo>
                  <a:pt x="489661" y="595892"/>
                  <a:pt x="486504" y="700577"/>
                  <a:pt x="486018" y="882742"/>
                </a:cubicBezTo>
                <a:cubicBezTo>
                  <a:pt x="485532" y="1064908"/>
                  <a:pt x="488204" y="1163763"/>
                  <a:pt x="494033" y="1179308"/>
                </a:cubicBezTo>
                <a:cubicBezTo>
                  <a:pt x="496948" y="1188052"/>
                  <a:pt x="498162" y="1206026"/>
                  <a:pt x="497677" y="1233229"/>
                </a:cubicBezTo>
                <a:cubicBezTo>
                  <a:pt x="497191" y="1260433"/>
                  <a:pt x="495005" y="1286179"/>
                  <a:pt x="491119" y="1310467"/>
                </a:cubicBezTo>
                <a:cubicBezTo>
                  <a:pt x="488204" y="1330870"/>
                  <a:pt x="480917" y="1343014"/>
                  <a:pt x="469259" y="1346900"/>
                </a:cubicBezTo>
                <a:cubicBezTo>
                  <a:pt x="457601" y="1350787"/>
                  <a:pt x="447399" y="1351272"/>
                  <a:pt x="438655" y="1348358"/>
                </a:cubicBezTo>
                <a:cubicBezTo>
                  <a:pt x="429911" y="1344471"/>
                  <a:pt x="415338" y="1332570"/>
                  <a:pt x="394935" y="1312653"/>
                </a:cubicBezTo>
                <a:cubicBezTo>
                  <a:pt x="374533" y="1292736"/>
                  <a:pt x="359960" y="1275977"/>
                  <a:pt x="351216" y="1262376"/>
                </a:cubicBezTo>
                <a:cubicBezTo>
                  <a:pt x="341500" y="1245859"/>
                  <a:pt x="333728" y="1235172"/>
                  <a:pt x="327898" y="1230314"/>
                </a:cubicBezTo>
                <a:cubicBezTo>
                  <a:pt x="322069" y="1225457"/>
                  <a:pt x="312354" y="1213555"/>
                  <a:pt x="298752" y="1194610"/>
                </a:cubicBezTo>
                <a:cubicBezTo>
                  <a:pt x="285150" y="1175665"/>
                  <a:pt x="276406" y="1164735"/>
                  <a:pt x="272520" y="1161820"/>
                </a:cubicBezTo>
                <a:cubicBezTo>
                  <a:pt x="268634" y="1158905"/>
                  <a:pt x="268148" y="1155019"/>
                  <a:pt x="271063" y="1150162"/>
                </a:cubicBezTo>
                <a:cubicBezTo>
                  <a:pt x="273977" y="1145304"/>
                  <a:pt x="260376" y="1124415"/>
                  <a:pt x="230258" y="1087497"/>
                </a:cubicBezTo>
                <a:cubicBezTo>
                  <a:pt x="194310" y="1042805"/>
                  <a:pt x="177794" y="1020460"/>
                  <a:pt x="180709" y="1020460"/>
                </a:cubicBezTo>
                <a:cubicBezTo>
                  <a:pt x="182652" y="1020460"/>
                  <a:pt x="189452" y="1025803"/>
                  <a:pt x="201111" y="1036490"/>
                </a:cubicBezTo>
                <a:cubicBezTo>
                  <a:pt x="219571" y="1053007"/>
                  <a:pt x="229772" y="1062965"/>
                  <a:pt x="231715" y="1066365"/>
                </a:cubicBezTo>
                <a:cubicBezTo>
                  <a:pt x="233659" y="1069766"/>
                  <a:pt x="236816" y="1071466"/>
                  <a:pt x="241188" y="1071466"/>
                </a:cubicBezTo>
                <a:cubicBezTo>
                  <a:pt x="245560" y="1071466"/>
                  <a:pt x="256732" y="1078510"/>
                  <a:pt x="274707" y="1092597"/>
                </a:cubicBezTo>
                <a:cubicBezTo>
                  <a:pt x="292680" y="1106685"/>
                  <a:pt x="303853" y="1113729"/>
                  <a:pt x="308225" y="1113729"/>
                </a:cubicBezTo>
                <a:cubicBezTo>
                  <a:pt x="312597" y="1113729"/>
                  <a:pt x="319154" y="1118343"/>
                  <a:pt x="327898" y="1127573"/>
                </a:cubicBezTo>
                <a:cubicBezTo>
                  <a:pt x="336642" y="1136803"/>
                  <a:pt x="345386" y="1141418"/>
                  <a:pt x="354130" y="1141418"/>
                </a:cubicBezTo>
                <a:cubicBezTo>
                  <a:pt x="359960" y="1141418"/>
                  <a:pt x="363603" y="1138503"/>
                  <a:pt x="365060" y="1132674"/>
                </a:cubicBezTo>
                <a:cubicBezTo>
                  <a:pt x="366517" y="1126844"/>
                  <a:pt x="367732" y="1111785"/>
                  <a:pt x="368703" y="1087497"/>
                </a:cubicBezTo>
                <a:cubicBezTo>
                  <a:pt x="368703" y="1050578"/>
                  <a:pt x="369675" y="1026289"/>
                  <a:pt x="371618" y="1014630"/>
                </a:cubicBezTo>
                <a:cubicBezTo>
                  <a:pt x="374533" y="980626"/>
                  <a:pt x="378905" y="875699"/>
                  <a:pt x="384734" y="699848"/>
                </a:cubicBezTo>
                <a:lnTo>
                  <a:pt x="387649" y="586177"/>
                </a:lnTo>
                <a:lnTo>
                  <a:pt x="351216" y="596378"/>
                </a:lnTo>
                <a:cubicBezTo>
                  <a:pt x="324984" y="603179"/>
                  <a:pt x="297780" y="606579"/>
                  <a:pt x="269605" y="606579"/>
                </a:cubicBezTo>
                <a:cubicBezTo>
                  <a:pt x="241430" y="606579"/>
                  <a:pt x="220542" y="603179"/>
                  <a:pt x="206940" y="596378"/>
                </a:cubicBezTo>
                <a:cubicBezTo>
                  <a:pt x="196253" y="590549"/>
                  <a:pt x="177551" y="574518"/>
                  <a:pt x="150833" y="548286"/>
                </a:cubicBezTo>
                <a:cubicBezTo>
                  <a:pt x="124116" y="522054"/>
                  <a:pt x="107842" y="503109"/>
                  <a:pt x="102013" y="491451"/>
                </a:cubicBezTo>
                <a:cubicBezTo>
                  <a:pt x="93269" y="474934"/>
                  <a:pt x="94726" y="458661"/>
                  <a:pt x="106385" y="442630"/>
                </a:cubicBezTo>
                <a:cubicBezTo>
                  <a:pt x="118044" y="426600"/>
                  <a:pt x="133103" y="421013"/>
                  <a:pt x="151562" y="425871"/>
                </a:cubicBezTo>
                <a:cubicBezTo>
                  <a:pt x="164192" y="428786"/>
                  <a:pt x="170021" y="433158"/>
                  <a:pt x="169050" y="438987"/>
                </a:cubicBezTo>
                <a:cubicBezTo>
                  <a:pt x="169050" y="441902"/>
                  <a:pt x="166621" y="443359"/>
                  <a:pt x="161763" y="443359"/>
                </a:cubicBezTo>
                <a:cubicBezTo>
                  <a:pt x="150105" y="443359"/>
                  <a:pt x="153019" y="452589"/>
                  <a:pt x="170507" y="471048"/>
                </a:cubicBezTo>
                <a:cubicBezTo>
                  <a:pt x="192853" y="495337"/>
                  <a:pt x="245317" y="487079"/>
                  <a:pt x="327898" y="446274"/>
                </a:cubicBezTo>
                <a:cubicBezTo>
                  <a:pt x="370647" y="423928"/>
                  <a:pt x="392749" y="412269"/>
                  <a:pt x="394207" y="411298"/>
                </a:cubicBezTo>
                <a:cubicBezTo>
                  <a:pt x="395664" y="410326"/>
                  <a:pt x="397607" y="393567"/>
                  <a:pt x="400036" y="361020"/>
                </a:cubicBezTo>
                <a:cubicBezTo>
                  <a:pt x="402465" y="328473"/>
                  <a:pt x="405379" y="300541"/>
                  <a:pt x="408780" y="277224"/>
                </a:cubicBezTo>
                <a:cubicBezTo>
                  <a:pt x="412180" y="253907"/>
                  <a:pt x="413881" y="231561"/>
                  <a:pt x="413881" y="210187"/>
                </a:cubicBezTo>
                <a:cubicBezTo>
                  <a:pt x="412909" y="181040"/>
                  <a:pt x="420196" y="158695"/>
                  <a:pt x="435740" y="143150"/>
                </a:cubicBezTo>
                <a:cubicBezTo>
                  <a:pt x="443513" y="135378"/>
                  <a:pt x="453228" y="132463"/>
                  <a:pt x="464887" y="134406"/>
                </a:cubicBezTo>
                <a:close/>
                <a:moveTo>
                  <a:pt x="719646" y="150"/>
                </a:moveTo>
                <a:cubicBezTo>
                  <a:pt x="743145" y="-943"/>
                  <a:pt x="768011" y="3975"/>
                  <a:pt x="794242" y="14905"/>
                </a:cubicBezTo>
                <a:cubicBezTo>
                  <a:pt x="829218" y="29478"/>
                  <a:pt x="851564" y="48424"/>
                  <a:pt x="861279" y="71741"/>
                </a:cubicBezTo>
                <a:cubicBezTo>
                  <a:pt x="866138" y="84371"/>
                  <a:pt x="868323" y="92629"/>
                  <a:pt x="867837" y="96515"/>
                </a:cubicBezTo>
                <a:cubicBezTo>
                  <a:pt x="867351" y="100402"/>
                  <a:pt x="864195" y="104774"/>
                  <a:pt x="858365" y="109631"/>
                </a:cubicBezTo>
                <a:cubicBezTo>
                  <a:pt x="844763" y="119347"/>
                  <a:pt x="826546" y="120561"/>
                  <a:pt x="803715" y="113275"/>
                </a:cubicBezTo>
                <a:cubicBezTo>
                  <a:pt x="780884" y="105988"/>
                  <a:pt x="758295" y="91658"/>
                  <a:pt x="735949" y="70284"/>
                </a:cubicBezTo>
                <a:cubicBezTo>
                  <a:pt x="720404" y="55710"/>
                  <a:pt x="708747" y="48910"/>
                  <a:pt x="700974" y="49881"/>
                </a:cubicBezTo>
                <a:cubicBezTo>
                  <a:pt x="695145" y="50853"/>
                  <a:pt x="690772" y="47695"/>
                  <a:pt x="687858" y="40409"/>
                </a:cubicBezTo>
                <a:cubicBezTo>
                  <a:pt x="684943" y="33122"/>
                  <a:pt x="684214" y="25349"/>
                  <a:pt x="685672" y="17091"/>
                </a:cubicBezTo>
                <a:cubicBezTo>
                  <a:pt x="687129" y="8833"/>
                  <a:pt x="690772" y="4218"/>
                  <a:pt x="696602" y="3247"/>
                </a:cubicBezTo>
                <a:cubicBezTo>
                  <a:pt x="704131" y="1546"/>
                  <a:pt x="711812" y="514"/>
                  <a:pt x="719646" y="15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C1D2F9D-6EBE-773B-648F-CE34FED419AB}"/>
              </a:ext>
            </a:extLst>
          </p:cNvPr>
          <p:cNvSpPr/>
          <p:nvPr/>
        </p:nvSpPr>
        <p:spPr>
          <a:xfrm>
            <a:off x="5891745" y="1213376"/>
            <a:ext cx="910326" cy="1064592"/>
          </a:xfrm>
          <a:custGeom>
            <a:avLst/>
            <a:gdLst/>
            <a:ahLst/>
            <a:cxnLst/>
            <a:rect l="l" t="t" r="r" b="b"/>
            <a:pathLst>
              <a:path w="910326" h="1064592">
                <a:moveTo>
                  <a:pt x="493830" y="679976"/>
                </a:moveTo>
                <a:cubicBezTo>
                  <a:pt x="491136" y="679697"/>
                  <a:pt x="489233" y="680023"/>
                  <a:pt x="488118" y="680951"/>
                </a:cubicBezTo>
                <a:cubicBezTo>
                  <a:pt x="485889" y="682809"/>
                  <a:pt x="486261" y="693396"/>
                  <a:pt x="489233" y="712712"/>
                </a:cubicBezTo>
                <a:cubicBezTo>
                  <a:pt x="492205" y="732029"/>
                  <a:pt x="494805" y="741316"/>
                  <a:pt x="497034" y="740573"/>
                </a:cubicBezTo>
                <a:cubicBezTo>
                  <a:pt x="501491" y="740573"/>
                  <a:pt x="507064" y="733701"/>
                  <a:pt x="513750" y="719956"/>
                </a:cubicBezTo>
                <a:cubicBezTo>
                  <a:pt x="520437" y="706211"/>
                  <a:pt x="522294" y="697110"/>
                  <a:pt x="519322" y="692653"/>
                </a:cubicBezTo>
                <a:cubicBezTo>
                  <a:pt x="517836" y="688938"/>
                  <a:pt x="512821" y="685595"/>
                  <a:pt x="504277" y="682623"/>
                </a:cubicBezTo>
                <a:cubicBezTo>
                  <a:pt x="500005" y="681137"/>
                  <a:pt x="496523" y="680255"/>
                  <a:pt x="493830" y="679976"/>
                </a:cubicBezTo>
                <a:close/>
                <a:moveTo>
                  <a:pt x="414566" y="672593"/>
                </a:moveTo>
                <a:cubicBezTo>
                  <a:pt x="407880" y="673336"/>
                  <a:pt x="398036" y="677608"/>
                  <a:pt x="385034" y="685409"/>
                </a:cubicBezTo>
                <a:cubicBezTo>
                  <a:pt x="372032" y="693210"/>
                  <a:pt x="364417" y="699711"/>
                  <a:pt x="362188" y="704911"/>
                </a:cubicBezTo>
                <a:cubicBezTo>
                  <a:pt x="359216" y="712341"/>
                  <a:pt x="339528" y="733886"/>
                  <a:pt x="303124" y="769548"/>
                </a:cubicBezTo>
                <a:cubicBezTo>
                  <a:pt x="271177" y="801495"/>
                  <a:pt x="255575" y="820440"/>
                  <a:pt x="256318" y="826384"/>
                </a:cubicBezTo>
                <a:cubicBezTo>
                  <a:pt x="257804" y="831584"/>
                  <a:pt x="268948" y="835671"/>
                  <a:pt x="289751" y="838642"/>
                </a:cubicBezTo>
                <a:cubicBezTo>
                  <a:pt x="343243" y="845329"/>
                  <a:pt x="378905" y="852015"/>
                  <a:pt x="396735" y="858702"/>
                </a:cubicBezTo>
                <a:cubicBezTo>
                  <a:pt x="407880" y="863160"/>
                  <a:pt x="414938" y="864274"/>
                  <a:pt x="417909" y="862045"/>
                </a:cubicBezTo>
                <a:cubicBezTo>
                  <a:pt x="420881" y="859816"/>
                  <a:pt x="420138" y="853501"/>
                  <a:pt x="415681" y="843100"/>
                </a:cubicBezTo>
                <a:cubicBezTo>
                  <a:pt x="411223" y="832699"/>
                  <a:pt x="410480" y="823783"/>
                  <a:pt x="413452" y="816354"/>
                </a:cubicBezTo>
                <a:cubicBezTo>
                  <a:pt x="416424" y="808924"/>
                  <a:pt x="415681" y="805210"/>
                  <a:pt x="411223" y="805210"/>
                </a:cubicBezTo>
                <a:cubicBezTo>
                  <a:pt x="409737" y="805210"/>
                  <a:pt x="408994" y="800566"/>
                  <a:pt x="408994" y="791279"/>
                </a:cubicBezTo>
                <a:cubicBezTo>
                  <a:pt x="408994" y="781992"/>
                  <a:pt x="409551" y="769177"/>
                  <a:pt x="410666" y="752832"/>
                </a:cubicBezTo>
                <a:cubicBezTo>
                  <a:pt x="411780" y="736487"/>
                  <a:pt x="413823" y="717541"/>
                  <a:pt x="416795" y="695996"/>
                </a:cubicBezTo>
                <a:cubicBezTo>
                  <a:pt x="416795" y="692281"/>
                  <a:pt x="416981" y="688566"/>
                  <a:pt x="417352" y="684852"/>
                </a:cubicBezTo>
                <a:cubicBezTo>
                  <a:pt x="417724" y="681137"/>
                  <a:pt x="417538" y="678165"/>
                  <a:pt x="416795" y="675936"/>
                </a:cubicBezTo>
                <a:cubicBezTo>
                  <a:pt x="416052" y="673707"/>
                  <a:pt x="415309" y="672593"/>
                  <a:pt x="414566" y="672593"/>
                </a:cubicBezTo>
                <a:close/>
                <a:moveTo>
                  <a:pt x="461163" y="230723"/>
                </a:moveTo>
                <a:cubicBezTo>
                  <a:pt x="456287" y="230166"/>
                  <a:pt x="444098" y="232952"/>
                  <a:pt x="424596" y="239082"/>
                </a:cubicBezTo>
                <a:cubicBezTo>
                  <a:pt x="412709" y="242054"/>
                  <a:pt x="405094" y="244840"/>
                  <a:pt x="401750" y="247440"/>
                </a:cubicBezTo>
                <a:cubicBezTo>
                  <a:pt x="398407" y="250040"/>
                  <a:pt x="396735" y="254312"/>
                  <a:pt x="396735" y="260256"/>
                </a:cubicBezTo>
                <a:cubicBezTo>
                  <a:pt x="394507" y="287745"/>
                  <a:pt x="394878" y="306319"/>
                  <a:pt x="397850" y="315977"/>
                </a:cubicBezTo>
                <a:cubicBezTo>
                  <a:pt x="400822" y="325635"/>
                  <a:pt x="407508" y="331579"/>
                  <a:pt x="417909" y="333808"/>
                </a:cubicBezTo>
                <a:cubicBezTo>
                  <a:pt x="427568" y="336037"/>
                  <a:pt x="436855" y="334179"/>
                  <a:pt x="445770" y="328236"/>
                </a:cubicBezTo>
                <a:cubicBezTo>
                  <a:pt x="453200" y="323778"/>
                  <a:pt x="460629" y="313934"/>
                  <a:pt x="468059" y="298703"/>
                </a:cubicBezTo>
                <a:cubicBezTo>
                  <a:pt x="475488" y="283473"/>
                  <a:pt x="479203" y="271028"/>
                  <a:pt x="479203" y="261370"/>
                </a:cubicBezTo>
                <a:lnTo>
                  <a:pt x="479203" y="249112"/>
                </a:lnTo>
                <a:lnTo>
                  <a:pt x="464715" y="260256"/>
                </a:lnTo>
                <a:cubicBezTo>
                  <a:pt x="456543" y="266942"/>
                  <a:pt x="451714" y="269543"/>
                  <a:pt x="450228" y="268057"/>
                </a:cubicBezTo>
                <a:cubicBezTo>
                  <a:pt x="448742" y="266571"/>
                  <a:pt x="450599" y="260627"/>
                  <a:pt x="455800" y="250226"/>
                </a:cubicBezTo>
                <a:cubicBezTo>
                  <a:pt x="461001" y="240568"/>
                  <a:pt x="463601" y="234624"/>
                  <a:pt x="463601" y="232395"/>
                </a:cubicBezTo>
                <a:cubicBezTo>
                  <a:pt x="463601" y="231467"/>
                  <a:pt x="462788" y="230909"/>
                  <a:pt x="461163" y="230723"/>
                </a:cubicBezTo>
                <a:close/>
                <a:moveTo>
                  <a:pt x="443541" y="61888"/>
                </a:moveTo>
                <a:cubicBezTo>
                  <a:pt x="424968" y="61888"/>
                  <a:pt x="413823" y="63188"/>
                  <a:pt x="410109" y="65789"/>
                </a:cubicBezTo>
                <a:cubicBezTo>
                  <a:pt x="406394" y="68389"/>
                  <a:pt x="401750" y="84177"/>
                  <a:pt x="396178" y="113152"/>
                </a:cubicBezTo>
                <a:cubicBezTo>
                  <a:pt x="390606" y="142127"/>
                  <a:pt x="389677" y="156986"/>
                  <a:pt x="393392" y="157729"/>
                </a:cubicBezTo>
                <a:cubicBezTo>
                  <a:pt x="396364" y="159215"/>
                  <a:pt x="396735" y="165530"/>
                  <a:pt x="394507" y="176674"/>
                </a:cubicBezTo>
                <a:cubicBezTo>
                  <a:pt x="393021" y="184846"/>
                  <a:pt x="392835" y="189676"/>
                  <a:pt x="393949" y="191161"/>
                </a:cubicBezTo>
                <a:cubicBezTo>
                  <a:pt x="395064" y="192647"/>
                  <a:pt x="398221" y="192647"/>
                  <a:pt x="403422" y="191161"/>
                </a:cubicBezTo>
                <a:cubicBezTo>
                  <a:pt x="442798" y="182246"/>
                  <a:pt x="466944" y="180389"/>
                  <a:pt x="475860" y="185589"/>
                </a:cubicBezTo>
                <a:cubicBezTo>
                  <a:pt x="480317" y="186332"/>
                  <a:pt x="483661" y="187075"/>
                  <a:pt x="485889" y="187818"/>
                </a:cubicBezTo>
                <a:cubicBezTo>
                  <a:pt x="488118" y="188561"/>
                  <a:pt x="489790" y="186518"/>
                  <a:pt x="490904" y="181689"/>
                </a:cubicBezTo>
                <a:cubicBezTo>
                  <a:pt x="492019" y="176860"/>
                  <a:pt x="492947" y="170730"/>
                  <a:pt x="493690" y="163301"/>
                </a:cubicBezTo>
                <a:cubicBezTo>
                  <a:pt x="494433" y="155871"/>
                  <a:pt x="494805" y="145099"/>
                  <a:pt x="494805" y="130982"/>
                </a:cubicBezTo>
                <a:cubicBezTo>
                  <a:pt x="495548" y="96064"/>
                  <a:pt x="489604" y="74147"/>
                  <a:pt x="476974" y="65231"/>
                </a:cubicBezTo>
                <a:cubicBezTo>
                  <a:pt x="473259" y="63003"/>
                  <a:pt x="462115" y="61888"/>
                  <a:pt x="443541" y="61888"/>
                </a:cubicBezTo>
                <a:close/>
                <a:moveTo>
                  <a:pt x="341014" y="38"/>
                </a:moveTo>
                <a:cubicBezTo>
                  <a:pt x="349187" y="409"/>
                  <a:pt x="358659" y="3381"/>
                  <a:pt x="369432" y="8953"/>
                </a:cubicBezTo>
                <a:cubicBezTo>
                  <a:pt x="380205" y="14525"/>
                  <a:pt x="388563" y="21026"/>
                  <a:pt x="394507" y="28455"/>
                </a:cubicBezTo>
                <a:cubicBezTo>
                  <a:pt x="398964" y="34399"/>
                  <a:pt x="404536" y="36256"/>
                  <a:pt x="411223" y="34027"/>
                </a:cubicBezTo>
                <a:cubicBezTo>
                  <a:pt x="420881" y="29570"/>
                  <a:pt x="433883" y="27527"/>
                  <a:pt x="450228" y="27898"/>
                </a:cubicBezTo>
                <a:cubicBezTo>
                  <a:pt x="466573" y="28270"/>
                  <a:pt x="480132" y="31241"/>
                  <a:pt x="490904" y="36814"/>
                </a:cubicBezTo>
                <a:cubicBezTo>
                  <a:pt x="501677" y="42386"/>
                  <a:pt x="514307" y="52044"/>
                  <a:pt x="528795" y="65789"/>
                </a:cubicBezTo>
                <a:cubicBezTo>
                  <a:pt x="543282" y="79533"/>
                  <a:pt x="550526" y="88634"/>
                  <a:pt x="550526" y="93092"/>
                </a:cubicBezTo>
                <a:cubicBezTo>
                  <a:pt x="550526" y="96807"/>
                  <a:pt x="553869" y="103308"/>
                  <a:pt x="560556" y="112594"/>
                </a:cubicBezTo>
                <a:cubicBezTo>
                  <a:pt x="567242" y="121881"/>
                  <a:pt x="569657" y="127268"/>
                  <a:pt x="567800" y="128754"/>
                </a:cubicBezTo>
                <a:cubicBezTo>
                  <a:pt x="565942" y="130239"/>
                  <a:pt x="566871" y="136555"/>
                  <a:pt x="570586" y="147699"/>
                </a:cubicBezTo>
                <a:cubicBezTo>
                  <a:pt x="575786" y="167016"/>
                  <a:pt x="576529" y="208435"/>
                  <a:pt x="572815" y="271957"/>
                </a:cubicBezTo>
                <a:cubicBezTo>
                  <a:pt x="569100" y="335479"/>
                  <a:pt x="563156" y="380614"/>
                  <a:pt x="554984" y="407360"/>
                </a:cubicBezTo>
                <a:cubicBezTo>
                  <a:pt x="552012" y="419247"/>
                  <a:pt x="550526" y="425562"/>
                  <a:pt x="550526" y="426305"/>
                </a:cubicBezTo>
                <a:cubicBezTo>
                  <a:pt x="550526" y="427048"/>
                  <a:pt x="558513" y="428534"/>
                  <a:pt x="574486" y="430763"/>
                </a:cubicBezTo>
                <a:cubicBezTo>
                  <a:pt x="590460" y="432992"/>
                  <a:pt x="601975" y="435778"/>
                  <a:pt x="609033" y="439121"/>
                </a:cubicBezTo>
                <a:cubicBezTo>
                  <a:pt x="616091" y="442464"/>
                  <a:pt x="623707" y="444507"/>
                  <a:pt x="631879" y="445250"/>
                </a:cubicBezTo>
                <a:cubicBezTo>
                  <a:pt x="639309" y="446736"/>
                  <a:pt x="648595" y="450265"/>
                  <a:pt x="659740" y="455837"/>
                </a:cubicBezTo>
                <a:cubicBezTo>
                  <a:pt x="670884" y="461409"/>
                  <a:pt x="678685" y="466796"/>
                  <a:pt x="683143" y="471996"/>
                </a:cubicBezTo>
                <a:cubicBezTo>
                  <a:pt x="686857" y="476454"/>
                  <a:pt x="687972" y="482398"/>
                  <a:pt x="686486" y="489827"/>
                </a:cubicBezTo>
                <a:cubicBezTo>
                  <a:pt x="685743" y="495028"/>
                  <a:pt x="683328" y="498743"/>
                  <a:pt x="679242" y="500972"/>
                </a:cubicBezTo>
                <a:cubicBezTo>
                  <a:pt x="675156" y="503200"/>
                  <a:pt x="666426" y="505429"/>
                  <a:pt x="653053" y="507658"/>
                </a:cubicBezTo>
                <a:cubicBezTo>
                  <a:pt x="630765" y="512116"/>
                  <a:pt x="614605" y="516945"/>
                  <a:pt x="604576" y="522146"/>
                </a:cubicBezTo>
                <a:cubicBezTo>
                  <a:pt x="594546" y="527346"/>
                  <a:pt x="586373" y="529947"/>
                  <a:pt x="580058" y="529947"/>
                </a:cubicBezTo>
                <a:cubicBezTo>
                  <a:pt x="573743" y="529947"/>
                  <a:pt x="570586" y="531618"/>
                  <a:pt x="570586" y="534962"/>
                </a:cubicBezTo>
                <a:cubicBezTo>
                  <a:pt x="570586" y="538305"/>
                  <a:pt x="567242" y="539976"/>
                  <a:pt x="560556" y="539976"/>
                </a:cubicBezTo>
                <a:cubicBezTo>
                  <a:pt x="552383" y="539976"/>
                  <a:pt x="542354" y="544248"/>
                  <a:pt x="530466" y="552792"/>
                </a:cubicBezTo>
                <a:cubicBezTo>
                  <a:pt x="518579" y="561336"/>
                  <a:pt x="510778" y="569694"/>
                  <a:pt x="507064" y="577867"/>
                </a:cubicBezTo>
                <a:cubicBezTo>
                  <a:pt x="502606" y="588268"/>
                  <a:pt x="500377" y="599784"/>
                  <a:pt x="500377" y="612414"/>
                </a:cubicBezTo>
                <a:cubicBezTo>
                  <a:pt x="500377" y="621329"/>
                  <a:pt x="501120" y="626716"/>
                  <a:pt x="502606" y="628573"/>
                </a:cubicBezTo>
                <a:cubicBezTo>
                  <a:pt x="504092" y="630431"/>
                  <a:pt x="508921" y="630988"/>
                  <a:pt x="517093" y="630245"/>
                </a:cubicBezTo>
                <a:cubicBezTo>
                  <a:pt x="531209" y="630245"/>
                  <a:pt x="547926" y="638232"/>
                  <a:pt x="567242" y="654205"/>
                </a:cubicBezTo>
                <a:cubicBezTo>
                  <a:pt x="586559" y="670178"/>
                  <a:pt x="596218" y="684480"/>
                  <a:pt x="596218" y="697110"/>
                </a:cubicBezTo>
                <a:cubicBezTo>
                  <a:pt x="596218" y="706026"/>
                  <a:pt x="593060" y="718842"/>
                  <a:pt x="586745" y="735558"/>
                </a:cubicBezTo>
                <a:cubicBezTo>
                  <a:pt x="580430" y="752274"/>
                  <a:pt x="573558" y="766205"/>
                  <a:pt x="566128" y="777349"/>
                </a:cubicBezTo>
                <a:cubicBezTo>
                  <a:pt x="534181" y="823412"/>
                  <a:pt x="515979" y="854058"/>
                  <a:pt x="511521" y="869289"/>
                </a:cubicBezTo>
                <a:cubicBezTo>
                  <a:pt x="507064" y="884520"/>
                  <a:pt x="512636" y="896221"/>
                  <a:pt x="528238" y="904394"/>
                </a:cubicBezTo>
                <a:cubicBezTo>
                  <a:pt x="540868" y="911080"/>
                  <a:pt x="548483" y="914609"/>
                  <a:pt x="551083" y="914981"/>
                </a:cubicBezTo>
                <a:cubicBezTo>
                  <a:pt x="553684" y="915352"/>
                  <a:pt x="555541" y="915909"/>
                  <a:pt x="556655" y="916652"/>
                </a:cubicBezTo>
                <a:cubicBezTo>
                  <a:pt x="557770" y="917395"/>
                  <a:pt x="563342" y="918510"/>
                  <a:pt x="573372" y="919995"/>
                </a:cubicBezTo>
                <a:cubicBezTo>
                  <a:pt x="583402" y="921481"/>
                  <a:pt x="601047" y="924825"/>
                  <a:pt x="626307" y="930025"/>
                </a:cubicBezTo>
                <a:cubicBezTo>
                  <a:pt x="658254" y="935226"/>
                  <a:pt x="697259" y="935226"/>
                  <a:pt x="743322" y="930025"/>
                </a:cubicBezTo>
                <a:cubicBezTo>
                  <a:pt x="752237" y="929282"/>
                  <a:pt x="762638" y="931511"/>
                  <a:pt x="774525" y="936712"/>
                </a:cubicBezTo>
                <a:cubicBezTo>
                  <a:pt x="793842" y="944884"/>
                  <a:pt x="815573" y="955100"/>
                  <a:pt x="839719" y="967358"/>
                </a:cubicBezTo>
                <a:cubicBezTo>
                  <a:pt x="863865" y="979617"/>
                  <a:pt x="875938" y="986861"/>
                  <a:pt x="875938" y="989090"/>
                </a:cubicBezTo>
                <a:cubicBezTo>
                  <a:pt x="875938" y="991319"/>
                  <a:pt x="879096" y="993362"/>
                  <a:pt x="885411" y="995219"/>
                </a:cubicBezTo>
                <a:cubicBezTo>
                  <a:pt x="891726" y="997076"/>
                  <a:pt x="897484" y="1003949"/>
                  <a:pt x="902684" y="1015836"/>
                </a:cubicBezTo>
                <a:cubicBezTo>
                  <a:pt x="911600" y="1034410"/>
                  <a:pt x="912714" y="1043697"/>
                  <a:pt x="906028" y="1043697"/>
                </a:cubicBezTo>
                <a:cubicBezTo>
                  <a:pt x="902313" y="1043697"/>
                  <a:pt x="897112" y="1046668"/>
                  <a:pt x="890426" y="1052612"/>
                </a:cubicBezTo>
                <a:cubicBezTo>
                  <a:pt x="882996" y="1059299"/>
                  <a:pt x="861265" y="1063199"/>
                  <a:pt x="825232" y="1064314"/>
                </a:cubicBezTo>
                <a:cubicBezTo>
                  <a:pt x="789199" y="1065428"/>
                  <a:pt x="756880" y="1063199"/>
                  <a:pt x="728277" y="1057627"/>
                </a:cubicBezTo>
                <a:cubicBezTo>
                  <a:pt x="699673" y="1052055"/>
                  <a:pt x="675342" y="1048526"/>
                  <a:pt x="655282" y="1047040"/>
                </a:cubicBezTo>
                <a:cubicBezTo>
                  <a:pt x="625564" y="1043325"/>
                  <a:pt x="583216" y="1027723"/>
                  <a:pt x="528238" y="1000234"/>
                </a:cubicBezTo>
                <a:cubicBezTo>
                  <a:pt x="517836" y="995776"/>
                  <a:pt x="510592" y="993547"/>
                  <a:pt x="506506" y="993547"/>
                </a:cubicBezTo>
                <a:cubicBezTo>
                  <a:pt x="502420" y="993547"/>
                  <a:pt x="499820" y="992247"/>
                  <a:pt x="498705" y="989647"/>
                </a:cubicBezTo>
                <a:cubicBezTo>
                  <a:pt x="497591" y="987047"/>
                  <a:pt x="489604" y="980917"/>
                  <a:pt x="474745" y="971259"/>
                </a:cubicBezTo>
                <a:cubicBezTo>
                  <a:pt x="458400" y="960858"/>
                  <a:pt x="426825" y="948599"/>
                  <a:pt x="380019" y="934483"/>
                </a:cubicBezTo>
                <a:cubicBezTo>
                  <a:pt x="359216" y="928539"/>
                  <a:pt x="347144" y="924453"/>
                  <a:pt x="343800" y="922224"/>
                </a:cubicBezTo>
                <a:cubicBezTo>
                  <a:pt x="340457" y="919995"/>
                  <a:pt x="331170" y="916652"/>
                  <a:pt x="315940" y="912194"/>
                </a:cubicBezTo>
                <a:cubicBezTo>
                  <a:pt x="300709" y="907737"/>
                  <a:pt x="285479" y="900865"/>
                  <a:pt x="270248" y="891578"/>
                </a:cubicBezTo>
                <a:cubicBezTo>
                  <a:pt x="255018" y="882291"/>
                  <a:pt x="241459" y="876533"/>
                  <a:pt x="229572" y="874304"/>
                </a:cubicBezTo>
                <a:cubicBezTo>
                  <a:pt x="221399" y="872818"/>
                  <a:pt x="215270" y="873375"/>
                  <a:pt x="211184" y="875976"/>
                </a:cubicBezTo>
                <a:cubicBezTo>
                  <a:pt x="207097" y="878576"/>
                  <a:pt x="199482" y="886563"/>
                  <a:pt x="188338" y="899936"/>
                </a:cubicBezTo>
                <a:cubicBezTo>
                  <a:pt x="173480" y="918510"/>
                  <a:pt x="160849" y="935040"/>
                  <a:pt x="150448" y="949528"/>
                </a:cubicBezTo>
                <a:cubicBezTo>
                  <a:pt x="140046" y="964015"/>
                  <a:pt x="125187" y="980917"/>
                  <a:pt x="105871" y="1000234"/>
                </a:cubicBezTo>
                <a:lnTo>
                  <a:pt x="75781" y="1029209"/>
                </a:lnTo>
                <a:lnTo>
                  <a:pt x="60179" y="1018065"/>
                </a:lnTo>
                <a:cubicBezTo>
                  <a:pt x="50521" y="1011378"/>
                  <a:pt x="44763" y="1005063"/>
                  <a:pt x="42905" y="999120"/>
                </a:cubicBezTo>
                <a:cubicBezTo>
                  <a:pt x="41048" y="993176"/>
                  <a:pt x="38076" y="987790"/>
                  <a:pt x="33990" y="982960"/>
                </a:cubicBezTo>
                <a:cubicBezTo>
                  <a:pt x="29904" y="978131"/>
                  <a:pt x="25632" y="970145"/>
                  <a:pt x="21174" y="959000"/>
                </a:cubicBezTo>
                <a:cubicBezTo>
                  <a:pt x="15974" y="945627"/>
                  <a:pt x="16531" y="933926"/>
                  <a:pt x="22846" y="923896"/>
                </a:cubicBezTo>
                <a:cubicBezTo>
                  <a:pt x="29161" y="913866"/>
                  <a:pt x="43463" y="901050"/>
                  <a:pt x="65751" y="885448"/>
                </a:cubicBezTo>
                <a:cubicBezTo>
                  <a:pt x="91754" y="868360"/>
                  <a:pt x="109771" y="854801"/>
                  <a:pt x="119801" y="844772"/>
                </a:cubicBezTo>
                <a:cubicBezTo>
                  <a:pt x="129831" y="834742"/>
                  <a:pt x="143761" y="823969"/>
                  <a:pt x="161592" y="812453"/>
                </a:cubicBezTo>
                <a:cubicBezTo>
                  <a:pt x="179423" y="800938"/>
                  <a:pt x="190567" y="792951"/>
                  <a:pt x="195024" y="788493"/>
                </a:cubicBezTo>
                <a:cubicBezTo>
                  <a:pt x="200226" y="784036"/>
                  <a:pt x="223257" y="766390"/>
                  <a:pt x="264119" y="735558"/>
                </a:cubicBezTo>
                <a:cubicBezTo>
                  <a:pt x="304981" y="704726"/>
                  <a:pt x="328384" y="687452"/>
                  <a:pt x="334328" y="683737"/>
                </a:cubicBezTo>
                <a:cubicBezTo>
                  <a:pt x="369989" y="662935"/>
                  <a:pt x="392649" y="652533"/>
                  <a:pt x="402308" y="652533"/>
                </a:cubicBezTo>
                <a:cubicBezTo>
                  <a:pt x="416424" y="652533"/>
                  <a:pt x="423482" y="643618"/>
                  <a:pt x="423482" y="625787"/>
                </a:cubicBezTo>
                <a:cubicBezTo>
                  <a:pt x="423482" y="619101"/>
                  <a:pt x="422739" y="615014"/>
                  <a:pt x="421253" y="613528"/>
                </a:cubicBezTo>
                <a:cubicBezTo>
                  <a:pt x="419767" y="612043"/>
                  <a:pt x="416052" y="612043"/>
                  <a:pt x="410109" y="613528"/>
                </a:cubicBezTo>
                <a:cubicBezTo>
                  <a:pt x="401936" y="615757"/>
                  <a:pt x="390792" y="621701"/>
                  <a:pt x="376676" y="631359"/>
                </a:cubicBezTo>
                <a:cubicBezTo>
                  <a:pt x="361074" y="641018"/>
                  <a:pt x="342500" y="651233"/>
                  <a:pt x="320955" y="662006"/>
                </a:cubicBezTo>
                <a:cubicBezTo>
                  <a:pt x="299409" y="672779"/>
                  <a:pt x="285664" y="678165"/>
                  <a:pt x="279721" y="678165"/>
                </a:cubicBezTo>
                <a:cubicBezTo>
                  <a:pt x="273777" y="678165"/>
                  <a:pt x="269691" y="679837"/>
                  <a:pt x="267462" y="683180"/>
                </a:cubicBezTo>
                <a:cubicBezTo>
                  <a:pt x="265233" y="686523"/>
                  <a:pt x="261704" y="688195"/>
                  <a:pt x="256875" y="688195"/>
                </a:cubicBezTo>
                <a:cubicBezTo>
                  <a:pt x="252046" y="688195"/>
                  <a:pt x="245174" y="691167"/>
                  <a:pt x="236258" y="697110"/>
                </a:cubicBezTo>
                <a:cubicBezTo>
                  <a:pt x="228829" y="701568"/>
                  <a:pt x="206169" y="709555"/>
                  <a:pt x="168279" y="721071"/>
                </a:cubicBezTo>
                <a:cubicBezTo>
                  <a:pt x="130388" y="732586"/>
                  <a:pt x="106613" y="738344"/>
                  <a:pt x="96955" y="738344"/>
                </a:cubicBezTo>
                <a:cubicBezTo>
                  <a:pt x="88783" y="738344"/>
                  <a:pt x="75038" y="735744"/>
                  <a:pt x="55721" y="730543"/>
                </a:cubicBezTo>
                <a:cubicBezTo>
                  <a:pt x="42348" y="726828"/>
                  <a:pt x="33619" y="723299"/>
                  <a:pt x="29532" y="719956"/>
                </a:cubicBezTo>
                <a:cubicBezTo>
                  <a:pt x="25446" y="716613"/>
                  <a:pt x="20060" y="708998"/>
                  <a:pt x="13373" y="697110"/>
                </a:cubicBezTo>
                <a:cubicBezTo>
                  <a:pt x="4458" y="680023"/>
                  <a:pt x="0" y="667764"/>
                  <a:pt x="0" y="660334"/>
                </a:cubicBezTo>
                <a:cubicBezTo>
                  <a:pt x="0" y="654391"/>
                  <a:pt x="6872" y="644732"/>
                  <a:pt x="20617" y="631359"/>
                </a:cubicBezTo>
                <a:cubicBezTo>
                  <a:pt x="34362" y="617986"/>
                  <a:pt x="44206" y="611300"/>
                  <a:pt x="50149" y="611300"/>
                </a:cubicBezTo>
                <a:cubicBezTo>
                  <a:pt x="56093" y="611300"/>
                  <a:pt x="61108" y="609256"/>
                  <a:pt x="65195" y="605170"/>
                </a:cubicBezTo>
                <a:cubicBezTo>
                  <a:pt x="69280" y="601084"/>
                  <a:pt x="71324" y="600898"/>
                  <a:pt x="71324" y="604613"/>
                </a:cubicBezTo>
                <a:cubicBezTo>
                  <a:pt x="71324" y="608328"/>
                  <a:pt x="67981" y="613157"/>
                  <a:pt x="61294" y="619101"/>
                </a:cubicBezTo>
                <a:cubicBezTo>
                  <a:pt x="53864" y="625787"/>
                  <a:pt x="50521" y="635074"/>
                  <a:pt x="51264" y="646961"/>
                </a:cubicBezTo>
                <a:cubicBezTo>
                  <a:pt x="52007" y="658848"/>
                  <a:pt x="56464" y="665163"/>
                  <a:pt x="64637" y="665906"/>
                </a:cubicBezTo>
                <a:cubicBezTo>
                  <a:pt x="72809" y="665906"/>
                  <a:pt x="77824" y="664421"/>
                  <a:pt x="79682" y="661449"/>
                </a:cubicBezTo>
                <a:cubicBezTo>
                  <a:pt x="81539" y="658477"/>
                  <a:pt x="83953" y="657920"/>
                  <a:pt x="86925" y="659777"/>
                </a:cubicBezTo>
                <a:cubicBezTo>
                  <a:pt x="89897" y="661634"/>
                  <a:pt x="92497" y="660892"/>
                  <a:pt x="94727" y="657548"/>
                </a:cubicBezTo>
                <a:cubicBezTo>
                  <a:pt x="96955" y="654205"/>
                  <a:pt x="100670" y="652533"/>
                  <a:pt x="105871" y="652533"/>
                </a:cubicBezTo>
                <a:cubicBezTo>
                  <a:pt x="115529" y="652533"/>
                  <a:pt x="154162" y="637303"/>
                  <a:pt x="221771" y="606842"/>
                </a:cubicBezTo>
                <a:cubicBezTo>
                  <a:pt x="238859" y="599412"/>
                  <a:pt x="253346" y="593097"/>
                  <a:pt x="265233" y="587897"/>
                </a:cubicBezTo>
                <a:cubicBezTo>
                  <a:pt x="297180" y="573781"/>
                  <a:pt x="338600" y="553535"/>
                  <a:pt x="389492" y="527161"/>
                </a:cubicBezTo>
                <a:cubicBezTo>
                  <a:pt x="440384" y="500786"/>
                  <a:pt x="468059" y="484998"/>
                  <a:pt x="472516" y="479797"/>
                </a:cubicBezTo>
                <a:cubicBezTo>
                  <a:pt x="480689" y="471625"/>
                  <a:pt x="483661" y="464196"/>
                  <a:pt x="481432" y="457509"/>
                </a:cubicBezTo>
                <a:cubicBezTo>
                  <a:pt x="479203" y="451565"/>
                  <a:pt x="473631" y="444507"/>
                  <a:pt x="464715" y="436335"/>
                </a:cubicBezTo>
                <a:cubicBezTo>
                  <a:pt x="455800" y="428162"/>
                  <a:pt x="449113" y="423705"/>
                  <a:pt x="444656" y="422962"/>
                </a:cubicBezTo>
                <a:cubicBezTo>
                  <a:pt x="440941" y="422962"/>
                  <a:pt x="438155" y="420361"/>
                  <a:pt x="436298" y="415161"/>
                </a:cubicBezTo>
                <a:cubicBezTo>
                  <a:pt x="434440" y="409960"/>
                  <a:pt x="431654" y="407360"/>
                  <a:pt x="427939" y="407360"/>
                </a:cubicBezTo>
                <a:cubicBezTo>
                  <a:pt x="426453" y="407360"/>
                  <a:pt x="425339" y="408103"/>
                  <a:pt x="424596" y="409589"/>
                </a:cubicBezTo>
                <a:cubicBezTo>
                  <a:pt x="423853" y="411075"/>
                  <a:pt x="423667" y="413489"/>
                  <a:pt x="424039" y="416832"/>
                </a:cubicBezTo>
                <a:cubicBezTo>
                  <a:pt x="424410" y="420176"/>
                  <a:pt x="425153" y="424448"/>
                  <a:pt x="426268" y="429648"/>
                </a:cubicBezTo>
                <a:cubicBezTo>
                  <a:pt x="427382" y="434849"/>
                  <a:pt x="429054" y="441721"/>
                  <a:pt x="431283" y="450265"/>
                </a:cubicBezTo>
                <a:cubicBezTo>
                  <a:pt x="433511" y="458809"/>
                  <a:pt x="430168" y="467539"/>
                  <a:pt x="421253" y="476454"/>
                </a:cubicBezTo>
                <a:cubicBezTo>
                  <a:pt x="412337" y="485370"/>
                  <a:pt x="402679" y="489827"/>
                  <a:pt x="392278" y="489827"/>
                </a:cubicBezTo>
                <a:cubicBezTo>
                  <a:pt x="382619" y="489827"/>
                  <a:pt x="371847" y="485741"/>
                  <a:pt x="359959" y="477569"/>
                </a:cubicBezTo>
                <a:cubicBezTo>
                  <a:pt x="348072" y="469396"/>
                  <a:pt x="339528" y="460481"/>
                  <a:pt x="334328" y="450822"/>
                </a:cubicBezTo>
                <a:cubicBezTo>
                  <a:pt x="309067" y="404017"/>
                  <a:pt x="296437" y="377642"/>
                  <a:pt x="296437" y="371698"/>
                </a:cubicBezTo>
                <a:cubicBezTo>
                  <a:pt x="295694" y="365755"/>
                  <a:pt x="289008" y="352010"/>
                  <a:pt x="276378" y="330465"/>
                </a:cubicBezTo>
                <a:cubicBezTo>
                  <a:pt x="255575" y="295546"/>
                  <a:pt x="251489" y="269914"/>
                  <a:pt x="264119" y="253569"/>
                </a:cubicBezTo>
                <a:cubicBezTo>
                  <a:pt x="267091" y="249854"/>
                  <a:pt x="269877" y="242796"/>
                  <a:pt x="272477" y="232395"/>
                </a:cubicBezTo>
                <a:cubicBezTo>
                  <a:pt x="275077" y="221994"/>
                  <a:pt x="280464" y="207878"/>
                  <a:pt x="288636" y="190047"/>
                </a:cubicBezTo>
                <a:cubicBezTo>
                  <a:pt x="295323" y="174445"/>
                  <a:pt x="299038" y="163672"/>
                  <a:pt x="299780" y="157729"/>
                </a:cubicBezTo>
                <a:cubicBezTo>
                  <a:pt x="300523" y="151785"/>
                  <a:pt x="298666" y="145470"/>
                  <a:pt x="294208" y="138783"/>
                </a:cubicBezTo>
                <a:cubicBezTo>
                  <a:pt x="290494" y="132097"/>
                  <a:pt x="291608" y="117981"/>
                  <a:pt x="297552" y="96435"/>
                </a:cubicBezTo>
                <a:cubicBezTo>
                  <a:pt x="304238" y="73404"/>
                  <a:pt x="309810" y="54087"/>
                  <a:pt x="314268" y="38485"/>
                </a:cubicBezTo>
                <a:cubicBezTo>
                  <a:pt x="319469" y="21397"/>
                  <a:pt x="322812" y="10996"/>
                  <a:pt x="324298" y="7281"/>
                </a:cubicBezTo>
                <a:cubicBezTo>
                  <a:pt x="327270" y="2081"/>
                  <a:pt x="332842" y="-334"/>
                  <a:pt x="341014" y="38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CDDF862-C0FA-35EA-E55E-3E4D09712ACC}"/>
              </a:ext>
            </a:extLst>
          </p:cNvPr>
          <p:cNvSpPr/>
          <p:nvPr/>
        </p:nvSpPr>
        <p:spPr>
          <a:xfrm>
            <a:off x="8399668" y="1288209"/>
            <a:ext cx="1017259" cy="959057"/>
          </a:xfrm>
          <a:custGeom>
            <a:avLst/>
            <a:gdLst/>
            <a:ahLst/>
            <a:cxnLst/>
            <a:rect l="l" t="t" r="r" b="b"/>
            <a:pathLst>
              <a:path w="1017259" h="959057">
                <a:moveTo>
                  <a:pt x="514054" y="574358"/>
                </a:moveTo>
                <a:cubicBezTo>
                  <a:pt x="517769" y="574358"/>
                  <a:pt x="519626" y="574544"/>
                  <a:pt x="519626" y="574915"/>
                </a:cubicBezTo>
                <a:cubicBezTo>
                  <a:pt x="519626" y="575287"/>
                  <a:pt x="517769" y="576958"/>
                  <a:pt x="514054" y="579930"/>
                </a:cubicBezTo>
                <a:cubicBezTo>
                  <a:pt x="508853" y="582902"/>
                  <a:pt x="503653" y="584388"/>
                  <a:pt x="498452" y="584388"/>
                </a:cubicBezTo>
                <a:cubicBezTo>
                  <a:pt x="494737" y="584388"/>
                  <a:pt x="492880" y="584202"/>
                  <a:pt x="492880" y="583831"/>
                </a:cubicBezTo>
                <a:cubicBezTo>
                  <a:pt x="492880" y="583459"/>
                  <a:pt x="494737" y="582159"/>
                  <a:pt x="498452" y="579930"/>
                </a:cubicBezTo>
                <a:cubicBezTo>
                  <a:pt x="503653" y="576215"/>
                  <a:pt x="508853" y="574358"/>
                  <a:pt x="514054" y="574358"/>
                </a:cubicBezTo>
                <a:close/>
                <a:moveTo>
                  <a:pt x="482850" y="537582"/>
                </a:moveTo>
                <a:cubicBezTo>
                  <a:pt x="492509" y="537582"/>
                  <a:pt x="490280" y="541297"/>
                  <a:pt x="476164" y="548726"/>
                </a:cubicBezTo>
                <a:cubicBezTo>
                  <a:pt x="470963" y="551698"/>
                  <a:pt x="467991" y="552998"/>
                  <a:pt x="467248" y="552627"/>
                </a:cubicBezTo>
                <a:cubicBezTo>
                  <a:pt x="466505" y="552255"/>
                  <a:pt x="467991" y="550212"/>
                  <a:pt x="471706" y="546497"/>
                </a:cubicBezTo>
                <a:cubicBezTo>
                  <a:pt x="476164" y="540554"/>
                  <a:pt x="479878" y="537582"/>
                  <a:pt x="482850" y="537582"/>
                </a:cubicBezTo>
                <a:close/>
                <a:moveTo>
                  <a:pt x="526313" y="522537"/>
                </a:moveTo>
                <a:cubicBezTo>
                  <a:pt x="524084" y="522166"/>
                  <a:pt x="521112" y="522352"/>
                  <a:pt x="517397" y="523095"/>
                </a:cubicBezTo>
                <a:cubicBezTo>
                  <a:pt x="513683" y="523837"/>
                  <a:pt x="509968" y="525695"/>
                  <a:pt x="506253" y="528667"/>
                </a:cubicBezTo>
                <a:cubicBezTo>
                  <a:pt x="499567" y="532381"/>
                  <a:pt x="488237" y="534424"/>
                  <a:pt x="472263" y="534796"/>
                </a:cubicBezTo>
                <a:cubicBezTo>
                  <a:pt x="456290" y="535167"/>
                  <a:pt x="444402" y="536653"/>
                  <a:pt x="436601" y="539254"/>
                </a:cubicBezTo>
                <a:cubicBezTo>
                  <a:pt x="428801" y="541854"/>
                  <a:pt x="424900" y="541297"/>
                  <a:pt x="424900" y="537582"/>
                </a:cubicBezTo>
                <a:cubicBezTo>
                  <a:pt x="424900" y="533867"/>
                  <a:pt x="421557" y="532010"/>
                  <a:pt x="414870" y="532010"/>
                </a:cubicBezTo>
                <a:cubicBezTo>
                  <a:pt x="410413" y="532010"/>
                  <a:pt x="407812" y="533867"/>
                  <a:pt x="407069" y="537582"/>
                </a:cubicBezTo>
                <a:cubicBezTo>
                  <a:pt x="406326" y="541297"/>
                  <a:pt x="406326" y="550584"/>
                  <a:pt x="407069" y="565443"/>
                </a:cubicBezTo>
                <a:cubicBezTo>
                  <a:pt x="407812" y="586988"/>
                  <a:pt x="409670" y="598132"/>
                  <a:pt x="412641" y="598875"/>
                </a:cubicBezTo>
                <a:cubicBezTo>
                  <a:pt x="417099" y="598875"/>
                  <a:pt x="420999" y="597761"/>
                  <a:pt x="424343" y="595532"/>
                </a:cubicBezTo>
                <a:cubicBezTo>
                  <a:pt x="427686" y="593303"/>
                  <a:pt x="428615" y="591074"/>
                  <a:pt x="427129" y="588846"/>
                </a:cubicBezTo>
                <a:cubicBezTo>
                  <a:pt x="425643" y="586617"/>
                  <a:pt x="425643" y="585502"/>
                  <a:pt x="427129" y="585502"/>
                </a:cubicBezTo>
                <a:cubicBezTo>
                  <a:pt x="427872" y="585502"/>
                  <a:pt x="429358" y="585874"/>
                  <a:pt x="431587" y="586617"/>
                </a:cubicBezTo>
                <a:cubicBezTo>
                  <a:pt x="437530" y="588103"/>
                  <a:pt x="452389" y="581416"/>
                  <a:pt x="476164" y="566557"/>
                </a:cubicBezTo>
                <a:cubicBezTo>
                  <a:pt x="500681" y="550212"/>
                  <a:pt x="515726" y="539997"/>
                  <a:pt x="521298" y="535910"/>
                </a:cubicBezTo>
                <a:cubicBezTo>
                  <a:pt x="526870" y="531824"/>
                  <a:pt x="529656" y="528667"/>
                  <a:pt x="529656" y="526438"/>
                </a:cubicBezTo>
                <a:cubicBezTo>
                  <a:pt x="529656" y="524209"/>
                  <a:pt x="528542" y="522909"/>
                  <a:pt x="526313" y="522537"/>
                </a:cubicBezTo>
                <a:close/>
                <a:moveTo>
                  <a:pt x="483407" y="464030"/>
                </a:moveTo>
                <a:cubicBezTo>
                  <a:pt x="480064" y="464030"/>
                  <a:pt x="477278" y="465702"/>
                  <a:pt x="475049" y="469045"/>
                </a:cubicBezTo>
                <a:cubicBezTo>
                  <a:pt x="472820" y="472388"/>
                  <a:pt x="473378" y="474060"/>
                  <a:pt x="476721" y="474060"/>
                </a:cubicBezTo>
                <a:cubicBezTo>
                  <a:pt x="480064" y="474060"/>
                  <a:pt x="482850" y="472388"/>
                  <a:pt x="485079" y="469045"/>
                </a:cubicBezTo>
                <a:cubicBezTo>
                  <a:pt x="487308" y="465702"/>
                  <a:pt x="486751" y="464030"/>
                  <a:pt x="483407" y="464030"/>
                </a:cubicBezTo>
                <a:close/>
                <a:moveTo>
                  <a:pt x="468920" y="417781"/>
                </a:moveTo>
                <a:cubicBezTo>
                  <a:pt x="465577" y="416667"/>
                  <a:pt x="461862" y="418339"/>
                  <a:pt x="457776" y="422796"/>
                </a:cubicBezTo>
                <a:cubicBezTo>
                  <a:pt x="453689" y="427254"/>
                  <a:pt x="451646" y="431712"/>
                  <a:pt x="451646" y="436169"/>
                </a:cubicBezTo>
                <a:cubicBezTo>
                  <a:pt x="451646" y="440627"/>
                  <a:pt x="450160" y="442856"/>
                  <a:pt x="447189" y="442856"/>
                </a:cubicBezTo>
                <a:cubicBezTo>
                  <a:pt x="444217" y="442856"/>
                  <a:pt x="439388" y="448428"/>
                  <a:pt x="432701" y="459572"/>
                </a:cubicBezTo>
                <a:cubicBezTo>
                  <a:pt x="427500" y="469231"/>
                  <a:pt x="425643" y="474060"/>
                  <a:pt x="427129" y="474060"/>
                </a:cubicBezTo>
                <a:cubicBezTo>
                  <a:pt x="427129" y="474060"/>
                  <a:pt x="429358" y="473317"/>
                  <a:pt x="433815" y="471831"/>
                </a:cubicBezTo>
                <a:cubicBezTo>
                  <a:pt x="439759" y="469602"/>
                  <a:pt x="448674" y="467002"/>
                  <a:pt x="460562" y="464030"/>
                </a:cubicBezTo>
                <a:cubicBezTo>
                  <a:pt x="472449" y="461058"/>
                  <a:pt x="479135" y="458458"/>
                  <a:pt x="480621" y="456229"/>
                </a:cubicBezTo>
                <a:cubicBezTo>
                  <a:pt x="482107" y="454000"/>
                  <a:pt x="481364" y="447685"/>
                  <a:pt x="478393" y="437284"/>
                </a:cubicBezTo>
                <a:cubicBezTo>
                  <a:pt x="475421" y="425397"/>
                  <a:pt x="472263" y="418896"/>
                  <a:pt x="468920" y="417781"/>
                </a:cubicBezTo>
                <a:close/>
                <a:moveTo>
                  <a:pt x="488422" y="328070"/>
                </a:moveTo>
                <a:cubicBezTo>
                  <a:pt x="485451" y="328070"/>
                  <a:pt x="477649" y="331971"/>
                  <a:pt x="465019" y="339772"/>
                </a:cubicBezTo>
                <a:cubicBezTo>
                  <a:pt x="452389" y="347573"/>
                  <a:pt x="446074" y="352587"/>
                  <a:pt x="446074" y="354816"/>
                </a:cubicBezTo>
                <a:cubicBezTo>
                  <a:pt x="446074" y="357788"/>
                  <a:pt x="447560" y="358531"/>
                  <a:pt x="450532" y="357045"/>
                </a:cubicBezTo>
                <a:cubicBezTo>
                  <a:pt x="478764" y="343672"/>
                  <a:pt x="492880" y="335128"/>
                  <a:pt x="492880" y="331413"/>
                </a:cubicBezTo>
                <a:cubicBezTo>
                  <a:pt x="492880" y="329185"/>
                  <a:pt x="491394" y="328070"/>
                  <a:pt x="488422" y="328070"/>
                </a:cubicBezTo>
                <a:close/>
                <a:moveTo>
                  <a:pt x="598193" y="320826"/>
                </a:moveTo>
                <a:cubicBezTo>
                  <a:pt x="596336" y="321198"/>
                  <a:pt x="590949" y="323984"/>
                  <a:pt x="582034" y="329185"/>
                </a:cubicBezTo>
                <a:cubicBezTo>
                  <a:pt x="560488" y="342558"/>
                  <a:pt x="547301" y="352402"/>
                  <a:pt x="542472" y="358717"/>
                </a:cubicBezTo>
                <a:cubicBezTo>
                  <a:pt x="537643" y="365032"/>
                  <a:pt x="535971" y="374133"/>
                  <a:pt x="537457" y="386020"/>
                </a:cubicBezTo>
                <a:cubicBezTo>
                  <a:pt x="538943" y="401622"/>
                  <a:pt x="540057" y="413509"/>
                  <a:pt x="540800" y="421682"/>
                </a:cubicBezTo>
                <a:cubicBezTo>
                  <a:pt x="540800" y="427625"/>
                  <a:pt x="541172" y="430597"/>
                  <a:pt x="541915" y="430597"/>
                </a:cubicBezTo>
                <a:cubicBezTo>
                  <a:pt x="543401" y="430597"/>
                  <a:pt x="549344" y="425025"/>
                  <a:pt x="559745" y="413881"/>
                </a:cubicBezTo>
                <a:cubicBezTo>
                  <a:pt x="572376" y="399765"/>
                  <a:pt x="582963" y="383420"/>
                  <a:pt x="591507" y="364846"/>
                </a:cubicBezTo>
                <a:cubicBezTo>
                  <a:pt x="600050" y="346272"/>
                  <a:pt x="603579" y="333642"/>
                  <a:pt x="602094" y="326956"/>
                </a:cubicBezTo>
                <a:cubicBezTo>
                  <a:pt x="601351" y="322498"/>
                  <a:pt x="600050" y="320455"/>
                  <a:pt x="598193" y="320826"/>
                </a:cubicBezTo>
                <a:close/>
                <a:moveTo>
                  <a:pt x="568661" y="285722"/>
                </a:moveTo>
                <a:cubicBezTo>
                  <a:pt x="565689" y="285722"/>
                  <a:pt x="558817" y="288322"/>
                  <a:pt x="548044" y="293523"/>
                </a:cubicBezTo>
                <a:cubicBezTo>
                  <a:pt x="537271" y="298724"/>
                  <a:pt x="530399" y="303181"/>
                  <a:pt x="527427" y="306896"/>
                </a:cubicBezTo>
                <a:cubicBezTo>
                  <a:pt x="525941" y="308382"/>
                  <a:pt x="525941" y="309125"/>
                  <a:pt x="527427" y="309125"/>
                </a:cubicBezTo>
                <a:cubicBezTo>
                  <a:pt x="537828" y="309125"/>
                  <a:pt x="549716" y="304667"/>
                  <a:pt x="563089" y="295752"/>
                </a:cubicBezTo>
                <a:lnTo>
                  <a:pt x="566432" y="292409"/>
                </a:lnTo>
                <a:cubicBezTo>
                  <a:pt x="571633" y="287951"/>
                  <a:pt x="572376" y="285722"/>
                  <a:pt x="568661" y="285722"/>
                </a:cubicBezTo>
                <a:close/>
                <a:moveTo>
                  <a:pt x="703785" y="278200"/>
                </a:moveTo>
                <a:cubicBezTo>
                  <a:pt x="696541" y="277271"/>
                  <a:pt x="691991" y="278292"/>
                  <a:pt x="690133" y="281264"/>
                </a:cubicBezTo>
                <a:cubicBezTo>
                  <a:pt x="687904" y="284979"/>
                  <a:pt x="683447" y="285908"/>
                  <a:pt x="676760" y="284050"/>
                </a:cubicBezTo>
                <a:cubicBezTo>
                  <a:pt x="670073" y="282193"/>
                  <a:pt x="665616" y="282936"/>
                  <a:pt x="663387" y="286279"/>
                </a:cubicBezTo>
                <a:cubicBezTo>
                  <a:pt x="661158" y="289623"/>
                  <a:pt x="656515" y="291294"/>
                  <a:pt x="649457" y="291294"/>
                </a:cubicBezTo>
                <a:cubicBezTo>
                  <a:pt x="642399" y="291294"/>
                  <a:pt x="639984" y="294080"/>
                  <a:pt x="642213" y="299652"/>
                </a:cubicBezTo>
                <a:cubicBezTo>
                  <a:pt x="644442" y="305224"/>
                  <a:pt x="646671" y="312654"/>
                  <a:pt x="648899" y="321941"/>
                </a:cubicBezTo>
                <a:cubicBezTo>
                  <a:pt x="651128" y="331228"/>
                  <a:pt x="653914" y="336800"/>
                  <a:pt x="657258" y="338657"/>
                </a:cubicBezTo>
                <a:cubicBezTo>
                  <a:pt x="660601" y="340515"/>
                  <a:pt x="662273" y="350359"/>
                  <a:pt x="662273" y="368189"/>
                </a:cubicBezTo>
                <a:cubicBezTo>
                  <a:pt x="661530" y="400879"/>
                  <a:pt x="669331" y="407194"/>
                  <a:pt x="685675" y="387135"/>
                </a:cubicBezTo>
                <a:cubicBezTo>
                  <a:pt x="694591" y="376733"/>
                  <a:pt x="703135" y="366704"/>
                  <a:pt x="711307" y="357045"/>
                </a:cubicBezTo>
                <a:cubicBezTo>
                  <a:pt x="733596" y="331785"/>
                  <a:pt x="744740" y="312840"/>
                  <a:pt x="744740" y="300210"/>
                </a:cubicBezTo>
                <a:cubicBezTo>
                  <a:pt x="744740" y="294266"/>
                  <a:pt x="741025" y="289808"/>
                  <a:pt x="733596" y="286836"/>
                </a:cubicBezTo>
                <a:cubicBezTo>
                  <a:pt x="720966" y="282007"/>
                  <a:pt x="711029" y="279128"/>
                  <a:pt x="703785" y="278200"/>
                </a:cubicBezTo>
                <a:close/>
                <a:moveTo>
                  <a:pt x="528437" y="255493"/>
                </a:moveTo>
                <a:cubicBezTo>
                  <a:pt x="526742" y="255215"/>
                  <a:pt x="525105" y="255261"/>
                  <a:pt x="523527" y="255633"/>
                </a:cubicBezTo>
                <a:cubicBezTo>
                  <a:pt x="517212" y="257118"/>
                  <a:pt x="506625" y="264176"/>
                  <a:pt x="491765" y="276807"/>
                </a:cubicBezTo>
                <a:cubicBezTo>
                  <a:pt x="475421" y="291666"/>
                  <a:pt x="467248" y="303924"/>
                  <a:pt x="467248" y="313583"/>
                </a:cubicBezTo>
                <a:cubicBezTo>
                  <a:pt x="467248" y="323241"/>
                  <a:pt x="468734" y="328070"/>
                  <a:pt x="471706" y="328070"/>
                </a:cubicBezTo>
                <a:cubicBezTo>
                  <a:pt x="476164" y="328070"/>
                  <a:pt x="480807" y="324913"/>
                  <a:pt x="485636" y="318598"/>
                </a:cubicBezTo>
                <a:cubicBezTo>
                  <a:pt x="490465" y="312282"/>
                  <a:pt x="492880" y="306153"/>
                  <a:pt x="492880" y="300210"/>
                </a:cubicBezTo>
                <a:cubicBezTo>
                  <a:pt x="492880" y="294266"/>
                  <a:pt x="494737" y="291294"/>
                  <a:pt x="498452" y="291294"/>
                </a:cubicBezTo>
                <a:cubicBezTo>
                  <a:pt x="502167" y="291294"/>
                  <a:pt x="504024" y="292780"/>
                  <a:pt x="504024" y="295752"/>
                </a:cubicBezTo>
                <a:cubicBezTo>
                  <a:pt x="504024" y="303924"/>
                  <a:pt x="514425" y="302810"/>
                  <a:pt x="535228" y="292409"/>
                </a:cubicBezTo>
                <a:cubicBezTo>
                  <a:pt x="547115" y="286465"/>
                  <a:pt x="553430" y="282564"/>
                  <a:pt x="554173" y="280707"/>
                </a:cubicBezTo>
                <a:cubicBezTo>
                  <a:pt x="554916" y="278850"/>
                  <a:pt x="551944" y="274206"/>
                  <a:pt x="545258" y="266777"/>
                </a:cubicBezTo>
                <a:cubicBezTo>
                  <a:pt x="539129" y="260090"/>
                  <a:pt x="533522" y="256329"/>
                  <a:pt x="528437" y="255493"/>
                </a:cubicBezTo>
                <a:close/>
                <a:moveTo>
                  <a:pt x="696820" y="233344"/>
                </a:moveTo>
                <a:cubicBezTo>
                  <a:pt x="700534" y="233344"/>
                  <a:pt x="702578" y="233530"/>
                  <a:pt x="702949" y="233901"/>
                </a:cubicBezTo>
                <a:cubicBezTo>
                  <a:pt x="703321" y="234273"/>
                  <a:pt x="701649" y="235573"/>
                  <a:pt x="697934" y="237802"/>
                </a:cubicBezTo>
                <a:cubicBezTo>
                  <a:pt x="687533" y="244488"/>
                  <a:pt x="682704" y="245603"/>
                  <a:pt x="683447" y="241145"/>
                </a:cubicBezTo>
                <a:cubicBezTo>
                  <a:pt x="683447" y="240402"/>
                  <a:pt x="683818" y="239288"/>
                  <a:pt x="684561" y="237802"/>
                </a:cubicBezTo>
                <a:cubicBezTo>
                  <a:pt x="686790" y="234830"/>
                  <a:pt x="690876" y="233344"/>
                  <a:pt x="696820" y="233344"/>
                </a:cubicBezTo>
                <a:close/>
                <a:moveTo>
                  <a:pt x="551944" y="86240"/>
                </a:moveTo>
                <a:cubicBezTo>
                  <a:pt x="557145" y="86240"/>
                  <a:pt x="559745" y="86611"/>
                  <a:pt x="559745" y="87354"/>
                </a:cubicBezTo>
                <a:cubicBezTo>
                  <a:pt x="560488" y="88097"/>
                  <a:pt x="559374" y="89212"/>
                  <a:pt x="556402" y="90698"/>
                </a:cubicBezTo>
                <a:cubicBezTo>
                  <a:pt x="552687" y="92926"/>
                  <a:pt x="549716" y="94412"/>
                  <a:pt x="547487" y="95155"/>
                </a:cubicBezTo>
                <a:cubicBezTo>
                  <a:pt x="545258" y="95898"/>
                  <a:pt x="543586" y="95898"/>
                  <a:pt x="542472" y="95155"/>
                </a:cubicBezTo>
                <a:cubicBezTo>
                  <a:pt x="541357" y="94412"/>
                  <a:pt x="540800" y="93298"/>
                  <a:pt x="540800" y="91812"/>
                </a:cubicBezTo>
                <a:cubicBezTo>
                  <a:pt x="540800" y="88097"/>
                  <a:pt x="544515" y="86240"/>
                  <a:pt x="551944" y="86240"/>
                </a:cubicBezTo>
                <a:close/>
                <a:moveTo>
                  <a:pt x="178612" y="28290"/>
                </a:moveTo>
                <a:cubicBezTo>
                  <a:pt x="189013" y="28290"/>
                  <a:pt x="197186" y="29962"/>
                  <a:pt x="203129" y="33305"/>
                </a:cubicBezTo>
                <a:cubicBezTo>
                  <a:pt x="209073" y="36648"/>
                  <a:pt x="220589" y="39434"/>
                  <a:pt x="237677" y="41663"/>
                </a:cubicBezTo>
                <a:cubicBezTo>
                  <a:pt x="248078" y="43149"/>
                  <a:pt x="256250" y="45378"/>
                  <a:pt x="262194" y="48349"/>
                </a:cubicBezTo>
                <a:cubicBezTo>
                  <a:pt x="268138" y="51321"/>
                  <a:pt x="275196" y="57265"/>
                  <a:pt x="283368" y="66180"/>
                </a:cubicBezTo>
                <a:cubicBezTo>
                  <a:pt x="297484" y="81039"/>
                  <a:pt x="304542" y="92184"/>
                  <a:pt x="304542" y="99613"/>
                </a:cubicBezTo>
                <a:cubicBezTo>
                  <a:pt x="304542" y="107043"/>
                  <a:pt x="305657" y="111872"/>
                  <a:pt x="307885" y="114101"/>
                </a:cubicBezTo>
                <a:cubicBezTo>
                  <a:pt x="310114" y="116329"/>
                  <a:pt x="311972" y="123016"/>
                  <a:pt x="313458" y="134160"/>
                </a:cubicBezTo>
                <a:cubicBezTo>
                  <a:pt x="314200" y="143076"/>
                  <a:pt x="310114" y="158120"/>
                  <a:pt x="301199" y="179294"/>
                </a:cubicBezTo>
                <a:cubicBezTo>
                  <a:pt x="292283" y="200468"/>
                  <a:pt x="282997" y="215885"/>
                  <a:pt x="273338" y="225543"/>
                </a:cubicBezTo>
                <a:cubicBezTo>
                  <a:pt x="266652" y="232973"/>
                  <a:pt x="260337" y="243002"/>
                  <a:pt x="254393" y="255633"/>
                </a:cubicBezTo>
                <a:cubicBezTo>
                  <a:pt x="249935" y="265291"/>
                  <a:pt x="241391" y="277178"/>
                  <a:pt x="228761" y="291294"/>
                </a:cubicBezTo>
                <a:cubicBezTo>
                  <a:pt x="216131" y="305410"/>
                  <a:pt x="204615" y="316183"/>
                  <a:pt x="194214" y="323612"/>
                </a:cubicBezTo>
                <a:lnTo>
                  <a:pt x="180841" y="332528"/>
                </a:lnTo>
                <a:lnTo>
                  <a:pt x="196443" y="348130"/>
                </a:lnTo>
                <a:cubicBezTo>
                  <a:pt x="209073" y="360017"/>
                  <a:pt x="217803" y="369490"/>
                  <a:pt x="222632" y="376548"/>
                </a:cubicBezTo>
                <a:cubicBezTo>
                  <a:pt x="227461" y="383606"/>
                  <a:pt x="231733" y="393078"/>
                  <a:pt x="235448" y="404965"/>
                </a:cubicBezTo>
                <a:cubicBezTo>
                  <a:pt x="238420" y="413881"/>
                  <a:pt x="239905" y="420567"/>
                  <a:pt x="239905" y="425025"/>
                </a:cubicBezTo>
                <a:cubicBezTo>
                  <a:pt x="239905" y="429483"/>
                  <a:pt x="238048" y="435426"/>
                  <a:pt x="234333" y="442856"/>
                </a:cubicBezTo>
                <a:cubicBezTo>
                  <a:pt x="228390" y="454743"/>
                  <a:pt x="225418" y="462916"/>
                  <a:pt x="225418" y="467373"/>
                </a:cubicBezTo>
                <a:cubicBezTo>
                  <a:pt x="225418" y="471831"/>
                  <a:pt x="223932" y="474060"/>
                  <a:pt x="220960" y="474060"/>
                </a:cubicBezTo>
                <a:cubicBezTo>
                  <a:pt x="218731" y="474060"/>
                  <a:pt x="211859" y="482604"/>
                  <a:pt x="200343" y="499692"/>
                </a:cubicBezTo>
                <a:cubicBezTo>
                  <a:pt x="188828" y="516779"/>
                  <a:pt x="183070" y="526809"/>
                  <a:pt x="183070" y="529781"/>
                </a:cubicBezTo>
                <a:cubicBezTo>
                  <a:pt x="183070" y="532010"/>
                  <a:pt x="177869" y="540740"/>
                  <a:pt x="167468" y="555970"/>
                </a:cubicBezTo>
                <a:cubicBezTo>
                  <a:pt x="157067" y="571201"/>
                  <a:pt x="151866" y="580859"/>
                  <a:pt x="151866" y="584945"/>
                </a:cubicBezTo>
                <a:cubicBezTo>
                  <a:pt x="151866" y="589031"/>
                  <a:pt x="150751" y="589960"/>
                  <a:pt x="148523" y="587731"/>
                </a:cubicBezTo>
                <a:cubicBezTo>
                  <a:pt x="147037" y="586988"/>
                  <a:pt x="144436" y="588474"/>
                  <a:pt x="140722" y="592189"/>
                </a:cubicBezTo>
                <a:cubicBezTo>
                  <a:pt x="137007" y="595904"/>
                  <a:pt x="133664" y="600361"/>
                  <a:pt x="130692" y="605562"/>
                </a:cubicBezTo>
                <a:cubicBezTo>
                  <a:pt x="127720" y="610763"/>
                  <a:pt x="126234" y="614477"/>
                  <a:pt x="126234" y="616706"/>
                </a:cubicBezTo>
                <a:cubicBezTo>
                  <a:pt x="126234" y="619678"/>
                  <a:pt x="129577" y="621164"/>
                  <a:pt x="136264" y="621164"/>
                </a:cubicBezTo>
                <a:cubicBezTo>
                  <a:pt x="142951" y="621164"/>
                  <a:pt x="147408" y="623021"/>
                  <a:pt x="149637" y="626736"/>
                </a:cubicBezTo>
                <a:cubicBezTo>
                  <a:pt x="155581" y="636394"/>
                  <a:pt x="164868" y="628222"/>
                  <a:pt x="177498" y="602219"/>
                </a:cubicBezTo>
                <a:cubicBezTo>
                  <a:pt x="184184" y="586617"/>
                  <a:pt x="189756" y="569157"/>
                  <a:pt x="194214" y="549841"/>
                </a:cubicBezTo>
                <a:cubicBezTo>
                  <a:pt x="197929" y="532010"/>
                  <a:pt x="202387" y="519751"/>
                  <a:pt x="207587" y="513065"/>
                </a:cubicBezTo>
                <a:cubicBezTo>
                  <a:pt x="211302" y="507864"/>
                  <a:pt x="213159" y="507121"/>
                  <a:pt x="213159" y="510836"/>
                </a:cubicBezTo>
                <a:cubicBezTo>
                  <a:pt x="213159" y="513065"/>
                  <a:pt x="212416" y="518265"/>
                  <a:pt x="210930" y="526438"/>
                </a:cubicBezTo>
                <a:cubicBezTo>
                  <a:pt x="209445" y="542783"/>
                  <a:pt x="205730" y="556156"/>
                  <a:pt x="199786" y="566557"/>
                </a:cubicBezTo>
                <a:cubicBezTo>
                  <a:pt x="195328" y="576215"/>
                  <a:pt x="191242" y="584388"/>
                  <a:pt x="187527" y="591074"/>
                </a:cubicBezTo>
                <a:cubicBezTo>
                  <a:pt x="176383" y="614849"/>
                  <a:pt x="173040" y="626736"/>
                  <a:pt x="177498" y="626736"/>
                </a:cubicBezTo>
                <a:cubicBezTo>
                  <a:pt x="180469" y="626736"/>
                  <a:pt x="184184" y="622278"/>
                  <a:pt x="188642" y="613363"/>
                </a:cubicBezTo>
                <a:cubicBezTo>
                  <a:pt x="199786" y="593303"/>
                  <a:pt x="206101" y="593675"/>
                  <a:pt x="207587" y="614477"/>
                </a:cubicBezTo>
                <a:cubicBezTo>
                  <a:pt x="207587" y="619678"/>
                  <a:pt x="207216" y="626365"/>
                  <a:pt x="206473" y="634537"/>
                </a:cubicBezTo>
                <a:cubicBezTo>
                  <a:pt x="204987" y="657569"/>
                  <a:pt x="207216" y="677257"/>
                  <a:pt x="213159" y="693602"/>
                </a:cubicBezTo>
                <a:cubicBezTo>
                  <a:pt x="224304" y="730006"/>
                  <a:pt x="228018" y="771240"/>
                  <a:pt x="224304" y="817303"/>
                </a:cubicBezTo>
                <a:cubicBezTo>
                  <a:pt x="221332" y="849250"/>
                  <a:pt x="221703" y="868752"/>
                  <a:pt x="225418" y="875810"/>
                </a:cubicBezTo>
                <a:cubicBezTo>
                  <a:pt x="229133" y="882868"/>
                  <a:pt x="230247" y="892526"/>
                  <a:pt x="228761" y="904785"/>
                </a:cubicBezTo>
                <a:cubicBezTo>
                  <a:pt x="227275" y="917044"/>
                  <a:pt x="226161" y="928002"/>
                  <a:pt x="225418" y="937661"/>
                </a:cubicBezTo>
                <a:cubicBezTo>
                  <a:pt x="225418" y="955491"/>
                  <a:pt x="216503" y="962178"/>
                  <a:pt x="198672" y="957720"/>
                </a:cubicBezTo>
                <a:cubicBezTo>
                  <a:pt x="178612" y="953263"/>
                  <a:pt x="162639" y="938404"/>
                  <a:pt x="150751" y="913143"/>
                </a:cubicBezTo>
                <a:cubicBezTo>
                  <a:pt x="150751" y="912400"/>
                  <a:pt x="150380" y="911286"/>
                  <a:pt x="149637" y="909800"/>
                </a:cubicBezTo>
                <a:cubicBezTo>
                  <a:pt x="142951" y="894198"/>
                  <a:pt x="136635" y="882125"/>
                  <a:pt x="130692" y="873581"/>
                </a:cubicBezTo>
                <a:cubicBezTo>
                  <a:pt x="124748" y="865037"/>
                  <a:pt x="117690" y="851850"/>
                  <a:pt x="109518" y="834019"/>
                </a:cubicBezTo>
                <a:cubicBezTo>
                  <a:pt x="101345" y="816188"/>
                  <a:pt x="94845" y="805787"/>
                  <a:pt x="90015" y="802815"/>
                </a:cubicBezTo>
                <a:cubicBezTo>
                  <a:pt x="85186" y="799843"/>
                  <a:pt x="85743" y="796500"/>
                  <a:pt x="91687" y="792785"/>
                </a:cubicBezTo>
                <a:cubicBezTo>
                  <a:pt x="95402" y="789814"/>
                  <a:pt x="102831" y="773840"/>
                  <a:pt x="113975" y="744865"/>
                </a:cubicBezTo>
                <a:cubicBezTo>
                  <a:pt x="125120" y="715890"/>
                  <a:pt x="130692" y="697316"/>
                  <a:pt x="130692" y="689144"/>
                </a:cubicBezTo>
                <a:cubicBezTo>
                  <a:pt x="130692" y="677257"/>
                  <a:pt x="123820" y="670384"/>
                  <a:pt x="110075" y="668527"/>
                </a:cubicBezTo>
                <a:cubicBezTo>
                  <a:pt x="96330" y="666670"/>
                  <a:pt x="81286" y="670570"/>
                  <a:pt x="64941" y="680228"/>
                </a:cubicBezTo>
                <a:lnTo>
                  <a:pt x="45996" y="691373"/>
                </a:lnTo>
                <a:lnTo>
                  <a:pt x="35966" y="679114"/>
                </a:lnTo>
                <a:cubicBezTo>
                  <a:pt x="29279" y="670199"/>
                  <a:pt x="25936" y="663512"/>
                  <a:pt x="25936" y="659054"/>
                </a:cubicBezTo>
                <a:cubicBezTo>
                  <a:pt x="25936" y="654597"/>
                  <a:pt x="23521" y="648467"/>
                  <a:pt x="18692" y="640666"/>
                </a:cubicBezTo>
                <a:cubicBezTo>
                  <a:pt x="13863" y="632865"/>
                  <a:pt x="8848" y="619306"/>
                  <a:pt x="3647" y="599990"/>
                </a:cubicBezTo>
                <a:cubicBezTo>
                  <a:pt x="-810" y="582902"/>
                  <a:pt x="-1182" y="569900"/>
                  <a:pt x="2533" y="560985"/>
                </a:cubicBezTo>
                <a:cubicBezTo>
                  <a:pt x="6248" y="552070"/>
                  <a:pt x="17763" y="538325"/>
                  <a:pt x="37080" y="519751"/>
                </a:cubicBezTo>
                <a:cubicBezTo>
                  <a:pt x="74228" y="483347"/>
                  <a:pt x="98745" y="455115"/>
                  <a:pt x="110632" y="435055"/>
                </a:cubicBezTo>
                <a:cubicBezTo>
                  <a:pt x="117319" y="422425"/>
                  <a:pt x="123262" y="412024"/>
                  <a:pt x="128463" y="403851"/>
                </a:cubicBezTo>
                <a:cubicBezTo>
                  <a:pt x="135150" y="394193"/>
                  <a:pt x="135521" y="388992"/>
                  <a:pt x="129577" y="388249"/>
                </a:cubicBezTo>
                <a:cubicBezTo>
                  <a:pt x="123634" y="387506"/>
                  <a:pt x="117319" y="391964"/>
                  <a:pt x="110632" y="401622"/>
                </a:cubicBezTo>
                <a:cubicBezTo>
                  <a:pt x="103203" y="412024"/>
                  <a:pt x="93544" y="417224"/>
                  <a:pt x="81657" y="417224"/>
                </a:cubicBezTo>
                <a:cubicBezTo>
                  <a:pt x="69770" y="417224"/>
                  <a:pt x="61040" y="414438"/>
                  <a:pt x="55468" y="408866"/>
                </a:cubicBezTo>
                <a:cubicBezTo>
                  <a:pt x="49896" y="403294"/>
                  <a:pt x="45438" y="400508"/>
                  <a:pt x="42095" y="400508"/>
                </a:cubicBezTo>
                <a:cubicBezTo>
                  <a:pt x="38752" y="400508"/>
                  <a:pt x="37080" y="395864"/>
                  <a:pt x="37080" y="386577"/>
                </a:cubicBezTo>
                <a:cubicBezTo>
                  <a:pt x="37080" y="377291"/>
                  <a:pt x="34108" y="360388"/>
                  <a:pt x="28165" y="335871"/>
                </a:cubicBezTo>
                <a:cubicBezTo>
                  <a:pt x="21478" y="305410"/>
                  <a:pt x="18692" y="287022"/>
                  <a:pt x="19807" y="280707"/>
                </a:cubicBezTo>
                <a:cubicBezTo>
                  <a:pt x="20921" y="274392"/>
                  <a:pt x="27793" y="266034"/>
                  <a:pt x="40423" y="255633"/>
                </a:cubicBezTo>
                <a:cubicBezTo>
                  <a:pt x="61969" y="237802"/>
                  <a:pt x="87601" y="212727"/>
                  <a:pt x="117319" y="180409"/>
                </a:cubicBezTo>
                <a:cubicBezTo>
                  <a:pt x="147037" y="148090"/>
                  <a:pt x="163010" y="127845"/>
                  <a:pt x="165239" y="119673"/>
                </a:cubicBezTo>
                <a:cubicBezTo>
                  <a:pt x="167468" y="112986"/>
                  <a:pt x="171183" y="107043"/>
                  <a:pt x="176383" y="101842"/>
                </a:cubicBezTo>
                <a:cubicBezTo>
                  <a:pt x="180841" y="96641"/>
                  <a:pt x="181770" y="89583"/>
                  <a:pt x="179169" y="80668"/>
                </a:cubicBezTo>
                <a:cubicBezTo>
                  <a:pt x="176569" y="71752"/>
                  <a:pt x="171554" y="65437"/>
                  <a:pt x="164125" y="61723"/>
                </a:cubicBezTo>
                <a:cubicBezTo>
                  <a:pt x="158181" y="58008"/>
                  <a:pt x="156695" y="51693"/>
                  <a:pt x="159667" y="42777"/>
                </a:cubicBezTo>
                <a:cubicBezTo>
                  <a:pt x="160410" y="36834"/>
                  <a:pt x="162081" y="32933"/>
                  <a:pt x="164682" y="31076"/>
                </a:cubicBezTo>
                <a:cubicBezTo>
                  <a:pt x="167282" y="29219"/>
                  <a:pt x="171926" y="28290"/>
                  <a:pt x="178612" y="28290"/>
                </a:cubicBezTo>
                <a:close/>
                <a:moveTo>
                  <a:pt x="617556" y="11"/>
                </a:moveTo>
                <a:cubicBezTo>
                  <a:pt x="623407" y="104"/>
                  <a:pt x="629211" y="801"/>
                  <a:pt x="634969" y="2101"/>
                </a:cubicBezTo>
                <a:cubicBezTo>
                  <a:pt x="646485" y="4701"/>
                  <a:pt x="654843" y="8602"/>
                  <a:pt x="660044" y="13802"/>
                </a:cubicBezTo>
                <a:cubicBezTo>
                  <a:pt x="665987" y="20489"/>
                  <a:pt x="668959" y="31262"/>
                  <a:pt x="668959" y="46121"/>
                </a:cubicBezTo>
                <a:cubicBezTo>
                  <a:pt x="668959" y="56522"/>
                  <a:pt x="669888" y="62837"/>
                  <a:pt x="671745" y="65066"/>
                </a:cubicBezTo>
                <a:cubicBezTo>
                  <a:pt x="673603" y="67295"/>
                  <a:pt x="679732" y="69152"/>
                  <a:pt x="690133" y="70638"/>
                </a:cubicBezTo>
                <a:cubicBezTo>
                  <a:pt x="704249" y="72124"/>
                  <a:pt x="716879" y="77139"/>
                  <a:pt x="728024" y="85683"/>
                </a:cubicBezTo>
                <a:cubicBezTo>
                  <a:pt x="739168" y="94227"/>
                  <a:pt x="744740" y="103328"/>
                  <a:pt x="744740" y="112986"/>
                </a:cubicBezTo>
                <a:cubicBezTo>
                  <a:pt x="744740" y="140475"/>
                  <a:pt x="729881" y="146790"/>
                  <a:pt x="700163" y="131931"/>
                </a:cubicBezTo>
                <a:cubicBezTo>
                  <a:pt x="694219" y="128960"/>
                  <a:pt x="684933" y="128774"/>
                  <a:pt x="672302" y="131374"/>
                </a:cubicBezTo>
                <a:cubicBezTo>
                  <a:pt x="659672" y="133974"/>
                  <a:pt x="653357" y="137503"/>
                  <a:pt x="653357" y="141961"/>
                </a:cubicBezTo>
                <a:cubicBezTo>
                  <a:pt x="654100" y="144933"/>
                  <a:pt x="649457" y="157563"/>
                  <a:pt x="639427" y="179852"/>
                </a:cubicBezTo>
                <a:cubicBezTo>
                  <a:pt x="629397" y="202140"/>
                  <a:pt x="624382" y="215513"/>
                  <a:pt x="624382" y="219971"/>
                </a:cubicBezTo>
                <a:cubicBezTo>
                  <a:pt x="624382" y="224429"/>
                  <a:pt x="621596" y="228886"/>
                  <a:pt x="616024" y="233344"/>
                </a:cubicBezTo>
                <a:cubicBezTo>
                  <a:pt x="610452" y="237802"/>
                  <a:pt x="606180" y="243002"/>
                  <a:pt x="603208" y="248946"/>
                </a:cubicBezTo>
                <a:cubicBezTo>
                  <a:pt x="600236" y="254147"/>
                  <a:pt x="600979" y="256376"/>
                  <a:pt x="605437" y="255633"/>
                </a:cubicBezTo>
                <a:cubicBezTo>
                  <a:pt x="607666" y="255633"/>
                  <a:pt x="613609" y="254147"/>
                  <a:pt x="623268" y="251175"/>
                </a:cubicBezTo>
                <a:cubicBezTo>
                  <a:pt x="639613" y="247460"/>
                  <a:pt x="651871" y="244117"/>
                  <a:pt x="660044" y="241145"/>
                </a:cubicBezTo>
                <a:cubicBezTo>
                  <a:pt x="667473" y="239659"/>
                  <a:pt x="670817" y="240031"/>
                  <a:pt x="670073" y="242259"/>
                </a:cubicBezTo>
                <a:cubicBezTo>
                  <a:pt x="667845" y="245231"/>
                  <a:pt x="656143" y="249689"/>
                  <a:pt x="634969" y="255633"/>
                </a:cubicBezTo>
                <a:cubicBezTo>
                  <a:pt x="613795" y="261576"/>
                  <a:pt x="603208" y="266220"/>
                  <a:pt x="603208" y="269563"/>
                </a:cubicBezTo>
                <a:cubicBezTo>
                  <a:pt x="603208" y="272906"/>
                  <a:pt x="604322" y="274578"/>
                  <a:pt x="606551" y="274578"/>
                </a:cubicBezTo>
                <a:cubicBezTo>
                  <a:pt x="606551" y="274578"/>
                  <a:pt x="618810" y="270492"/>
                  <a:pt x="643327" y="262319"/>
                </a:cubicBezTo>
                <a:cubicBezTo>
                  <a:pt x="671559" y="252661"/>
                  <a:pt x="692733" y="247089"/>
                  <a:pt x="706850" y="245603"/>
                </a:cubicBezTo>
                <a:cubicBezTo>
                  <a:pt x="720966" y="244117"/>
                  <a:pt x="735825" y="245974"/>
                  <a:pt x="751427" y="251175"/>
                </a:cubicBezTo>
                <a:cubicBezTo>
                  <a:pt x="775201" y="259347"/>
                  <a:pt x="791546" y="270677"/>
                  <a:pt x="800461" y="285165"/>
                </a:cubicBezTo>
                <a:cubicBezTo>
                  <a:pt x="809377" y="299652"/>
                  <a:pt x="812349" y="319898"/>
                  <a:pt x="809377" y="345901"/>
                </a:cubicBezTo>
                <a:cubicBezTo>
                  <a:pt x="807891" y="362989"/>
                  <a:pt x="806776" y="375990"/>
                  <a:pt x="806033" y="384906"/>
                </a:cubicBezTo>
                <a:cubicBezTo>
                  <a:pt x="804547" y="401251"/>
                  <a:pt x="792846" y="423725"/>
                  <a:pt x="770929" y="452329"/>
                </a:cubicBezTo>
                <a:cubicBezTo>
                  <a:pt x="749012" y="480932"/>
                  <a:pt x="729138" y="500063"/>
                  <a:pt x="711307" y="509721"/>
                </a:cubicBezTo>
                <a:cubicBezTo>
                  <a:pt x="705364" y="512693"/>
                  <a:pt x="698491" y="515108"/>
                  <a:pt x="690690" y="516965"/>
                </a:cubicBezTo>
                <a:cubicBezTo>
                  <a:pt x="682889" y="518823"/>
                  <a:pt x="676017" y="519566"/>
                  <a:pt x="670073" y="519194"/>
                </a:cubicBezTo>
                <a:cubicBezTo>
                  <a:pt x="664130" y="518823"/>
                  <a:pt x="661158" y="517522"/>
                  <a:pt x="661158" y="515294"/>
                </a:cubicBezTo>
                <a:cubicBezTo>
                  <a:pt x="661158" y="512322"/>
                  <a:pt x="659486" y="511950"/>
                  <a:pt x="656143" y="514179"/>
                </a:cubicBezTo>
                <a:cubicBezTo>
                  <a:pt x="652800" y="516408"/>
                  <a:pt x="644999" y="515294"/>
                  <a:pt x="632740" y="510836"/>
                </a:cubicBezTo>
                <a:cubicBezTo>
                  <a:pt x="620482" y="506378"/>
                  <a:pt x="607666" y="506192"/>
                  <a:pt x="594293" y="510279"/>
                </a:cubicBezTo>
                <a:cubicBezTo>
                  <a:pt x="580919" y="514365"/>
                  <a:pt x="563089" y="523837"/>
                  <a:pt x="540800" y="538696"/>
                </a:cubicBezTo>
                <a:cubicBezTo>
                  <a:pt x="519255" y="552813"/>
                  <a:pt x="504210" y="563400"/>
                  <a:pt x="495666" y="570458"/>
                </a:cubicBezTo>
                <a:cubicBezTo>
                  <a:pt x="487122" y="577516"/>
                  <a:pt x="483965" y="582530"/>
                  <a:pt x="486193" y="585502"/>
                </a:cubicBezTo>
                <a:cubicBezTo>
                  <a:pt x="486936" y="586988"/>
                  <a:pt x="486193" y="588660"/>
                  <a:pt x="483965" y="590517"/>
                </a:cubicBezTo>
                <a:cubicBezTo>
                  <a:pt x="481736" y="592375"/>
                  <a:pt x="478393" y="594046"/>
                  <a:pt x="473935" y="595532"/>
                </a:cubicBezTo>
                <a:cubicBezTo>
                  <a:pt x="466505" y="599247"/>
                  <a:pt x="463162" y="602219"/>
                  <a:pt x="463905" y="604448"/>
                </a:cubicBezTo>
                <a:cubicBezTo>
                  <a:pt x="466134" y="606676"/>
                  <a:pt x="475421" y="604448"/>
                  <a:pt x="491765" y="597761"/>
                </a:cubicBezTo>
                <a:cubicBezTo>
                  <a:pt x="508110" y="591074"/>
                  <a:pt x="517212" y="587731"/>
                  <a:pt x="519069" y="587731"/>
                </a:cubicBezTo>
                <a:cubicBezTo>
                  <a:pt x="520926" y="587731"/>
                  <a:pt x="529656" y="584016"/>
                  <a:pt x="545258" y="576587"/>
                </a:cubicBezTo>
                <a:cubicBezTo>
                  <a:pt x="560860" y="569157"/>
                  <a:pt x="575719" y="562471"/>
                  <a:pt x="589835" y="556527"/>
                </a:cubicBezTo>
                <a:cubicBezTo>
                  <a:pt x="593550" y="555041"/>
                  <a:pt x="596707" y="553370"/>
                  <a:pt x="599307" y="551512"/>
                </a:cubicBezTo>
                <a:cubicBezTo>
                  <a:pt x="601908" y="549655"/>
                  <a:pt x="603951" y="548169"/>
                  <a:pt x="605437" y="547055"/>
                </a:cubicBezTo>
                <a:cubicBezTo>
                  <a:pt x="606923" y="545940"/>
                  <a:pt x="607666" y="545012"/>
                  <a:pt x="607666" y="544269"/>
                </a:cubicBezTo>
                <a:cubicBezTo>
                  <a:pt x="606180" y="542783"/>
                  <a:pt x="596521" y="545754"/>
                  <a:pt x="578691" y="553184"/>
                </a:cubicBezTo>
                <a:cubicBezTo>
                  <a:pt x="541543" y="569529"/>
                  <a:pt x="524455" y="574730"/>
                  <a:pt x="527427" y="568786"/>
                </a:cubicBezTo>
                <a:cubicBezTo>
                  <a:pt x="528913" y="565814"/>
                  <a:pt x="542843" y="559499"/>
                  <a:pt x="569218" y="549841"/>
                </a:cubicBezTo>
                <a:cubicBezTo>
                  <a:pt x="595593" y="540182"/>
                  <a:pt x="608037" y="533124"/>
                  <a:pt x="606551" y="528667"/>
                </a:cubicBezTo>
                <a:cubicBezTo>
                  <a:pt x="604322" y="522723"/>
                  <a:pt x="606180" y="519751"/>
                  <a:pt x="612123" y="519751"/>
                </a:cubicBezTo>
                <a:cubicBezTo>
                  <a:pt x="618067" y="519751"/>
                  <a:pt x="622896" y="522723"/>
                  <a:pt x="626611" y="528667"/>
                </a:cubicBezTo>
                <a:cubicBezTo>
                  <a:pt x="629583" y="533867"/>
                  <a:pt x="633297" y="537025"/>
                  <a:pt x="637755" y="538139"/>
                </a:cubicBezTo>
                <a:cubicBezTo>
                  <a:pt x="642213" y="539254"/>
                  <a:pt x="650014" y="539811"/>
                  <a:pt x="661158" y="539811"/>
                </a:cubicBezTo>
                <a:cubicBezTo>
                  <a:pt x="678246" y="538325"/>
                  <a:pt x="687904" y="539254"/>
                  <a:pt x="690133" y="542597"/>
                </a:cubicBezTo>
                <a:cubicBezTo>
                  <a:pt x="692362" y="545940"/>
                  <a:pt x="696448" y="547612"/>
                  <a:pt x="702392" y="547612"/>
                </a:cubicBezTo>
                <a:cubicBezTo>
                  <a:pt x="708335" y="547612"/>
                  <a:pt x="714093" y="552441"/>
                  <a:pt x="719665" y="562099"/>
                </a:cubicBezTo>
                <a:cubicBezTo>
                  <a:pt x="725237" y="571758"/>
                  <a:pt x="725795" y="579744"/>
                  <a:pt x="721337" y="586060"/>
                </a:cubicBezTo>
                <a:cubicBezTo>
                  <a:pt x="716879" y="592375"/>
                  <a:pt x="712422" y="595532"/>
                  <a:pt x="707964" y="595532"/>
                </a:cubicBezTo>
                <a:cubicBezTo>
                  <a:pt x="699792" y="595532"/>
                  <a:pt x="687347" y="599433"/>
                  <a:pt x="670631" y="607234"/>
                </a:cubicBezTo>
                <a:cubicBezTo>
                  <a:pt x="653914" y="615035"/>
                  <a:pt x="639241" y="623393"/>
                  <a:pt x="626611" y="632308"/>
                </a:cubicBezTo>
                <a:cubicBezTo>
                  <a:pt x="608780" y="645681"/>
                  <a:pt x="587420" y="664626"/>
                  <a:pt x="562531" y="689144"/>
                </a:cubicBezTo>
                <a:cubicBezTo>
                  <a:pt x="537643" y="713661"/>
                  <a:pt x="523341" y="725920"/>
                  <a:pt x="519626" y="725920"/>
                </a:cubicBezTo>
                <a:cubicBezTo>
                  <a:pt x="514425" y="725920"/>
                  <a:pt x="502910" y="742265"/>
                  <a:pt x="485079" y="774955"/>
                </a:cubicBezTo>
                <a:cubicBezTo>
                  <a:pt x="481364" y="780898"/>
                  <a:pt x="478207" y="783870"/>
                  <a:pt x="475606" y="783870"/>
                </a:cubicBezTo>
                <a:cubicBezTo>
                  <a:pt x="473006" y="783870"/>
                  <a:pt x="471706" y="785727"/>
                  <a:pt x="471706" y="789442"/>
                </a:cubicBezTo>
                <a:cubicBezTo>
                  <a:pt x="471706" y="793157"/>
                  <a:pt x="473378" y="794086"/>
                  <a:pt x="476721" y="792228"/>
                </a:cubicBezTo>
                <a:cubicBezTo>
                  <a:pt x="480064" y="790371"/>
                  <a:pt x="488051" y="797986"/>
                  <a:pt x="500681" y="815074"/>
                </a:cubicBezTo>
                <a:cubicBezTo>
                  <a:pt x="511825" y="829933"/>
                  <a:pt x="521298" y="839034"/>
                  <a:pt x="529099" y="842377"/>
                </a:cubicBezTo>
                <a:cubicBezTo>
                  <a:pt x="536900" y="845721"/>
                  <a:pt x="556402" y="848878"/>
                  <a:pt x="587606" y="851850"/>
                </a:cubicBezTo>
                <a:cubicBezTo>
                  <a:pt x="650757" y="857051"/>
                  <a:pt x="683818" y="852964"/>
                  <a:pt x="686790" y="839591"/>
                </a:cubicBezTo>
                <a:cubicBezTo>
                  <a:pt x="687533" y="832162"/>
                  <a:pt x="690505" y="825104"/>
                  <a:pt x="695705" y="818417"/>
                </a:cubicBezTo>
                <a:cubicBezTo>
                  <a:pt x="702392" y="808759"/>
                  <a:pt x="704621" y="796500"/>
                  <a:pt x="702392" y="781641"/>
                </a:cubicBezTo>
                <a:cubicBezTo>
                  <a:pt x="700906" y="777926"/>
                  <a:pt x="699420" y="776069"/>
                  <a:pt x="697934" y="776069"/>
                </a:cubicBezTo>
                <a:cubicBezTo>
                  <a:pt x="696448" y="776812"/>
                  <a:pt x="694962" y="775326"/>
                  <a:pt x="693476" y="771611"/>
                </a:cubicBezTo>
                <a:cubicBezTo>
                  <a:pt x="690505" y="761953"/>
                  <a:pt x="690133" y="751552"/>
                  <a:pt x="692362" y="740407"/>
                </a:cubicBezTo>
                <a:cubicBezTo>
                  <a:pt x="692362" y="737436"/>
                  <a:pt x="691619" y="735950"/>
                  <a:pt x="690133" y="735950"/>
                </a:cubicBezTo>
                <a:cubicBezTo>
                  <a:pt x="685675" y="735950"/>
                  <a:pt x="681589" y="741522"/>
                  <a:pt x="677875" y="752666"/>
                </a:cubicBezTo>
                <a:cubicBezTo>
                  <a:pt x="671931" y="769754"/>
                  <a:pt x="654843" y="778298"/>
                  <a:pt x="626611" y="778298"/>
                </a:cubicBezTo>
                <a:cubicBezTo>
                  <a:pt x="606551" y="778298"/>
                  <a:pt x="586492" y="759353"/>
                  <a:pt x="566432" y="721462"/>
                </a:cubicBezTo>
                <a:cubicBezTo>
                  <a:pt x="561974" y="712547"/>
                  <a:pt x="559560" y="706603"/>
                  <a:pt x="559188" y="703631"/>
                </a:cubicBezTo>
                <a:cubicBezTo>
                  <a:pt x="558817" y="700660"/>
                  <a:pt x="560117" y="698431"/>
                  <a:pt x="563089" y="696945"/>
                </a:cubicBezTo>
                <a:cubicBezTo>
                  <a:pt x="568289" y="694716"/>
                  <a:pt x="574604" y="695830"/>
                  <a:pt x="582034" y="700288"/>
                </a:cubicBezTo>
                <a:cubicBezTo>
                  <a:pt x="589463" y="704003"/>
                  <a:pt x="599679" y="704374"/>
                  <a:pt x="612681" y="701403"/>
                </a:cubicBezTo>
                <a:cubicBezTo>
                  <a:pt x="625682" y="698431"/>
                  <a:pt x="646671" y="690258"/>
                  <a:pt x="675646" y="676885"/>
                </a:cubicBezTo>
                <a:cubicBezTo>
                  <a:pt x="707593" y="661283"/>
                  <a:pt x="736196" y="650882"/>
                  <a:pt x="761456" y="645681"/>
                </a:cubicBezTo>
                <a:cubicBezTo>
                  <a:pt x="820149" y="632308"/>
                  <a:pt x="857668" y="617449"/>
                  <a:pt x="874013" y="601104"/>
                </a:cubicBezTo>
                <a:cubicBezTo>
                  <a:pt x="880700" y="594418"/>
                  <a:pt x="885343" y="590889"/>
                  <a:pt x="887944" y="590517"/>
                </a:cubicBezTo>
                <a:cubicBezTo>
                  <a:pt x="890544" y="590146"/>
                  <a:pt x="895559" y="592189"/>
                  <a:pt x="902988" y="596647"/>
                </a:cubicBezTo>
                <a:cubicBezTo>
                  <a:pt x="913390" y="603333"/>
                  <a:pt x="926020" y="605191"/>
                  <a:pt x="940879" y="602219"/>
                </a:cubicBezTo>
                <a:cubicBezTo>
                  <a:pt x="955738" y="599990"/>
                  <a:pt x="969668" y="602404"/>
                  <a:pt x="982670" y="609462"/>
                </a:cubicBezTo>
                <a:cubicBezTo>
                  <a:pt x="995671" y="616520"/>
                  <a:pt x="1005144" y="626736"/>
                  <a:pt x="1011088" y="640109"/>
                </a:cubicBezTo>
                <a:cubicBezTo>
                  <a:pt x="1015545" y="651996"/>
                  <a:pt x="1017588" y="661098"/>
                  <a:pt x="1017217" y="667413"/>
                </a:cubicBezTo>
                <a:cubicBezTo>
                  <a:pt x="1016845" y="673728"/>
                  <a:pt x="1013316" y="681343"/>
                  <a:pt x="1006630" y="690258"/>
                </a:cubicBezTo>
                <a:cubicBezTo>
                  <a:pt x="1001429" y="697688"/>
                  <a:pt x="997157" y="702145"/>
                  <a:pt x="993814" y="703631"/>
                </a:cubicBezTo>
                <a:cubicBezTo>
                  <a:pt x="990471" y="705117"/>
                  <a:pt x="983970" y="704746"/>
                  <a:pt x="974312" y="702517"/>
                </a:cubicBezTo>
                <a:cubicBezTo>
                  <a:pt x="960195" y="700288"/>
                  <a:pt x="949423" y="697316"/>
                  <a:pt x="941993" y="693602"/>
                </a:cubicBezTo>
                <a:cubicBezTo>
                  <a:pt x="934564" y="689887"/>
                  <a:pt x="926763" y="687286"/>
                  <a:pt x="918590" y="685801"/>
                </a:cubicBezTo>
                <a:cubicBezTo>
                  <a:pt x="910418" y="685058"/>
                  <a:pt x="900388" y="681900"/>
                  <a:pt x="888501" y="676328"/>
                </a:cubicBezTo>
                <a:cubicBezTo>
                  <a:pt x="876614" y="670756"/>
                  <a:pt x="870670" y="666855"/>
                  <a:pt x="870670" y="664626"/>
                </a:cubicBezTo>
                <a:cubicBezTo>
                  <a:pt x="870670" y="661655"/>
                  <a:pt x="872527" y="658311"/>
                  <a:pt x="876242" y="654597"/>
                </a:cubicBezTo>
                <a:cubicBezTo>
                  <a:pt x="882186" y="648653"/>
                  <a:pt x="881814" y="646053"/>
                  <a:pt x="875128" y="646796"/>
                </a:cubicBezTo>
                <a:cubicBezTo>
                  <a:pt x="869927" y="646796"/>
                  <a:pt x="862498" y="649025"/>
                  <a:pt x="852839" y="653482"/>
                </a:cubicBezTo>
                <a:cubicBezTo>
                  <a:pt x="838723" y="660912"/>
                  <a:pt x="819035" y="665369"/>
                  <a:pt x="793775" y="666855"/>
                </a:cubicBezTo>
                <a:cubicBezTo>
                  <a:pt x="769257" y="667598"/>
                  <a:pt x="752727" y="669456"/>
                  <a:pt x="744183" y="672427"/>
                </a:cubicBezTo>
                <a:cubicBezTo>
                  <a:pt x="735639" y="675399"/>
                  <a:pt x="726909" y="681343"/>
                  <a:pt x="717994" y="690258"/>
                </a:cubicBezTo>
                <a:cubicBezTo>
                  <a:pt x="709078" y="699917"/>
                  <a:pt x="703692" y="707346"/>
                  <a:pt x="701835" y="712547"/>
                </a:cubicBezTo>
                <a:cubicBezTo>
                  <a:pt x="699977" y="717747"/>
                  <a:pt x="701277" y="722205"/>
                  <a:pt x="705735" y="725920"/>
                </a:cubicBezTo>
                <a:cubicBezTo>
                  <a:pt x="710936" y="730378"/>
                  <a:pt x="713536" y="735207"/>
                  <a:pt x="713536" y="740407"/>
                </a:cubicBezTo>
                <a:cubicBezTo>
                  <a:pt x="713536" y="745608"/>
                  <a:pt x="716508" y="752480"/>
                  <a:pt x="722451" y="761024"/>
                </a:cubicBezTo>
                <a:cubicBezTo>
                  <a:pt x="728395" y="769568"/>
                  <a:pt x="733596" y="773840"/>
                  <a:pt x="738053" y="773840"/>
                </a:cubicBezTo>
                <a:cubicBezTo>
                  <a:pt x="743254" y="773840"/>
                  <a:pt x="747897" y="779041"/>
                  <a:pt x="751984" y="789442"/>
                </a:cubicBezTo>
                <a:cubicBezTo>
                  <a:pt x="756070" y="799843"/>
                  <a:pt x="759599" y="805044"/>
                  <a:pt x="762571" y="805044"/>
                </a:cubicBezTo>
                <a:cubicBezTo>
                  <a:pt x="765543" y="805044"/>
                  <a:pt x="772229" y="808945"/>
                  <a:pt x="782630" y="816746"/>
                </a:cubicBezTo>
                <a:cubicBezTo>
                  <a:pt x="793032" y="824546"/>
                  <a:pt x="805662" y="828818"/>
                  <a:pt x="820521" y="829562"/>
                </a:cubicBezTo>
                <a:cubicBezTo>
                  <a:pt x="838352" y="831047"/>
                  <a:pt x="851353" y="834205"/>
                  <a:pt x="859526" y="839034"/>
                </a:cubicBezTo>
                <a:cubicBezTo>
                  <a:pt x="867698" y="843863"/>
                  <a:pt x="873270" y="852222"/>
                  <a:pt x="876242" y="864109"/>
                </a:cubicBezTo>
                <a:cubicBezTo>
                  <a:pt x="879214" y="873024"/>
                  <a:pt x="880328" y="879339"/>
                  <a:pt x="879585" y="883054"/>
                </a:cubicBezTo>
                <a:cubicBezTo>
                  <a:pt x="878842" y="886769"/>
                  <a:pt x="875499" y="891969"/>
                  <a:pt x="869556" y="898656"/>
                </a:cubicBezTo>
                <a:cubicBezTo>
                  <a:pt x="859154" y="912029"/>
                  <a:pt x="844110" y="921130"/>
                  <a:pt x="824421" y="925959"/>
                </a:cubicBezTo>
                <a:cubicBezTo>
                  <a:pt x="804733" y="930788"/>
                  <a:pt x="774087" y="932831"/>
                  <a:pt x="732481" y="932088"/>
                </a:cubicBezTo>
                <a:cubicBezTo>
                  <a:pt x="695334" y="931346"/>
                  <a:pt x="671931" y="930231"/>
                  <a:pt x="662273" y="928745"/>
                </a:cubicBezTo>
                <a:cubicBezTo>
                  <a:pt x="623639" y="922802"/>
                  <a:pt x="588721" y="914258"/>
                  <a:pt x="557517" y="903114"/>
                </a:cubicBezTo>
                <a:cubicBezTo>
                  <a:pt x="553802" y="901628"/>
                  <a:pt x="550087" y="900327"/>
                  <a:pt x="546372" y="899213"/>
                </a:cubicBezTo>
                <a:cubicBezTo>
                  <a:pt x="542658" y="898099"/>
                  <a:pt x="539872" y="897356"/>
                  <a:pt x="538014" y="896984"/>
                </a:cubicBezTo>
                <a:cubicBezTo>
                  <a:pt x="536157" y="896613"/>
                  <a:pt x="535228" y="896798"/>
                  <a:pt x="535228" y="897541"/>
                </a:cubicBezTo>
                <a:cubicBezTo>
                  <a:pt x="535228" y="903485"/>
                  <a:pt x="524455" y="893455"/>
                  <a:pt x="502910" y="867452"/>
                </a:cubicBezTo>
                <a:cubicBezTo>
                  <a:pt x="493994" y="857794"/>
                  <a:pt x="487679" y="849621"/>
                  <a:pt x="483965" y="842935"/>
                </a:cubicBezTo>
                <a:cubicBezTo>
                  <a:pt x="468363" y="815446"/>
                  <a:pt x="454618" y="806530"/>
                  <a:pt x="442731" y="816188"/>
                </a:cubicBezTo>
                <a:cubicBezTo>
                  <a:pt x="437530" y="819903"/>
                  <a:pt x="434930" y="824175"/>
                  <a:pt x="434930" y="829004"/>
                </a:cubicBezTo>
                <a:cubicBezTo>
                  <a:pt x="434930" y="833833"/>
                  <a:pt x="433444" y="836248"/>
                  <a:pt x="430472" y="836248"/>
                </a:cubicBezTo>
                <a:cubicBezTo>
                  <a:pt x="427500" y="836248"/>
                  <a:pt x="421928" y="842377"/>
                  <a:pt x="413756" y="854636"/>
                </a:cubicBezTo>
                <a:cubicBezTo>
                  <a:pt x="405583" y="866895"/>
                  <a:pt x="399640" y="873210"/>
                  <a:pt x="395925" y="873581"/>
                </a:cubicBezTo>
                <a:cubicBezTo>
                  <a:pt x="392210" y="873953"/>
                  <a:pt x="385152" y="880825"/>
                  <a:pt x="374751" y="894198"/>
                </a:cubicBezTo>
                <a:cubicBezTo>
                  <a:pt x="352462" y="919459"/>
                  <a:pt x="337975" y="930231"/>
                  <a:pt x="331288" y="926516"/>
                </a:cubicBezTo>
                <a:cubicBezTo>
                  <a:pt x="329802" y="922802"/>
                  <a:pt x="327202" y="920944"/>
                  <a:pt x="323487" y="920944"/>
                </a:cubicBezTo>
                <a:cubicBezTo>
                  <a:pt x="319030" y="920944"/>
                  <a:pt x="314758" y="917415"/>
                  <a:pt x="310671" y="910357"/>
                </a:cubicBezTo>
                <a:cubicBezTo>
                  <a:pt x="306585" y="903299"/>
                  <a:pt x="304542" y="895684"/>
                  <a:pt x="304542" y="887512"/>
                </a:cubicBezTo>
                <a:cubicBezTo>
                  <a:pt x="304542" y="878596"/>
                  <a:pt x="302685" y="873024"/>
                  <a:pt x="298970" y="870795"/>
                </a:cubicBezTo>
                <a:cubicBezTo>
                  <a:pt x="295998" y="868566"/>
                  <a:pt x="294327" y="861880"/>
                  <a:pt x="293955" y="850736"/>
                </a:cubicBezTo>
                <a:cubicBezTo>
                  <a:pt x="293584" y="839591"/>
                  <a:pt x="294512" y="830676"/>
                  <a:pt x="296741" y="823989"/>
                </a:cubicBezTo>
                <a:cubicBezTo>
                  <a:pt x="298970" y="818789"/>
                  <a:pt x="314386" y="806530"/>
                  <a:pt x="342990" y="787213"/>
                </a:cubicBezTo>
                <a:cubicBezTo>
                  <a:pt x="371593" y="767897"/>
                  <a:pt x="393325" y="750252"/>
                  <a:pt x="408184" y="734278"/>
                </a:cubicBezTo>
                <a:cubicBezTo>
                  <a:pt x="423043" y="718305"/>
                  <a:pt x="434930" y="707532"/>
                  <a:pt x="443845" y="701960"/>
                </a:cubicBezTo>
                <a:cubicBezTo>
                  <a:pt x="452761" y="696388"/>
                  <a:pt x="458704" y="690258"/>
                  <a:pt x="461676" y="683572"/>
                </a:cubicBezTo>
                <a:cubicBezTo>
                  <a:pt x="464648" y="679114"/>
                  <a:pt x="465577" y="676328"/>
                  <a:pt x="464462" y="675214"/>
                </a:cubicBezTo>
                <a:cubicBezTo>
                  <a:pt x="463348" y="674099"/>
                  <a:pt x="459819" y="673913"/>
                  <a:pt x="453875" y="674656"/>
                </a:cubicBezTo>
                <a:cubicBezTo>
                  <a:pt x="445703" y="676142"/>
                  <a:pt x="440502" y="677814"/>
                  <a:pt x="438273" y="679671"/>
                </a:cubicBezTo>
                <a:cubicBezTo>
                  <a:pt x="436044" y="681529"/>
                  <a:pt x="428243" y="680971"/>
                  <a:pt x="414870" y="678000"/>
                </a:cubicBezTo>
                <a:cubicBezTo>
                  <a:pt x="403726" y="675028"/>
                  <a:pt x="396296" y="670199"/>
                  <a:pt x="392582" y="663512"/>
                </a:cubicBezTo>
                <a:cubicBezTo>
                  <a:pt x="388867" y="656826"/>
                  <a:pt x="388124" y="646053"/>
                  <a:pt x="390353" y="631194"/>
                </a:cubicBezTo>
                <a:lnTo>
                  <a:pt x="391467" y="618935"/>
                </a:lnTo>
                <a:lnTo>
                  <a:pt x="390353" y="620049"/>
                </a:lnTo>
                <a:cubicBezTo>
                  <a:pt x="388867" y="623021"/>
                  <a:pt x="384409" y="624321"/>
                  <a:pt x="376980" y="623950"/>
                </a:cubicBezTo>
                <a:cubicBezTo>
                  <a:pt x="369550" y="623578"/>
                  <a:pt x="361749" y="621907"/>
                  <a:pt x="353577" y="618935"/>
                </a:cubicBezTo>
                <a:cubicBezTo>
                  <a:pt x="347633" y="616706"/>
                  <a:pt x="340575" y="606119"/>
                  <a:pt x="332403" y="587174"/>
                </a:cubicBezTo>
                <a:cubicBezTo>
                  <a:pt x="324230" y="568229"/>
                  <a:pt x="319401" y="551327"/>
                  <a:pt x="317915" y="536468"/>
                </a:cubicBezTo>
                <a:cubicBezTo>
                  <a:pt x="316429" y="517894"/>
                  <a:pt x="313829" y="499134"/>
                  <a:pt x="310114" y="480189"/>
                </a:cubicBezTo>
                <a:cubicBezTo>
                  <a:pt x="306399" y="461244"/>
                  <a:pt x="305099" y="449542"/>
                  <a:pt x="306214" y="445085"/>
                </a:cubicBezTo>
                <a:cubicBezTo>
                  <a:pt x="307328" y="440627"/>
                  <a:pt x="314572" y="431712"/>
                  <a:pt x="327945" y="418339"/>
                </a:cubicBezTo>
                <a:cubicBezTo>
                  <a:pt x="343547" y="401994"/>
                  <a:pt x="352277" y="389178"/>
                  <a:pt x="354134" y="379891"/>
                </a:cubicBezTo>
                <a:cubicBezTo>
                  <a:pt x="355991" y="370604"/>
                  <a:pt x="360263" y="362432"/>
                  <a:pt x="366950" y="355374"/>
                </a:cubicBezTo>
                <a:cubicBezTo>
                  <a:pt x="373636" y="348316"/>
                  <a:pt x="378094" y="340700"/>
                  <a:pt x="380323" y="332528"/>
                </a:cubicBezTo>
                <a:cubicBezTo>
                  <a:pt x="383295" y="322870"/>
                  <a:pt x="392582" y="310425"/>
                  <a:pt x="408184" y="295195"/>
                </a:cubicBezTo>
                <a:cubicBezTo>
                  <a:pt x="423786" y="279964"/>
                  <a:pt x="438273" y="269749"/>
                  <a:pt x="451646" y="264548"/>
                </a:cubicBezTo>
                <a:cubicBezTo>
                  <a:pt x="465762" y="257861"/>
                  <a:pt x="479878" y="248017"/>
                  <a:pt x="493994" y="235016"/>
                </a:cubicBezTo>
                <a:cubicBezTo>
                  <a:pt x="508110" y="222014"/>
                  <a:pt x="518512" y="208827"/>
                  <a:pt x="525198" y="195454"/>
                </a:cubicBezTo>
                <a:cubicBezTo>
                  <a:pt x="531885" y="182080"/>
                  <a:pt x="536900" y="175394"/>
                  <a:pt x="540243" y="175394"/>
                </a:cubicBezTo>
                <a:cubicBezTo>
                  <a:pt x="543586" y="175394"/>
                  <a:pt x="545258" y="173537"/>
                  <a:pt x="545258" y="169822"/>
                </a:cubicBezTo>
                <a:cubicBezTo>
                  <a:pt x="545258" y="166107"/>
                  <a:pt x="540800" y="164993"/>
                  <a:pt x="531885" y="166479"/>
                </a:cubicBezTo>
                <a:cubicBezTo>
                  <a:pt x="509596" y="171679"/>
                  <a:pt x="487122" y="172422"/>
                  <a:pt x="464462" y="168707"/>
                </a:cubicBezTo>
                <a:cubicBezTo>
                  <a:pt x="441802" y="164993"/>
                  <a:pt x="430472" y="159420"/>
                  <a:pt x="430472" y="151991"/>
                </a:cubicBezTo>
                <a:cubicBezTo>
                  <a:pt x="430472" y="147533"/>
                  <a:pt x="423414" y="139732"/>
                  <a:pt x="409298" y="128588"/>
                </a:cubicBezTo>
                <a:cubicBezTo>
                  <a:pt x="395182" y="117444"/>
                  <a:pt x="388124" y="109271"/>
                  <a:pt x="388124" y="104071"/>
                </a:cubicBezTo>
                <a:cubicBezTo>
                  <a:pt x="388124" y="98870"/>
                  <a:pt x="386267" y="97384"/>
                  <a:pt x="382552" y="99613"/>
                </a:cubicBezTo>
                <a:cubicBezTo>
                  <a:pt x="380323" y="101099"/>
                  <a:pt x="379023" y="101470"/>
                  <a:pt x="378651" y="100727"/>
                </a:cubicBezTo>
                <a:cubicBezTo>
                  <a:pt x="378280" y="99984"/>
                  <a:pt x="378466" y="98499"/>
                  <a:pt x="379209" y="96270"/>
                </a:cubicBezTo>
                <a:cubicBezTo>
                  <a:pt x="380695" y="90326"/>
                  <a:pt x="384595" y="87354"/>
                  <a:pt x="390910" y="87354"/>
                </a:cubicBezTo>
                <a:cubicBezTo>
                  <a:pt x="397225" y="87354"/>
                  <a:pt x="402983" y="90326"/>
                  <a:pt x="408184" y="96270"/>
                </a:cubicBezTo>
                <a:cubicBezTo>
                  <a:pt x="414870" y="104442"/>
                  <a:pt x="424900" y="109829"/>
                  <a:pt x="438273" y="112429"/>
                </a:cubicBezTo>
                <a:cubicBezTo>
                  <a:pt x="451646" y="115029"/>
                  <a:pt x="462419" y="113729"/>
                  <a:pt x="470591" y="108528"/>
                </a:cubicBezTo>
                <a:cubicBezTo>
                  <a:pt x="478764" y="103328"/>
                  <a:pt x="482850" y="101842"/>
                  <a:pt x="482850" y="104071"/>
                </a:cubicBezTo>
                <a:cubicBezTo>
                  <a:pt x="482850" y="104071"/>
                  <a:pt x="483965" y="104071"/>
                  <a:pt x="486193" y="104071"/>
                </a:cubicBezTo>
                <a:cubicBezTo>
                  <a:pt x="487679" y="104071"/>
                  <a:pt x="490094" y="103514"/>
                  <a:pt x="493437" y="102399"/>
                </a:cubicBezTo>
                <a:cubicBezTo>
                  <a:pt x="496780" y="101285"/>
                  <a:pt x="500309" y="100356"/>
                  <a:pt x="504024" y="99613"/>
                </a:cubicBezTo>
                <a:cubicBezTo>
                  <a:pt x="524084" y="92184"/>
                  <a:pt x="533742" y="89955"/>
                  <a:pt x="532999" y="92926"/>
                </a:cubicBezTo>
                <a:cubicBezTo>
                  <a:pt x="532999" y="94412"/>
                  <a:pt x="531142" y="96641"/>
                  <a:pt x="527427" y="99613"/>
                </a:cubicBezTo>
                <a:cubicBezTo>
                  <a:pt x="522226" y="103328"/>
                  <a:pt x="520741" y="105185"/>
                  <a:pt x="522969" y="105185"/>
                </a:cubicBezTo>
                <a:cubicBezTo>
                  <a:pt x="524455" y="105185"/>
                  <a:pt x="528542" y="104814"/>
                  <a:pt x="535228" y="104071"/>
                </a:cubicBezTo>
                <a:cubicBezTo>
                  <a:pt x="564203" y="98127"/>
                  <a:pt x="577205" y="92184"/>
                  <a:pt x="574233" y="86240"/>
                </a:cubicBezTo>
                <a:cubicBezTo>
                  <a:pt x="572004" y="82525"/>
                  <a:pt x="573861" y="79553"/>
                  <a:pt x="579805" y="77325"/>
                </a:cubicBezTo>
                <a:cubicBezTo>
                  <a:pt x="585749" y="75096"/>
                  <a:pt x="587606" y="67295"/>
                  <a:pt x="585377" y="53922"/>
                </a:cubicBezTo>
                <a:cubicBezTo>
                  <a:pt x="583891" y="42034"/>
                  <a:pt x="584263" y="36091"/>
                  <a:pt x="586492" y="36091"/>
                </a:cubicBezTo>
                <a:cubicBezTo>
                  <a:pt x="587235" y="36091"/>
                  <a:pt x="587977" y="36462"/>
                  <a:pt x="588721" y="37205"/>
                </a:cubicBezTo>
                <a:cubicBezTo>
                  <a:pt x="590949" y="38691"/>
                  <a:pt x="592064" y="37205"/>
                  <a:pt x="592064" y="32748"/>
                </a:cubicBezTo>
                <a:cubicBezTo>
                  <a:pt x="592064" y="30519"/>
                  <a:pt x="591692" y="26804"/>
                  <a:pt x="590949" y="21603"/>
                </a:cubicBezTo>
                <a:cubicBezTo>
                  <a:pt x="589463" y="13431"/>
                  <a:pt x="589278" y="8230"/>
                  <a:pt x="590392" y="6001"/>
                </a:cubicBezTo>
                <a:cubicBezTo>
                  <a:pt x="591507" y="3772"/>
                  <a:pt x="594664" y="2287"/>
                  <a:pt x="599865" y="1544"/>
                </a:cubicBezTo>
                <a:cubicBezTo>
                  <a:pt x="605808" y="429"/>
                  <a:pt x="611705" y="-82"/>
                  <a:pt x="617556" y="11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8542990-F99B-8780-06BD-B6642F6C3816}"/>
              </a:ext>
            </a:extLst>
          </p:cNvPr>
          <p:cNvSpPr/>
          <p:nvPr/>
        </p:nvSpPr>
        <p:spPr>
          <a:xfrm>
            <a:off x="7210891" y="1421179"/>
            <a:ext cx="1104834" cy="1520821"/>
          </a:xfrm>
          <a:custGeom>
            <a:avLst/>
            <a:gdLst/>
            <a:ahLst/>
            <a:cxnLst/>
            <a:rect l="l" t="t" r="r" b="b"/>
            <a:pathLst>
              <a:path w="1104834" h="1520821">
                <a:moveTo>
                  <a:pt x="488204" y="1009115"/>
                </a:moveTo>
                <a:cubicBezTo>
                  <a:pt x="487718" y="1008872"/>
                  <a:pt x="487232" y="1009479"/>
                  <a:pt x="486746" y="1010936"/>
                </a:cubicBezTo>
                <a:cubicBezTo>
                  <a:pt x="485775" y="1011908"/>
                  <a:pt x="485289" y="1013851"/>
                  <a:pt x="485289" y="1016766"/>
                </a:cubicBezTo>
                <a:cubicBezTo>
                  <a:pt x="486261" y="1023566"/>
                  <a:pt x="487718" y="1026967"/>
                  <a:pt x="489661" y="1026967"/>
                </a:cubicBezTo>
                <a:cubicBezTo>
                  <a:pt x="492576" y="1024052"/>
                  <a:pt x="492576" y="1019195"/>
                  <a:pt x="489661" y="1012394"/>
                </a:cubicBezTo>
                <a:cubicBezTo>
                  <a:pt x="489175" y="1010451"/>
                  <a:pt x="488690" y="1009357"/>
                  <a:pt x="488204" y="1009115"/>
                </a:cubicBezTo>
                <a:close/>
                <a:moveTo>
                  <a:pt x="494033" y="974503"/>
                </a:moveTo>
                <a:cubicBezTo>
                  <a:pt x="493062" y="975475"/>
                  <a:pt x="492090" y="977418"/>
                  <a:pt x="491118" y="980333"/>
                </a:cubicBezTo>
                <a:cubicBezTo>
                  <a:pt x="490147" y="981304"/>
                  <a:pt x="489661" y="982276"/>
                  <a:pt x="489661" y="983247"/>
                </a:cubicBezTo>
                <a:cubicBezTo>
                  <a:pt x="486746" y="991020"/>
                  <a:pt x="486261" y="996363"/>
                  <a:pt x="488204" y="999278"/>
                </a:cubicBezTo>
                <a:cubicBezTo>
                  <a:pt x="490147" y="1000249"/>
                  <a:pt x="492576" y="998306"/>
                  <a:pt x="495490" y="993449"/>
                </a:cubicBezTo>
                <a:cubicBezTo>
                  <a:pt x="495490" y="992477"/>
                  <a:pt x="495976" y="991505"/>
                  <a:pt x="496948" y="990534"/>
                </a:cubicBezTo>
                <a:cubicBezTo>
                  <a:pt x="498891" y="982761"/>
                  <a:pt x="498891" y="977418"/>
                  <a:pt x="496948" y="974503"/>
                </a:cubicBezTo>
                <a:cubicBezTo>
                  <a:pt x="495976" y="973532"/>
                  <a:pt x="495005" y="973532"/>
                  <a:pt x="494033" y="974503"/>
                </a:cubicBezTo>
                <a:close/>
                <a:moveTo>
                  <a:pt x="356316" y="564995"/>
                </a:moveTo>
                <a:cubicBezTo>
                  <a:pt x="354859" y="564023"/>
                  <a:pt x="345386" y="569853"/>
                  <a:pt x="327898" y="582483"/>
                </a:cubicBezTo>
                <a:cubicBezTo>
                  <a:pt x="305552" y="598028"/>
                  <a:pt x="296808" y="612115"/>
                  <a:pt x="301666" y="624745"/>
                </a:cubicBezTo>
                <a:cubicBezTo>
                  <a:pt x="304581" y="633489"/>
                  <a:pt x="314782" y="634461"/>
                  <a:pt x="332270" y="627660"/>
                </a:cubicBezTo>
                <a:cubicBezTo>
                  <a:pt x="340042" y="624745"/>
                  <a:pt x="346357" y="613815"/>
                  <a:pt x="351215" y="594870"/>
                </a:cubicBezTo>
                <a:cubicBezTo>
                  <a:pt x="356073" y="575925"/>
                  <a:pt x="357773" y="565966"/>
                  <a:pt x="356316" y="564995"/>
                </a:cubicBezTo>
                <a:close/>
                <a:moveTo>
                  <a:pt x="922487" y="490671"/>
                </a:moveTo>
                <a:cubicBezTo>
                  <a:pt x="918600" y="490671"/>
                  <a:pt x="916657" y="492614"/>
                  <a:pt x="916657" y="496501"/>
                </a:cubicBezTo>
                <a:cubicBezTo>
                  <a:pt x="916657" y="500387"/>
                  <a:pt x="907428" y="505002"/>
                  <a:pt x="888968" y="510345"/>
                </a:cubicBezTo>
                <a:cubicBezTo>
                  <a:pt x="870509" y="515689"/>
                  <a:pt x="858364" y="522004"/>
                  <a:pt x="852535" y="529290"/>
                </a:cubicBezTo>
                <a:cubicBezTo>
                  <a:pt x="846706" y="536577"/>
                  <a:pt x="839419" y="540220"/>
                  <a:pt x="830675" y="540220"/>
                </a:cubicBezTo>
                <a:cubicBezTo>
                  <a:pt x="821931" y="540220"/>
                  <a:pt x="817559" y="542406"/>
                  <a:pt x="817559" y="546778"/>
                </a:cubicBezTo>
                <a:cubicBezTo>
                  <a:pt x="817559" y="551150"/>
                  <a:pt x="813187" y="554794"/>
                  <a:pt x="804443" y="557708"/>
                </a:cubicBezTo>
                <a:cubicBezTo>
                  <a:pt x="795699" y="560623"/>
                  <a:pt x="782826" y="570338"/>
                  <a:pt x="765824" y="586855"/>
                </a:cubicBezTo>
                <a:cubicBezTo>
                  <a:pt x="748822" y="603371"/>
                  <a:pt x="740321" y="614058"/>
                  <a:pt x="740321" y="618916"/>
                </a:cubicBezTo>
                <a:cubicBezTo>
                  <a:pt x="743236" y="623774"/>
                  <a:pt x="753923" y="625231"/>
                  <a:pt x="772382" y="623288"/>
                </a:cubicBezTo>
                <a:cubicBezTo>
                  <a:pt x="790842" y="621345"/>
                  <a:pt x="812216" y="616730"/>
                  <a:pt x="836504" y="609443"/>
                </a:cubicBezTo>
                <a:cubicBezTo>
                  <a:pt x="860793" y="602157"/>
                  <a:pt x="876824" y="595113"/>
                  <a:pt x="884596" y="588312"/>
                </a:cubicBezTo>
                <a:cubicBezTo>
                  <a:pt x="888482" y="584426"/>
                  <a:pt x="896012" y="582483"/>
                  <a:pt x="907185" y="582483"/>
                </a:cubicBezTo>
                <a:cubicBezTo>
                  <a:pt x="918358" y="582483"/>
                  <a:pt x="924187" y="580783"/>
                  <a:pt x="924673" y="577382"/>
                </a:cubicBezTo>
                <a:cubicBezTo>
                  <a:pt x="925158" y="573982"/>
                  <a:pt x="925887" y="558680"/>
                  <a:pt x="926859" y="531476"/>
                </a:cubicBezTo>
                <a:cubicBezTo>
                  <a:pt x="927830" y="504273"/>
                  <a:pt x="926373" y="490671"/>
                  <a:pt x="922487" y="490671"/>
                </a:cubicBezTo>
                <a:close/>
                <a:moveTo>
                  <a:pt x="840876" y="435293"/>
                </a:moveTo>
                <a:cubicBezTo>
                  <a:pt x="835047" y="436264"/>
                  <a:pt x="820960" y="439179"/>
                  <a:pt x="798614" y="444037"/>
                </a:cubicBezTo>
                <a:cubicBezTo>
                  <a:pt x="781126" y="446952"/>
                  <a:pt x="770196" y="450109"/>
                  <a:pt x="765824" y="453509"/>
                </a:cubicBezTo>
                <a:cubicBezTo>
                  <a:pt x="761452" y="456910"/>
                  <a:pt x="757323" y="465411"/>
                  <a:pt x="753437" y="479013"/>
                </a:cubicBezTo>
                <a:cubicBezTo>
                  <a:pt x="748579" y="498444"/>
                  <a:pt x="744693" y="512531"/>
                  <a:pt x="741778" y="521275"/>
                </a:cubicBezTo>
                <a:cubicBezTo>
                  <a:pt x="741778" y="528076"/>
                  <a:pt x="743236" y="530991"/>
                  <a:pt x="746150" y="530019"/>
                </a:cubicBezTo>
                <a:cubicBezTo>
                  <a:pt x="751980" y="526133"/>
                  <a:pt x="753923" y="528562"/>
                  <a:pt x="751980" y="537306"/>
                </a:cubicBezTo>
                <a:cubicBezTo>
                  <a:pt x="751008" y="538277"/>
                  <a:pt x="750522" y="539249"/>
                  <a:pt x="750522" y="540220"/>
                </a:cubicBezTo>
                <a:cubicBezTo>
                  <a:pt x="743721" y="562566"/>
                  <a:pt x="741535" y="574225"/>
                  <a:pt x="743964" y="575196"/>
                </a:cubicBezTo>
                <a:cubicBezTo>
                  <a:pt x="746393" y="576168"/>
                  <a:pt x="756837" y="567424"/>
                  <a:pt x="775297" y="548964"/>
                </a:cubicBezTo>
                <a:cubicBezTo>
                  <a:pt x="794728" y="528562"/>
                  <a:pt x="812459" y="507431"/>
                  <a:pt x="828489" y="485571"/>
                </a:cubicBezTo>
                <a:cubicBezTo>
                  <a:pt x="844520" y="463711"/>
                  <a:pt x="852535" y="449380"/>
                  <a:pt x="852535" y="442580"/>
                </a:cubicBezTo>
                <a:cubicBezTo>
                  <a:pt x="852535" y="436750"/>
                  <a:pt x="848649" y="434321"/>
                  <a:pt x="840876" y="435293"/>
                </a:cubicBezTo>
                <a:close/>
                <a:moveTo>
                  <a:pt x="871480" y="160952"/>
                </a:moveTo>
                <a:cubicBezTo>
                  <a:pt x="859822" y="161680"/>
                  <a:pt x="852049" y="164230"/>
                  <a:pt x="848163" y="168602"/>
                </a:cubicBezTo>
                <a:cubicBezTo>
                  <a:pt x="844277" y="172489"/>
                  <a:pt x="839905" y="178804"/>
                  <a:pt x="835047" y="187548"/>
                </a:cubicBezTo>
                <a:cubicBezTo>
                  <a:pt x="830189" y="196292"/>
                  <a:pt x="826303" y="204307"/>
                  <a:pt x="823389" y="211594"/>
                </a:cubicBezTo>
                <a:cubicBezTo>
                  <a:pt x="820474" y="218880"/>
                  <a:pt x="819988" y="222523"/>
                  <a:pt x="821931" y="222523"/>
                </a:cubicBezTo>
                <a:cubicBezTo>
                  <a:pt x="825817" y="222523"/>
                  <a:pt x="824846" y="225195"/>
                  <a:pt x="819017" y="230539"/>
                </a:cubicBezTo>
                <a:cubicBezTo>
                  <a:pt x="813187" y="235882"/>
                  <a:pt x="810273" y="243412"/>
                  <a:pt x="810273" y="253127"/>
                </a:cubicBezTo>
                <a:cubicBezTo>
                  <a:pt x="810273" y="259928"/>
                  <a:pt x="810030" y="263329"/>
                  <a:pt x="809544" y="263329"/>
                </a:cubicBezTo>
                <a:cubicBezTo>
                  <a:pt x="809058" y="263329"/>
                  <a:pt x="807358" y="259928"/>
                  <a:pt x="804443" y="253127"/>
                </a:cubicBezTo>
                <a:cubicBezTo>
                  <a:pt x="801529" y="247298"/>
                  <a:pt x="798128" y="250698"/>
                  <a:pt x="794242" y="263329"/>
                </a:cubicBezTo>
                <a:cubicBezTo>
                  <a:pt x="790356" y="276930"/>
                  <a:pt x="784527" y="304619"/>
                  <a:pt x="776754" y="346396"/>
                </a:cubicBezTo>
                <a:lnTo>
                  <a:pt x="773839" y="366799"/>
                </a:lnTo>
                <a:lnTo>
                  <a:pt x="852535" y="366799"/>
                </a:lnTo>
                <a:lnTo>
                  <a:pt x="931231" y="366799"/>
                </a:lnTo>
                <a:lnTo>
                  <a:pt x="931231" y="331823"/>
                </a:lnTo>
                <a:cubicBezTo>
                  <a:pt x="932202" y="308506"/>
                  <a:pt x="933659" y="282760"/>
                  <a:pt x="935603" y="254585"/>
                </a:cubicBezTo>
                <a:cubicBezTo>
                  <a:pt x="936574" y="235154"/>
                  <a:pt x="935117" y="215480"/>
                  <a:pt x="931231" y="195563"/>
                </a:cubicBezTo>
                <a:cubicBezTo>
                  <a:pt x="927344" y="175646"/>
                  <a:pt x="922972" y="165202"/>
                  <a:pt x="918115" y="164230"/>
                </a:cubicBezTo>
                <a:cubicBezTo>
                  <a:pt x="898684" y="161316"/>
                  <a:pt x="883139" y="160223"/>
                  <a:pt x="871480" y="160952"/>
                </a:cubicBezTo>
                <a:close/>
                <a:moveTo>
                  <a:pt x="757672" y="8"/>
                </a:moveTo>
                <a:cubicBezTo>
                  <a:pt x="767965" y="190"/>
                  <a:pt x="781126" y="3925"/>
                  <a:pt x="797157" y="11211"/>
                </a:cubicBezTo>
                <a:cubicBezTo>
                  <a:pt x="836990" y="29671"/>
                  <a:pt x="859336" y="55417"/>
                  <a:pt x="864194" y="88450"/>
                </a:cubicBezTo>
                <a:cubicBezTo>
                  <a:pt x="866137" y="101080"/>
                  <a:pt x="868080" y="108366"/>
                  <a:pt x="870023" y="110309"/>
                </a:cubicBezTo>
                <a:cubicBezTo>
                  <a:pt x="871966" y="112253"/>
                  <a:pt x="877309" y="111767"/>
                  <a:pt x="886054" y="108852"/>
                </a:cubicBezTo>
                <a:cubicBezTo>
                  <a:pt x="895769" y="104966"/>
                  <a:pt x="912771" y="106423"/>
                  <a:pt x="937060" y="113224"/>
                </a:cubicBezTo>
                <a:cubicBezTo>
                  <a:pt x="961349" y="120025"/>
                  <a:pt x="973493" y="126826"/>
                  <a:pt x="973493" y="133627"/>
                </a:cubicBezTo>
                <a:cubicBezTo>
                  <a:pt x="973493" y="140428"/>
                  <a:pt x="975679" y="143828"/>
                  <a:pt x="980051" y="143828"/>
                </a:cubicBezTo>
                <a:cubicBezTo>
                  <a:pt x="984423" y="143828"/>
                  <a:pt x="988066" y="149171"/>
                  <a:pt x="990981" y="159858"/>
                </a:cubicBezTo>
                <a:cubicBezTo>
                  <a:pt x="996810" y="179289"/>
                  <a:pt x="1007983" y="206493"/>
                  <a:pt x="1024499" y="241469"/>
                </a:cubicBezTo>
                <a:cubicBezTo>
                  <a:pt x="1029357" y="251184"/>
                  <a:pt x="1032029" y="291018"/>
                  <a:pt x="1032515" y="360969"/>
                </a:cubicBezTo>
                <a:cubicBezTo>
                  <a:pt x="1033000" y="430921"/>
                  <a:pt x="1036158" y="489457"/>
                  <a:pt x="1041987" y="536577"/>
                </a:cubicBezTo>
                <a:cubicBezTo>
                  <a:pt x="1047817" y="583697"/>
                  <a:pt x="1051703" y="628631"/>
                  <a:pt x="1053646" y="671380"/>
                </a:cubicBezTo>
                <a:cubicBezTo>
                  <a:pt x="1058504" y="773392"/>
                  <a:pt x="1066762" y="843830"/>
                  <a:pt x="1078420" y="882692"/>
                </a:cubicBezTo>
                <a:cubicBezTo>
                  <a:pt x="1086193" y="909895"/>
                  <a:pt x="1092508" y="946814"/>
                  <a:pt x="1097366" y="993449"/>
                </a:cubicBezTo>
                <a:cubicBezTo>
                  <a:pt x="1099309" y="1018709"/>
                  <a:pt x="1101495" y="1040812"/>
                  <a:pt x="1103924" y="1059757"/>
                </a:cubicBezTo>
                <a:cubicBezTo>
                  <a:pt x="1106352" y="1078702"/>
                  <a:pt x="1103924" y="1107120"/>
                  <a:pt x="1096637" y="1145010"/>
                </a:cubicBezTo>
                <a:cubicBezTo>
                  <a:pt x="1089350" y="1182901"/>
                  <a:pt x="1079878" y="1207189"/>
                  <a:pt x="1068219" y="1217876"/>
                </a:cubicBezTo>
                <a:cubicBezTo>
                  <a:pt x="1056561" y="1228564"/>
                  <a:pt x="1047088" y="1233907"/>
                  <a:pt x="1039801" y="1233907"/>
                </a:cubicBezTo>
                <a:cubicBezTo>
                  <a:pt x="1032515" y="1233907"/>
                  <a:pt x="1017213" y="1222977"/>
                  <a:pt x="993896" y="1201117"/>
                </a:cubicBezTo>
                <a:cubicBezTo>
                  <a:pt x="970578" y="1179257"/>
                  <a:pt x="958920" y="1161527"/>
                  <a:pt x="958920" y="1147925"/>
                </a:cubicBezTo>
                <a:cubicBezTo>
                  <a:pt x="958920" y="1134323"/>
                  <a:pt x="956734" y="1127522"/>
                  <a:pt x="952362" y="1127522"/>
                </a:cubicBezTo>
                <a:cubicBezTo>
                  <a:pt x="947990" y="1127522"/>
                  <a:pt x="941675" y="1119750"/>
                  <a:pt x="933417" y="1104205"/>
                </a:cubicBezTo>
                <a:cubicBezTo>
                  <a:pt x="925158" y="1088660"/>
                  <a:pt x="915443" y="1074330"/>
                  <a:pt x="904270" y="1061214"/>
                </a:cubicBezTo>
                <a:cubicBezTo>
                  <a:pt x="893097" y="1048098"/>
                  <a:pt x="883139" y="1031339"/>
                  <a:pt x="874395" y="1010936"/>
                </a:cubicBezTo>
                <a:cubicBezTo>
                  <a:pt x="865651" y="990534"/>
                  <a:pt x="857393" y="979118"/>
                  <a:pt x="849620" y="976689"/>
                </a:cubicBezTo>
                <a:cubicBezTo>
                  <a:pt x="841848" y="974260"/>
                  <a:pt x="837962" y="969403"/>
                  <a:pt x="837962" y="962116"/>
                </a:cubicBezTo>
                <a:cubicBezTo>
                  <a:pt x="837962" y="954829"/>
                  <a:pt x="833347" y="948514"/>
                  <a:pt x="824117" y="943171"/>
                </a:cubicBezTo>
                <a:cubicBezTo>
                  <a:pt x="814887" y="937827"/>
                  <a:pt x="810273" y="932727"/>
                  <a:pt x="810273" y="927869"/>
                </a:cubicBezTo>
                <a:cubicBezTo>
                  <a:pt x="810273" y="923011"/>
                  <a:pt x="799586" y="910138"/>
                  <a:pt x="778211" y="889250"/>
                </a:cubicBezTo>
                <a:cubicBezTo>
                  <a:pt x="756837" y="868361"/>
                  <a:pt x="747851" y="855245"/>
                  <a:pt x="751251" y="849902"/>
                </a:cubicBezTo>
                <a:cubicBezTo>
                  <a:pt x="754651" y="844559"/>
                  <a:pt x="757323" y="844559"/>
                  <a:pt x="759266" y="849902"/>
                </a:cubicBezTo>
                <a:cubicBezTo>
                  <a:pt x="761209" y="855245"/>
                  <a:pt x="765581" y="857917"/>
                  <a:pt x="772382" y="857917"/>
                </a:cubicBezTo>
                <a:cubicBezTo>
                  <a:pt x="779183" y="857917"/>
                  <a:pt x="782583" y="860346"/>
                  <a:pt x="782583" y="865204"/>
                </a:cubicBezTo>
                <a:cubicBezTo>
                  <a:pt x="782583" y="869090"/>
                  <a:pt x="807601" y="880749"/>
                  <a:pt x="857636" y="900180"/>
                </a:cubicBezTo>
                <a:cubicBezTo>
                  <a:pt x="907670" y="919611"/>
                  <a:pt x="938517" y="929326"/>
                  <a:pt x="950176" y="929326"/>
                </a:cubicBezTo>
                <a:cubicBezTo>
                  <a:pt x="955034" y="929326"/>
                  <a:pt x="957705" y="925197"/>
                  <a:pt x="958191" y="916939"/>
                </a:cubicBezTo>
                <a:cubicBezTo>
                  <a:pt x="958677" y="908681"/>
                  <a:pt x="958434" y="889978"/>
                  <a:pt x="957462" y="860832"/>
                </a:cubicBezTo>
                <a:cubicBezTo>
                  <a:pt x="954548" y="814198"/>
                  <a:pt x="950176" y="776307"/>
                  <a:pt x="944346" y="747160"/>
                </a:cubicBezTo>
                <a:cubicBezTo>
                  <a:pt x="944346" y="745218"/>
                  <a:pt x="943861" y="742789"/>
                  <a:pt x="942889" y="739874"/>
                </a:cubicBezTo>
                <a:cubicBezTo>
                  <a:pt x="939003" y="719472"/>
                  <a:pt x="934145" y="708541"/>
                  <a:pt x="928316" y="707084"/>
                </a:cubicBezTo>
                <a:cubicBezTo>
                  <a:pt x="922487" y="705627"/>
                  <a:pt x="904027" y="710242"/>
                  <a:pt x="872938" y="720929"/>
                </a:cubicBezTo>
                <a:cubicBezTo>
                  <a:pt x="869051" y="722872"/>
                  <a:pt x="865651" y="723843"/>
                  <a:pt x="862736" y="723843"/>
                </a:cubicBezTo>
                <a:cubicBezTo>
                  <a:pt x="834561" y="734530"/>
                  <a:pt x="803472" y="738417"/>
                  <a:pt x="769467" y="735502"/>
                </a:cubicBezTo>
                <a:cubicBezTo>
                  <a:pt x="744207" y="733559"/>
                  <a:pt x="729391" y="733073"/>
                  <a:pt x="725019" y="734045"/>
                </a:cubicBezTo>
                <a:cubicBezTo>
                  <a:pt x="720647" y="735016"/>
                  <a:pt x="718461" y="739388"/>
                  <a:pt x="718461" y="747160"/>
                </a:cubicBezTo>
                <a:cubicBezTo>
                  <a:pt x="718461" y="757848"/>
                  <a:pt x="716032" y="765863"/>
                  <a:pt x="711175" y="771207"/>
                </a:cubicBezTo>
                <a:cubicBezTo>
                  <a:pt x="706317" y="776550"/>
                  <a:pt x="702916" y="793309"/>
                  <a:pt x="700973" y="821484"/>
                </a:cubicBezTo>
                <a:cubicBezTo>
                  <a:pt x="699030" y="849659"/>
                  <a:pt x="695630" y="873462"/>
                  <a:pt x="690772" y="892893"/>
                </a:cubicBezTo>
                <a:cubicBezTo>
                  <a:pt x="685914" y="912324"/>
                  <a:pt x="683971" y="923740"/>
                  <a:pt x="684943" y="927140"/>
                </a:cubicBezTo>
                <a:cubicBezTo>
                  <a:pt x="685914" y="930540"/>
                  <a:pt x="682028" y="951186"/>
                  <a:pt x="673284" y="989077"/>
                </a:cubicBezTo>
                <a:cubicBezTo>
                  <a:pt x="664540" y="1026967"/>
                  <a:pt x="657011" y="1062429"/>
                  <a:pt x="650696" y="1095461"/>
                </a:cubicBezTo>
                <a:cubicBezTo>
                  <a:pt x="644380" y="1128494"/>
                  <a:pt x="638794" y="1154726"/>
                  <a:pt x="633936" y="1174157"/>
                </a:cubicBezTo>
                <a:cubicBezTo>
                  <a:pt x="629079" y="1193588"/>
                  <a:pt x="625435" y="1212533"/>
                  <a:pt x="623006" y="1230992"/>
                </a:cubicBezTo>
                <a:cubicBezTo>
                  <a:pt x="620577" y="1249452"/>
                  <a:pt x="615234" y="1273983"/>
                  <a:pt x="606976" y="1304587"/>
                </a:cubicBezTo>
                <a:cubicBezTo>
                  <a:pt x="598718" y="1335191"/>
                  <a:pt x="595074" y="1371867"/>
                  <a:pt x="596046" y="1414615"/>
                </a:cubicBezTo>
                <a:cubicBezTo>
                  <a:pt x="597017" y="1451534"/>
                  <a:pt x="596289" y="1475337"/>
                  <a:pt x="593860" y="1486024"/>
                </a:cubicBezTo>
                <a:cubicBezTo>
                  <a:pt x="591431" y="1496711"/>
                  <a:pt x="584873" y="1504970"/>
                  <a:pt x="574186" y="1510799"/>
                </a:cubicBezTo>
                <a:cubicBezTo>
                  <a:pt x="524637" y="1537031"/>
                  <a:pt x="486746" y="1511770"/>
                  <a:pt x="460515" y="1435018"/>
                </a:cubicBezTo>
                <a:cubicBezTo>
                  <a:pt x="448856" y="1401985"/>
                  <a:pt x="443027" y="1378668"/>
                  <a:pt x="443027" y="1365066"/>
                </a:cubicBezTo>
                <a:cubicBezTo>
                  <a:pt x="443027" y="1351465"/>
                  <a:pt x="433311" y="1326204"/>
                  <a:pt x="413880" y="1289285"/>
                </a:cubicBezTo>
                <a:cubicBezTo>
                  <a:pt x="400279" y="1263054"/>
                  <a:pt x="392749" y="1246294"/>
                  <a:pt x="391292" y="1239008"/>
                </a:cubicBezTo>
                <a:cubicBezTo>
                  <a:pt x="389834" y="1231721"/>
                  <a:pt x="391535" y="1221763"/>
                  <a:pt x="396392" y="1209133"/>
                </a:cubicBezTo>
                <a:cubicBezTo>
                  <a:pt x="404165" y="1191645"/>
                  <a:pt x="406836" y="1181686"/>
                  <a:pt x="404408" y="1179257"/>
                </a:cubicBezTo>
                <a:cubicBezTo>
                  <a:pt x="401979" y="1176829"/>
                  <a:pt x="404165" y="1172214"/>
                  <a:pt x="410966" y="1165413"/>
                </a:cubicBezTo>
                <a:cubicBezTo>
                  <a:pt x="417766" y="1158612"/>
                  <a:pt x="423596" y="1145253"/>
                  <a:pt x="428453" y="1125336"/>
                </a:cubicBezTo>
                <a:cubicBezTo>
                  <a:pt x="433311" y="1105419"/>
                  <a:pt x="444484" y="1071172"/>
                  <a:pt x="461972" y="1022595"/>
                </a:cubicBezTo>
                <a:cubicBezTo>
                  <a:pt x="480431" y="968188"/>
                  <a:pt x="492090" y="941956"/>
                  <a:pt x="496948" y="943900"/>
                </a:cubicBezTo>
                <a:cubicBezTo>
                  <a:pt x="498891" y="944871"/>
                  <a:pt x="499862" y="947786"/>
                  <a:pt x="499862" y="952643"/>
                </a:cubicBezTo>
                <a:cubicBezTo>
                  <a:pt x="499862" y="956529"/>
                  <a:pt x="501805" y="954101"/>
                  <a:pt x="505692" y="945357"/>
                </a:cubicBezTo>
                <a:cubicBezTo>
                  <a:pt x="513464" y="923983"/>
                  <a:pt x="523180" y="889007"/>
                  <a:pt x="534838" y="840429"/>
                </a:cubicBezTo>
                <a:cubicBezTo>
                  <a:pt x="543582" y="803510"/>
                  <a:pt x="553783" y="760276"/>
                  <a:pt x="565442" y="710727"/>
                </a:cubicBezTo>
                <a:cubicBezTo>
                  <a:pt x="577101" y="661178"/>
                  <a:pt x="585116" y="630332"/>
                  <a:pt x="589488" y="618187"/>
                </a:cubicBezTo>
                <a:cubicBezTo>
                  <a:pt x="593860" y="606043"/>
                  <a:pt x="597746" y="588312"/>
                  <a:pt x="601146" y="564995"/>
                </a:cubicBezTo>
                <a:cubicBezTo>
                  <a:pt x="604547" y="541678"/>
                  <a:pt x="611105" y="511074"/>
                  <a:pt x="620820" y="473183"/>
                </a:cubicBezTo>
                <a:cubicBezTo>
                  <a:pt x="632479" y="423634"/>
                  <a:pt x="643166" y="370442"/>
                  <a:pt x="652882" y="313606"/>
                </a:cubicBezTo>
                <a:cubicBezTo>
                  <a:pt x="662597" y="256771"/>
                  <a:pt x="665997" y="224467"/>
                  <a:pt x="663083" y="216694"/>
                </a:cubicBezTo>
                <a:cubicBezTo>
                  <a:pt x="661140" y="210865"/>
                  <a:pt x="665269" y="190948"/>
                  <a:pt x="675470" y="156944"/>
                </a:cubicBezTo>
                <a:cubicBezTo>
                  <a:pt x="685671" y="122940"/>
                  <a:pt x="687857" y="104480"/>
                  <a:pt x="682028" y="101565"/>
                </a:cubicBezTo>
                <a:cubicBezTo>
                  <a:pt x="668426" y="92822"/>
                  <a:pt x="648995" y="108366"/>
                  <a:pt x="623735" y="148200"/>
                </a:cubicBezTo>
                <a:cubicBezTo>
                  <a:pt x="610133" y="168602"/>
                  <a:pt x="601389" y="178804"/>
                  <a:pt x="597503" y="178804"/>
                </a:cubicBezTo>
                <a:cubicBezTo>
                  <a:pt x="593617" y="178804"/>
                  <a:pt x="591674" y="181718"/>
                  <a:pt x="591674" y="187548"/>
                </a:cubicBezTo>
                <a:cubicBezTo>
                  <a:pt x="591674" y="193377"/>
                  <a:pt x="581473" y="208193"/>
                  <a:pt x="561070" y="231996"/>
                </a:cubicBezTo>
                <a:cubicBezTo>
                  <a:pt x="540667" y="255799"/>
                  <a:pt x="524637" y="276687"/>
                  <a:pt x="512978" y="294661"/>
                </a:cubicBezTo>
                <a:cubicBezTo>
                  <a:pt x="501320" y="312635"/>
                  <a:pt x="493790" y="321622"/>
                  <a:pt x="490390" y="321622"/>
                </a:cubicBezTo>
                <a:cubicBezTo>
                  <a:pt x="486989" y="321622"/>
                  <a:pt x="485289" y="329394"/>
                  <a:pt x="485289" y="344939"/>
                </a:cubicBezTo>
                <a:cubicBezTo>
                  <a:pt x="485289" y="360484"/>
                  <a:pt x="482860" y="370685"/>
                  <a:pt x="478002" y="375543"/>
                </a:cubicBezTo>
                <a:cubicBezTo>
                  <a:pt x="473145" y="380400"/>
                  <a:pt x="474602" y="394002"/>
                  <a:pt x="482374" y="416348"/>
                </a:cubicBezTo>
                <a:cubicBezTo>
                  <a:pt x="490147" y="438693"/>
                  <a:pt x="492576" y="483385"/>
                  <a:pt x="489661" y="550422"/>
                </a:cubicBezTo>
                <a:cubicBezTo>
                  <a:pt x="487718" y="603857"/>
                  <a:pt x="484560" y="643205"/>
                  <a:pt x="480188" y="668465"/>
                </a:cubicBezTo>
                <a:cubicBezTo>
                  <a:pt x="475817" y="693725"/>
                  <a:pt x="467801" y="722872"/>
                  <a:pt x="456143" y="755904"/>
                </a:cubicBezTo>
                <a:cubicBezTo>
                  <a:pt x="436712" y="806425"/>
                  <a:pt x="409994" y="834600"/>
                  <a:pt x="375990" y="840429"/>
                </a:cubicBezTo>
                <a:cubicBezTo>
                  <a:pt x="354616" y="845287"/>
                  <a:pt x="337371" y="843830"/>
                  <a:pt x="324255" y="836057"/>
                </a:cubicBezTo>
                <a:cubicBezTo>
                  <a:pt x="311139" y="828285"/>
                  <a:pt x="287579" y="805939"/>
                  <a:pt x="253574" y="769021"/>
                </a:cubicBezTo>
                <a:cubicBezTo>
                  <a:pt x="243859" y="759305"/>
                  <a:pt x="239973" y="753233"/>
                  <a:pt x="241916" y="750804"/>
                </a:cubicBezTo>
                <a:cubicBezTo>
                  <a:pt x="243859" y="748375"/>
                  <a:pt x="240459" y="736959"/>
                  <a:pt x="231715" y="716557"/>
                </a:cubicBezTo>
                <a:cubicBezTo>
                  <a:pt x="214227" y="675752"/>
                  <a:pt x="213741" y="636404"/>
                  <a:pt x="230257" y="598513"/>
                </a:cubicBezTo>
                <a:cubicBezTo>
                  <a:pt x="239973" y="577139"/>
                  <a:pt x="244831" y="562566"/>
                  <a:pt x="244831" y="554794"/>
                </a:cubicBezTo>
                <a:cubicBezTo>
                  <a:pt x="244831" y="547021"/>
                  <a:pt x="249688" y="534877"/>
                  <a:pt x="259404" y="518360"/>
                </a:cubicBezTo>
                <a:cubicBezTo>
                  <a:pt x="266205" y="506702"/>
                  <a:pt x="279563" y="487271"/>
                  <a:pt x="299480" y="460067"/>
                </a:cubicBezTo>
                <a:cubicBezTo>
                  <a:pt x="319397" y="432864"/>
                  <a:pt x="331784" y="417319"/>
                  <a:pt x="336642" y="413433"/>
                </a:cubicBezTo>
                <a:cubicBezTo>
                  <a:pt x="339557" y="410518"/>
                  <a:pt x="345872" y="402260"/>
                  <a:pt x="355587" y="388659"/>
                </a:cubicBezTo>
                <a:cubicBezTo>
                  <a:pt x="364331" y="375057"/>
                  <a:pt x="367974" y="359269"/>
                  <a:pt x="366517" y="341295"/>
                </a:cubicBezTo>
                <a:cubicBezTo>
                  <a:pt x="365060" y="323322"/>
                  <a:pt x="359473" y="311420"/>
                  <a:pt x="349758" y="305591"/>
                </a:cubicBezTo>
                <a:cubicBezTo>
                  <a:pt x="341014" y="301705"/>
                  <a:pt x="328384" y="301219"/>
                  <a:pt x="311867" y="304134"/>
                </a:cubicBezTo>
                <a:cubicBezTo>
                  <a:pt x="295351" y="307048"/>
                  <a:pt x="284421" y="311663"/>
                  <a:pt x="279078" y="317978"/>
                </a:cubicBezTo>
                <a:cubicBezTo>
                  <a:pt x="273734" y="324293"/>
                  <a:pt x="266933" y="327451"/>
                  <a:pt x="258675" y="327451"/>
                </a:cubicBezTo>
                <a:cubicBezTo>
                  <a:pt x="250417" y="327451"/>
                  <a:pt x="240944" y="332309"/>
                  <a:pt x="230257" y="342024"/>
                </a:cubicBezTo>
                <a:cubicBezTo>
                  <a:pt x="219570" y="351740"/>
                  <a:pt x="212769" y="356597"/>
                  <a:pt x="209855" y="356597"/>
                </a:cubicBezTo>
                <a:cubicBezTo>
                  <a:pt x="206940" y="356597"/>
                  <a:pt x="200625" y="366313"/>
                  <a:pt x="190909" y="385744"/>
                </a:cubicBezTo>
                <a:cubicBezTo>
                  <a:pt x="175365" y="419748"/>
                  <a:pt x="172936" y="496986"/>
                  <a:pt x="183623" y="617459"/>
                </a:cubicBezTo>
                <a:cubicBezTo>
                  <a:pt x="187509" y="662150"/>
                  <a:pt x="189938" y="695183"/>
                  <a:pt x="190909" y="716557"/>
                </a:cubicBezTo>
                <a:cubicBezTo>
                  <a:pt x="192853" y="737931"/>
                  <a:pt x="197225" y="757362"/>
                  <a:pt x="204025" y="774850"/>
                </a:cubicBezTo>
                <a:cubicBezTo>
                  <a:pt x="214713" y="801082"/>
                  <a:pt x="219084" y="830714"/>
                  <a:pt x="217141" y="863747"/>
                </a:cubicBezTo>
                <a:cubicBezTo>
                  <a:pt x="216170" y="872490"/>
                  <a:pt x="209855" y="881234"/>
                  <a:pt x="198196" y="889978"/>
                </a:cubicBezTo>
                <a:cubicBezTo>
                  <a:pt x="186538" y="898722"/>
                  <a:pt x="175122" y="903823"/>
                  <a:pt x="163949" y="905280"/>
                </a:cubicBezTo>
                <a:cubicBezTo>
                  <a:pt x="152776" y="906738"/>
                  <a:pt x="145247" y="904066"/>
                  <a:pt x="141360" y="897265"/>
                </a:cubicBezTo>
                <a:cubicBezTo>
                  <a:pt x="138446" y="890464"/>
                  <a:pt x="133831" y="887064"/>
                  <a:pt x="127516" y="887064"/>
                </a:cubicBezTo>
                <a:cubicBezTo>
                  <a:pt x="121201" y="887064"/>
                  <a:pt x="109299" y="876377"/>
                  <a:pt x="91811" y="855003"/>
                </a:cubicBezTo>
                <a:cubicBezTo>
                  <a:pt x="79181" y="840429"/>
                  <a:pt x="70194" y="826099"/>
                  <a:pt x="64851" y="812011"/>
                </a:cubicBezTo>
                <a:cubicBezTo>
                  <a:pt x="59507" y="797924"/>
                  <a:pt x="53435" y="774364"/>
                  <a:pt x="46634" y="741331"/>
                </a:cubicBezTo>
                <a:cubicBezTo>
                  <a:pt x="42748" y="722872"/>
                  <a:pt x="37648" y="711213"/>
                  <a:pt x="31332" y="706355"/>
                </a:cubicBezTo>
                <a:cubicBezTo>
                  <a:pt x="25017" y="701498"/>
                  <a:pt x="17488" y="686439"/>
                  <a:pt x="8744" y="661178"/>
                </a:cubicBezTo>
                <a:cubicBezTo>
                  <a:pt x="2915" y="642719"/>
                  <a:pt x="0" y="630332"/>
                  <a:pt x="0" y="624017"/>
                </a:cubicBezTo>
                <a:cubicBezTo>
                  <a:pt x="0" y="617701"/>
                  <a:pt x="2429" y="609686"/>
                  <a:pt x="7287" y="599971"/>
                </a:cubicBezTo>
                <a:cubicBezTo>
                  <a:pt x="14087" y="586369"/>
                  <a:pt x="17488" y="576896"/>
                  <a:pt x="17488" y="571553"/>
                </a:cubicBezTo>
                <a:cubicBezTo>
                  <a:pt x="17488" y="566209"/>
                  <a:pt x="21131" y="556008"/>
                  <a:pt x="28418" y="540949"/>
                </a:cubicBezTo>
                <a:cubicBezTo>
                  <a:pt x="35704" y="525890"/>
                  <a:pt x="40562" y="512045"/>
                  <a:pt x="42991" y="499415"/>
                </a:cubicBezTo>
                <a:cubicBezTo>
                  <a:pt x="45420" y="486785"/>
                  <a:pt x="51006" y="453267"/>
                  <a:pt x="59750" y="398860"/>
                </a:cubicBezTo>
                <a:cubicBezTo>
                  <a:pt x="65580" y="367770"/>
                  <a:pt x="71409" y="334738"/>
                  <a:pt x="77238" y="299762"/>
                </a:cubicBezTo>
                <a:cubicBezTo>
                  <a:pt x="87925" y="238554"/>
                  <a:pt x="96183" y="205036"/>
                  <a:pt x="102013" y="199206"/>
                </a:cubicBezTo>
                <a:cubicBezTo>
                  <a:pt x="104927" y="196292"/>
                  <a:pt x="111728" y="193377"/>
                  <a:pt x="122415" y="190462"/>
                </a:cubicBezTo>
                <a:cubicBezTo>
                  <a:pt x="129216" y="188519"/>
                  <a:pt x="134802" y="189491"/>
                  <a:pt x="139175" y="193377"/>
                </a:cubicBezTo>
                <a:cubicBezTo>
                  <a:pt x="143546" y="197263"/>
                  <a:pt x="150104" y="207464"/>
                  <a:pt x="158848" y="223981"/>
                </a:cubicBezTo>
                <a:cubicBezTo>
                  <a:pt x="173422" y="248270"/>
                  <a:pt x="180708" y="264300"/>
                  <a:pt x="180708" y="272072"/>
                </a:cubicBezTo>
                <a:cubicBezTo>
                  <a:pt x="180708" y="279845"/>
                  <a:pt x="182166" y="283731"/>
                  <a:pt x="185080" y="283731"/>
                </a:cubicBezTo>
                <a:cubicBezTo>
                  <a:pt x="187995" y="283731"/>
                  <a:pt x="200139" y="277416"/>
                  <a:pt x="221513" y="264786"/>
                </a:cubicBezTo>
                <a:cubicBezTo>
                  <a:pt x="269119" y="237582"/>
                  <a:pt x="307495" y="231267"/>
                  <a:pt x="336642" y="245841"/>
                </a:cubicBezTo>
                <a:cubicBezTo>
                  <a:pt x="351215" y="253613"/>
                  <a:pt x="360931" y="256042"/>
                  <a:pt x="365788" y="253127"/>
                </a:cubicBezTo>
                <a:cubicBezTo>
                  <a:pt x="370646" y="250213"/>
                  <a:pt x="382305" y="257499"/>
                  <a:pt x="400764" y="274987"/>
                </a:cubicBezTo>
                <a:lnTo>
                  <a:pt x="429911" y="301219"/>
                </a:lnTo>
                <a:lnTo>
                  <a:pt x="546497" y="186090"/>
                </a:lnTo>
                <a:cubicBezTo>
                  <a:pt x="625192" y="108366"/>
                  <a:pt x="676684" y="57846"/>
                  <a:pt x="700973" y="34529"/>
                </a:cubicBezTo>
                <a:cubicBezTo>
                  <a:pt x="721376" y="15098"/>
                  <a:pt x="737163" y="3925"/>
                  <a:pt x="748336" y="1010"/>
                </a:cubicBezTo>
                <a:cubicBezTo>
                  <a:pt x="751130" y="281"/>
                  <a:pt x="754242" y="-53"/>
                  <a:pt x="757672" y="8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D37C6445-EA24-AA1D-DD4A-40D2C63814B8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33353" y="1876940"/>
            <a:ext cx="609891" cy="458722"/>
          </a:xfrm>
          <a:custGeom>
            <a:avLst/>
            <a:gdLst>
              <a:gd name="connsiteX0" fmla="*/ 0 w 609891"/>
              <a:gd name="connsiteY0" fmla="*/ 0 h 458722"/>
              <a:gd name="connsiteX1" fmla="*/ 609891 w 609891"/>
              <a:gd name="connsiteY1" fmla="*/ 0 h 458722"/>
              <a:gd name="connsiteX2" fmla="*/ 609891 w 609891"/>
              <a:gd name="connsiteY2" fmla="*/ 458722 h 458722"/>
              <a:gd name="connsiteX3" fmla="*/ 0 w 609891"/>
              <a:gd name="connsiteY3" fmla="*/ 458722 h 4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891" h="458722">
                <a:moveTo>
                  <a:pt x="0" y="0"/>
                </a:moveTo>
                <a:lnTo>
                  <a:pt x="609891" y="0"/>
                </a:lnTo>
                <a:lnTo>
                  <a:pt x="609891" y="458722"/>
                </a:lnTo>
                <a:lnTo>
                  <a:pt x="0" y="458722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BA7DEC6-4AE6-C0AD-B2FA-95A64AB1CC64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41384" y="1648340"/>
            <a:ext cx="609890" cy="458722"/>
          </a:xfrm>
          <a:custGeom>
            <a:avLst/>
            <a:gdLst>
              <a:gd name="connsiteX0" fmla="*/ 0 w 609890"/>
              <a:gd name="connsiteY0" fmla="*/ 0 h 458722"/>
              <a:gd name="connsiteX1" fmla="*/ 609890 w 609890"/>
              <a:gd name="connsiteY1" fmla="*/ 0 h 458722"/>
              <a:gd name="connsiteX2" fmla="*/ 609890 w 609890"/>
              <a:gd name="connsiteY2" fmla="*/ 458722 h 458722"/>
              <a:gd name="connsiteX3" fmla="*/ 0 w 609890"/>
              <a:gd name="connsiteY3" fmla="*/ 458722 h 4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890" h="458722">
                <a:moveTo>
                  <a:pt x="0" y="0"/>
                </a:moveTo>
                <a:lnTo>
                  <a:pt x="609890" y="0"/>
                </a:lnTo>
                <a:lnTo>
                  <a:pt x="609890" y="458722"/>
                </a:lnTo>
                <a:lnTo>
                  <a:pt x="0" y="458722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DD46163F-4DC3-2522-6581-8F5A86D2605A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97715" y="1771432"/>
            <a:ext cx="609891" cy="458722"/>
          </a:xfrm>
          <a:custGeom>
            <a:avLst/>
            <a:gdLst>
              <a:gd name="connsiteX0" fmla="*/ 0 w 609891"/>
              <a:gd name="connsiteY0" fmla="*/ 0 h 458722"/>
              <a:gd name="connsiteX1" fmla="*/ 609891 w 609891"/>
              <a:gd name="connsiteY1" fmla="*/ 0 h 458722"/>
              <a:gd name="connsiteX2" fmla="*/ 609891 w 609891"/>
              <a:gd name="connsiteY2" fmla="*/ 458722 h 458722"/>
              <a:gd name="connsiteX3" fmla="*/ 0 w 609891"/>
              <a:gd name="connsiteY3" fmla="*/ 458722 h 4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891" h="458722">
                <a:moveTo>
                  <a:pt x="0" y="0"/>
                </a:moveTo>
                <a:lnTo>
                  <a:pt x="609891" y="0"/>
                </a:lnTo>
                <a:lnTo>
                  <a:pt x="609891" y="458722"/>
                </a:lnTo>
                <a:lnTo>
                  <a:pt x="0" y="4587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6283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30353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9857" y="0"/>
            <a:ext cx="9162143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5F8FF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8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086" y="175846"/>
            <a:ext cx="4040176" cy="1949792"/>
          </a:xfrm>
          <a:prstGeom prst="rect">
            <a:avLst/>
          </a:prstGeom>
        </p:spPr>
      </p:pic>
      <p:pic>
        <p:nvPicPr>
          <p:cNvPr id="21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9142" y="382008"/>
            <a:ext cx="3274583" cy="327458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269753" y="5377286"/>
            <a:ext cx="14731506" cy="3745949"/>
            <a:chOff x="-1394086" y="5308107"/>
            <a:chExt cx="14731506" cy="374594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sp>
        <p:nvSpPr>
          <p:cNvPr id="17" name="矩形 16"/>
          <p:cNvSpPr>
            <a:spLocks/>
          </p:cNvSpPr>
          <p:nvPr/>
        </p:nvSpPr>
        <p:spPr>
          <a:xfrm rot="18106290">
            <a:off x="-79287" y="-3791507"/>
            <a:ext cx="8788832" cy="12225351"/>
          </a:xfrm>
          <a:prstGeom prst="rect">
            <a:avLst/>
          </a:prstGeom>
          <a:blipFill dpi="0" rotWithShape="0">
            <a:blip r:embed="rId26" cstate="email">
              <a:alphaModFix amt="6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756" y="-1882149"/>
            <a:ext cx="6202698" cy="6202698"/>
          </a:xfrm>
          <a:prstGeom prst="rect">
            <a:avLst/>
          </a:prstGeom>
        </p:spPr>
      </p:pic>
      <p:pic>
        <p:nvPicPr>
          <p:cNvPr id="20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4720" y="-1398435"/>
            <a:ext cx="3274583" cy="327458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rot="279249" flipH="1">
            <a:off x="-318826" y="5333894"/>
            <a:ext cx="4282023" cy="1524344"/>
            <a:chOff x="8334191" y="1868062"/>
            <a:chExt cx="3857068" cy="1286293"/>
          </a:xfrm>
        </p:grpSpPr>
        <p:sp>
          <p:nvSpPr>
            <p:cNvPr id="29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4AFB4BC-50E1-943F-FDC9-DDB786F0CF5C}"/>
              </a:ext>
            </a:extLst>
          </p:cNvPr>
          <p:cNvSpPr/>
          <p:nvPr/>
        </p:nvSpPr>
        <p:spPr>
          <a:xfrm>
            <a:off x="1800902" y="561045"/>
            <a:ext cx="785745" cy="1199526"/>
          </a:xfrm>
          <a:custGeom>
            <a:avLst/>
            <a:gdLst/>
            <a:ahLst/>
            <a:cxnLst/>
            <a:rect l="l" t="t" r="r" b="b"/>
            <a:pathLst>
              <a:path w="785745" h="1199526">
                <a:moveTo>
                  <a:pt x="658165" y="588951"/>
                </a:moveTo>
                <a:cubicBezTo>
                  <a:pt x="668325" y="587325"/>
                  <a:pt x="675030" y="589763"/>
                  <a:pt x="678282" y="596266"/>
                </a:cubicBezTo>
                <a:cubicBezTo>
                  <a:pt x="681533" y="601143"/>
                  <a:pt x="687223" y="605816"/>
                  <a:pt x="695351" y="610287"/>
                </a:cubicBezTo>
                <a:cubicBezTo>
                  <a:pt x="703479" y="614757"/>
                  <a:pt x="707136" y="620650"/>
                  <a:pt x="706323" y="627965"/>
                </a:cubicBezTo>
                <a:cubicBezTo>
                  <a:pt x="706323" y="627965"/>
                  <a:pt x="704698" y="642596"/>
                  <a:pt x="701447" y="671856"/>
                </a:cubicBezTo>
                <a:cubicBezTo>
                  <a:pt x="699821" y="692989"/>
                  <a:pt x="696976" y="710464"/>
                  <a:pt x="692912" y="724282"/>
                </a:cubicBezTo>
                <a:cubicBezTo>
                  <a:pt x="689661" y="734848"/>
                  <a:pt x="689255" y="742367"/>
                  <a:pt x="691693" y="746837"/>
                </a:cubicBezTo>
                <a:cubicBezTo>
                  <a:pt x="694131" y="751308"/>
                  <a:pt x="704291" y="762077"/>
                  <a:pt x="722173" y="779146"/>
                </a:cubicBezTo>
                <a:cubicBezTo>
                  <a:pt x="745744" y="801904"/>
                  <a:pt x="762813" y="821005"/>
                  <a:pt x="773379" y="836448"/>
                </a:cubicBezTo>
                <a:cubicBezTo>
                  <a:pt x="779882" y="847015"/>
                  <a:pt x="783742" y="855346"/>
                  <a:pt x="784962" y="861442"/>
                </a:cubicBezTo>
                <a:cubicBezTo>
                  <a:pt x="786181" y="867538"/>
                  <a:pt x="785978" y="876682"/>
                  <a:pt x="784352" y="888874"/>
                </a:cubicBezTo>
                <a:cubicBezTo>
                  <a:pt x="781914" y="907568"/>
                  <a:pt x="780085" y="921792"/>
                  <a:pt x="778866" y="931546"/>
                </a:cubicBezTo>
                <a:cubicBezTo>
                  <a:pt x="777646" y="941300"/>
                  <a:pt x="776631" y="948208"/>
                  <a:pt x="775818" y="952272"/>
                </a:cubicBezTo>
                <a:cubicBezTo>
                  <a:pt x="775005" y="957962"/>
                  <a:pt x="761594" y="976250"/>
                  <a:pt x="735584" y="1007136"/>
                </a:cubicBezTo>
                <a:cubicBezTo>
                  <a:pt x="727456" y="1016890"/>
                  <a:pt x="714045" y="1022783"/>
                  <a:pt x="695351" y="1024815"/>
                </a:cubicBezTo>
                <a:cubicBezTo>
                  <a:pt x="676656" y="1026847"/>
                  <a:pt x="662839" y="1023799"/>
                  <a:pt x="653898" y="1015671"/>
                </a:cubicBezTo>
                <a:cubicBezTo>
                  <a:pt x="642518" y="1006730"/>
                  <a:pt x="634390" y="994944"/>
                  <a:pt x="629514" y="980314"/>
                </a:cubicBezTo>
                <a:cubicBezTo>
                  <a:pt x="624637" y="965684"/>
                  <a:pt x="625450" y="956743"/>
                  <a:pt x="631952" y="953492"/>
                </a:cubicBezTo>
                <a:cubicBezTo>
                  <a:pt x="634390" y="952679"/>
                  <a:pt x="645160" y="940284"/>
                  <a:pt x="664261" y="916306"/>
                </a:cubicBezTo>
                <a:cubicBezTo>
                  <a:pt x="683362" y="892328"/>
                  <a:pt x="694538" y="878308"/>
                  <a:pt x="697789" y="874244"/>
                </a:cubicBezTo>
                <a:cubicBezTo>
                  <a:pt x="709981" y="859613"/>
                  <a:pt x="716077" y="846608"/>
                  <a:pt x="716077" y="835229"/>
                </a:cubicBezTo>
                <a:cubicBezTo>
                  <a:pt x="716077" y="829540"/>
                  <a:pt x="702259" y="811252"/>
                  <a:pt x="674624" y="780365"/>
                </a:cubicBezTo>
                <a:cubicBezTo>
                  <a:pt x="655117" y="758420"/>
                  <a:pt x="643331" y="743789"/>
                  <a:pt x="639267" y="736474"/>
                </a:cubicBezTo>
                <a:cubicBezTo>
                  <a:pt x="635203" y="729159"/>
                  <a:pt x="633171" y="718186"/>
                  <a:pt x="633171" y="703555"/>
                </a:cubicBezTo>
                <a:cubicBezTo>
                  <a:pt x="633171" y="684048"/>
                  <a:pt x="634797" y="671450"/>
                  <a:pt x="638048" y="665760"/>
                </a:cubicBezTo>
                <a:cubicBezTo>
                  <a:pt x="642925" y="659258"/>
                  <a:pt x="643738" y="653975"/>
                  <a:pt x="640487" y="649911"/>
                </a:cubicBezTo>
                <a:cubicBezTo>
                  <a:pt x="637235" y="645847"/>
                  <a:pt x="631139" y="644628"/>
                  <a:pt x="622198" y="646253"/>
                </a:cubicBezTo>
                <a:cubicBezTo>
                  <a:pt x="615696" y="647066"/>
                  <a:pt x="612445" y="647066"/>
                  <a:pt x="612445" y="646253"/>
                </a:cubicBezTo>
                <a:cubicBezTo>
                  <a:pt x="612445" y="645440"/>
                  <a:pt x="618541" y="640970"/>
                  <a:pt x="630733" y="632842"/>
                </a:cubicBezTo>
                <a:cubicBezTo>
                  <a:pt x="640487" y="626340"/>
                  <a:pt x="644957" y="622276"/>
                  <a:pt x="644144" y="620650"/>
                </a:cubicBezTo>
                <a:cubicBezTo>
                  <a:pt x="644144" y="620650"/>
                  <a:pt x="643331" y="620650"/>
                  <a:pt x="641706" y="620650"/>
                </a:cubicBezTo>
                <a:cubicBezTo>
                  <a:pt x="632765" y="623088"/>
                  <a:pt x="624231" y="625120"/>
                  <a:pt x="616103" y="626746"/>
                </a:cubicBezTo>
                <a:cubicBezTo>
                  <a:pt x="607975" y="628372"/>
                  <a:pt x="598018" y="633452"/>
                  <a:pt x="586232" y="641986"/>
                </a:cubicBezTo>
                <a:cubicBezTo>
                  <a:pt x="574446" y="650520"/>
                  <a:pt x="561239" y="655194"/>
                  <a:pt x="546608" y="656007"/>
                </a:cubicBezTo>
                <a:lnTo>
                  <a:pt x="524662" y="657226"/>
                </a:lnTo>
                <a:lnTo>
                  <a:pt x="547827" y="637719"/>
                </a:lnTo>
                <a:cubicBezTo>
                  <a:pt x="567334" y="620650"/>
                  <a:pt x="577088" y="616180"/>
                  <a:pt x="577088" y="624308"/>
                </a:cubicBezTo>
                <a:cubicBezTo>
                  <a:pt x="577088" y="625933"/>
                  <a:pt x="576682" y="628372"/>
                  <a:pt x="575869" y="631623"/>
                </a:cubicBezTo>
                <a:lnTo>
                  <a:pt x="572211" y="645034"/>
                </a:lnTo>
                <a:lnTo>
                  <a:pt x="586842" y="631623"/>
                </a:lnTo>
                <a:cubicBezTo>
                  <a:pt x="595783" y="623495"/>
                  <a:pt x="607975" y="614148"/>
                  <a:pt x="623418" y="603581"/>
                </a:cubicBezTo>
                <a:cubicBezTo>
                  <a:pt x="636423" y="595453"/>
                  <a:pt x="648005" y="590576"/>
                  <a:pt x="658165" y="588951"/>
                </a:cubicBezTo>
                <a:close/>
                <a:moveTo>
                  <a:pt x="384454" y="463373"/>
                </a:moveTo>
                <a:cubicBezTo>
                  <a:pt x="377139" y="464999"/>
                  <a:pt x="357226" y="473127"/>
                  <a:pt x="324714" y="487757"/>
                </a:cubicBezTo>
                <a:cubicBezTo>
                  <a:pt x="306019" y="495885"/>
                  <a:pt x="295047" y="499949"/>
                  <a:pt x="291795" y="499949"/>
                </a:cubicBezTo>
                <a:cubicBezTo>
                  <a:pt x="288544" y="499949"/>
                  <a:pt x="281432" y="504013"/>
                  <a:pt x="270459" y="512141"/>
                </a:cubicBezTo>
                <a:cubicBezTo>
                  <a:pt x="259487" y="520269"/>
                  <a:pt x="249327" y="528600"/>
                  <a:pt x="239979" y="537135"/>
                </a:cubicBezTo>
                <a:cubicBezTo>
                  <a:pt x="230632" y="545669"/>
                  <a:pt x="226771" y="550343"/>
                  <a:pt x="228397" y="551156"/>
                </a:cubicBezTo>
                <a:cubicBezTo>
                  <a:pt x="230023" y="553594"/>
                  <a:pt x="236525" y="551562"/>
                  <a:pt x="247904" y="545060"/>
                </a:cubicBezTo>
                <a:cubicBezTo>
                  <a:pt x="264160" y="536119"/>
                  <a:pt x="295047" y="522301"/>
                  <a:pt x="340563" y="503607"/>
                </a:cubicBezTo>
                <a:cubicBezTo>
                  <a:pt x="364947" y="493853"/>
                  <a:pt x="380391" y="487148"/>
                  <a:pt x="386893" y="483490"/>
                </a:cubicBezTo>
                <a:cubicBezTo>
                  <a:pt x="393395" y="479832"/>
                  <a:pt x="396646" y="475972"/>
                  <a:pt x="396646" y="471908"/>
                </a:cubicBezTo>
                <a:cubicBezTo>
                  <a:pt x="396646" y="463780"/>
                  <a:pt x="392583" y="460935"/>
                  <a:pt x="384454" y="463373"/>
                </a:cubicBezTo>
                <a:close/>
                <a:moveTo>
                  <a:pt x="363881" y="447676"/>
                </a:moveTo>
                <a:cubicBezTo>
                  <a:pt x="358089" y="446762"/>
                  <a:pt x="349098" y="449962"/>
                  <a:pt x="336906" y="457277"/>
                </a:cubicBezTo>
                <a:cubicBezTo>
                  <a:pt x="320650" y="467031"/>
                  <a:pt x="315773" y="473127"/>
                  <a:pt x="322275" y="475565"/>
                </a:cubicBezTo>
                <a:cubicBezTo>
                  <a:pt x="323088" y="476378"/>
                  <a:pt x="323901" y="476784"/>
                  <a:pt x="324714" y="476784"/>
                </a:cubicBezTo>
                <a:cubicBezTo>
                  <a:pt x="327965" y="476784"/>
                  <a:pt x="333451" y="474752"/>
                  <a:pt x="341173" y="470688"/>
                </a:cubicBezTo>
                <a:cubicBezTo>
                  <a:pt x="348895" y="466624"/>
                  <a:pt x="355803" y="462560"/>
                  <a:pt x="361899" y="458496"/>
                </a:cubicBezTo>
                <a:cubicBezTo>
                  <a:pt x="367995" y="454432"/>
                  <a:pt x="370231" y="451588"/>
                  <a:pt x="368605" y="449962"/>
                </a:cubicBezTo>
                <a:cubicBezTo>
                  <a:pt x="367386" y="448743"/>
                  <a:pt x="365811" y="447981"/>
                  <a:pt x="363881" y="447676"/>
                </a:cubicBezTo>
                <a:close/>
                <a:moveTo>
                  <a:pt x="616103" y="381687"/>
                </a:moveTo>
                <a:cubicBezTo>
                  <a:pt x="612039" y="381687"/>
                  <a:pt x="610006" y="383719"/>
                  <a:pt x="610006" y="387783"/>
                </a:cubicBezTo>
                <a:cubicBezTo>
                  <a:pt x="610006" y="391847"/>
                  <a:pt x="610819" y="393879"/>
                  <a:pt x="612445" y="393879"/>
                </a:cubicBezTo>
                <a:cubicBezTo>
                  <a:pt x="614071" y="393879"/>
                  <a:pt x="616103" y="391847"/>
                  <a:pt x="618541" y="387783"/>
                </a:cubicBezTo>
                <a:cubicBezTo>
                  <a:pt x="620979" y="383719"/>
                  <a:pt x="620167" y="381687"/>
                  <a:pt x="616103" y="381687"/>
                </a:cubicBezTo>
                <a:close/>
                <a:moveTo>
                  <a:pt x="375311" y="334748"/>
                </a:moveTo>
                <a:cubicBezTo>
                  <a:pt x="368402" y="335154"/>
                  <a:pt x="354178" y="340031"/>
                  <a:pt x="332639" y="349378"/>
                </a:cubicBezTo>
                <a:cubicBezTo>
                  <a:pt x="311099" y="358725"/>
                  <a:pt x="299517" y="365024"/>
                  <a:pt x="297891" y="368276"/>
                </a:cubicBezTo>
                <a:cubicBezTo>
                  <a:pt x="297891" y="369088"/>
                  <a:pt x="298907" y="369901"/>
                  <a:pt x="300939" y="370714"/>
                </a:cubicBezTo>
                <a:cubicBezTo>
                  <a:pt x="302971" y="371527"/>
                  <a:pt x="305816" y="372136"/>
                  <a:pt x="309474" y="372543"/>
                </a:cubicBezTo>
                <a:cubicBezTo>
                  <a:pt x="313131" y="372949"/>
                  <a:pt x="317399" y="373152"/>
                  <a:pt x="322275" y="373152"/>
                </a:cubicBezTo>
                <a:cubicBezTo>
                  <a:pt x="339344" y="373152"/>
                  <a:pt x="353974" y="368276"/>
                  <a:pt x="366167" y="358522"/>
                </a:cubicBezTo>
                <a:cubicBezTo>
                  <a:pt x="378359" y="348768"/>
                  <a:pt x="384658" y="342266"/>
                  <a:pt x="385064" y="339015"/>
                </a:cubicBezTo>
                <a:cubicBezTo>
                  <a:pt x="385471" y="335764"/>
                  <a:pt x="382219" y="334341"/>
                  <a:pt x="375311" y="334748"/>
                </a:cubicBezTo>
                <a:close/>
                <a:moveTo>
                  <a:pt x="488087" y="221819"/>
                </a:moveTo>
                <a:cubicBezTo>
                  <a:pt x="486867" y="221718"/>
                  <a:pt x="485242" y="221768"/>
                  <a:pt x="483210" y="221972"/>
                </a:cubicBezTo>
                <a:cubicBezTo>
                  <a:pt x="455575" y="223597"/>
                  <a:pt x="414935" y="235383"/>
                  <a:pt x="361290" y="257328"/>
                </a:cubicBezTo>
                <a:cubicBezTo>
                  <a:pt x="349911" y="262205"/>
                  <a:pt x="326746" y="271552"/>
                  <a:pt x="291795" y="285370"/>
                </a:cubicBezTo>
                <a:cubicBezTo>
                  <a:pt x="254407" y="300813"/>
                  <a:pt x="235306" y="311786"/>
                  <a:pt x="234493" y="318288"/>
                </a:cubicBezTo>
                <a:cubicBezTo>
                  <a:pt x="233680" y="322352"/>
                  <a:pt x="235306" y="324181"/>
                  <a:pt x="239370" y="323775"/>
                </a:cubicBezTo>
                <a:cubicBezTo>
                  <a:pt x="243434" y="323368"/>
                  <a:pt x="252375" y="319914"/>
                  <a:pt x="266192" y="313412"/>
                </a:cubicBezTo>
                <a:cubicBezTo>
                  <a:pt x="329591" y="284964"/>
                  <a:pt x="391770" y="260986"/>
                  <a:pt x="452730" y="241479"/>
                </a:cubicBezTo>
                <a:cubicBezTo>
                  <a:pt x="473050" y="235789"/>
                  <a:pt x="484835" y="230912"/>
                  <a:pt x="488087" y="226848"/>
                </a:cubicBezTo>
                <a:cubicBezTo>
                  <a:pt x="491744" y="223800"/>
                  <a:pt x="491744" y="222124"/>
                  <a:pt x="488087" y="221819"/>
                </a:cubicBezTo>
                <a:close/>
                <a:moveTo>
                  <a:pt x="462483" y="77"/>
                </a:moveTo>
                <a:cubicBezTo>
                  <a:pt x="469799" y="-126"/>
                  <a:pt x="478333" y="77"/>
                  <a:pt x="488087" y="687"/>
                </a:cubicBezTo>
                <a:cubicBezTo>
                  <a:pt x="507594" y="1906"/>
                  <a:pt x="521411" y="7392"/>
                  <a:pt x="529539" y="17146"/>
                </a:cubicBezTo>
                <a:cubicBezTo>
                  <a:pt x="537667" y="26900"/>
                  <a:pt x="551079" y="37872"/>
                  <a:pt x="569773" y="50064"/>
                </a:cubicBezTo>
                <a:cubicBezTo>
                  <a:pt x="599846" y="70384"/>
                  <a:pt x="622198" y="97207"/>
                  <a:pt x="636829" y="130532"/>
                </a:cubicBezTo>
                <a:cubicBezTo>
                  <a:pt x="643331" y="146788"/>
                  <a:pt x="646379" y="173813"/>
                  <a:pt x="645973" y="211608"/>
                </a:cubicBezTo>
                <a:cubicBezTo>
                  <a:pt x="645567" y="249403"/>
                  <a:pt x="641706" y="282931"/>
                  <a:pt x="634390" y="312192"/>
                </a:cubicBezTo>
                <a:cubicBezTo>
                  <a:pt x="627888" y="334138"/>
                  <a:pt x="624840" y="348362"/>
                  <a:pt x="625247" y="354864"/>
                </a:cubicBezTo>
                <a:cubicBezTo>
                  <a:pt x="625653" y="361367"/>
                  <a:pt x="629107" y="364618"/>
                  <a:pt x="635610" y="364618"/>
                </a:cubicBezTo>
                <a:cubicBezTo>
                  <a:pt x="642112" y="364618"/>
                  <a:pt x="645363" y="368479"/>
                  <a:pt x="645363" y="376200"/>
                </a:cubicBezTo>
                <a:cubicBezTo>
                  <a:pt x="645363" y="383922"/>
                  <a:pt x="650240" y="387783"/>
                  <a:pt x="659994" y="387783"/>
                </a:cubicBezTo>
                <a:cubicBezTo>
                  <a:pt x="667309" y="387783"/>
                  <a:pt x="683768" y="393676"/>
                  <a:pt x="709371" y="405461"/>
                </a:cubicBezTo>
                <a:cubicBezTo>
                  <a:pt x="734974" y="417247"/>
                  <a:pt x="748589" y="425578"/>
                  <a:pt x="750214" y="430455"/>
                </a:cubicBezTo>
                <a:cubicBezTo>
                  <a:pt x="751840" y="433706"/>
                  <a:pt x="755091" y="437770"/>
                  <a:pt x="759968" y="442647"/>
                </a:cubicBezTo>
                <a:cubicBezTo>
                  <a:pt x="766470" y="449149"/>
                  <a:pt x="770535" y="456261"/>
                  <a:pt x="772160" y="463983"/>
                </a:cubicBezTo>
                <a:cubicBezTo>
                  <a:pt x="773786" y="471704"/>
                  <a:pt x="772566" y="477191"/>
                  <a:pt x="768502" y="480442"/>
                </a:cubicBezTo>
                <a:cubicBezTo>
                  <a:pt x="762813" y="484506"/>
                  <a:pt x="751027" y="487757"/>
                  <a:pt x="733146" y="490196"/>
                </a:cubicBezTo>
                <a:cubicBezTo>
                  <a:pt x="651866" y="501575"/>
                  <a:pt x="600253" y="514173"/>
                  <a:pt x="578307" y="527991"/>
                </a:cubicBezTo>
                <a:cubicBezTo>
                  <a:pt x="573431" y="531242"/>
                  <a:pt x="565709" y="533071"/>
                  <a:pt x="555142" y="533477"/>
                </a:cubicBezTo>
                <a:cubicBezTo>
                  <a:pt x="544576" y="533884"/>
                  <a:pt x="534822" y="538964"/>
                  <a:pt x="525882" y="548717"/>
                </a:cubicBezTo>
                <a:cubicBezTo>
                  <a:pt x="519379" y="555220"/>
                  <a:pt x="513080" y="560096"/>
                  <a:pt x="506984" y="563348"/>
                </a:cubicBezTo>
                <a:cubicBezTo>
                  <a:pt x="500888" y="566599"/>
                  <a:pt x="495808" y="568021"/>
                  <a:pt x="491744" y="567615"/>
                </a:cubicBezTo>
                <a:cubicBezTo>
                  <a:pt x="487680" y="567208"/>
                  <a:pt x="484835" y="564567"/>
                  <a:pt x="483210" y="559690"/>
                </a:cubicBezTo>
                <a:lnTo>
                  <a:pt x="484429" y="632842"/>
                </a:lnTo>
                <a:cubicBezTo>
                  <a:pt x="486054" y="666167"/>
                  <a:pt x="488493" y="708432"/>
                  <a:pt x="491744" y="759639"/>
                </a:cubicBezTo>
                <a:cubicBezTo>
                  <a:pt x="494995" y="818160"/>
                  <a:pt x="496011" y="888671"/>
                  <a:pt x="494792" y="971170"/>
                </a:cubicBezTo>
                <a:cubicBezTo>
                  <a:pt x="493573" y="1053669"/>
                  <a:pt x="490931" y="1103453"/>
                  <a:pt x="486867" y="1120522"/>
                </a:cubicBezTo>
                <a:cubicBezTo>
                  <a:pt x="477114" y="1160349"/>
                  <a:pt x="466547" y="1185952"/>
                  <a:pt x="455168" y="1197332"/>
                </a:cubicBezTo>
                <a:cubicBezTo>
                  <a:pt x="453543" y="1199770"/>
                  <a:pt x="452323" y="1200176"/>
                  <a:pt x="451511" y="1198551"/>
                </a:cubicBezTo>
                <a:cubicBezTo>
                  <a:pt x="448259" y="1194487"/>
                  <a:pt x="435051" y="1192658"/>
                  <a:pt x="411886" y="1193064"/>
                </a:cubicBezTo>
                <a:cubicBezTo>
                  <a:pt x="388722" y="1193471"/>
                  <a:pt x="376327" y="1191642"/>
                  <a:pt x="374701" y="1187578"/>
                </a:cubicBezTo>
                <a:cubicBezTo>
                  <a:pt x="373075" y="1183514"/>
                  <a:pt x="367995" y="1182295"/>
                  <a:pt x="359461" y="1183920"/>
                </a:cubicBezTo>
                <a:cubicBezTo>
                  <a:pt x="350927" y="1185546"/>
                  <a:pt x="344018" y="1183311"/>
                  <a:pt x="338735" y="1177215"/>
                </a:cubicBezTo>
                <a:cubicBezTo>
                  <a:pt x="333451" y="1171119"/>
                  <a:pt x="326136" y="1168071"/>
                  <a:pt x="316789" y="1168071"/>
                </a:cubicBezTo>
                <a:cubicBezTo>
                  <a:pt x="307442" y="1168071"/>
                  <a:pt x="302768" y="1166039"/>
                  <a:pt x="302768" y="1161975"/>
                </a:cubicBezTo>
                <a:cubicBezTo>
                  <a:pt x="302768" y="1157911"/>
                  <a:pt x="299720" y="1155879"/>
                  <a:pt x="293624" y="1155879"/>
                </a:cubicBezTo>
                <a:cubicBezTo>
                  <a:pt x="287528" y="1155879"/>
                  <a:pt x="284480" y="1153847"/>
                  <a:pt x="284480" y="1149783"/>
                </a:cubicBezTo>
                <a:cubicBezTo>
                  <a:pt x="284480" y="1145719"/>
                  <a:pt x="277775" y="1140842"/>
                  <a:pt x="264363" y="1135152"/>
                </a:cubicBezTo>
                <a:cubicBezTo>
                  <a:pt x="250952" y="1129463"/>
                  <a:pt x="235306" y="1117677"/>
                  <a:pt x="217424" y="1099795"/>
                </a:cubicBezTo>
                <a:lnTo>
                  <a:pt x="190602" y="1072973"/>
                </a:lnTo>
                <a:lnTo>
                  <a:pt x="182067" y="1086384"/>
                </a:lnTo>
                <a:cubicBezTo>
                  <a:pt x="175565" y="1094512"/>
                  <a:pt x="164999" y="1098983"/>
                  <a:pt x="150368" y="1099795"/>
                </a:cubicBezTo>
                <a:cubicBezTo>
                  <a:pt x="140614" y="1100608"/>
                  <a:pt x="133706" y="1099999"/>
                  <a:pt x="129642" y="1097967"/>
                </a:cubicBezTo>
                <a:cubicBezTo>
                  <a:pt x="125578" y="1095935"/>
                  <a:pt x="120701" y="1090855"/>
                  <a:pt x="115011" y="1082727"/>
                </a:cubicBezTo>
                <a:cubicBezTo>
                  <a:pt x="106883" y="1071348"/>
                  <a:pt x="99568" y="1053669"/>
                  <a:pt x="93066" y="1029692"/>
                </a:cubicBezTo>
                <a:cubicBezTo>
                  <a:pt x="86563" y="1005714"/>
                  <a:pt x="84531" y="989255"/>
                  <a:pt x="86970" y="980314"/>
                </a:cubicBezTo>
                <a:cubicBezTo>
                  <a:pt x="88595" y="971373"/>
                  <a:pt x="93878" y="964871"/>
                  <a:pt x="102819" y="960807"/>
                </a:cubicBezTo>
                <a:cubicBezTo>
                  <a:pt x="118262" y="951866"/>
                  <a:pt x="134925" y="933984"/>
                  <a:pt x="152806" y="907162"/>
                </a:cubicBezTo>
                <a:cubicBezTo>
                  <a:pt x="171501" y="880340"/>
                  <a:pt x="183083" y="855956"/>
                  <a:pt x="187554" y="834010"/>
                </a:cubicBezTo>
                <a:cubicBezTo>
                  <a:pt x="192024" y="812064"/>
                  <a:pt x="188976" y="796215"/>
                  <a:pt x="178410" y="786461"/>
                </a:cubicBezTo>
                <a:cubicBezTo>
                  <a:pt x="170282" y="779146"/>
                  <a:pt x="168453" y="772847"/>
                  <a:pt x="172923" y="767564"/>
                </a:cubicBezTo>
                <a:cubicBezTo>
                  <a:pt x="177394" y="762280"/>
                  <a:pt x="178003" y="759639"/>
                  <a:pt x="174752" y="759639"/>
                </a:cubicBezTo>
                <a:cubicBezTo>
                  <a:pt x="150368" y="757200"/>
                  <a:pt x="137770" y="753949"/>
                  <a:pt x="136957" y="749885"/>
                </a:cubicBezTo>
                <a:cubicBezTo>
                  <a:pt x="136957" y="747447"/>
                  <a:pt x="138989" y="745008"/>
                  <a:pt x="143053" y="742570"/>
                </a:cubicBezTo>
                <a:cubicBezTo>
                  <a:pt x="154432" y="735255"/>
                  <a:pt x="159715" y="734036"/>
                  <a:pt x="158902" y="738912"/>
                </a:cubicBezTo>
                <a:cubicBezTo>
                  <a:pt x="158902" y="739725"/>
                  <a:pt x="158496" y="740538"/>
                  <a:pt x="157683" y="741351"/>
                </a:cubicBezTo>
                <a:cubicBezTo>
                  <a:pt x="156871" y="742976"/>
                  <a:pt x="157886" y="744602"/>
                  <a:pt x="160731" y="746228"/>
                </a:cubicBezTo>
                <a:cubicBezTo>
                  <a:pt x="163576" y="747853"/>
                  <a:pt x="167030" y="749072"/>
                  <a:pt x="171094" y="749885"/>
                </a:cubicBezTo>
                <a:cubicBezTo>
                  <a:pt x="182474" y="752324"/>
                  <a:pt x="195072" y="761061"/>
                  <a:pt x="208890" y="776098"/>
                </a:cubicBezTo>
                <a:cubicBezTo>
                  <a:pt x="222707" y="791135"/>
                  <a:pt x="232461" y="806781"/>
                  <a:pt x="238150" y="823037"/>
                </a:cubicBezTo>
                <a:cubicBezTo>
                  <a:pt x="244653" y="841732"/>
                  <a:pt x="249936" y="851079"/>
                  <a:pt x="254000" y="851079"/>
                </a:cubicBezTo>
                <a:cubicBezTo>
                  <a:pt x="266192" y="851079"/>
                  <a:pt x="268630" y="857581"/>
                  <a:pt x="261315" y="870586"/>
                </a:cubicBezTo>
                <a:cubicBezTo>
                  <a:pt x="255626" y="881152"/>
                  <a:pt x="250139" y="894767"/>
                  <a:pt x="244856" y="911429"/>
                </a:cubicBezTo>
                <a:cubicBezTo>
                  <a:pt x="239573" y="928092"/>
                  <a:pt x="236931" y="940080"/>
                  <a:pt x="236931" y="947395"/>
                </a:cubicBezTo>
                <a:cubicBezTo>
                  <a:pt x="236931" y="957962"/>
                  <a:pt x="232055" y="973405"/>
                  <a:pt x="222301" y="993725"/>
                </a:cubicBezTo>
                <a:cubicBezTo>
                  <a:pt x="213360" y="1012420"/>
                  <a:pt x="209093" y="1024408"/>
                  <a:pt x="209499" y="1029692"/>
                </a:cubicBezTo>
                <a:cubicBezTo>
                  <a:pt x="209906" y="1034975"/>
                  <a:pt x="215392" y="1040868"/>
                  <a:pt x="225958" y="1047370"/>
                </a:cubicBezTo>
                <a:cubicBezTo>
                  <a:pt x="237338" y="1053872"/>
                  <a:pt x="243027" y="1058749"/>
                  <a:pt x="243027" y="1062000"/>
                </a:cubicBezTo>
                <a:cubicBezTo>
                  <a:pt x="243027" y="1065252"/>
                  <a:pt x="249123" y="1068503"/>
                  <a:pt x="261315" y="1071754"/>
                </a:cubicBezTo>
                <a:cubicBezTo>
                  <a:pt x="273507" y="1075005"/>
                  <a:pt x="284480" y="1076224"/>
                  <a:pt x="294234" y="1075412"/>
                </a:cubicBezTo>
                <a:cubicBezTo>
                  <a:pt x="347066" y="1072160"/>
                  <a:pt x="378359" y="1065658"/>
                  <a:pt x="388112" y="1055904"/>
                </a:cubicBezTo>
                <a:cubicBezTo>
                  <a:pt x="405994" y="1036397"/>
                  <a:pt x="416154" y="935204"/>
                  <a:pt x="418592" y="752324"/>
                </a:cubicBezTo>
                <a:lnTo>
                  <a:pt x="422250" y="576759"/>
                </a:lnTo>
                <a:lnTo>
                  <a:pt x="391770" y="588951"/>
                </a:lnTo>
                <a:cubicBezTo>
                  <a:pt x="371450" y="596266"/>
                  <a:pt x="357632" y="599924"/>
                  <a:pt x="350317" y="599924"/>
                </a:cubicBezTo>
                <a:cubicBezTo>
                  <a:pt x="343002" y="599924"/>
                  <a:pt x="335890" y="603988"/>
                  <a:pt x="328981" y="612116"/>
                </a:cubicBezTo>
                <a:cubicBezTo>
                  <a:pt x="322072" y="620244"/>
                  <a:pt x="316992" y="623292"/>
                  <a:pt x="313741" y="621260"/>
                </a:cubicBezTo>
                <a:cubicBezTo>
                  <a:pt x="310490" y="619228"/>
                  <a:pt x="289967" y="627152"/>
                  <a:pt x="252171" y="645034"/>
                </a:cubicBezTo>
                <a:cubicBezTo>
                  <a:pt x="214376" y="662916"/>
                  <a:pt x="185318" y="678359"/>
                  <a:pt x="164999" y="691364"/>
                </a:cubicBezTo>
                <a:cubicBezTo>
                  <a:pt x="130861" y="713309"/>
                  <a:pt x="119888" y="724282"/>
                  <a:pt x="132080" y="724282"/>
                </a:cubicBezTo>
                <a:cubicBezTo>
                  <a:pt x="139395" y="725095"/>
                  <a:pt x="136551" y="728752"/>
                  <a:pt x="123546" y="735255"/>
                </a:cubicBezTo>
                <a:cubicBezTo>
                  <a:pt x="115418" y="738506"/>
                  <a:pt x="104445" y="742976"/>
                  <a:pt x="90627" y="748666"/>
                </a:cubicBezTo>
                <a:cubicBezTo>
                  <a:pt x="76810" y="753543"/>
                  <a:pt x="66853" y="756388"/>
                  <a:pt x="60757" y="757200"/>
                </a:cubicBezTo>
                <a:cubicBezTo>
                  <a:pt x="54661" y="758013"/>
                  <a:pt x="47955" y="756794"/>
                  <a:pt x="40640" y="753543"/>
                </a:cubicBezTo>
                <a:cubicBezTo>
                  <a:pt x="28448" y="748666"/>
                  <a:pt x="18288" y="741757"/>
                  <a:pt x="10160" y="732816"/>
                </a:cubicBezTo>
                <a:cubicBezTo>
                  <a:pt x="4471" y="726314"/>
                  <a:pt x="1219" y="720421"/>
                  <a:pt x="406" y="715138"/>
                </a:cubicBezTo>
                <a:cubicBezTo>
                  <a:pt x="-406" y="709855"/>
                  <a:pt x="0" y="699492"/>
                  <a:pt x="1626" y="684048"/>
                </a:cubicBezTo>
                <a:cubicBezTo>
                  <a:pt x="4877" y="660477"/>
                  <a:pt x="11379" y="639954"/>
                  <a:pt x="21133" y="622479"/>
                </a:cubicBezTo>
                <a:cubicBezTo>
                  <a:pt x="30886" y="605004"/>
                  <a:pt x="34544" y="595047"/>
                  <a:pt x="32106" y="592608"/>
                </a:cubicBezTo>
                <a:cubicBezTo>
                  <a:pt x="31293" y="591796"/>
                  <a:pt x="32106" y="590983"/>
                  <a:pt x="34544" y="590170"/>
                </a:cubicBezTo>
                <a:cubicBezTo>
                  <a:pt x="36983" y="589357"/>
                  <a:pt x="40640" y="588951"/>
                  <a:pt x="45517" y="588951"/>
                </a:cubicBezTo>
                <a:cubicBezTo>
                  <a:pt x="52832" y="588951"/>
                  <a:pt x="67056" y="585090"/>
                  <a:pt x="88189" y="577368"/>
                </a:cubicBezTo>
                <a:cubicBezTo>
                  <a:pt x="109322" y="569647"/>
                  <a:pt x="121514" y="563754"/>
                  <a:pt x="124765" y="559690"/>
                </a:cubicBezTo>
                <a:cubicBezTo>
                  <a:pt x="127203" y="557252"/>
                  <a:pt x="133706" y="553187"/>
                  <a:pt x="144272" y="547498"/>
                </a:cubicBezTo>
                <a:cubicBezTo>
                  <a:pt x="153213" y="543434"/>
                  <a:pt x="179223" y="522708"/>
                  <a:pt x="222301" y="485319"/>
                </a:cubicBezTo>
                <a:cubicBezTo>
                  <a:pt x="265379" y="447930"/>
                  <a:pt x="288950" y="425984"/>
                  <a:pt x="293014" y="419482"/>
                </a:cubicBezTo>
                <a:cubicBezTo>
                  <a:pt x="296266" y="412980"/>
                  <a:pt x="295047" y="408103"/>
                  <a:pt x="289357" y="404852"/>
                </a:cubicBezTo>
                <a:cubicBezTo>
                  <a:pt x="282855" y="400788"/>
                  <a:pt x="264973" y="400178"/>
                  <a:pt x="235712" y="403023"/>
                </a:cubicBezTo>
                <a:cubicBezTo>
                  <a:pt x="206451" y="405868"/>
                  <a:pt x="188976" y="410135"/>
                  <a:pt x="183286" y="415824"/>
                </a:cubicBezTo>
                <a:cubicBezTo>
                  <a:pt x="175971" y="422327"/>
                  <a:pt x="171907" y="424765"/>
                  <a:pt x="171094" y="423140"/>
                </a:cubicBezTo>
                <a:cubicBezTo>
                  <a:pt x="170282" y="421514"/>
                  <a:pt x="165405" y="415418"/>
                  <a:pt x="156464" y="404852"/>
                </a:cubicBezTo>
                <a:cubicBezTo>
                  <a:pt x="147523" y="395911"/>
                  <a:pt x="143866" y="386360"/>
                  <a:pt x="145491" y="376200"/>
                </a:cubicBezTo>
                <a:cubicBezTo>
                  <a:pt x="147117" y="366040"/>
                  <a:pt x="152806" y="358522"/>
                  <a:pt x="162560" y="353645"/>
                </a:cubicBezTo>
                <a:cubicBezTo>
                  <a:pt x="171501" y="349581"/>
                  <a:pt x="184709" y="339827"/>
                  <a:pt x="202184" y="324384"/>
                </a:cubicBezTo>
                <a:cubicBezTo>
                  <a:pt x="219659" y="308941"/>
                  <a:pt x="260909" y="287808"/>
                  <a:pt x="325933" y="260986"/>
                </a:cubicBezTo>
                <a:cubicBezTo>
                  <a:pt x="390957" y="234164"/>
                  <a:pt x="444602" y="216282"/>
                  <a:pt x="486867" y="207341"/>
                </a:cubicBezTo>
                <a:cubicBezTo>
                  <a:pt x="503936" y="204090"/>
                  <a:pt x="518973" y="178893"/>
                  <a:pt x="531978" y="131751"/>
                </a:cubicBezTo>
                <a:cubicBezTo>
                  <a:pt x="534416" y="121184"/>
                  <a:pt x="535229" y="114885"/>
                  <a:pt x="534416" y="112853"/>
                </a:cubicBezTo>
                <a:cubicBezTo>
                  <a:pt x="533603" y="110821"/>
                  <a:pt x="529946" y="109805"/>
                  <a:pt x="523443" y="109805"/>
                </a:cubicBezTo>
                <a:cubicBezTo>
                  <a:pt x="496621" y="109805"/>
                  <a:pt x="447853" y="123216"/>
                  <a:pt x="377139" y="150039"/>
                </a:cubicBezTo>
                <a:cubicBezTo>
                  <a:pt x="349504" y="160605"/>
                  <a:pt x="336499" y="167514"/>
                  <a:pt x="338125" y="170765"/>
                </a:cubicBezTo>
                <a:cubicBezTo>
                  <a:pt x="340563" y="171578"/>
                  <a:pt x="339751" y="172391"/>
                  <a:pt x="335687" y="173203"/>
                </a:cubicBezTo>
                <a:cubicBezTo>
                  <a:pt x="331622" y="174829"/>
                  <a:pt x="324307" y="176048"/>
                  <a:pt x="313741" y="176861"/>
                </a:cubicBezTo>
                <a:cubicBezTo>
                  <a:pt x="297485" y="178487"/>
                  <a:pt x="284683" y="177674"/>
                  <a:pt x="275336" y="174423"/>
                </a:cubicBezTo>
                <a:cubicBezTo>
                  <a:pt x="265989" y="171171"/>
                  <a:pt x="255219" y="163450"/>
                  <a:pt x="243027" y="151258"/>
                </a:cubicBezTo>
                <a:cubicBezTo>
                  <a:pt x="235712" y="143943"/>
                  <a:pt x="230023" y="140285"/>
                  <a:pt x="225958" y="140285"/>
                </a:cubicBezTo>
                <a:cubicBezTo>
                  <a:pt x="221895" y="140285"/>
                  <a:pt x="218643" y="133376"/>
                  <a:pt x="216205" y="119559"/>
                </a:cubicBezTo>
                <a:cubicBezTo>
                  <a:pt x="213766" y="105741"/>
                  <a:pt x="210922" y="97613"/>
                  <a:pt x="207671" y="95175"/>
                </a:cubicBezTo>
                <a:cubicBezTo>
                  <a:pt x="203606" y="92736"/>
                  <a:pt x="201778" y="83999"/>
                  <a:pt x="202184" y="68962"/>
                </a:cubicBezTo>
                <a:cubicBezTo>
                  <a:pt x="202591" y="53925"/>
                  <a:pt x="204826" y="44375"/>
                  <a:pt x="208890" y="40311"/>
                </a:cubicBezTo>
                <a:cubicBezTo>
                  <a:pt x="213766" y="35434"/>
                  <a:pt x="219659" y="33199"/>
                  <a:pt x="226568" y="33605"/>
                </a:cubicBezTo>
                <a:cubicBezTo>
                  <a:pt x="233477" y="34012"/>
                  <a:pt x="238963" y="37060"/>
                  <a:pt x="243027" y="42749"/>
                </a:cubicBezTo>
                <a:cubicBezTo>
                  <a:pt x="247904" y="48439"/>
                  <a:pt x="258470" y="49861"/>
                  <a:pt x="274727" y="47016"/>
                </a:cubicBezTo>
                <a:cubicBezTo>
                  <a:pt x="290982" y="44172"/>
                  <a:pt x="325933" y="35028"/>
                  <a:pt x="379578" y="19584"/>
                </a:cubicBezTo>
                <a:cubicBezTo>
                  <a:pt x="412902" y="9831"/>
                  <a:pt x="434442" y="3938"/>
                  <a:pt x="444195" y="1906"/>
                </a:cubicBezTo>
                <a:cubicBezTo>
                  <a:pt x="449072" y="890"/>
                  <a:pt x="455168" y="280"/>
                  <a:pt x="462483" y="77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C7DA090-14D1-23F6-9F90-83E892067571}"/>
              </a:ext>
            </a:extLst>
          </p:cNvPr>
          <p:cNvSpPr/>
          <p:nvPr/>
        </p:nvSpPr>
        <p:spPr>
          <a:xfrm>
            <a:off x="1014656" y="869845"/>
            <a:ext cx="650027" cy="986783"/>
          </a:xfrm>
          <a:custGeom>
            <a:avLst/>
            <a:gdLst/>
            <a:ahLst/>
            <a:cxnLst/>
            <a:rect l="l" t="t" r="r" b="b"/>
            <a:pathLst>
              <a:path w="650027" h="986783">
                <a:moveTo>
                  <a:pt x="250660" y="660752"/>
                </a:moveTo>
                <a:lnTo>
                  <a:pt x="233172" y="675325"/>
                </a:lnTo>
                <a:cubicBezTo>
                  <a:pt x="225400" y="682126"/>
                  <a:pt x="220785" y="688684"/>
                  <a:pt x="219327" y="694999"/>
                </a:cubicBezTo>
                <a:cubicBezTo>
                  <a:pt x="217870" y="701314"/>
                  <a:pt x="217141" y="713701"/>
                  <a:pt x="217141" y="732161"/>
                </a:cubicBezTo>
                <a:cubicBezTo>
                  <a:pt x="218113" y="766165"/>
                  <a:pt x="219570" y="785596"/>
                  <a:pt x="221513" y="790454"/>
                </a:cubicBezTo>
                <a:cubicBezTo>
                  <a:pt x="223457" y="795311"/>
                  <a:pt x="229772" y="796769"/>
                  <a:pt x="240458" y="794826"/>
                </a:cubicBezTo>
                <a:cubicBezTo>
                  <a:pt x="258918" y="790939"/>
                  <a:pt x="282721" y="782195"/>
                  <a:pt x="311868" y="768594"/>
                </a:cubicBezTo>
                <a:cubicBezTo>
                  <a:pt x="324498" y="761793"/>
                  <a:pt x="331298" y="751591"/>
                  <a:pt x="332270" y="737990"/>
                </a:cubicBezTo>
                <a:cubicBezTo>
                  <a:pt x="333241" y="731189"/>
                  <a:pt x="331298" y="727789"/>
                  <a:pt x="326441" y="727789"/>
                </a:cubicBezTo>
                <a:cubicBezTo>
                  <a:pt x="320612" y="727789"/>
                  <a:pt x="306524" y="716616"/>
                  <a:pt x="284178" y="694270"/>
                </a:cubicBezTo>
                <a:close/>
                <a:moveTo>
                  <a:pt x="234629" y="611203"/>
                </a:moveTo>
                <a:cubicBezTo>
                  <a:pt x="222971" y="611203"/>
                  <a:pt x="215927" y="612174"/>
                  <a:pt x="213498" y="614117"/>
                </a:cubicBezTo>
                <a:cubicBezTo>
                  <a:pt x="211069" y="616060"/>
                  <a:pt x="210341" y="620918"/>
                  <a:pt x="211312" y="628691"/>
                </a:cubicBezTo>
                <a:cubicBezTo>
                  <a:pt x="211312" y="640349"/>
                  <a:pt x="211798" y="649093"/>
                  <a:pt x="212769" y="654922"/>
                </a:cubicBezTo>
                <a:cubicBezTo>
                  <a:pt x="213741" y="665609"/>
                  <a:pt x="219085" y="666095"/>
                  <a:pt x="228800" y="656380"/>
                </a:cubicBezTo>
                <a:cubicBezTo>
                  <a:pt x="233658" y="651522"/>
                  <a:pt x="237058" y="645693"/>
                  <a:pt x="239001" y="638892"/>
                </a:cubicBezTo>
                <a:cubicBezTo>
                  <a:pt x="241916" y="627233"/>
                  <a:pt x="245316" y="624561"/>
                  <a:pt x="249202" y="630876"/>
                </a:cubicBezTo>
                <a:cubicBezTo>
                  <a:pt x="253089" y="637192"/>
                  <a:pt x="255032" y="637434"/>
                  <a:pt x="255032" y="631605"/>
                </a:cubicBezTo>
                <a:cubicBezTo>
                  <a:pt x="255032" y="625776"/>
                  <a:pt x="256003" y="620918"/>
                  <a:pt x="257946" y="617032"/>
                </a:cubicBezTo>
                <a:cubicBezTo>
                  <a:pt x="257946" y="616060"/>
                  <a:pt x="256975" y="615089"/>
                  <a:pt x="255032" y="614117"/>
                </a:cubicBezTo>
                <a:cubicBezTo>
                  <a:pt x="253089" y="613146"/>
                  <a:pt x="250174" y="612417"/>
                  <a:pt x="246288" y="611931"/>
                </a:cubicBezTo>
                <a:cubicBezTo>
                  <a:pt x="242402" y="611446"/>
                  <a:pt x="238516" y="611203"/>
                  <a:pt x="234629" y="611203"/>
                </a:cubicBezTo>
                <a:close/>
                <a:moveTo>
                  <a:pt x="489661" y="552910"/>
                </a:moveTo>
                <a:cubicBezTo>
                  <a:pt x="486746" y="552910"/>
                  <a:pt x="479217" y="556067"/>
                  <a:pt x="467073" y="562382"/>
                </a:cubicBezTo>
                <a:cubicBezTo>
                  <a:pt x="454928" y="568697"/>
                  <a:pt x="444484" y="572341"/>
                  <a:pt x="435740" y="573312"/>
                </a:cubicBezTo>
                <a:cubicBezTo>
                  <a:pt x="421167" y="573312"/>
                  <a:pt x="395178" y="580599"/>
                  <a:pt x="357773" y="595172"/>
                </a:cubicBezTo>
                <a:cubicBezTo>
                  <a:pt x="320368" y="609745"/>
                  <a:pt x="296323" y="621404"/>
                  <a:pt x="285636" y="630148"/>
                </a:cubicBezTo>
                <a:lnTo>
                  <a:pt x="262318" y="650550"/>
                </a:lnTo>
                <a:lnTo>
                  <a:pt x="292922" y="669496"/>
                </a:lnTo>
                <a:cubicBezTo>
                  <a:pt x="340528" y="702528"/>
                  <a:pt x="366274" y="714187"/>
                  <a:pt x="370161" y="704471"/>
                </a:cubicBezTo>
                <a:cubicBezTo>
                  <a:pt x="373075" y="698642"/>
                  <a:pt x="374775" y="699371"/>
                  <a:pt x="375261" y="706657"/>
                </a:cubicBezTo>
                <a:cubicBezTo>
                  <a:pt x="375747" y="713944"/>
                  <a:pt x="385948" y="717587"/>
                  <a:pt x="405865" y="717587"/>
                </a:cubicBezTo>
                <a:cubicBezTo>
                  <a:pt x="425782" y="717587"/>
                  <a:pt x="445456" y="719530"/>
                  <a:pt x="464887" y="723417"/>
                </a:cubicBezTo>
                <a:lnTo>
                  <a:pt x="495490" y="729246"/>
                </a:lnTo>
                <a:lnTo>
                  <a:pt x="495490" y="640349"/>
                </a:lnTo>
                <a:cubicBezTo>
                  <a:pt x="495490" y="624804"/>
                  <a:pt x="495248" y="610231"/>
                  <a:pt x="494762" y="596629"/>
                </a:cubicBezTo>
                <a:cubicBezTo>
                  <a:pt x="494276" y="583028"/>
                  <a:pt x="493547" y="572341"/>
                  <a:pt x="492576" y="564568"/>
                </a:cubicBezTo>
                <a:cubicBezTo>
                  <a:pt x="491604" y="556796"/>
                  <a:pt x="490633" y="552910"/>
                  <a:pt x="489661" y="552910"/>
                </a:cubicBezTo>
                <a:close/>
                <a:moveTo>
                  <a:pt x="229893" y="345514"/>
                </a:moveTo>
                <a:cubicBezTo>
                  <a:pt x="228436" y="345818"/>
                  <a:pt x="227585" y="346455"/>
                  <a:pt x="227343" y="347427"/>
                </a:cubicBezTo>
                <a:cubicBezTo>
                  <a:pt x="227343" y="352285"/>
                  <a:pt x="223699" y="376088"/>
                  <a:pt x="216413" y="418836"/>
                </a:cubicBezTo>
                <a:cubicBezTo>
                  <a:pt x="209126" y="461584"/>
                  <a:pt x="206940" y="483930"/>
                  <a:pt x="209855" y="485873"/>
                </a:cubicBezTo>
                <a:cubicBezTo>
                  <a:pt x="214713" y="491702"/>
                  <a:pt x="238272" y="475429"/>
                  <a:pt x="280535" y="437052"/>
                </a:cubicBezTo>
                <a:cubicBezTo>
                  <a:pt x="322797" y="398676"/>
                  <a:pt x="341500" y="376088"/>
                  <a:pt x="336642" y="369287"/>
                </a:cubicBezTo>
                <a:cubicBezTo>
                  <a:pt x="333727" y="364429"/>
                  <a:pt x="324498" y="362000"/>
                  <a:pt x="308953" y="362000"/>
                </a:cubicBezTo>
                <a:cubicBezTo>
                  <a:pt x="293408" y="362000"/>
                  <a:pt x="276892" y="358600"/>
                  <a:pt x="259404" y="351799"/>
                </a:cubicBezTo>
                <a:cubicBezTo>
                  <a:pt x="244102" y="346698"/>
                  <a:pt x="234265" y="344603"/>
                  <a:pt x="229893" y="345514"/>
                </a:cubicBezTo>
                <a:close/>
                <a:moveTo>
                  <a:pt x="495490" y="327753"/>
                </a:moveTo>
                <a:cubicBezTo>
                  <a:pt x="491604" y="328239"/>
                  <a:pt x="481403" y="332854"/>
                  <a:pt x="464887" y="341597"/>
                </a:cubicBezTo>
                <a:cubicBezTo>
                  <a:pt x="447399" y="350341"/>
                  <a:pt x="431854" y="355685"/>
                  <a:pt x="418252" y="357628"/>
                </a:cubicBezTo>
                <a:cubicBezTo>
                  <a:pt x="388134" y="360543"/>
                  <a:pt x="347815" y="396004"/>
                  <a:pt x="297294" y="464013"/>
                </a:cubicBezTo>
                <a:lnTo>
                  <a:pt x="291465" y="474214"/>
                </a:lnTo>
                <a:cubicBezTo>
                  <a:pt x="292437" y="473243"/>
                  <a:pt x="294866" y="471299"/>
                  <a:pt x="298752" y="468385"/>
                </a:cubicBezTo>
                <a:cubicBezTo>
                  <a:pt x="306524" y="462555"/>
                  <a:pt x="310653" y="461341"/>
                  <a:pt x="311139" y="464741"/>
                </a:cubicBezTo>
                <a:cubicBezTo>
                  <a:pt x="311625" y="468142"/>
                  <a:pt x="307981" y="474214"/>
                  <a:pt x="300209" y="482958"/>
                </a:cubicBezTo>
                <a:cubicBezTo>
                  <a:pt x="288550" y="495588"/>
                  <a:pt x="288065" y="501417"/>
                  <a:pt x="298752" y="500446"/>
                </a:cubicBezTo>
                <a:cubicBezTo>
                  <a:pt x="307496" y="499474"/>
                  <a:pt x="321340" y="494374"/>
                  <a:pt x="340285" y="485144"/>
                </a:cubicBezTo>
                <a:cubicBezTo>
                  <a:pt x="359230" y="475914"/>
                  <a:pt x="373804" y="470571"/>
                  <a:pt x="384005" y="469113"/>
                </a:cubicBezTo>
                <a:cubicBezTo>
                  <a:pt x="394206" y="467656"/>
                  <a:pt x="412423" y="467899"/>
                  <a:pt x="438655" y="469842"/>
                </a:cubicBezTo>
                <a:lnTo>
                  <a:pt x="494033" y="472757"/>
                </a:lnTo>
                <a:lnTo>
                  <a:pt x="494033" y="426122"/>
                </a:lnTo>
                <a:cubicBezTo>
                  <a:pt x="494033" y="394061"/>
                  <a:pt x="496219" y="372444"/>
                  <a:pt x="500591" y="361271"/>
                </a:cubicBezTo>
                <a:cubicBezTo>
                  <a:pt x="504963" y="350099"/>
                  <a:pt x="506177" y="341112"/>
                  <a:pt x="504234" y="334311"/>
                </a:cubicBezTo>
                <a:cubicBezTo>
                  <a:pt x="502291" y="329453"/>
                  <a:pt x="499377" y="327267"/>
                  <a:pt x="495490" y="327753"/>
                </a:cubicBezTo>
                <a:close/>
                <a:moveTo>
                  <a:pt x="511521" y="53047"/>
                </a:moveTo>
                <a:cubicBezTo>
                  <a:pt x="507635" y="54019"/>
                  <a:pt x="492333" y="55962"/>
                  <a:pt x="465615" y="58876"/>
                </a:cubicBezTo>
                <a:cubicBezTo>
                  <a:pt x="438898" y="61791"/>
                  <a:pt x="420195" y="66649"/>
                  <a:pt x="409508" y="73450"/>
                </a:cubicBezTo>
                <a:cubicBezTo>
                  <a:pt x="398821" y="80250"/>
                  <a:pt x="386677" y="86566"/>
                  <a:pt x="373075" y="92395"/>
                </a:cubicBezTo>
                <a:cubicBezTo>
                  <a:pt x="364331" y="96281"/>
                  <a:pt x="359230" y="97981"/>
                  <a:pt x="357773" y="97496"/>
                </a:cubicBezTo>
                <a:cubicBezTo>
                  <a:pt x="356316" y="97010"/>
                  <a:pt x="356559" y="93367"/>
                  <a:pt x="358502" y="86566"/>
                </a:cubicBezTo>
                <a:cubicBezTo>
                  <a:pt x="360445" y="79765"/>
                  <a:pt x="361174" y="76121"/>
                  <a:pt x="360688" y="75636"/>
                </a:cubicBezTo>
                <a:cubicBezTo>
                  <a:pt x="360202" y="75150"/>
                  <a:pt x="355587" y="78307"/>
                  <a:pt x="346843" y="85108"/>
                </a:cubicBezTo>
                <a:cubicBezTo>
                  <a:pt x="304095" y="120084"/>
                  <a:pt x="276163" y="147530"/>
                  <a:pt x="263047" y="167447"/>
                </a:cubicBezTo>
                <a:cubicBezTo>
                  <a:pt x="249931" y="187364"/>
                  <a:pt x="241916" y="215296"/>
                  <a:pt x="239001" y="251243"/>
                </a:cubicBezTo>
                <a:lnTo>
                  <a:pt x="233172" y="305164"/>
                </a:lnTo>
                <a:lnTo>
                  <a:pt x="268148" y="300792"/>
                </a:lnTo>
                <a:cubicBezTo>
                  <a:pt x="290493" y="297878"/>
                  <a:pt x="311139" y="293506"/>
                  <a:pt x="330084" y="287676"/>
                </a:cubicBezTo>
                <a:cubicBezTo>
                  <a:pt x="349029" y="281847"/>
                  <a:pt x="366760" y="276018"/>
                  <a:pt x="383277" y="270189"/>
                </a:cubicBezTo>
                <a:cubicBezTo>
                  <a:pt x="396878" y="266302"/>
                  <a:pt x="415095" y="265088"/>
                  <a:pt x="437926" y="266545"/>
                </a:cubicBezTo>
                <a:cubicBezTo>
                  <a:pt x="460757" y="268003"/>
                  <a:pt x="477517" y="271646"/>
                  <a:pt x="488204" y="277475"/>
                </a:cubicBezTo>
                <a:cubicBezTo>
                  <a:pt x="492090" y="278447"/>
                  <a:pt x="495248" y="279175"/>
                  <a:pt x="497677" y="279661"/>
                </a:cubicBezTo>
                <a:cubicBezTo>
                  <a:pt x="500105" y="280147"/>
                  <a:pt x="502048" y="277961"/>
                  <a:pt x="503506" y="273103"/>
                </a:cubicBezTo>
                <a:cubicBezTo>
                  <a:pt x="504963" y="268245"/>
                  <a:pt x="506420" y="262173"/>
                  <a:pt x="507878" y="254887"/>
                </a:cubicBezTo>
                <a:cubicBezTo>
                  <a:pt x="509335" y="247600"/>
                  <a:pt x="511035" y="236184"/>
                  <a:pt x="512978" y="220640"/>
                </a:cubicBezTo>
                <a:cubicBezTo>
                  <a:pt x="519779" y="161375"/>
                  <a:pt x="519293" y="131257"/>
                  <a:pt x="511521" y="130285"/>
                </a:cubicBezTo>
                <a:cubicBezTo>
                  <a:pt x="509578" y="130285"/>
                  <a:pt x="507635" y="130771"/>
                  <a:pt x="505692" y="131743"/>
                </a:cubicBezTo>
                <a:cubicBezTo>
                  <a:pt x="501805" y="133686"/>
                  <a:pt x="499377" y="134172"/>
                  <a:pt x="498405" y="133200"/>
                </a:cubicBezTo>
                <a:cubicBezTo>
                  <a:pt x="497433" y="132228"/>
                  <a:pt x="498405" y="129314"/>
                  <a:pt x="501320" y="124456"/>
                </a:cubicBezTo>
                <a:cubicBezTo>
                  <a:pt x="505206" y="115712"/>
                  <a:pt x="508606" y="101625"/>
                  <a:pt x="511521" y="82194"/>
                </a:cubicBezTo>
                <a:cubicBezTo>
                  <a:pt x="512493" y="76364"/>
                  <a:pt x="513221" y="71264"/>
                  <a:pt x="513707" y="66892"/>
                </a:cubicBezTo>
                <a:cubicBezTo>
                  <a:pt x="514193" y="62520"/>
                  <a:pt x="514193" y="59119"/>
                  <a:pt x="513707" y="56690"/>
                </a:cubicBezTo>
                <a:cubicBezTo>
                  <a:pt x="513221" y="54261"/>
                  <a:pt x="512493" y="53047"/>
                  <a:pt x="511521" y="53047"/>
                </a:cubicBezTo>
                <a:close/>
                <a:moveTo>
                  <a:pt x="527187" y="219"/>
                </a:moveTo>
                <a:cubicBezTo>
                  <a:pt x="539574" y="948"/>
                  <a:pt x="554755" y="3498"/>
                  <a:pt x="572729" y="7870"/>
                </a:cubicBezTo>
                <a:cubicBezTo>
                  <a:pt x="584387" y="10785"/>
                  <a:pt x="592645" y="12242"/>
                  <a:pt x="597503" y="12242"/>
                </a:cubicBezTo>
                <a:cubicBezTo>
                  <a:pt x="607219" y="14185"/>
                  <a:pt x="617420" y="19043"/>
                  <a:pt x="628107" y="26815"/>
                </a:cubicBezTo>
                <a:cubicBezTo>
                  <a:pt x="638794" y="34588"/>
                  <a:pt x="645109" y="42360"/>
                  <a:pt x="647052" y="50132"/>
                </a:cubicBezTo>
                <a:cubicBezTo>
                  <a:pt x="653853" y="73450"/>
                  <a:pt x="648995" y="101625"/>
                  <a:pt x="632479" y="134657"/>
                </a:cubicBezTo>
                <a:cubicBezTo>
                  <a:pt x="622764" y="156031"/>
                  <a:pt x="613534" y="228169"/>
                  <a:pt x="604790" y="351070"/>
                </a:cubicBezTo>
                <a:cubicBezTo>
                  <a:pt x="596046" y="473971"/>
                  <a:pt x="595560" y="540765"/>
                  <a:pt x="603333" y="551452"/>
                </a:cubicBezTo>
                <a:cubicBezTo>
                  <a:pt x="608190" y="557282"/>
                  <a:pt x="607947" y="564568"/>
                  <a:pt x="602604" y="573312"/>
                </a:cubicBezTo>
                <a:cubicBezTo>
                  <a:pt x="597260" y="582056"/>
                  <a:pt x="597017" y="587885"/>
                  <a:pt x="601875" y="590800"/>
                </a:cubicBezTo>
                <a:cubicBezTo>
                  <a:pt x="606733" y="593715"/>
                  <a:pt x="606976" y="596872"/>
                  <a:pt x="602604" y="600273"/>
                </a:cubicBezTo>
                <a:cubicBezTo>
                  <a:pt x="598232" y="603673"/>
                  <a:pt x="597989" y="623833"/>
                  <a:pt x="601875" y="660752"/>
                </a:cubicBezTo>
                <a:cubicBezTo>
                  <a:pt x="604790" y="688927"/>
                  <a:pt x="606004" y="738476"/>
                  <a:pt x="605518" y="809399"/>
                </a:cubicBezTo>
                <a:cubicBezTo>
                  <a:pt x="605033" y="880322"/>
                  <a:pt x="602847" y="921127"/>
                  <a:pt x="598961" y="931814"/>
                </a:cubicBezTo>
                <a:cubicBezTo>
                  <a:pt x="589245" y="965818"/>
                  <a:pt x="577829" y="984035"/>
                  <a:pt x="564713" y="986464"/>
                </a:cubicBezTo>
                <a:cubicBezTo>
                  <a:pt x="551597" y="988893"/>
                  <a:pt x="533381" y="977477"/>
                  <a:pt x="510064" y="952217"/>
                </a:cubicBezTo>
                <a:cubicBezTo>
                  <a:pt x="470230" y="907525"/>
                  <a:pt x="444727" y="880808"/>
                  <a:pt x="433554" y="872064"/>
                </a:cubicBezTo>
                <a:cubicBezTo>
                  <a:pt x="422381" y="863320"/>
                  <a:pt x="411451" y="860405"/>
                  <a:pt x="400764" y="863320"/>
                </a:cubicBezTo>
                <a:cubicBezTo>
                  <a:pt x="386191" y="868178"/>
                  <a:pt x="372589" y="870364"/>
                  <a:pt x="359959" y="869878"/>
                </a:cubicBezTo>
                <a:cubicBezTo>
                  <a:pt x="347329" y="869392"/>
                  <a:pt x="334456" y="871821"/>
                  <a:pt x="321340" y="877164"/>
                </a:cubicBezTo>
                <a:cubicBezTo>
                  <a:pt x="308224" y="882508"/>
                  <a:pt x="294622" y="886151"/>
                  <a:pt x="280535" y="888094"/>
                </a:cubicBezTo>
                <a:cubicBezTo>
                  <a:pt x="266448" y="890037"/>
                  <a:pt x="256489" y="893438"/>
                  <a:pt x="250660" y="898296"/>
                </a:cubicBezTo>
                <a:cubicBezTo>
                  <a:pt x="244830" y="903153"/>
                  <a:pt x="227100" y="903882"/>
                  <a:pt x="197468" y="900481"/>
                </a:cubicBezTo>
                <a:cubicBezTo>
                  <a:pt x="167835" y="897081"/>
                  <a:pt x="147190" y="891981"/>
                  <a:pt x="135531" y="885180"/>
                </a:cubicBezTo>
                <a:cubicBezTo>
                  <a:pt x="123872" y="878379"/>
                  <a:pt x="112943" y="868663"/>
                  <a:pt x="102741" y="856033"/>
                </a:cubicBezTo>
                <a:cubicBezTo>
                  <a:pt x="92540" y="843403"/>
                  <a:pt x="87440" y="833202"/>
                  <a:pt x="87440" y="825429"/>
                </a:cubicBezTo>
                <a:cubicBezTo>
                  <a:pt x="86468" y="816685"/>
                  <a:pt x="83796" y="812313"/>
                  <a:pt x="79424" y="812313"/>
                </a:cubicBezTo>
                <a:cubicBezTo>
                  <a:pt x="75052" y="812313"/>
                  <a:pt x="72866" y="805998"/>
                  <a:pt x="72866" y="793368"/>
                </a:cubicBezTo>
                <a:cubicBezTo>
                  <a:pt x="71895" y="757421"/>
                  <a:pt x="56836" y="724388"/>
                  <a:pt x="27689" y="694270"/>
                </a:cubicBezTo>
                <a:lnTo>
                  <a:pt x="0" y="666581"/>
                </a:lnTo>
                <a:lnTo>
                  <a:pt x="18945" y="641806"/>
                </a:lnTo>
                <a:cubicBezTo>
                  <a:pt x="31575" y="625290"/>
                  <a:pt x="37890" y="614360"/>
                  <a:pt x="37890" y="609017"/>
                </a:cubicBezTo>
                <a:cubicBezTo>
                  <a:pt x="37890" y="603673"/>
                  <a:pt x="47120" y="579142"/>
                  <a:pt x="65580" y="535422"/>
                </a:cubicBezTo>
                <a:cubicBezTo>
                  <a:pt x="80153" y="500446"/>
                  <a:pt x="89868" y="472271"/>
                  <a:pt x="94726" y="450897"/>
                </a:cubicBezTo>
                <a:cubicBezTo>
                  <a:pt x="99584" y="429523"/>
                  <a:pt x="101527" y="404748"/>
                  <a:pt x="100555" y="376573"/>
                </a:cubicBezTo>
                <a:cubicBezTo>
                  <a:pt x="100555" y="350341"/>
                  <a:pt x="103470" y="319980"/>
                  <a:pt x="109299" y="285490"/>
                </a:cubicBezTo>
                <a:cubicBezTo>
                  <a:pt x="115129" y="251000"/>
                  <a:pt x="121444" y="223554"/>
                  <a:pt x="128245" y="203152"/>
                </a:cubicBezTo>
                <a:cubicBezTo>
                  <a:pt x="133102" y="190522"/>
                  <a:pt x="135531" y="176191"/>
                  <a:pt x="135531" y="160161"/>
                </a:cubicBezTo>
                <a:cubicBezTo>
                  <a:pt x="135531" y="144130"/>
                  <a:pt x="139417" y="130285"/>
                  <a:pt x="147190" y="118627"/>
                </a:cubicBezTo>
                <a:cubicBezTo>
                  <a:pt x="154962" y="106968"/>
                  <a:pt x="157391" y="90452"/>
                  <a:pt x="154476" y="69078"/>
                </a:cubicBezTo>
                <a:cubicBezTo>
                  <a:pt x="152533" y="55476"/>
                  <a:pt x="152048" y="46003"/>
                  <a:pt x="153019" y="40660"/>
                </a:cubicBezTo>
                <a:cubicBezTo>
                  <a:pt x="153991" y="35316"/>
                  <a:pt x="157391" y="29244"/>
                  <a:pt x="163220" y="22443"/>
                </a:cubicBezTo>
                <a:cubicBezTo>
                  <a:pt x="171964" y="12728"/>
                  <a:pt x="183380" y="7870"/>
                  <a:pt x="197468" y="7870"/>
                </a:cubicBezTo>
                <a:cubicBezTo>
                  <a:pt x="211555" y="7870"/>
                  <a:pt x="225400" y="12728"/>
                  <a:pt x="239001" y="22443"/>
                </a:cubicBezTo>
                <a:cubicBezTo>
                  <a:pt x="250660" y="29244"/>
                  <a:pt x="260861" y="41631"/>
                  <a:pt x="269605" y="59605"/>
                </a:cubicBezTo>
                <a:cubicBezTo>
                  <a:pt x="278349" y="77579"/>
                  <a:pt x="281264" y="91423"/>
                  <a:pt x="278349" y="101139"/>
                </a:cubicBezTo>
                <a:cubicBezTo>
                  <a:pt x="276406" y="109883"/>
                  <a:pt x="276406" y="114012"/>
                  <a:pt x="278349" y="113526"/>
                </a:cubicBezTo>
                <a:cubicBezTo>
                  <a:pt x="280292" y="113040"/>
                  <a:pt x="287093" y="107454"/>
                  <a:pt x="298752" y="96767"/>
                </a:cubicBezTo>
                <a:cubicBezTo>
                  <a:pt x="314296" y="82194"/>
                  <a:pt x="342957" y="63977"/>
                  <a:pt x="384734" y="42117"/>
                </a:cubicBezTo>
                <a:cubicBezTo>
                  <a:pt x="426510" y="20257"/>
                  <a:pt x="453714" y="9327"/>
                  <a:pt x="466344" y="9327"/>
                </a:cubicBezTo>
                <a:cubicBezTo>
                  <a:pt x="478974" y="9327"/>
                  <a:pt x="489661" y="7384"/>
                  <a:pt x="498405" y="3498"/>
                </a:cubicBezTo>
                <a:cubicBezTo>
                  <a:pt x="505206" y="583"/>
                  <a:pt x="514800" y="-510"/>
                  <a:pt x="527187" y="219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405" y="833203"/>
            <a:ext cx="609891" cy="45872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394620" y="1866829"/>
            <a:ext cx="5754936" cy="4416112"/>
            <a:chOff x="1039020" y="1951494"/>
            <a:chExt cx="5754936" cy="4416112"/>
          </a:xfrm>
        </p:grpSpPr>
        <p:grpSp>
          <p:nvGrpSpPr>
            <p:cNvPr id="14" name="组合 13"/>
            <p:cNvGrpSpPr/>
            <p:nvPr/>
          </p:nvGrpSpPr>
          <p:grpSpPr>
            <a:xfrm>
              <a:off x="1039020" y="1951494"/>
              <a:ext cx="5263550" cy="1263993"/>
              <a:chOff x="1421455" y="1965814"/>
              <a:chExt cx="5263550" cy="1263993"/>
            </a:xfrm>
          </p:grpSpPr>
          <p:sp>
            <p:nvSpPr>
              <p:cNvPr id="36" name="MG-任意多边形 9">
                <a:extLst>
                  <a:ext uri="{FF2B5EF4-FFF2-40B4-BE49-F238E27FC236}">
                    <a16:creationId xmlns:a16="http://schemas.microsoft.com/office/drawing/2014/main" id="{6A61F7CD-6241-C5A0-D689-3BBF8B11C76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1421455" y="2290909"/>
                <a:ext cx="4500000" cy="612000"/>
              </a:xfrm>
              <a:custGeom>
                <a:avLst/>
                <a:gdLst>
                  <a:gd name="connsiteX0" fmla="*/ 3500267 w 3666457"/>
                  <a:gd name="connsiteY0" fmla="*/ 0 h 400110"/>
                  <a:gd name="connsiteX1" fmla="*/ 2820523 w 3666457"/>
                  <a:gd name="connsiteY1" fmla="*/ 0 h 400110"/>
                  <a:gd name="connsiteX2" fmla="*/ 845934 w 3666457"/>
                  <a:gd name="connsiteY2" fmla="*/ 0 h 400110"/>
                  <a:gd name="connsiteX3" fmla="*/ 166190 w 3666457"/>
                  <a:gd name="connsiteY3" fmla="*/ 0 h 400110"/>
                  <a:gd name="connsiteX4" fmla="*/ 0 w 3666457"/>
                  <a:gd name="connsiteY4" fmla="*/ 200055 h 400110"/>
                  <a:gd name="connsiteX5" fmla="*/ 166190 w 3666457"/>
                  <a:gd name="connsiteY5" fmla="*/ 400110 h 400110"/>
                  <a:gd name="connsiteX6" fmla="*/ 845934 w 3666457"/>
                  <a:gd name="connsiteY6" fmla="*/ 400110 h 400110"/>
                  <a:gd name="connsiteX7" fmla="*/ 2820523 w 3666457"/>
                  <a:gd name="connsiteY7" fmla="*/ 400110 h 400110"/>
                  <a:gd name="connsiteX8" fmla="*/ 3500267 w 3666457"/>
                  <a:gd name="connsiteY8" fmla="*/ 400110 h 400110"/>
                  <a:gd name="connsiteX9" fmla="*/ 3666457 w 3666457"/>
                  <a:gd name="connsiteY9" fmla="*/ 200055 h 40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457" h="400110">
                    <a:moveTo>
                      <a:pt x="3500267" y="0"/>
                    </a:moveTo>
                    <a:lnTo>
                      <a:pt x="2820523" y="0"/>
                    </a:lnTo>
                    <a:lnTo>
                      <a:pt x="845934" y="0"/>
                    </a:lnTo>
                    <a:lnTo>
                      <a:pt x="166190" y="0"/>
                    </a:lnTo>
                    <a:lnTo>
                      <a:pt x="0" y="200055"/>
                    </a:lnTo>
                    <a:lnTo>
                      <a:pt x="166190" y="400110"/>
                    </a:lnTo>
                    <a:lnTo>
                      <a:pt x="845934" y="400110"/>
                    </a:lnTo>
                    <a:lnTo>
                      <a:pt x="2820523" y="400110"/>
                    </a:lnTo>
                    <a:lnTo>
                      <a:pt x="3500267" y="400110"/>
                    </a:lnTo>
                    <a:lnTo>
                      <a:pt x="3666457" y="200055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52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3986" y="1965814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37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1503721" y="2290909"/>
                <a:ext cx="5181284" cy="612000"/>
              </a:xfrm>
              <a:prstGeom prst="hexagon">
                <a:avLst>
                  <a:gd name="adj" fmla="val 33076"/>
                  <a:gd name="vf" fmla="val 115470"/>
                </a:avLst>
              </a:prstGeom>
              <a:gradFill flip="none" rotWithShape="0">
                <a:gsLst>
                  <a:gs pos="83000">
                    <a:srgbClr val="DBEEE2">
                      <a:alpha val="20000"/>
                    </a:srgbClr>
                  </a:gs>
                  <a:gs pos="30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1600706" y="2227803"/>
                <a:ext cx="906965" cy="738213"/>
              </a:xfrm>
              <a:prstGeom prst="hexagon">
                <a:avLst>
                  <a:gd name="adj" fmla="val 31666"/>
                  <a:gd name="vf" fmla="val 115470"/>
                </a:avLst>
              </a:prstGeom>
              <a:gradFill>
                <a:gsLst>
                  <a:gs pos="0">
                    <a:schemeClr val="accent3"/>
                  </a:gs>
                  <a:gs pos="6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749388" y="2366077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defRPr>
                </a:lvl1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8244" y="2583651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2639477" y="2366077"/>
                <a:ext cx="28263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学校概况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530406" y="3002200"/>
              <a:ext cx="5263550" cy="1263993"/>
              <a:chOff x="1421455" y="1965814"/>
              <a:chExt cx="5263550" cy="1263993"/>
            </a:xfrm>
          </p:grpSpPr>
          <p:sp>
            <p:nvSpPr>
              <p:cNvPr id="34" name="MG-任意多边形 9">
                <a:extLst>
                  <a:ext uri="{FF2B5EF4-FFF2-40B4-BE49-F238E27FC236}">
                    <a16:creationId xmlns:a16="http://schemas.microsoft.com/office/drawing/2014/main" id="{6A61F7CD-6241-C5A0-D689-3BBF8B11C762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1421455" y="2290909"/>
                <a:ext cx="4500000" cy="612000"/>
              </a:xfrm>
              <a:custGeom>
                <a:avLst/>
                <a:gdLst>
                  <a:gd name="connsiteX0" fmla="*/ 3500267 w 3666457"/>
                  <a:gd name="connsiteY0" fmla="*/ 0 h 400110"/>
                  <a:gd name="connsiteX1" fmla="*/ 2820523 w 3666457"/>
                  <a:gd name="connsiteY1" fmla="*/ 0 h 400110"/>
                  <a:gd name="connsiteX2" fmla="*/ 845934 w 3666457"/>
                  <a:gd name="connsiteY2" fmla="*/ 0 h 400110"/>
                  <a:gd name="connsiteX3" fmla="*/ 166190 w 3666457"/>
                  <a:gd name="connsiteY3" fmla="*/ 0 h 400110"/>
                  <a:gd name="connsiteX4" fmla="*/ 0 w 3666457"/>
                  <a:gd name="connsiteY4" fmla="*/ 200055 h 400110"/>
                  <a:gd name="connsiteX5" fmla="*/ 166190 w 3666457"/>
                  <a:gd name="connsiteY5" fmla="*/ 400110 h 400110"/>
                  <a:gd name="connsiteX6" fmla="*/ 845934 w 3666457"/>
                  <a:gd name="connsiteY6" fmla="*/ 400110 h 400110"/>
                  <a:gd name="connsiteX7" fmla="*/ 2820523 w 3666457"/>
                  <a:gd name="connsiteY7" fmla="*/ 400110 h 400110"/>
                  <a:gd name="connsiteX8" fmla="*/ 3500267 w 3666457"/>
                  <a:gd name="connsiteY8" fmla="*/ 400110 h 400110"/>
                  <a:gd name="connsiteX9" fmla="*/ 3666457 w 3666457"/>
                  <a:gd name="connsiteY9" fmla="*/ 200055 h 40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457" h="400110">
                    <a:moveTo>
                      <a:pt x="3500267" y="0"/>
                    </a:moveTo>
                    <a:lnTo>
                      <a:pt x="2820523" y="0"/>
                    </a:lnTo>
                    <a:lnTo>
                      <a:pt x="845934" y="0"/>
                    </a:lnTo>
                    <a:lnTo>
                      <a:pt x="166190" y="0"/>
                    </a:lnTo>
                    <a:lnTo>
                      <a:pt x="0" y="200055"/>
                    </a:lnTo>
                    <a:lnTo>
                      <a:pt x="166190" y="400110"/>
                    </a:lnTo>
                    <a:lnTo>
                      <a:pt x="845934" y="400110"/>
                    </a:lnTo>
                    <a:lnTo>
                      <a:pt x="2820523" y="400110"/>
                    </a:lnTo>
                    <a:lnTo>
                      <a:pt x="3500267" y="400110"/>
                    </a:lnTo>
                    <a:lnTo>
                      <a:pt x="3666457" y="200055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52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3986" y="1965814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42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1503721" y="2290909"/>
                <a:ext cx="5181284" cy="612000"/>
              </a:xfrm>
              <a:prstGeom prst="hexagon">
                <a:avLst>
                  <a:gd name="adj" fmla="val 33076"/>
                  <a:gd name="vf" fmla="val 115470"/>
                </a:avLst>
              </a:prstGeom>
              <a:gradFill flip="none" rotWithShape="0">
                <a:gsLst>
                  <a:gs pos="83000">
                    <a:srgbClr val="DBEEE2">
                      <a:alpha val="20000"/>
                    </a:srgbClr>
                  </a:gs>
                  <a:gs pos="30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1600706" y="2227803"/>
                <a:ext cx="906965" cy="738213"/>
              </a:xfrm>
              <a:prstGeom prst="hexagon">
                <a:avLst>
                  <a:gd name="adj" fmla="val 31666"/>
                  <a:gd name="vf" fmla="val 115470"/>
                </a:avLst>
              </a:prstGeom>
              <a:gradFill>
                <a:gsLst>
                  <a:gs pos="0">
                    <a:schemeClr val="accent3"/>
                  </a:gs>
                  <a:gs pos="6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749388" y="2366077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defRPr>
                </a:lvl1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8244" y="2583651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2639477" y="2366077"/>
                <a:ext cx="28263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历史沿革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39020" y="4052906"/>
              <a:ext cx="5263550" cy="1263993"/>
              <a:chOff x="1421455" y="1965814"/>
              <a:chExt cx="5263550" cy="1263993"/>
            </a:xfrm>
          </p:grpSpPr>
          <p:sp>
            <p:nvSpPr>
              <p:cNvPr id="48" name="MG-任意多边形 9">
                <a:extLst>
                  <a:ext uri="{FF2B5EF4-FFF2-40B4-BE49-F238E27FC236}">
                    <a16:creationId xmlns:a16="http://schemas.microsoft.com/office/drawing/2014/main" id="{6A61F7CD-6241-C5A0-D689-3BBF8B11C762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421455" y="2290909"/>
                <a:ext cx="4500000" cy="612000"/>
              </a:xfrm>
              <a:custGeom>
                <a:avLst/>
                <a:gdLst>
                  <a:gd name="connsiteX0" fmla="*/ 3500267 w 3666457"/>
                  <a:gd name="connsiteY0" fmla="*/ 0 h 400110"/>
                  <a:gd name="connsiteX1" fmla="*/ 2820523 w 3666457"/>
                  <a:gd name="connsiteY1" fmla="*/ 0 h 400110"/>
                  <a:gd name="connsiteX2" fmla="*/ 845934 w 3666457"/>
                  <a:gd name="connsiteY2" fmla="*/ 0 h 400110"/>
                  <a:gd name="connsiteX3" fmla="*/ 166190 w 3666457"/>
                  <a:gd name="connsiteY3" fmla="*/ 0 h 400110"/>
                  <a:gd name="connsiteX4" fmla="*/ 0 w 3666457"/>
                  <a:gd name="connsiteY4" fmla="*/ 200055 h 400110"/>
                  <a:gd name="connsiteX5" fmla="*/ 166190 w 3666457"/>
                  <a:gd name="connsiteY5" fmla="*/ 400110 h 400110"/>
                  <a:gd name="connsiteX6" fmla="*/ 845934 w 3666457"/>
                  <a:gd name="connsiteY6" fmla="*/ 400110 h 400110"/>
                  <a:gd name="connsiteX7" fmla="*/ 2820523 w 3666457"/>
                  <a:gd name="connsiteY7" fmla="*/ 400110 h 400110"/>
                  <a:gd name="connsiteX8" fmla="*/ 3500267 w 3666457"/>
                  <a:gd name="connsiteY8" fmla="*/ 400110 h 400110"/>
                  <a:gd name="connsiteX9" fmla="*/ 3666457 w 3666457"/>
                  <a:gd name="connsiteY9" fmla="*/ 200055 h 40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457" h="400110">
                    <a:moveTo>
                      <a:pt x="3500267" y="0"/>
                    </a:moveTo>
                    <a:lnTo>
                      <a:pt x="2820523" y="0"/>
                    </a:lnTo>
                    <a:lnTo>
                      <a:pt x="845934" y="0"/>
                    </a:lnTo>
                    <a:lnTo>
                      <a:pt x="166190" y="0"/>
                    </a:lnTo>
                    <a:lnTo>
                      <a:pt x="0" y="200055"/>
                    </a:lnTo>
                    <a:lnTo>
                      <a:pt x="166190" y="400110"/>
                    </a:lnTo>
                    <a:lnTo>
                      <a:pt x="845934" y="400110"/>
                    </a:lnTo>
                    <a:lnTo>
                      <a:pt x="2820523" y="400110"/>
                    </a:lnTo>
                    <a:lnTo>
                      <a:pt x="3500267" y="400110"/>
                    </a:lnTo>
                    <a:lnTo>
                      <a:pt x="3666457" y="200055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52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3986" y="1965814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50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1503721" y="2290909"/>
                <a:ext cx="5181284" cy="612000"/>
              </a:xfrm>
              <a:prstGeom prst="hexagon">
                <a:avLst>
                  <a:gd name="adj" fmla="val 33076"/>
                  <a:gd name="vf" fmla="val 115470"/>
                </a:avLst>
              </a:prstGeom>
              <a:gradFill flip="none" rotWithShape="0">
                <a:gsLst>
                  <a:gs pos="83000">
                    <a:srgbClr val="DBEEE2">
                      <a:alpha val="20000"/>
                    </a:srgbClr>
                  </a:gs>
                  <a:gs pos="30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1600706" y="2227803"/>
                <a:ext cx="906965" cy="738213"/>
              </a:xfrm>
              <a:prstGeom prst="hexagon">
                <a:avLst>
                  <a:gd name="adj" fmla="val 31666"/>
                  <a:gd name="vf" fmla="val 115470"/>
                </a:avLst>
              </a:prstGeom>
              <a:gradFill>
                <a:gsLst>
                  <a:gs pos="0">
                    <a:schemeClr val="accent3"/>
                  </a:gs>
                  <a:gs pos="6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749388" y="2366077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defRPr>
                </a:lvl1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8244" y="2583651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2639477" y="2366077"/>
                <a:ext cx="28263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学术实力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530406" y="5103613"/>
              <a:ext cx="5263550" cy="1263993"/>
              <a:chOff x="1421455" y="1965814"/>
              <a:chExt cx="5263550" cy="1263993"/>
            </a:xfrm>
          </p:grpSpPr>
          <p:sp>
            <p:nvSpPr>
              <p:cNvPr id="56" name="MG-任意多边形 9">
                <a:extLst>
                  <a:ext uri="{FF2B5EF4-FFF2-40B4-BE49-F238E27FC236}">
                    <a16:creationId xmlns:a16="http://schemas.microsoft.com/office/drawing/2014/main" id="{6A61F7CD-6241-C5A0-D689-3BBF8B11C76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421455" y="2290909"/>
                <a:ext cx="4500000" cy="612000"/>
              </a:xfrm>
              <a:custGeom>
                <a:avLst/>
                <a:gdLst>
                  <a:gd name="connsiteX0" fmla="*/ 3500267 w 3666457"/>
                  <a:gd name="connsiteY0" fmla="*/ 0 h 400110"/>
                  <a:gd name="connsiteX1" fmla="*/ 2820523 w 3666457"/>
                  <a:gd name="connsiteY1" fmla="*/ 0 h 400110"/>
                  <a:gd name="connsiteX2" fmla="*/ 845934 w 3666457"/>
                  <a:gd name="connsiteY2" fmla="*/ 0 h 400110"/>
                  <a:gd name="connsiteX3" fmla="*/ 166190 w 3666457"/>
                  <a:gd name="connsiteY3" fmla="*/ 0 h 400110"/>
                  <a:gd name="connsiteX4" fmla="*/ 0 w 3666457"/>
                  <a:gd name="connsiteY4" fmla="*/ 200055 h 400110"/>
                  <a:gd name="connsiteX5" fmla="*/ 166190 w 3666457"/>
                  <a:gd name="connsiteY5" fmla="*/ 400110 h 400110"/>
                  <a:gd name="connsiteX6" fmla="*/ 845934 w 3666457"/>
                  <a:gd name="connsiteY6" fmla="*/ 400110 h 400110"/>
                  <a:gd name="connsiteX7" fmla="*/ 2820523 w 3666457"/>
                  <a:gd name="connsiteY7" fmla="*/ 400110 h 400110"/>
                  <a:gd name="connsiteX8" fmla="*/ 3500267 w 3666457"/>
                  <a:gd name="connsiteY8" fmla="*/ 400110 h 400110"/>
                  <a:gd name="connsiteX9" fmla="*/ 3666457 w 3666457"/>
                  <a:gd name="connsiteY9" fmla="*/ 200055 h 400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457" h="400110">
                    <a:moveTo>
                      <a:pt x="3500267" y="0"/>
                    </a:moveTo>
                    <a:lnTo>
                      <a:pt x="2820523" y="0"/>
                    </a:lnTo>
                    <a:lnTo>
                      <a:pt x="845934" y="0"/>
                    </a:lnTo>
                    <a:lnTo>
                      <a:pt x="166190" y="0"/>
                    </a:lnTo>
                    <a:lnTo>
                      <a:pt x="0" y="200055"/>
                    </a:lnTo>
                    <a:lnTo>
                      <a:pt x="166190" y="400110"/>
                    </a:lnTo>
                    <a:lnTo>
                      <a:pt x="845934" y="400110"/>
                    </a:lnTo>
                    <a:lnTo>
                      <a:pt x="2820523" y="400110"/>
                    </a:lnTo>
                    <a:lnTo>
                      <a:pt x="3500267" y="400110"/>
                    </a:lnTo>
                    <a:lnTo>
                      <a:pt x="3666457" y="200055"/>
                    </a:ln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52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3986" y="1965814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58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1503721" y="2290909"/>
                <a:ext cx="5181284" cy="612000"/>
              </a:xfrm>
              <a:prstGeom prst="hexagon">
                <a:avLst>
                  <a:gd name="adj" fmla="val 33076"/>
                  <a:gd name="vf" fmla="val 115470"/>
                </a:avLst>
              </a:prstGeom>
              <a:gradFill flip="none" rotWithShape="0">
                <a:gsLst>
                  <a:gs pos="83000">
                    <a:srgbClr val="DBEEE2">
                      <a:alpha val="20000"/>
                    </a:srgbClr>
                  </a:gs>
                  <a:gs pos="30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MG-任意多边形 10">
                <a:extLst>
                  <a:ext uri="{FF2B5EF4-FFF2-40B4-BE49-F238E27FC236}">
                    <a16:creationId xmlns:a16="http://schemas.microsoft.com/office/drawing/2014/main" id="{D8ED2244-B05D-4180-60DB-2437903798A7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600706" y="2227803"/>
                <a:ext cx="906965" cy="738213"/>
              </a:xfrm>
              <a:prstGeom prst="hexagon">
                <a:avLst>
                  <a:gd name="adj" fmla="val 31666"/>
                  <a:gd name="vf" fmla="val 115470"/>
                </a:avLst>
              </a:prstGeom>
              <a:gradFill>
                <a:gsLst>
                  <a:gs pos="0">
                    <a:schemeClr val="accent3"/>
                  </a:gs>
                  <a:gs pos="6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6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749388" y="2366077"/>
                <a:ext cx="6096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solidFill>
                      <a:schemeClr val="accent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defRPr>
                </a:lvl1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8244" y="2583651"/>
                <a:ext cx="1503496" cy="646156"/>
              </a:xfrm>
              <a:prstGeom prst="rect">
                <a:avLst/>
              </a:prstGeom>
            </p:spPr>
          </p:pic>
          <p:sp>
            <p:nvSpPr>
              <p:cNvPr id="62" name="矩形 61"/>
              <p:cNvSpPr/>
              <p:nvPr/>
            </p:nvSpPr>
            <p:spPr>
              <a:xfrm>
                <a:off x="2639477" y="2366077"/>
                <a:ext cx="28263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校园环境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40651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C4661C-EF0E-A06B-0041-F14EF711153F}"/>
              </a:ext>
            </a:extLst>
          </p:cNvPr>
          <p:cNvSpPr/>
          <p:nvPr/>
        </p:nvSpPr>
        <p:spPr>
          <a:xfrm>
            <a:off x="799010" y="1343891"/>
            <a:ext cx="10593979" cy="4665023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3"/>
                </a:gs>
                <a:gs pos="50000">
                  <a:srgbClr val="75BF8A">
                    <a:alpha val="0"/>
                  </a:srgb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  <a:effectLst>
            <a:outerShdw blurRad="292100" dist="279400" dir="5400000" sx="96000" sy="96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>
            <a:off x="953588" y="1485142"/>
            <a:ext cx="369780" cy="369780"/>
          </a:xfrm>
          <a:prstGeom prst="halfFrame">
            <a:avLst>
              <a:gd name="adj1" fmla="val 12263"/>
              <a:gd name="adj2" fmla="val 1248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半闭框 6"/>
          <p:cNvSpPr/>
          <p:nvPr/>
        </p:nvSpPr>
        <p:spPr>
          <a:xfrm flipV="1">
            <a:off x="953588" y="5491758"/>
            <a:ext cx="369780" cy="369780"/>
          </a:xfrm>
          <a:prstGeom prst="halfFrame">
            <a:avLst>
              <a:gd name="adj1" fmla="val 12263"/>
              <a:gd name="adj2" fmla="val 1248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Bullet1">
            <a:extLst>
              <a:ext uri="{FF2B5EF4-FFF2-40B4-BE49-F238E27FC236}">
                <a16:creationId xmlns:a16="http://schemas.microsoft.com/office/drawing/2014/main" id="{E3A38994-9F5B-C4C2-5C4C-C2B6D27227A2}"/>
              </a:ext>
            </a:extLst>
          </p:cNvPr>
          <p:cNvSpPr/>
          <p:nvPr/>
        </p:nvSpPr>
        <p:spPr>
          <a:xfrm>
            <a:off x="1315203" y="2408258"/>
            <a:ext cx="2799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请在这里输入标题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1">
            <a:extLst>
              <a:ext uri="{FF2B5EF4-FFF2-40B4-BE49-F238E27FC236}">
                <a16:creationId xmlns:a16="http://schemas.microsoft.com/office/drawing/2014/main" id="{C0D3499D-68EF-4DE8-1F8B-2214273CC23D}"/>
              </a:ext>
            </a:extLst>
          </p:cNvPr>
          <p:cNvSpPr/>
          <p:nvPr/>
        </p:nvSpPr>
        <p:spPr bwMode="auto">
          <a:xfrm>
            <a:off x="1315200" y="3063703"/>
            <a:ext cx="498109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，请在这里输入内容</a:t>
            </a:r>
            <a:endParaRPr lang="en-US" altLang="zh-CN" sz="1600" dirty="0">
              <a:solidFill>
                <a:srgbClr val="060607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rchive_1602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1429368" y="1854925"/>
            <a:ext cx="846968" cy="744583"/>
          </a:xfrm>
          <a:custGeom>
            <a:avLst/>
            <a:gdLst>
              <a:gd name="connsiteX0" fmla="*/ 602275 w 602487"/>
              <a:gd name="connsiteY0" fmla="*/ 602275 w 602487"/>
              <a:gd name="connsiteX1" fmla="*/ 602275 w 602487"/>
              <a:gd name="connsiteY1" fmla="*/ 602275 w 602487"/>
              <a:gd name="connsiteX2" fmla="*/ 602275 w 602487"/>
              <a:gd name="connsiteY2" fmla="*/ 602275 w 602487"/>
              <a:gd name="connsiteX3" fmla="*/ 602275 w 602487"/>
              <a:gd name="connsiteY3" fmla="*/ 602275 w 602487"/>
              <a:gd name="connsiteX4" fmla="*/ 602275 w 602487"/>
              <a:gd name="connsiteY4" fmla="*/ 602275 w 602487"/>
              <a:gd name="connsiteX5" fmla="*/ 602275 w 602487"/>
              <a:gd name="connsiteY5" fmla="*/ 602275 w 602487"/>
              <a:gd name="connsiteX6" fmla="*/ 602275 w 602487"/>
              <a:gd name="connsiteY6" fmla="*/ 602275 w 602487"/>
              <a:gd name="connsiteX7" fmla="*/ 602275 w 602487"/>
              <a:gd name="connsiteY7" fmla="*/ 602275 w 602487"/>
              <a:gd name="connsiteX8" fmla="*/ 602275 w 602487"/>
              <a:gd name="connsiteY8" fmla="*/ 602275 w 602487"/>
              <a:gd name="connsiteX9" fmla="*/ 602275 w 602487"/>
              <a:gd name="connsiteY9" fmla="*/ 602275 w 602487"/>
              <a:gd name="connsiteX10" fmla="*/ 602275 w 602487"/>
              <a:gd name="connsiteY10" fmla="*/ 602275 w 602487"/>
              <a:gd name="connsiteX11" fmla="*/ 602275 w 602487"/>
              <a:gd name="connsiteY11" fmla="*/ 602275 w 602487"/>
              <a:gd name="connsiteX12" fmla="*/ 602275 w 602487"/>
              <a:gd name="connsiteY12" fmla="*/ 602275 w 602487"/>
              <a:gd name="connsiteX13" fmla="*/ 602275 w 602487"/>
              <a:gd name="connsiteY13" fmla="*/ 602275 w 602487"/>
              <a:gd name="connsiteX14" fmla="*/ 602275 w 602487"/>
              <a:gd name="connsiteY14" fmla="*/ 602275 w 602487"/>
              <a:gd name="connsiteX15" fmla="*/ 602275 w 602487"/>
              <a:gd name="connsiteY15" fmla="*/ 602275 w 602487"/>
              <a:gd name="connsiteX16" fmla="*/ 602275 w 602487"/>
              <a:gd name="connsiteY16" fmla="*/ 602275 w 602487"/>
              <a:gd name="connsiteX17" fmla="*/ 602275 w 602487"/>
              <a:gd name="connsiteY17" fmla="*/ 602275 w 602487"/>
              <a:gd name="connsiteX18" fmla="*/ 602275 w 602487"/>
              <a:gd name="connsiteY18" fmla="*/ 602275 w 602487"/>
              <a:gd name="connsiteX19" fmla="*/ 602275 w 602487"/>
              <a:gd name="connsiteY19" fmla="*/ 602275 w 602487"/>
              <a:gd name="connsiteX20" fmla="*/ 602275 w 602487"/>
              <a:gd name="connsiteY20" fmla="*/ 602275 w 602487"/>
              <a:gd name="connsiteX21" fmla="*/ 602275 w 602487"/>
              <a:gd name="connsiteY21" fmla="*/ 602275 w 602487"/>
              <a:gd name="connsiteX22" fmla="*/ 602275 w 602487"/>
              <a:gd name="connsiteY22" fmla="*/ 602275 w 602487"/>
              <a:gd name="connsiteX23" fmla="*/ 602275 w 602487"/>
              <a:gd name="connsiteY23" fmla="*/ 602275 w 602487"/>
              <a:gd name="connsiteX24" fmla="*/ 602275 w 602487"/>
              <a:gd name="connsiteY24" fmla="*/ 602275 w 602487"/>
              <a:gd name="connsiteX25" fmla="*/ 602275 w 602487"/>
              <a:gd name="connsiteY25" fmla="*/ 602275 w 602487"/>
              <a:gd name="connsiteX26" fmla="*/ 602275 w 602487"/>
              <a:gd name="connsiteY26" fmla="*/ 602275 w 602487"/>
              <a:gd name="connsiteX27" fmla="*/ 602275 w 602487"/>
              <a:gd name="connsiteY27" fmla="*/ 602275 w 602487"/>
              <a:gd name="connsiteX28" fmla="*/ 602275 w 602487"/>
              <a:gd name="connsiteY28" fmla="*/ 602275 w 602487"/>
              <a:gd name="connsiteX29" fmla="*/ 602275 w 602487"/>
              <a:gd name="connsiteY29" fmla="*/ 602275 w 602487"/>
              <a:gd name="connsiteX30" fmla="*/ 602275 w 602487"/>
              <a:gd name="connsiteY30" fmla="*/ 602275 w 602487"/>
              <a:gd name="connsiteX31" fmla="*/ 602275 w 602487"/>
              <a:gd name="connsiteY31" fmla="*/ 602275 w 602487"/>
              <a:gd name="connsiteX32" fmla="*/ 602275 w 602487"/>
              <a:gd name="connsiteY32" fmla="*/ 602275 w 602487"/>
              <a:gd name="connsiteX33" fmla="*/ 602275 w 602487"/>
              <a:gd name="connsiteY33" fmla="*/ 602275 w 602487"/>
              <a:gd name="connsiteX34" fmla="*/ 602275 w 602487"/>
              <a:gd name="connsiteY34" fmla="*/ 602275 w 602487"/>
              <a:gd name="connsiteX35" fmla="*/ 602275 w 602487"/>
              <a:gd name="connsiteY35" fmla="*/ 602275 w 602487"/>
              <a:gd name="connsiteX36" fmla="*/ 602275 w 602487"/>
              <a:gd name="connsiteY36" fmla="*/ 602275 w 602487"/>
              <a:gd name="connsiteX37" fmla="*/ 602275 w 602487"/>
              <a:gd name="connsiteY37" fmla="*/ 602275 w 602487"/>
              <a:gd name="connsiteX38" fmla="*/ 602275 w 602487"/>
              <a:gd name="connsiteY38" fmla="*/ 602275 w 602487"/>
              <a:gd name="connsiteX39" fmla="*/ 602275 w 602487"/>
              <a:gd name="connsiteY39" fmla="*/ 602275 w 602487"/>
              <a:gd name="connsiteX40" fmla="*/ 602275 w 602487"/>
              <a:gd name="connsiteY40" fmla="*/ 602275 w 602487"/>
              <a:gd name="connsiteX41" fmla="*/ 602275 w 602487"/>
              <a:gd name="connsiteY41" fmla="*/ 602275 w 602487"/>
              <a:gd name="connsiteX42" fmla="*/ 602275 w 602487"/>
              <a:gd name="connsiteY42" fmla="*/ 602275 w 602487"/>
              <a:gd name="connsiteX43" fmla="*/ 602275 w 602487"/>
              <a:gd name="connsiteY43" fmla="*/ 602275 w 602487"/>
              <a:gd name="connsiteX44" fmla="*/ 602275 w 602487"/>
              <a:gd name="connsiteY44" fmla="*/ 602275 w 602487"/>
              <a:gd name="connsiteX45" fmla="*/ 602275 w 602487"/>
              <a:gd name="connsiteY45" fmla="*/ 602275 w 602487"/>
              <a:gd name="connsiteX46" fmla="*/ 602275 w 602487"/>
              <a:gd name="connsiteY46" fmla="*/ 602275 w 602487"/>
              <a:gd name="connsiteX47" fmla="*/ 602275 w 602487"/>
              <a:gd name="connsiteY47" fmla="*/ 602275 w 602487"/>
              <a:gd name="connsiteX48" fmla="*/ 602275 w 602487"/>
              <a:gd name="connsiteY48" fmla="*/ 602275 w 602487"/>
              <a:gd name="connsiteX49" fmla="*/ 602275 w 602487"/>
              <a:gd name="connsiteY49" fmla="*/ 602275 w 602487"/>
              <a:gd name="connsiteX50" fmla="*/ 602275 w 602487"/>
              <a:gd name="connsiteY50" fmla="*/ 602275 w 602487"/>
              <a:gd name="connsiteX51" fmla="*/ 602275 w 602487"/>
              <a:gd name="connsiteY51" fmla="*/ 602275 w 602487"/>
              <a:gd name="connsiteX52" fmla="*/ 602275 w 602487"/>
              <a:gd name="connsiteY52" fmla="*/ 602275 w 602487"/>
              <a:gd name="connsiteX53" fmla="*/ 602275 w 602487"/>
              <a:gd name="connsiteY53" fmla="*/ 602275 w 602487"/>
              <a:gd name="connsiteX54" fmla="*/ 602275 w 602487"/>
              <a:gd name="connsiteY54" fmla="*/ 602275 w 602487"/>
              <a:gd name="connsiteX55" fmla="*/ 602275 w 602487"/>
              <a:gd name="connsiteY55" fmla="*/ 602275 w 602487"/>
              <a:gd name="connsiteX56" fmla="*/ 602275 w 602487"/>
              <a:gd name="connsiteY56" fmla="*/ 602275 w 602487"/>
              <a:gd name="connsiteX57" fmla="*/ 602275 w 602487"/>
              <a:gd name="connsiteY57" fmla="*/ 602275 w 602487"/>
              <a:gd name="connsiteX58" fmla="*/ 602275 w 602487"/>
              <a:gd name="connsiteY58" fmla="*/ 602275 w 602487"/>
              <a:gd name="connsiteX59" fmla="*/ 602275 w 602487"/>
              <a:gd name="connsiteY59" fmla="*/ 602275 w 602487"/>
              <a:gd name="connsiteX60" fmla="*/ 602275 w 602487"/>
              <a:gd name="connsiteY60" fmla="*/ 602275 w 602487"/>
              <a:gd name="connsiteX61" fmla="*/ 602275 w 602487"/>
              <a:gd name="connsiteY61" fmla="*/ 602275 w 602487"/>
              <a:gd name="connsiteX62" fmla="*/ 602275 w 602487"/>
              <a:gd name="connsiteY62" fmla="*/ 602275 w 602487"/>
              <a:gd name="connsiteX63" fmla="*/ 602275 w 602487"/>
              <a:gd name="connsiteY63" fmla="*/ 602275 w 602487"/>
              <a:gd name="connsiteX64" fmla="*/ 602275 w 602487"/>
              <a:gd name="connsiteY64" fmla="*/ 602275 w 602487"/>
              <a:gd name="connsiteX65" fmla="*/ 602275 w 602487"/>
              <a:gd name="connsiteY65" fmla="*/ 602275 w 602487"/>
              <a:gd name="connsiteX66" fmla="*/ 602275 w 602487"/>
              <a:gd name="connsiteY66" fmla="*/ 602275 w 602487"/>
              <a:gd name="connsiteX67" fmla="*/ 602275 w 602487"/>
              <a:gd name="connsiteY67" fmla="*/ 602275 w 602487"/>
              <a:gd name="connsiteX68" fmla="*/ 602275 w 602487"/>
              <a:gd name="connsiteY68" fmla="*/ 602275 w 602487"/>
              <a:gd name="connsiteX69" fmla="*/ 602275 w 602487"/>
              <a:gd name="connsiteY69" fmla="*/ 602275 w 602487"/>
              <a:gd name="connsiteX70" fmla="*/ 602275 w 602487"/>
              <a:gd name="connsiteY70" fmla="*/ 602275 w 602487"/>
              <a:gd name="connsiteX71" fmla="*/ 602275 w 602487"/>
              <a:gd name="connsiteY71" fmla="*/ 602275 w 602487"/>
              <a:gd name="connsiteX72" fmla="*/ 602275 w 602487"/>
              <a:gd name="connsiteY72" fmla="*/ 602275 w 602487"/>
              <a:gd name="connsiteX73" fmla="*/ 602275 w 602487"/>
              <a:gd name="connsiteY73" fmla="*/ 602275 w 602487"/>
              <a:gd name="connsiteX74" fmla="*/ 602275 w 602487"/>
              <a:gd name="connsiteY74" fmla="*/ 602275 w 602487"/>
              <a:gd name="connsiteX75" fmla="*/ 602275 w 602487"/>
              <a:gd name="connsiteY75" fmla="*/ 602275 w 602487"/>
              <a:gd name="connsiteX76" fmla="*/ 602275 w 602487"/>
              <a:gd name="connsiteY76" fmla="*/ 602275 w 602487"/>
              <a:gd name="connsiteX77" fmla="*/ 602275 w 602487"/>
              <a:gd name="connsiteY77" fmla="*/ 602275 w 602487"/>
              <a:gd name="connsiteX78" fmla="*/ 602275 w 602487"/>
              <a:gd name="connsiteY78" fmla="*/ 602275 w 602487"/>
              <a:gd name="connsiteX79" fmla="*/ 602275 w 602487"/>
              <a:gd name="connsiteY79" fmla="*/ 602275 w 602487"/>
              <a:gd name="connsiteX80" fmla="*/ 602275 w 602487"/>
              <a:gd name="connsiteY80" fmla="*/ 602275 w 602487"/>
              <a:gd name="connsiteX81" fmla="*/ 602275 w 602487"/>
              <a:gd name="connsiteY81" fmla="*/ 602275 w 602487"/>
              <a:gd name="connsiteX82" fmla="*/ 602275 w 602487"/>
              <a:gd name="connsiteY82" fmla="*/ 602275 w 602487"/>
              <a:gd name="connsiteX83" fmla="*/ 602275 w 602487"/>
              <a:gd name="connsiteY83" fmla="*/ 602275 w 602487"/>
              <a:gd name="connsiteX84" fmla="*/ 602275 w 602487"/>
              <a:gd name="connsiteY84" fmla="*/ 602275 w 602487"/>
              <a:gd name="connsiteX85" fmla="*/ 602275 w 602487"/>
              <a:gd name="connsiteY85" fmla="*/ 602275 w 602487"/>
              <a:gd name="connsiteX86" fmla="*/ 602275 w 602487"/>
              <a:gd name="connsiteY86" fmla="*/ 602275 w 602487"/>
              <a:gd name="connsiteX87" fmla="*/ 602275 w 602487"/>
              <a:gd name="connsiteY87" fmla="*/ 602275 w 602487"/>
              <a:gd name="connsiteX88" fmla="*/ 602275 w 602487"/>
              <a:gd name="connsiteY88" fmla="*/ 602275 w 602487"/>
              <a:gd name="connsiteX89" fmla="*/ 602275 w 602487"/>
              <a:gd name="connsiteY89" fmla="*/ 602275 w 602487"/>
              <a:gd name="connsiteX90" fmla="*/ 602275 w 602487"/>
              <a:gd name="connsiteY90" fmla="*/ 602275 w 602487"/>
              <a:gd name="connsiteX91" fmla="*/ 602275 w 602487"/>
              <a:gd name="connsiteY91" fmla="*/ 602275 w 602487"/>
              <a:gd name="connsiteX92" fmla="*/ 602275 w 602487"/>
              <a:gd name="connsiteY92" fmla="*/ 602275 w 602487"/>
              <a:gd name="connsiteX93" fmla="*/ 602275 w 602487"/>
              <a:gd name="connsiteY93" fmla="*/ 602275 w 602487"/>
              <a:gd name="connsiteX94" fmla="*/ 602275 w 602487"/>
              <a:gd name="connsiteY94" fmla="*/ 602275 w 602487"/>
              <a:gd name="connsiteX95" fmla="*/ 602275 w 602487"/>
              <a:gd name="connsiteY95" fmla="*/ 602275 w 602487"/>
              <a:gd name="connsiteX96" fmla="*/ 602275 w 602487"/>
              <a:gd name="connsiteY96" fmla="*/ 602275 w 602487"/>
              <a:gd name="connsiteX97" fmla="*/ 602275 w 602487"/>
              <a:gd name="connsiteY97" fmla="*/ 602275 w 602487"/>
              <a:gd name="connsiteX98" fmla="*/ 602275 w 602487"/>
              <a:gd name="connsiteY98" fmla="*/ 602275 w 602487"/>
              <a:gd name="connsiteX99" fmla="*/ 602275 w 602487"/>
              <a:gd name="connsiteY99" fmla="*/ 602275 w 602487"/>
              <a:gd name="connsiteX100" fmla="*/ 602275 w 602487"/>
              <a:gd name="connsiteY100" fmla="*/ 602275 w 602487"/>
              <a:gd name="connsiteX101" fmla="*/ 602275 w 602487"/>
              <a:gd name="connsiteY101" fmla="*/ 602275 w 602487"/>
              <a:gd name="connsiteX102" fmla="*/ 602275 w 602487"/>
              <a:gd name="connsiteY102" fmla="*/ 602275 w 602487"/>
              <a:gd name="connsiteX103" fmla="*/ 602275 w 602487"/>
              <a:gd name="connsiteY103" fmla="*/ 602275 w 60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4181" h="531146">
                <a:moveTo>
                  <a:pt x="472577" y="392908"/>
                </a:moveTo>
                <a:lnTo>
                  <a:pt x="529382" y="392908"/>
                </a:lnTo>
                <a:lnTo>
                  <a:pt x="529382" y="449431"/>
                </a:lnTo>
                <a:lnTo>
                  <a:pt x="472577" y="449431"/>
                </a:lnTo>
                <a:close/>
                <a:moveTo>
                  <a:pt x="273653" y="392908"/>
                </a:moveTo>
                <a:lnTo>
                  <a:pt x="330388" y="392908"/>
                </a:lnTo>
                <a:lnTo>
                  <a:pt x="330388" y="449431"/>
                </a:lnTo>
                <a:lnTo>
                  <a:pt x="273653" y="449431"/>
                </a:lnTo>
                <a:close/>
                <a:moveTo>
                  <a:pt x="87783" y="392908"/>
                </a:moveTo>
                <a:lnTo>
                  <a:pt x="144588" y="392908"/>
                </a:lnTo>
                <a:lnTo>
                  <a:pt x="144588" y="449431"/>
                </a:lnTo>
                <a:lnTo>
                  <a:pt x="87783" y="449431"/>
                </a:lnTo>
                <a:close/>
                <a:moveTo>
                  <a:pt x="472557" y="186363"/>
                </a:moveTo>
                <a:lnTo>
                  <a:pt x="529332" y="186363"/>
                </a:lnTo>
                <a:cubicBezTo>
                  <a:pt x="538548" y="186363"/>
                  <a:pt x="546106" y="193730"/>
                  <a:pt x="546106" y="203122"/>
                </a:cubicBezTo>
                <a:cubicBezTo>
                  <a:pt x="546106" y="212331"/>
                  <a:pt x="538548" y="219882"/>
                  <a:pt x="529332" y="219882"/>
                </a:cubicBezTo>
                <a:lnTo>
                  <a:pt x="472557" y="219882"/>
                </a:lnTo>
                <a:cubicBezTo>
                  <a:pt x="463340" y="219882"/>
                  <a:pt x="455782" y="212331"/>
                  <a:pt x="455782" y="203122"/>
                </a:cubicBezTo>
                <a:cubicBezTo>
                  <a:pt x="455782" y="193730"/>
                  <a:pt x="463340" y="186363"/>
                  <a:pt x="472557" y="186363"/>
                </a:cubicBezTo>
                <a:close/>
                <a:moveTo>
                  <a:pt x="273632" y="186363"/>
                </a:moveTo>
                <a:lnTo>
                  <a:pt x="330407" y="186363"/>
                </a:lnTo>
                <a:cubicBezTo>
                  <a:pt x="339624" y="186363"/>
                  <a:pt x="347182" y="193730"/>
                  <a:pt x="347182" y="203122"/>
                </a:cubicBezTo>
                <a:cubicBezTo>
                  <a:pt x="347182" y="212331"/>
                  <a:pt x="339624" y="219882"/>
                  <a:pt x="330407" y="219882"/>
                </a:cubicBezTo>
                <a:lnTo>
                  <a:pt x="273632" y="219882"/>
                </a:lnTo>
                <a:cubicBezTo>
                  <a:pt x="264416" y="219882"/>
                  <a:pt x="256858" y="212331"/>
                  <a:pt x="256858" y="203122"/>
                </a:cubicBezTo>
                <a:cubicBezTo>
                  <a:pt x="256858" y="193730"/>
                  <a:pt x="264416" y="186363"/>
                  <a:pt x="273632" y="186363"/>
                </a:cubicBezTo>
                <a:close/>
                <a:moveTo>
                  <a:pt x="87763" y="186363"/>
                </a:moveTo>
                <a:lnTo>
                  <a:pt x="144538" y="186363"/>
                </a:lnTo>
                <a:cubicBezTo>
                  <a:pt x="153755" y="186363"/>
                  <a:pt x="161313" y="193730"/>
                  <a:pt x="161313" y="203122"/>
                </a:cubicBezTo>
                <a:cubicBezTo>
                  <a:pt x="161313" y="212331"/>
                  <a:pt x="153755" y="219882"/>
                  <a:pt x="144538" y="219882"/>
                </a:cubicBezTo>
                <a:lnTo>
                  <a:pt x="87763" y="219882"/>
                </a:lnTo>
                <a:cubicBezTo>
                  <a:pt x="78547" y="219882"/>
                  <a:pt x="70989" y="212331"/>
                  <a:pt x="70989" y="203122"/>
                </a:cubicBezTo>
                <a:cubicBezTo>
                  <a:pt x="70989" y="193730"/>
                  <a:pt x="78547" y="186363"/>
                  <a:pt x="87763" y="186363"/>
                </a:cubicBezTo>
                <a:close/>
                <a:moveTo>
                  <a:pt x="472557" y="136050"/>
                </a:moveTo>
                <a:lnTo>
                  <a:pt x="529332" y="136050"/>
                </a:lnTo>
                <a:cubicBezTo>
                  <a:pt x="538548" y="136050"/>
                  <a:pt x="546106" y="143417"/>
                  <a:pt x="546106" y="152810"/>
                </a:cubicBezTo>
                <a:cubicBezTo>
                  <a:pt x="546106" y="162018"/>
                  <a:pt x="538548" y="169569"/>
                  <a:pt x="529332" y="169569"/>
                </a:cubicBezTo>
                <a:lnTo>
                  <a:pt x="472557" y="169569"/>
                </a:lnTo>
                <a:cubicBezTo>
                  <a:pt x="463340" y="169569"/>
                  <a:pt x="455782" y="162018"/>
                  <a:pt x="455782" y="152810"/>
                </a:cubicBezTo>
                <a:cubicBezTo>
                  <a:pt x="455782" y="143417"/>
                  <a:pt x="463340" y="136050"/>
                  <a:pt x="472557" y="136050"/>
                </a:cubicBezTo>
                <a:close/>
                <a:moveTo>
                  <a:pt x="273632" y="136050"/>
                </a:moveTo>
                <a:lnTo>
                  <a:pt x="330407" y="136050"/>
                </a:lnTo>
                <a:cubicBezTo>
                  <a:pt x="339624" y="136050"/>
                  <a:pt x="347182" y="143417"/>
                  <a:pt x="347182" y="152810"/>
                </a:cubicBezTo>
                <a:cubicBezTo>
                  <a:pt x="347182" y="162018"/>
                  <a:pt x="339624" y="169569"/>
                  <a:pt x="330407" y="169569"/>
                </a:cubicBezTo>
                <a:lnTo>
                  <a:pt x="273632" y="169569"/>
                </a:lnTo>
                <a:cubicBezTo>
                  <a:pt x="264416" y="169569"/>
                  <a:pt x="256858" y="162018"/>
                  <a:pt x="256858" y="152810"/>
                </a:cubicBezTo>
                <a:cubicBezTo>
                  <a:pt x="256858" y="143417"/>
                  <a:pt x="264416" y="136050"/>
                  <a:pt x="273632" y="136050"/>
                </a:cubicBezTo>
                <a:close/>
                <a:moveTo>
                  <a:pt x="87763" y="136050"/>
                </a:moveTo>
                <a:lnTo>
                  <a:pt x="144538" y="136050"/>
                </a:lnTo>
                <a:cubicBezTo>
                  <a:pt x="153755" y="136050"/>
                  <a:pt x="161313" y="143417"/>
                  <a:pt x="161313" y="152810"/>
                </a:cubicBezTo>
                <a:cubicBezTo>
                  <a:pt x="161313" y="162018"/>
                  <a:pt x="153755" y="169569"/>
                  <a:pt x="144538" y="169569"/>
                </a:cubicBezTo>
                <a:lnTo>
                  <a:pt x="87763" y="169569"/>
                </a:lnTo>
                <a:cubicBezTo>
                  <a:pt x="78547" y="169569"/>
                  <a:pt x="70989" y="162018"/>
                  <a:pt x="70989" y="152810"/>
                </a:cubicBezTo>
                <a:cubicBezTo>
                  <a:pt x="70989" y="143417"/>
                  <a:pt x="78547" y="136050"/>
                  <a:pt x="87763" y="136050"/>
                </a:cubicBezTo>
                <a:close/>
                <a:moveTo>
                  <a:pt x="472557" y="85808"/>
                </a:moveTo>
                <a:lnTo>
                  <a:pt x="529332" y="85808"/>
                </a:lnTo>
                <a:cubicBezTo>
                  <a:pt x="538548" y="85808"/>
                  <a:pt x="546106" y="93175"/>
                  <a:pt x="546106" y="102568"/>
                </a:cubicBezTo>
                <a:cubicBezTo>
                  <a:pt x="546106" y="111776"/>
                  <a:pt x="538548" y="119327"/>
                  <a:pt x="529332" y="119327"/>
                </a:cubicBezTo>
                <a:lnTo>
                  <a:pt x="472557" y="119327"/>
                </a:lnTo>
                <a:cubicBezTo>
                  <a:pt x="463340" y="119327"/>
                  <a:pt x="455782" y="111776"/>
                  <a:pt x="455782" y="102568"/>
                </a:cubicBezTo>
                <a:cubicBezTo>
                  <a:pt x="455782" y="93359"/>
                  <a:pt x="463340" y="85808"/>
                  <a:pt x="472557" y="85808"/>
                </a:cubicBezTo>
                <a:close/>
                <a:moveTo>
                  <a:pt x="273632" y="85808"/>
                </a:moveTo>
                <a:lnTo>
                  <a:pt x="330407" y="85808"/>
                </a:lnTo>
                <a:cubicBezTo>
                  <a:pt x="339624" y="85808"/>
                  <a:pt x="347182" y="93175"/>
                  <a:pt x="347182" y="102568"/>
                </a:cubicBezTo>
                <a:cubicBezTo>
                  <a:pt x="347182" y="111776"/>
                  <a:pt x="339624" y="119327"/>
                  <a:pt x="330407" y="119327"/>
                </a:cubicBezTo>
                <a:lnTo>
                  <a:pt x="273632" y="119327"/>
                </a:lnTo>
                <a:cubicBezTo>
                  <a:pt x="264416" y="119327"/>
                  <a:pt x="256858" y="111776"/>
                  <a:pt x="256858" y="102568"/>
                </a:cubicBezTo>
                <a:cubicBezTo>
                  <a:pt x="256858" y="93359"/>
                  <a:pt x="264416" y="85808"/>
                  <a:pt x="273632" y="85808"/>
                </a:cubicBezTo>
                <a:close/>
                <a:moveTo>
                  <a:pt x="87763" y="85808"/>
                </a:moveTo>
                <a:lnTo>
                  <a:pt x="144538" y="85808"/>
                </a:lnTo>
                <a:cubicBezTo>
                  <a:pt x="153755" y="85808"/>
                  <a:pt x="161313" y="93175"/>
                  <a:pt x="161313" y="102568"/>
                </a:cubicBezTo>
                <a:cubicBezTo>
                  <a:pt x="161313" y="111776"/>
                  <a:pt x="153755" y="119327"/>
                  <a:pt x="144538" y="119327"/>
                </a:cubicBezTo>
                <a:lnTo>
                  <a:pt x="87763" y="119327"/>
                </a:lnTo>
                <a:cubicBezTo>
                  <a:pt x="78547" y="119327"/>
                  <a:pt x="70989" y="111776"/>
                  <a:pt x="70989" y="102568"/>
                </a:cubicBezTo>
                <a:cubicBezTo>
                  <a:pt x="70989" y="93359"/>
                  <a:pt x="78547" y="85808"/>
                  <a:pt x="87763" y="85808"/>
                </a:cubicBezTo>
                <a:close/>
                <a:moveTo>
                  <a:pt x="413911" y="38662"/>
                </a:moveTo>
                <a:lnTo>
                  <a:pt x="413911" y="492484"/>
                </a:lnTo>
                <a:lnTo>
                  <a:pt x="570626" y="492484"/>
                </a:lnTo>
                <a:lnTo>
                  <a:pt x="570626" y="38662"/>
                </a:lnTo>
                <a:close/>
                <a:moveTo>
                  <a:pt x="226222" y="38662"/>
                </a:moveTo>
                <a:lnTo>
                  <a:pt x="226222" y="492484"/>
                </a:lnTo>
                <a:lnTo>
                  <a:pt x="380355" y="492484"/>
                </a:lnTo>
                <a:lnTo>
                  <a:pt x="380355" y="38662"/>
                </a:lnTo>
                <a:close/>
                <a:moveTo>
                  <a:pt x="36136" y="38662"/>
                </a:moveTo>
                <a:lnTo>
                  <a:pt x="36136" y="492484"/>
                </a:lnTo>
                <a:lnTo>
                  <a:pt x="190085" y="492484"/>
                </a:lnTo>
                <a:lnTo>
                  <a:pt x="190085" y="38662"/>
                </a:lnTo>
                <a:close/>
                <a:moveTo>
                  <a:pt x="16778" y="0"/>
                </a:moveTo>
                <a:lnTo>
                  <a:pt x="19359" y="0"/>
                </a:lnTo>
                <a:lnTo>
                  <a:pt x="206863" y="0"/>
                </a:lnTo>
                <a:lnTo>
                  <a:pt x="209444" y="0"/>
                </a:lnTo>
                <a:lnTo>
                  <a:pt x="397133" y="0"/>
                </a:lnTo>
                <a:lnTo>
                  <a:pt x="587403" y="0"/>
                </a:lnTo>
                <a:cubicBezTo>
                  <a:pt x="596622" y="0"/>
                  <a:pt x="604181" y="8653"/>
                  <a:pt x="604181" y="19331"/>
                </a:cubicBezTo>
                <a:lnTo>
                  <a:pt x="604181" y="511815"/>
                </a:lnTo>
                <a:cubicBezTo>
                  <a:pt x="604181" y="522493"/>
                  <a:pt x="596622" y="531146"/>
                  <a:pt x="587403" y="531146"/>
                </a:cubicBezTo>
                <a:lnTo>
                  <a:pt x="397133" y="531146"/>
                </a:lnTo>
                <a:lnTo>
                  <a:pt x="209444" y="531146"/>
                </a:lnTo>
                <a:lnTo>
                  <a:pt x="206863" y="531146"/>
                </a:lnTo>
                <a:lnTo>
                  <a:pt x="19359" y="531146"/>
                </a:lnTo>
                <a:lnTo>
                  <a:pt x="16778" y="531146"/>
                </a:lnTo>
                <a:cubicBezTo>
                  <a:pt x="7559" y="531146"/>
                  <a:pt x="0" y="522493"/>
                  <a:pt x="0" y="511815"/>
                </a:cubicBezTo>
                <a:lnTo>
                  <a:pt x="0" y="19331"/>
                </a:lnTo>
                <a:cubicBezTo>
                  <a:pt x="0" y="8653"/>
                  <a:pt x="7559" y="0"/>
                  <a:pt x="1677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75BF8A">
                  <a:alpha val="0"/>
                </a:srgbClr>
              </a:gs>
              <a:gs pos="0">
                <a:schemeClr val="accent3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97726" y="2918433"/>
            <a:ext cx="4687542" cy="56115"/>
            <a:chOff x="1397726" y="2873829"/>
            <a:chExt cx="4687542" cy="5611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028423" y="2901886"/>
              <a:ext cx="4056845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圆角矩形 10"/>
            <p:cNvSpPr/>
            <p:nvPr/>
          </p:nvSpPr>
          <p:spPr>
            <a:xfrm>
              <a:off x="1397726" y="2873829"/>
              <a:ext cx="1031965" cy="5611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92877" y="4679771"/>
            <a:ext cx="3291789" cy="2649043"/>
            <a:chOff x="4778155" y="5299755"/>
            <a:chExt cx="1970989" cy="1586139"/>
          </a:xfrm>
        </p:grpSpPr>
        <p:sp>
          <p:nvSpPr>
            <p:cNvPr id="17" name="饼形 16"/>
            <p:cNvSpPr/>
            <p:nvPr/>
          </p:nvSpPr>
          <p:spPr>
            <a:xfrm>
              <a:off x="5163005" y="5299755"/>
              <a:ext cx="1586139" cy="1586139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>
              <a:off x="4778155" y="5424967"/>
              <a:ext cx="1334177" cy="1334177"/>
            </a:xfrm>
            <a:prstGeom prst="pie">
              <a:avLst>
                <a:gd name="adj1" fmla="val 10795095"/>
                <a:gd name="adj2" fmla="val 16393573"/>
              </a:avLst>
            </a:prstGeom>
            <a:gradFill flip="none" rotWithShape="1"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745" y="1725491"/>
            <a:ext cx="4308763" cy="3901823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304827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A623283-9EAF-4023-AB88-D088CA264646}"/>
              </a:ext>
            </a:extLst>
          </p:cNvPr>
          <p:cNvSpPr/>
          <p:nvPr/>
        </p:nvSpPr>
        <p:spPr>
          <a:xfrm>
            <a:off x="1019175" y="2116183"/>
            <a:ext cx="10153650" cy="386512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3"/>
                </a:gs>
                <a:gs pos="50000">
                  <a:srgbClr val="75BF8A">
                    <a:alpha val="0"/>
                  </a:srgb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  <a:effectLst>
            <a:outerShdw blurRad="292100" dist="279400" dir="5400000" sx="96000" sy="96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Bullet1">
            <a:extLst>
              <a:ext uri="{FF2B5EF4-FFF2-40B4-BE49-F238E27FC236}">
                <a16:creationId xmlns:a16="http://schemas.microsoft.com/office/drawing/2014/main" id="{E3A38994-9F5B-C4C2-5C4C-C2B6D27227A2}"/>
              </a:ext>
            </a:extLst>
          </p:cNvPr>
          <p:cNvSpPr/>
          <p:nvPr/>
        </p:nvSpPr>
        <p:spPr>
          <a:xfrm>
            <a:off x="1384766" y="2499698"/>
            <a:ext cx="2799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这里输入标题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Bullet1">
            <a:extLst>
              <a:ext uri="{FF2B5EF4-FFF2-40B4-BE49-F238E27FC236}">
                <a16:creationId xmlns:a16="http://schemas.microsoft.com/office/drawing/2014/main" id="{E3A38994-9F5B-C4C2-5C4C-C2B6D27227A2}"/>
              </a:ext>
            </a:extLst>
          </p:cNvPr>
          <p:cNvSpPr/>
          <p:nvPr/>
        </p:nvSpPr>
        <p:spPr>
          <a:xfrm>
            <a:off x="8007638" y="2499698"/>
            <a:ext cx="2799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这里输入标题</a:t>
            </a:r>
            <a:endParaRPr lang="en-US" sz="2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384766" y="3168383"/>
            <a:ext cx="9422470" cy="2653034"/>
            <a:chOff x="1380515" y="3168383"/>
            <a:chExt cx="9422470" cy="2653034"/>
          </a:xfrm>
        </p:grpSpPr>
        <p:sp>
          <p:nvSpPr>
            <p:cNvPr id="48" name="Text1">
              <a:extLst>
                <a:ext uri="{FF2B5EF4-FFF2-40B4-BE49-F238E27FC236}">
                  <a16:creationId xmlns:a16="http://schemas.microsoft.com/office/drawing/2014/main" id="{C0D3499D-68EF-4DE8-1F8B-2214273CC23D}"/>
                </a:ext>
              </a:extLst>
            </p:cNvPr>
            <p:cNvSpPr/>
            <p:nvPr/>
          </p:nvSpPr>
          <p:spPr bwMode="auto">
            <a:xfrm>
              <a:off x="1380515" y="3168383"/>
              <a:ext cx="3905691" cy="265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这里输入内容，请在这里输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入内容，请在这里输入内容，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输入内容，请在这里输入内容，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入内容，请在这里输入内容，请在这里输入内容，请在这里输入内容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1">
              <a:extLst>
                <a:ext uri="{FF2B5EF4-FFF2-40B4-BE49-F238E27FC236}">
                  <a16:creationId xmlns:a16="http://schemas.microsoft.com/office/drawing/2014/main" id="{C0D3499D-68EF-4DE8-1F8B-2214273CC23D}"/>
                </a:ext>
              </a:extLst>
            </p:cNvPr>
            <p:cNvSpPr/>
            <p:nvPr/>
          </p:nvSpPr>
          <p:spPr bwMode="auto">
            <a:xfrm>
              <a:off x="6775373" y="3168383"/>
              <a:ext cx="4027612" cy="2653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这里输入内容，请在这里输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入内容，请在这里输入内容，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输入内容，请在这里输入内容，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入内容，请在这里输入内容，请在这里输入内容，请在这里输入内容</a:t>
              </a:r>
              <a:endParaRPr lang="en-US" altLang="zh-CN" sz="1600" dirty="0">
                <a:solidFill>
                  <a:srgbClr val="06060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6096000" y="4728753"/>
            <a:ext cx="0" cy="1082732"/>
          </a:xfrm>
          <a:prstGeom prst="line">
            <a:avLst/>
          </a:prstGeom>
          <a:ln>
            <a:solidFill>
              <a:schemeClr val="bg2">
                <a:lumMod val="90000"/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423851" y="3056709"/>
            <a:ext cx="93530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4061002" y="741679"/>
            <a:ext cx="4069997" cy="4069997"/>
            <a:chOff x="3863818" y="1213861"/>
            <a:chExt cx="4446902" cy="444690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A5EE146-24B1-49EC-80E6-582695244B13}"/>
                </a:ext>
              </a:extLst>
            </p:cNvPr>
            <p:cNvGrpSpPr/>
            <p:nvPr/>
          </p:nvGrpSpPr>
          <p:grpSpPr>
            <a:xfrm>
              <a:off x="3863818" y="1213861"/>
              <a:ext cx="4446902" cy="4446902"/>
              <a:chOff x="3206617" y="899979"/>
              <a:chExt cx="5778768" cy="5778768"/>
            </a:xfrm>
          </p:grpSpPr>
          <p:sp>
            <p:nvSpPr>
              <p:cNvPr id="37" name="圆: 空心 25">
                <a:extLst>
                  <a:ext uri="{FF2B5EF4-FFF2-40B4-BE49-F238E27FC236}">
                    <a16:creationId xmlns:a16="http://schemas.microsoft.com/office/drawing/2014/main" id="{2715833A-5915-4BB7-8E08-7019F25084B5}"/>
                  </a:ext>
                </a:extLst>
              </p:cNvPr>
              <p:cNvSpPr/>
              <p:nvPr/>
            </p:nvSpPr>
            <p:spPr>
              <a:xfrm>
                <a:off x="3206617" y="899979"/>
                <a:ext cx="5778768" cy="5778768"/>
              </a:xfrm>
              <a:prstGeom prst="donut">
                <a:avLst>
                  <a:gd name="adj" fmla="val 17798"/>
                </a:avLst>
              </a:prstGeom>
              <a:gradFill>
                <a:gsLst>
                  <a:gs pos="50000">
                    <a:schemeClr val="accent3">
                      <a:alpha val="30000"/>
                    </a:schemeClr>
                  </a:gs>
                  <a:gs pos="2000">
                    <a:schemeClr val="accent1">
                      <a:lumMod val="20000"/>
                      <a:lumOff val="80000"/>
                      <a:alpha val="0"/>
                    </a:schemeClr>
                  </a:gs>
                  <a:gs pos="98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A56BF15D-47B0-44BC-887F-9C65C6507D0D}"/>
                  </a:ext>
                </a:extLst>
              </p:cNvPr>
              <p:cNvSpPr/>
              <p:nvPr/>
            </p:nvSpPr>
            <p:spPr>
              <a:xfrm>
                <a:off x="3872389" y="1615440"/>
                <a:ext cx="4429760" cy="44297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7B8C15F-D167-4112-8640-4DCD66D8CA58}"/>
                  </a:ext>
                </a:extLst>
              </p:cNvPr>
              <p:cNvGrpSpPr/>
              <p:nvPr/>
            </p:nvGrpSpPr>
            <p:grpSpPr>
              <a:xfrm>
                <a:off x="4094067" y="1838961"/>
                <a:ext cx="3986406" cy="3982720"/>
                <a:chOff x="3693160" y="1526448"/>
                <a:chExt cx="4805680" cy="4801236"/>
              </a:xfrm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100000">
                    <a:schemeClr val="accent4">
                      <a:alpha val="0"/>
                      <a:lumMod val="0"/>
                      <a:lumOff val="100000"/>
                    </a:schemeClr>
                  </a:gs>
                </a:gsLst>
                <a:lin ang="2700000" scaled="1"/>
                <a:tileRect/>
              </a:gradFill>
            </p:grpSpPr>
            <p:sp>
              <p:nvSpPr>
                <p:cNvPr id="41" name="Freeform 6">
                  <a:extLst>
                    <a:ext uri="{FF2B5EF4-FFF2-40B4-BE49-F238E27FC236}">
                      <a16:creationId xmlns:a16="http://schemas.microsoft.com/office/drawing/2014/main" id="{7D261224-9E27-4A94-84D6-1D0713C592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93160" y="1526448"/>
                  <a:ext cx="4805680" cy="4801236"/>
                </a:xfrm>
                <a:custGeom>
                  <a:avLst/>
                  <a:gdLst>
                    <a:gd name="T0" fmla="*/ 5154 w 11157"/>
                    <a:gd name="T1" fmla="*/ 11094 h 11157"/>
                    <a:gd name="T2" fmla="*/ 6017 w 11157"/>
                    <a:gd name="T3" fmla="*/ 11093 h 11157"/>
                    <a:gd name="T4" fmla="*/ 6299 w 11157"/>
                    <a:gd name="T5" fmla="*/ 11064 h 11157"/>
                    <a:gd name="T6" fmla="*/ 4454 w 11157"/>
                    <a:gd name="T7" fmla="*/ 10948 h 11157"/>
                    <a:gd name="T8" fmla="*/ 4087 w 11157"/>
                    <a:gd name="T9" fmla="*/ 10953 h 11157"/>
                    <a:gd name="T10" fmla="*/ 7084 w 11157"/>
                    <a:gd name="T11" fmla="*/ 10855 h 11157"/>
                    <a:gd name="T12" fmla="*/ 7443 w 11157"/>
                    <a:gd name="T13" fmla="*/ 10834 h 11157"/>
                    <a:gd name="T14" fmla="*/ 7793 w 11157"/>
                    <a:gd name="T15" fmla="*/ 10600 h 11157"/>
                    <a:gd name="T16" fmla="*/ 3077 w 11157"/>
                    <a:gd name="T17" fmla="*/ 10511 h 11157"/>
                    <a:gd name="T18" fmla="*/ 2665 w 11157"/>
                    <a:gd name="T19" fmla="*/ 10279 h 11157"/>
                    <a:gd name="T20" fmla="*/ 8502 w 11157"/>
                    <a:gd name="T21" fmla="*/ 10273 h 11157"/>
                    <a:gd name="T22" fmla="*/ 8738 w 11157"/>
                    <a:gd name="T23" fmla="*/ 10117 h 11157"/>
                    <a:gd name="T24" fmla="*/ 2089 w 11157"/>
                    <a:gd name="T25" fmla="*/ 9820 h 11157"/>
                    <a:gd name="T26" fmla="*/ 1773 w 11157"/>
                    <a:gd name="T27" fmla="*/ 9654 h 11157"/>
                    <a:gd name="T28" fmla="*/ 9360 w 11157"/>
                    <a:gd name="T29" fmla="*/ 9565 h 11157"/>
                    <a:gd name="T30" fmla="*/ 9627 w 11157"/>
                    <a:gd name="T31" fmla="*/ 9392 h 11157"/>
                    <a:gd name="T32" fmla="*/ 1290 w 11157"/>
                    <a:gd name="T33" fmla="*/ 9021 h 11157"/>
                    <a:gd name="T34" fmla="*/ 1062 w 11157"/>
                    <a:gd name="T35" fmla="*/ 8815 h 11157"/>
                    <a:gd name="T36" fmla="*/ 854 w 11157"/>
                    <a:gd name="T37" fmla="*/ 8405 h 11157"/>
                    <a:gd name="T38" fmla="*/ 10350 w 11157"/>
                    <a:gd name="T39" fmla="*/ 8467 h 11157"/>
                    <a:gd name="T40" fmla="*/ 10452 w 11157"/>
                    <a:gd name="T41" fmla="*/ 8091 h 11157"/>
                    <a:gd name="T42" fmla="*/ 549 w 11157"/>
                    <a:gd name="T43" fmla="*/ 7765 h 11157"/>
                    <a:gd name="T44" fmla="*/ 323 w 11157"/>
                    <a:gd name="T45" fmla="*/ 7449 h 11157"/>
                    <a:gd name="T46" fmla="*/ 10795 w 11157"/>
                    <a:gd name="T47" fmla="*/ 7373 h 11157"/>
                    <a:gd name="T48" fmla="*/ 10909 w 11157"/>
                    <a:gd name="T49" fmla="*/ 7107 h 11157"/>
                    <a:gd name="T50" fmla="*/ 10997 w 11157"/>
                    <a:gd name="T51" fmla="*/ 6646 h 11157"/>
                    <a:gd name="T52" fmla="*/ 105 w 11157"/>
                    <a:gd name="T53" fmla="*/ 6381 h 11157"/>
                    <a:gd name="T54" fmla="*/ 57 w 11157"/>
                    <a:gd name="T55" fmla="*/ 5912 h 11157"/>
                    <a:gd name="T56" fmla="*/ 11101 w 11157"/>
                    <a:gd name="T57" fmla="*/ 5898 h 11157"/>
                    <a:gd name="T58" fmla="*/ 11157 w 11157"/>
                    <a:gd name="T59" fmla="*/ 5568 h 11157"/>
                    <a:gd name="T60" fmla="*/ 11049 w 11157"/>
                    <a:gd name="T61" fmla="*/ 5194 h 11157"/>
                    <a:gd name="T62" fmla="*/ 104 w 11157"/>
                    <a:gd name="T63" fmla="*/ 4782 h 11157"/>
                    <a:gd name="T64" fmla="*/ 152 w 11157"/>
                    <a:gd name="T65" fmla="*/ 4503 h 11157"/>
                    <a:gd name="T66" fmla="*/ 10993 w 11157"/>
                    <a:gd name="T67" fmla="*/ 4396 h 11157"/>
                    <a:gd name="T68" fmla="*/ 10858 w 11157"/>
                    <a:gd name="T69" fmla="*/ 4090 h 11157"/>
                    <a:gd name="T70" fmla="*/ 365 w 11157"/>
                    <a:gd name="T71" fmla="*/ 3683 h 11157"/>
                    <a:gd name="T72" fmla="*/ 503 w 11157"/>
                    <a:gd name="T73" fmla="*/ 3426 h 11157"/>
                    <a:gd name="T74" fmla="*/ 666 w 11157"/>
                    <a:gd name="T75" fmla="*/ 2991 h 11157"/>
                    <a:gd name="T76" fmla="*/ 10508 w 11157"/>
                    <a:gd name="T77" fmla="*/ 3069 h 11157"/>
                    <a:gd name="T78" fmla="*/ 10275 w 11157"/>
                    <a:gd name="T79" fmla="*/ 2658 h 11157"/>
                    <a:gd name="T80" fmla="*/ 1086 w 11157"/>
                    <a:gd name="T81" fmla="*/ 2354 h 11157"/>
                    <a:gd name="T82" fmla="*/ 1257 w 11157"/>
                    <a:gd name="T83" fmla="*/ 2129 h 11157"/>
                    <a:gd name="T84" fmla="*/ 9863 w 11157"/>
                    <a:gd name="T85" fmla="*/ 2036 h 11157"/>
                    <a:gd name="T86" fmla="*/ 9615 w 11157"/>
                    <a:gd name="T87" fmla="*/ 1847 h 11157"/>
                    <a:gd name="T88" fmla="*/ 9347 w 11157"/>
                    <a:gd name="T89" fmla="*/ 1486 h 11157"/>
                    <a:gd name="T90" fmla="*/ 2086 w 11157"/>
                    <a:gd name="T91" fmla="*/ 1339 h 11157"/>
                    <a:gd name="T92" fmla="*/ 2387 w 11157"/>
                    <a:gd name="T93" fmla="*/ 1016 h 11157"/>
                    <a:gd name="T94" fmla="*/ 8800 w 11157"/>
                    <a:gd name="T95" fmla="*/ 1084 h 11157"/>
                    <a:gd name="T96" fmla="*/ 8405 w 11157"/>
                    <a:gd name="T97" fmla="*/ 825 h 11157"/>
                    <a:gd name="T98" fmla="*/ 3052 w 11157"/>
                    <a:gd name="T99" fmla="*/ 712 h 11157"/>
                    <a:gd name="T100" fmla="*/ 3370 w 11157"/>
                    <a:gd name="T101" fmla="*/ 460 h 11157"/>
                    <a:gd name="T102" fmla="*/ 7819 w 11157"/>
                    <a:gd name="T103" fmla="*/ 521 h 11157"/>
                    <a:gd name="T104" fmla="*/ 7379 w 11157"/>
                    <a:gd name="T105" fmla="*/ 348 h 11157"/>
                    <a:gd name="T106" fmla="*/ 4093 w 11157"/>
                    <a:gd name="T107" fmla="*/ 299 h 11157"/>
                    <a:gd name="T108" fmla="*/ 4437 w 11157"/>
                    <a:gd name="T109" fmla="*/ 117 h 11157"/>
                    <a:gd name="T110" fmla="*/ 6706 w 11157"/>
                    <a:gd name="T111" fmla="*/ 114 h 11157"/>
                    <a:gd name="T112" fmla="*/ 6318 w 11157"/>
                    <a:gd name="T113" fmla="*/ 144 h 11157"/>
                    <a:gd name="T114" fmla="*/ 5195 w 11157"/>
                    <a:gd name="T115" fmla="*/ 13 h 11157"/>
                    <a:gd name="T116" fmla="*/ 5619 w 11157"/>
                    <a:gd name="T117" fmla="*/ 47 h 1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157" h="11157">
                      <a:moveTo>
                        <a:pt x="5592" y="11063"/>
                      </a:moveTo>
                      <a:cubicBezTo>
                        <a:pt x="5590" y="11063"/>
                        <a:pt x="5588" y="11063"/>
                        <a:pt x="5585" y="11063"/>
                      </a:cubicBezTo>
                      <a:cubicBezTo>
                        <a:pt x="5583" y="11063"/>
                        <a:pt x="5581" y="11063"/>
                        <a:pt x="5579" y="11063"/>
                      </a:cubicBezTo>
                      <a:cubicBezTo>
                        <a:pt x="5553" y="11063"/>
                        <a:pt x="5532" y="11084"/>
                        <a:pt x="5532" y="11110"/>
                      </a:cubicBezTo>
                      <a:cubicBezTo>
                        <a:pt x="5532" y="11136"/>
                        <a:pt x="5553" y="11157"/>
                        <a:pt x="5579" y="11157"/>
                      </a:cubicBezTo>
                      <a:cubicBezTo>
                        <a:pt x="5581" y="11157"/>
                        <a:pt x="5583" y="11157"/>
                        <a:pt x="5586" y="11157"/>
                      </a:cubicBezTo>
                      <a:cubicBezTo>
                        <a:pt x="5588" y="11157"/>
                        <a:pt x="5590" y="11157"/>
                        <a:pt x="5593" y="11157"/>
                      </a:cubicBezTo>
                      <a:cubicBezTo>
                        <a:pt x="5619" y="11157"/>
                        <a:pt x="5640" y="11136"/>
                        <a:pt x="5640" y="11110"/>
                      </a:cubicBezTo>
                      <a:cubicBezTo>
                        <a:pt x="5640" y="11084"/>
                        <a:pt x="5618" y="11063"/>
                        <a:pt x="5592" y="11063"/>
                      </a:cubicBezTo>
                      <a:moveTo>
                        <a:pt x="5201" y="11050"/>
                      </a:moveTo>
                      <a:cubicBezTo>
                        <a:pt x="5177" y="11050"/>
                        <a:pt x="5156" y="11069"/>
                        <a:pt x="5154" y="11094"/>
                      </a:cubicBezTo>
                      <a:cubicBezTo>
                        <a:pt x="5152" y="11120"/>
                        <a:pt x="5172" y="11143"/>
                        <a:pt x="5198" y="11144"/>
                      </a:cubicBezTo>
                      <a:cubicBezTo>
                        <a:pt x="5199" y="11144"/>
                        <a:pt x="5201" y="11144"/>
                        <a:pt x="5202" y="11144"/>
                      </a:cubicBezTo>
                      <a:cubicBezTo>
                        <a:pt x="5226" y="11144"/>
                        <a:pt x="5247" y="11125"/>
                        <a:pt x="5248" y="11101"/>
                      </a:cubicBezTo>
                      <a:cubicBezTo>
                        <a:pt x="5250" y="11074"/>
                        <a:pt x="5231" y="11052"/>
                        <a:pt x="5205" y="11050"/>
                      </a:cubicBezTo>
                      <a:cubicBezTo>
                        <a:pt x="5204" y="11050"/>
                        <a:pt x="5202" y="11050"/>
                        <a:pt x="5201" y="11050"/>
                      </a:cubicBezTo>
                      <a:moveTo>
                        <a:pt x="5970" y="11049"/>
                      </a:moveTo>
                      <a:cubicBezTo>
                        <a:pt x="5969" y="11049"/>
                        <a:pt x="5968" y="11049"/>
                        <a:pt x="5966" y="11049"/>
                      </a:cubicBezTo>
                      <a:cubicBezTo>
                        <a:pt x="5941" y="11051"/>
                        <a:pt x="5921" y="11073"/>
                        <a:pt x="5923" y="11100"/>
                      </a:cubicBezTo>
                      <a:cubicBezTo>
                        <a:pt x="5924" y="11124"/>
                        <a:pt x="5945" y="11143"/>
                        <a:pt x="5970" y="11144"/>
                      </a:cubicBezTo>
                      <a:cubicBezTo>
                        <a:pt x="5971" y="11144"/>
                        <a:pt x="5972" y="11143"/>
                        <a:pt x="5973" y="11143"/>
                      </a:cubicBezTo>
                      <a:cubicBezTo>
                        <a:pt x="5999" y="11141"/>
                        <a:pt x="6019" y="11119"/>
                        <a:pt x="6017" y="11093"/>
                      </a:cubicBezTo>
                      <a:cubicBezTo>
                        <a:pt x="6015" y="11068"/>
                        <a:pt x="5994" y="11049"/>
                        <a:pt x="5970" y="11049"/>
                      </a:cubicBezTo>
                      <a:moveTo>
                        <a:pt x="4826" y="11012"/>
                      </a:moveTo>
                      <a:cubicBezTo>
                        <a:pt x="4803" y="11012"/>
                        <a:pt x="4782" y="11029"/>
                        <a:pt x="4779" y="11052"/>
                      </a:cubicBezTo>
                      <a:cubicBezTo>
                        <a:pt x="4776" y="11079"/>
                        <a:pt x="4794" y="11102"/>
                        <a:pt x="4820" y="11106"/>
                      </a:cubicBezTo>
                      <a:cubicBezTo>
                        <a:pt x="4822" y="11106"/>
                        <a:pt x="4824" y="11106"/>
                        <a:pt x="4826" y="11106"/>
                      </a:cubicBezTo>
                      <a:cubicBezTo>
                        <a:pt x="4849" y="11106"/>
                        <a:pt x="4869" y="11089"/>
                        <a:pt x="4873" y="11065"/>
                      </a:cubicBezTo>
                      <a:cubicBezTo>
                        <a:pt x="4876" y="11039"/>
                        <a:pt x="4858" y="11016"/>
                        <a:pt x="4832" y="11012"/>
                      </a:cubicBezTo>
                      <a:cubicBezTo>
                        <a:pt x="4830" y="11012"/>
                        <a:pt x="4828" y="11012"/>
                        <a:pt x="4826" y="11012"/>
                      </a:cubicBezTo>
                      <a:moveTo>
                        <a:pt x="6345" y="11010"/>
                      </a:moveTo>
                      <a:cubicBezTo>
                        <a:pt x="6343" y="11010"/>
                        <a:pt x="6341" y="11010"/>
                        <a:pt x="6339" y="11010"/>
                      </a:cubicBezTo>
                      <a:cubicBezTo>
                        <a:pt x="6313" y="11014"/>
                        <a:pt x="6295" y="11038"/>
                        <a:pt x="6299" y="11064"/>
                      </a:cubicBezTo>
                      <a:cubicBezTo>
                        <a:pt x="6302" y="11087"/>
                        <a:pt x="6322" y="11104"/>
                        <a:pt x="6345" y="11104"/>
                      </a:cubicBezTo>
                      <a:cubicBezTo>
                        <a:pt x="6347" y="11104"/>
                        <a:pt x="6350" y="11104"/>
                        <a:pt x="6352" y="11104"/>
                      </a:cubicBezTo>
                      <a:cubicBezTo>
                        <a:pt x="6378" y="11100"/>
                        <a:pt x="6395" y="11076"/>
                        <a:pt x="6392" y="11050"/>
                      </a:cubicBezTo>
                      <a:cubicBezTo>
                        <a:pt x="6389" y="11027"/>
                        <a:pt x="6368" y="11010"/>
                        <a:pt x="6345" y="11010"/>
                      </a:cubicBezTo>
                      <a:moveTo>
                        <a:pt x="4454" y="10948"/>
                      </a:moveTo>
                      <a:cubicBezTo>
                        <a:pt x="4432" y="10948"/>
                        <a:pt x="4412" y="10963"/>
                        <a:pt x="4408" y="10985"/>
                      </a:cubicBezTo>
                      <a:cubicBezTo>
                        <a:pt x="4402" y="11011"/>
                        <a:pt x="4419" y="11036"/>
                        <a:pt x="4444" y="11041"/>
                      </a:cubicBezTo>
                      <a:cubicBezTo>
                        <a:pt x="4447" y="11042"/>
                        <a:pt x="4451" y="11042"/>
                        <a:pt x="4454" y="11042"/>
                      </a:cubicBezTo>
                      <a:cubicBezTo>
                        <a:pt x="4476" y="11042"/>
                        <a:pt x="4496" y="11027"/>
                        <a:pt x="4500" y="11004"/>
                      </a:cubicBezTo>
                      <a:cubicBezTo>
                        <a:pt x="4505" y="10979"/>
                        <a:pt x="4489" y="10954"/>
                        <a:pt x="4464" y="10949"/>
                      </a:cubicBezTo>
                      <a:cubicBezTo>
                        <a:pt x="4460" y="10948"/>
                        <a:pt x="4457" y="10948"/>
                        <a:pt x="4454" y="10948"/>
                      </a:cubicBezTo>
                      <a:moveTo>
                        <a:pt x="6717" y="10945"/>
                      </a:moveTo>
                      <a:cubicBezTo>
                        <a:pt x="6714" y="10945"/>
                        <a:pt x="6711" y="10945"/>
                        <a:pt x="6707" y="10946"/>
                      </a:cubicBezTo>
                      <a:cubicBezTo>
                        <a:pt x="6682" y="10951"/>
                        <a:pt x="6665" y="10976"/>
                        <a:pt x="6671" y="11002"/>
                      </a:cubicBezTo>
                      <a:cubicBezTo>
                        <a:pt x="6675" y="11024"/>
                        <a:pt x="6695" y="11039"/>
                        <a:pt x="6717" y="11039"/>
                      </a:cubicBezTo>
                      <a:cubicBezTo>
                        <a:pt x="6720" y="11039"/>
                        <a:pt x="6724" y="11039"/>
                        <a:pt x="6727" y="11039"/>
                      </a:cubicBezTo>
                      <a:cubicBezTo>
                        <a:pt x="6752" y="11033"/>
                        <a:pt x="6769" y="11008"/>
                        <a:pt x="6763" y="10982"/>
                      </a:cubicBezTo>
                      <a:cubicBezTo>
                        <a:pt x="6759" y="10960"/>
                        <a:pt x="6739" y="10945"/>
                        <a:pt x="6717" y="10945"/>
                      </a:cubicBezTo>
                      <a:moveTo>
                        <a:pt x="4087" y="10858"/>
                      </a:moveTo>
                      <a:cubicBezTo>
                        <a:pt x="4066" y="10858"/>
                        <a:pt x="4047" y="10872"/>
                        <a:pt x="4042" y="10893"/>
                      </a:cubicBezTo>
                      <a:cubicBezTo>
                        <a:pt x="4035" y="10918"/>
                        <a:pt x="4049" y="10944"/>
                        <a:pt x="4074" y="10951"/>
                      </a:cubicBezTo>
                      <a:cubicBezTo>
                        <a:pt x="4078" y="10952"/>
                        <a:pt x="4083" y="10953"/>
                        <a:pt x="4087" y="10953"/>
                      </a:cubicBezTo>
                      <a:cubicBezTo>
                        <a:pt x="4108" y="10953"/>
                        <a:pt x="4127" y="10939"/>
                        <a:pt x="4133" y="10919"/>
                      </a:cubicBezTo>
                      <a:cubicBezTo>
                        <a:pt x="4140" y="10893"/>
                        <a:pt x="4125" y="10867"/>
                        <a:pt x="4100" y="10860"/>
                      </a:cubicBezTo>
                      <a:cubicBezTo>
                        <a:pt x="4096" y="10859"/>
                        <a:pt x="4091" y="10858"/>
                        <a:pt x="4087" y="10858"/>
                      </a:cubicBezTo>
                      <a:moveTo>
                        <a:pt x="7084" y="10855"/>
                      </a:moveTo>
                      <a:cubicBezTo>
                        <a:pt x="7079" y="10855"/>
                        <a:pt x="7075" y="10855"/>
                        <a:pt x="7071" y="10857"/>
                      </a:cubicBezTo>
                      <a:cubicBezTo>
                        <a:pt x="7071" y="10857"/>
                        <a:pt x="7071" y="10857"/>
                        <a:pt x="7071" y="10857"/>
                      </a:cubicBezTo>
                      <a:cubicBezTo>
                        <a:pt x="7046" y="10863"/>
                        <a:pt x="7031" y="10890"/>
                        <a:pt x="7038" y="10915"/>
                      </a:cubicBezTo>
                      <a:cubicBezTo>
                        <a:pt x="7044" y="10936"/>
                        <a:pt x="7063" y="10949"/>
                        <a:pt x="7083" y="10949"/>
                      </a:cubicBezTo>
                      <a:cubicBezTo>
                        <a:pt x="7088" y="10949"/>
                        <a:pt x="7092" y="10948"/>
                        <a:pt x="7096" y="10947"/>
                      </a:cubicBezTo>
                      <a:cubicBezTo>
                        <a:pt x="7122" y="10940"/>
                        <a:pt x="7136" y="10914"/>
                        <a:pt x="7129" y="10889"/>
                      </a:cubicBezTo>
                      <a:cubicBezTo>
                        <a:pt x="7123" y="10868"/>
                        <a:pt x="7104" y="10855"/>
                        <a:pt x="7084" y="10855"/>
                      </a:cubicBezTo>
                      <a:moveTo>
                        <a:pt x="3727" y="10744"/>
                      </a:moveTo>
                      <a:cubicBezTo>
                        <a:pt x="3708" y="10744"/>
                        <a:pt x="3690" y="10756"/>
                        <a:pt x="3683" y="10776"/>
                      </a:cubicBezTo>
                      <a:cubicBezTo>
                        <a:pt x="3674" y="10800"/>
                        <a:pt x="3687" y="10827"/>
                        <a:pt x="3711" y="10836"/>
                      </a:cubicBezTo>
                      <a:cubicBezTo>
                        <a:pt x="3717" y="10838"/>
                        <a:pt x="3722" y="10839"/>
                        <a:pt x="3727" y="10839"/>
                      </a:cubicBezTo>
                      <a:cubicBezTo>
                        <a:pt x="3747" y="10839"/>
                        <a:pt x="3765" y="10827"/>
                        <a:pt x="3772" y="10807"/>
                      </a:cubicBezTo>
                      <a:cubicBezTo>
                        <a:pt x="3781" y="10783"/>
                        <a:pt x="3768" y="10755"/>
                        <a:pt x="3743" y="10747"/>
                      </a:cubicBezTo>
                      <a:cubicBezTo>
                        <a:pt x="3738" y="10745"/>
                        <a:pt x="3732" y="10744"/>
                        <a:pt x="3727" y="10744"/>
                      </a:cubicBezTo>
                      <a:moveTo>
                        <a:pt x="7443" y="10739"/>
                      </a:moveTo>
                      <a:cubicBezTo>
                        <a:pt x="7438" y="10739"/>
                        <a:pt x="7432" y="10740"/>
                        <a:pt x="7427" y="10742"/>
                      </a:cubicBezTo>
                      <a:cubicBezTo>
                        <a:pt x="7402" y="10751"/>
                        <a:pt x="7390" y="10778"/>
                        <a:pt x="7399" y="10803"/>
                      </a:cubicBezTo>
                      <a:cubicBezTo>
                        <a:pt x="7406" y="10822"/>
                        <a:pt x="7424" y="10834"/>
                        <a:pt x="7443" y="10834"/>
                      </a:cubicBezTo>
                      <a:cubicBezTo>
                        <a:pt x="7448" y="10834"/>
                        <a:pt x="7454" y="10833"/>
                        <a:pt x="7459" y="10831"/>
                      </a:cubicBezTo>
                      <a:cubicBezTo>
                        <a:pt x="7484" y="10822"/>
                        <a:pt x="7496" y="10795"/>
                        <a:pt x="7487" y="10771"/>
                      </a:cubicBezTo>
                      <a:cubicBezTo>
                        <a:pt x="7481" y="10751"/>
                        <a:pt x="7462" y="10739"/>
                        <a:pt x="7443" y="10739"/>
                      </a:cubicBezTo>
                      <a:moveTo>
                        <a:pt x="3376" y="10605"/>
                      </a:moveTo>
                      <a:cubicBezTo>
                        <a:pt x="3358" y="10605"/>
                        <a:pt x="3340" y="10616"/>
                        <a:pt x="3333" y="10633"/>
                      </a:cubicBezTo>
                      <a:cubicBezTo>
                        <a:pt x="3322" y="10657"/>
                        <a:pt x="3333" y="10685"/>
                        <a:pt x="3357" y="10696"/>
                      </a:cubicBezTo>
                      <a:cubicBezTo>
                        <a:pt x="3363" y="10698"/>
                        <a:pt x="3369" y="10699"/>
                        <a:pt x="3376" y="10699"/>
                      </a:cubicBezTo>
                      <a:cubicBezTo>
                        <a:pt x="3394" y="10699"/>
                        <a:pt x="3411" y="10689"/>
                        <a:pt x="3419" y="10671"/>
                      </a:cubicBezTo>
                      <a:cubicBezTo>
                        <a:pt x="3430" y="10647"/>
                        <a:pt x="3419" y="10619"/>
                        <a:pt x="3395" y="10609"/>
                      </a:cubicBezTo>
                      <a:cubicBezTo>
                        <a:pt x="3389" y="10606"/>
                        <a:pt x="3382" y="10605"/>
                        <a:pt x="3376" y="10605"/>
                      </a:cubicBezTo>
                      <a:moveTo>
                        <a:pt x="7793" y="10600"/>
                      </a:moveTo>
                      <a:cubicBezTo>
                        <a:pt x="7787" y="10600"/>
                        <a:pt x="7780" y="10601"/>
                        <a:pt x="7774" y="10604"/>
                      </a:cubicBezTo>
                      <a:cubicBezTo>
                        <a:pt x="7750" y="10614"/>
                        <a:pt x="7740" y="10642"/>
                        <a:pt x="7750" y="10666"/>
                      </a:cubicBezTo>
                      <a:cubicBezTo>
                        <a:pt x="7758" y="10684"/>
                        <a:pt x="7775" y="10694"/>
                        <a:pt x="7793" y="10694"/>
                      </a:cubicBezTo>
                      <a:cubicBezTo>
                        <a:pt x="7800" y="10694"/>
                        <a:pt x="7806" y="10693"/>
                        <a:pt x="7812" y="10690"/>
                      </a:cubicBezTo>
                      <a:cubicBezTo>
                        <a:pt x="7836" y="10680"/>
                        <a:pt x="7847" y="10652"/>
                        <a:pt x="7837" y="10628"/>
                      </a:cubicBezTo>
                      <a:cubicBezTo>
                        <a:pt x="7829" y="10611"/>
                        <a:pt x="7811" y="10600"/>
                        <a:pt x="7793" y="10600"/>
                      </a:cubicBezTo>
                      <a:moveTo>
                        <a:pt x="3035" y="10442"/>
                      </a:moveTo>
                      <a:cubicBezTo>
                        <a:pt x="3018" y="10442"/>
                        <a:pt x="3001" y="10452"/>
                        <a:pt x="2993" y="10468"/>
                      </a:cubicBezTo>
                      <a:cubicBezTo>
                        <a:pt x="2981" y="10491"/>
                        <a:pt x="2990" y="10519"/>
                        <a:pt x="3013" y="10532"/>
                      </a:cubicBezTo>
                      <a:cubicBezTo>
                        <a:pt x="3020" y="10535"/>
                        <a:pt x="3028" y="10537"/>
                        <a:pt x="3035" y="10537"/>
                      </a:cubicBezTo>
                      <a:cubicBezTo>
                        <a:pt x="3052" y="10537"/>
                        <a:pt x="3068" y="10528"/>
                        <a:pt x="3077" y="10511"/>
                      </a:cubicBezTo>
                      <a:cubicBezTo>
                        <a:pt x="3089" y="10488"/>
                        <a:pt x="3080" y="10460"/>
                        <a:pt x="3056" y="10448"/>
                      </a:cubicBezTo>
                      <a:cubicBezTo>
                        <a:pt x="3050" y="10444"/>
                        <a:pt x="3042" y="10442"/>
                        <a:pt x="3035" y="10442"/>
                      </a:cubicBezTo>
                      <a:moveTo>
                        <a:pt x="8133" y="10437"/>
                      </a:moveTo>
                      <a:cubicBezTo>
                        <a:pt x="8126" y="10437"/>
                        <a:pt x="8118" y="10438"/>
                        <a:pt x="8111" y="10442"/>
                      </a:cubicBezTo>
                      <a:cubicBezTo>
                        <a:pt x="8088" y="10454"/>
                        <a:pt x="8079" y="10483"/>
                        <a:pt x="8091" y="10506"/>
                      </a:cubicBezTo>
                      <a:cubicBezTo>
                        <a:pt x="8100" y="10522"/>
                        <a:pt x="8116" y="10531"/>
                        <a:pt x="8133" y="10531"/>
                      </a:cubicBezTo>
                      <a:cubicBezTo>
                        <a:pt x="8141" y="10531"/>
                        <a:pt x="8148" y="10529"/>
                        <a:pt x="8155" y="10526"/>
                      </a:cubicBezTo>
                      <a:cubicBezTo>
                        <a:pt x="8178" y="10514"/>
                        <a:pt x="8187" y="10485"/>
                        <a:pt x="8175" y="10462"/>
                      </a:cubicBezTo>
                      <a:cubicBezTo>
                        <a:pt x="8167" y="10446"/>
                        <a:pt x="8150" y="10437"/>
                        <a:pt x="8133" y="10437"/>
                      </a:cubicBezTo>
                      <a:moveTo>
                        <a:pt x="2706" y="10257"/>
                      </a:moveTo>
                      <a:cubicBezTo>
                        <a:pt x="2690" y="10257"/>
                        <a:pt x="2674" y="10265"/>
                        <a:pt x="2665" y="10279"/>
                      </a:cubicBezTo>
                      <a:cubicBezTo>
                        <a:pt x="2652" y="10301"/>
                        <a:pt x="2659" y="10331"/>
                        <a:pt x="2681" y="10344"/>
                      </a:cubicBezTo>
                      <a:cubicBezTo>
                        <a:pt x="2689" y="10349"/>
                        <a:pt x="2697" y="10351"/>
                        <a:pt x="2706" y="10351"/>
                      </a:cubicBezTo>
                      <a:cubicBezTo>
                        <a:pt x="2722" y="10351"/>
                        <a:pt x="2737" y="10343"/>
                        <a:pt x="2746" y="10329"/>
                      </a:cubicBezTo>
                      <a:cubicBezTo>
                        <a:pt x="2760" y="10306"/>
                        <a:pt x="2753" y="10277"/>
                        <a:pt x="2730" y="10264"/>
                      </a:cubicBezTo>
                      <a:cubicBezTo>
                        <a:pt x="2723" y="10259"/>
                        <a:pt x="2714" y="10257"/>
                        <a:pt x="2706" y="10257"/>
                      </a:cubicBezTo>
                      <a:moveTo>
                        <a:pt x="8461" y="10251"/>
                      </a:moveTo>
                      <a:cubicBezTo>
                        <a:pt x="8453" y="10251"/>
                        <a:pt x="8444" y="10253"/>
                        <a:pt x="8437" y="10258"/>
                      </a:cubicBezTo>
                      <a:cubicBezTo>
                        <a:pt x="8414" y="10271"/>
                        <a:pt x="8407" y="10300"/>
                        <a:pt x="8421" y="10323"/>
                      </a:cubicBezTo>
                      <a:cubicBezTo>
                        <a:pt x="8430" y="10337"/>
                        <a:pt x="8446" y="10345"/>
                        <a:pt x="8462" y="10345"/>
                      </a:cubicBezTo>
                      <a:cubicBezTo>
                        <a:pt x="8470" y="10345"/>
                        <a:pt x="8478" y="10343"/>
                        <a:pt x="8486" y="10338"/>
                      </a:cubicBezTo>
                      <a:cubicBezTo>
                        <a:pt x="8508" y="10324"/>
                        <a:pt x="8515" y="10295"/>
                        <a:pt x="8502" y="10273"/>
                      </a:cubicBezTo>
                      <a:cubicBezTo>
                        <a:pt x="8493" y="10259"/>
                        <a:pt x="8477" y="10251"/>
                        <a:pt x="8461" y="10251"/>
                      </a:cubicBezTo>
                      <a:moveTo>
                        <a:pt x="2390" y="10049"/>
                      </a:moveTo>
                      <a:cubicBezTo>
                        <a:pt x="2375" y="10049"/>
                        <a:pt x="2361" y="10056"/>
                        <a:pt x="2352" y="10069"/>
                      </a:cubicBezTo>
                      <a:cubicBezTo>
                        <a:pt x="2337" y="10090"/>
                        <a:pt x="2342" y="10120"/>
                        <a:pt x="2363" y="10135"/>
                      </a:cubicBezTo>
                      <a:cubicBezTo>
                        <a:pt x="2371" y="10141"/>
                        <a:pt x="2381" y="10143"/>
                        <a:pt x="2390" y="10143"/>
                      </a:cubicBezTo>
                      <a:cubicBezTo>
                        <a:pt x="2405" y="10143"/>
                        <a:pt x="2420" y="10136"/>
                        <a:pt x="2429" y="10124"/>
                      </a:cubicBezTo>
                      <a:cubicBezTo>
                        <a:pt x="2444" y="10102"/>
                        <a:pt x="2439" y="10073"/>
                        <a:pt x="2418" y="10058"/>
                      </a:cubicBezTo>
                      <a:cubicBezTo>
                        <a:pt x="2409" y="10052"/>
                        <a:pt x="2400" y="10049"/>
                        <a:pt x="2390" y="10049"/>
                      </a:cubicBezTo>
                      <a:moveTo>
                        <a:pt x="8776" y="10043"/>
                      </a:moveTo>
                      <a:cubicBezTo>
                        <a:pt x="8767" y="10043"/>
                        <a:pt x="8757" y="10045"/>
                        <a:pt x="8749" y="10051"/>
                      </a:cubicBezTo>
                      <a:cubicBezTo>
                        <a:pt x="8728" y="10066"/>
                        <a:pt x="8723" y="10096"/>
                        <a:pt x="8738" y="10117"/>
                      </a:cubicBezTo>
                      <a:cubicBezTo>
                        <a:pt x="8747" y="10130"/>
                        <a:pt x="8761" y="10137"/>
                        <a:pt x="8776" y="10137"/>
                      </a:cubicBezTo>
                      <a:cubicBezTo>
                        <a:pt x="8786" y="10137"/>
                        <a:pt x="8795" y="10134"/>
                        <a:pt x="8804" y="10128"/>
                      </a:cubicBezTo>
                      <a:cubicBezTo>
                        <a:pt x="8825" y="10113"/>
                        <a:pt x="8830" y="10084"/>
                        <a:pt x="8815" y="10062"/>
                      </a:cubicBezTo>
                      <a:cubicBezTo>
                        <a:pt x="8806" y="10049"/>
                        <a:pt x="8791" y="10043"/>
                        <a:pt x="8776" y="10043"/>
                      </a:cubicBezTo>
                      <a:moveTo>
                        <a:pt x="2089" y="9820"/>
                      </a:moveTo>
                      <a:cubicBezTo>
                        <a:pt x="2076" y="9820"/>
                        <a:pt x="2062" y="9826"/>
                        <a:pt x="2053" y="9838"/>
                      </a:cubicBezTo>
                      <a:cubicBezTo>
                        <a:pt x="2036" y="9858"/>
                        <a:pt x="2039" y="9888"/>
                        <a:pt x="2060" y="9904"/>
                      </a:cubicBezTo>
                      <a:cubicBezTo>
                        <a:pt x="2068" y="9911"/>
                        <a:pt x="2079" y="9915"/>
                        <a:pt x="2090" y="9915"/>
                      </a:cubicBezTo>
                      <a:cubicBezTo>
                        <a:pt x="2103" y="9915"/>
                        <a:pt x="2117" y="9909"/>
                        <a:pt x="2126" y="9897"/>
                      </a:cubicBezTo>
                      <a:cubicBezTo>
                        <a:pt x="2142" y="9877"/>
                        <a:pt x="2140" y="9848"/>
                        <a:pt x="2119" y="9831"/>
                      </a:cubicBezTo>
                      <a:cubicBezTo>
                        <a:pt x="2111" y="9824"/>
                        <a:pt x="2100" y="9820"/>
                        <a:pt x="2089" y="9820"/>
                      </a:cubicBezTo>
                      <a:moveTo>
                        <a:pt x="9076" y="9813"/>
                      </a:moveTo>
                      <a:cubicBezTo>
                        <a:pt x="9066" y="9813"/>
                        <a:pt x="9055" y="9817"/>
                        <a:pt x="9046" y="9824"/>
                      </a:cubicBezTo>
                      <a:cubicBezTo>
                        <a:pt x="9026" y="9841"/>
                        <a:pt x="9023" y="9870"/>
                        <a:pt x="9040" y="9891"/>
                      </a:cubicBezTo>
                      <a:cubicBezTo>
                        <a:pt x="9049" y="9902"/>
                        <a:pt x="9063" y="9908"/>
                        <a:pt x="9076" y="9908"/>
                      </a:cubicBezTo>
                      <a:cubicBezTo>
                        <a:pt x="9077" y="9908"/>
                        <a:pt x="9077" y="9908"/>
                        <a:pt x="9077" y="9908"/>
                      </a:cubicBezTo>
                      <a:cubicBezTo>
                        <a:pt x="9088" y="9908"/>
                        <a:pt x="9098" y="9904"/>
                        <a:pt x="9106" y="9897"/>
                      </a:cubicBezTo>
                      <a:cubicBezTo>
                        <a:pt x="9126" y="9881"/>
                        <a:pt x="9129" y="9851"/>
                        <a:pt x="9113" y="9831"/>
                      </a:cubicBezTo>
                      <a:cubicBezTo>
                        <a:pt x="9103" y="9819"/>
                        <a:pt x="9090" y="9813"/>
                        <a:pt x="9076" y="9813"/>
                      </a:cubicBezTo>
                      <a:moveTo>
                        <a:pt x="1805" y="9572"/>
                      </a:moveTo>
                      <a:cubicBezTo>
                        <a:pt x="1792" y="9572"/>
                        <a:pt x="1780" y="9577"/>
                        <a:pt x="1771" y="9587"/>
                      </a:cubicBezTo>
                      <a:cubicBezTo>
                        <a:pt x="1753" y="9606"/>
                        <a:pt x="1754" y="9636"/>
                        <a:pt x="1773" y="9654"/>
                      </a:cubicBezTo>
                      <a:cubicBezTo>
                        <a:pt x="1782" y="9662"/>
                        <a:pt x="1794" y="9667"/>
                        <a:pt x="1805" y="9667"/>
                      </a:cubicBezTo>
                      <a:cubicBezTo>
                        <a:pt x="1818" y="9667"/>
                        <a:pt x="1830" y="9662"/>
                        <a:pt x="1840" y="9652"/>
                      </a:cubicBezTo>
                      <a:cubicBezTo>
                        <a:pt x="1858" y="9633"/>
                        <a:pt x="1856" y="9603"/>
                        <a:pt x="1837" y="9585"/>
                      </a:cubicBezTo>
                      <a:cubicBezTo>
                        <a:pt x="1828" y="9576"/>
                        <a:pt x="1817" y="9572"/>
                        <a:pt x="1805" y="9572"/>
                      </a:cubicBezTo>
                      <a:moveTo>
                        <a:pt x="9360" y="9565"/>
                      </a:moveTo>
                      <a:cubicBezTo>
                        <a:pt x="9349" y="9565"/>
                        <a:pt x="9337" y="9569"/>
                        <a:pt x="9328" y="9578"/>
                      </a:cubicBezTo>
                      <a:cubicBezTo>
                        <a:pt x="9309" y="9596"/>
                        <a:pt x="9308" y="9625"/>
                        <a:pt x="9326" y="9644"/>
                      </a:cubicBezTo>
                      <a:cubicBezTo>
                        <a:pt x="9335" y="9654"/>
                        <a:pt x="9348" y="9659"/>
                        <a:pt x="9360" y="9659"/>
                      </a:cubicBezTo>
                      <a:cubicBezTo>
                        <a:pt x="9372" y="9659"/>
                        <a:pt x="9383" y="9655"/>
                        <a:pt x="9392" y="9647"/>
                      </a:cubicBezTo>
                      <a:cubicBezTo>
                        <a:pt x="9411" y="9629"/>
                        <a:pt x="9412" y="9599"/>
                        <a:pt x="9394" y="9580"/>
                      </a:cubicBezTo>
                      <a:cubicBezTo>
                        <a:pt x="9385" y="9570"/>
                        <a:pt x="9373" y="9565"/>
                        <a:pt x="9360" y="9565"/>
                      </a:cubicBezTo>
                      <a:moveTo>
                        <a:pt x="1538" y="9305"/>
                      </a:moveTo>
                      <a:cubicBezTo>
                        <a:pt x="1527" y="9305"/>
                        <a:pt x="1515" y="9309"/>
                        <a:pt x="1506" y="9318"/>
                      </a:cubicBezTo>
                      <a:cubicBezTo>
                        <a:pt x="1487" y="9335"/>
                        <a:pt x="1486" y="9365"/>
                        <a:pt x="1504" y="9385"/>
                      </a:cubicBezTo>
                      <a:cubicBezTo>
                        <a:pt x="1513" y="9395"/>
                        <a:pt x="1526" y="9400"/>
                        <a:pt x="1538" y="9400"/>
                      </a:cubicBezTo>
                      <a:cubicBezTo>
                        <a:pt x="1550" y="9400"/>
                        <a:pt x="1561" y="9395"/>
                        <a:pt x="1570" y="9387"/>
                      </a:cubicBezTo>
                      <a:cubicBezTo>
                        <a:pt x="1589" y="9369"/>
                        <a:pt x="1591" y="9339"/>
                        <a:pt x="1573" y="9320"/>
                      </a:cubicBezTo>
                      <a:cubicBezTo>
                        <a:pt x="1563" y="9310"/>
                        <a:pt x="1551" y="9305"/>
                        <a:pt x="1538" y="9305"/>
                      </a:cubicBezTo>
                      <a:moveTo>
                        <a:pt x="9627" y="9297"/>
                      </a:moveTo>
                      <a:cubicBezTo>
                        <a:pt x="9614" y="9297"/>
                        <a:pt x="9601" y="9302"/>
                        <a:pt x="9592" y="9312"/>
                      </a:cubicBezTo>
                      <a:cubicBezTo>
                        <a:pt x="9574" y="9331"/>
                        <a:pt x="9575" y="9361"/>
                        <a:pt x="9594" y="9379"/>
                      </a:cubicBezTo>
                      <a:cubicBezTo>
                        <a:pt x="9604" y="9388"/>
                        <a:pt x="9615" y="9392"/>
                        <a:pt x="9627" y="9392"/>
                      </a:cubicBezTo>
                      <a:cubicBezTo>
                        <a:pt x="9639" y="9392"/>
                        <a:pt x="9652" y="9387"/>
                        <a:pt x="9661" y="9377"/>
                      </a:cubicBezTo>
                      <a:cubicBezTo>
                        <a:pt x="9679" y="9358"/>
                        <a:pt x="9678" y="9328"/>
                        <a:pt x="9659" y="9310"/>
                      </a:cubicBezTo>
                      <a:cubicBezTo>
                        <a:pt x="9650" y="9302"/>
                        <a:pt x="9638" y="9297"/>
                        <a:pt x="9627" y="9297"/>
                      </a:cubicBezTo>
                      <a:moveTo>
                        <a:pt x="1290" y="9021"/>
                      </a:moveTo>
                      <a:cubicBezTo>
                        <a:pt x="1279" y="9021"/>
                        <a:pt x="1269" y="9024"/>
                        <a:pt x="1260" y="9031"/>
                      </a:cubicBezTo>
                      <a:cubicBezTo>
                        <a:pt x="1240" y="9048"/>
                        <a:pt x="1237" y="9078"/>
                        <a:pt x="1253" y="9098"/>
                      </a:cubicBezTo>
                      <a:cubicBezTo>
                        <a:pt x="1253" y="9098"/>
                        <a:pt x="1253" y="9098"/>
                        <a:pt x="1253" y="9098"/>
                      </a:cubicBezTo>
                      <a:cubicBezTo>
                        <a:pt x="1262" y="9109"/>
                        <a:pt x="1276" y="9115"/>
                        <a:pt x="1290" y="9115"/>
                      </a:cubicBezTo>
                      <a:cubicBezTo>
                        <a:pt x="1300" y="9115"/>
                        <a:pt x="1311" y="9112"/>
                        <a:pt x="1320" y="9105"/>
                      </a:cubicBezTo>
                      <a:cubicBezTo>
                        <a:pt x="1340" y="9088"/>
                        <a:pt x="1343" y="9058"/>
                        <a:pt x="1326" y="9038"/>
                      </a:cubicBezTo>
                      <a:cubicBezTo>
                        <a:pt x="1317" y="9027"/>
                        <a:pt x="1303" y="9021"/>
                        <a:pt x="1290" y="9021"/>
                      </a:cubicBezTo>
                      <a:moveTo>
                        <a:pt x="9875" y="9012"/>
                      </a:moveTo>
                      <a:cubicBezTo>
                        <a:pt x="9861" y="9012"/>
                        <a:pt x="9847" y="9018"/>
                        <a:pt x="9838" y="9030"/>
                      </a:cubicBezTo>
                      <a:cubicBezTo>
                        <a:pt x="9821" y="9050"/>
                        <a:pt x="9824" y="9080"/>
                        <a:pt x="9845" y="9096"/>
                      </a:cubicBezTo>
                      <a:cubicBezTo>
                        <a:pt x="9854" y="9103"/>
                        <a:pt x="9864" y="9107"/>
                        <a:pt x="9874" y="9107"/>
                      </a:cubicBezTo>
                      <a:cubicBezTo>
                        <a:pt x="9888" y="9107"/>
                        <a:pt x="9902" y="9101"/>
                        <a:pt x="9911" y="9089"/>
                      </a:cubicBezTo>
                      <a:cubicBezTo>
                        <a:pt x="9928" y="9069"/>
                        <a:pt x="9924" y="9039"/>
                        <a:pt x="9904" y="9023"/>
                      </a:cubicBezTo>
                      <a:cubicBezTo>
                        <a:pt x="9896" y="9016"/>
                        <a:pt x="9885" y="9012"/>
                        <a:pt x="9875" y="9012"/>
                      </a:cubicBezTo>
                      <a:moveTo>
                        <a:pt x="1061" y="8720"/>
                      </a:moveTo>
                      <a:cubicBezTo>
                        <a:pt x="1052" y="8720"/>
                        <a:pt x="1042" y="8723"/>
                        <a:pt x="1034" y="8729"/>
                      </a:cubicBezTo>
                      <a:cubicBezTo>
                        <a:pt x="1013" y="8744"/>
                        <a:pt x="1008" y="8773"/>
                        <a:pt x="1023" y="8795"/>
                      </a:cubicBezTo>
                      <a:cubicBezTo>
                        <a:pt x="1032" y="8808"/>
                        <a:pt x="1047" y="8815"/>
                        <a:pt x="1062" y="8815"/>
                      </a:cubicBezTo>
                      <a:cubicBezTo>
                        <a:pt x="1071" y="8815"/>
                        <a:pt x="1080" y="8812"/>
                        <a:pt x="1089" y="8806"/>
                      </a:cubicBezTo>
                      <a:cubicBezTo>
                        <a:pt x="1110" y="8791"/>
                        <a:pt x="1115" y="8761"/>
                        <a:pt x="1100" y="8740"/>
                      </a:cubicBezTo>
                      <a:cubicBezTo>
                        <a:pt x="1091" y="8727"/>
                        <a:pt x="1076" y="8720"/>
                        <a:pt x="1061" y="8720"/>
                      </a:cubicBezTo>
                      <a:moveTo>
                        <a:pt x="10102" y="8711"/>
                      </a:moveTo>
                      <a:cubicBezTo>
                        <a:pt x="10088" y="8711"/>
                        <a:pt x="10073" y="8718"/>
                        <a:pt x="10064" y="8731"/>
                      </a:cubicBezTo>
                      <a:cubicBezTo>
                        <a:pt x="10049" y="8753"/>
                        <a:pt x="10054" y="8782"/>
                        <a:pt x="10075" y="8797"/>
                      </a:cubicBezTo>
                      <a:cubicBezTo>
                        <a:pt x="10083" y="8803"/>
                        <a:pt x="10093" y="8806"/>
                        <a:pt x="10102" y="8806"/>
                      </a:cubicBezTo>
                      <a:cubicBezTo>
                        <a:pt x="10117" y="8806"/>
                        <a:pt x="10132" y="8799"/>
                        <a:pt x="10141" y="8786"/>
                      </a:cubicBezTo>
                      <a:cubicBezTo>
                        <a:pt x="10156" y="8764"/>
                        <a:pt x="10151" y="8735"/>
                        <a:pt x="10130" y="8720"/>
                      </a:cubicBezTo>
                      <a:cubicBezTo>
                        <a:pt x="10121" y="8714"/>
                        <a:pt x="10112" y="8711"/>
                        <a:pt x="10102" y="8711"/>
                      </a:cubicBezTo>
                      <a:moveTo>
                        <a:pt x="854" y="8405"/>
                      </a:moveTo>
                      <a:cubicBezTo>
                        <a:pt x="845" y="8405"/>
                        <a:pt x="837" y="8407"/>
                        <a:pt x="829" y="8412"/>
                      </a:cubicBezTo>
                      <a:cubicBezTo>
                        <a:pt x="807" y="8426"/>
                        <a:pt x="800" y="8455"/>
                        <a:pt x="814" y="8477"/>
                      </a:cubicBezTo>
                      <a:cubicBezTo>
                        <a:pt x="823" y="8492"/>
                        <a:pt x="838" y="8500"/>
                        <a:pt x="854" y="8500"/>
                      </a:cubicBezTo>
                      <a:cubicBezTo>
                        <a:pt x="862" y="8500"/>
                        <a:pt x="871" y="8497"/>
                        <a:pt x="879" y="8493"/>
                      </a:cubicBezTo>
                      <a:cubicBezTo>
                        <a:pt x="901" y="8479"/>
                        <a:pt x="908" y="8450"/>
                        <a:pt x="894" y="8428"/>
                      </a:cubicBezTo>
                      <a:cubicBezTo>
                        <a:pt x="885" y="8413"/>
                        <a:pt x="870" y="8405"/>
                        <a:pt x="854" y="8405"/>
                      </a:cubicBezTo>
                      <a:moveTo>
                        <a:pt x="10309" y="8395"/>
                      </a:moveTo>
                      <a:cubicBezTo>
                        <a:pt x="10293" y="8395"/>
                        <a:pt x="10278" y="8403"/>
                        <a:pt x="10269" y="8418"/>
                      </a:cubicBezTo>
                      <a:cubicBezTo>
                        <a:pt x="10256" y="8440"/>
                        <a:pt x="10263" y="8469"/>
                        <a:pt x="10285" y="8483"/>
                      </a:cubicBezTo>
                      <a:cubicBezTo>
                        <a:pt x="10292" y="8488"/>
                        <a:pt x="10301" y="8490"/>
                        <a:pt x="10309" y="8490"/>
                      </a:cubicBezTo>
                      <a:cubicBezTo>
                        <a:pt x="10325" y="8490"/>
                        <a:pt x="10341" y="8482"/>
                        <a:pt x="10350" y="8467"/>
                      </a:cubicBezTo>
                      <a:cubicBezTo>
                        <a:pt x="10363" y="8445"/>
                        <a:pt x="10356" y="8416"/>
                        <a:pt x="10334" y="8402"/>
                      </a:cubicBezTo>
                      <a:cubicBezTo>
                        <a:pt x="10326" y="8398"/>
                        <a:pt x="10318" y="8395"/>
                        <a:pt x="10309" y="8395"/>
                      </a:cubicBezTo>
                      <a:moveTo>
                        <a:pt x="668" y="8077"/>
                      </a:moveTo>
                      <a:cubicBezTo>
                        <a:pt x="661" y="8077"/>
                        <a:pt x="654" y="8078"/>
                        <a:pt x="647" y="8082"/>
                      </a:cubicBezTo>
                      <a:cubicBezTo>
                        <a:pt x="624" y="8094"/>
                        <a:pt x="614" y="8123"/>
                        <a:pt x="626" y="8146"/>
                      </a:cubicBezTo>
                      <a:cubicBezTo>
                        <a:pt x="635" y="8162"/>
                        <a:pt x="651" y="8171"/>
                        <a:pt x="669" y="8171"/>
                      </a:cubicBezTo>
                      <a:cubicBezTo>
                        <a:pt x="676" y="8171"/>
                        <a:pt x="683" y="8170"/>
                        <a:pt x="690" y="8166"/>
                      </a:cubicBezTo>
                      <a:cubicBezTo>
                        <a:pt x="713" y="8154"/>
                        <a:pt x="722" y="8125"/>
                        <a:pt x="710" y="8102"/>
                      </a:cubicBezTo>
                      <a:cubicBezTo>
                        <a:pt x="702" y="8086"/>
                        <a:pt x="685" y="8077"/>
                        <a:pt x="668" y="8077"/>
                      </a:cubicBezTo>
                      <a:moveTo>
                        <a:pt x="10494" y="8066"/>
                      </a:moveTo>
                      <a:cubicBezTo>
                        <a:pt x="10477" y="8066"/>
                        <a:pt x="10461" y="8075"/>
                        <a:pt x="10452" y="8091"/>
                      </a:cubicBezTo>
                      <a:cubicBezTo>
                        <a:pt x="10440" y="8114"/>
                        <a:pt x="10450" y="8143"/>
                        <a:pt x="10473" y="8155"/>
                      </a:cubicBezTo>
                      <a:cubicBezTo>
                        <a:pt x="10480" y="8159"/>
                        <a:pt x="10487" y="8160"/>
                        <a:pt x="10494" y="8160"/>
                      </a:cubicBezTo>
                      <a:cubicBezTo>
                        <a:pt x="10512" y="8160"/>
                        <a:pt x="10528" y="8151"/>
                        <a:pt x="10536" y="8135"/>
                      </a:cubicBezTo>
                      <a:cubicBezTo>
                        <a:pt x="10548" y="8112"/>
                        <a:pt x="10539" y="8083"/>
                        <a:pt x="10516" y="8071"/>
                      </a:cubicBezTo>
                      <a:cubicBezTo>
                        <a:pt x="10509" y="8068"/>
                        <a:pt x="10502" y="8066"/>
                        <a:pt x="10494" y="8066"/>
                      </a:cubicBezTo>
                      <a:moveTo>
                        <a:pt x="506" y="7736"/>
                      </a:moveTo>
                      <a:cubicBezTo>
                        <a:pt x="500" y="7736"/>
                        <a:pt x="493" y="7738"/>
                        <a:pt x="487" y="7740"/>
                      </a:cubicBezTo>
                      <a:cubicBezTo>
                        <a:pt x="463" y="7751"/>
                        <a:pt x="452" y="7779"/>
                        <a:pt x="463" y="7802"/>
                      </a:cubicBezTo>
                      <a:cubicBezTo>
                        <a:pt x="470" y="7820"/>
                        <a:pt x="488" y="7831"/>
                        <a:pt x="506" y="7831"/>
                      </a:cubicBezTo>
                      <a:cubicBezTo>
                        <a:pt x="512" y="7831"/>
                        <a:pt x="519" y="7830"/>
                        <a:pt x="525" y="7827"/>
                      </a:cubicBezTo>
                      <a:cubicBezTo>
                        <a:pt x="549" y="7817"/>
                        <a:pt x="560" y="7789"/>
                        <a:pt x="549" y="7765"/>
                      </a:cubicBezTo>
                      <a:cubicBezTo>
                        <a:pt x="541" y="7747"/>
                        <a:pt x="524" y="7736"/>
                        <a:pt x="506" y="7736"/>
                      </a:cubicBezTo>
                      <a:moveTo>
                        <a:pt x="10657" y="7725"/>
                      </a:moveTo>
                      <a:cubicBezTo>
                        <a:pt x="10638" y="7725"/>
                        <a:pt x="10621" y="7735"/>
                        <a:pt x="10613" y="7753"/>
                      </a:cubicBezTo>
                      <a:cubicBezTo>
                        <a:pt x="10603" y="7777"/>
                        <a:pt x="10614" y="7805"/>
                        <a:pt x="10638" y="7815"/>
                      </a:cubicBezTo>
                      <a:cubicBezTo>
                        <a:pt x="10644" y="7818"/>
                        <a:pt x="10650" y="7819"/>
                        <a:pt x="10657" y="7819"/>
                      </a:cubicBezTo>
                      <a:cubicBezTo>
                        <a:pt x="10675" y="7819"/>
                        <a:pt x="10692" y="7808"/>
                        <a:pt x="10700" y="7790"/>
                      </a:cubicBezTo>
                      <a:cubicBezTo>
                        <a:pt x="10710" y="7767"/>
                        <a:pt x="10699" y="7739"/>
                        <a:pt x="10675" y="7728"/>
                      </a:cubicBezTo>
                      <a:cubicBezTo>
                        <a:pt x="10669" y="7726"/>
                        <a:pt x="10663" y="7725"/>
                        <a:pt x="10657" y="7725"/>
                      </a:cubicBezTo>
                      <a:moveTo>
                        <a:pt x="367" y="7386"/>
                      </a:moveTo>
                      <a:cubicBezTo>
                        <a:pt x="362" y="7386"/>
                        <a:pt x="356" y="7387"/>
                        <a:pt x="351" y="7389"/>
                      </a:cubicBezTo>
                      <a:cubicBezTo>
                        <a:pt x="327" y="7397"/>
                        <a:pt x="314" y="7424"/>
                        <a:pt x="323" y="7449"/>
                      </a:cubicBezTo>
                      <a:cubicBezTo>
                        <a:pt x="330" y="7468"/>
                        <a:pt x="348" y="7480"/>
                        <a:pt x="367" y="7480"/>
                      </a:cubicBezTo>
                      <a:cubicBezTo>
                        <a:pt x="372" y="7480"/>
                        <a:pt x="378" y="7479"/>
                        <a:pt x="383" y="7478"/>
                      </a:cubicBezTo>
                      <a:cubicBezTo>
                        <a:pt x="407" y="7469"/>
                        <a:pt x="420" y="7442"/>
                        <a:pt x="411" y="7417"/>
                      </a:cubicBezTo>
                      <a:cubicBezTo>
                        <a:pt x="405" y="7398"/>
                        <a:pt x="387" y="7386"/>
                        <a:pt x="367" y="7386"/>
                      </a:cubicBezTo>
                      <a:moveTo>
                        <a:pt x="10795" y="7373"/>
                      </a:moveTo>
                      <a:cubicBezTo>
                        <a:pt x="10775" y="7373"/>
                        <a:pt x="10757" y="7385"/>
                        <a:pt x="10751" y="7404"/>
                      </a:cubicBezTo>
                      <a:cubicBezTo>
                        <a:pt x="10742" y="7429"/>
                        <a:pt x="10755" y="7456"/>
                        <a:pt x="10779" y="7465"/>
                      </a:cubicBezTo>
                      <a:cubicBezTo>
                        <a:pt x="10784" y="7466"/>
                        <a:pt x="10790" y="7467"/>
                        <a:pt x="10795" y="7467"/>
                      </a:cubicBezTo>
                      <a:cubicBezTo>
                        <a:pt x="10814" y="7467"/>
                        <a:pt x="10833" y="7455"/>
                        <a:pt x="10839" y="7436"/>
                      </a:cubicBezTo>
                      <a:cubicBezTo>
                        <a:pt x="10848" y="7411"/>
                        <a:pt x="10835" y="7384"/>
                        <a:pt x="10811" y="7375"/>
                      </a:cubicBezTo>
                      <a:cubicBezTo>
                        <a:pt x="10805" y="7374"/>
                        <a:pt x="10800" y="7373"/>
                        <a:pt x="10795" y="7373"/>
                      </a:cubicBezTo>
                      <a:moveTo>
                        <a:pt x="252" y="7026"/>
                      </a:moveTo>
                      <a:cubicBezTo>
                        <a:pt x="248" y="7026"/>
                        <a:pt x="244" y="7027"/>
                        <a:pt x="240" y="7028"/>
                      </a:cubicBezTo>
                      <a:cubicBezTo>
                        <a:pt x="215" y="7035"/>
                        <a:pt x="200" y="7061"/>
                        <a:pt x="207" y="7086"/>
                      </a:cubicBezTo>
                      <a:cubicBezTo>
                        <a:pt x="213" y="7107"/>
                        <a:pt x="232" y="7121"/>
                        <a:pt x="252" y="7121"/>
                      </a:cubicBezTo>
                      <a:cubicBezTo>
                        <a:pt x="257" y="7121"/>
                        <a:pt x="261" y="7120"/>
                        <a:pt x="265" y="7119"/>
                      </a:cubicBezTo>
                      <a:cubicBezTo>
                        <a:pt x="290" y="7112"/>
                        <a:pt x="305" y="7086"/>
                        <a:pt x="298" y="7061"/>
                      </a:cubicBezTo>
                      <a:cubicBezTo>
                        <a:pt x="292" y="7040"/>
                        <a:pt x="273" y="7026"/>
                        <a:pt x="252" y="7026"/>
                      </a:cubicBezTo>
                      <a:moveTo>
                        <a:pt x="10908" y="7013"/>
                      </a:moveTo>
                      <a:cubicBezTo>
                        <a:pt x="10888" y="7013"/>
                        <a:pt x="10869" y="7027"/>
                        <a:pt x="10863" y="7047"/>
                      </a:cubicBezTo>
                      <a:cubicBezTo>
                        <a:pt x="10856" y="7073"/>
                        <a:pt x="10871" y="7098"/>
                        <a:pt x="10896" y="7106"/>
                      </a:cubicBezTo>
                      <a:cubicBezTo>
                        <a:pt x="10900" y="7107"/>
                        <a:pt x="10905" y="7107"/>
                        <a:pt x="10909" y="7107"/>
                      </a:cubicBezTo>
                      <a:cubicBezTo>
                        <a:pt x="10929" y="7107"/>
                        <a:pt x="10948" y="7094"/>
                        <a:pt x="10954" y="7073"/>
                      </a:cubicBezTo>
                      <a:cubicBezTo>
                        <a:pt x="10961" y="7048"/>
                        <a:pt x="10946" y="7022"/>
                        <a:pt x="10921" y="7015"/>
                      </a:cubicBezTo>
                      <a:cubicBezTo>
                        <a:pt x="10917" y="7013"/>
                        <a:pt x="10913" y="7013"/>
                        <a:pt x="10908" y="7013"/>
                      </a:cubicBezTo>
                      <a:moveTo>
                        <a:pt x="163" y="6659"/>
                      </a:moveTo>
                      <a:cubicBezTo>
                        <a:pt x="160" y="6659"/>
                        <a:pt x="156" y="6660"/>
                        <a:pt x="153" y="6660"/>
                      </a:cubicBezTo>
                      <a:cubicBezTo>
                        <a:pt x="128" y="6666"/>
                        <a:pt x="111" y="6691"/>
                        <a:pt x="117" y="6717"/>
                      </a:cubicBezTo>
                      <a:cubicBezTo>
                        <a:pt x="121" y="6739"/>
                        <a:pt x="141" y="6754"/>
                        <a:pt x="163" y="6754"/>
                      </a:cubicBezTo>
                      <a:cubicBezTo>
                        <a:pt x="166" y="6754"/>
                        <a:pt x="169" y="6754"/>
                        <a:pt x="172" y="6753"/>
                      </a:cubicBezTo>
                      <a:cubicBezTo>
                        <a:pt x="198" y="6748"/>
                        <a:pt x="214" y="6722"/>
                        <a:pt x="209" y="6697"/>
                      </a:cubicBezTo>
                      <a:cubicBezTo>
                        <a:pt x="205" y="6675"/>
                        <a:pt x="185" y="6659"/>
                        <a:pt x="163" y="6659"/>
                      </a:cubicBezTo>
                      <a:moveTo>
                        <a:pt x="10997" y="6646"/>
                      </a:moveTo>
                      <a:cubicBezTo>
                        <a:pt x="10975" y="6646"/>
                        <a:pt x="10956" y="6661"/>
                        <a:pt x="10951" y="6684"/>
                      </a:cubicBezTo>
                      <a:cubicBezTo>
                        <a:pt x="10946" y="6709"/>
                        <a:pt x="10962" y="6734"/>
                        <a:pt x="10988" y="6739"/>
                      </a:cubicBezTo>
                      <a:cubicBezTo>
                        <a:pt x="10991" y="6740"/>
                        <a:pt x="10994" y="6740"/>
                        <a:pt x="10997" y="6740"/>
                      </a:cubicBezTo>
                      <a:cubicBezTo>
                        <a:pt x="11019" y="6740"/>
                        <a:pt x="11039" y="6725"/>
                        <a:pt x="11044" y="6703"/>
                      </a:cubicBezTo>
                      <a:cubicBezTo>
                        <a:pt x="11049" y="6677"/>
                        <a:pt x="11032" y="6652"/>
                        <a:pt x="11007" y="6647"/>
                      </a:cubicBezTo>
                      <a:cubicBezTo>
                        <a:pt x="11004" y="6646"/>
                        <a:pt x="11000" y="6646"/>
                        <a:pt x="10997" y="6646"/>
                      </a:cubicBezTo>
                      <a:moveTo>
                        <a:pt x="99" y="6288"/>
                      </a:moveTo>
                      <a:cubicBezTo>
                        <a:pt x="96" y="6288"/>
                        <a:pt x="94" y="6288"/>
                        <a:pt x="92" y="6288"/>
                      </a:cubicBezTo>
                      <a:cubicBezTo>
                        <a:pt x="66" y="6291"/>
                        <a:pt x="48" y="6315"/>
                        <a:pt x="52" y="6341"/>
                      </a:cubicBezTo>
                      <a:cubicBezTo>
                        <a:pt x="55" y="6365"/>
                        <a:pt x="75" y="6382"/>
                        <a:pt x="99" y="6382"/>
                      </a:cubicBezTo>
                      <a:cubicBezTo>
                        <a:pt x="101" y="6382"/>
                        <a:pt x="103" y="6382"/>
                        <a:pt x="105" y="6381"/>
                      </a:cubicBezTo>
                      <a:cubicBezTo>
                        <a:pt x="131" y="6378"/>
                        <a:pt x="149" y="6354"/>
                        <a:pt x="146" y="6328"/>
                      </a:cubicBezTo>
                      <a:cubicBezTo>
                        <a:pt x="142" y="6305"/>
                        <a:pt x="122" y="6288"/>
                        <a:pt x="99" y="6288"/>
                      </a:cubicBezTo>
                      <a:moveTo>
                        <a:pt x="11060" y="6274"/>
                      </a:moveTo>
                      <a:cubicBezTo>
                        <a:pt x="11037" y="6274"/>
                        <a:pt x="11017" y="6291"/>
                        <a:pt x="11014" y="6315"/>
                      </a:cubicBezTo>
                      <a:cubicBezTo>
                        <a:pt x="11010" y="6341"/>
                        <a:pt x="11028" y="6364"/>
                        <a:pt x="11054" y="6368"/>
                      </a:cubicBezTo>
                      <a:cubicBezTo>
                        <a:pt x="11056" y="6368"/>
                        <a:pt x="11059" y="6368"/>
                        <a:pt x="11061" y="6368"/>
                      </a:cubicBezTo>
                      <a:cubicBezTo>
                        <a:pt x="11084" y="6368"/>
                        <a:pt x="11104" y="6351"/>
                        <a:pt x="11107" y="6327"/>
                      </a:cubicBezTo>
                      <a:cubicBezTo>
                        <a:pt x="11111" y="6302"/>
                        <a:pt x="11093" y="6278"/>
                        <a:pt x="11067" y="6274"/>
                      </a:cubicBezTo>
                      <a:cubicBezTo>
                        <a:pt x="11065" y="6274"/>
                        <a:pt x="11062" y="6274"/>
                        <a:pt x="11060" y="6274"/>
                      </a:cubicBezTo>
                      <a:moveTo>
                        <a:pt x="60" y="5912"/>
                      </a:moveTo>
                      <a:cubicBezTo>
                        <a:pt x="59" y="5912"/>
                        <a:pt x="58" y="5912"/>
                        <a:pt x="57" y="5912"/>
                      </a:cubicBezTo>
                      <a:cubicBezTo>
                        <a:pt x="31" y="5914"/>
                        <a:pt x="11" y="5936"/>
                        <a:pt x="13" y="5962"/>
                      </a:cubicBezTo>
                      <a:cubicBezTo>
                        <a:pt x="15" y="5987"/>
                        <a:pt x="35" y="6006"/>
                        <a:pt x="60" y="6006"/>
                      </a:cubicBezTo>
                      <a:cubicBezTo>
                        <a:pt x="61" y="6006"/>
                        <a:pt x="62" y="6006"/>
                        <a:pt x="63" y="6006"/>
                      </a:cubicBezTo>
                      <a:cubicBezTo>
                        <a:pt x="89" y="6005"/>
                        <a:pt x="109" y="5982"/>
                        <a:pt x="107" y="5956"/>
                      </a:cubicBezTo>
                      <a:cubicBezTo>
                        <a:pt x="106" y="5931"/>
                        <a:pt x="85" y="5912"/>
                        <a:pt x="60" y="5912"/>
                      </a:cubicBezTo>
                      <a:moveTo>
                        <a:pt x="11098" y="5898"/>
                      </a:moveTo>
                      <a:cubicBezTo>
                        <a:pt x="11074" y="5898"/>
                        <a:pt x="11052" y="5917"/>
                        <a:pt x="11051" y="5942"/>
                      </a:cubicBezTo>
                      <a:cubicBezTo>
                        <a:pt x="11049" y="5968"/>
                        <a:pt x="11069" y="5991"/>
                        <a:pt x="11095" y="5993"/>
                      </a:cubicBezTo>
                      <a:cubicBezTo>
                        <a:pt x="11096" y="5993"/>
                        <a:pt x="11097" y="5993"/>
                        <a:pt x="11098" y="5993"/>
                      </a:cubicBezTo>
                      <a:cubicBezTo>
                        <a:pt x="11123" y="5993"/>
                        <a:pt x="11143" y="5973"/>
                        <a:pt x="11145" y="5949"/>
                      </a:cubicBezTo>
                      <a:cubicBezTo>
                        <a:pt x="11147" y="5922"/>
                        <a:pt x="11127" y="5900"/>
                        <a:pt x="11101" y="5898"/>
                      </a:cubicBezTo>
                      <a:cubicBezTo>
                        <a:pt x="11100" y="5898"/>
                        <a:pt x="11099" y="5898"/>
                        <a:pt x="11098" y="5898"/>
                      </a:cubicBezTo>
                      <a:moveTo>
                        <a:pt x="47" y="5535"/>
                      </a:moveTo>
                      <a:cubicBezTo>
                        <a:pt x="21" y="5535"/>
                        <a:pt x="0" y="5556"/>
                        <a:pt x="0" y="5582"/>
                      </a:cubicBezTo>
                      <a:cubicBezTo>
                        <a:pt x="0" y="5608"/>
                        <a:pt x="21" y="5629"/>
                        <a:pt x="47" y="5629"/>
                      </a:cubicBezTo>
                      <a:cubicBezTo>
                        <a:pt x="73" y="5629"/>
                        <a:pt x="95" y="5608"/>
                        <a:pt x="95" y="5582"/>
                      </a:cubicBezTo>
                      <a:cubicBezTo>
                        <a:pt x="94" y="5556"/>
                        <a:pt x="73" y="5535"/>
                        <a:pt x="47" y="5535"/>
                      </a:cubicBezTo>
                      <a:moveTo>
                        <a:pt x="11111" y="5521"/>
                      </a:moveTo>
                      <a:cubicBezTo>
                        <a:pt x="11111" y="5521"/>
                        <a:pt x="11110" y="5521"/>
                        <a:pt x="11110" y="5521"/>
                      </a:cubicBezTo>
                      <a:cubicBezTo>
                        <a:pt x="11084" y="5521"/>
                        <a:pt x="11063" y="5542"/>
                        <a:pt x="11063" y="5568"/>
                      </a:cubicBezTo>
                      <a:cubicBezTo>
                        <a:pt x="11063" y="5594"/>
                        <a:pt x="11084" y="5615"/>
                        <a:pt x="11110" y="5615"/>
                      </a:cubicBezTo>
                      <a:cubicBezTo>
                        <a:pt x="11136" y="5615"/>
                        <a:pt x="11157" y="5594"/>
                        <a:pt x="11157" y="5568"/>
                      </a:cubicBezTo>
                      <a:cubicBezTo>
                        <a:pt x="11157" y="5542"/>
                        <a:pt x="11137" y="5521"/>
                        <a:pt x="11111" y="5521"/>
                      </a:cubicBezTo>
                      <a:moveTo>
                        <a:pt x="59" y="5158"/>
                      </a:moveTo>
                      <a:cubicBezTo>
                        <a:pt x="35" y="5158"/>
                        <a:pt x="14" y="5177"/>
                        <a:pt x="12" y="5201"/>
                      </a:cubicBezTo>
                      <a:cubicBezTo>
                        <a:pt x="11" y="5228"/>
                        <a:pt x="30" y="5250"/>
                        <a:pt x="57" y="5252"/>
                      </a:cubicBezTo>
                      <a:cubicBezTo>
                        <a:pt x="57" y="5252"/>
                        <a:pt x="59" y="5252"/>
                        <a:pt x="60" y="5252"/>
                      </a:cubicBezTo>
                      <a:cubicBezTo>
                        <a:pt x="84" y="5252"/>
                        <a:pt x="105" y="5233"/>
                        <a:pt x="107" y="5208"/>
                      </a:cubicBezTo>
                      <a:cubicBezTo>
                        <a:pt x="108" y="5182"/>
                        <a:pt x="89" y="5159"/>
                        <a:pt x="63" y="5158"/>
                      </a:cubicBezTo>
                      <a:cubicBezTo>
                        <a:pt x="62" y="5158"/>
                        <a:pt x="61" y="5158"/>
                        <a:pt x="59" y="5158"/>
                      </a:cubicBezTo>
                      <a:moveTo>
                        <a:pt x="11097" y="5144"/>
                      </a:moveTo>
                      <a:cubicBezTo>
                        <a:pt x="11096" y="5144"/>
                        <a:pt x="11095" y="5144"/>
                        <a:pt x="11093" y="5144"/>
                      </a:cubicBezTo>
                      <a:cubicBezTo>
                        <a:pt x="11067" y="5145"/>
                        <a:pt x="11048" y="5168"/>
                        <a:pt x="11049" y="5194"/>
                      </a:cubicBezTo>
                      <a:cubicBezTo>
                        <a:pt x="11050" y="5194"/>
                        <a:pt x="11050" y="5194"/>
                        <a:pt x="11050" y="5194"/>
                      </a:cubicBezTo>
                      <a:cubicBezTo>
                        <a:pt x="11051" y="5219"/>
                        <a:pt x="11072" y="5238"/>
                        <a:pt x="11097" y="5238"/>
                      </a:cubicBezTo>
                      <a:cubicBezTo>
                        <a:pt x="11098" y="5238"/>
                        <a:pt x="11099" y="5238"/>
                        <a:pt x="11100" y="5238"/>
                      </a:cubicBezTo>
                      <a:cubicBezTo>
                        <a:pt x="11126" y="5236"/>
                        <a:pt x="11146" y="5213"/>
                        <a:pt x="11144" y="5188"/>
                      </a:cubicBezTo>
                      <a:cubicBezTo>
                        <a:pt x="11142" y="5163"/>
                        <a:pt x="11122" y="5144"/>
                        <a:pt x="11097" y="5144"/>
                      </a:cubicBezTo>
                      <a:moveTo>
                        <a:pt x="98" y="4782"/>
                      </a:moveTo>
                      <a:cubicBezTo>
                        <a:pt x="74" y="4782"/>
                        <a:pt x="54" y="4799"/>
                        <a:pt x="51" y="4823"/>
                      </a:cubicBezTo>
                      <a:cubicBezTo>
                        <a:pt x="47" y="4849"/>
                        <a:pt x="66" y="4872"/>
                        <a:pt x="91" y="4876"/>
                      </a:cubicBezTo>
                      <a:cubicBezTo>
                        <a:pt x="94" y="4876"/>
                        <a:pt x="96" y="4876"/>
                        <a:pt x="98" y="4876"/>
                      </a:cubicBezTo>
                      <a:cubicBezTo>
                        <a:pt x="121" y="4876"/>
                        <a:pt x="141" y="4859"/>
                        <a:pt x="144" y="4836"/>
                      </a:cubicBezTo>
                      <a:cubicBezTo>
                        <a:pt x="148" y="4810"/>
                        <a:pt x="130" y="4786"/>
                        <a:pt x="104" y="4782"/>
                      </a:cubicBezTo>
                      <a:cubicBezTo>
                        <a:pt x="102" y="4782"/>
                        <a:pt x="100" y="4782"/>
                        <a:pt x="98" y="4782"/>
                      </a:cubicBezTo>
                      <a:moveTo>
                        <a:pt x="11058" y="4768"/>
                      </a:moveTo>
                      <a:cubicBezTo>
                        <a:pt x="11056" y="4768"/>
                        <a:pt x="11053" y="4768"/>
                        <a:pt x="11051" y="4769"/>
                      </a:cubicBezTo>
                      <a:cubicBezTo>
                        <a:pt x="11025" y="4772"/>
                        <a:pt x="11007" y="4796"/>
                        <a:pt x="11011" y="4822"/>
                      </a:cubicBezTo>
                      <a:cubicBezTo>
                        <a:pt x="11014" y="4846"/>
                        <a:pt x="11035" y="4863"/>
                        <a:pt x="11058" y="4863"/>
                      </a:cubicBezTo>
                      <a:cubicBezTo>
                        <a:pt x="11060" y="4863"/>
                        <a:pt x="11062" y="4862"/>
                        <a:pt x="11064" y="4862"/>
                      </a:cubicBezTo>
                      <a:cubicBezTo>
                        <a:pt x="11090" y="4859"/>
                        <a:pt x="11108" y="4835"/>
                        <a:pt x="11104" y="4809"/>
                      </a:cubicBezTo>
                      <a:cubicBezTo>
                        <a:pt x="11101" y="4785"/>
                        <a:pt x="11081" y="4768"/>
                        <a:pt x="11058" y="4768"/>
                      </a:cubicBezTo>
                      <a:moveTo>
                        <a:pt x="161" y="4410"/>
                      </a:moveTo>
                      <a:cubicBezTo>
                        <a:pt x="139" y="4410"/>
                        <a:pt x="120" y="4425"/>
                        <a:pt x="115" y="4448"/>
                      </a:cubicBezTo>
                      <a:cubicBezTo>
                        <a:pt x="110" y="4473"/>
                        <a:pt x="126" y="4498"/>
                        <a:pt x="152" y="4503"/>
                      </a:cubicBezTo>
                      <a:cubicBezTo>
                        <a:pt x="155" y="4504"/>
                        <a:pt x="158" y="4504"/>
                        <a:pt x="161" y="4504"/>
                      </a:cubicBezTo>
                      <a:cubicBezTo>
                        <a:pt x="183" y="4504"/>
                        <a:pt x="203" y="4489"/>
                        <a:pt x="208" y="4467"/>
                      </a:cubicBezTo>
                      <a:cubicBezTo>
                        <a:pt x="213" y="4441"/>
                        <a:pt x="197" y="4416"/>
                        <a:pt x="171" y="4411"/>
                      </a:cubicBezTo>
                      <a:cubicBezTo>
                        <a:pt x="168" y="4410"/>
                        <a:pt x="164" y="4410"/>
                        <a:pt x="161" y="4410"/>
                      </a:cubicBezTo>
                      <a:moveTo>
                        <a:pt x="10993" y="4396"/>
                      </a:moveTo>
                      <a:cubicBezTo>
                        <a:pt x="10990" y="4396"/>
                        <a:pt x="10987" y="4397"/>
                        <a:pt x="10983" y="4397"/>
                      </a:cubicBezTo>
                      <a:cubicBezTo>
                        <a:pt x="10958" y="4403"/>
                        <a:pt x="10941" y="4428"/>
                        <a:pt x="10947" y="4453"/>
                      </a:cubicBezTo>
                      <a:cubicBezTo>
                        <a:pt x="10951" y="4475"/>
                        <a:pt x="10971" y="4491"/>
                        <a:pt x="10993" y="4491"/>
                      </a:cubicBezTo>
                      <a:cubicBezTo>
                        <a:pt x="10996" y="4491"/>
                        <a:pt x="10999" y="4490"/>
                        <a:pt x="11003" y="4490"/>
                      </a:cubicBezTo>
                      <a:cubicBezTo>
                        <a:pt x="11028" y="4484"/>
                        <a:pt x="11045" y="4459"/>
                        <a:pt x="11039" y="4434"/>
                      </a:cubicBezTo>
                      <a:cubicBezTo>
                        <a:pt x="11035" y="4412"/>
                        <a:pt x="11015" y="4396"/>
                        <a:pt x="10993" y="4396"/>
                      </a:cubicBezTo>
                      <a:moveTo>
                        <a:pt x="250" y="4043"/>
                      </a:moveTo>
                      <a:cubicBezTo>
                        <a:pt x="230" y="4043"/>
                        <a:pt x="211" y="4057"/>
                        <a:pt x="205" y="4077"/>
                      </a:cubicBezTo>
                      <a:cubicBezTo>
                        <a:pt x="205" y="4078"/>
                        <a:pt x="205" y="4078"/>
                        <a:pt x="205" y="4078"/>
                      </a:cubicBezTo>
                      <a:cubicBezTo>
                        <a:pt x="198" y="4103"/>
                        <a:pt x="213" y="4129"/>
                        <a:pt x="238" y="4136"/>
                      </a:cubicBezTo>
                      <a:cubicBezTo>
                        <a:pt x="242" y="4137"/>
                        <a:pt x="246" y="4138"/>
                        <a:pt x="250" y="4138"/>
                      </a:cubicBezTo>
                      <a:cubicBezTo>
                        <a:pt x="271" y="4138"/>
                        <a:pt x="290" y="4124"/>
                        <a:pt x="296" y="4103"/>
                      </a:cubicBezTo>
                      <a:cubicBezTo>
                        <a:pt x="303" y="4078"/>
                        <a:pt x="288" y="4052"/>
                        <a:pt x="263" y="4045"/>
                      </a:cubicBezTo>
                      <a:cubicBezTo>
                        <a:pt x="259" y="4044"/>
                        <a:pt x="255" y="4043"/>
                        <a:pt x="250" y="4043"/>
                      </a:cubicBezTo>
                      <a:moveTo>
                        <a:pt x="10903" y="4030"/>
                      </a:moveTo>
                      <a:cubicBezTo>
                        <a:pt x="10899" y="4030"/>
                        <a:pt x="10894" y="4030"/>
                        <a:pt x="10890" y="4031"/>
                      </a:cubicBezTo>
                      <a:cubicBezTo>
                        <a:pt x="10865" y="4039"/>
                        <a:pt x="10851" y="4064"/>
                        <a:pt x="10858" y="4090"/>
                      </a:cubicBezTo>
                      <a:cubicBezTo>
                        <a:pt x="10864" y="4110"/>
                        <a:pt x="10882" y="4124"/>
                        <a:pt x="10903" y="4124"/>
                      </a:cubicBezTo>
                      <a:cubicBezTo>
                        <a:pt x="10907" y="4124"/>
                        <a:pt x="10912" y="4124"/>
                        <a:pt x="10916" y="4122"/>
                      </a:cubicBezTo>
                      <a:cubicBezTo>
                        <a:pt x="10941" y="4115"/>
                        <a:pt x="10956" y="4089"/>
                        <a:pt x="10949" y="4064"/>
                      </a:cubicBezTo>
                      <a:cubicBezTo>
                        <a:pt x="10943" y="4043"/>
                        <a:pt x="10924" y="4030"/>
                        <a:pt x="10903" y="4030"/>
                      </a:cubicBezTo>
                      <a:moveTo>
                        <a:pt x="365" y="3683"/>
                      </a:moveTo>
                      <a:cubicBezTo>
                        <a:pt x="345" y="3683"/>
                        <a:pt x="327" y="3695"/>
                        <a:pt x="320" y="3715"/>
                      </a:cubicBezTo>
                      <a:cubicBezTo>
                        <a:pt x="311" y="3739"/>
                        <a:pt x="324" y="3766"/>
                        <a:pt x="349" y="3775"/>
                      </a:cubicBezTo>
                      <a:cubicBezTo>
                        <a:pt x="354" y="3777"/>
                        <a:pt x="359" y="3778"/>
                        <a:pt x="365" y="3778"/>
                      </a:cubicBezTo>
                      <a:cubicBezTo>
                        <a:pt x="384" y="3778"/>
                        <a:pt x="402" y="3766"/>
                        <a:pt x="409" y="3746"/>
                      </a:cubicBezTo>
                      <a:cubicBezTo>
                        <a:pt x="418" y="3722"/>
                        <a:pt x="405" y="3695"/>
                        <a:pt x="381" y="3686"/>
                      </a:cubicBezTo>
                      <a:cubicBezTo>
                        <a:pt x="375" y="3684"/>
                        <a:pt x="370" y="3683"/>
                        <a:pt x="365" y="3683"/>
                      </a:cubicBezTo>
                      <a:moveTo>
                        <a:pt x="10788" y="3670"/>
                      </a:moveTo>
                      <a:cubicBezTo>
                        <a:pt x="10783" y="3670"/>
                        <a:pt x="10777" y="3671"/>
                        <a:pt x="10772" y="3673"/>
                      </a:cubicBezTo>
                      <a:cubicBezTo>
                        <a:pt x="10747" y="3682"/>
                        <a:pt x="10735" y="3709"/>
                        <a:pt x="10744" y="3733"/>
                      </a:cubicBezTo>
                      <a:cubicBezTo>
                        <a:pt x="10751" y="3752"/>
                        <a:pt x="10769" y="3764"/>
                        <a:pt x="10788" y="3764"/>
                      </a:cubicBezTo>
                      <a:cubicBezTo>
                        <a:pt x="10793" y="3764"/>
                        <a:pt x="10799" y="3764"/>
                        <a:pt x="10804" y="3762"/>
                      </a:cubicBezTo>
                      <a:cubicBezTo>
                        <a:pt x="10829" y="3753"/>
                        <a:pt x="10841" y="3726"/>
                        <a:pt x="10832" y="3701"/>
                      </a:cubicBezTo>
                      <a:cubicBezTo>
                        <a:pt x="10826" y="3682"/>
                        <a:pt x="10807" y="3670"/>
                        <a:pt x="10788" y="3670"/>
                      </a:cubicBezTo>
                      <a:moveTo>
                        <a:pt x="503" y="3332"/>
                      </a:moveTo>
                      <a:cubicBezTo>
                        <a:pt x="485" y="3332"/>
                        <a:pt x="468" y="3342"/>
                        <a:pt x="460" y="3360"/>
                      </a:cubicBezTo>
                      <a:cubicBezTo>
                        <a:pt x="450" y="3384"/>
                        <a:pt x="461" y="3412"/>
                        <a:pt x="484" y="3422"/>
                      </a:cubicBezTo>
                      <a:cubicBezTo>
                        <a:pt x="491" y="3425"/>
                        <a:pt x="497" y="3426"/>
                        <a:pt x="503" y="3426"/>
                      </a:cubicBezTo>
                      <a:cubicBezTo>
                        <a:pt x="522" y="3426"/>
                        <a:pt x="539" y="3416"/>
                        <a:pt x="547" y="3398"/>
                      </a:cubicBezTo>
                      <a:cubicBezTo>
                        <a:pt x="557" y="3374"/>
                        <a:pt x="546" y="3346"/>
                        <a:pt x="522" y="3336"/>
                      </a:cubicBezTo>
                      <a:cubicBezTo>
                        <a:pt x="516" y="3333"/>
                        <a:pt x="510" y="3332"/>
                        <a:pt x="503" y="3332"/>
                      </a:cubicBezTo>
                      <a:moveTo>
                        <a:pt x="10648" y="3320"/>
                      </a:moveTo>
                      <a:cubicBezTo>
                        <a:pt x="10642" y="3320"/>
                        <a:pt x="10636" y="3321"/>
                        <a:pt x="10630" y="3324"/>
                      </a:cubicBezTo>
                      <a:cubicBezTo>
                        <a:pt x="10606" y="3334"/>
                        <a:pt x="10595" y="3362"/>
                        <a:pt x="10605" y="3386"/>
                      </a:cubicBezTo>
                      <a:cubicBezTo>
                        <a:pt x="10613" y="3404"/>
                        <a:pt x="10631" y="3414"/>
                        <a:pt x="10649" y="3414"/>
                      </a:cubicBezTo>
                      <a:cubicBezTo>
                        <a:pt x="10655" y="3414"/>
                        <a:pt x="10661" y="3413"/>
                        <a:pt x="10668" y="3410"/>
                      </a:cubicBezTo>
                      <a:cubicBezTo>
                        <a:pt x="10692" y="3400"/>
                        <a:pt x="10702" y="3372"/>
                        <a:pt x="10692" y="3348"/>
                      </a:cubicBezTo>
                      <a:cubicBezTo>
                        <a:pt x="10684" y="3330"/>
                        <a:pt x="10667" y="3320"/>
                        <a:pt x="10648" y="3320"/>
                      </a:cubicBezTo>
                      <a:moveTo>
                        <a:pt x="666" y="2991"/>
                      </a:moveTo>
                      <a:cubicBezTo>
                        <a:pt x="649" y="2991"/>
                        <a:pt x="633" y="3000"/>
                        <a:pt x="624" y="3016"/>
                      </a:cubicBezTo>
                      <a:cubicBezTo>
                        <a:pt x="612" y="3039"/>
                        <a:pt x="621" y="3068"/>
                        <a:pt x="644" y="3080"/>
                      </a:cubicBezTo>
                      <a:cubicBezTo>
                        <a:pt x="651" y="3083"/>
                        <a:pt x="659" y="3085"/>
                        <a:pt x="666" y="3085"/>
                      </a:cubicBezTo>
                      <a:cubicBezTo>
                        <a:pt x="683" y="3085"/>
                        <a:pt x="699" y="3076"/>
                        <a:pt x="708" y="3059"/>
                      </a:cubicBezTo>
                      <a:cubicBezTo>
                        <a:pt x="720" y="3036"/>
                        <a:pt x="711" y="3008"/>
                        <a:pt x="688" y="2996"/>
                      </a:cubicBezTo>
                      <a:cubicBezTo>
                        <a:pt x="681" y="2992"/>
                        <a:pt x="673" y="2991"/>
                        <a:pt x="666" y="2991"/>
                      </a:cubicBezTo>
                      <a:moveTo>
                        <a:pt x="10486" y="2980"/>
                      </a:moveTo>
                      <a:cubicBezTo>
                        <a:pt x="10478" y="2980"/>
                        <a:pt x="10471" y="2981"/>
                        <a:pt x="10464" y="2985"/>
                      </a:cubicBezTo>
                      <a:cubicBezTo>
                        <a:pt x="10441" y="2997"/>
                        <a:pt x="10432" y="3026"/>
                        <a:pt x="10444" y="3049"/>
                      </a:cubicBezTo>
                      <a:cubicBezTo>
                        <a:pt x="10452" y="3065"/>
                        <a:pt x="10469" y="3074"/>
                        <a:pt x="10486" y="3074"/>
                      </a:cubicBezTo>
                      <a:cubicBezTo>
                        <a:pt x="10493" y="3074"/>
                        <a:pt x="10501" y="3072"/>
                        <a:pt x="10508" y="3069"/>
                      </a:cubicBezTo>
                      <a:cubicBezTo>
                        <a:pt x="10531" y="3057"/>
                        <a:pt x="10540" y="3028"/>
                        <a:pt x="10528" y="3005"/>
                      </a:cubicBezTo>
                      <a:cubicBezTo>
                        <a:pt x="10519" y="2989"/>
                        <a:pt x="10503" y="2980"/>
                        <a:pt x="10486" y="2980"/>
                      </a:cubicBezTo>
                      <a:moveTo>
                        <a:pt x="852" y="2661"/>
                      </a:moveTo>
                      <a:cubicBezTo>
                        <a:pt x="836" y="2661"/>
                        <a:pt x="820" y="2669"/>
                        <a:pt x="811" y="2684"/>
                      </a:cubicBezTo>
                      <a:cubicBezTo>
                        <a:pt x="798" y="2706"/>
                        <a:pt x="805" y="2735"/>
                        <a:pt x="827" y="2749"/>
                      </a:cubicBezTo>
                      <a:cubicBezTo>
                        <a:pt x="835" y="2753"/>
                        <a:pt x="843" y="2756"/>
                        <a:pt x="852" y="2756"/>
                      </a:cubicBezTo>
                      <a:cubicBezTo>
                        <a:pt x="867" y="2756"/>
                        <a:pt x="883" y="2748"/>
                        <a:pt x="892" y="2733"/>
                      </a:cubicBezTo>
                      <a:cubicBezTo>
                        <a:pt x="905" y="2711"/>
                        <a:pt x="898" y="2682"/>
                        <a:pt x="876" y="2668"/>
                      </a:cubicBezTo>
                      <a:cubicBezTo>
                        <a:pt x="868" y="2663"/>
                        <a:pt x="860" y="2661"/>
                        <a:pt x="852" y="2661"/>
                      </a:cubicBezTo>
                      <a:moveTo>
                        <a:pt x="10300" y="2651"/>
                      </a:moveTo>
                      <a:cubicBezTo>
                        <a:pt x="10291" y="2651"/>
                        <a:pt x="10283" y="2654"/>
                        <a:pt x="10275" y="2658"/>
                      </a:cubicBezTo>
                      <a:cubicBezTo>
                        <a:pt x="10253" y="2672"/>
                        <a:pt x="10246" y="2701"/>
                        <a:pt x="10260" y="2723"/>
                      </a:cubicBezTo>
                      <a:cubicBezTo>
                        <a:pt x="10269" y="2738"/>
                        <a:pt x="10284" y="2746"/>
                        <a:pt x="10300" y="2746"/>
                      </a:cubicBezTo>
                      <a:cubicBezTo>
                        <a:pt x="10308" y="2746"/>
                        <a:pt x="10317" y="2744"/>
                        <a:pt x="10325" y="2739"/>
                      </a:cubicBezTo>
                      <a:cubicBezTo>
                        <a:pt x="10347" y="2725"/>
                        <a:pt x="10354" y="2696"/>
                        <a:pt x="10340" y="2674"/>
                      </a:cubicBezTo>
                      <a:cubicBezTo>
                        <a:pt x="10331" y="2659"/>
                        <a:pt x="10316" y="2651"/>
                        <a:pt x="10300" y="2651"/>
                      </a:cubicBezTo>
                      <a:moveTo>
                        <a:pt x="1059" y="2346"/>
                      </a:moveTo>
                      <a:cubicBezTo>
                        <a:pt x="1044" y="2346"/>
                        <a:pt x="1030" y="2353"/>
                        <a:pt x="1020" y="2366"/>
                      </a:cubicBezTo>
                      <a:cubicBezTo>
                        <a:pt x="1005" y="2387"/>
                        <a:pt x="1010" y="2416"/>
                        <a:pt x="1032" y="2431"/>
                      </a:cubicBezTo>
                      <a:cubicBezTo>
                        <a:pt x="1040" y="2437"/>
                        <a:pt x="1050" y="2440"/>
                        <a:pt x="1059" y="2440"/>
                      </a:cubicBezTo>
                      <a:cubicBezTo>
                        <a:pt x="1074" y="2440"/>
                        <a:pt x="1088" y="2433"/>
                        <a:pt x="1097" y="2420"/>
                      </a:cubicBezTo>
                      <a:cubicBezTo>
                        <a:pt x="1113" y="2399"/>
                        <a:pt x="1108" y="2369"/>
                        <a:pt x="1086" y="2354"/>
                      </a:cubicBezTo>
                      <a:cubicBezTo>
                        <a:pt x="1078" y="2348"/>
                        <a:pt x="1069" y="2346"/>
                        <a:pt x="1059" y="2346"/>
                      </a:cubicBezTo>
                      <a:moveTo>
                        <a:pt x="10092" y="2337"/>
                      </a:moveTo>
                      <a:cubicBezTo>
                        <a:pt x="10083" y="2337"/>
                        <a:pt x="10073" y="2339"/>
                        <a:pt x="10065" y="2345"/>
                      </a:cubicBezTo>
                      <a:cubicBezTo>
                        <a:pt x="10043" y="2360"/>
                        <a:pt x="10038" y="2390"/>
                        <a:pt x="10053" y="2411"/>
                      </a:cubicBezTo>
                      <a:cubicBezTo>
                        <a:pt x="10063" y="2424"/>
                        <a:pt x="10077" y="2431"/>
                        <a:pt x="10092" y="2431"/>
                      </a:cubicBezTo>
                      <a:cubicBezTo>
                        <a:pt x="10101" y="2431"/>
                        <a:pt x="10111" y="2428"/>
                        <a:pt x="10119" y="2422"/>
                      </a:cubicBezTo>
                      <a:cubicBezTo>
                        <a:pt x="10141" y="2407"/>
                        <a:pt x="10145" y="2378"/>
                        <a:pt x="10131" y="2356"/>
                      </a:cubicBezTo>
                      <a:cubicBezTo>
                        <a:pt x="10121" y="2343"/>
                        <a:pt x="10107" y="2337"/>
                        <a:pt x="10092" y="2337"/>
                      </a:cubicBezTo>
                      <a:moveTo>
                        <a:pt x="1287" y="2045"/>
                      </a:moveTo>
                      <a:cubicBezTo>
                        <a:pt x="1274" y="2045"/>
                        <a:pt x="1260" y="2051"/>
                        <a:pt x="1251" y="2062"/>
                      </a:cubicBezTo>
                      <a:cubicBezTo>
                        <a:pt x="1234" y="2082"/>
                        <a:pt x="1237" y="2112"/>
                        <a:pt x="1257" y="2129"/>
                      </a:cubicBezTo>
                      <a:cubicBezTo>
                        <a:pt x="1266" y="2136"/>
                        <a:pt x="1277" y="2139"/>
                        <a:pt x="1287" y="2139"/>
                      </a:cubicBezTo>
                      <a:cubicBezTo>
                        <a:pt x="1301" y="2139"/>
                        <a:pt x="1315" y="2133"/>
                        <a:pt x="1324" y="2122"/>
                      </a:cubicBezTo>
                      <a:cubicBezTo>
                        <a:pt x="1340" y="2102"/>
                        <a:pt x="1337" y="2072"/>
                        <a:pt x="1317" y="2055"/>
                      </a:cubicBezTo>
                      <a:cubicBezTo>
                        <a:pt x="1308" y="2048"/>
                        <a:pt x="1298" y="2045"/>
                        <a:pt x="1287" y="2045"/>
                      </a:cubicBezTo>
                      <a:moveTo>
                        <a:pt x="9863" y="2036"/>
                      </a:moveTo>
                      <a:cubicBezTo>
                        <a:pt x="9853" y="2036"/>
                        <a:pt x="9842" y="2040"/>
                        <a:pt x="9833" y="2047"/>
                      </a:cubicBezTo>
                      <a:cubicBezTo>
                        <a:pt x="9813" y="2064"/>
                        <a:pt x="9810" y="2093"/>
                        <a:pt x="9826" y="2113"/>
                      </a:cubicBezTo>
                      <a:cubicBezTo>
                        <a:pt x="9836" y="2125"/>
                        <a:pt x="9849" y="2131"/>
                        <a:pt x="9863" y="2131"/>
                      </a:cubicBezTo>
                      <a:cubicBezTo>
                        <a:pt x="9874" y="2131"/>
                        <a:pt x="9884" y="2127"/>
                        <a:pt x="9893" y="2120"/>
                      </a:cubicBezTo>
                      <a:cubicBezTo>
                        <a:pt x="9913" y="2104"/>
                        <a:pt x="9916" y="2074"/>
                        <a:pt x="9900" y="2054"/>
                      </a:cubicBezTo>
                      <a:cubicBezTo>
                        <a:pt x="9890" y="2042"/>
                        <a:pt x="9877" y="2036"/>
                        <a:pt x="9863" y="2036"/>
                      </a:cubicBezTo>
                      <a:moveTo>
                        <a:pt x="1535" y="1760"/>
                      </a:moveTo>
                      <a:cubicBezTo>
                        <a:pt x="1523" y="1760"/>
                        <a:pt x="1510" y="1765"/>
                        <a:pt x="1501" y="1775"/>
                      </a:cubicBezTo>
                      <a:cubicBezTo>
                        <a:pt x="1483" y="1794"/>
                        <a:pt x="1484" y="1824"/>
                        <a:pt x="1503" y="1842"/>
                      </a:cubicBezTo>
                      <a:cubicBezTo>
                        <a:pt x="1512" y="1850"/>
                        <a:pt x="1524" y="1855"/>
                        <a:pt x="1535" y="1855"/>
                      </a:cubicBezTo>
                      <a:cubicBezTo>
                        <a:pt x="1548" y="1855"/>
                        <a:pt x="1561" y="1849"/>
                        <a:pt x="1570" y="1840"/>
                      </a:cubicBezTo>
                      <a:cubicBezTo>
                        <a:pt x="1588" y="1821"/>
                        <a:pt x="1587" y="1791"/>
                        <a:pt x="1568" y="1773"/>
                      </a:cubicBezTo>
                      <a:cubicBezTo>
                        <a:pt x="1558" y="1764"/>
                        <a:pt x="1547" y="1760"/>
                        <a:pt x="1535" y="1760"/>
                      </a:cubicBezTo>
                      <a:moveTo>
                        <a:pt x="9615" y="1752"/>
                      </a:moveTo>
                      <a:cubicBezTo>
                        <a:pt x="9603" y="1752"/>
                        <a:pt x="9591" y="1757"/>
                        <a:pt x="9582" y="1765"/>
                      </a:cubicBezTo>
                      <a:cubicBezTo>
                        <a:pt x="9563" y="1783"/>
                        <a:pt x="9562" y="1813"/>
                        <a:pt x="9580" y="1832"/>
                      </a:cubicBezTo>
                      <a:cubicBezTo>
                        <a:pt x="9589" y="1842"/>
                        <a:pt x="9602" y="1847"/>
                        <a:pt x="9615" y="1847"/>
                      </a:cubicBezTo>
                      <a:cubicBezTo>
                        <a:pt x="9626" y="1847"/>
                        <a:pt x="9638" y="1843"/>
                        <a:pt x="9647" y="1834"/>
                      </a:cubicBezTo>
                      <a:cubicBezTo>
                        <a:pt x="9666" y="1816"/>
                        <a:pt x="9667" y="1786"/>
                        <a:pt x="9649" y="1767"/>
                      </a:cubicBezTo>
                      <a:cubicBezTo>
                        <a:pt x="9640" y="1757"/>
                        <a:pt x="9627" y="1752"/>
                        <a:pt x="9615" y="1752"/>
                      </a:cubicBezTo>
                      <a:moveTo>
                        <a:pt x="1802" y="1493"/>
                      </a:moveTo>
                      <a:cubicBezTo>
                        <a:pt x="1791" y="1493"/>
                        <a:pt x="1779" y="1497"/>
                        <a:pt x="1770" y="1506"/>
                      </a:cubicBezTo>
                      <a:cubicBezTo>
                        <a:pt x="1751" y="1524"/>
                        <a:pt x="1750" y="1554"/>
                        <a:pt x="1768" y="1572"/>
                      </a:cubicBezTo>
                      <a:cubicBezTo>
                        <a:pt x="1777" y="1582"/>
                        <a:pt x="1789" y="1588"/>
                        <a:pt x="1802" y="1588"/>
                      </a:cubicBezTo>
                      <a:cubicBezTo>
                        <a:pt x="1814" y="1588"/>
                        <a:pt x="1825" y="1583"/>
                        <a:pt x="1835" y="1575"/>
                      </a:cubicBezTo>
                      <a:cubicBezTo>
                        <a:pt x="1853" y="1557"/>
                        <a:pt x="1855" y="1527"/>
                        <a:pt x="1837" y="1508"/>
                      </a:cubicBezTo>
                      <a:cubicBezTo>
                        <a:pt x="1827" y="1498"/>
                        <a:pt x="1815" y="1493"/>
                        <a:pt x="1802" y="1493"/>
                      </a:cubicBezTo>
                      <a:moveTo>
                        <a:pt x="9347" y="1486"/>
                      </a:moveTo>
                      <a:cubicBezTo>
                        <a:pt x="9335" y="1486"/>
                        <a:pt x="9322" y="1491"/>
                        <a:pt x="9313" y="1501"/>
                      </a:cubicBezTo>
                      <a:cubicBezTo>
                        <a:pt x="9295" y="1520"/>
                        <a:pt x="9296" y="1550"/>
                        <a:pt x="9315" y="1567"/>
                      </a:cubicBezTo>
                      <a:cubicBezTo>
                        <a:pt x="9324" y="1576"/>
                        <a:pt x="9336" y="1580"/>
                        <a:pt x="9347" y="1580"/>
                      </a:cubicBezTo>
                      <a:cubicBezTo>
                        <a:pt x="9360" y="1580"/>
                        <a:pt x="9372" y="1575"/>
                        <a:pt x="9382" y="1565"/>
                      </a:cubicBezTo>
                      <a:cubicBezTo>
                        <a:pt x="9400" y="1546"/>
                        <a:pt x="9399" y="1516"/>
                        <a:pt x="9379" y="1498"/>
                      </a:cubicBezTo>
                      <a:cubicBezTo>
                        <a:pt x="9370" y="1490"/>
                        <a:pt x="9359" y="1486"/>
                        <a:pt x="9347" y="1486"/>
                      </a:cubicBezTo>
                      <a:moveTo>
                        <a:pt x="2086" y="1245"/>
                      </a:moveTo>
                      <a:cubicBezTo>
                        <a:pt x="2076" y="1245"/>
                        <a:pt x="2065" y="1248"/>
                        <a:pt x="2056" y="1255"/>
                      </a:cubicBezTo>
                      <a:cubicBezTo>
                        <a:pt x="2056" y="1255"/>
                        <a:pt x="2056" y="1255"/>
                        <a:pt x="2056" y="1255"/>
                      </a:cubicBezTo>
                      <a:cubicBezTo>
                        <a:pt x="2036" y="1272"/>
                        <a:pt x="2034" y="1301"/>
                        <a:pt x="2050" y="1321"/>
                      </a:cubicBezTo>
                      <a:cubicBezTo>
                        <a:pt x="2059" y="1333"/>
                        <a:pt x="2073" y="1339"/>
                        <a:pt x="2086" y="1339"/>
                      </a:cubicBezTo>
                      <a:cubicBezTo>
                        <a:pt x="2097" y="1339"/>
                        <a:pt x="2108" y="1336"/>
                        <a:pt x="2116" y="1328"/>
                      </a:cubicBezTo>
                      <a:cubicBezTo>
                        <a:pt x="2136" y="1312"/>
                        <a:pt x="2140" y="1282"/>
                        <a:pt x="2123" y="1262"/>
                      </a:cubicBezTo>
                      <a:cubicBezTo>
                        <a:pt x="2114" y="1251"/>
                        <a:pt x="2100" y="1245"/>
                        <a:pt x="2086" y="1245"/>
                      </a:cubicBezTo>
                      <a:moveTo>
                        <a:pt x="9063" y="1238"/>
                      </a:moveTo>
                      <a:cubicBezTo>
                        <a:pt x="9049" y="1238"/>
                        <a:pt x="9035" y="1244"/>
                        <a:pt x="9026" y="1255"/>
                      </a:cubicBezTo>
                      <a:cubicBezTo>
                        <a:pt x="9009" y="1275"/>
                        <a:pt x="9012" y="1305"/>
                        <a:pt x="9033" y="1321"/>
                      </a:cubicBezTo>
                      <a:cubicBezTo>
                        <a:pt x="9042" y="1329"/>
                        <a:pt x="9052" y="1332"/>
                        <a:pt x="9062" y="1332"/>
                      </a:cubicBezTo>
                      <a:cubicBezTo>
                        <a:pt x="9076" y="1332"/>
                        <a:pt x="9090" y="1326"/>
                        <a:pt x="9099" y="1315"/>
                      </a:cubicBezTo>
                      <a:cubicBezTo>
                        <a:pt x="9116" y="1294"/>
                        <a:pt x="9112" y="1265"/>
                        <a:pt x="9092" y="1248"/>
                      </a:cubicBezTo>
                      <a:cubicBezTo>
                        <a:pt x="9084" y="1241"/>
                        <a:pt x="9073" y="1238"/>
                        <a:pt x="9063" y="1238"/>
                      </a:cubicBezTo>
                      <a:moveTo>
                        <a:pt x="2387" y="1016"/>
                      </a:moveTo>
                      <a:cubicBezTo>
                        <a:pt x="2377" y="1016"/>
                        <a:pt x="2368" y="1019"/>
                        <a:pt x="2359" y="1025"/>
                      </a:cubicBezTo>
                      <a:cubicBezTo>
                        <a:pt x="2338" y="1040"/>
                        <a:pt x="2333" y="1069"/>
                        <a:pt x="2348" y="1090"/>
                      </a:cubicBezTo>
                      <a:cubicBezTo>
                        <a:pt x="2357" y="1104"/>
                        <a:pt x="2372" y="1111"/>
                        <a:pt x="2387" y="1111"/>
                      </a:cubicBezTo>
                      <a:cubicBezTo>
                        <a:pt x="2396" y="1111"/>
                        <a:pt x="2406" y="1108"/>
                        <a:pt x="2414" y="1102"/>
                      </a:cubicBezTo>
                      <a:cubicBezTo>
                        <a:pt x="2435" y="1087"/>
                        <a:pt x="2440" y="1057"/>
                        <a:pt x="2425" y="1036"/>
                      </a:cubicBezTo>
                      <a:cubicBezTo>
                        <a:pt x="2416" y="1023"/>
                        <a:pt x="2401" y="1016"/>
                        <a:pt x="2387" y="1016"/>
                      </a:cubicBezTo>
                      <a:moveTo>
                        <a:pt x="8762" y="1010"/>
                      </a:moveTo>
                      <a:cubicBezTo>
                        <a:pt x="8747" y="1010"/>
                        <a:pt x="8732" y="1017"/>
                        <a:pt x="8723" y="1030"/>
                      </a:cubicBezTo>
                      <a:cubicBezTo>
                        <a:pt x="8708" y="1051"/>
                        <a:pt x="8713" y="1080"/>
                        <a:pt x="8734" y="1095"/>
                      </a:cubicBezTo>
                      <a:cubicBezTo>
                        <a:pt x="8742" y="1101"/>
                        <a:pt x="8752" y="1104"/>
                        <a:pt x="8762" y="1104"/>
                      </a:cubicBezTo>
                      <a:cubicBezTo>
                        <a:pt x="8776" y="1104"/>
                        <a:pt x="8791" y="1097"/>
                        <a:pt x="8800" y="1084"/>
                      </a:cubicBezTo>
                      <a:cubicBezTo>
                        <a:pt x="8815" y="1063"/>
                        <a:pt x="8810" y="1033"/>
                        <a:pt x="8789" y="1018"/>
                      </a:cubicBezTo>
                      <a:cubicBezTo>
                        <a:pt x="8780" y="1012"/>
                        <a:pt x="8771" y="1010"/>
                        <a:pt x="8762" y="1010"/>
                      </a:cubicBezTo>
                      <a:moveTo>
                        <a:pt x="2702" y="808"/>
                      </a:moveTo>
                      <a:cubicBezTo>
                        <a:pt x="2693" y="808"/>
                        <a:pt x="2685" y="811"/>
                        <a:pt x="2677" y="815"/>
                      </a:cubicBezTo>
                      <a:cubicBezTo>
                        <a:pt x="2655" y="829"/>
                        <a:pt x="2648" y="858"/>
                        <a:pt x="2662" y="880"/>
                      </a:cubicBezTo>
                      <a:cubicBezTo>
                        <a:pt x="2670" y="895"/>
                        <a:pt x="2686" y="903"/>
                        <a:pt x="2702" y="903"/>
                      </a:cubicBezTo>
                      <a:cubicBezTo>
                        <a:pt x="2710" y="903"/>
                        <a:pt x="2719" y="901"/>
                        <a:pt x="2727" y="896"/>
                      </a:cubicBezTo>
                      <a:cubicBezTo>
                        <a:pt x="2749" y="882"/>
                        <a:pt x="2756" y="853"/>
                        <a:pt x="2742" y="831"/>
                      </a:cubicBezTo>
                      <a:cubicBezTo>
                        <a:pt x="2733" y="816"/>
                        <a:pt x="2718" y="808"/>
                        <a:pt x="2702" y="808"/>
                      </a:cubicBezTo>
                      <a:moveTo>
                        <a:pt x="8446" y="802"/>
                      </a:moveTo>
                      <a:cubicBezTo>
                        <a:pt x="8430" y="802"/>
                        <a:pt x="8414" y="810"/>
                        <a:pt x="8405" y="825"/>
                      </a:cubicBezTo>
                      <a:cubicBezTo>
                        <a:pt x="8392" y="847"/>
                        <a:pt x="8399" y="876"/>
                        <a:pt x="8421" y="890"/>
                      </a:cubicBezTo>
                      <a:cubicBezTo>
                        <a:pt x="8429" y="895"/>
                        <a:pt x="8437" y="897"/>
                        <a:pt x="8446" y="897"/>
                      </a:cubicBezTo>
                      <a:cubicBezTo>
                        <a:pt x="8462" y="897"/>
                        <a:pt x="8477" y="889"/>
                        <a:pt x="8486" y="874"/>
                      </a:cubicBezTo>
                      <a:cubicBezTo>
                        <a:pt x="8500" y="852"/>
                        <a:pt x="8492" y="823"/>
                        <a:pt x="8470" y="809"/>
                      </a:cubicBezTo>
                      <a:cubicBezTo>
                        <a:pt x="8463" y="805"/>
                        <a:pt x="8454" y="802"/>
                        <a:pt x="8446" y="802"/>
                      </a:cubicBezTo>
                      <a:moveTo>
                        <a:pt x="3030" y="623"/>
                      </a:moveTo>
                      <a:cubicBezTo>
                        <a:pt x="3023" y="623"/>
                        <a:pt x="3015" y="624"/>
                        <a:pt x="3008" y="628"/>
                      </a:cubicBezTo>
                      <a:cubicBezTo>
                        <a:pt x="2985" y="640"/>
                        <a:pt x="2976" y="668"/>
                        <a:pt x="2988" y="692"/>
                      </a:cubicBezTo>
                      <a:cubicBezTo>
                        <a:pt x="2997" y="708"/>
                        <a:pt x="3013" y="717"/>
                        <a:pt x="3030" y="717"/>
                      </a:cubicBezTo>
                      <a:cubicBezTo>
                        <a:pt x="3038" y="717"/>
                        <a:pt x="3045" y="715"/>
                        <a:pt x="3052" y="712"/>
                      </a:cubicBezTo>
                      <a:cubicBezTo>
                        <a:pt x="3052" y="712"/>
                        <a:pt x="3052" y="712"/>
                        <a:pt x="3052" y="712"/>
                      </a:cubicBezTo>
                      <a:cubicBezTo>
                        <a:pt x="3075" y="700"/>
                        <a:pt x="3084" y="671"/>
                        <a:pt x="3072" y="648"/>
                      </a:cubicBezTo>
                      <a:cubicBezTo>
                        <a:pt x="3064" y="632"/>
                        <a:pt x="3047" y="623"/>
                        <a:pt x="3030" y="623"/>
                      </a:cubicBezTo>
                      <a:moveTo>
                        <a:pt x="8117" y="617"/>
                      </a:moveTo>
                      <a:cubicBezTo>
                        <a:pt x="8099" y="617"/>
                        <a:pt x="8083" y="626"/>
                        <a:pt x="8074" y="642"/>
                      </a:cubicBezTo>
                      <a:cubicBezTo>
                        <a:pt x="8062" y="666"/>
                        <a:pt x="8071" y="694"/>
                        <a:pt x="8094" y="706"/>
                      </a:cubicBezTo>
                      <a:cubicBezTo>
                        <a:pt x="8095" y="706"/>
                        <a:pt x="8095" y="706"/>
                        <a:pt x="8095" y="706"/>
                      </a:cubicBezTo>
                      <a:cubicBezTo>
                        <a:pt x="8102" y="710"/>
                        <a:pt x="8109" y="712"/>
                        <a:pt x="8116" y="712"/>
                      </a:cubicBezTo>
                      <a:cubicBezTo>
                        <a:pt x="8133" y="712"/>
                        <a:pt x="8150" y="702"/>
                        <a:pt x="8158" y="686"/>
                      </a:cubicBezTo>
                      <a:cubicBezTo>
                        <a:pt x="8170" y="663"/>
                        <a:pt x="8161" y="634"/>
                        <a:pt x="8138" y="622"/>
                      </a:cubicBezTo>
                      <a:cubicBezTo>
                        <a:pt x="8131" y="619"/>
                        <a:pt x="8124" y="617"/>
                        <a:pt x="8117" y="617"/>
                      </a:cubicBezTo>
                      <a:moveTo>
                        <a:pt x="3370" y="460"/>
                      </a:moveTo>
                      <a:cubicBezTo>
                        <a:pt x="3364" y="460"/>
                        <a:pt x="3358" y="461"/>
                        <a:pt x="3351" y="464"/>
                      </a:cubicBezTo>
                      <a:cubicBezTo>
                        <a:pt x="3328" y="474"/>
                        <a:pt x="3317" y="502"/>
                        <a:pt x="3327" y="526"/>
                      </a:cubicBezTo>
                      <a:cubicBezTo>
                        <a:pt x="3335" y="544"/>
                        <a:pt x="3352" y="554"/>
                        <a:pt x="3370" y="554"/>
                      </a:cubicBezTo>
                      <a:cubicBezTo>
                        <a:pt x="3377" y="554"/>
                        <a:pt x="3383" y="553"/>
                        <a:pt x="3389" y="550"/>
                      </a:cubicBezTo>
                      <a:cubicBezTo>
                        <a:pt x="3413" y="540"/>
                        <a:pt x="3424" y="512"/>
                        <a:pt x="3414" y="488"/>
                      </a:cubicBezTo>
                      <a:cubicBezTo>
                        <a:pt x="3406" y="470"/>
                        <a:pt x="3389" y="460"/>
                        <a:pt x="3370" y="460"/>
                      </a:cubicBezTo>
                      <a:moveTo>
                        <a:pt x="7775" y="455"/>
                      </a:moveTo>
                      <a:cubicBezTo>
                        <a:pt x="7757" y="455"/>
                        <a:pt x="7739" y="465"/>
                        <a:pt x="7732" y="483"/>
                      </a:cubicBezTo>
                      <a:cubicBezTo>
                        <a:pt x="7721" y="507"/>
                        <a:pt x="7732" y="535"/>
                        <a:pt x="7756" y="545"/>
                      </a:cubicBezTo>
                      <a:cubicBezTo>
                        <a:pt x="7763" y="548"/>
                        <a:pt x="7769" y="549"/>
                        <a:pt x="7775" y="549"/>
                      </a:cubicBezTo>
                      <a:cubicBezTo>
                        <a:pt x="7793" y="549"/>
                        <a:pt x="7811" y="538"/>
                        <a:pt x="7819" y="521"/>
                      </a:cubicBezTo>
                      <a:cubicBezTo>
                        <a:pt x="7829" y="497"/>
                        <a:pt x="7818" y="469"/>
                        <a:pt x="7794" y="458"/>
                      </a:cubicBezTo>
                      <a:cubicBezTo>
                        <a:pt x="7788" y="456"/>
                        <a:pt x="7782" y="455"/>
                        <a:pt x="7775" y="455"/>
                      </a:cubicBezTo>
                      <a:moveTo>
                        <a:pt x="3721" y="321"/>
                      </a:moveTo>
                      <a:cubicBezTo>
                        <a:pt x="3716" y="321"/>
                        <a:pt x="3710" y="321"/>
                        <a:pt x="3705" y="323"/>
                      </a:cubicBezTo>
                      <a:cubicBezTo>
                        <a:pt x="3680" y="332"/>
                        <a:pt x="3668" y="359"/>
                        <a:pt x="3676" y="384"/>
                      </a:cubicBezTo>
                      <a:cubicBezTo>
                        <a:pt x="3683" y="403"/>
                        <a:pt x="3701" y="415"/>
                        <a:pt x="3721" y="415"/>
                      </a:cubicBezTo>
                      <a:cubicBezTo>
                        <a:pt x="3726" y="415"/>
                        <a:pt x="3732" y="414"/>
                        <a:pt x="3737" y="412"/>
                      </a:cubicBezTo>
                      <a:cubicBezTo>
                        <a:pt x="3761" y="404"/>
                        <a:pt x="3774" y="377"/>
                        <a:pt x="3765" y="352"/>
                      </a:cubicBezTo>
                      <a:cubicBezTo>
                        <a:pt x="3758" y="333"/>
                        <a:pt x="3740" y="321"/>
                        <a:pt x="3721" y="321"/>
                      </a:cubicBezTo>
                      <a:moveTo>
                        <a:pt x="7424" y="316"/>
                      </a:moveTo>
                      <a:cubicBezTo>
                        <a:pt x="7404" y="316"/>
                        <a:pt x="7386" y="328"/>
                        <a:pt x="7379" y="348"/>
                      </a:cubicBezTo>
                      <a:cubicBezTo>
                        <a:pt x="7370" y="372"/>
                        <a:pt x="7383" y="399"/>
                        <a:pt x="7408" y="408"/>
                      </a:cubicBezTo>
                      <a:cubicBezTo>
                        <a:pt x="7413" y="410"/>
                        <a:pt x="7418" y="411"/>
                        <a:pt x="7424" y="411"/>
                      </a:cubicBezTo>
                      <a:cubicBezTo>
                        <a:pt x="7443" y="411"/>
                        <a:pt x="7461" y="399"/>
                        <a:pt x="7468" y="379"/>
                      </a:cubicBezTo>
                      <a:cubicBezTo>
                        <a:pt x="7477" y="355"/>
                        <a:pt x="7464" y="327"/>
                        <a:pt x="7439" y="319"/>
                      </a:cubicBezTo>
                      <a:cubicBezTo>
                        <a:pt x="7434" y="317"/>
                        <a:pt x="7429" y="316"/>
                        <a:pt x="7424" y="316"/>
                      </a:cubicBezTo>
                      <a:moveTo>
                        <a:pt x="4081" y="206"/>
                      </a:moveTo>
                      <a:cubicBezTo>
                        <a:pt x="4076" y="206"/>
                        <a:pt x="4072" y="207"/>
                        <a:pt x="4068" y="208"/>
                      </a:cubicBezTo>
                      <a:cubicBezTo>
                        <a:pt x="4067" y="208"/>
                        <a:pt x="4067" y="208"/>
                        <a:pt x="4067" y="208"/>
                      </a:cubicBezTo>
                      <a:cubicBezTo>
                        <a:pt x="4043" y="215"/>
                        <a:pt x="4028" y="241"/>
                        <a:pt x="4035" y="266"/>
                      </a:cubicBezTo>
                      <a:cubicBezTo>
                        <a:pt x="4041" y="287"/>
                        <a:pt x="4060" y="300"/>
                        <a:pt x="4080" y="300"/>
                      </a:cubicBezTo>
                      <a:cubicBezTo>
                        <a:pt x="4084" y="300"/>
                        <a:pt x="4089" y="300"/>
                        <a:pt x="4093" y="299"/>
                      </a:cubicBezTo>
                      <a:cubicBezTo>
                        <a:pt x="4118" y="292"/>
                        <a:pt x="4133" y="265"/>
                        <a:pt x="4126" y="240"/>
                      </a:cubicBezTo>
                      <a:cubicBezTo>
                        <a:pt x="4120" y="220"/>
                        <a:pt x="4101" y="206"/>
                        <a:pt x="4081" y="206"/>
                      </a:cubicBezTo>
                      <a:moveTo>
                        <a:pt x="7064" y="202"/>
                      </a:moveTo>
                      <a:cubicBezTo>
                        <a:pt x="7043" y="202"/>
                        <a:pt x="7024" y="216"/>
                        <a:pt x="7018" y="237"/>
                      </a:cubicBezTo>
                      <a:cubicBezTo>
                        <a:pt x="7011" y="262"/>
                        <a:pt x="7026" y="288"/>
                        <a:pt x="7051" y="295"/>
                      </a:cubicBezTo>
                      <a:cubicBezTo>
                        <a:pt x="7055" y="296"/>
                        <a:pt x="7059" y="297"/>
                        <a:pt x="7064" y="297"/>
                      </a:cubicBezTo>
                      <a:cubicBezTo>
                        <a:pt x="7084" y="297"/>
                        <a:pt x="7103" y="283"/>
                        <a:pt x="7109" y="262"/>
                      </a:cubicBezTo>
                      <a:cubicBezTo>
                        <a:pt x="7116" y="237"/>
                        <a:pt x="7101" y="211"/>
                        <a:pt x="7076" y="204"/>
                      </a:cubicBezTo>
                      <a:cubicBezTo>
                        <a:pt x="7072" y="203"/>
                        <a:pt x="7068" y="202"/>
                        <a:pt x="7064" y="202"/>
                      </a:cubicBezTo>
                      <a:moveTo>
                        <a:pt x="4447" y="116"/>
                      </a:moveTo>
                      <a:cubicBezTo>
                        <a:pt x="4444" y="116"/>
                        <a:pt x="4441" y="116"/>
                        <a:pt x="4437" y="117"/>
                      </a:cubicBezTo>
                      <a:cubicBezTo>
                        <a:pt x="4412" y="123"/>
                        <a:pt x="4396" y="147"/>
                        <a:pt x="4401" y="173"/>
                      </a:cubicBezTo>
                      <a:cubicBezTo>
                        <a:pt x="4405" y="195"/>
                        <a:pt x="4425" y="211"/>
                        <a:pt x="4447" y="211"/>
                      </a:cubicBezTo>
                      <a:cubicBezTo>
                        <a:pt x="4450" y="211"/>
                        <a:pt x="4453" y="210"/>
                        <a:pt x="4457" y="210"/>
                      </a:cubicBezTo>
                      <a:cubicBezTo>
                        <a:pt x="4482" y="204"/>
                        <a:pt x="4498" y="179"/>
                        <a:pt x="4493" y="154"/>
                      </a:cubicBezTo>
                      <a:cubicBezTo>
                        <a:pt x="4489" y="131"/>
                        <a:pt x="4469" y="116"/>
                        <a:pt x="4447" y="116"/>
                      </a:cubicBezTo>
                      <a:moveTo>
                        <a:pt x="6697" y="113"/>
                      </a:moveTo>
                      <a:cubicBezTo>
                        <a:pt x="6675" y="113"/>
                        <a:pt x="6655" y="129"/>
                        <a:pt x="6651" y="151"/>
                      </a:cubicBezTo>
                      <a:cubicBezTo>
                        <a:pt x="6645" y="177"/>
                        <a:pt x="6662" y="202"/>
                        <a:pt x="6687" y="207"/>
                      </a:cubicBezTo>
                      <a:cubicBezTo>
                        <a:pt x="6691" y="208"/>
                        <a:pt x="6694" y="208"/>
                        <a:pt x="6697" y="208"/>
                      </a:cubicBezTo>
                      <a:cubicBezTo>
                        <a:pt x="6719" y="208"/>
                        <a:pt x="6738" y="192"/>
                        <a:pt x="6743" y="170"/>
                      </a:cubicBezTo>
                      <a:cubicBezTo>
                        <a:pt x="6748" y="145"/>
                        <a:pt x="6732" y="119"/>
                        <a:pt x="6706" y="114"/>
                      </a:cubicBezTo>
                      <a:cubicBezTo>
                        <a:pt x="6703" y="114"/>
                        <a:pt x="6700" y="113"/>
                        <a:pt x="6697" y="113"/>
                      </a:cubicBezTo>
                      <a:moveTo>
                        <a:pt x="4819" y="52"/>
                      </a:moveTo>
                      <a:cubicBezTo>
                        <a:pt x="4817" y="52"/>
                        <a:pt x="4815" y="52"/>
                        <a:pt x="4812" y="52"/>
                      </a:cubicBezTo>
                      <a:cubicBezTo>
                        <a:pt x="4787" y="56"/>
                        <a:pt x="4769" y="80"/>
                        <a:pt x="4772" y="106"/>
                      </a:cubicBezTo>
                      <a:cubicBezTo>
                        <a:pt x="4776" y="129"/>
                        <a:pt x="4796" y="146"/>
                        <a:pt x="4819" y="146"/>
                      </a:cubicBezTo>
                      <a:cubicBezTo>
                        <a:pt x="4821" y="146"/>
                        <a:pt x="4823" y="146"/>
                        <a:pt x="4825" y="146"/>
                      </a:cubicBezTo>
                      <a:cubicBezTo>
                        <a:pt x="4851" y="142"/>
                        <a:pt x="4869" y="118"/>
                        <a:pt x="4866" y="93"/>
                      </a:cubicBezTo>
                      <a:cubicBezTo>
                        <a:pt x="4862" y="69"/>
                        <a:pt x="4842" y="52"/>
                        <a:pt x="4819" y="52"/>
                      </a:cubicBezTo>
                      <a:moveTo>
                        <a:pt x="6325" y="50"/>
                      </a:moveTo>
                      <a:cubicBezTo>
                        <a:pt x="6301" y="50"/>
                        <a:pt x="6281" y="67"/>
                        <a:pt x="6278" y="91"/>
                      </a:cubicBezTo>
                      <a:cubicBezTo>
                        <a:pt x="6274" y="117"/>
                        <a:pt x="6292" y="140"/>
                        <a:pt x="6318" y="144"/>
                      </a:cubicBezTo>
                      <a:cubicBezTo>
                        <a:pt x="6320" y="144"/>
                        <a:pt x="6322" y="144"/>
                        <a:pt x="6325" y="144"/>
                      </a:cubicBezTo>
                      <a:cubicBezTo>
                        <a:pt x="6348" y="144"/>
                        <a:pt x="6368" y="127"/>
                        <a:pt x="6371" y="104"/>
                      </a:cubicBezTo>
                      <a:cubicBezTo>
                        <a:pt x="6375" y="77"/>
                        <a:pt x="6357" y="54"/>
                        <a:pt x="6331" y="50"/>
                      </a:cubicBezTo>
                      <a:cubicBezTo>
                        <a:pt x="6329" y="50"/>
                        <a:pt x="6327" y="50"/>
                        <a:pt x="6325" y="50"/>
                      </a:cubicBezTo>
                      <a:moveTo>
                        <a:pt x="5195" y="13"/>
                      </a:moveTo>
                      <a:cubicBezTo>
                        <a:pt x="5194" y="13"/>
                        <a:pt x="5192" y="13"/>
                        <a:pt x="5191" y="13"/>
                      </a:cubicBezTo>
                      <a:cubicBezTo>
                        <a:pt x="5165" y="15"/>
                        <a:pt x="5146" y="37"/>
                        <a:pt x="5147" y="63"/>
                      </a:cubicBezTo>
                      <a:cubicBezTo>
                        <a:pt x="5149" y="89"/>
                        <a:pt x="5170" y="107"/>
                        <a:pt x="5194" y="107"/>
                      </a:cubicBezTo>
                      <a:cubicBezTo>
                        <a:pt x="5196" y="107"/>
                        <a:pt x="5197" y="107"/>
                        <a:pt x="5198" y="107"/>
                      </a:cubicBezTo>
                      <a:cubicBezTo>
                        <a:pt x="5224" y="106"/>
                        <a:pt x="5243" y="83"/>
                        <a:pt x="5242" y="57"/>
                      </a:cubicBezTo>
                      <a:cubicBezTo>
                        <a:pt x="5240" y="32"/>
                        <a:pt x="5219" y="13"/>
                        <a:pt x="5195" y="13"/>
                      </a:cubicBezTo>
                      <a:moveTo>
                        <a:pt x="5949" y="12"/>
                      </a:moveTo>
                      <a:cubicBezTo>
                        <a:pt x="5924" y="12"/>
                        <a:pt x="5904" y="31"/>
                        <a:pt x="5902" y="56"/>
                      </a:cubicBezTo>
                      <a:cubicBezTo>
                        <a:pt x="5900" y="82"/>
                        <a:pt x="5920" y="105"/>
                        <a:pt x="5946" y="106"/>
                      </a:cubicBezTo>
                      <a:cubicBezTo>
                        <a:pt x="5947" y="106"/>
                        <a:pt x="5948" y="106"/>
                        <a:pt x="5949" y="106"/>
                      </a:cubicBezTo>
                      <a:cubicBezTo>
                        <a:pt x="5974" y="106"/>
                        <a:pt x="5994" y="87"/>
                        <a:pt x="5996" y="62"/>
                      </a:cubicBezTo>
                      <a:cubicBezTo>
                        <a:pt x="5998" y="37"/>
                        <a:pt x="5978" y="14"/>
                        <a:pt x="5952" y="12"/>
                      </a:cubicBezTo>
                      <a:cubicBezTo>
                        <a:pt x="5951" y="12"/>
                        <a:pt x="5950" y="12"/>
                        <a:pt x="5949" y="12"/>
                      </a:cubicBezTo>
                      <a:moveTo>
                        <a:pt x="5572" y="0"/>
                      </a:moveTo>
                      <a:cubicBezTo>
                        <a:pt x="5546" y="0"/>
                        <a:pt x="5525" y="21"/>
                        <a:pt x="5525" y="47"/>
                      </a:cubicBezTo>
                      <a:cubicBezTo>
                        <a:pt x="5525" y="73"/>
                        <a:pt x="5546" y="94"/>
                        <a:pt x="5572" y="94"/>
                      </a:cubicBezTo>
                      <a:cubicBezTo>
                        <a:pt x="5598" y="94"/>
                        <a:pt x="5619" y="73"/>
                        <a:pt x="5619" y="47"/>
                      </a:cubicBezTo>
                      <a:cubicBezTo>
                        <a:pt x="5619" y="21"/>
                        <a:pt x="5598" y="0"/>
                        <a:pt x="557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任意多边形: 形状 34">
                  <a:extLst>
                    <a:ext uri="{FF2B5EF4-FFF2-40B4-BE49-F238E27FC236}">
                      <a16:creationId xmlns:a16="http://schemas.microsoft.com/office/drawing/2014/main" id="{4019B9F6-17C8-4F0A-B281-381B896DBF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4299" y="1624251"/>
                  <a:ext cx="4581178" cy="4603409"/>
                </a:xfrm>
                <a:custGeom>
                  <a:avLst/>
                  <a:gdLst>
                    <a:gd name="connsiteX0" fmla="*/ 2292257 w 4581178"/>
                    <a:gd name="connsiteY0" fmla="*/ 4564509 h 4603409"/>
                    <a:gd name="connsiteX1" fmla="*/ 2311707 w 4581178"/>
                    <a:gd name="connsiteY1" fmla="*/ 4583959 h 4603409"/>
                    <a:gd name="connsiteX2" fmla="*/ 2292257 w 4581178"/>
                    <a:gd name="connsiteY2" fmla="*/ 4603409 h 4603409"/>
                    <a:gd name="connsiteX3" fmla="*/ 2272807 w 4581178"/>
                    <a:gd name="connsiteY3" fmla="*/ 4583959 h 4603409"/>
                    <a:gd name="connsiteX4" fmla="*/ 2292257 w 4581178"/>
                    <a:gd name="connsiteY4" fmla="*/ 4564509 h 4603409"/>
                    <a:gd name="connsiteX5" fmla="*/ 2129437 w 4581178"/>
                    <a:gd name="connsiteY5" fmla="*/ 4560063 h 4603409"/>
                    <a:gd name="connsiteX6" fmla="*/ 2148331 w 4581178"/>
                    <a:gd name="connsiteY6" fmla="*/ 4578401 h 4603409"/>
                    <a:gd name="connsiteX7" fmla="*/ 2129437 w 4581178"/>
                    <a:gd name="connsiteY7" fmla="*/ 4596739 h 4603409"/>
                    <a:gd name="connsiteX8" fmla="*/ 2110543 w 4581178"/>
                    <a:gd name="connsiteY8" fmla="*/ 4578401 h 4603409"/>
                    <a:gd name="connsiteX9" fmla="*/ 2129437 w 4581178"/>
                    <a:gd name="connsiteY9" fmla="*/ 4560063 h 4603409"/>
                    <a:gd name="connsiteX10" fmla="*/ 2456742 w 4581178"/>
                    <a:gd name="connsiteY10" fmla="*/ 4558951 h 4603409"/>
                    <a:gd name="connsiteX11" fmla="*/ 2475080 w 4581178"/>
                    <a:gd name="connsiteY11" fmla="*/ 4577845 h 4603409"/>
                    <a:gd name="connsiteX12" fmla="*/ 2456742 w 4581178"/>
                    <a:gd name="connsiteY12" fmla="*/ 4596739 h 4603409"/>
                    <a:gd name="connsiteX13" fmla="*/ 2438404 w 4581178"/>
                    <a:gd name="connsiteY13" fmla="*/ 4577845 h 4603409"/>
                    <a:gd name="connsiteX14" fmla="*/ 2456742 w 4581178"/>
                    <a:gd name="connsiteY14" fmla="*/ 4558951 h 4603409"/>
                    <a:gd name="connsiteX15" fmla="*/ 1967173 w 4581178"/>
                    <a:gd name="connsiteY15" fmla="*/ 4543392 h 4603409"/>
                    <a:gd name="connsiteX16" fmla="*/ 1984956 w 4581178"/>
                    <a:gd name="connsiteY16" fmla="*/ 4561175 h 4603409"/>
                    <a:gd name="connsiteX17" fmla="*/ 1967173 w 4581178"/>
                    <a:gd name="connsiteY17" fmla="*/ 4578958 h 4603409"/>
                    <a:gd name="connsiteX18" fmla="*/ 1949390 w 4581178"/>
                    <a:gd name="connsiteY18" fmla="*/ 4561175 h 4603409"/>
                    <a:gd name="connsiteX19" fmla="*/ 1967173 w 4581178"/>
                    <a:gd name="connsiteY19" fmla="*/ 4543392 h 4603409"/>
                    <a:gd name="connsiteX20" fmla="*/ 2619006 w 4581178"/>
                    <a:gd name="connsiteY20" fmla="*/ 4542281 h 4603409"/>
                    <a:gd name="connsiteX21" fmla="*/ 2637344 w 4581178"/>
                    <a:gd name="connsiteY21" fmla="*/ 4560619 h 4603409"/>
                    <a:gd name="connsiteX22" fmla="*/ 2619006 w 4581178"/>
                    <a:gd name="connsiteY22" fmla="*/ 4578957 h 4603409"/>
                    <a:gd name="connsiteX23" fmla="*/ 2600668 w 4581178"/>
                    <a:gd name="connsiteY23" fmla="*/ 4560619 h 4603409"/>
                    <a:gd name="connsiteX24" fmla="*/ 2619006 w 4581178"/>
                    <a:gd name="connsiteY24" fmla="*/ 4542281 h 4603409"/>
                    <a:gd name="connsiteX25" fmla="*/ 1807131 w 4581178"/>
                    <a:gd name="connsiteY25" fmla="*/ 4515607 h 4603409"/>
                    <a:gd name="connsiteX26" fmla="*/ 1823802 w 4581178"/>
                    <a:gd name="connsiteY26" fmla="*/ 4532278 h 4603409"/>
                    <a:gd name="connsiteX27" fmla="*/ 1807131 w 4581178"/>
                    <a:gd name="connsiteY27" fmla="*/ 4548949 h 4603409"/>
                    <a:gd name="connsiteX28" fmla="*/ 1790460 w 4581178"/>
                    <a:gd name="connsiteY28" fmla="*/ 4532278 h 4603409"/>
                    <a:gd name="connsiteX29" fmla="*/ 1807131 w 4581178"/>
                    <a:gd name="connsiteY29" fmla="*/ 4515607 h 4603409"/>
                    <a:gd name="connsiteX30" fmla="*/ 2779047 w 4581178"/>
                    <a:gd name="connsiteY30" fmla="*/ 4513384 h 4603409"/>
                    <a:gd name="connsiteX31" fmla="*/ 2797385 w 4581178"/>
                    <a:gd name="connsiteY31" fmla="*/ 4531722 h 4603409"/>
                    <a:gd name="connsiteX32" fmla="*/ 2779047 w 4581178"/>
                    <a:gd name="connsiteY32" fmla="*/ 4550060 h 4603409"/>
                    <a:gd name="connsiteX33" fmla="*/ 2760709 w 4581178"/>
                    <a:gd name="connsiteY33" fmla="*/ 4531722 h 4603409"/>
                    <a:gd name="connsiteX34" fmla="*/ 2779047 w 4581178"/>
                    <a:gd name="connsiteY34" fmla="*/ 4513384 h 4603409"/>
                    <a:gd name="connsiteX35" fmla="*/ 1648757 w 4581178"/>
                    <a:gd name="connsiteY35" fmla="*/ 4476708 h 4603409"/>
                    <a:gd name="connsiteX36" fmla="*/ 1663761 w 4581178"/>
                    <a:gd name="connsiteY36" fmla="*/ 4491712 h 4603409"/>
                    <a:gd name="connsiteX37" fmla="*/ 1648757 w 4581178"/>
                    <a:gd name="connsiteY37" fmla="*/ 4506716 h 4603409"/>
                    <a:gd name="connsiteX38" fmla="*/ 1633753 w 4581178"/>
                    <a:gd name="connsiteY38" fmla="*/ 4491712 h 4603409"/>
                    <a:gd name="connsiteX39" fmla="*/ 1648757 w 4581178"/>
                    <a:gd name="connsiteY39" fmla="*/ 4476708 h 4603409"/>
                    <a:gd name="connsiteX40" fmla="*/ 2937423 w 4581178"/>
                    <a:gd name="connsiteY40" fmla="*/ 4473374 h 4603409"/>
                    <a:gd name="connsiteX41" fmla="*/ 2955206 w 4581178"/>
                    <a:gd name="connsiteY41" fmla="*/ 4491157 h 4603409"/>
                    <a:gd name="connsiteX42" fmla="*/ 2937423 w 4581178"/>
                    <a:gd name="connsiteY42" fmla="*/ 4508940 h 4603409"/>
                    <a:gd name="connsiteX43" fmla="*/ 2919640 w 4581178"/>
                    <a:gd name="connsiteY43" fmla="*/ 4491157 h 4603409"/>
                    <a:gd name="connsiteX44" fmla="*/ 2937423 w 4581178"/>
                    <a:gd name="connsiteY44" fmla="*/ 4473374 h 4603409"/>
                    <a:gd name="connsiteX45" fmla="*/ 2292256 w 4581178"/>
                    <a:gd name="connsiteY45" fmla="*/ 4445589 h 4603409"/>
                    <a:gd name="connsiteX46" fmla="*/ 2326154 w 4581178"/>
                    <a:gd name="connsiteY46" fmla="*/ 4480043 h 4603409"/>
                    <a:gd name="connsiteX47" fmla="*/ 2292256 w 4581178"/>
                    <a:gd name="connsiteY47" fmla="*/ 4514497 h 4603409"/>
                    <a:gd name="connsiteX48" fmla="*/ 2258358 w 4581178"/>
                    <a:gd name="connsiteY48" fmla="*/ 4480043 h 4603409"/>
                    <a:gd name="connsiteX49" fmla="*/ 2292256 w 4581178"/>
                    <a:gd name="connsiteY49" fmla="*/ 4445589 h 4603409"/>
                    <a:gd name="connsiteX50" fmla="*/ 2129436 w 4581178"/>
                    <a:gd name="connsiteY50" fmla="*/ 4441143 h 4603409"/>
                    <a:gd name="connsiteX51" fmla="*/ 2162778 w 4581178"/>
                    <a:gd name="connsiteY51" fmla="*/ 4474485 h 4603409"/>
                    <a:gd name="connsiteX52" fmla="*/ 2129436 w 4581178"/>
                    <a:gd name="connsiteY52" fmla="*/ 4507827 h 4603409"/>
                    <a:gd name="connsiteX53" fmla="*/ 2096094 w 4581178"/>
                    <a:gd name="connsiteY53" fmla="*/ 4474485 h 4603409"/>
                    <a:gd name="connsiteX54" fmla="*/ 2129436 w 4581178"/>
                    <a:gd name="connsiteY54" fmla="*/ 4441143 h 4603409"/>
                    <a:gd name="connsiteX55" fmla="*/ 2456743 w 4581178"/>
                    <a:gd name="connsiteY55" fmla="*/ 4440032 h 4603409"/>
                    <a:gd name="connsiteX56" fmla="*/ 2490641 w 4581178"/>
                    <a:gd name="connsiteY56" fmla="*/ 4473930 h 4603409"/>
                    <a:gd name="connsiteX57" fmla="*/ 2456743 w 4581178"/>
                    <a:gd name="connsiteY57" fmla="*/ 4507828 h 4603409"/>
                    <a:gd name="connsiteX58" fmla="*/ 2422845 w 4581178"/>
                    <a:gd name="connsiteY58" fmla="*/ 4473930 h 4603409"/>
                    <a:gd name="connsiteX59" fmla="*/ 2456743 w 4581178"/>
                    <a:gd name="connsiteY59" fmla="*/ 4440032 h 4603409"/>
                    <a:gd name="connsiteX60" fmla="*/ 1494273 w 4581178"/>
                    <a:gd name="connsiteY60" fmla="*/ 4426695 h 4603409"/>
                    <a:gd name="connsiteX61" fmla="*/ 1507054 w 4581178"/>
                    <a:gd name="connsiteY61" fmla="*/ 4440032 h 4603409"/>
                    <a:gd name="connsiteX62" fmla="*/ 1494273 w 4581178"/>
                    <a:gd name="connsiteY62" fmla="*/ 4453369 h 4603409"/>
                    <a:gd name="connsiteX63" fmla="*/ 1481492 w 4581178"/>
                    <a:gd name="connsiteY63" fmla="*/ 4440032 h 4603409"/>
                    <a:gd name="connsiteX64" fmla="*/ 1494273 w 4581178"/>
                    <a:gd name="connsiteY64" fmla="*/ 4426695 h 4603409"/>
                    <a:gd name="connsiteX65" fmla="*/ 1967172 w 4581178"/>
                    <a:gd name="connsiteY65" fmla="*/ 4424473 h 4603409"/>
                    <a:gd name="connsiteX66" fmla="*/ 1998291 w 4581178"/>
                    <a:gd name="connsiteY66" fmla="*/ 4456148 h 4603409"/>
                    <a:gd name="connsiteX67" fmla="*/ 1967172 w 4581178"/>
                    <a:gd name="connsiteY67" fmla="*/ 4487823 h 4603409"/>
                    <a:gd name="connsiteX68" fmla="*/ 1936053 w 4581178"/>
                    <a:gd name="connsiteY68" fmla="*/ 4456148 h 4603409"/>
                    <a:gd name="connsiteX69" fmla="*/ 1967172 w 4581178"/>
                    <a:gd name="connsiteY69" fmla="*/ 4424473 h 4603409"/>
                    <a:gd name="connsiteX70" fmla="*/ 3091350 w 4581178"/>
                    <a:gd name="connsiteY70" fmla="*/ 4422250 h 4603409"/>
                    <a:gd name="connsiteX71" fmla="*/ 3108577 w 4581178"/>
                    <a:gd name="connsiteY71" fmla="*/ 4439477 h 4603409"/>
                    <a:gd name="connsiteX72" fmla="*/ 3091350 w 4581178"/>
                    <a:gd name="connsiteY72" fmla="*/ 4456704 h 4603409"/>
                    <a:gd name="connsiteX73" fmla="*/ 3074123 w 4581178"/>
                    <a:gd name="connsiteY73" fmla="*/ 4439477 h 4603409"/>
                    <a:gd name="connsiteX74" fmla="*/ 3091350 w 4581178"/>
                    <a:gd name="connsiteY74" fmla="*/ 4422250 h 4603409"/>
                    <a:gd name="connsiteX75" fmla="*/ 2617896 w 4581178"/>
                    <a:gd name="connsiteY75" fmla="*/ 4422250 h 4603409"/>
                    <a:gd name="connsiteX76" fmla="*/ 2651794 w 4581178"/>
                    <a:gd name="connsiteY76" fmla="*/ 4456148 h 4603409"/>
                    <a:gd name="connsiteX77" fmla="*/ 2617896 w 4581178"/>
                    <a:gd name="connsiteY77" fmla="*/ 4490046 h 4603409"/>
                    <a:gd name="connsiteX78" fmla="*/ 2583998 w 4581178"/>
                    <a:gd name="connsiteY78" fmla="*/ 4456148 h 4603409"/>
                    <a:gd name="connsiteX79" fmla="*/ 2617896 w 4581178"/>
                    <a:gd name="connsiteY79" fmla="*/ 4422250 h 4603409"/>
                    <a:gd name="connsiteX80" fmla="*/ 1807132 w 4581178"/>
                    <a:gd name="connsiteY80" fmla="*/ 4396687 h 4603409"/>
                    <a:gd name="connsiteX81" fmla="*/ 1836029 w 4581178"/>
                    <a:gd name="connsiteY81" fmla="*/ 4425584 h 4603409"/>
                    <a:gd name="connsiteX82" fmla="*/ 1807132 w 4581178"/>
                    <a:gd name="connsiteY82" fmla="*/ 4454481 h 4603409"/>
                    <a:gd name="connsiteX83" fmla="*/ 1778235 w 4581178"/>
                    <a:gd name="connsiteY83" fmla="*/ 4425584 h 4603409"/>
                    <a:gd name="connsiteX84" fmla="*/ 1807132 w 4581178"/>
                    <a:gd name="connsiteY84" fmla="*/ 4396687 h 4603409"/>
                    <a:gd name="connsiteX85" fmla="*/ 2778492 w 4581178"/>
                    <a:gd name="connsiteY85" fmla="*/ 4392242 h 4603409"/>
                    <a:gd name="connsiteX86" fmla="*/ 2811834 w 4581178"/>
                    <a:gd name="connsiteY86" fmla="*/ 4425584 h 4603409"/>
                    <a:gd name="connsiteX87" fmla="*/ 2778492 w 4581178"/>
                    <a:gd name="connsiteY87" fmla="*/ 4458926 h 4603409"/>
                    <a:gd name="connsiteX88" fmla="*/ 2745150 w 4581178"/>
                    <a:gd name="connsiteY88" fmla="*/ 4425584 h 4603409"/>
                    <a:gd name="connsiteX89" fmla="*/ 2778492 w 4581178"/>
                    <a:gd name="connsiteY89" fmla="*/ 4392242 h 4603409"/>
                    <a:gd name="connsiteX90" fmla="*/ 2291701 w 4581178"/>
                    <a:gd name="connsiteY90" fmla="*/ 4367791 h 4603409"/>
                    <a:gd name="connsiteX91" fmla="*/ 2296147 w 4581178"/>
                    <a:gd name="connsiteY91" fmla="*/ 4372237 h 4603409"/>
                    <a:gd name="connsiteX92" fmla="*/ 2291701 w 4581178"/>
                    <a:gd name="connsiteY92" fmla="*/ 4376684 h 4603409"/>
                    <a:gd name="connsiteX93" fmla="*/ 2287254 w 4581178"/>
                    <a:gd name="connsiteY93" fmla="*/ 4372237 h 4603409"/>
                    <a:gd name="connsiteX94" fmla="*/ 2291701 w 4581178"/>
                    <a:gd name="connsiteY94" fmla="*/ 4367791 h 4603409"/>
                    <a:gd name="connsiteX95" fmla="*/ 1343679 w 4581178"/>
                    <a:gd name="connsiteY95" fmla="*/ 4366680 h 4603409"/>
                    <a:gd name="connsiteX96" fmla="*/ 1354793 w 4581178"/>
                    <a:gd name="connsiteY96" fmla="*/ 4377794 h 4603409"/>
                    <a:gd name="connsiteX97" fmla="*/ 1343679 w 4581178"/>
                    <a:gd name="connsiteY97" fmla="*/ 4388908 h 4603409"/>
                    <a:gd name="connsiteX98" fmla="*/ 1332565 w 4581178"/>
                    <a:gd name="connsiteY98" fmla="*/ 4377794 h 4603409"/>
                    <a:gd name="connsiteX99" fmla="*/ 1343679 w 4581178"/>
                    <a:gd name="connsiteY99" fmla="*/ 4366680 h 4603409"/>
                    <a:gd name="connsiteX100" fmla="*/ 2455631 w 4581178"/>
                    <a:gd name="connsiteY100" fmla="*/ 4361123 h 4603409"/>
                    <a:gd name="connsiteX101" fmla="*/ 2459521 w 4581178"/>
                    <a:gd name="connsiteY101" fmla="*/ 4365569 h 4603409"/>
                    <a:gd name="connsiteX102" fmla="*/ 2455631 w 4581178"/>
                    <a:gd name="connsiteY102" fmla="*/ 4370016 h 4603409"/>
                    <a:gd name="connsiteX103" fmla="*/ 2451741 w 4581178"/>
                    <a:gd name="connsiteY103" fmla="*/ 4365569 h 4603409"/>
                    <a:gd name="connsiteX104" fmla="*/ 2455631 w 4581178"/>
                    <a:gd name="connsiteY104" fmla="*/ 4361123 h 4603409"/>
                    <a:gd name="connsiteX105" fmla="*/ 3241944 w 4581178"/>
                    <a:gd name="connsiteY105" fmla="*/ 4360012 h 4603409"/>
                    <a:gd name="connsiteX106" fmla="*/ 3258615 w 4581178"/>
                    <a:gd name="connsiteY106" fmla="*/ 4377239 h 4603409"/>
                    <a:gd name="connsiteX107" fmla="*/ 3241944 w 4581178"/>
                    <a:gd name="connsiteY107" fmla="*/ 4394466 h 4603409"/>
                    <a:gd name="connsiteX108" fmla="*/ 3225273 w 4581178"/>
                    <a:gd name="connsiteY108" fmla="*/ 4377239 h 4603409"/>
                    <a:gd name="connsiteX109" fmla="*/ 3241944 w 4581178"/>
                    <a:gd name="connsiteY109" fmla="*/ 4360012 h 4603409"/>
                    <a:gd name="connsiteX110" fmla="*/ 2129436 w 4581178"/>
                    <a:gd name="connsiteY110" fmla="*/ 4360012 h 4603409"/>
                    <a:gd name="connsiteX111" fmla="*/ 2134993 w 4581178"/>
                    <a:gd name="connsiteY111" fmla="*/ 4365569 h 4603409"/>
                    <a:gd name="connsiteX112" fmla="*/ 2129436 w 4581178"/>
                    <a:gd name="connsiteY112" fmla="*/ 4371126 h 4603409"/>
                    <a:gd name="connsiteX113" fmla="*/ 2123879 w 4581178"/>
                    <a:gd name="connsiteY113" fmla="*/ 4365569 h 4603409"/>
                    <a:gd name="connsiteX114" fmla="*/ 2129436 w 4581178"/>
                    <a:gd name="connsiteY114" fmla="*/ 4360012 h 4603409"/>
                    <a:gd name="connsiteX115" fmla="*/ 1649869 w 4581178"/>
                    <a:gd name="connsiteY115" fmla="*/ 4355566 h 4603409"/>
                    <a:gd name="connsiteX116" fmla="*/ 1677099 w 4581178"/>
                    <a:gd name="connsiteY116" fmla="*/ 4383351 h 4603409"/>
                    <a:gd name="connsiteX117" fmla="*/ 1649869 w 4581178"/>
                    <a:gd name="connsiteY117" fmla="*/ 4411136 h 4603409"/>
                    <a:gd name="connsiteX118" fmla="*/ 1622639 w 4581178"/>
                    <a:gd name="connsiteY118" fmla="*/ 4383351 h 4603409"/>
                    <a:gd name="connsiteX119" fmla="*/ 1649869 w 4581178"/>
                    <a:gd name="connsiteY119" fmla="*/ 4355566 h 4603409"/>
                    <a:gd name="connsiteX120" fmla="*/ 2935755 w 4581178"/>
                    <a:gd name="connsiteY120" fmla="*/ 4350009 h 4603409"/>
                    <a:gd name="connsiteX121" fmla="*/ 2968542 w 4581178"/>
                    <a:gd name="connsiteY121" fmla="*/ 4383351 h 4603409"/>
                    <a:gd name="connsiteX122" fmla="*/ 2935755 w 4581178"/>
                    <a:gd name="connsiteY122" fmla="*/ 4416693 h 4603409"/>
                    <a:gd name="connsiteX123" fmla="*/ 2902968 w 4581178"/>
                    <a:gd name="connsiteY123" fmla="*/ 4383351 h 4603409"/>
                    <a:gd name="connsiteX124" fmla="*/ 2935755 w 4581178"/>
                    <a:gd name="connsiteY124" fmla="*/ 4350009 h 4603409"/>
                    <a:gd name="connsiteX125" fmla="*/ 2617341 w 4581178"/>
                    <a:gd name="connsiteY125" fmla="*/ 4342229 h 4603409"/>
                    <a:gd name="connsiteX126" fmla="*/ 2621787 w 4581178"/>
                    <a:gd name="connsiteY126" fmla="*/ 4346675 h 4603409"/>
                    <a:gd name="connsiteX127" fmla="*/ 2617341 w 4581178"/>
                    <a:gd name="connsiteY127" fmla="*/ 4351122 h 4603409"/>
                    <a:gd name="connsiteX128" fmla="*/ 2612894 w 4581178"/>
                    <a:gd name="connsiteY128" fmla="*/ 4346675 h 4603409"/>
                    <a:gd name="connsiteX129" fmla="*/ 2617341 w 4581178"/>
                    <a:gd name="connsiteY129" fmla="*/ 4342229 h 4603409"/>
                    <a:gd name="connsiteX130" fmla="*/ 1968284 w 4581178"/>
                    <a:gd name="connsiteY130" fmla="*/ 4341118 h 4603409"/>
                    <a:gd name="connsiteX131" fmla="*/ 1973841 w 4581178"/>
                    <a:gd name="connsiteY131" fmla="*/ 4346675 h 4603409"/>
                    <a:gd name="connsiteX132" fmla="*/ 1968284 w 4581178"/>
                    <a:gd name="connsiteY132" fmla="*/ 4352232 h 4603409"/>
                    <a:gd name="connsiteX133" fmla="*/ 1962727 w 4581178"/>
                    <a:gd name="connsiteY133" fmla="*/ 4346675 h 4603409"/>
                    <a:gd name="connsiteX134" fmla="*/ 1968284 w 4581178"/>
                    <a:gd name="connsiteY134" fmla="*/ 4341118 h 4603409"/>
                    <a:gd name="connsiteX135" fmla="*/ 2776270 w 4581178"/>
                    <a:gd name="connsiteY135" fmla="*/ 4309998 h 4603409"/>
                    <a:gd name="connsiteX136" fmla="*/ 2780716 w 4581178"/>
                    <a:gd name="connsiteY136" fmla="*/ 4314444 h 4603409"/>
                    <a:gd name="connsiteX137" fmla="*/ 2776270 w 4581178"/>
                    <a:gd name="connsiteY137" fmla="*/ 4318891 h 4603409"/>
                    <a:gd name="connsiteX138" fmla="*/ 2771823 w 4581178"/>
                    <a:gd name="connsiteY138" fmla="*/ 4314444 h 4603409"/>
                    <a:gd name="connsiteX139" fmla="*/ 2776270 w 4581178"/>
                    <a:gd name="connsiteY139" fmla="*/ 4309998 h 4603409"/>
                    <a:gd name="connsiteX140" fmla="*/ 1808799 w 4581178"/>
                    <a:gd name="connsiteY140" fmla="*/ 4307776 h 4603409"/>
                    <a:gd name="connsiteX141" fmla="*/ 1816024 w 4581178"/>
                    <a:gd name="connsiteY141" fmla="*/ 4315001 h 4603409"/>
                    <a:gd name="connsiteX142" fmla="*/ 1808799 w 4581178"/>
                    <a:gd name="connsiteY142" fmla="*/ 4322226 h 4603409"/>
                    <a:gd name="connsiteX143" fmla="*/ 1801574 w 4581178"/>
                    <a:gd name="connsiteY143" fmla="*/ 4315001 h 4603409"/>
                    <a:gd name="connsiteX144" fmla="*/ 1808799 w 4581178"/>
                    <a:gd name="connsiteY144" fmla="*/ 4307776 h 4603409"/>
                    <a:gd name="connsiteX145" fmla="*/ 1495940 w 4581178"/>
                    <a:gd name="connsiteY145" fmla="*/ 4303330 h 4603409"/>
                    <a:gd name="connsiteX146" fmla="*/ 1522614 w 4581178"/>
                    <a:gd name="connsiteY146" fmla="*/ 4329448 h 4603409"/>
                    <a:gd name="connsiteX147" fmla="*/ 1495940 w 4581178"/>
                    <a:gd name="connsiteY147" fmla="*/ 4355566 h 4603409"/>
                    <a:gd name="connsiteX148" fmla="*/ 1469266 w 4581178"/>
                    <a:gd name="connsiteY148" fmla="*/ 4329448 h 4603409"/>
                    <a:gd name="connsiteX149" fmla="*/ 1495940 w 4581178"/>
                    <a:gd name="connsiteY149" fmla="*/ 4303330 h 4603409"/>
                    <a:gd name="connsiteX150" fmla="*/ 3089128 w 4581178"/>
                    <a:gd name="connsiteY150" fmla="*/ 4296662 h 4603409"/>
                    <a:gd name="connsiteX151" fmla="*/ 3121915 w 4581178"/>
                    <a:gd name="connsiteY151" fmla="*/ 4329449 h 4603409"/>
                    <a:gd name="connsiteX152" fmla="*/ 3089128 w 4581178"/>
                    <a:gd name="connsiteY152" fmla="*/ 4362236 h 4603409"/>
                    <a:gd name="connsiteX153" fmla="*/ 3056341 w 4581178"/>
                    <a:gd name="connsiteY153" fmla="*/ 4329449 h 4603409"/>
                    <a:gd name="connsiteX154" fmla="*/ 3089128 w 4581178"/>
                    <a:gd name="connsiteY154" fmla="*/ 4296662 h 4603409"/>
                    <a:gd name="connsiteX155" fmla="*/ 1198085 w 4581178"/>
                    <a:gd name="connsiteY155" fmla="*/ 4295551 h 4603409"/>
                    <a:gd name="connsiteX156" fmla="*/ 1206976 w 4581178"/>
                    <a:gd name="connsiteY156" fmla="*/ 4304442 h 4603409"/>
                    <a:gd name="connsiteX157" fmla="*/ 1198085 w 4581178"/>
                    <a:gd name="connsiteY157" fmla="*/ 4313333 h 4603409"/>
                    <a:gd name="connsiteX158" fmla="*/ 1189194 w 4581178"/>
                    <a:gd name="connsiteY158" fmla="*/ 4304442 h 4603409"/>
                    <a:gd name="connsiteX159" fmla="*/ 1198085 w 4581178"/>
                    <a:gd name="connsiteY159" fmla="*/ 4295551 h 4603409"/>
                    <a:gd name="connsiteX160" fmla="*/ 3387538 w 4581178"/>
                    <a:gd name="connsiteY160" fmla="*/ 4287770 h 4603409"/>
                    <a:gd name="connsiteX161" fmla="*/ 3403098 w 4581178"/>
                    <a:gd name="connsiteY161" fmla="*/ 4303886 h 4603409"/>
                    <a:gd name="connsiteX162" fmla="*/ 3387538 w 4581178"/>
                    <a:gd name="connsiteY162" fmla="*/ 4320002 h 4603409"/>
                    <a:gd name="connsiteX163" fmla="*/ 3371978 w 4581178"/>
                    <a:gd name="connsiteY163" fmla="*/ 4303886 h 4603409"/>
                    <a:gd name="connsiteX164" fmla="*/ 3387538 w 4581178"/>
                    <a:gd name="connsiteY164" fmla="*/ 4287770 h 4603409"/>
                    <a:gd name="connsiteX165" fmla="*/ 2932978 w 4581178"/>
                    <a:gd name="connsiteY165" fmla="*/ 4266654 h 4603409"/>
                    <a:gd name="connsiteX166" fmla="*/ 2937424 w 4581178"/>
                    <a:gd name="connsiteY166" fmla="*/ 4270544 h 4603409"/>
                    <a:gd name="connsiteX167" fmla="*/ 2932978 w 4581178"/>
                    <a:gd name="connsiteY167" fmla="*/ 4274434 h 4603409"/>
                    <a:gd name="connsiteX168" fmla="*/ 2928531 w 4581178"/>
                    <a:gd name="connsiteY168" fmla="*/ 4270544 h 4603409"/>
                    <a:gd name="connsiteX169" fmla="*/ 2932978 w 4581178"/>
                    <a:gd name="connsiteY169" fmla="*/ 4266654 h 4603409"/>
                    <a:gd name="connsiteX170" fmla="*/ 1652092 w 4581178"/>
                    <a:gd name="connsiteY170" fmla="*/ 4262209 h 4603409"/>
                    <a:gd name="connsiteX171" fmla="*/ 1660428 w 4581178"/>
                    <a:gd name="connsiteY171" fmla="*/ 4271100 h 4603409"/>
                    <a:gd name="connsiteX172" fmla="*/ 1652092 w 4581178"/>
                    <a:gd name="connsiteY172" fmla="*/ 4279991 h 4603409"/>
                    <a:gd name="connsiteX173" fmla="*/ 1643756 w 4581178"/>
                    <a:gd name="connsiteY173" fmla="*/ 4271100 h 4603409"/>
                    <a:gd name="connsiteX174" fmla="*/ 1652092 w 4581178"/>
                    <a:gd name="connsiteY174" fmla="*/ 4262209 h 4603409"/>
                    <a:gd name="connsiteX175" fmla="*/ 2292256 w 4581178"/>
                    <a:gd name="connsiteY175" fmla="*/ 4251095 h 4603409"/>
                    <a:gd name="connsiteX176" fmla="*/ 2309483 w 4581178"/>
                    <a:gd name="connsiteY176" fmla="*/ 4268322 h 4603409"/>
                    <a:gd name="connsiteX177" fmla="*/ 2292256 w 4581178"/>
                    <a:gd name="connsiteY177" fmla="*/ 4285549 h 4603409"/>
                    <a:gd name="connsiteX178" fmla="*/ 2275029 w 4581178"/>
                    <a:gd name="connsiteY178" fmla="*/ 4268322 h 4603409"/>
                    <a:gd name="connsiteX179" fmla="*/ 2292256 w 4581178"/>
                    <a:gd name="connsiteY179" fmla="*/ 4251095 h 4603409"/>
                    <a:gd name="connsiteX180" fmla="*/ 2129437 w 4581178"/>
                    <a:gd name="connsiteY180" fmla="*/ 4245537 h 4603409"/>
                    <a:gd name="connsiteX181" fmla="*/ 2144997 w 4581178"/>
                    <a:gd name="connsiteY181" fmla="*/ 4261653 h 4603409"/>
                    <a:gd name="connsiteX182" fmla="*/ 2129437 w 4581178"/>
                    <a:gd name="connsiteY182" fmla="*/ 4277769 h 4603409"/>
                    <a:gd name="connsiteX183" fmla="*/ 2113877 w 4581178"/>
                    <a:gd name="connsiteY183" fmla="*/ 4261653 h 4603409"/>
                    <a:gd name="connsiteX184" fmla="*/ 2129437 w 4581178"/>
                    <a:gd name="connsiteY184" fmla="*/ 4245537 h 4603409"/>
                    <a:gd name="connsiteX185" fmla="*/ 2455631 w 4581178"/>
                    <a:gd name="connsiteY185" fmla="*/ 4244426 h 4603409"/>
                    <a:gd name="connsiteX186" fmla="*/ 2472858 w 4581178"/>
                    <a:gd name="connsiteY186" fmla="*/ 4261653 h 4603409"/>
                    <a:gd name="connsiteX187" fmla="*/ 2455631 w 4581178"/>
                    <a:gd name="connsiteY187" fmla="*/ 4278880 h 4603409"/>
                    <a:gd name="connsiteX188" fmla="*/ 2438404 w 4581178"/>
                    <a:gd name="connsiteY188" fmla="*/ 4261653 h 4603409"/>
                    <a:gd name="connsiteX189" fmla="*/ 2455631 w 4581178"/>
                    <a:gd name="connsiteY189" fmla="*/ 4244426 h 4603409"/>
                    <a:gd name="connsiteX190" fmla="*/ 1347013 w 4581178"/>
                    <a:gd name="connsiteY190" fmla="*/ 4238869 h 4603409"/>
                    <a:gd name="connsiteX191" fmla="*/ 1372575 w 4581178"/>
                    <a:gd name="connsiteY191" fmla="*/ 4264431 h 4603409"/>
                    <a:gd name="connsiteX192" fmla="*/ 1347013 w 4581178"/>
                    <a:gd name="connsiteY192" fmla="*/ 4289993 h 4603409"/>
                    <a:gd name="connsiteX193" fmla="*/ 1321451 w 4581178"/>
                    <a:gd name="connsiteY193" fmla="*/ 4264431 h 4603409"/>
                    <a:gd name="connsiteX194" fmla="*/ 1347013 w 4581178"/>
                    <a:gd name="connsiteY194" fmla="*/ 4238869 h 4603409"/>
                    <a:gd name="connsiteX195" fmla="*/ 3238611 w 4581178"/>
                    <a:gd name="connsiteY195" fmla="*/ 4231090 h 4603409"/>
                    <a:gd name="connsiteX196" fmla="*/ 3270842 w 4581178"/>
                    <a:gd name="connsiteY196" fmla="*/ 4263877 h 4603409"/>
                    <a:gd name="connsiteX197" fmla="*/ 3238611 w 4581178"/>
                    <a:gd name="connsiteY197" fmla="*/ 4296664 h 4603409"/>
                    <a:gd name="connsiteX198" fmla="*/ 3206380 w 4581178"/>
                    <a:gd name="connsiteY198" fmla="*/ 4263877 h 4603409"/>
                    <a:gd name="connsiteX199" fmla="*/ 3238611 w 4581178"/>
                    <a:gd name="connsiteY199" fmla="*/ 4231090 h 4603409"/>
                    <a:gd name="connsiteX200" fmla="*/ 1968283 w 4581178"/>
                    <a:gd name="connsiteY200" fmla="*/ 4226644 h 4603409"/>
                    <a:gd name="connsiteX201" fmla="*/ 1982731 w 4581178"/>
                    <a:gd name="connsiteY201" fmla="*/ 4241648 h 4603409"/>
                    <a:gd name="connsiteX202" fmla="*/ 1968283 w 4581178"/>
                    <a:gd name="connsiteY202" fmla="*/ 4256652 h 4603409"/>
                    <a:gd name="connsiteX203" fmla="*/ 1953835 w 4581178"/>
                    <a:gd name="connsiteY203" fmla="*/ 4241648 h 4603409"/>
                    <a:gd name="connsiteX204" fmla="*/ 1968283 w 4581178"/>
                    <a:gd name="connsiteY204" fmla="*/ 4226644 h 4603409"/>
                    <a:gd name="connsiteX205" fmla="*/ 2616784 w 4581178"/>
                    <a:gd name="connsiteY205" fmla="*/ 4224421 h 4603409"/>
                    <a:gd name="connsiteX206" fmla="*/ 2634011 w 4581178"/>
                    <a:gd name="connsiteY206" fmla="*/ 4241648 h 4603409"/>
                    <a:gd name="connsiteX207" fmla="*/ 2616784 w 4581178"/>
                    <a:gd name="connsiteY207" fmla="*/ 4258875 h 4603409"/>
                    <a:gd name="connsiteX208" fmla="*/ 2599557 w 4581178"/>
                    <a:gd name="connsiteY208" fmla="*/ 4241648 h 4603409"/>
                    <a:gd name="connsiteX209" fmla="*/ 2616784 w 4581178"/>
                    <a:gd name="connsiteY209" fmla="*/ 4224421 h 4603409"/>
                    <a:gd name="connsiteX210" fmla="*/ 1058050 w 4581178"/>
                    <a:gd name="connsiteY210" fmla="*/ 4214418 h 4603409"/>
                    <a:gd name="connsiteX211" fmla="*/ 1064719 w 4581178"/>
                    <a:gd name="connsiteY211" fmla="*/ 4221087 h 4603409"/>
                    <a:gd name="connsiteX212" fmla="*/ 1058050 w 4581178"/>
                    <a:gd name="connsiteY212" fmla="*/ 4227756 h 4603409"/>
                    <a:gd name="connsiteX213" fmla="*/ 1051381 w 4581178"/>
                    <a:gd name="connsiteY213" fmla="*/ 4221087 h 4603409"/>
                    <a:gd name="connsiteX214" fmla="*/ 1058050 w 4581178"/>
                    <a:gd name="connsiteY214" fmla="*/ 4214418 h 4603409"/>
                    <a:gd name="connsiteX215" fmla="*/ 3085794 w 4581178"/>
                    <a:gd name="connsiteY215" fmla="*/ 4209973 h 4603409"/>
                    <a:gd name="connsiteX216" fmla="*/ 3089684 w 4581178"/>
                    <a:gd name="connsiteY216" fmla="*/ 4214419 h 4603409"/>
                    <a:gd name="connsiteX217" fmla="*/ 3085794 w 4581178"/>
                    <a:gd name="connsiteY217" fmla="*/ 4218866 h 4603409"/>
                    <a:gd name="connsiteX218" fmla="*/ 3081904 w 4581178"/>
                    <a:gd name="connsiteY218" fmla="*/ 4214419 h 4603409"/>
                    <a:gd name="connsiteX219" fmla="*/ 3085794 w 4581178"/>
                    <a:gd name="connsiteY219" fmla="*/ 4209973 h 4603409"/>
                    <a:gd name="connsiteX220" fmla="*/ 3527573 w 4581178"/>
                    <a:gd name="connsiteY220" fmla="*/ 4205527 h 4603409"/>
                    <a:gd name="connsiteX221" fmla="*/ 3542021 w 4581178"/>
                    <a:gd name="connsiteY221" fmla="*/ 4220531 h 4603409"/>
                    <a:gd name="connsiteX222" fmla="*/ 3527573 w 4581178"/>
                    <a:gd name="connsiteY222" fmla="*/ 4235535 h 4603409"/>
                    <a:gd name="connsiteX223" fmla="*/ 3513125 w 4581178"/>
                    <a:gd name="connsiteY223" fmla="*/ 4220531 h 4603409"/>
                    <a:gd name="connsiteX224" fmla="*/ 3527573 w 4581178"/>
                    <a:gd name="connsiteY224" fmla="*/ 4205527 h 4603409"/>
                    <a:gd name="connsiteX225" fmla="*/ 1499830 w 4581178"/>
                    <a:gd name="connsiteY225" fmla="*/ 4203304 h 4603409"/>
                    <a:gd name="connsiteX226" fmla="*/ 1510389 w 4581178"/>
                    <a:gd name="connsiteY226" fmla="*/ 4213863 h 4603409"/>
                    <a:gd name="connsiteX227" fmla="*/ 1499830 w 4581178"/>
                    <a:gd name="connsiteY227" fmla="*/ 4224422 h 4603409"/>
                    <a:gd name="connsiteX228" fmla="*/ 1489271 w 4581178"/>
                    <a:gd name="connsiteY228" fmla="*/ 4213863 h 4603409"/>
                    <a:gd name="connsiteX229" fmla="*/ 1499830 w 4581178"/>
                    <a:gd name="connsiteY229" fmla="*/ 4203304 h 4603409"/>
                    <a:gd name="connsiteX230" fmla="*/ 1809354 w 4581178"/>
                    <a:gd name="connsiteY230" fmla="*/ 4194413 h 4603409"/>
                    <a:gd name="connsiteX231" fmla="*/ 1822691 w 4581178"/>
                    <a:gd name="connsiteY231" fmla="*/ 4208306 h 4603409"/>
                    <a:gd name="connsiteX232" fmla="*/ 1809354 w 4581178"/>
                    <a:gd name="connsiteY232" fmla="*/ 4222199 h 4603409"/>
                    <a:gd name="connsiteX233" fmla="*/ 1796017 w 4581178"/>
                    <a:gd name="connsiteY233" fmla="*/ 4208306 h 4603409"/>
                    <a:gd name="connsiteX234" fmla="*/ 1809354 w 4581178"/>
                    <a:gd name="connsiteY234" fmla="*/ 4194413 h 4603409"/>
                    <a:gd name="connsiteX235" fmla="*/ 2776270 w 4581178"/>
                    <a:gd name="connsiteY235" fmla="*/ 4189967 h 4603409"/>
                    <a:gd name="connsiteX236" fmla="*/ 2794053 w 4581178"/>
                    <a:gd name="connsiteY236" fmla="*/ 4207750 h 4603409"/>
                    <a:gd name="connsiteX237" fmla="*/ 2776270 w 4581178"/>
                    <a:gd name="connsiteY237" fmla="*/ 4225533 h 4603409"/>
                    <a:gd name="connsiteX238" fmla="*/ 2758487 w 4581178"/>
                    <a:gd name="connsiteY238" fmla="*/ 4207750 h 4603409"/>
                    <a:gd name="connsiteX239" fmla="*/ 2776270 w 4581178"/>
                    <a:gd name="connsiteY239" fmla="*/ 4189967 h 4603409"/>
                    <a:gd name="connsiteX240" fmla="*/ 1203087 w 4581178"/>
                    <a:gd name="connsiteY240" fmla="*/ 4163294 h 4603409"/>
                    <a:gd name="connsiteX241" fmla="*/ 1228094 w 4581178"/>
                    <a:gd name="connsiteY241" fmla="*/ 4188301 h 4603409"/>
                    <a:gd name="connsiteX242" fmla="*/ 1203087 w 4581178"/>
                    <a:gd name="connsiteY242" fmla="*/ 4213308 h 4603409"/>
                    <a:gd name="connsiteX243" fmla="*/ 1178080 w 4581178"/>
                    <a:gd name="connsiteY243" fmla="*/ 4188301 h 4603409"/>
                    <a:gd name="connsiteX244" fmla="*/ 1203087 w 4581178"/>
                    <a:gd name="connsiteY244" fmla="*/ 4163294 h 4603409"/>
                    <a:gd name="connsiteX245" fmla="*/ 3382537 w 4581178"/>
                    <a:gd name="connsiteY245" fmla="*/ 4155515 h 4603409"/>
                    <a:gd name="connsiteX246" fmla="*/ 3414212 w 4581178"/>
                    <a:gd name="connsiteY246" fmla="*/ 4187190 h 4603409"/>
                    <a:gd name="connsiteX247" fmla="*/ 3382537 w 4581178"/>
                    <a:gd name="connsiteY247" fmla="*/ 4218865 h 4603409"/>
                    <a:gd name="connsiteX248" fmla="*/ 3350862 w 4581178"/>
                    <a:gd name="connsiteY248" fmla="*/ 4187190 h 4603409"/>
                    <a:gd name="connsiteX249" fmla="*/ 3382537 w 4581178"/>
                    <a:gd name="connsiteY249" fmla="*/ 4155515 h 4603409"/>
                    <a:gd name="connsiteX250" fmla="*/ 1653203 w 4581178"/>
                    <a:gd name="connsiteY250" fmla="*/ 4149957 h 4603409"/>
                    <a:gd name="connsiteX251" fmla="*/ 1664873 w 4581178"/>
                    <a:gd name="connsiteY251" fmla="*/ 4161627 h 4603409"/>
                    <a:gd name="connsiteX252" fmla="*/ 1653203 w 4581178"/>
                    <a:gd name="connsiteY252" fmla="*/ 4173297 h 4603409"/>
                    <a:gd name="connsiteX253" fmla="*/ 1641533 w 4581178"/>
                    <a:gd name="connsiteY253" fmla="*/ 4161627 h 4603409"/>
                    <a:gd name="connsiteX254" fmla="*/ 1653203 w 4581178"/>
                    <a:gd name="connsiteY254" fmla="*/ 4149957 h 4603409"/>
                    <a:gd name="connsiteX255" fmla="*/ 2932421 w 4581178"/>
                    <a:gd name="connsiteY255" fmla="*/ 4144401 h 4603409"/>
                    <a:gd name="connsiteX256" fmla="*/ 2949648 w 4581178"/>
                    <a:gd name="connsiteY256" fmla="*/ 4161628 h 4603409"/>
                    <a:gd name="connsiteX257" fmla="*/ 2932421 w 4581178"/>
                    <a:gd name="connsiteY257" fmla="*/ 4178855 h 4603409"/>
                    <a:gd name="connsiteX258" fmla="*/ 2915194 w 4581178"/>
                    <a:gd name="connsiteY258" fmla="*/ 4161628 h 4603409"/>
                    <a:gd name="connsiteX259" fmla="*/ 2932421 w 4581178"/>
                    <a:gd name="connsiteY259" fmla="*/ 4144401 h 4603409"/>
                    <a:gd name="connsiteX260" fmla="*/ 3233609 w 4581178"/>
                    <a:gd name="connsiteY260" fmla="*/ 4142178 h 4603409"/>
                    <a:gd name="connsiteX261" fmla="*/ 3237499 w 4581178"/>
                    <a:gd name="connsiteY261" fmla="*/ 4146068 h 4603409"/>
                    <a:gd name="connsiteX262" fmla="*/ 3233609 w 4581178"/>
                    <a:gd name="connsiteY262" fmla="*/ 4149958 h 4603409"/>
                    <a:gd name="connsiteX263" fmla="*/ 3229719 w 4581178"/>
                    <a:gd name="connsiteY263" fmla="*/ 4146068 h 4603409"/>
                    <a:gd name="connsiteX264" fmla="*/ 3233609 w 4581178"/>
                    <a:gd name="connsiteY264" fmla="*/ 4142178 h 4603409"/>
                    <a:gd name="connsiteX265" fmla="*/ 1352014 w 4581178"/>
                    <a:gd name="connsiteY265" fmla="*/ 4133287 h 4603409"/>
                    <a:gd name="connsiteX266" fmla="*/ 1364795 w 4581178"/>
                    <a:gd name="connsiteY266" fmla="*/ 4146068 h 4603409"/>
                    <a:gd name="connsiteX267" fmla="*/ 1352014 w 4581178"/>
                    <a:gd name="connsiteY267" fmla="*/ 4158849 h 4603409"/>
                    <a:gd name="connsiteX268" fmla="*/ 1339233 w 4581178"/>
                    <a:gd name="connsiteY268" fmla="*/ 4146068 h 4603409"/>
                    <a:gd name="connsiteX269" fmla="*/ 1352014 w 4581178"/>
                    <a:gd name="connsiteY269" fmla="*/ 4133287 h 4603409"/>
                    <a:gd name="connsiteX270" fmla="*/ 924127 w 4581178"/>
                    <a:gd name="connsiteY270" fmla="*/ 4123284 h 4603409"/>
                    <a:gd name="connsiteX271" fmla="*/ 929129 w 4581178"/>
                    <a:gd name="connsiteY271" fmla="*/ 4128286 h 4603409"/>
                    <a:gd name="connsiteX272" fmla="*/ 924127 w 4581178"/>
                    <a:gd name="connsiteY272" fmla="*/ 4133288 h 4603409"/>
                    <a:gd name="connsiteX273" fmla="*/ 919125 w 4581178"/>
                    <a:gd name="connsiteY273" fmla="*/ 4128286 h 4603409"/>
                    <a:gd name="connsiteX274" fmla="*/ 924127 w 4581178"/>
                    <a:gd name="connsiteY274" fmla="*/ 4123284 h 4603409"/>
                    <a:gd name="connsiteX275" fmla="*/ 3660941 w 4581178"/>
                    <a:gd name="connsiteY275" fmla="*/ 4113281 h 4603409"/>
                    <a:gd name="connsiteX276" fmla="*/ 3674278 w 4581178"/>
                    <a:gd name="connsiteY276" fmla="*/ 4127174 h 4603409"/>
                    <a:gd name="connsiteX277" fmla="*/ 3660941 w 4581178"/>
                    <a:gd name="connsiteY277" fmla="*/ 4141067 h 4603409"/>
                    <a:gd name="connsiteX278" fmla="*/ 3647604 w 4581178"/>
                    <a:gd name="connsiteY278" fmla="*/ 4127174 h 4603409"/>
                    <a:gd name="connsiteX279" fmla="*/ 3660941 w 4581178"/>
                    <a:gd name="connsiteY279" fmla="*/ 4113281 h 4603409"/>
                    <a:gd name="connsiteX280" fmla="*/ 1502053 w 4581178"/>
                    <a:gd name="connsiteY280" fmla="*/ 4093276 h 4603409"/>
                    <a:gd name="connsiteX281" fmla="*/ 1511500 w 4581178"/>
                    <a:gd name="connsiteY281" fmla="*/ 4102723 h 4603409"/>
                    <a:gd name="connsiteX282" fmla="*/ 1502053 w 4581178"/>
                    <a:gd name="connsiteY282" fmla="*/ 4112170 h 4603409"/>
                    <a:gd name="connsiteX283" fmla="*/ 1492606 w 4581178"/>
                    <a:gd name="connsiteY283" fmla="*/ 4102723 h 4603409"/>
                    <a:gd name="connsiteX284" fmla="*/ 1502053 w 4581178"/>
                    <a:gd name="connsiteY284" fmla="*/ 4093276 h 4603409"/>
                    <a:gd name="connsiteX285" fmla="*/ 3083015 w 4581178"/>
                    <a:gd name="connsiteY285" fmla="*/ 4085496 h 4603409"/>
                    <a:gd name="connsiteX286" fmla="*/ 3099686 w 4581178"/>
                    <a:gd name="connsiteY286" fmla="*/ 4102723 h 4603409"/>
                    <a:gd name="connsiteX287" fmla="*/ 3083015 w 4581178"/>
                    <a:gd name="connsiteY287" fmla="*/ 4119950 h 4603409"/>
                    <a:gd name="connsiteX288" fmla="*/ 3066344 w 4581178"/>
                    <a:gd name="connsiteY288" fmla="*/ 4102723 h 4603409"/>
                    <a:gd name="connsiteX289" fmla="*/ 3083015 w 4581178"/>
                    <a:gd name="connsiteY289" fmla="*/ 4085496 h 4603409"/>
                    <a:gd name="connsiteX290" fmla="*/ 1065274 w 4581178"/>
                    <a:gd name="connsiteY290" fmla="*/ 4077717 h 4603409"/>
                    <a:gd name="connsiteX291" fmla="*/ 1089169 w 4581178"/>
                    <a:gd name="connsiteY291" fmla="*/ 4101612 h 4603409"/>
                    <a:gd name="connsiteX292" fmla="*/ 1065274 w 4581178"/>
                    <a:gd name="connsiteY292" fmla="*/ 4125507 h 4603409"/>
                    <a:gd name="connsiteX293" fmla="*/ 1041379 w 4581178"/>
                    <a:gd name="connsiteY293" fmla="*/ 4101612 h 4603409"/>
                    <a:gd name="connsiteX294" fmla="*/ 1065274 w 4581178"/>
                    <a:gd name="connsiteY294" fmla="*/ 4077717 h 4603409"/>
                    <a:gd name="connsiteX295" fmla="*/ 3520350 w 4581178"/>
                    <a:gd name="connsiteY295" fmla="*/ 4069937 h 4603409"/>
                    <a:gd name="connsiteX296" fmla="*/ 3550914 w 4581178"/>
                    <a:gd name="connsiteY296" fmla="*/ 4100501 h 4603409"/>
                    <a:gd name="connsiteX297" fmla="*/ 3520350 w 4581178"/>
                    <a:gd name="connsiteY297" fmla="*/ 4131065 h 4603409"/>
                    <a:gd name="connsiteX298" fmla="*/ 3489786 w 4581178"/>
                    <a:gd name="connsiteY298" fmla="*/ 4100501 h 4603409"/>
                    <a:gd name="connsiteX299" fmla="*/ 3520350 w 4581178"/>
                    <a:gd name="connsiteY299" fmla="*/ 4069937 h 4603409"/>
                    <a:gd name="connsiteX300" fmla="*/ 3374757 w 4581178"/>
                    <a:gd name="connsiteY300" fmla="*/ 4062157 h 4603409"/>
                    <a:gd name="connsiteX301" fmla="*/ 3378647 w 4581178"/>
                    <a:gd name="connsiteY301" fmla="*/ 4066047 h 4603409"/>
                    <a:gd name="connsiteX302" fmla="*/ 3374757 w 4581178"/>
                    <a:gd name="connsiteY302" fmla="*/ 4069937 h 4603409"/>
                    <a:gd name="connsiteX303" fmla="*/ 3370867 w 4581178"/>
                    <a:gd name="connsiteY303" fmla="*/ 4066047 h 4603409"/>
                    <a:gd name="connsiteX304" fmla="*/ 3374757 w 4581178"/>
                    <a:gd name="connsiteY304" fmla="*/ 4062157 h 4603409"/>
                    <a:gd name="connsiteX305" fmla="*/ 1210311 w 4581178"/>
                    <a:gd name="connsiteY305" fmla="*/ 4052154 h 4603409"/>
                    <a:gd name="connsiteX306" fmla="*/ 1224759 w 4581178"/>
                    <a:gd name="connsiteY306" fmla="*/ 4066602 h 4603409"/>
                    <a:gd name="connsiteX307" fmla="*/ 1210311 w 4581178"/>
                    <a:gd name="connsiteY307" fmla="*/ 4081050 h 4603409"/>
                    <a:gd name="connsiteX308" fmla="*/ 1195863 w 4581178"/>
                    <a:gd name="connsiteY308" fmla="*/ 4066602 h 4603409"/>
                    <a:gd name="connsiteX309" fmla="*/ 1210311 w 4581178"/>
                    <a:gd name="connsiteY309" fmla="*/ 4052154 h 4603409"/>
                    <a:gd name="connsiteX310" fmla="*/ 1355904 w 4581178"/>
                    <a:gd name="connsiteY310" fmla="*/ 4023258 h 4603409"/>
                    <a:gd name="connsiteX311" fmla="*/ 1363684 w 4581178"/>
                    <a:gd name="connsiteY311" fmla="*/ 4031038 h 4603409"/>
                    <a:gd name="connsiteX312" fmla="*/ 1355904 w 4581178"/>
                    <a:gd name="connsiteY312" fmla="*/ 4038818 h 4603409"/>
                    <a:gd name="connsiteX313" fmla="*/ 1348124 w 4581178"/>
                    <a:gd name="connsiteY313" fmla="*/ 4031038 h 4603409"/>
                    <a:gd name="connsiteX314" fmla="*/ 1355904 w 4581178"/>
                    <a:gd name="connsiteY314" fmla="*/ 4023258 h 4603409"/>
                    <a:gd name="connsiteX315" fmla="*/ 797427 w 4581178"/>
                    <a:gd name="connsiteY315" fmla="*/ 4022147 h 4603409"/>
                    <a:gd name="connsiteX316" fmla="*/ 801317 w 4581178"/>
                    <a:gd name="connsiteY316" fmla="*/ 4026037 h 4603409"/>
                    <a:gd name="connsiteX317" fmla="*/ 797427 w 4581178"/>
                    <a:gd name="connsiteY317" fmla="*/ 4029927 h 4603409"/>
                    <a:gd name="connsiteX318" fmla="*/ 793537 w 4581178"/>
                    <a:gd name="connsiteY318" fmla="*/ 4026037 h 4603409"/>
                    <a:gd name="connsiteX319" fmla="*/ 797427 w 4581178"/>
                    <a:gd name="connsiteY319" fmla="*/ 4022147 h 4603409"/>
                    <a:gd name="connsiteX320" fmla="*/ 3229164 w 4581178"/>
                    <a:gd name="connsiteY320" fmla="*/ 4014367 h 4603409"/>
                    <a:gd name="connsiteX321" fmla="*/ 3245280 w 4581178"/>
                    <a:gd name="connsiteY321" fmla="*/ 4030483 h 4603409"/>
                    <a:gd name="connsiteX322" fmla="*/ 3229164 w 4581178"/>
                    <a:gd name="connsiteY322" fmla="*/ 4046599 h 4603409"/>
                    <a:gd name="connsiteX323" fmla="*/ 3213048 w 4581178"/>
                    <a:gd name="connsiteY323" fmla="*/ 4030483 h 4603409"/>
                    <a:gd name="connsiteX324" fmla="*/ 3229164 w 4581178"/>
                    <a:gd name="connsiteY324" fmla="*/ 4014367 h 4603409"/>
                    <a:gd name="connsiteX325" fmla="*/ 3787641 w 4581178"/>
                    <a:gd name="connsiteY325" fmla="*/ 4012144 h 4603409"/>
                    <a:gd name="connsiteX326" fmla="*/ 3799867 w 4581178"/>
                    <a:gd name="connsiteY326" fmla="*/ 4024925 h 4603409"/>
                    <a:gd name="connsiteX327" fmla="*/ 3787641 w 4581178"/>
                    <a:gd name="connsiteY327" fmla="*/ 4037706 h 4603409"/>
                    <a:gd name="connsiteX328" fmla="*/ 3775415 w 4581178"/>
                    <a:gd name="connsiteY328" fmla="*/ 4024925 h 4603409"/>
                    <a:gd name="connsiteX329" fmla="*/ 3787641 w 4581178"/>
                    <a:gd name="connsiteY329" fmla="*/ 4012144 h 4603409"/>
                    <a:gd name="connsiteX330" fmla="*/ 934129 w 4581178"/>
                    <a:gd name="connsiteY330" fmla="*/ 3981025 h 4603409"/>
                    <a:gd name="connsiteX331" fmla="*/ 956913 w 4581178"/>
                    <a:gd name="connsiteY331" fmla="*/ 4004365 h 4603409"/>
                    <a:gd name="connsiteX332" fmla="*/ 934129 w 4581178"/>
                    <a:gd name="connsiteY332" fmla="*/ 4027705 h 4603409"/>
                    <a:gd name="connsiteX333" fmla="*/ 911345 w 4581178"/>
                    <a:gd name="connsiteY333" fmla="*/ 4004365 h 4603409"/>
                    <a:gd name="connsiteX334" fmla="*/ 934129 w 4581178"/>
                    <a:gd name="connsiteY334" fmla="*/ 3981025 h 4603409"/>
                    <a:gd name="connsiteX335" fmla="*/ 3651495 w 4581178"/>
                    <a:gd name="connsiteY335" fmla="*/ 3973245 h 4603409"/>
                    <a:gd name="connsiteX336" fmla="*/ 3682059 w 4581178"/>
                    <a:gd name="connsiteY336" fmla="*/ 4003253 h 4603409"/>
                    <a:gd name="connsiteX337" fmla="*/ 3651495 w 4581178"/>
                    <a:gd name="connsiteY337" fmla="*/ 4033261 h 4603409"/>
                    <a:gd name="connsiteX338" fmla="*/ 3620931 w 4581178"/>
                    <a:gd name="connsiteY338" fmla="*/ 4003253 h 4603409"/>
                    <a:gd name="connsiteX339" fmla="*/ 3651495 w 4581178"/>
                    <a:gd name="connsiteY339" fmla="*/ 3973245 h 4603409"/>
                    <a:gd name="connsiteX340" fmla="*/ 3510347 w 4581178"/>
                    <a:gd name="connsiteY340" fmla="*/ 3972134 h 4603409"/>
                    <a:gd name="connsiteX341" fmla="*/ 3514237 w 4581178"/>
                    <a:gd name="connsiteY341" fmla="*/ 3976024 h 4603409"/>
                    <a:gd name="connsiteX342" fmla="*/ 3510347 w 4581178"/>
                    <a:gd name="connsiteY342" fmla="*/ 3979914 h 4603409"/>
                    <a:gd name="connsiteX343" fmla="*/ 3506457 w 4581178"/>
                    <a:gd name="connsiteY343" fmla="*/ 3976024 h 4603409"/>
                    <a:gd name="connsiteX344" fmla="*/ 3510347 w 4581178"/>
                    <a:gd name="connsiteY344" fmla="*/ 3972134 h 4603409"/>
                    <a:gd name="connsiteX345" fmla="*/ 1074720 w 4581178"/>
                    <a:gd name="connsiteY345" fmla="*/ 3958797 h 4603409"/>
                    <a:gd name="connsiteX346" fmla="*/ 1091391 w 4581178"/>
                    <a:gd name="connsiteY346" fmla="*/ 3976024 h 4603409"/>
                    <a:gd name="connsiteX347" fmla="*/ 1074720 w 4581178"/>
                    <a:gd name="connsiteY347" fmla="*/ 3993251 h 4603409"/>
                    <a:gd name="connsiteX348" fmla="*/ 1058049 w 4581178"/>
                    <a:gd name="connsiteY348" fmla="*/ 3976024 h 4603409"/>
                    <a:gd name="connsiteX349" fmla="*/ 1074720 w 4581178"/>
                    <a:gd name="connsiteY349" fmla="*/ 3958797 h 4603409"/>
                    <a:gd name="connsiteX350" fmla="*/ 1216424 w 4581178"/>
                    <a:gd name="connsiteY350" fmla="*/ 3942126 h 4603409"/>
                    <a:gd name="connsiteX351" fmla="*/ 1222537 w 4581178"/>
                    <a:gd name="connsiteY351" fmla="*/ 3947683 h 4603409"/>
                    <a:gd name="connsiteX352" fmla="*/ 1216424 w 4581178"/>
                    <a:gd name="connsiteY352" fmla="*/ 3953240 h 4603409"/>
                    <a:gd name="connsiteX353" fmla="*/ 1210311 w 4581178"/>
                    <a:gd name="connsiteY353" fmla="*/ 3947683 h 4603409"/>
                    <a:gd name="connsiteX354" fmla="*/ 1216424 w 4581178"/>
                    <a:gd name="connsiteY354" fmla="*/ 3942126 h 4603409"/>
                    <a:gd name="connsiteX355" fmla="*/ 3368644 w 4581178"/>
                    <a:gd name="connsiteY355" fmla="*/ 3931012 h 4603409"/>
                    <a:gd name="connsiteX356" fmla="*/ 3384204 w 4581178"/>
                    <a:gd name="connsiteY356" fmla="*/ 3947128 h 4603409"/>
                    <a:gd name="connsiteX357" fmla="*/ 3368644 w 4581178"/>
                    <a:gd name="connsiteY357" fmla="*/ 3963244 h 4603409"/>
                    <a:gd name="connsiteX358" fmla="*/ 3353084 w 4581178"/>
                    <a:gd name="connsiteY358" fmla="*/ 3947128 h 4603409"/>
                    <a:gd name="connsiteX359" fmla="*/ 3368644 w 4581178"/>
                    <a:gd name="connsiteY359" fmla="*/ 3931012 h 4603409"/>
                    <a:gd name="connsiteX360" fmla="*/ 677952 w 4581178"/>
                    <a:gd name="connsiteY360" fmla="*/ 3912118 h 4603409"/>
                    <a:gd name="connsiteX361" fmla="*/ 681286 w 4581178"/>
                    <a:gd name="connsiteY361" fmla="*/ 3914897 h 4603409"/>
                    <a:gd name="connsiteX362" fmla="*/ 677952 w 4581178"/>
                    <a:gd name="connsiteY362" fmla="*/ 3917676 h 4603409"/>
                    <a:gd name="connsiteX363" fmla="*/ 674618 w 4581178"/>
                    <a:gd name="connsiteY363" fmla="*/ 3914897 h 4603409"/>
                    <a:gd name="connsiteX364" fmla="*/ 677952 w 4581178"/>
                    <a:gd name="connsiteY364" fmla="*/ 3912118 h 4603409"/>
                    <a:gd name="connsiteX365" fmla="*/ 3907116 w 4581178"/>
                    <a:gd name="connsiteY365" fmla="*/ 3902116 h 4603409"/>
                    <a:gd name="connsiteX366" fmla="*/ 3918786 w 4581178"/>
                    <a:gd name="connsiteY366" fmla="*/ 3913786 h 4603409"/>
                    <a:gd name="connsiteX367" fmla="*/ 3907116 w 4581178"/>
                    <a:gd name="connsiteY367" fmla="*/ 3925456 h 4603409"/>
                    <a:gd name="connsiteX368" fmla="*/ 3895446 w 4581178"/>
                    <a:gd name="connsiteY368" fmla="*/ 3913786 h 4603409"/>
                    <a:gd name="connsiteX369" fmla="*/ 3907116 w 4581178"/>
                    <a:gd name="connsiteY369" fmla="*/ 3902116 h 4603409"/>
                    <a:gd name="connsiteX370" fmla="*/ 810208 w 4581178"/>
                    <a:gd name="connsiteY370" fmla="*/ 3875442 h 4603409"/>
                    <a:gd name="connsiteX371" fmla="*/ 832436 w 4581178"/>
                    <a:gd name="connsiteY371" fmla="*/ 3897670 h 4603409"/>
                    <a:gd name="connsiteX372" fmla="*/ 810208 w 4581178"/>
                    <a:gd name="connsiteY372" fmla="*/ 3919898 h 4603409"/>
                    <a:gd name="connsiteX373" fmla="*/ 787980 w 4581178"/>
                    <a:gd name="connsiteY373" fmla="*/ 3897670 h 4603409"/>
                    <a:gd name="connsiteX374" fmla="*/ 810208 w 4581178"/>
                    <a:gd name="connsiteY374" fmla="*/ 3875442 h 4603409"/>
                    <a:gd name="connsiteX375" fmla="*/ 3637046 w 4581178"/>
                    <a:gd name="connsiteY375" fmla="*/ 3870997 h 4603409"/>
                    <a:gd name="connsiteX376" fmla="*/ 3640936 w 4581178"/>
                    <a:gd name="connsiteY376" fmla="*/ 3874887 h 4603409"/>
                    <a:gd name="connsiteX377" fmla="*/ 3637046 w 4581178"/>
                    <a:gd name="connsiteY377" fmla="*/ 3878777 h 4603409"/>
                    <a:gd name="connsiteX378" fmla="*/ 3633156 w 4581178"/>
                    <a:gd name="connsiteY378" fmla="*/ 3874887 h 4603409"/>
                    <a:gd name="connsiteX379" fmla="*/ 3637046 w 4581178"/>
                    <a:gd name="connsiteY379" fmla="*/ 3870997 h 4603409"/>
                    <a:gd name="connsiteX380" fmla="*/ 3774859 w 4581178"/>
                    <a:gd name="connsiteY380" fmla="*/ 3867662 h 4603409"/>
                    <a:gd name="connsiteX381" fmla="*/ 3804311 w 4581178"/>
                    <a:gd name="connsiteY381" fmla="*/ 3897114 h 4603409"/>
                    <a:gd name="connsiteX382" fmla="*/ 3774859 w 4581178"/>
                    <a:gd name="connsiteY382" fmla="*/ 3926566 h 4603409"/>
                    <a:gd name="connsiteX383" fmla="*/ 3745407 w 4581178"/>
                    <a:gd name="connsiteY383" fmla="*/ 3897114 h 4603409"/>
                    <a:gd name="connsiteX384" fmla="*/ 3774859 w 4581178"/>
                    <a:gd name="connsiteY384" fmla="*/ 3867662 h 4603409"/>
                    <a:gd name="connsiteX385" fmla="*/ 947465 w 4581178"/>
                    <a:gd name="connsiteY385" fmla="*/ 3856548 h 4603409"/>
                    <a:gd name="connsiteX386" fmla="*/ 965803 w 4581178"/>
                    <a:gd name="connsiteY386" fmla="*/ 3875442 h 4603409"/>
                    <a:gd name="connsiteX387" fmla="*/ 947465 w 4581178"/>
                    <a:gd name="connsiteY387" fmla="*/ 3894336 h 4603409"/>
                    <a:gd name="connsiteX388" fmla="*/ 929127 w 4581178"/>
                    <a:gd name="connsiteY388" fmla="*/ 3875442 h 4603409"/>
                    <a:gd name="connsiteX389" fmla="*/ 947465 w 4581178"/>
                    <a:gd name="connsiteY389" fmla="*/ 3856548 h 4603409"/>
                    <a:gd name="connsiteX390" fmla="*/ 1084167 w 4581178"/>
                    <a:gd name="connsiteY390" fmla="*/ 3848769 h 4603409"/>
                    <a:gd name="connsiteX391" fmla="*/ 1088057 w 4581178"/>
                    <a:gd name="connsiteY391" fmla="*/ 3853215 h 4603409"/>
                    <a:gd name="connsiteX392" fmla="*/ 1084167 w 4581178"/>
                    <a:gd name="connsiteY392" fmla="*/ 3857662 h 4603409"/>
                    <a:gd name="connsiteX393" fmla="*/ 1080277 w 4581178"/>
                    <a:gd name="connsiteY393" fmla="*/ 3853215 h 4603409"/>
                    <a:gd name="connsiteX394" fmla="*/ 1084167 w 4581178"/>
                    <a:gd name="connsiteY394" fmla="*/ 3848769 h 4603409"/>
                    <a:gd name="connsiteX395" fmla="*/ 3500900 w 4581178"/>
                    <a:gd name="connsiteY395" fmla="*/ 3837655 h 4603409"/>
                    <a:gd name="connsiteX396" fmla="*/ 3516460 w 4581178"/>
                    <a:gd name="connsiteY396" fmla="*/ 3852659 h 4603409"/>
                    <a:gd name="connsiteX397" fmla="*/ 3500900 w 4581178"/>
                    <a:gd name="connsiteY397" fmla="*/ 3867663 h 4603409"/>
                    <a:gd name="connsiteX398" fmla="*/ 3485340 w 4581178"/>
                    <a:gd name="connsiteY398" fmla="*/ 3852659 h 4603409"/>
                    <a:gd name="connsiteX399" fmla="*/ 3500900 w 4581178"/>
                    <a:gd name="connsiteY399" fmla="*/ 3837655 h 4603409"/>
                    <a:gd name="connsiteX400" fmla="*/ 567369 w 4581178"/>
                    <a:gd name="connsiteY400" fmla="*/ 3793199 h 4603409"/>
                    <a:gd name="connsiteX401" fmla="*/ 569036 w 4581178"/>
                    <a:gd name="connsiteY401" fmla="*/ 3795422 h 4603409"/>
                    <a:gd name="connsiteX402" fmla="*/ 567369 w 4581178"/>
                    <a:gd name="connsiteY402" fmla="*/ 3797645 h 4603409"/>
                    <a:gd name="connsiteX403" fmla="*/ 565701 w 4581178"/>
                    <a:gd name="connsiteY403" fmla="*/ 3795422 h 4603409"/>
                    <a:gd name="connsiteX404" fmla="*/ 567369 w 4581178"/>
                    <a:gd name="connsiteY404" fmla="*/ 3793199 h 4603409"/>
                    <a:gd name="connsiteX405" fmla="*/ 4018256 w 4581178"/>
                    <a:gd name="connsiteY405" fmla="*/ 3784308 h 4603409"/>
                    <a:gd name="connsiteX406" fmla="*/ 4028815 w 4581178"/>
                    <a:gd name="connsiteY406" fmla="*/ 3794867 h 4603409"/>
                    <a:gd name="connsiteX407" fmla="*/ 4018256 w 4581178"/>
                    <a:gd name="connsiteY407" fmla="*/ 3805426 h 4603409"/>
                    <a:gd name="connsiteX408" fmla="*/ 4007697 w 4581178"/>
                    <a:gd name="connsiteY408" fmla="*/ 3794867 h 4603409"/>
                    <a:gd name="connsiteX409" fmla="*/ 4018256 w 4581178"/>
                    <a:gd name="connsiteY409" fmla="*/ 3784308 h 4603409"/>
                    <a:gd name="connsiteX410" fmla="*/ 695735 w 4581178"/>
                    <a:gd name="connsiteY410" fmla="*/ 3762080 h 4603409"/>
                    <a:gd name="connsiteX411" fmla="*/ 716852 w 4581178"/>
                    <a:gd name="connsiteY411" fmla="*/ 3783197 h 4603409"/>
                    <a:gd name="connsiteX412" fmla="*/ 695735 w 4581178"/>
                    <a:gd name="connsiteY412" fmla="*/ 3804314 h 4603409"/>
                    <a:gd name="connsiteX413" fmla="*/ 674618 w 4581178"/>
                    <a:gd name="connsiteY413" fmla="*/ 3783197 h 4603409"/>
                    <a:gd name="connsiteX414" fmla="*/ 695735 w 4581178"/>
                    <a:gd name="connsiteY414" fmla="*/ 3762080 h 4603409"/>
                    <a:gd name="connsiteX415" fmla="*/ 3757077 w 4581178"/>
                    <a:gd name="connsiteY415" fmla="*/ 3760968 h 4603409"/>
                    <a:gd name="connsiteX416" fmla="*/ 3760967 w 4581178"/>
                    <a:gd name="connsiteY416" fmla="*/ 3764858 h 4603409"/>
                    <a:gd name="connsiteX417" fmla="*/ 3757077 w 4581178"/>
                    <a:gd name="connsiteY417" fmla="*/ 3768748 h 4603409"/>
                    <a:gd name="connsiteX418" fmla="*/ 3753187 w 4581178"/>
                    <a:gd name="connsiteY418" fmla="*/ 3764858 h 4603409"/>
                    <a:gd name="connsiteX419" fmla="*/ 3757077 w 4581178"/>
                    <a:gd name="connsiteY419" fmla="*/ 3760968 h 4603409"/>
                    <a:gd name="connsiteX420" fmla="*/ 3889889 w 4581178"/>
                    <a:gd name="connsiteY420" fmla="*/ 3753189 h 4603409"/>
                    <a:gd name="connsiteX421" fmla="*/ 3918786 w 4581178"/>
                    <a:gd name="connsiteY421" fmla="*/ 3782086 h 4603409"/>
                    <a:gd name="connsiteX422" fmla="*/ 3889889 w 4581178"/>
                    <a:gd name="connsiteY422" fmla="*/ 3810983 h 4603409"/>
                    <a:gd name="connsiteX423" fmla="*/ 3860992 w 4581178"/>
                    <a:gd name="connsiteY423" fmla="*/ 3782086 h 4603409"/>
                    <a:gd name="connsiteX424" fmla="*/ 3889889 w 4581178"/>
                    <a:gd name="connsiteY424" fmla="*/ 3753189 h 4603409"/>
                    <a:gd name="connsiteX425" fmla="*/ 960247 w 4581178"/>
                    <a:gd name="connsiteY425" fmla="*/ 3745409 h 4603409"/>
                    <a:gd name="connsiteX426" fmla="*/ 963581 w 4581178"/>
                    <a:gd name="connsiteY426" fmla="*/ 3748188 h 4603409"/>
                    <a:gd name="connsiteX427" fmla="*/ 960247 w 4581178"/>
                    <a:gd name="connsiteY427" fmla="*/ 3750967 h 4603409"/>
                    <a:gd name="connsiteX428" fmla="*/ 956913 w 4581178"/>
                    <a:gd name="connsiteY428" fmla="*/ 3748188 h 4603409"/>
                    <a:gd name="connsiteX429" fmla="*/ 960247 w 4581178"/>
                    <a:gd name="connsiteY429" fmla="*/ 3745409 h 4603409"/>
                    <a:gd name="connsiteX430" fmla="*/ 828547 w 4581178"/>
                    <a:gd name="connsiteY430" fmla="*/ 3744298 h 4603409"/>
                    <a:gd name="connsiteX431" fmla="*/ 849108 w 4581178"/>
                    <a:gd name="connsiteY431" fmla="*/ 3764859 h 4603409"/>
                    <a:gd name="connsiteX432" fmla="*/ 828547 w 4581178"/>
                    <a:gd name="connsiteY432" fmla="*/ 3785420 h 4603409"/>
                    <a:gd name="connsiteX433" fmla="*/ 807986 w 4581178"/>
                    <a:gd name="connsiteY433" fmla="*/ 3764859 h 4603409"/>
                    <a:gd name="connsiteX434" fmla="*/ 828547 w 4581178"/>
                    <a:gd name="connsiteY434" fmla="*/ 3744298 h 4603409"/>
                    <a:gd name="connsiteX435" fmla="*/ 3625377 w 4581178"/>
                    <a:gd name="connsiteY435" fmla="*/ 3732072 h 4603409"/>
                    <a:gd name="connsiteX436" fmla="*/ 3640937 w 4581178"/>
                    <a:gd name="connsiteY436" fmla="*/ 3747632 h 4603409"/>
                    <a:gd name="connsiteX437" fmla="*/ 3625377 w 4581178"/>
                    <a:gd name="connsiteY437" fmla="*/ 3763192 h 4603409"/>
                    <a:gd name="connsiteX438" fmla="*/ 3609817 w 4581178"/>
                    <a:gd name="connsiteY438" fmla="*/ 3747632 h 4603409"/>
                    <a:gd name="connsiteX439" fmla="*/ 3625377 w 4581178"/>
                    <a:gd name="connsiteY439" fmla="*/ 3732072 h 4603409"/>
                    <a:gd name="connsiteX440" fmla="*/ 464564 w 4581178"/>
                    <a:gd name="connsiteY440" fmla="*/ 3667611 h 4603409"/>
                    <a:gd name="connsiteX441" fmla="*/ 466787 w 4581178"/>
                    <a:gd name="connsiteY441" fmla="*/ 3669279 h 4603409"/>
                    <a:gd name="connsiteX442" fmla="*/ 464564 w 4581178"/>
                    <a:gd name="connsiteY442" fmla="*/ 3670946 h 4603409"/>
                    <a:gd name="connsiteX443" fmla="*/ 462341 w 4581178"/>
                    <a:gd name="connsiteY443" fmla="*/ 3669279 h 4603409"/>
                    <a:gd name="connsiteX444" fmla="*/ 464564 w 4581178"/>
                    <a:gd name="connsiteY444" fmla="*/ 3667611 h 4603409"/>
                    <a:gd name="connsiteX445" fmla="*/ 4120504 w 4581178"/>
                    <a:gd name="connsiteY445" fmla="*/ 3658720 h 4603409"/>
                    <a:gd name="connsiteX446" fmla="*/ 4129951 w 4581178"/>
                    <a:gd name="connsiteY446" fmla="*/ 3668167 h 4603409"/>
                    <a:gd name="connsiteX447" fmla="*/ 4120504 w 4581178"/>
                    <a:gd name="connsiteY447" fmla="*/ 3677614 h 4603409"/>
                    <a:gd name="connsiteX448" fmla="*/ 4111057 w 4581178"/>
                    <a:gd name="connsiteY448" fmla="*/ 3668167 h 4603409"/>
                    <a:gd name="connsiteX449" fmla="*/ 4120504 w 4581178"/>
                    <a:gd name="connsiteY449" fmla="*/ 3658720 h 4603409"/>
                    <a:gd name="connsiteX450" fmla="*/ 3867105 w 4581178"/>
                    <a:gd name="connsiteY450" fmla="*/ 3640937 h 4603409"/>
                    <a:gd name="connsiteX451" fmla="*/ 3870995 w 4581178"/>
                    <a:gd name="connsiteY451" fmla="*/ 3645383 h 4603409"/>
                    <a:gd name="connsiteX452" fmla="*/ 3867105 w 4581178"/>
                    <a:gd name="connsiteY452" fmla="*/ 3649830 h 4603409"/>
                    <a:gd name="connsiteX453" fmla="*/ 3863215 w 4581178"/>
                    <a:gd name="connsiteY453" fmla="*/ 3645383 h 4603409"/>
                    <a:gd name="connsiteX454" fmla="*/ 3867105 w 4581178"/>
                    <a:gd name="connsiteY454" fmla="*/ 3640937 h 4603409"/>
                    <a:gd name="connsiteX455" fmla="*/ 589040 w 4581178"/>
                    <a:gd name="connsiteY455" fmla="*/ 3638714 h 4603409"/>
                    <a:gd name="connsiteX456" fmla="*/ 609045 w 4581178"/>
                    <a:gd name="connsiteY456" fmla="*/ 3659275 h 4603409"/>
                    <a:gd name="connsiteX457" fmla="*/ 589040 w 4581178"/>
                    <a:gd name="connsiteY457" fmla="*/ 3679836 h 4603409"/>
                    <a:gd name="connsiteX458" fmla="*/ 569035 w 4581178"/>
                    <a:gd name="connsiteY458" fmla="*/ 3659275 h 4603409"/>
                    <a:gd name="connsiteX459" fmla="*/ 589040 w 4581178"/>
                    <a:gd name="connsiteY459" fmla="*/ 3638714 h 4603409"/>
                    <a:gd name="connsiteX460" fmla="*/ 3996583 w 4581178"/>
                    <a:gd name="connsiteY460" fmla="*/ 3630935 h 4603409"/>
                    <a:gd name="connsiteX461" fmla="*/ 4024368 w 4581178"/>
                    <a:gd name="connsiteY461" fmla="*/ 3658720 h 4603409"/>
                    <a:gd name="connsiteX462" fmla="*/ 3996583 w 4581178"/>
                    <a:gd name="connsiteY462" fmla="*/ 3686505 h 4603409"/>
                    <a:gd name="connsiteX463" fmla="*/ 3968798 w 4581178"/>
                    <a:gd name="connsiteY463" fmla="*/ 3658720 h 4603409"/>
                    <a:gd name="connsiteX464" fmla="*/ 3996583 w 4581178"/>
                    <a:gd name="connsiteY464" fmla="*/ 3630935 h 4603409"/>
                    <a:gd name="connsiteX465" fmla="*/ 844662 w 4581178"/>
                    <a:gd name="connsiteY465" fmla="*/ 3630935 h 4603409"/>
                    <a:gd name="connsiteX466" fmla="*/ 846885 w 4581178"/>
                    <a:gd name="connsiteY466" fmla="*/ 3633158 h 4603409"/>
                    <a:gd name="connsiteX467" fmla="*/ 844662 w 4581178"/>
                    <a:gd name="connsiteY467" fmla="*/ 3635381 h 4603409"/>
                    <a:gd name="connsiteX468" fmla="*/ 842439 w 4581178"/>
                    <a:gd name="connsiteY468" fmla="*/ 3633158 h 4603409"/>
                    <a:gd name="connsiteX469" fmla="*/ 844662 w 4581178"/>
                    <a:gd name="connsiteY469" fmla="*/ 3630935 h 4603409"/>
                    <a:gd name="connsiteX470" fmla="*/ 717962 w 4581178"/>
                    <a:gd name="connsiteY470" fmla="*/ 3623155 h 4603409"/>
                    <a:gd name="connsiteX471" fmla="*/ 740190 w 4581178"/>
                    <a:gd name="connsiteY471" fmla="*/ 3645383 h 4603409"/>
                    <a:gd name="connsiteX472" fmla="*/ 717962 w 4581178"/>
                    <a:gd name="connsiteY472" fmla="*/ 3667611 h 4603409"/>
                    <a:gd name="connsiteX473" fmla="*/ 695734 w 4581178"/>
                    <a:gd name="connsiteY473" fmla="*/ 3645383 h 4603409"/>
                    <a:gd name="connsiteX474" fmla="*/ 717962 w 4581178"/>
                    <a:gd name="connsiteY474" fmla="*/ 3623155 h 4603409"/>
                    <a:gd name="connsiteX475" fmla="*/ 3739851 w 4581178"/>
                    <a:gd name="connsiteY475" fmla="*/ 3617598 h 4603409"/>
                    <a:gd name="connsiteX476" fmla="*/ 3755411 w 4581178"/>
                    <a:gd name="connsiteY476" fmla="*/ 3633158 h 4603409"/>
                    <a:gd name="connsiteX477" fmla="*/ 3739851 w 4581178"/>
                    <a:gd name="connsiteY477" fmla="*/ 3648718 h 4603409"/>
                    <a:gd name="connsiteX478" fmla="*/ 3724291 w 4581178"/>
                    <a:gd name="connsiteY478" fmla="*/ 3633158 h 4603409"/>
                    <a:gd name="connsiteX479" fmla="*/ 3739851 w 4581178"/>
                    <a:gd name="connsiteY479" fmla="*/ 3617598 h 4603409"/>
                    <a:gd name="connsiteX480" fmla="*/ 371763 w 4581178"/>
                    <a:gd name="connsiteY480" fmla="*/ 3533132 h 4603409"/>
                    <a:gd name="connsiteX481" fmla="*/ 373431 w 4581178"/>
                    <a:gd name="connsiteY481" fmla="*/ 3535355 h 4603409"/>
                    <a:gd name="connsiteX482" fmla="*/ 371763 w 4581178"/>
                    <a:gd name="connsiteY482" fmla="*/ 3537578 h 4603409"/>
                    <a:gd name="connsiteX483" fmla="*/ 370095 w 4581178"/>
                    <a:gd name="connsiteY483" fmla="*/ 3535355 h 4603409"/>
                    <a:gd name="connsiteX484" fmla="*/ 371763 w 4581178"/>
                    <a:gd name="connsiteY484" fmla="*/ 3533132 h 4603409"/>
                    <a:gd name="connsiteX485" fmla="*/ 4213861 w 4581178"/>
                    <a:gd name="connsiteY485" fmla="*/ 3526464 h 4603409"/>
                    <a:gd name="connsiteX486" fmla="*/ 4222197 w 4581178"/>
                    <a:gd name="connsiteY486" fmla="*/ 3534800 h 4603409"/>
                    <a:gd name="connsiteX487" fmla="*/ 4213861 w 4581178"/>
                    <a:gd name="connsiteY487" fmla="*/ 3543136 h 4603409"/>
                    <a:gd name="connsiteX488" fmla="*/ 4205525 w 4581178"/>
                    <a:gd name="connsiteY488" fmla="*/ 3534800 h 4603409"/>
                    <a:gd name="connsiteX489" fmla="*/ 4213861 w 4581178"/>
                    <a:gd name="connsiteY489" fmla="*/ 3526464 h 4603409"/>
                    <a:gd name="connsiteX490" fmla="*/ 3968243 w 4581178"/>
                    <a:gd name="connsiteY490" fmla="*/ 3513127 h 4603409"/>
                    <a:gd name="connsiteX491" fmla="*/ 3973244 w 4581178"/>
                    <a:gd name="connsiteY491" fmla="*/ 3517573 h 4603409"/>
                    <a:gd name="connsiteX492" fmla="*/ 3968243 w 4581178"/>
                    <a:gd name="connsiteY492" fmla="*/ 3522020 h 4603409"/>
                    <a:gd name="connsiteX493" fmla="*/ 3963241 w 4581178"/>
                    <a:gd name="connsiteY493" fmla="*/ 3517573 h 4603409"/>
                    <a:gd name="connsiteX494" fmla="*/ 3968243 w 4581178"/>
                    <a:gd name="connsiteY494" fmla="*/ 3513127 h 4603409"/>
                    <a:gd name="connsiteX495" fmla="*/ 740191 w 4581178"/>
                    <a:gd name="connsiteY495" fmla="*/ 3508681 h 4603409"/>
                    <a:gd name="connsiteX496" fmla="*/ 741303 w 4581178"/>
                    <a:gd name="connsiteY496" fmla="*/ 3509793 h 4603409"/>
                    <a:gd name="connsiteX497" fmla="*/ 740191 w 4581178"/>
                    <a:gd name="connsiteY497" fmla="*/ 3510905 h 4603409"/>
                    <a:gd name="connsiteX498" fmla="*/ 739079 w 4581178"/>
                    <a:gd name="connsiteY498" fmla="*/ 3509793 h 4603409"/>
                    <a:gd name="connsiteX499" fmla="*/ 740191 w 4581178"/>
                    <a:gd name="connsiteY499" fmla="*/ 3508681 h 4603409"/>
                    <a:gd name="connsiteX500" fmla="*/ 491794 w 4581178"/>
                    <a:gd name="connsiteY500" fmla="*/ 3508681 h 4603409"/>
                    <a:gd name="connsiteX501" fmla="*/ 511244 w 4581178"/>
                    <a:gd name="connsiteY501" fmla="*/ 3528686 h 4603409"/>
                    <a:gd name="connsiteX502" fmla="*/ 491794 w 4581178"/>
                    <a:gd name="connsiteY502" fmla="*/ 3548691 h 4603409"/>
                    <a:gd name="connsiteX503" fmla="*/ 472344 w 4581178"/>
                    <a:gd name="connsiteY503" fmla="*/ 3528686 h 4603409"/>
                    <a:gd name="connsiteX504" fmla="*/ 491794 w 4581178"/>
                    <a:gd name="connsiteY504" fmla="*/ 3508681 h 4603409"/>
                    <a:gd name="connsiteX505" fmla="*/ 4093275 w 4581178"/>
                    <a:gd name="connsiteY505" fmla="*/ 3500901 h 4603409"/>
                    <a:gd name="connsiteX506" fmla="*/ 4119949 w 4581178"/>
                    <a:gd name="connsiteY506" fmla="*/ 3528131 h 4603409"/>
                    <a:gd name="connsiteX507" fmla="*/ 4093275 w 4581178"/>
                    <a:gd name="connsiteY507" fmla="*/ 3555361 h 4603409"/>
                    <a:gd name="connsiteX508" fmla="*/ 4066601 w 4581178"/>
                    <a:gd name="connsiteY508" fmla="*/ 3528131 h 4603409"/>
                    <a:gd name="connsiteX509" fmla="*/ 4093275 w 4581178"/>
                    <a:gd name="connsiteY509" fmla="*/ 3500901 h 4603409"/>
                    <a:gd name="connsiteX510" fmla="*/ 616826 w 4581178"/>
                    <a:gd name="connsiteY510" fmla="*/ 3495345 h 4603409"/>
                    <a:gd name="connsiteX511" fmla="*/ 640166 w 4581178"/>
                    <a:gd name="connsiteY511" fmla="*/ 3518685 h 4603409"/>
                    <a:gd name="connsiteX512" fmla="*/ 616826 w 4581178"/>
                    <a:gd name="connsiteY512" fmla="*/ 3542025 h 4603409"/>
                    <a:gd name="connsiteX513" fmla="*/ 593486 w 4581178"/>
                    <a:gd name="connsiteY513" fmla="*/ 3518685 h 4603409"/>
                    <a:gd name="connsiteX514" fmla="*/ 616826 w 4581178"/>
                    <a:gd name="connsiteY514" fmla="*/ 3495345 h 4603409"/>
                    <a:gd name="connsiteX515" fmla="*/ 3844878 w 4581178"/>
                    <a:gd name="connsiteY515" fmla="*/ 3493122 h 4603409"/>
                    <a:gd name="connsiteX516" fmla="*/ 3860994 w 4581178"/>
                    <a:gd name="connsiteY516" fmla="*/ 3508682 h 4603409"/>
                    <a:gd name="connsiteX517" fmla="*/ 3844878 w 4581178"/>
                    <a:gd name="connsiteY517" fmla="*/ 3524242 h 4603409"/>
                    <a:gd name="connsiteX518" fmla="*/ 3828762 w 4581178"/>
                    <a:gd name="connsiteY518" fmla="*/ 3508682 h 4603409"/>
                    <a:gd name="connsiteX519" fmla="*/ 3844878 w 4581178"/>
                    <a:gd name="connsiteY519" fmla="*/ 3493122 h 4603409"/>
                    <a:gd name="connsiteX520" fmla="*/ 287852 w 4581178"/>
                    <a:gd name="connsiteY520" fmla="*/ 3393096 h 4603409"/>
                    <a:gd name="connsiteX521" fmla="*/ 290075 w 4581178"/>
                    <a:gd name="connsiteY521" fmla="*/ 3395319 h 4603409"/>
                    <a:gd name="connsiteX522" fmla="*/ 287852 w 4581178"/>
                    <a:gd name="connsiteY522" fmla="*/ 3397542 h 4603409"/>
                    <a:gd name="connsiteX523" fmla="*/ 285629 w 4581178"/>
                    <a:gd name="connsiteY523" fmla="*/ 3395319 h 4603409"/>
                    <a:gd name="connsiteX524" fmla="*/ 287852 w 4581178"/>
                    <a:gd name="connsiteY524" fmla="*/ 3393096 h 4603409"/>
                    <a:gd name="connsiteX525" fmla="*/ 4297217 w 4581178"/>
                    <a:gd name="connsiteY525" fmla="*/ 3387539 h 4603409"/>
                    <a:gd name="connsiteX526" fmla="*/ 4304442 w 4581178"/>
                    <a:gd name="connsiteY526" fmla="*/ 3394764 h 4603409"/>
                    <a:gd name="connsiteX527" fmla="*/ 4297217 w 4581178"/>
                    <a:gd name="connsiteY527" fmla="*/ 3401989 h 4603409"/>
                    <a:gd name="connsiteX528" fmla="*/ 4289992 w 4581178"/>
                    <a:gd name="connsiteY528" fmla="*/ 3394764 h 4603409"/>
                    <a:gd name="connsiteX529" fmla="*/ 4297217 w 4581178"/>
                    <a:gd name="connsiteY529" fmla="*/ 3387539 h 4603409"/>
                    <a:gd name="connsiteX530" fmla="*/ 4058821 w 4581178"/>
                    <a:gd name="connsiteY530" fmla="*/ 3377536 h 4603409"/>
                    <a:gd name="connsiteX531" fmla="*/ 4064378 w 4581178"/>
                    <a:gd name="connsiteY531" fmla="*/ 3383093 h 4603409"/>
                    <a:gd name="connsiteX532" fmla="*/ 4058821 w 4581178"/>
                    <a:gd name="connsiteY532" fmla="*/ 3388650 h 4603409"/>
                    <a:gd name="connsiteX533" fmla="*/ 4053264 w 4581178"/>
                    <a:gd name="connsiteY533" fmla="*/ 3383093 h 4603409"/>
                    <a:gd name="connsiteX534" fmla="*/ 4058821 w 4581178"/>
                    <a:gd name="connsiteY534" fmla="*/ 3377536 h 4603409"/>
                    <a:gd name="connsiteX535" fmla="*/ 645167 w 4581178"/>
                    <a:gd name="connsiteY535" fmla="*/ 3375314 h 4603409"/>
                    <a:gd name="connsiteX536" fmla="*/ 646834 w 4581178"/>
                    <a:gd name="connsiteY536" fmla="*/ 3376982 h 4603409"/>
                    <a:gd name="connsiteX537" fmla="*/ 645167 w 4581178"/>
                    <a:gd name="connsiteY537" fmla="*/ 3378649 h 4603409"/>
                    <a:gd name="connsiteX538" fmla="*/ 643499 w 4581178"/>
                    <a:gd name="connsiteY538" fmla="*/ 3376982 h 4603409"/>
                    <a:gd name="connsiteX539" fmla="*/ 645167 w 4581178"/>
                    <a:gd name="connsiteY539" fmla="*/ 3375314 h 4603409"/>
                    <a:gd name="connsiteX540" fmla="*/ 404549 w 4581178"/>
                    <a:gd name="connsiteY540" fmla="*/ 3371979 h 4603409"/>
                    <a:gd name="connsiteX541" fmla="*/ 423443 w 4581178"/>
                    <a:gd name="connsiteY541" fmla="*/ 3390873 h 4603409"/>
                    <a:gd name="connsiteX542" fmla="*/ 404549 w 4581178"/>
                    <a:gd name="connsiteY542" fmla="*/ 3409767 h 4603409"/>
                    <a:gd name="connsiteX543" fmla="*/ 385655 w 4581178"/>
                    <a:gd name="connsiteY543" fmla="*/ 3390873 h 4603409"/>
                    <a:gd name="connsiteX544" fmla="*/ 404549 w 4581178"/>
                    <a:gd name="connsiteY544" fmla="*/ 3371979 h 4603409"/>
                    <a:gd name="connsiteX545" fmla="*/ 4179964 w 4581178"/>
                    <a:gd name="connsiteY545" fmla="*/ 3364200 h 4603409"/>
                    <a:gd name="connsiteX546" fmla="*/ 4206638 w 4581178"/>
                    <a:gd name="connsiteY546" fmla="*/ 3390318 h 4603409"/>
                    <a:gd name="connsiteX547" fmla="*/ 4179964 w 4581178"/>
                    <a:gd name="connsiteY547" fmla="*/ 3416436 h 4603409"/>
                    <a:gd name="connsiteX548" fmla="*/ 4153290 w 4581178"/>
                    <a:gd name="connsiteY548" fmla="*/ 3390318 h 4603409"/>
                    <a:gd name="connsiteX549" fmla="*/ 4179964 w 4581178"/>
                    <a:gd name="connsiteY549" fmla="*/ 3364200 h 4603409"/>
                    <a:gd name="connsiteX550" fmla="*/ 3939902 w 4581178"/>
                    <a:gd name="connsiteY550" fmla="*/ 3359754 h 4603409"/>
                    <a:gd name="connsiteX551" fmla="*/ 3956573 w 4581178"/>
                    <a:gd name="connsiteY551" fmla="*/ 3376425 h 4603409"/>
                    <a:gd name="connsiteX552" fmla="*/ 3939902 w 4581178"/>
                    <a:gd name="connsiteY552" fmla="*/ 3393096 h 4603409"/>
                    <a:gd name="connsiteX553" fmla="*/ 3923231 w 4581178"/>
                    <a:gd name="connsiteY553" fmla="*/ 3376425 h 4603409"/>
                    <a:gd name="connsiteX554" fmla="*/ 3939902 w 4581178"/>
                    <a:gd name="connsiteY554" fmla="*/ 3359754 h 4603409"/>
                    <a:gd name="connsiteX555" fmla="*/ 526246 w 4581178"/>
                    <a:gd name="connsiteY555" fmla="*/ 3358642 h 4603409"/>
                    <a:gd name="connsiteX556" fmla="*/ 550141 w 4581178"/>
                    <a:gd name="connsiteY556" fmla="*/ 3383093 h 4603409"/>
                    <a:gd name="connsiteX557" fmla="*/ 526246 w 4581178"/>
                    <a:gd name="connsiteY557" fmla="*/ 3407544 h 4603409"/>
                    <a:gd name="connsiteX558" fmla="*/ 502351 w 4581178"/>
                    <a:gd name="connsiteY558" fmla="*/ 3383093 h 4603409"/>
                    <a:gd name="connsiteX559" fmla="*/ 526246 w 4581178"/>
                    <a:gd name="connsiteY559" fmla="*/ 3358642 h 4603409"/>
                    <a:gd name="connsiteX560" fmla="*/ 215056 w 4581178"/>
                    <a:gd name="connsiteY560" fmla="*/ 3247503 h 4603409"/>
                    <a:gd name="connsiteX561" fmla="*/ 217835 w 4581178"/>
                    <a:gd name="connsiteY561" fmla="*/ 3250282 h 4603409"/>
                    <a:gd name="connsiteX562" fmla="*/ 215056 w 4581178"/>
                    <a:gd name="connsiteY562" fmla="*/ 3253061 h 4603409"/>
                    <a:gd name="connsiteX563" fmla="*/ 212277 w 4581178"/>
                    <a:gd name="connsiteY563" fmla="*/ 3250282 h 4603409"/>
                    <a:gd name="connsiteX564" fmla="*/ 215056 w 4581178"/>
                    <a:gd name="connsiteY564" fmla="*/ 3247503 h 4603409"/>
                    <a:gd name="connsiteX565" fmla="*/ 4370013 w 4581178"/>
                    <a:gd name="connsiteY565" fmla="*/ 3241946 h 4603409"/>
                    <a:gd name="connsiteX566" fmla="*/ 4376682 w 4581178"/>
                    <a:gd name="connsiteY566" fmla="*/ 3248615 h 4603409"/>
                    <a:gd name="connsiteX567" fmla="*/ 4370013 w 4581178"/>
                    <a:gd name="connsiteY567" fmla="*/ 3255284 h 4603409"/>
                    <a:gd name="connsiteX568" fmla="*/ 4363344 w 4581178"/>
                    <a:gd name="connsiteY568" fmla="*/ 3248615 h 4603409"/>
                    <a:gd name="connsiteX569" fmla="*/ 4370013 w 4581178"/>
                    <a:gd name="connsiteY569" fmla="*/ 3241946 h 4603409"/>
                    <a:gd name="connsiteX570" fmla="*/ 561812 w 4581178"/>
                    <a:gd name="connsiteY570" fmla="*/ 3236389 h 4603409"/>
                    <a:gd name="connsiteX571" fmla="*/ 563479 w 4581178"/>
                    <a:gd name="connsiteY571" fmla="*/ 3237501 h 4603409"/>
                    <a:gd name="connsiteX572" fmla="*/ 561812 w 4581178"/>
                    <a:gd name="connsiteY572" fmla="*/ 3238613 h 4603409"/>
                    <a:gd name="connsiteX573" fmla="*/ 560144 w 4581178"/>
                    <a:gd name="connsiteY573" fmla="*/ 3237501 h 4603409"/>
                    <a:gd name="connsiteX574" fmla="*/ 561812 w 4581178"/>
                    <a:gd name="connsiteY574" fmla="*/ 3236389 h 4603409"/>
                    <a:gd name="connsiteX575" fmla="*/ 4138286 w 4581178"/>
                    <a:gd name="connsiteY575" fmla="*/ 3235278 h 4603409"/>
                    <a:gd name="connsiteX576" fmla="*/ 4144399 w 4581178"/>
                    <a:gd name="connsiteY576" fmla="*/ 3241391 h 4603409"/>
                    <a:gd name="connsiteX577" fmla="*/ 4138286 w 4581178"/>
                    <a:gd name="connsiteY577" fmla="*/ 3247504 h 4603409"/>
                    <a:gd name="connsiteX578" fmla="*/ 4132173 w 4581178"/>
                    <a:gd name="connsiteY578" fmla="*/ 3241391 h 4603409"/>
                    <a:gd name="connsiteX579" fmla="*/ 4138286 w 4581178"/>
                    <a:gd name="connsiteY579" fmla="*/ 3235278 h 4603409"/>
                    <a:gd name="connsiteX580" fmla="*/ 328418 w 4581178"/>
                    <a:gd name="connsiteY580" fmla="*/ 3228609 h 4603409"/>
                    <a:gd name="connsiteX581" fmla="*/ 346756 w 4581178"/>
                    <a:gd name="connsiteY581" fmla="*/ 3246947 h 4603409"/>
                    <a:gd name="connsiteX582" fmla="*/ 328418 w 4581178"/>
                    <a:gd name="connsiteY582" fmla="*/ 3265285 h 4603409"/>
                    <a:gd name="connsiteX583" fmla="*/ 310080 w 4581178"/>
                    <a:gd name="connsiteY583" fmla="*/ 3246947 h 4603409"/>
                    <a:gd name="connsiteX584" fmla="*/ 328418 w 4581178"/>
                    <a:gd name="connsiteY584" fmla="*/ 3228609 h 4603409"/>
                    <a:gd name="connsiteX585" fmla="*/ 4256650 w 4581178"/>
                    <a:gd name="connsiteY585" fmla="*/ 3220829 h 4603409"/>
                    <a:gd name="connsiteX586" fmla="*/ 4282212 w 4581178"/>
                    <a:gd name="connsiteY586" fmla="*/ 3246391 h 4603409"/>
                    <a:gd name="connsiteX587" fmla="*/ 4256650 w 4581178"/>
                    <a:gd name="connsiteY587" fmla="*/ 3271953 h 4603409"/>
                    <a:gd name="connsiteX588" fmla="*/ 4231088 w 4581178"/>
                    <a:gd name="connsiteY588" fmla="*/ 3246391 h 4603409"/>
                    <a:gd name="connsiteX589" fmla="*/ 4256650 w 4581178"/>
                    <a:gd name="connsiteY589" fmla="*/ 3220829 h 4603409"/>
                    <a:gd name="connsiteX590" fmla="*/ 4023257 w 4581178"/>
                    <a:gd name="connsiteY590" fmla="*/ 3219718 h 4603409"/>
                    <a:gd name="connsiteX591" fmla="*/ 4041040 w 4581178"/>
                    <a:gd name="connsiteY591" fmla="*/ 3237501 h 4603409"/>
                    <a:gd name="connsiteX592" fmla="*/ 4023257 w 4581178"/>
                    <a:gd name="connsiteY592" fmla="*/ 3255284 h 4603409"/>
                    <a:gd name="connsiteX593" fmla="*/ 4005474 w 4581178"/>
                    <a:gd name="connsiteY593" fmla="*/ 3237501 h 4603409"/>
                    <a:gd name="connsiteX594" fmla="*/ 4023257 w 4581178"/>
                    <a:gd name="connsiteY594" fmla="*/ 3219718 h 4603409"/>
                    <a:gd name="connsiteX595" fmla="*/ 446781 w 4581178"/>
                    <a:gd name="connsiteY595" fmla="*/ 3217495 h 4603409"/>
                    <a:gd name="connsiteX596" fmla="*/ 471232 w 4581178"/>
                    <a:gd name="connsiteY596" fmla="*/ 3241946 h 4603409"/>
                    <a:gd name="connsiteX597" fmla="*/ 446781 w 4581178"/>
                    <a:gd name="connsiteY597" fmla="*/ 3266397 h 4603409"/>
                    <a:gd name="connsiteX598" fmla="*/ 422330 w 4581178"/>
                    <a:gd name="connsiteY598" fmla="*/ 3241946 h 4603409"/>
                    <a:gd name="connsiteX599" fmla="*/ 446781 w 4581178"/>
                    <a:gd name="connsiteY599" fmla="*/ 3217495 h 4603409"/>
                    <a:gd name="connsiteX600" fmla="*/ 152817 w 4581178"/>
                    <a:gd name="connsiteY600" fmla="*/ 3096353 h 4603409"/>
                    <a:gd name="connsiteX601" fmla="*/ 156707 w 4581178"/>
                    <a:gd name="connsiteY601" fmla="*/ 3100243 h 4603409"/>
                    <a:gd name="connsiteX602" fmla="*/ 152817 w 4581178"/>
                    <a:gd name="connsiteY602" fmla="*/ 3104133 h 4603409"/>
                    <a:gd name="connsiteX603" fmla="*/ 148927 w 4581178"/>
                    <a:gd name="connsiteY603" fmla="*/ 3100243 h 4603409"/>
                    <a:gd name="connsiteX604" fmla="*/ 152817 w 4581178"/>
                    <a:gd name="connsiteY604" fmla="*/ 3096353 h 4603409"/>
                    <a:gd name="connsiteX605" fmla="*/ 4432251 w 4581178"/>
                    <a:gd name="connsiteY605" fmla="*/ 3091907 h 4603409"/>
                    <a:gd name="connsiteX606" fmla="*/ 4438920 w 4581178"/>
                    <a:gd name="connsiteY606" fmla="*/ 3098576 h 4603409"/>
                    <a:gd name="connsiteX607" fmla="*/ 4432251 w 4581178"/>
                    <a:gd name="connsiteY607" fmla="*/ 3105245 h 4603409"/>
                    <a:gd name="connsiteX608" fmla="*/ 4425582 w 4581178"/>
                    <a:gd name="connsiteY608" fmla="*/ 3098576 h 4603409"/>
                    <a:gd name="connsiteX609" fmla="*/ 4432251 w 4581178"/>
                    <a:gd name="connsiteY609" fmla="*/ 3091907 h 4603409"/>
                    <a:gd name="connsiteX610" fmla="*/ 490126 w 4581178"/>
                    <a:gd name="connsiteY610" fmla="*/ 3089684 h 4603409"/>
                    <a:gd name="connsiteX611" fmla="*/ 492349 w 4581178"/>
                    <a:gd name="connsiteY611" fmla="*/ 3091907 h 4603409"/>
                    <a:gd name="connsiteX612" fmla="*/ 490126 w 4581178"/>
                    <a:gd name="connsiteY612" fmla="*/ 3094130 h 4603409"/>
                    <a:gd name="connsiteX613" fmla="*/ 487903 w 4581178"/>
                    <a:gd name="connsiteY613" fmla="*/ 3091907 h 4603409"/>
                    <a:gd name="connsiteX614" fmla="*/ 490126 w 4581178"/>
                    <a:gd name="connsiteY614" fmla="*/ 3089684 h 4603409"/>
                    <a:gd name="connsiteX615" fmla="*/ 4206082 w 4581178"/>
                    <a:gd name="connsiteY615" fmla="*/ 3086350 h 4603409"/>
                    <a:gd name="connsiteX616" fmla="*/ 4213307 w 4581178"/>
                    <a:gd name="connsiteY616" fmla="*/ 3093575 h 4603409"/>
                    <a:gd name="connsiteX617" fmla="*/ 4206082 w 4581178"/>
                    <a:gd name="connsiteY617" fmla="*/ 3100800 h 4603409"/>
                    <a:gd name="connsiteX618" fmla="*/ 4198857 w 4581178"/>
                    <a:gd name="connsiteY618" fmla="*/ 3093575 h 4603409"/>
                    <a:gd name="connsiteX619" fmla="*/ 4206082 w 4581178"/>
                    <a:gd name="connsiteY619" fmla="*/ 3086350 h 4603409"/>
                    <a:gd name="connsiteX620" fmla="*/ 263402 w 4581178"/>
                    <a:gd name="connsiteY620" fmla="*/ 3079682 h 4603409"/>
                    <a:gd name="connsiteX621" fmla="*/ 281185 w 4581178"/>
                    <a:gd name="connsiteY621" fmla="*/ 3098020 h 4603409"/>
                    <a:gd name="connsiteX622" fmla="*/ 263402 w 4581178"/>
                    <a:gd name="connsiteY622" fmla="*/ 3116358 h 4603409"/>
                    <a:gd name="connsiteX623" fmla="*/ 245619 w 4581178"/>
                    <a:gd name="connsiteY623" fmla="*/ 3098020 h 4603409"/>
                    <a:gd name="connsiteX624" fmla="*/ 263402 w 4581178"/>
                    <a:gd name="connsiteY624" fmla="*/ 3079682 h 4603409"/>
                    <a:gd name="connsiteX625" fmla="*/ 4321111 w 4581178"/>
                    <a:gd name="connsiteY625" fmla="*/ 3071902 h 4603409"/>
                    <a:gd name="connsiteX626" fmla="*/ 4345562 w 4581178"/>
                    <a:gd name="connsiteY626" fmla="*/ 3096909 h 4603409"/>
                    <a:gd name="connsiteX627" fmla="*/ 4321111 w 4581178"/>
                    <a:gd name="connsiteY627" fmla="*/ 3121916 h 4603409"/>
                    <a:gd name="connsiteX628" fmla="*/ 4296660 w 4581178"/>
                    <a:gd name="connsiteY628" fmla="*/ 3096909 h 4603409"/>
                    <a:gd name="connsiteX629" fmla="*/ 4321111 w 4581178"/>
                    <a:gd name="connsiteY629" fmla="*/ 3071902 h 4603409"/>
                    <a:gd name="connsiteX630" fmla="*/ 4094386 w 4581178"/>
                    <a:gd name="connsiteY630" fmla="*/ 3071902 h 4603409"/>
                    <a:gd name="connsiteX631" fmla="*/ 4114391 w 4581178"/>
                    <a:gd name="connsiteY631" fmla="*/ 3091352 h 4603409"/>
                    <a:gd name="connsiteX632" fmla="*/ 4094386 w 4581178"/>
                    <a:gd name="connsiteY632" fmla="*/ 3110802 h 4603409"/>
                    <a:gd name="connsiteX633" fmla="*/ 4074381 w 4581178"/>
                    <a:gd name="connsiteY633" fmla="*/ 3091352 h 4603409"/>
                    <a:gd name="connsiteX634" fmla="*/ 4094386 w 4581178"/>
                    <a:gd name="connsiteY634" fmla="*/ 3071902 h 4603409"/>
                    <a:gd name="connsiteX635" fmla="*/ 378431 w 4581178"/>
                    <a:gd name="connsiteY635" fmla="*/ 3069679 h 4603409"/>
                    <a:gd name="connsiteX636" fmla="*/ 403438 w 4581178"/>
                    <a:gd name="connsiteY636" fmla="*/ 3094130 h 4603409"/>
                    <a:gd name="connsiteX637" fmla="*/ 378431 w 4581178"/>
                    <a:gd name="connsiteY637" fmla="*/ 3118581 h 4603409"/>
                    <a:gd name="connsiteX638" fmla="*/ 353424 w 4581178"/>
                    <a:gd name="connsiteY638" fmla="*/ 3094130 h 4603409"/>
                    <a:gd name="connsiteX639" fmla="*/ 378431 w 4581178"/>
                    <a:gd name="connsiteY639" fmla="*/ 3069679 h 4603409"/>
                    <a:gd name="connsiteX640" fmla="*/ 100582 w 4581178"/>
                    <a:gd name="connsiteY640" fmla="*/ 2940757 h 4603409"/>
                    <a:gd name="connsiteX641" fmla="*/ 105584 w 4581178"/>
                    <a:gd name="connsiteY641" fmla="*/ 2945759 h 4603409"/>
                    <a:gd name="connsiteX642" fmla="*/ 100582 w 4581178"/>
                    <a:gd name="connsiteY642" fmla="*/ 2950761 h 4603409"/>
                    <a:gd name="connsiteX643" fmla="*/ 95580 w 4581178"/>
                    <a:gd name="connsiteY643" fmla="*/ 2945759 h 4603409"/>
                    <a:gd name="connsiteX644" fmla="*/ 100582 w 4581178"/>
                    <a:gd name="connsiteY644" fmla="*/ 2940757 h 4603409"/>
                    <a:gd name="connsiteX645" fmla="*/ 4483931 w 4581178"/>
                    <a:gd name="connsiteY645" fmla="*/ 2937423 h 4603409"/>
                    <a:gd name="connsiteX646" fmla="*/ 4490044 w 4581178"/>
                    <a:gd name="connsiteY646" fmla="*/ 2944092 h 4603409"/>
                    <a:gd name="connsiteX647" fmla="*/ 4483931 w 4581178"/>
                    <a:gd name="connsiteY647" fmla="*/ 2950761 h 4603409"/>
                    <a:gd name="connsiteX648" fmla="*/ 4477818 w 4581178"/>
                    <a:gd name="connsiteY648" fmla="*/ 2944092 h 4603409"/>
                    <a:gd name="connsiteX649" fmla="*/ 4483931 w 4581178"/>
                    <a:gd name="connsiteY649" fmla="*/ 2937423 h 4603409"/>
                    <a:gd name="connsiteX650" fmla="*/ 430667 w 4581178"/>
                    <a:gd name="connsiteY650" fmla="*/ 2937423 h 4603409"/>
                    <a:gd name="connsiteX651" fmla="*/ 433446 w 4581178"/>
                    <a:gd name="connsiteY651" fmla="*/ 2940757 h 4603409"/>
                    <a:gd name="connsiteX652" fmla="*/ 430667 w 4581178"/>
                    <a:gd name="connsiteY652" fmla="*/ 2944091 h 4603409"/>
                    <a:gd name="connsiteX653" fmla="*/ 427888 w 4581178"/>
                    <a:gd name="connsiteY653" fmla="*/ 2940757 h 4603409"/>
                    <a:gd name="connsiteX654" fmla="*/ 430667 w 4581178"/>
                    <a:gd name="connsiteY654" fmla="*/ 2937423 h 4603409"/>
                    <a:gd name="connsiteX655" fmla="*/ 4262763 w 4581178"/>
                    <a:gd name="connsiteY655" fmla="*/ 2932978 h 4603409"/>
                    <a:gd name="connsiteX656" fmla="*/ 4271099 w 4581178"/>
                    <a:gd name="connsiteY656" fmla="*/ 2941314 h 4603409"/>
                    <a:gd name="connsiteX657" fmla="*/ 4262763 w 4581178"/>
                    <a:gd name="connsiteY657" fmla="*/ 2949650 h 4603409"/>
                    <a:gd name="connsiteX658" fmla="*/ 4254427 w 4581178"/>
                    <a:gd name="connsiteY658" fmla="*/ 2941314 h 4603409"/>
                    <a:gd name="connsiteX659" fmla="*/ 4262763 w 4581178"/>
                    <a:gd name="connsiteY659" fmla="*/ 2932978 h 4603409"/>
                    <a:gd name="connsiteX660" fmla="*/ 208943 w 4581178"/>
                    <a:gd name="connsiteY660" fmla="*/ 2926309 h 4603409"/>
                    <a:gd name="connsiteX661" fmla="*/ 226726 w 4581178"/>
                    <a:gd name="connsiteY661" fmla="*/ 2944092 h 4603409"/>
                    <a:gd name="connsiteX662" fmla="*/ 208943 w 4581178"/>
                    <a:gd name="connsiteY662" fmla="*/ 2961875 h 4603409"/>
                    <a:gd name="connsiteX663" fmla="*/ 191160 w 4581178"/>
                    <a:gd name="connsiteY663" fmla="*/ 2944092 h 4603409"/>
                    <a:gd name="connsiteX664" fmla="*/ 208943 w 4581178"/>
                    <a:gd name="connsiteY664" fmla="*/ 2926309 h 4603409"/>
                    <a:gd name="connsiteX665" fmla="*/ 4375570 w 4581178"/>
                    <a:gd name="connsiteY665" fmla="*/ 2919641 h 4603409"/>
                    <a:gd name="connsiteX666" fmla="*/ 4398910 w 4581178"/>
                    <a:gd name="connsiteY666" fmla="*/ 2943536 h 4603409"/>
                    <a:gd name="connsiteX667" fmla="*/ 4375570 w 4581178"/>
                    <a:gd name="connsiteY667" fmla="*/ 2967431 h 4603409"/>
                    <a:gd name="connsiteX668" fmla="*/ 4352230 w 4581178"/>
                    <a:gd name="connsiteY668" fmla="*/ 2943536 h 4603409"/>
                    <a:gd name="connsiteX669" fmla="*/ 4375570 w 4581178"/>
                    <a:gd name="connsiteY669" fmla="*/ 2919641 h 4603409"/>
                    <a:gd name="connsiteX670" fmla="*/ 322305 w 4581178"/>
                    <a:gd name="connsiteY670" fmla="*/ 2919641 h 4603409"/>
                    <a:gd name="connsiteX671" fmla="*/ 344533 w 4581178"/>
                    <a:gd name="connsiteY671" fmla="*/ 2941869 h 4603409"/>
                    <a:gd name="connsiteX672" fmla="*/ 322305 w 4581178"/>
                    <a:gd name="connsiteY672" fmla="*/ 2964097 h 4603409"/>
                    <a:gd name="connsiteX673" fmla="*/ 300077 w 4581178"/>
                    <a:gd name="connsiteY673" fmla="*/ 2941869 h 4603409"/>
                    <a:gd name="connsiteX674" fmla="*/ 322305 w 4581178"/>
                    <a:gd name="connsiteY674" fmla="*/ 2919641 h 4603409"/>
                    <a:gd name="connsiteX675" fmla="*/ 4153846 w 4581178"/>
                    <a:gd name="connsiteY675" fmla="*/ 2918529 h 4603409"/>
                    <a:gd name="connsiteX676" fmla="*/ 4175519 w 4581178"/>
                    <a:gd name="connsiteY676" fmla="*/ 2940202 h 4603409"/>
                    <a:gd name="connsiteX677" fmla="*/ 4153846 w 4581178"/>
                    <a:gd name="connsiteY677" fmla="*/ 2961875 h 4603409"/>
                    <a:gd name="connsiteX678" fmla="*/ 4132173 w 4581178"/>
                    <a:gd name="connsiteY678" fmla="*/ 2940202 h 4603409"/>
                    <a:gd name="connsiteX679" fmla="*/ 4153846 w 4581178"/>
                    <a:gd name="connsiteY679" fmla="*/ 2918529 h 4603409"/>
                    <a:gd name="connsiteX680" fmla="*/ 60571 w 4581178"/>
                    <a:gd name="connsiteY680" fmla="*/ 2781828 h 4603409"/>
                    <a:gd name="connsiteX681" fmla="*/ 66684 w 4581178"/>
                    <a:gd name="connsiteY681" fmla="*/ 2787385 h 4603409"/>
                    <a:gd name="connsiteX682" fmla="*/ 60571 w 4581178"/>
                    <a:gd name="connsiteY682" fmla="*/ 2792942 h 4603409"/>
                    <a:gd name="connsiteX683" fmla="*/ 54458 w 4581178"/>
                    <a:gd name="connsiteY683" fmla="*/ 2787385 h 4603409"/>
                    <a:gd name="connsiteX684" fmla="*/ 60571 w 4581178"/>
                    <a:gd name="connsiteY684" fmla="*/ 2781828 h 4603409"/>
                    <a:gd name="connsiteX685" fmla="*/ 4524496 w 4581178"/>
                    <a:gd name="connsiteY685" fmla="*/ 2780716 h 4603409"/>
                    <a:gd name="connsiteX686" fmla="*/ 4530053 w 4581178"/>
                    <a:gd name="connsiteY686" fmla="*/ 2786273 h 4603409"/>
                    <a:gd name="connsiteX687" fmla="*/ 4524496 w 4581178"/>
                    <a:gd name="connsiteY687" fmla="*/ 2791830 h 4603409"/>
                    <a:gd name="connsiteX688" fmla="*/ 4518939 w 4581178"/>
                    <a:gd name="connsiteY688" fmla="*/ 2786273 h 4603409"/>
                    <a:gd name="connsiteX689" fmla="*/ 4524496 w 4581178"/>
                    <a:gd name="connsiteY689" fmla="*/ 2780716 h 4603409"/>
                    <a:gd name="connsiteX690" fmla="*/ 384543 w 4581178"/>
                    <a:gd name="connsiteY690" fmla="*/ 2780716 h 4603409"/>
                    <a:gd name="connsiteX691" fmla="*/ 388990 w 4581178"/>
                    <a:gd name="connsiteY691" fmla="*/ 2784606 h 4603409"/>
                    <a:gd name="connsiteX692" fmla="*/ 384543 w 4581178"/>
                    <a:gd name="connsiteY692" fmla="*/ 2788496 h 4603409"/>
                    <a:gd name="connsiteX693" fmla="*/ 380097 w 4581178"/>
                    <a:gd name="connsiteY693" fmla="*/ 2784606 h 4603409"/>
                    <a:gd name="connsiteX694" fmla="*/ 384543 w 4581178"/>
                    <a:gd name="connsiteY694" fmla="*/ 2780716 h 4603409"/>
                    <a:gd name="connsiteX695" fmla="*/ 4306663 w 4581178"/>
                    <a:gd name="connsiteY695" fmla="*/ 2776270 h 4603409"/>
                    <a:gd name="connsiteX696" fmla="*/ 4315554 w 4581178"/>
                    <a:gd name="connsiteY696" fmla="*/ 2785161 h 4603409"/>
                    <a:gd name="connsiteX697" fmla="*/ 4306663 w 4581178"/>
                    <a:gd name="connsiteY697" fmla="*/ 2794052 h 4603409"/>
                    <a:gd name="connsiteX698" fmla="*/ 4297772 w 4581178"/>
                    <a:gd name="connsiteY698" fmla="*/ 2785161 h 4603409"/>
                    <a:gd name="connsiteX699" fmla="*/ 4306663 w 4581178"/>
                    <a:gd name="connsiteY699" fmla="*/ 2776270 h 4603409"/>
                    <a:gd name="connsiteX700" fmla="*/ 277849 w 4581178"/>
                    <a:gd name="connsiteY700" fmla="*/ 2769602 h 4603409"/>
                    <a:gd name="connsiteX701" fmla="*/ 294520 w 4581178"/>
                    <a:gd name="connsiteY701" fmla="*/ 2785718 h 4603409"/>
                    <a:gd name="connsiteX702" fmla="*/ 277849 w 4581178"/>
                    <a:gd name="connsiteY702" fmla="*/ 2801834 h 4603409"/>
                    <a:gd name="connsiteX703" fmla="*/ 261178 w 4581178"/>
                    <a:gd name="connsiteY703" fmla="*/ 2785718 h 4603409"/>
                    <a:gd name="connsiteX704" fmla="*/ 277849 w 4581178"/>
                    <a:gd name="connsiteY704" fmla="*/ 2769602 h 4603409"/>
                    <a:gd name="connsiteX705" fmla="*/ 167266 w 4581178"/>
                    <a:gd name="connsiteY705" fmla="*/ 2769602 h 4603409"/>
                    <a:gd name="connsiteX706" fmla="*/ 184493 w 4581178"/>
                    <a:gd name="connsiteY706" fmla="*/ 2787385 h 4603409"/>
                    <a:gd name="connsiteX707" fmla="*/ 167266 w 4581178"/>
                    <a:gd name="connsiteY707" fmla="*/ 2805168 h 4603409"/>
                    <a:gd name="connsiteX708" fmla="*/ 150039 w 4581178"/>
                    <a:gd name="connsiteY708" fmla="*/ 2787385 h 4603409"/>
                    <a:gd name="connsiteX709" fmla="*/ 167266 w 4581178"/>
                    <a:gd name="connsiteY709" fmla="*/ 2769602 h 4603409"/>
                    <a:gd name="connsiteX710" fmla="*/ 4417803 w 4581178"/>
                    <a:gd name="connsiteY710" fmla="*/ 2762933 h 4603409"/>
                    <a:gd name="connsiteX711" fmla="*/ 4440031 w 4581178"/>
                    <a:gd name="connsiteY711" fmla="*/ 2785717 h 4603409"/>
                    <a:gd name="connsiteX712" fmla="*/ 4417803 w 4581178"/>
                    <a:gd name="connsiteY712" fmla="*/ 2808501 h 4603409"/>
                    <a:gd name="connsiteX713" fmla="*/ 4395575 w 4581178"/>
                    <a:gd name="connsiteY713" fmla="*/ 2785717 h 4603409"/>
                    <a:gd name="connsiteX714" fmla="*/ 4417803 w 4581178"/>
                    <a:gd name="connsiteY714" fmla="*/ 2762933 h 4603409"/>
                    <a:gd name="connsiteX715" fmla="*/ 4199969 w 4581178"/>
                    <a:gd name="connsiteY715" fmla="*/ 2760711 h 4603409"/>
                    <a:gd name="connsiteX716" fmla="*/ 4223309 w 4581178"/>
                    <a:gd name="connsiteY716" fmla="*/ 2784051 h 4603409"/>
                    <a:gd name="connsiteX717" fmla="*/ 4199969 w 4581178"/>
                    <a:gd name="connsiteY717" fmla="*/ 2807391 h 4603409"/>
                    <a:gd name="connsiteX718" fmla="*/ 4176629 w 4581178"/>
                    <a:gd name="connsiteY718" fmla="*/ 2784051 h 4603409"/>
                    <a:gd name="connsiteX719" fmla="*/ 4199969 w 4581178"/>
                    <a:gd name="connsiteY719" fmla="*/ 2760711 h 4603409"/>
                    <a:gd name="connsiteX720" fmla="*/ 4553393 w 4581178"/>
                    <a:gd name="connsiteY720" fmla="*/ 2620675 h 4603409"/>
                    <a:gd name="connsiteX721" fmla="*/ 4558950 w 4581178"/>
                    <a:gd name="connsiteY721" fmla="*/ 2626232 h 4603409"/>
                    <a:gd name="connsiteX722" fmla="*/ 4553393 w 4581178"/>
                    <a:gd name="connsiteY722" fmla="*/ 2631789 h 4603409"/>
                    <a:gd name="connsiteX723" fmla="*/ 4547836 w 4581178"/>
                    <a:gd name="connsiteY723" fmla="*/ 2626232 h 4603409"/>
                    <a:gd name="connsiteX724" fmla="*/ 4553393 w 4581178"/>
                    <a:gd name="connsiteY724" fmla="*/ 2620675 h 4603409"/>
                    <a:gd name="connsiteX725" fmla="*/ 351758 w 4581178"/>
                    <a:gd name="connsiteY725" fmla="*/ 2620675 h 4603409"/>
                    <a:gd name="connsiteX726" fmla="*/ 356760 w 4581178"/>
                    <a:gd name="connsiteY726" fmla="*/ 2625677 h 4603409"/>
                    <a:gd name="connsiteX727" fmla="*/ 351758 w 4581178"/>
                    <a:gd name="connsiteY727" fmla="*/ 2630679 h 4603409"/>
                    <a:gd name="connsiteX728" fmla="*/ 346756 w 4581178"/>
                    <a:gd name="connsiteY728" fmla="*/ 2625677 h 4603409"/>
                    <a:gd name="connsiteX729" fmla="*/ 351758 w 4581178"/>
                    <a:gd name="connsiteY729" fmla="*/ 2620675 h 4603409"/>
                    <a:gd name="connsiteX730" fmla="*/ 32231 w 4581178"/>
                    <a:gd name="connsiteY730" fmla="*/ 2620675 h 4603409"/>
                    <a:gd name="connsiteX731" fmla="*/ 38900 w 4581178"/>
                    <a:gd name="connsiteY731" fmla="*/ 2627344 h 4603409"/>
                    <a:gd name="connsiteX732" fmla="*/ 32231 w 4581178"/>
                    <a:gd name="connsiteY732" fmla="*/ 2634013 h 4603409"/>
                    <a:gd name="connsiteX733" fmla="*/ 25562 w 4581178"/>
                    <a:gd name="connsiteY733" fmla="*/ 2627344 h 4603409"/>
                    <a:gd name="connsiteX734" fmla="*/ 32231 w 4581178"/>
                    <a:gd name="connsiteY734" fmla="*/ 2620675 h 4603409"/>
                    <a:gd name="connsiteX735" fmla="*/ 246175 w 4581178"/>
                    <a:gd name="connsiteY735" fmla="*/ 2617341 h 4603409"/>
                    <a:gd name="connsiteX736" fmla="*/ 254511 w 4581178"/>
                    <a:gd name="connsiteY736" fmla="*/ 2626232 h 4603409"/>
                    <a:gd name="connsiteX737" fmla="*/ 246175 w 4581178"/>
                    <a:gd name="connsiteY737" fmla="*/ 2635123 h 4603409"/>
                    <a:gd name="connsiteX738" fmla="*/ 237839 w 4581178"/>
                    <a:gd name="connsiteY738" fmla="*/ 2626232 h 4603409"/>
                    <a:gd name="connsiteX739" fmla="*/ 246175 w 4581178"/>
                    <a:gd name="connsiteY739" fmla="*/ 2617341 h 4603409"/>
                    <a:gd name="connsiteX740" fmla="*/ 4338894 w 4581178"/>
                    <a:gd name="connsiteY740" fmla="*/ 2615118 h 4603409"/>
                    <a:gd name="connsiteX741" fmla="*/ 4348897 w 4581178"/>
                    <a:gd name="connsiteY741" fmla="*/ 2625121 h 4603409"/>
                    <a:gd name="connsiteX742" fmla="*/ 4338894 w 4581178"/>
                    <a:gd name="connsiteY742" fmla="*/ 2635124 h 4603409"/>
                    <a:gd name="connsiteX743" fmla="*/ 4328891 w 4581178"/>
                    <a:gd name="connsiteY743" fmla="*/ 2625121 h 4603409"/>
                    <a:gd name="connsiteX744" fmla="*/ 4338894 w 4581178"/>
                    <a:gd name="connsiteY744" fmla="*/ 2615118 h 4603409"/>
                    <a:gd name="connsiteX745" fmla="*/ 136702 w 4581178"/>
                    <a:gd name="connsiteY745" fmla="*/ 2609561 h 4603409"/>
                    <a:gd name="connsiteX746" fmla="*/ 154485 w 4581178"/>
                    <a:gd name="connsiteY746" fmla="*/ 2627344 h 4603409"/>
                    <a:gd name="connsiteX747" fmla="*/ 136702 w 4581178"/>
                    <a:gd name="connsiteY747" fmla="*/ 2645127 h 4603409"/>
                    <a:gd name="connsiteX748" fmla="*/ 118919 w 4581178"/>
                    <a:gd name="connsiteY748" fmla="*/ 2627344 h 4603409"/>
                    <a:gd name="connsiteX749" fmla="*/ 136702 w 4581178"/>
                    <a:gd name="connsiteY749" fmla="*/ 2609561 h 4603409"/>
                    <a:gd name="connsiteX750" fmla="*/ 4448367 w 4581178"/>
                    <a:gd name="connsiteY750" fmla="*/ 2604004 h 4603409"/>
                    <a:gd name="connsiteX751" fmla="*/ 4470040 w 4581178"/>
                    <a:gd name="connsiteY751" fmla="*/ 2626232 h 4603409"/>
                    <a:gd name="connsiteX752" fmla="*/ 4448367 w 4581178"/>
                    <a:gd name="connsiteY752" fmla="*/ 2648460 h 4603409"/>
                    <a:gd name="connsiteX753" fmla="*/ 4426694 w 4581178"/>
                    <a:gd name="connsiteY753" fmla="*/ 2626232 h 4603409"/>
                    <a:gd name="connsiteX754" fmla="*/ 4448367 w 4581178"/>
                    <a:gd name="connsiteY754" fmla="*/ 2604004 h 4603409"/>
                    <a:gd name="connsiteX755" fmla="*/ 4233310 w 4581178"/>
                    <a:gd name="connsiteY755" fmla="*/ 2600669 h 4603409"/>
                    <a:gd name="connsiteX756" fmla="*/ 4258872 w 4581178"/>
                    <a:gd name="connsiteY756" fmla="*/ 2625676 h 4603409"/>
                    <a:gd name="connsiteX757" fmla="*/ 4233310 w 4581178"/>
                    <a:gd name="connsiteY757" fmla="*/ 2650683 h 4603409"/>
                    <a:gd name="connsiteX758" fmla="*/ 4207748 w 4581178"/>
                    <a:gd name="connsiteY758" fmla="*/ 2625676 h 4603409"/>
                    <a:gd name="connsiteX759" fmla="*/ 4233310 w 4581178"/>
                    <a:gd name="connsiteY759" fmla="*/ 2600669 h 4603409"/>
                    <a:gd name="connsiteX760" fmla="*/ 226725 w 4581178"/>
                    <a:gd name="connsiteY760" fmla="*/ 2461745 h 4603409"/>
                    <a:gd name="connsiteX761" fmla="*/ 230059 w 4581178"/>
                    <a:gd name="connsiteY761" fmla="*/ 2465079 h 4603409"/>
                    <a:gd name="connsiteX762" fmla="*/ 226725 w 4581178"/>
                    <a:gd name="connsiteY762" fmla="*/ 2468413 h 4603409"/>
                    <a:gd name="connsiteX763" fmla="*/ 223391 w 4581178"/>
                    <a:gd name="connsiteY763" fmla="*/ 2465079 h 4603409"/>
                    <a:gd name="connsiteX764" fmla="*/ 226725 w 4581178"/>
                    <a:gd name="connsiteY764" fmla="*/ 2461745 h 4603409"/>
                    <a:gd name="connsiteX765" fmla="*/ 4570064 w 4581178"/>
                    <a:gd name="connsiteY765" fmla="*/ 2458411 h 4603409"/>
                    <a:gd name="connsiteX766" fmla="*/ 4575621 w 4581178"/>
                    <a:gd name="connsiteY766" fmla="*/ 2463968 h 4603409"/>
                    <a:gd name="connsiteX767" fmla="*/ 4570064 w 4581178"/>
                    <a:gd name="connsiteY767" fmla="*/ 2469525 h 4603409"/>
                    <a:gd name="connsiteX768" fmla="*/ 4564507 w 4581178"/>
                    <a:gd name="connsiteY768" fmla="*/ 2463968 h 4603409"/>
                    <a:gd name="connsiteX769" fmla="*/ 4570064 w 4581178"/>
                    <a:gd name="connsiteY769" fmla="*/ 2458411 h 4603409"/>
                    <a:gd name="connsiteX770" fmla="*/ 331196 w 4581178"/>
                    <a:gd name="connsiteY770" fmla="*/ 2458411 h 4603409"/>
                    <a:gd name="connsiteX771" fmla="*/ 336753 w 4581178"/>
                    <a:gd name="connsiteY771" fmla="*/ 2464524 h 4603409"/>
                    <a:gd name="connsiteX772" fmla="*/ 331196 w 4581178"/>
                    <a:gd name="connsiteY772" fmla="*/ 2470637 h 4603409"/>
                    <a:gd name="connsiteX773" fmla="*/ 325639 w 4581178"/>
                    <a:gd name="connsiteY773" fmla="*/ 2464524 h 4603409"/>
                    <a:gd name="connsiteX774" fmla="*/ 331196 w 4581178"/>
                    <a:gd name="connsiteY774" fmla="*/ 2458411 h 4603409"/>
                    <a:gd name="connsiteX775" fmla="*/ 14448 w 4581178"/>
                    <a:gd name="connsiteY775" fmla="*/ 2458411 h 4603409"/>
                    <a:gd name="connsiteX776" fmla="*/ 22228 w 4581178"/>
                    <a:gd name="connsiteY776" fmla="*/ 2465636 h 4603409"/>
                    <a:gd name="connsiteX777" fmla="*/ 14448 w 4581178"/>
                    <a:gd name="connsiteY777" fmla="*/ 2472861 h 4603409"/>
                    <a:gd name="connsiteX778" fmla="*/ 6668 w 4581178"/>
                    <a:gd name="connsiteY778" fmla="*/ 2465636 h 4603409"/>
                    <a:gd name="connsiteX779" fmla="*/ 14448 w 4581178"/>
                    <a:gd name="connsiteY779" fmla="*/ 2458411 h 4603409"/>
                    <a:gd name="connsiteX780" fmla="*/ 4357231 w 4581178"/>
                    <a:gd name="connsiteY780" fmla="*/ 2452854 h 4603409"/>
                    <a:gd name="connsiteX781" fmla="*/ 4368901 w 4581178"/>
                    <a:gd name="connsiteY781" fmla="*/ 2463968 h 4603409"/>
                    <a:gd name="connsiteX782" fmla="*/ 4357231 w 4581178"/>
                    <a:gd name="connsiteY782" fmla="*/ 2475082 h 4603409"/>
                    <a:gd name="connsiteX783" fmla="*/ 4345561 w 4581178"/>
                    <a:gd name="connsiteY783" fmla="*/ 2463968 h 4603409"/>
                    <a:gd name="connsiteX784" fmla="*/ 4357231 w 4581178"/>
                    <a:gd name="connsiteY784" fmla="*/ 2452854 h 4603409"/>
                    <a:gd name="connsiteX785" fmla="*/ 118364 w 4581178"/>
                    <a:gd name="connsiteY785" fmla="*/ 2448408 h 4603409"/>
                    <a:gd name="connsiteX786" fmla="*/ 135591 w 4581178"/>
                    <a:gd name="connsiteY786" fmla="*/ 2465635 h 4603409"/>
                    <a:gd name="connsiteX787" fmla="*/ 118364 w 4581178"/>
                    <a:gd name="connsiteY787" fmla="*/ 2482862 h 4603409"/>
                    <a:gd name="connsiteX788" fmla="*/ 101137 w 4581178"/>
                    <a:gd name="connsiteY788" fmla="*/ 2465635 h 4603409"/>
                    <a:gd name="connsiteX789" fmla="*/ 118364 w 4581178"/>
                    <a:gd name="connsiteY789" fmla="*/ 2448408 h 4603409"/>
                    <a:gd name="connsiteX790" fmla="*/ 4466148 w 4581178"/>
                    <a:gd name="connsiteY790" fmla="*/ 2442851 h 4603409"/>
                    <a:gd name="connsiteX791" fmla="*/ 4486709 w 4581178"/>
                    <a:gd name="connsiteY791" fmla="*/ 2463968 h 4603409"/>
                    <a:gd name="connsiteX792" fmla="*/ 4466148 w 4581178"/>
                    <a:gd name="connsiteY792" fmla="*/ 2485085 h 4603409"/>
                    <a:gd name="connsiteX793" fmla="*/ 4445587 w 4581178"/>
                    <a:gd name="connsiteY793" fmla="*/ 2463968 h 4603409"/>
                    <a:gd name="connsiteX794" fmla="*/ 4466148 w 4581178"/>
                    <a:gd name="connsiteY794" fmla="*/ 2442851 h 4603409"/>
                    <a:gd name="connsiteX795" fmla="*/ 4253315 w 4581178"/>
                    <a:gd name="connsiteY795" fmla="*/ 2438405 h 4603409"/>
                    <a:gd name="connsiteX796" fmla="*/ 4278877 w 4581178"/>
                    <a:gd name="connsiteY796" fmla="*/ 2464523 h 4603409"/>
                    <a:gd name="connsiteX797" fmla="*/ 4253315 w 4581178"/>
                    <a:gd name="connsiteY797" fmla="*/ 2490641 h 4603409"/>
                    <a:gd name="connsiteX798" fmla="*/ 4227753 w 4581178"/>
                    <a:gd name="connsiteY798" fmla="*/ 2464523 h 4603409"/>
                    <a:gd name="connsiteX799" fmla="*/ 4253315 w 4581178"/>
                    <a:gd name="connsiteY799" fmla="*/ 2438405 h 4603409"/>
                    <a:gd name="connsiteX800" fmla="*/ 220613 w 4581178"/>
                    <a:gd name="connsiteY800" fmla="*/ 2300592 h 4603409"/>
                    <a:gd name="connsiteX801" fmla="*/ 222281 w 4581178"/>
                    <a:gd name="connsiteY801" fmla="*/ 2302260 h 4603409"/>
                    <a:gd name="connsiteX802" fmla="*/ 220613 w 4581178"/>
                    <a:gd name="connsiteY802" fmla="*/ 2303928 h 4603409"/>
                    <a:gd name="connsiteX803" fmla="*/ 218945 w 4581178"/>
                    <a:gd name="connsiteY803" fmla="*/ 2302260 h 4603409"/>
                    <a:gd name="connsiteX804" fmla="*/ 220613 w 4581178"/>
                    <a:gd name="connsiteY804" fmla="*/ 2300592 h 4603409"/>
                    <a:gd name="connsiteX805" fmla="*/ 324528 w 4581178"/>
                    <a:gd name="connsiteY805" fmla="*/ 2296147 h 4603409"/>
                    <a:gd name="connsiteX806" fmla="*/ 331197 w 4581178"/>
                    <a:gd name="connsiteY806" fmla="*/ 2302816 h 4603409"/>
                    <a:gd name="connsiteX807" fmla="*/ 324528 w 4581178"/>
                    <a:gd name="connsiteY807" fmla="*/ 2309485 h 4603409"/>
                    <a:gd name="connsiteX808" fmla="*/ 317859 w 4581178"/>
                    <a:gd name="connsiteY808" fmla="*/ 2302816 h 4603409"/>
                    <a:gd name="connsiteX809" fmla="*/ 324528 w 4581178"/>
                    <a:gd name="connsiteY809" fmla="*/ 2296147 h 4603409"/>
                    <a:gd name="connsiteX810" fmla="*/ 4575621 w 4581178"/>
                    <a:gd name="connsiteY810" fmla="*/ 2295036 h 4603409"/>
                    <a:gd name="connsiteX811" fmla="*/ 4581178 w 4581178"/>
                    <a:gd name="connsiteY811" fmla="*/ 2301149 h 4603409"/>
                    <a:gd name="connsiteX812" fmla="*/ 4575621 w 4581178"/>
                    <a:gd name="connsiteY812" fmla="*/ 2307262 h 4603409"/>
                    <a:gd name="connsiteX813" fmla="*/ 4570064 w 4581178"/>
                    <a:gd name="connsiteY813" fmla="*/ 2301149 h 4603409"/>
                    <a:gd name="connsiteX814" fmla="*/ 4575621 w 4581178"/>
                    <a:gd name="connsiteY814" fmla="*/ 2295036 h 4603409"/>
                    <a:gd name="connsiteX815" fmla="*/ 8336 w 4581178"/>
                    <a:gd name="connsiteY815" fmla="*/ 2293924 h 4603409"/>
                    <a:gd name="connsiteX816" fmla="*/ 16672 w 4581178"/>
                    <a:gd name="connsiteY816" fmla="*/ 2302815 h 4603409"/>
                    <a:gd name="connsiteX817" fmla="*/ 8336 w 4581178"/>
                    <a:gd name="connsiteY817" fmla="*/ 2311706 h 4603409"/>
                    <a:gd name="connsiteX818" fmla="*/ 0 w 4581178"/>
                    <a:gd name="connsiteY818" fmla="*/ 2302815 h 4603409"/>
                    <a:gd name="connsiteX819" fmla="*/ 8336 w 4581178"/>
                    <a:gd name="connsiteY819" fmla="*/ 2293924 h 4603409"/>
                    <a:gd name="connsiteX820" fmla="*/ 4363900 w 4581178"/>
                    <a:gd name="connsiteY820" fmla="*/ 2289478 h 4603409"/>
                    <a:gd name="connsiteX821" fmla="*/ 4376681 w 4581178"/>
                    <a:gd name="connsiteY821" fmla="*/ 2301704 h 4603409"/>
                    <a:gd name="connsiteX822" fmla="*/ 4363900 w 4581178"/>
                    <a:gd name="connsiteY822" fmla="*/ 2313930 h 4603409"/>
                    <a:gd name="connsiteX823" fmla="*/ 4351119 w 4581178"/>
                    <a:gd name="connsiteY823" fmla="*/ 2301704 h 4603409"/>
                    <a:gd name="connsiteX824" fmla="*/ 4363900 w 4581178"/>
                    <a:gd name="connsiteY824" fmla="*/ 2289478 h 4603409"/>
                    <a:gd name="connsiteX825" fmla="*/ 112807 w 4581178"/>
                    <a:gd name="connsiteY825" fmla="*/ 2285033 h 4603409"/>
                    <a:gd name="connsiteX826" fmla="*/ 130034 w 4581178"/>
                    <a:gd name="connsiteY826" fmla="*/ 2302260 h 4603409"/>
                    <a:gd name="connsiteX827" fmla="*/ 112807 w 4581178"/>
                    <a:gd name="connsiteY827" fmla="*/ 2319487 h 4603409"/>
                    <a:gd name="connsiteX828" fmla="*/ 95580 w 4581178"/>
                    <a:gd name="connsiteY828" fmla="*/ 2302260 h 4603409"/>
                    <a:gd name="connsiteX829" fmla="*/ 112807 w 4581178"/>
                    <a:gd name="connsiteY829" fmla="*/ 2285033 h 4603409"/>
                    <a:gd name="connsiteX830" fmla="*/ 4471705 w 4581178"/>
                    <a:gd name="connsiteY830" fmla="*/ 2280587 h 4603409"/>
                    <a:gd name="connsiteX831" fmla="*/ 4492266 w 4581178"/>
                    <a:gd name="connsiteY831" fmla="*/ 2301148 h 4603409"/>
                    <a:gd name="connsiteX832" fmla="*/ 4471705 w 4581178"/>
                    <a:gd name="connsiteY832" fmla="*/ 2321709 h 4603409"/>
                    <a:gd name="connsiteX833" fmla="*/ 4451144 w 4581178"/>
                    <a:gd name="connsiteY833" fmla="*/ 2301148 h 4603409"/>
                    <a:gd name="connsiteX834" fmla="*/ 4471705 w 4581178"/>
                    <a:gd name="connsiteY834" fmla="*/ 2280587 h 4603409"/>
                    <a:gd name="connsiteX835" fmla="*/ 4259985 w 4581178"/>
                    <a:gd name="connsiteY835" fmla="*/ 2275030 h 4603409"/>
                    <a:gd name="connsiteX836" fmla="*/ 4286659 w 4581178"/>
                    <a:gd name="connsiteY836" fmla="*/ 2301704 h 4603409"/>
                    <a:gd name="connsiteX837" fmla="*/ 4259985 w 4581178"/>
                    <a:gd name="connsiteY837" fmla="*/ 2328378 h 4603409"/>
                    <a:gd name="connsiteX838" fmla="*/ 4233311 w 4581178"/>
                    <a:gd name="connsiteY838" fmla="*/ 2301704 h 4603409"/>
                    <a:gd name="connsiteX839" fmla="*/ 4259985 w 4581178"/>
                    <a:gd name="connsiteY839" fmla="*/ 2275030 h 4603409"/>
                    <a:gd name="connsiteX840" fmla="*/ 227282 w 4581178"/>
                    <a:gd name="connsiteY840" fmla="*/ 2138328 h 4603409"/>
                    <a:gd name="connsiteX841" fmla="*/ 228950 w 4581178"/>
                    <a:gd name="connsiteY841" fmla="*/ 2139996 h 4603409"/>
                    <a:gd name="connsiteX842" fmla="*/ 227282 w 4581178"/>
                    <a:gd name="connsiteY842" fmla="*/ 2141664 h 4603409"/>
                    <a:gd name="connsiteX843" fmla="*/ 225614 w 4581178"/>
                    <a:gd name="connsiteY843" fmla="*/ 2139996 h 4603409"/>
                    <a:gd name="connsiteX844" fmla="*/ 227282 w 4581178"/>
                    <a:gd name="connsiteY844" fmla="*/ 2138328 h 4603409"/>
                    <a:gd name="connsiteX845" fmla="*/ 331197 w 4581178"/>
                    <a:gd name="connsiteY845" fmla="*/ 2132772 h 4603409"/>
                    <a:gd name="connsiteX846" fmla="*/ 338977 w 4581178"/>
                    <a:gd name="connsiteY846" fmla="*/ 2139997 h 4603409"/>
                    <a:gd name="connsiteX847" fmla="*/ 331197 w 4581178"/>
                    <a:gd name="connsiteY847" fmla="*/ 2147222 h 4603409"/>
                    <a:gd name="connsiteX848" fmla="*/ 323417 w 4581178"/>
                    <a:gd name="connsiteY848" fmla="*/ 2139997 h 4603409"/>
                    <a:gd name="connsiteX849" fmla="*/ 331197 w 4581178"/>
                    <a:gd name="connsiteY849" fmla="*/ 2132772 h 4603409"/>
                    <a:gd name="connsiteX850" fmla="*/ 4570064 w 4581178"/>
                    <a:gd name="connsiteY850" fmla="*/ 2131660 h 4603409"/>
                    <a:gd name="connsiteX851" fmla="*/ 4577844 w 4581178"/>
                    <a:gd name="connsiteY851" fmla="*/ 2138329 h 4603409"/>
                    <a:gd name="connsiteX852" fmla="*/ 4570064 w 4581178"/>
                    <a:gd name="connsiteY852" fmla="*/ 2144998 h 4603409"/>
                    <a:gd name="connsiteX853" fmla="*/ 4562284 w 4581178"/>
                    <a:gd name="connsiteY853" fmla="*/ 2138329 h 4603409"/>
                    <a:gd name="connsiteX854" fmla="*/ 4570064 w 4581178"/>
                    <a:gd name="connsiteY854" fmla="*/ 2131660 h 4603409"/>
                    <a:gd name="connsiteX855" fmla="*/ 13892 w 4581178"/>
                    <a:gd name="connsiteY855" fmla="*/ 2130549 h 4603409"/>
                    <a:gd name="connsiteX856" fmla="*/ 23339 w 4581178"/>
                    <a:gd name="connsiteY856" fmla="*/ 2139996 h 4603409"/>
                    <a:gd name="connsiteX857" fmla="*/ 13892 w 4581178"/>
                    <a:gd name="connsiteY857" fmla="*/ 2149443 h 4603409"/>
                    <a:gd name="connsiteX858" fmla="*/ 4445 w 4581178"/>
                    <a:gd name="connsiteY858" fmla="*/ 2139996 h 4603409"/>
                    <a:gd name="connsiteX859" fmla="*/ 13892 w 4581178"/>
                    <a:gd name="connsiteY859" fmla="*/ 2130549 h 4603409"/>
                    <a:gd name="connsiteX860" fmla="*/ 118364 w 4581178"/>
                    <a:gd name="connsiteY860" fmla="*/ 2126103 h 4603409"/>
                    <a:gd name="connsiteX861" fmla="*/ 132257 w 4581178"/>
                    <a:gd name="connsiteY861" fmla="*/ 2139996 h 4603409"/>
                    <a:gd name="connsiteX862" fmla="*/ 118364 w 4581178"/>
                    <a:gd name="connsiteY862" fmla="*/ 2153889 h 4603409"/>
                    <a:gd name="connsiteX863" fmla="*/ 104471 w 4581178"/>
                    <a:gd name="connsiteY863" fmla="*/ 2139996 h 4603409"/>
                    <a:gd name="connsiteX864" fmla="*/ 118364 w 4581178"/>
                    <a:gd name="connsiteY864" fmla="*/ 2126103 h 4603409"/>
                    <a:gd name="connsiteX865" fmla="*/ 4357232 w 4581178"/>
                    <a:gd name="connsiteY865" fmla="*/ 2123880 h 4603409"/>
                    <a:gd name="connsiteX866" fmla="*/ 4372236 w 4581178"/>
                    <a:gd name="connsiteY866" fmla="*/ 2138884 h 4603409"/>
                    <a:gd name="connsiteX867" fmla="*/ 4357232 w 4581178"/>
                    <a:gd name="connsiteY867" fmla="*/ 2153888 h 4603409"/>
                    <a:gd name="connsiteX868" fmla="*/ 4342228 w 4581178"/>
                    <a:gd name="connsiteY868" fmla="*/ 2138884 h 4603409"/>
                    <a:gd name="connsiteX869" fmla="*/ 4357232 w 4581178"/>
                    <a:gd name="connsiteY869" fmla="*/ 2123880 h 4603409"/>
                    <a:gd name="connsiteX870" fmla="*/ 4466148 w 4581178"/>
                    <a:gd name="connsiteY870" fmla="*/ 2118323 h 4603409"/>
                    <a:gd name="connsiteX871" fmla="*/ 4486709 w 4581178"/>
                    <a:gd name="connsiteY871" fmla="*/ 2138884 h 4603409"/>
                    <a:gd name="connsiteX872" fmla="*/ 4466148 w 4581178"/>
                    <a:gd name="connsiteY872" fmla="*/ 2159445 h 4603409"/>
                    <a:gd name="connsiteX873" fmla="*/ 4445587 w 4581178"/>
                    <a:gd name="connsiteY873" fmla="*/ 2138884 h 4603409"/>
                    <a:gd name="connsiteX874" fmla="*/ 4466148 w 4581178"/>
                    <a:gd name="connsiteY874" fmla="*/ 2118323 h 4603409"/>
                    <a:gd name="connsiteX875" fmla="*/ 4253316 w 4581178"/>
                    <a:gd name="connsiteY875" fmla="*/ 2111655 h 4603409"/>
                    <a:gd name="connsiteX876" fmla="*/ 4281101 w 4581178"/>
                    <a:gd name="connsiteY876" fmla="*/ 2138885 h 4603409"/>
                    <a:gd name="connsiteX877" fmla="*/ 4253316 w 4581178"/>
                    <a:gd name="connsiteY877" fmla="*/ 2166115 h 4603409"/>
                    <a:gd name="connsiteX878" fmla="*/ 4225531 w 4581178"/>
                    <a:gd name="connsiteY878" fmla="*/ 2138885 h 4603409"/>
                    <a:gd name="connsiteX879" fmla="*/ 4253316 w 4581178"/>
                    <a:gd name="connsiteY879" fmla="*/ 2111655 h 4603409"/>
                    <a:gd name="connsiteX880" fmla="*/ 245619 w 4581178"/>
                    <a:gd name="connsiteY880" fmla="*/ 1977176 h 4603409"/>
                    <a:gd name="connsiteX881" fmla="*/ 247842 w 4581178"/>
                    <a:gd name="connsiteY881" fmla="*/ 1978844 h 4603409"/>
                    <a:gd name="connsiteX882" fmla="*/ 245619 w 4581178"/>
                    <a:gd name="connsiteY882" fmla="*/ 1980512 h 4603409"/>
                    <a:gd name="connsiteX883" fmla="*/ 243396 w 4581178"/>
                    <a:gd name="connsiteY883" fmla="*/ 1978844 h 4603409"/>
                    <a:gd name="connsiteX884" fmla="*/ 245619 w 4581178"/>
                    <a:gd name="connsiteY884" fmla="*/ 1977176 h 4603409"/>
                    <a:gd name="connsiteX885" fmla="*/ 351202 w 4581178"/>
                    <a:gd name="connsiteY885" fmla="*/ 1971619 h 4603409"/>
                    <a:gd name="connsiteX886" fmla="*/ 358982 w 4581178"/>
                    <a:gd name="connsiteY886" fmla="*/ 1979399 h 4603409"/>
                    <a:gd name="connsiteX887" fmla="*/ 351202 w 4581178"/>
                    <a:gd name="connsiteY887" fmla="*/ 1987179 h 4603409"/>
                    <a:gd name="connsiteX888" fmla="*/ 343422 w 4581178"/>
                    <a:gd name="connsiteY888" fmla="*/ 1979399 h 4603409"/>
                    <a:gd name="connsiteX889" fmla="*/ 351202 w 4581178"/>
                    <a:gd name="connsiteY889" fmla="*/ 1971619 h 4603409"/>
                    <a:gd name="connsiteX890" fmla="*/ 4552281 w 4581178"/>
                    <a:gd name="connsiteY890" fmla="*/ 1968285 h 4603409"/>
                    <a:gd name="connsiteX891" fmla="*/ 4561172 w 4581178"/>
                    <a:gd name="connsiteY891" fmla="*/ 1976621 h 4603409"/>
                    <a:gd name="connsiteX892" fmla="*/ 4552281 w 4581178"/>
                    <a:gd name="connsiteY892" fmla="*/ 1984957 h 4603409"/>
                    <a:gd name="connsiteX893" fmla="*/ 4543390 w 4581178"/>
                    <a:gd name="connsiteY893" fmla="*/ 1976621 h 4603409"/>
                    <a:gd name="connsiteX894" fmla="*/ 4552281 w 4581178"/>
                    <a:gd name="connsiteY894" fmla="*/ 1968285 h 4603409"/>
                    <a:gd name="connsiteX895" fmla="*/ 31676 w 4581178"/>
                    <a:gd name="connsiteY895" fmla="*/ 1968285 h 4603409"/>
                    <a:gd name="connsiteX896" fmla="*/ 42235 w 4581178"/>
                    <a:gd name="connsiteY896" fmla="*/ 1978288 h 4603409"/>
                    <a:gd name="connsiteX897" fmla="*/ 31676 w 4581178"/>
                    <a:gd name="connsiteY897" fmla="*/ 1988291 h 4603409"/>
                    <a:gd name="connsiteX898" fmla="*/ 21117 w 4581178"/>
                    <a:gd name="connsiteY898" fmla="*/ 1978288 h 4603409"/>
                    <a:gd name="connsiteX899" fmla="*/ 31676 w 4581178"/>
                    <a:gd name="connsiteY899" fmla="*/ 1968285 h 4603409"/>
                    <a:gd name="connsiteX900" fmla="*/ 136146 w 4581178"/>
                    <a:gd name="connsiteY900" fmla="*/ 1962727 h 4603409"/>
                    <a:gd name="connsiteX901" fmla="*/ 151150 w 4581178"/>
                    <a:gd name="connsiteY901" fmla="*/ 1977731 h 4603409"/>
                    <a:gd name="connsiteX902" fmla="*/ 136146 w 4581178"/>
                    <a:gd name="connsiteY902" fmla="*/ 1992735 h 4603409"/>
                    <a:gd name="connsiteX903" fmla="*/ 121142 w 4581178"/>
                    <a:gd name="connsiteY903" fmla="*/ 1977731 h 4603409"/>
                    <a:gd name="connsiteX904" fmla="*/ 136146 w 4581178"/>
                    <a:gd name="connsiteY904" fmla="*/ 1962727 h 4603409"/>
                    <a:gd name="connsiteX905" fmla="*/ 4338338 w 4581178"/>
                    <a:gd name="connsiteY905" fmla="*/ 1957171 h 4603409"/>
                    <a:gd name="connsiteX906" fmla="*/ 4358899 w 4581178"/>
                    <a:gd name="connsiteY906" fmla="*/ 1977732 h 4603409"/>
                    <a:gd name="connsiteX907" fmla="*/ 4338338 w 4581178"/>
                    <a:gd name="connsiteY907" fmla="*/ 1998293 h 4603409"/>
                    <a:gd name="connsiteX908" fmla="*/ 4317777 w 4581178"/>
                    <a:gd name="connsiteY908" fmla="*/ 1977732 h 4603409"/>
                    <a:gd name="connsiteX909" fmla="*/ 4338338 w 4581178"/>
                    <a:gd name="connsiteY909" fmla="*/ 1957171 h 4603409"/>
                    <a:gd name="connsiteX910" fmla="*/ 4447811 w 4581178"/>
                    <a:gd name="connsiteY910" fmla="*/ 1956059 h 4603409"/>
                    <a:gd name="connsiteX911" fmla="*/ 4468928 w 4581178"/>
                    <a:gd name="connsiteY911" fmla="*/ 1977176 h 4603409"/>
                    <a:gd name="connsiteX912" fmla="*/ 4447811 w 4581178"/>
                    <a:gd name="connsiteY912" fmla="*/ 1998293 h 4603409"/>
                    <a:gd name="connsiteX913" fmla="*/ 4426694 w 4581178"/>
                    <a:gd name="connsiteY913" fmla="*/ 1977176 h 4603409"/>
                    <a:gd name="connsiteX914" fmla="*/ 4447811 w 4581178"/>
                    <a:gd name="connsiteY914" fmla="*/ 1956059 h 4603409"/>
                    <a:gd name="connsiteX915" fmla="*/ 4233310 w 4581178"/>
                    <a:gd name="connsiteY915" fmla="*/ 1950502 h 4603409"/>
                    <a:gd name="connsiteX916" fmla="*/ 4261095 w 4581178"/>
                    <a:gd name="connsiteY916" fmla="*/ 1978287 h 4603409"/>
                    <a:gd name="connsiteX917" fmla="*/ 4233310 w 4581178"/>
                    <a:gd name="connsiteY917" fmla="*/ 2006072 h 4603409"/>
                    <a:gd name="connsiteX918" fmla="*/ 4205525 w 4581178"/>
                    <a:gd name="connsiteY918" fmla="*/ 1978287 h 4603409"/>
                    <a:gd name="connsiteX919" fmla="*/ 4233310 w 4581178"/>
                    <a:gd name="connsiteY919" fmla="*/ 1950502 h 4603409"/>
                    <a:gd name="connsiteX920" fmla="*/ 277849 w 4581178"/>
                    <a:gd name="connsiteY920" fmla="*/ 1817135 h 4603409"/>
                    <a:gd name="connsiteX921" fmla="*/ 280072 w 4581178"/>
                    <a:gd name="connsiteY921" fmla="*/ 1819358 h 4603409"/>
                    <a:gd name="connsiteX922" fmla="*/ 277849 w 4581178"/>
                    <a:gd name="connsiteY922" fmla="*/ 1821581 h 4603409"/>
                    <a:gd name="connsiteX923" fmla="*/ 275626 w 4581178"/>
                    <a:gd name="connsiteY923" fmla="*/ 1819358 h 4603409"/>
                    <a:gd name="connsiteX924" fmla="*/ 277849 w 4581178"/>
                    <a:gd name="connsiteY924" fmla="*/ 1817135 h 4603409"/>
                    <a:gd name="connsiteX925" fmla="*/ 384544 w 4581178"/>
                    <a:gd name="connsiteY925" fmla="*/ 1811577 h 4603409"/>
                    <a:gd name="connsiteX926" fmla="*/ 392324 w 4581178"/>
                    <a:gd name="connsiteY926" fmla="*/ 1819913 h 4603409"/>
                    <a:gd name="connsiteX927" fmla="*/ 384544 w 4581178"/>
                    <a:gd name="connsiteY927" fmla="*/ 1828249 h 4603409"/>
                    <a:gd name="connsiteX928" fmla="*/ 376764 w 4581178"/>
                    <a:gd name="connsiteY928" fmla="*/ 1819913 h 4603409"/>
                    <a:gd name="connsiteX929" fmla="*/ 384544 w 4581178"/>
                    <a:gd name="connsiteY929" fmla="*/ 1811577 h 4603409"/>
                    <a:gd name="connsiteX930" fmla="*/ 60572 w 4581178"/>
                    <a:gd name="connsiteY930" fmla="*/ 1807132 h 4603409"/>
                    <a:gd name="connsiteX931" fmla="*/ 71131 w 4581178"/>
                    <a:gd name="connsiteY931" fmla="*/ 1817691 h 4603409"/>
                    <a:gd name="connsiteX932" fmla="*/ 60572 w 4581178"/>
                    <a:gd name="connsiteY932" fmla="*/ 1828250 h 4603409"/>
                    <a:gd name="connsiteX933" fmla="*/ 50013 w 4581178"/>
                    <a:gd name="connsiteY933" fmla="*/ 1817691 h 4603409"/>
                    <a:gd name="connsiteX934" fmla="*/ 60572 w 4581178"/>
                    <a:gd name="connsiteY934" fmla="*/ 1807132 h 4603409"/>
                    <a:gd name="connsiteX935" fmla="*/ 4523385 w 4581178"/>
                    <a:gd name="connsiteY935" fmla="*/ 1806021 h 4603409"/>
                    <a:gd name="connsiteX936" fmla="*/ 4534499 w 4581178"/>
                    <a:gd name="connsiteY936" fmla="*/ 1816580 h 4603409"/>
                    <a:gd name="connsiteX937" fmla="*/ 4523385 w 4581178"/>
                    <a:gd name="connsiteY937" fmla="*/ 1827139 h 4603409"/>
                    <a:gd name="connsiteX938" fmla="*/ 4512271 w 4581178"/>
                    <a:gd name="connsiteY938" fmla="*/ 1816580 h 4603409"/>
                    <a:gd name="connsiteX939" fmla="*/ 4523385 w 4581178"/>
                    <a:gd name="connsiteY939" fmla="*/ 1806021 h 4603409"/>
                    <a:gd name="connsiteX940" fmla="*/ 166710 w 4581178"/>
                    <a:gd name="connsiteY940" fmla="*/ 1801575 h 4603409"/>
                    <a:gd name="connsiteX941" fmla="*/ 183381 w 4581178"/>
                    <a:gd name="connsiteY941" fmla="*/ 1817691 h 4603409"/>
                    <a:gd name="connsiteX942" fmla="*/ 166710 w 4581178"/>
                    <a:gd name="connsiteY942" fmla="*/ 1833807 h 4603409"/>
                    <a:gd name="connsiteX943" fmla="*/ 150039 w 4581178"/>
                    <a:gd name="connsiteY943" fmla="*/ 1817691 h 4603409"/>
                    <a:gd name="connsiteX944" fmla="*/ 166710 w 4581178"/>
                    <a:gd name="connsiteY944" fmla="*/ 1801575 h 4603409"/>
                    <a:gd name="connsiteX945" fmla="*/ 4417248 w 4581178"/>
                    <a:gd name="connsiteY945" fmla="*/ 1796018 h 4603409"/>
                    <a:gd name="connsiteX946" fmla="*/ 4438921 w 4581178"/>
                    <a:gd name="connsiteY946" fmla="*/ 1817135 h 4603409"/>
                    <a:gd name="connsiteX947" fmla="*/ 4417248 w 4581178"/>
                    <a:gd name="connsiteY947" fmla="*/ 1838252 h 4603409"/>
                    <a:gd name="connsiteX948" fmla="*/ 4395575 w 4581178"/>
                    <a:gd name="connsiteY948" fmla="*/ 1817135 h 4603409"/>
                    <a:gd name="connsiteX949" fmla="*/ 4417248 w 4581178"/>
                    <a:gd name="connsiteY949" fmla="*/ 1796018 h 4603409"/>
                    <a:gd name="connsiteX950" fmla="*/ 4199969 w 4581178"/>
                    <a:gd name="connsiteY950" fmla="*/ 1792684 h 4603409"/>
                    <a:gd name="connsiteX951" fmla="*/ 4226643 w 4581178"/>
                    <a:gd name="connsiteY951" fmla="*/ 1819358 h 4603409"/>
                    <a:gd name="connsiteX952" fmla="*/ 4199969 w 4581178"/>
                    <a:gd name="connsiteY952" fmla="*/ 1846032 h 4603409"/>
                    <a:gd name="connsiteX953" fmla="*/ 4173295 w 4581178"/>
                    <a:gd name="connsiteY953" fmla="*/ 1819358 h 4603409"/>
                    <a:gd name="connsiteX954" fmla="*/ 4199969 w 4581178"/>
                    <a:gd name="connsiteY954" fmla="*/ 1792684 h 4603409"/>
                    <a:gd name="connsiteX955" fmla="*/ 4306663 w 4581178"/>
                    <a:gd name="connsiteY955" fmla="*/ 1791572 h 4603409"/>
                    <a:gd name="connsiteX956" fmla="*/ 4334448 w 4581178"/>
                    <a:gd name="connsiteY956" fmla="*/ 1818802 h 4603409"/>
                    <a:gd name="connsiteX957" fmla="*/ 4306663 w 4581178"/>
                    <a:gd name="connsiteY957" fmla="*/ 1846032 h 4603409"/>
                    <a:gd name="connsiteX958" fmla="*/ 4278878 w 4581178"/>
                    <a:gd name="connsiteY958" fmla="*/ 1818802 h 4603409"/>
                    <a:gd name="connsiteX959" fmla="*/ 4306663 w 4581178"/>
                    <a:gd name="connsiteY959" fmla="*/ 1791572 h 4603409"/>
                    <a:gd name="connsiteX960" fmla="*/ 321750 w 4581178"/>
                    <a:gd name="connsiteY960" fmla="*/ 1660427 h 4603409"/>
                    <a:gd name="connsiteX961" fmla="*/ 324529 w 4581178"/>
                    <a:gd name="connsiteY961" fmla="*/ 1663206 h 4603409"/>
                    <a:gd name="connsiteX962" fmla="*/ 321750 w 4581178"/>
                    <a:gd name="connsiteY962" fmla="*/ 1665985 h 4603409"/>
                    <a:gd name="connsiteX963" fmla="*/ 318971 w 4581178"/>
                    <a:gd name="connsiteY963" fmla="*/ 1663206 h 4603409"/>
                    <a:gd name="connsiteX964" fmla="*/ 321750 w 4581178"/>
                    <a:gd name="connsiteY964" fmla="*/ 1660427 h 4603409"/>
                    <a:gd name="connsiteX965" fmla="*/ 430666 w 4581178"/>
                    <a:gd name="connsiteY965" fmla="*/ 1655982 h 4603409"/>
                    <a:gd name="connsiteX966" fmla="*/ 439002 w 4581178"/>
                    <a:gd name="connsiteY966" fmla="*/ 1664318 h 4603409"/>
                    <a:gd name="connsiteX967" fmla="*/ 430666 w 4581178"/>
                    <a:gd name="connsiteY967" fmla="*/ 1672654 h 4603409"/>
                    <a:gd name="connsiteX968" fmla="*/ 422330 w 4581178"/>
                    <a:gd name="connsiteY968" fmla="*/ 1664318 h 4603409"/>
                    <a:gd name="connsiteX969" fmla="*/ 430666 w 4581178"/>
                    <a:gd name="connsiteY969" fmla="*/ 1655982 h 4603409"/>
                    <a:gd name="connsiteX970" fmla="*/ 101137 w 4581178"/>
                    <a:gd name="connsiteY970" fmla="*/ 1649313 h 4603409"/>
                    <a:gd name="connsiteX971" fmla="*/ 112251 w 4581178"/>
                    <a:gd name="connsiteY971" fmla="*/ 1659872 h 4603409"/>
                    <a:gd name="connsiteX972" fmla="*/ 101137 w 4581178"/>
                    <a:gd name="connsiteY972" fmla="*/ 1670431 h 4603409"/>
                    <a:gd name="connsiteX973" fmla="*/ 90023 w 4581178"/>
                    <a:gd name="connsiteY973" fmla="*/ 1659872 h 4603409"/>
                    <a:gd name="connsiteX974" fmla="*/ 101137 w 4581178"/>
                    <a:gd name="connsiteY974" fmla="*/ 1649313 h 4603409"/>
                    <a:gd name="connsiteX975" fmla="*/ 4483375 w 4581178"/>
                    <a:gd name="connsiteY975" fmla="*/ 1645980 h 4603409"/>
                    <a:gd name="connsiteX976" fmla="*/ 4496712 w 4581178"/>
                    <a:gd name="connsiteY976" fmla="*/ 1658761 h 4603409"/>
                    <a:gd name="connsiteX977" fmla="*/ 4483375 w 4581178"/>
                    <a:gd name="connsiteY977" fmla="*/ 1671542 h 4603409"/>
                    <a:gd name="connsiteX978" fmla="*/ 4470038 w 4581178"/>
                    <a:gd name="connsiteY978" fmla="*/ 1658761 h 4603409"/>
                    <a:gd name="connsiteX979" fmla="*/ 4483375 w 4581178"/>
                    <a:gd name="connsiteY979" fmla="*/ 1645980 h 4603409"/>
                    <a:gd name="connsiteX980" fmla="*/ 208943 w 4581178"/>
                    <a:gd name="connsiteY980" fmla="*/ 1641534 h 4603409"/>
                    <a:gd name="connsiteX981" fmla="*/ 227837 w 4581178"/>
                    <a:gd name="connsiteY981" fmla="*/ 1660428 h 4603409"/>
                    <a:gd name="connsiteX982" fmla="*/ 208943 w 4581178"/>
                    <a:gd name="connsiteY982" fmla="*/ 1679322 h 4603409"/>
                    <a:gd name="connsiteX983" fmla="*/ 190049 w 4581178"/>
                    <a:gd name="connsiteY983" fmla="*/ 1660428 h 4603409"/>
                    <a:gd name="connsiteX984" fmla="*/ 208943 w 4581178"/>
                    <a:gd name="connsiteY984" fmla="*/ 1641534 h 4603409"/>
                    <a:gd name="connsiteX985" fmla="*/ 4375015 w 4581178"/>
                    <a:gd name="connsiteY985" fmla="*/ 1638199 h 4603409"/>
                    <a:gd name="connsiteX986" fmla="*/ 4396688 w 4581178"/>
                    <a:gd name="connsiteY986" fmla="*/ 1659872 h 4603409"/>
                    <a:gd name="connsiteX987" fmla="*/ 4375015 w 4581178"/>
                    <a:gd name="connsiteY987" fmla="*/ 1681545 h 4603409"/>
                    <a:gd name="connsiteX988" fmla="*/ 4353342 w 4581178"/>
                    <a:gd name="connsiteY988" fmla="*/ 1659872 h 4603409"/>
                    <a:gd name="connsiteX989" fmla="*/ 4375015 w 4581178"/>
                    <a:gd name="connsiteY989" fmla="*/ 1638199 h 4603409"/>
                    <a:gd name="connsiteX990" fmla="*/ 4153291 w 4581178"/>
                    <a:gd name="connsiteY990" fmla="*/ 1637088 h 4603409"/>
                    <a:gd name="connsiteX991" fmla="*/ 4179965 w 4581178"/>
                    <a:gd name="connsiteY991" fmla="*/ 1663762 h 4603409"/>
                    <a:gd name="connsiteX992" fmla="*/ 4153291 w 4581178"/>
                    <a:gd name="connsiteY992" fmla="*/ 1690436 h 4603409"/>
                    <a:gd name="connsiteX993" fmla="*/ 4126617 w 4581178"/>
                    <a:gd name="connsiteY993" fmla="*/ 1663762 h 4603409"/>
                    <a:gd name="connsiteX994" fmla="*/ 4153291 w 4581178"/>
                    <a:gd name="connsiteY994" fmla="*/ 1637088 h 4603409"/>
                    <a:gd name="connsiteX995" fmla="*/ 4262207 w 4581178"/>
                    <a:gd name="connsiteY995" fmla="*/ 1629308 h 4603409"/>
                    <a:gd name="connsiteX996" fmla="*/ 4295549 w 4581178"/>
                    <a:gd name="connsiteY996" fmla="*/ 1662095 h 4603409"/>
                    <a:gd name="connsiteX997" fmla="*/ 4262207 w 4581178"/>
                    <a:gd name="connsiteY997" fmla="*/ 1694882 h 4603409"/>
                    <a:gd name="connsiteX998" fmla="*/ 4228865 w 4581178"/>
                    <a:gd name="connsiteY998" fmla="*/ 1662095 h 4603409"/>
                    <a:gd name="connsiteX999" fmla="*/ 4262207 w 4581178"/>
                    <a:gd name="connsiteY999" fmla="*/ 1629308 h 4603409"/>
                    <a:gd name="connsiteX1000" fmla="*/ 378431 w 4581178"/>
                    <a:gd name="connsiteY1000" fmla="*/ 1508166 h 4603409"/>
                    <a:gd name="connsiteX1001" fmla="*/ 381210 w 4581178"/>
                    <a:gd name="connsiteY1001" fmla="*/ 1510945 h 4603409"/>
                    <a:gd name="connsiteX1002" fmla="*/ 378431 w 4581178"/>
                    <a:gd name="connsiteY1002" fmla="*/ 1513724 h 4603409"/>
                    <a:gd name="connsiteX1003" fmla="*/ 375652 w 4581178"/>
                    <a:gd name="connsiteY1003" fmla="*/ 1510945 h 4603409"/>
                    <a:gd name="connsiteX1004" fmla="*/ 378431 w 4581178"/>
                    <a:gd name="connsiteY1004" fmla="*/ 1508166 h 4603409"/>
                    <a:gd name="connsiteX1005" fmla="*/ 490126 w 4581178"/>
                    <a:gd name="connsiteY1005" fmla="*/ 1503721 h 4603409"/>
                    <a:gd name="connsiteX1006" fmla="*/ 499017 w 4581178"/>
                    <a:gd name="connsiteY1006" fmla="*/ 1512612 h 4603409"/>
                    <a:gd name="connsiteX1007" fmla="*/ 490126 w 4581178"/>
                    <a:gd name="connsiteY1007" fmla="*/ 1521503 h 4603409"/>
                    <a:gd name="connsiteX1008" fmla="*/ 481235 w 4581178"/>
                    <a:gd name="connsiteY1008" fmla="*/ 1512612 h 4603409"/>
                    <a:gd name="connsiteX1009" fmla="*/ 490126 w 4581178"/>
                    <a:gd name="connsiteY1009" fmla="*/ 1503721 h 4603409"/>
                    <a:gd name="connsiteX1010" fmla="*/ 152262 w 4581178"/>
                    <a:gd name="connsiteY1010" fmla="*/ 1493718 h 4603409"/>
                    <a:gd name="connsiteX1011" fmla="*/ 164488 w 4581178"/>
                    <a:gd name="connsiteY1011" fmla="*/ 1505388 h 4603409"/>
                    <a:gd name="connsiteX1012" fmla="*/ 152262 w 4581178"/>
                    <a:gd name="connsiteY1012" fmla="*/ 1517058 h 4603409"/>
                    <a:gd name="connsiteX1013" fmla="*/ 140036 w 4581178"/>
                    <a:gd name="connsiteY1013" fmla="*/ 1505388 h 4603409"/>
                    <a:gd name="connsiteX1014" fmla="*/ 152262 w 4581178"/>
                    <a:gd name="connsiteY1014" fmla="*/ 1493718 h 4603409"/>
                    <a:gd name="connsiteX1015" fmla="*/ 4431695 w 4581178"/>
                    <a:gd name="connsiteY1015" fmla="*/ 1489272 h 4603409"/>
                    <a:gd name="connsiteX1016" fmla="*/ 4446699 w 4581178"/>
                    <a:gd name="connsiteY1016" fmla="*/ 1504276 h 4603409"/>
                    <a:gd name="connsiteX1017" fmla="*/ 4431695 w 4581178"/>
                    <a:gd name="connsiteY1017" fmla="*/ 1519280 h 4603409"/>
                    <a:gd name="connsiteX1018" fmla="*/ 4416691 w 4581178"/>
                    <a:gd name="connsiteY1018" fmla="*/ 1504276 h 4603409"/>
                    <a:gd name="connsiteX1019" fmla="*/ 4431695 w 4581178"/>
                    <a:gd name="connsiteY1019" fmla="*/ 1489272 h 4603409"/>
                    <a:gd name="connsiteX1020" fmla="*/ 4094386 w 4581178"/>
                    <a:gd name="connsiteY1020" fmla="*/ 1487049 h 4603409"/>
                    <a:gd name="connsiteX1021" fmla="*/ 4119948 w 4581178"/>
                    <a:gd name="connsiteY1021" fmla="*/ 1512611 h 4603409"/>
                    <a:gd name="connsiteX1022" fmla="*/ 4094386 w 4581178"/>
                    <a:gd name="connsiteY1022" fmla="*/ 1538173 h 4603409"/>
                    <a:gd name="connsiteX1023" fmla="*/ 4068824 w 4581178"/>
                    <a:gd name="connsiteY1023" fmla="*/ 1512611 h 4603409"/>
                    <a:gd name="connsiteX1024" fmla="*/ 4094386 w 4581178"/>
                    <a:gd name="connsiteY1024" fmla="*/ 1487049 h 4603409"/>
                    <a:gd name="connsiteX1025" fmla="*/ 262845 w 4581178"/>
                    <a:gd name="connsiteY1025" fmla="*/ 1485938 h 4603409"/>
                    <a:gd name="connsiteX1026" fmla="*/ 283406 w 4581178"/>
                    <a:gd name="connsiteY1026" fmla="*/ 1506499 h 4603409"/>
                    <a:gd name="connsiteX1027" fmla="*/ 262845 w 4581178"/>
                    <a:gd name="connsiteY1027" fmla="*/ 1527060 h 4603409"/>
                    <a:gd name="connsiteX1028" fmla="*/ 242284 w 4581178"/>
                    <a:gd name="connsiteY1028" fmla="*/ 1506499 h 4603409"/>
                    <a:gd name="connsiteX1029" fmla="*/ 262845 w 4581178"/>
                    <a:gd name="connsiteY1029" fmla="*/ 1485938 h 4603409"/>
                    <a:gd name="connsiteX1030" fmla="*/ 4321111 w 4581178"/>
                    <a:gd name="connsiteY1030" fmla="*/ 1484827 h 4603409"/>
                    <a:gd name="connsiteX1031" fmla="*/ 4343339 w 4581178"/>
                    <a:gd name="connsiteY1031" fmla="*/ 1506500 h 4603409"/>
                    <a:gd name="connsiteX1032" fmla="*/ 4321111 w 4581178"/>
                    <a:gd name="connsiteY1032" fmla="*/ 1528173 h 4603409"/>
                    <a:gd name="connsiteX1033" fmla="*/ 4298883 w 4581178"/>
                    <a:gd name="connsiteY1033" fmla="*/ 1506500 h 4603409"/>
                    <a:gd name="connsiteX1034" fmla="*/ 4321111 w 4581178"/>
                    <a:gd name="connsiteY1034" fmla="*/ 1484827 h 4603409"/>
                    <a:gd name="connsiteX1035" fmla="*/ 4206081 w 4581178"/>
                    <a:gd name="connsiteY1035" fmla="*/ 1474824 h 4603409"/>
                    <a:gd name="connsiteX1036" fmla="*/ 4241090 w 4581178"/>
                    <a:gd name="connsiteY1036" fmla="*/ 1509833 h 4603409"/>
                    <a:gd name="connsiteX1037" fmla="*/ 4206081 w 4581178"/>
                    <a:gd name="connsiteY1037" fmla="*/ 1544842 h 4603409"/>
                    <a:gd name="connsiteX1038" fmla="*/ 4171072 w 4581178"/>
                    <a:gd name="connsiteY1038" fmla="*/ 1509833 h 4603409"/>
                    <a:gd name="connsiteX1039" fmla="*/ 4206081 w 4581178"/>
                    <a:gd name="connsiteY1039" fmla="*/ 1474824 h 4603409"/>
                    <a:gd name="connsiteX1040" fmla="*/ 446781 w 4581178"/>
                    <a:gd name="connsiteY1040" fmla="*/ 1359239 h 4603409"/>
                    <a:gd name="connsiteX1041" fmla="*/ 450115 w 4581178"/>
                    <a:gd name="connsiteY1041" fmla="*/ 1363129 h 4603409"/>
                    <a:gd name="connsiteX1042" fmla="*/ 446781 w 4581178"/>
                    <a:gd name="connsiteY1042" fmla="*/ 1367019 h 4603409"/>
                    <a:gd name="connsiteX1043" fmla="*/ 443447 w 4581178"/>
                    <a:gd name="connsiteY1043" fmla="*/ 1363129 h 4603409"/>
                    <a:gd name="connsiteX1044" fmla="*/ 446781 w 4581178"/>
                    <a:gd name="connsiteY1044" fmla="*/ 1359239 h 4603409"/>
                    <a:gd name="connsiteX1045" fmla="*/ 561811 w 4581178"/>
                    <a:gd name="connsiteY1045" fmla="*/ 1358127 h 4603409"/>
                    <a:gd name="connsiteX1046" fmla="*/ 571258 w 4581178"/>
                    <a:gd name="connsiteY1046" fmla="*/ 1367018 h 4603409"/>
                    <a:gd name="connsiteX1047" fmla="*/ 561811 w 4581178"/>
                    <a:gd name="connsiteY1047" fmla="*/ 1375909 h 4603409"/>
                    <a:gd name="connsiteX1048" fmla="*/ 552364 w 4581178"/>
                    <a:gd name="connsiteY1048" fmla="*/ 1367018 h 4603409"/>
                    <a:gd name="connsiteX1049" fmla="*/ 561811 w 4581178"/>
                    <a:gd name="connsiteY1049" fmla="*/ 1358127 h 4603409"/>
                    <a:gd name="connsiteX1050" fmla="*/ 214500 w 4581178"/>
                    <a:gd name="connsiteY1050" fmla="*/ 1342568 h 4603409"/>
                    <a:gd name="connsiteX1051" fmla="*/ 226726 w 4581178"/>
                    <a:gd name="connsiteY1051" fmla="*/ 1354794 h 4603409"/>
                    <a:gd name="connsiteX1052" fmla="*/ 214500 w 4581178"/>
                    <a:gd name="connsiteY1052" fmla="*/ 1367020 h 4603409"/>
                    <a:gd name="connsiteX1053" fmla="*/ 202274 w 4581178"/>
                    <a:gd name="connsiteY1053" fmla="*/ 1354794 h 4603409"/>
                    <a:gd name="connsiteX1054" fmla="*/ 214500 w 4581178"/>
                    <a:gd name="connsiteY1054" fmla="*/ 1342568 h 4603409"/>
                    <a:gd name="connsiteX1055" fmla="*/ 4022702 w 4581178"/>
                    <a:gd name="connsiteY1055" fmla="*/ 1341457 h 4603409"/>
                    <a:gd name="connsiteX1056" fmla="*/ 4047709 w 4581178"/>
                    <a:gd name="connsiteY1056" fmla="*/ 1366464 h 4603409"/>
                    <a:gd name="connsiteX1057" fmla="*/ 4022702 w 4581178"/>
                    <a:gd name="connsiteY1057" fmla="*/ 1391471 h 4603409"/>
                    <a:gd name="connsiteX1058" fmla="*/ 3997695 w 4581178"/>
                    <a:gd name="connsiteY1058" fmla="*/ 1366464 h 4603409"/>
                    <a:gd name="connsiteX1059" fmla="*/ 4022702 w 4581178"/>
                    <a:gd name="connsiteY1059" fmla="*/ 1341457 h 4603409"/>
                    <a:gd name="connsiteX1060" fmla="*/ 4369457 w 4581178"/>
                    <a:gd name="connsiteY1060" fmla="*/ 1337011 h 4603409"/>
                    <a:gd name="connsiteX1061" fmla="*/ 4386684 w 4581178"/>
                    <a:gd name="connsiteY1061" fmla="*/ 1354238 h 4603409"/>
                    <a:gd name="connsiteX1062" fmla="*/ 4369457 w 4581178"/>
                    <a:gd name="connsiteY1062" fmla="*/ 1371465 h 4603409"/>
                    <a:gd name="connsiteX1063" fmla="*/ 4352230 w 4581178"/>
                    <a:gd name="connsiteY1063" fmla="*/ 1354238 h 4603409"/>
                    <a:gd name="connsiteX1064" fmla="*/ 4369457 w 4581178"/>
                    <a:gd name="connsiteY1064" fmla="*/ 1337011 h 4603409"/>
                    <a:gd name="connsiteX1065" fmla="*/ 4255539 w 4581178"/>
                    <a:gd name="connsiteY1065" fmla="*/ 1334788 h 4603409"/>
                    <a:gd name="connsiteX1066" fmla="*/ 4277767 w 4581178"/>
                    <a:gd name="connsiteY1066" fmla="*/ 1357016 h 4603409"/>
                    <a:gd name="connsiteX1067" fmla="*/ 4255539 w 4581178"/>
                    <a:gd name="connsiteY1067" fmla="*/ 1379244 h 4603409"/>
                    <a:gd name="connsiteX1068" fmla="*/ 4233311 w 4581178"/>
                    <a:gd name="connsiteY1068" fmla="*/ 1357016 h 4603409"/>
                    <a:gd name="connsiteX1069" fmla="*/ 4255539 w 4581178"/>
                    <a:gd name="connsiteY1069" fmla="*/ 1334788 h 4603409"/>
                    <a:gd name="connsiteX1070" fmla="*/ 328418 w 4581178"/>
                    <a:gd name="connsiteY1070" fmla="*/ 1334788 h 4603409"/>
                    <a:gd name="connsiteX1071" fmla="*/ 351202 w 4581178"/>
                    <a:gd name="connsiteY1071" fmla="*/ 1357572 h 4603409"/>
                    <a:gd name="connsiteX1072" fmla="*/ 328418 w 4581178"/>
                    <a:gd name="connsiteY1072" fmla="*/ 1380356 h 4603409"/>
                    <a:gd name="connsiteX1073" fmla="*/ 305634 w 4581178"/>
                    <a:gd name="connsiteY1073" fmla="*/ 1357572 h 4603409"/>
                    <a:gd name="connsiteX1074" fmla="*/ 328418 w 4581178"/>
                    <a:gd name="connsiteY1074" fmla="*/ 1334788 h 4603409"/>
                    <a:gd name="connsiteX1075" fmla="*/ 4137731 w 4581178"/>
                    <a:gd name="connsiteY1075" fmla="*/ 1327008 h 4603409"/>
                    <a:gd name="connsiteX1076" fmla="*/ 4173296 w 4581178"/>
                    <a:gd name="connsiteY1076" fmla="*/ 1362017 h 4603409"/>
                    <a:gd name="connsiteX1077" fmla="*/ 4137731 w 4581178"/>
                    <a:gd name="connsiteY1077" fmla="*/ 1397026 h 4603409"/>
                    <a:gd name="connsiteX1078" fmla="*/ 4102166 w 4581178"/>
                    <a:gd name="connsiteY1078" fmla="*/ 1362017 h 4603409"/>
                    <a:gd name="connsiteX1079" fmla="*/ 4137731 w 4581178"/>
                    <a:gd name="connsiteY1079" fmla="*/ 1327008 h 4603409"/>
                    <a:gd name="connsiteX1080" fmla="*/ 645166 w 4581178"/>
                    <a:gd name="connsiteY1080" fmla="*/ 1218091 h 4603409"/>
                    <a:gd name="connsiteX1081" fmla="*/ 654613 w 4581178"/>
                    <a:gd name="connsiteY1081" fmla="*/ 1227538 h 4603409"/>
                    <a:gd name="connsiteX1082" fmla="*/ 645166 w 4581178"/>
                    <a:gd name="connsiteY1082" fmla="*/ 1236985 h 4603409"/>
                    <a:gd name="connsiteX1083" fmla="*/ 635719 w 4581178"/>
                    <a:gd name="connsiteY1083" fmla="*/ 1227538 h 4603409"/>
                    <a:gd name="connsiteX1084" fmla="*/ 645166 w 4581178"/>
                    <a:gd name="connsiteY1084" fmla="*/ 1218091 h 4603409"/>
                    <a:gd name="connsiteX1085" fmla="*/ 525691 w 4581178"/>
                    <a:gd name="connsiteY1085" fmla="*/ 1216980 h 4603409"/>
                    <a:gd name="connsiteX1086" fmla="*/ 530138 w 4581178"/>
                    <a:gd name="connsiteY1086" fmla="*/ 1221426 h 4603409"/>
                    <a:gd name="connsiteX1087" fmla="*/ 525691 w 4581178"/>
                    <a:gd name="connsiteY1087" fmla="*/ 1225873 h 4603409"/>
                    <a:gd name="connsiteX1088" fmla="*/ 521245 w 4581178"/>
                    <a:gd name="connsiteY1088" fmla="*/ 1221426 h 4603409"/>
                    <a:gd name="connsiteX1089" fmla="*/ 525691 w 4581178"/>
                    <a:gd name="connsiteY1089" fmla="*/ 1216980 h 4603409"/>
                    <a:gd name="connsiteX1090" fmla="*/ 3938790 w 4581178"/>
                    <a:gd name="connsiteY1090" fmla="*/ 1202532 h 4603409"/>
                    <a:gd name="connsiteX1091" fmla="*/ 3963241 w 4581178"/>
                    <a:gd name="connsiteY1091" fmla="*/ 1226983 h 4603409"/>
                    <a:gd name="connsiteX1092" fmla="*/ 3938790 w 4581178"/>
                    <a:gd name="connsiteY1092" fmla="*/ 1251434 h 4603409"/>
                    <a:gd name="connsiteX1093" fmla="*/ 3914339 w 4581178"/>
                    <a:gd name="connsiteY1093" fmla="*/ 1226983 h 4603409"/>
                    <a:gd name="connsiteX1094" fmla="*/ 3938790 w 4581178"/>
                    <a:gd name="connsiteY1094" fmla="*/ 1202532 h 4603409"/>
                    <a:gd name="connsiteX1095" fmla="*/ 288407 w 4581178"/>
                    <a:gd name="connsiteY1095" fmla="*/ 1196975 h 4603409"/>
                    <a:gd name="connsiteX1096" fmla="*/ 301188 w 4581178"/>
                    <a:gd name="connsiteY1096" fmla="*/ 1209756 h 4603409"/>
                    <a:gd name="connsiteX1097" fmla="*/ 288407 w 4581178"/>
                    <a:gd name="connsiteY1097" fmla="*/ 1222537 h 4603409"/>
                    <a:gd name="connsiteX1098" fmla="*/ 275626 w 4581178"/>
                    <a:gd name="connsiteY1098" fmla="*/ 1209756 h 4603409"/>
                    <a:gd name="connsiteX1099" fmla="*/ 288407 w 4581178"/>
                    <a:gd name="connsiteY1099" fmla="*/ 1196975 h 4603409"/>
                    <a:gd name="connsiteX1100" fmla="*/ 4179408 w 4581178"/>
                    <a:gd name="connsiteY1100" fmla="*/ 1190307 h 4603409"/>
                    <a:gd name="connsiteX1101" fmla="*/ 4202192 w 4581178"/>
                    <a:gd name="connsiteY1101" fmla="*/ 1213091 h 4603409"/>
                    <a:gd name="connsiteX1102" fmla="*/ 4179408 w 4581178"/>
                    <a:gd name="connsiteY1102" fmla="*/ 1235875 h 4603409"/>
                    <a:gd name="connsiteX1103" fmla="*/ 4156624 w 4581178"/>
                    <a:gd name="connsiteY1103" fmla="*/ 1213091 h 4603409"/>
                    <a:gd name="connsiteX1104" fmla="*/ 4179408 w 4581178"/>
                    <a:gd name="connsiteY1104" fmla="*/ 1190307 h 4603409"/>
                    <a:gd name="connsiteX1105" fmla="*/ 4296105 w 4581178"/>
                    <a:gd name="connsiteY1105" fmla="*/ 1189195 h 4603409"/>
                    <a:gd name="connsiteX1106" fmla="*/ 4315555 w 4581178"/>
                    <a:gd name="connsiteY1106" fmla="*/ 1208645 h 4603409"/>
                    <a:gd name="connsiteX1107" fmla="*/ 4296105 w 4581178"/>
                    <a:gd name="connsiteY1107" fmla="*/ 1228095 h 4603409"/>
                    <a:gd name="connsiteX1108" fmla="*/ 4276655 w 4581178"/>
                    <a:gd name="connsiteY1108" fmla="*/ 1208645 h 4603409"/>
                    <a:gd name="connsiteX1109" fmla="*/ 4296105 w 4581178"/>
                    <a:gd name="connsiteY1109" fmla="*/ 1189195 h 4603409"/>
                    <a:gd name="connsiteX1110" fmla="*/ 404548 w 4581178"/>
                    <a:gd name="connsiteY1110" fmla="*/ 1189195 h 4603409"/>
                    <a:gd name="connsiteX1111" fmla="*/ 428999 w 4581178"/>
                    <a:gd name="connsiteY1111" fmla="*/ 1214202 h 4603409"/>
                    <a:gd name="connsiteX1112" fmla="*/ 404548 w 4581178"/>
                    <a:gd name="connsiteY1112" fmla="*/ 1239209 h 4603409"/>
                    <a:gd name="connsiteX1113" fmla="*/ 380097 w 4581178"/>
                    <a:gd name="connsiteY1113" fmla="*/ 1214202 h 4603409"/>
                    <a:gd name="connsiteX1114" fmla="*/ 404548 w 4581178"/>
                    <a:gd name="connsiteY1114" fmla="*/ 1189195 h 4603409"/>
                    <a:gd name="connsiteX1115" fmla="*/ 4057710 w 4581178"/>
                    <a:gd name="connsiteY1115" fmla="*/ 1185861 h 4603409"/>
                    <a:gd name="connsiteX1116" fmla="*/ 4093275 w 4581178"/>
                    <a:gd name="connsiteY1116" fmla="*/ 1220870 h 4603409"/>
                    <a:gd name="connsiteX1117" fmla="*/ 4057710 w 4581178"/>
                    <a:gd name="connsiteY1117" fmla="*/ 1255879 h 4603409"/>
                    <a:gd name="connsiteX1118" fmla="*/ 4022145 w 4581178"/>
                    <a:gd name="connsiteY1118" fmla="*/ 1220870 h 4603409"/>
                    <a:gd name="connsiteX1119" fmla="*/ 4057710 w 4581178"/>
                    <a:gd name="connsiteY1119" fmla="*/ 1185861 h 4603409"/>
                    <a:gd name="connsiteX1120" fmla="*/ 740191 w 4581178"/>
                    <a:gd name="connsiteY1120" fmla="*/ 1085835 h 4603409"/>
                    <a:gd name="connsiteX1121" fmla="*/ 750194 w 4581178"/>
                    <a:gd name="connsiteY1121" fmla="*/ 1095838 h 4603409"/>
                    <a:gd name="connsiteX1122" fmla="*/ 740191 w 4581178"/>
                    <a:gd name="connsiteY1122" fmla="*/ 1105841 h 4603409"/>
                    <a:gd name="connsiteX1123" fmla="*/ 730188 w 4581178"/>
                    <a:gd name="connsiteY1123" fmla="*/ 1095838 h 4603409"/>
                    <a:gd name="connsiteX1124" fmla="*/ 740191 w 4581178"/>
                    <a:gd name="connsiteY1124" fmla="*/ 1085835 h 4603409"/>
                    <a:gd name="connsiteX1125" fmla="*/ 616825 w 4581178"/>
                    <a:gd name="connsiteY1125" fmla="*/ 1081390 h 4603409"/>
                    <a:gd name="connsiteX1126" fmla="*/ 622382 w 4581178"/>
                    <a:gd name="connsiteY1126" fmla="*/ 1086947 h 4603409"/>
                    <a:gd name="connsiteX1127" fmla="*/ 616825 w 4581178"/>
                    <a:gd name="connsiteY1127" fmla="*/ 1092504 h 4603409"/>
                    <a:gd name="connsiteX1128" fmla="*/ 611268 w 4581178"/>
                    <a:gd name="connsiteY1128" fmla="*/ 1086947 h 4603409"/>
                    <a:gd name="connsiteX1129" fmla="*/ 616825 w 4581178"/>
                    <a:gd name="connsiteY1129" fmla="*/ 1081390 h 4603409"/>
                    <a:gd name="connsiteX1130" fmla="*/ 3844322 w 4581178"/>
                    <a:gd name="connsiteY1130" fmla="*/ 1071387 h 4603409"/>
                    <a:gd name="connsiteX1131" fmla="*/ 3867662 w 4581178"/>
                    <a:gd name="connsiteY1131" fmla="*/ 1094727 h 4603409"/>
                    <a:gd name="connsiteX1132" fmla="*/ 3844322 w 4581178"/>
                    <a:gd name="connsiteY1132" fmla="*/ 1118067 h 4603409"/>
                    <a:gd name="connsiteX1133" fmla="*/ 3820982 w 4581178"/>
                    <a:gd name="connsiteY1133" fmla="*/ 1094727 h 4603409"/>
                    <a:gd name="connsiteX1134" fmla="*/ 3844322 w 4581178"/>
                    <a:gd name="connsiteY1134" fmla="*/ 1071387 h 4603409"/>
                    <a:gd name="connsiteX1135" fmla="*/ 371206 w 4581178"/>
                    <a:gd name="connsiteY1135" fmla="*/ 1055827 h 4603409"/>
                    <a:gd name="connsiteX1136" fmla="*/ 384543 w 4581178"/>
                    <a:gd name="connsiteY1136" fmla="*/ 1069164 h 4603409"/>
                    <a:gd name="connsiteX1137" fmla="*/ 371206 w 4581178"/>
                    <a:gd name="connsiteY1137" fmla="*/ 1082501 h 4603409"/>
                    <a:gd name="connsiteX1138" fmla="*/ 357869 w 4581178"/>
                    <a:gd name="connsiteY1138" fmla="*/ 1069164 h 4603409"/>
                    <a:gd name="connsiteX1139" fmla="*/ 371206 w 4581178"/>
                    <a:gd name="connsiteY1139" fmla="*/ 1055827 h 4603409"/>
                    <a:gd name="connsiteX1140" fmla="*/ 4092719 w 4581178"/>
                    <a:gd name="connsiteY1140" fmla="*/ 1052493 h 4603409"/>
                    <a:gd name="connsiteX1141" fmla="*/ 4115503 w 4581178"/>
                    <a:gd name="connsiteY1141" fmla="*/ 1075277 h 4603409"/>
                    <a:gd name="connsiteX1142" fmla="*/ 4092719 w 4581178"/>
                    <a:gd name="connsiteY1142" fmla="*/ 1098061 h 4603409"/>
                    <a:gd name="connsiteX1143" fmla="*/ 4069935 w 4581178"/>
                    <a:gd name="connsiteY1143" fmla="*/ 1075277 h 4603409"/>
                    <a:gd name="connsiteX1144" fmla="*/ 4092719 w 4581178"/>
                    <a:gd name="connsiteY1144" fmla="*/ 1052493 h 4603409"/>
                    <a:gd name="connsiteX1145" fmla="*/ 3967131 w 4581178"/>
                    <a:gd name="connsiteY1145" fmla="*/ 1051382 h 4603409"/>
                    <a:gd name="connsiteX1146" fmla="*/ 4002140 w 4581178"/>
                    <a:gd name="connsiteY1146" fmla="*/ 1086391 h 4603409"/>
                    <a:gd name="connsiteX1147" fmla="*/ 3967131 w 4581178"/>
                    <a:gd name="connsiteY1147" fmla="*/ 1121400 h 4603409"/>
                    <a:gd name="connsiteX1148" fmla="*/ 3932122 w 4581178"/>
                    <a:gd name="connsiteY1148" fmla="*/ 1086391 h 4603409"/>
                    <a:gd name="connsiteX1149" fmla="*/ 3967131 w 4581178"/>
                    <a:gd name="connsiteY1149" fmla="*/ 1051382 h 4603409"/>
                    <a:gd name="connsiteX1150" fmla="*/ 491793 w 4581178"/>
                    <a:gd name="connsiteY1150" fmla="*/ 1050271 h 4603409"/>
                    <a:gd name="connsiteX1151" fmla="*/ 517911 w 4581178"/>
                    <a:gd name="connsiteY1151" fmla="*/ 1076389 h 4603409"/>
                    <a:gd name="connsiteX1152" fmla="*/ 491793 w 4581178"/>
                    <a:gd name="connsiteY1152" fmla="*/ 1102507 h 4603409"/>
                    <a:gd name="connsiteX1153" fmla="*/ 465675 w 4581178"/>
                    <a:gd name="connsiteY1153" fmla="*/ 1076389 h 4603409"/>
                    <a:gd name="connsiteX1154" fmla="*/ 491793 w 4581178"/>
                    <a:gd name="connsiteY1154" fmla="*/ 1050271 h 4603409"/>
                    <a:gd name="connsiteX1155" fmla="*/ 4212195 w 4581178"/>
                    <a:gd name="connsiteY1155" fmla="*/ 1046936 h 4603409"/>
                    <a:gd name="connsiteX1156" fmla="*/ 4233312 w 4581178"/>
                    <a:gd name="connsiteY1156" fmla="*/ 1068053 h 4603409"/>
                    <a:gd name="connsiteX1157" fmla="*/ 4212195 w 4581178"/>
                    <a:gd name="connsiteY1157" fmla="*/ 1089170 h 4603409"/>
                    <a:gd name="connsiteX1158" fmla="*/ 4191078 w 4581178"/>
                    <a:gd name="connsiteY1158" fmla="*/ 1068053 h 4603409"/>
                    <a:gd name="connsiteX1159" fmla="*/ 4212195 w 4581178"/>
                    <a:gd name="connsiteY1159" fmla="*/ 1046936 h 4603409"/>
                    <a:gd name="connsiteX1160" fmla="*/ 845218 w 4581178"/>
                    <a:gd name="connsiteY1160" fmla="*/ 961359 h 4603409"/>
                    <a:gd name="connsiteX1161" fmla="*/ 855777 w 4581178"/>
                    <a:gd name="connsiteY1161" fmla="*/ 971918 h 4603409"/>
                    <a:gd name="connsiteX1162" fmla="*/ 845218 w 4581178"/>
                    <a:gd name="connsiteY1162" fmla="*/ 982477 h 4603409"/>
                    <a:gd name="connsiteX1163" fmla="*/ 834659 w 4581178"/>
                    <a:gd name="connsiteY1163" fmla="*/ 971918 h 4603409"/>
                    <a:gd name="connsiteX1164" fmla="*/ 845218 w 4581178"/>
                    <a:gd name="connsiteY1164" fmla="*/ 961359 h 4603409"/>
                    <a:gd name="connsiteX1165" fmla="*/ 717963 w 4581178"/>
                    <a:gd name="connsiteY1165" fmla="*/ 952468 h 4603409"/>
                    <a:gd name="connsiteX1166" fmla="*/ 724632 w 4581178"/>
                    <a:gd name="connsiteY1166" fmla="*/ 959137 h 4603409"/>
                    <a:gd name="connsiteX1167" fmla="*/ 717963 w 4581178"/>
                    <a:gd name="connsiteY1167" fmla="*/ 965806 h 4603409"/>
                    <a:gd name="connsiteX1168" fmla="*/ 711294 w 4581178"/>
                    <a:gd name="connsiteY1168" fmla="*/ 959137 h 4603409"/>
                    <a:gd name="connsiteX1169" fmla="*/ 717963 w 4581178"/>
                    <a:gd name="connsiteY1169" fmla="*/ 952468 h 4603409"/>
                    <a:gd name="connsiteX1170" fmla="*/ 3738740 w 4581178"/>
                    <a:gd name="connsiteY1170" fmla="*/ 948022 h 4603409"/>
                    <a:gd name="connsiteX1171" fmla="*/ 3762080 w 4581178"/>
                    <a:gd name="connsiteY1171" fmla="*/ 970806 h 4603409"/>
                    <a:gd name="connsiteX1172" fmla="*/ 3738740 w 4581178"/>
                    <a:gd name="connsiteY1172" fmla="*/ 993590 h 4603409"/>
                    <a:gd name="connsiteX1173" fmla="*/ 3715400 w 4581178"/>
                    <a:gd name="connsiteY1173" fmla="*/ 970806 h 4603409"/>
                    <a:gd name="connsiteX1174" fmla="*/ 3738740 w 4581178"/>
                    <a:gd name="connsiteY1174" fmla="*/ 948022 h 4603409"/>
                    <a:gd name="connsiteX1175" fmla="*/ 3865994 w 4581178"/>
                    <a:gd name="connsiteY1175" fmla="*/ 923571 h 4603409"/>
                    <a:gd name="connsiteX1176" fmla="*/ 3901003 w 4581178"/>
                    <a:gd name="connsiteY1176" fmla="*/ 958580 h 4603409"/>
                    <a:gd name="connsiteX1177" fmla="*/ 3865994 w 4581178"/>
                    <a:gd name="connsiteY1177" fmla="*/ 993589 h 4603409"/>
                    <a:gd name="connsiteX1178" fmla="*/ 3830985 w 4581178"/>
                    <a:gd name="connsiteY1178" fmla="*/ 958580 h 4603409"/>
                    <a:gd name="connsiteX1179" fmla="*/ 3865994 w 4581178"/>
                    <a:gd name="connsiteY1179" fmla="*/ 923571 h 4603409"/>
                    <a:gd name="connsiteX1180" fmla="*/ 464564 w 4581178"/>
                    <a:gd name="connsiteY1180" fmla="*/ 922460 h 4603409"/>
                    <a:gd name="connsiteX1181" fmla="*/ 479012 w 4581178"/>
                    <a:gd name="connsiteY1181" fmla="*/ 936353 h 4603409"/>
                    <a:gd name="connsiteX1182" fmla="*/ 464564 w 4581178"/>
                    <a:gd name="connsiteY1182" fmla="*/ 950246 h 4603409"/>
                    <a:gd name="connsiteX1183" fmla="*/ 450116 w 4581178"/>
                    <a:gd name="connsiteY1183" fmla="*/ 936353 h 4603409"/>
                    <a:gd name="connsiteX1184" fmla="*/ 464564 w 4581178"/>
                    <a:gd name="connsiteY1184" fmla="*/ 922460 h 4603409"/>
                    <a:gd name="connsiteX1185" fmla="*/ 3995472 w 4581178"/>
                    <a:gd name="connsiteY1185" fmla="*/ 921349 h 4603409"/>
                    <a:gd name="connsiteX1186" fmla="*/ 4018812 w 4581178"/>
                    <a:gd name="connsiteY1186" fmla="*/ 944689 h 4603409"/>
                    <a:gd name="connsiteX1187" fmla="*/ 3995472 w 4581178"/>
                    <a:gd name="connsiteY1187" fmla="*/ 968029 h 4603409"/>
                    <a:gd name="connsiteX1188" fmla="*/ 3972132 w 4581178"/>
                    <a:gd name="connsiteY1188" fmla="*/ 944689 h 4603409"/>
                    <a:gd name="connsiteX1189" fmla="*/ 3995472 w 4581178"/>
                    <a:gd name="connsiteY1189" fmla="*/ 921349 h 4603409"/>
                    <a:gd name="connsiteX1190" fmla="*/ 587929 w 4581178"/>
                    <a:gd name="connsiteY1190" fmla="*/ 919126 h 4603409"/>
                    <a:gd name="connsiteX1191" fmla="*/ 614603 w 4581178"/>
                    <a:gd name="connsiteY1191" fmla="*/ 945800 h 4603409"/>
                    <a:gd name="connsiteX1192" fmla="*/ 587929 w 4581178"/>
                    <a:gd name="connsiteY1192" fmla="*/ 972474 h 4603409"/>
                    <a:gd name="connsiteX1193" fmla="*/ 561255 w 4581178"/>
                    <a:gd name="connsiteY1193" fmla="*/ 945800 h 4603409"/>
                    <a:gd name="connsiteX1194" fmla="*/ 587929 w 4581178"/>
                    <a:gd name="connsiteY1194" fmla="*/ 919126 h 4603409"/>
                    <a:gd name="connsiteX1195" fmla="*/ 4118836 w 4581178"/>
                    <a:gd name="connsiteY1195" fmla="*/ 912457 h 4603409"/>
                    <a:gd name="connsiteX1196" fmla="*/ 4141064 w 4581178"/>
                    <a:gd name="connsiteY1196" fmla="*/ 934685 h 4603409"/>
                    <a:gd name="connsiteX1197" fmla="*/ 4118836 w 4581178"/>
                    <a:gd name="connsiteY1197" fmla="*/ 956913 h 4603409"/>
                    <a:gd name="connsiteX1198" fmla="*/ 4096608 w 4581178"/>
                    <a:gd name="connsiteY1198" fmla="*/ 934685 h 4603409"/>
                    <a:gd name="connsiteX1199" fmla="*/ 4118836 w 4581178"/>
                    <a:gd name="connsiteY1199" fmla="*/ 912457 h 4603409"/>
                    <a:gd name="connsiteX1200" fmla="*/ 960247 w 4581178"/>
                    <a:gd name="connsiteY1200" fmla="*/ 845774 h 4603409"/>
                    <a:gd name="connsiteX1201" fmla="*/ 971361 w 4581178"/>
                    <a:gd name="connsiteY1201" fmla="*/ 856888 h 4603409"/>
                    <a:gd name="connsiteX1202" fmla="*/ 960247 w 4581178"/>
                    <a:gd name="connsiteY1202" fmla="*/ 868002 h 4603409"/>
                    <a:gd name="connsiteX1203" fmla="*/ 949133 w 4581178"/>
                    <a:gd name="connsiteY1203" fmla="*/ 856888 h 4603409"/>
                    <a:gd name="connsiteX1204" fmla="*/ 960247 w 4581178"/>
                    <a:gd name="connsiteY1204" fmla="*/ 845774 h 4603409"/>
                    <a:gd name="connsiteX1205" fmla="*/ 3624265 w 4581178"/>
                    <a:gd name="connsiteY1205" fmla="*/ 833548 h 4603409"/>
                    <a:gd name="connsiteX1206" fmla="*/ 3646493 w 4581178"/>
                    <a:gd name="connsiteY1206" fmla="*/ 856332 h 4603409"/>
                    <a:gd name="connsiteX1207" fmla="*/ 3624265 w 4581178"/>
                    <a:gd name="connsiteY1207" fmla="*/ 879116 h 4603409"/>
                    <a:gd name="connsiteX1208" fmla="*/ 3602037 w 4581178"/>
                    <a:gd name="connsiteY1208" fmla="*/ 856332 h 4603409"/>
                    <a:gd name="connsiteX1209" fmla="*/ 3624265 w 4581178"/>
                    <a:gd name="connsiteY1209" fmla="*/ 833548 h 4603409"/>
                    <a:gd name="connsiteX1210" fmla="*/ 827991 w 4581178"/>
                    <a:gd name="connsiteY1210" fmla="*/ 832437 h 4603409"/>
                    <a:gd name="connsiteX1211" fmla="*/ 835771 w 4581178"/>
                    <a:gd name="connsiteY1211" fmla="*/ 840217 h 4603409"/>
                    <a:gd name="connsiteX1212" fmla="*/ 827991 w 4581178"/>
                    <a:gd name="connsiteY1212" fmla="*/ 847997 h 4603409"/>
                    <a:gd name="connsiteX1213" fmla="*/ 820211 w 4581178"/>
                    <a:gd name="connsiteY1213" fmla="*/ 840217 h 4603409"/>
                    <a:gd name="connsiteX1214" fmla="*/ 827991 w 4581178"/>
                    <a:gd name="connsiteY1214" fmla="*/ 832437 h 4603409"/>
                    <a:gd name="connsiteX1215" fmla="*/ 3755966 w 4581178"/>
                    <a:gd name="connsiteY1215" fmla="*/ 805763 h 4603409"/>
                    <a:gd name="connsiteX1216" fmla="*/ 3789864 w 4581178"/>
                    <a:gd name="connsiteY1216" fmla="*/ 839105 h 4603409"/>
                    <a:gd name="connsiteX1217" fmla="*/ 3755966 w 4581178"/>
                    <a:gd name="connsiteY1217" fmla="*/ 872447 h 4603409"/>
                    <a:gd name="connsiteX1218" fmla="*/ 3722068 w 4581178"/>
                    <a:gd name="connsiteY1218" fmla="*/ 839105 h 4603409"/>
                    <a:gd name="connsiteX1219" fmla="*/ 3755966 w 4581178"/>
                    <a:gd name="connsiteY1219" fmla="*/ 805763 h 4603409"/>
                    <a:gd name="connsiteX1220" fmla="*/ 3888778 w 4581178"/>
                    <a:gd name="connsiteY1220" fmla="*/ 797983 h 4603409"/>
                    <a:gd name="connsiteX1221" fmla="*/ 3912118 w 4581178"/>
                    <a:gd name="connsiteY1221" fmla="*/ 821323 h 4603409"/>
                    <a:gd name="connsiteX1222" fmla="*/ 3888778 w 4581178"/>
                    <a:gd name="connsiteY1222" fmla="*/ 844663 h 4603409"/>
                    <a:gd name="connsiteX1223" fmla="*/ 3865438 w 4581178"/>
                    <a:gd name="connsiteY1223" fmla="*/ 821323 h 4603409"/>
                    <a:gd name="connsiteX1224" fmla="*/ 3888778 w 4581178"/>
                    <a:gd name="connsiteY1224" fmla="*/ 797983 h 4603409"/>
                    <a:gd name="connsiteX1225" fmla="*/ 694624 w 4581178"/>
                    <a:gd name="connsiteY1225" fmla="*/ 795760 h 4603409"/>
                    <a:gd name="connsiteX1226" fmla="*/ 721298 w 4581178"/>
                    <a:gd name="connsiteY1226" fmla="*/ 822434 h 4603409"/>
                    <a:gd name="connsiteX1227" fmla="*/ 694624 w 4581178"/>
                    <a:gd name="connsiteY1227" fmla="*/ 849108 h 4603409"/>
                    <a:gd name="connsiteX1228" fmla="*/ 667950 w 4581178"/>
                    <a:gd name="connsiteY1228" fmla="*/ 822434 h 4603409"/>
                    <a:gd name="connsiteX1229" fmla="*/ 694624 w 4581178"/>
                    <a:gd name="connsiteY1229" fmla="*/ 795760 h 4603409"/>
                    <a:gd name="connsiteX1230" fmla="*/ 566812 w 4581178"/>
                    <a:gd name="connsiteY1230" fmla="*/ 794649 h 4603409"/>
                    <a:gd name="connsiteX1231" fmla="*/ 581260 w 4581178"/>
                    <a:gd name="connsiteY1231" fmla="*/ 809097 h 4603409"/>
                    <a:gd name="connsiteX1232" fmla="*/ 566812 w 4581178"/>
                    <a:gd name="connsiteY1232" fmla="*/ 823545 h 4603409"/>
                    <a:gd name="connsiteX1233" fmla="*/ 552364 w 4581178"/>
                    <a:gd name="connsiteY1233" fmla="*/ 809097 h 4603409"/>
                    <a:gd name="connsiteX1234" fmla="*/ 566812 w 4581178"/>
                    <a:gd name="connsiteY1234" fmla="*/ 794649 h 4603409"/>
                    <a:gd name="connsiteX1235" fmla="*/ 4017144 w 4581178"/>
                    <a:gd name="connsiteY1235" fmla="*/ 785758 h 4603409"/>
                    <a:gd name="connsiteX1236" fmla="*/ 4039928 w 4581178"/>
                    <a:gd name="connsiteY1236" fmla="*/ 808542 h 4603409"/>
                    <a:gd name="connsiteX1237" fmla="*/ 4017144 w 4581178"/>
                    <a:gd name="connsiteY1237" fmla="*/ 831326 h 4603409"/>
                    <a:gd name="connsiteX1238" fmla="*/ 3994360 w 4581178"/>
                    <a:gd name="connsiteY1238" fmla="*/ 808542 h 4603409"/>
                    <a:gd name="connsiteX1239" fmla="*/ 4017144 w 4581178"/>
                    <a:gd name="connsiteY1239" fmla="*/ 785758 h 4603409"/>
                    <a:gd name="connsiteX1240" fmla="*/ 1084168 w 4581178"/>
                    <a:gd name="connsiteY1240" fmla="*/ 740191 h 4603409"/>
                    <a:gd name="connsiteX1241" fmla="*/ 1095838 w 4581178"/>
                    <a:gd name="connsiteY1241" fmla="*/ 751861 h 4603409"/>
                    <a:gd name="connsiteX1242" fmla="*/ 1084168 w 4581178"/>
                    <a:gd name="connsiteY1242" fmla="*/ 763531 h 4603409"/>
                    <a:gd name="connsiteX1243" fmla="*/ 1072498 w 4581178"/>
                    <a:gd name="connsiteY1243" fmla="*/ 751861 h 4603409"/>
                    <a:gd name="connsiteX1244" fmla="*/ 1084168 w 4581178"/>
                    <a:gd name="connsiteY1244" fmla="*/ 740191 h 4603409"/>
                    <a:gd name="connsiteX1245" fmla="*/ 3500345 w 4581178"/>
                    <a:gd name="connsiteY1245" fmla="*/ 730188 h 4603409"/>
                    <a:gd name="connsiteX1246" fmla="*/ 3522018 w 4581178"/>
                    <a:gd name="connsiteY1246" fmla="*/ 751305 h 4603409"/>
                    <a:gd name="connsiteX1247" fmla="*/ 3500345 w 4581178"/>
                    <a:gd name="connsiteY1247" fmla="*/ 772422 h 4603409"/>
                    <a:gd name="connsiteX1248" fmla="*/ 3478672 w 4581178"/>
                    <a:gd name="connsiteY1248" fmla="*/ 751305 h 4603409"/>
                    <a:gd name="connsiteX1249" fmla="*/ 3500345 w 4581178"/>
                    <a:gd name="connsiteY1249" fmla="*/ 730188 h 4603409"/>
                    <a:gd name="connsiteX1250" fmla="*/ 947466 w 4581178"/>
                    <a:gd name="connsiteY1250" fmla="*/ 720185 h 4603409"/>
                    <a:gd name="connsiteX1251" fmla="*/ 955802 w 4581178"/>
                    <a:gd name="connsiteY1251" fmla="*/ 729076 h 4603409"/>
                    <a:gd name="connsiteX1252" fmla="*/ 947466 w 4581178"/>
                    <a:gd name="connsiteY1252" fmla="*/ 737967 h 4603409"/>
                    <a:gd name="connsiteX1253" fmla="*/ 939130 w 4581178"/>
                    <a:gd name="connsiteY1253" fmla="*/ 729076 h 4603409"/>
                    <a:gd name="connsiteX1254" fmla="*/ 947466 w 4581178"/>
                    <a:gd name="connsiteY1254" fmla="*/ 720185 h 4603409"/>
                    <a:gd name="connsiteX1255" fmla="*/ 3636491 w 4581178"/>
                    <a:gd name="connsiteY1255" fmla="*/ 696846 h 4603409"/>
                    <a:gd name="connsiteX1256" fmla="*/ 3668722 w 4581178"/>
                    <a:gd name="connsiteY1256" fmla="*/ 729077 h 4603409"/>
                    <a:gd name="connsiteX1257" fmla="*/ 3636491 w 4581178"/>
                    <a:gd name="connsiteY1257" fmla="*/ 761308 h 4603409"/>
                    <a:gd name="connsiteX1258" fmla="*/ 3604260 w 4581178"/>
                    <a:gd name="connsiteY1258" fmla="*/ 729077 h 4603409"/>
                    <a:gd name="connsiteX1259" fmla="*/ 3636491 w 4581178"/>
                    <a:gd name="connsiteY1259" fmla="*/ 696846 h 4603409"/>
                    <a:gd name="connsiteX1260" fmla="*/ 3773748 w 4581178"/>
                    <a:gd name="connsiteY1260" fmla="*/ 682398 h 4603409"/>
                    <a:gd name="connsiteX1261" fmla="*/ 3797643 w 4581178"/>
                    <a:gd name="connsiteY1261" fmla="*/ 706293 h 4603409"/>
                    <a:gd name="connsiteX1262" fmla="*/ 3773748 w 4581178"/>
                    <a:gd name="connsiteY1262" fmla="*/ 730188 h 4603409"/>
                    <a:gd name="connsiteX1263" fmla="*/ 3749853 w 4581178"/>
                    <a:gd name="connsiteY1263" fmla="*/ 706293 h 4603409"/>
                    <a:gd name="connsiteX1264" fmla="*/ 3773748 w 4581178"/>
                    <a:gd name="connsiteY1264" fmla="*/ 682398 h 4603409"/>
                    <a:gd name="connsiteX1265" fmla="*/ 810209 w 4581178"/>
                    <a:gd name="connsiteY1265" fmla="*/ 680175 h 4603409"/>
                    <a:gd name="connsiteX1266" fmla="*/ 836883 w 4581178"/>
                    <a:gd name="connsiteY1266" fmla="*/ 706849 h 4603409"/>
                    <a:gd name="connsiteX1267" fmla="*/ 810209 w 4581178"/>
                    <a:gd name="connsiteY1267" fmla="*/ 733523 h 4603409"/>
                    <a:gd name="connsiteX1268" fmla="*/ 783535 w 4581178"/>
                    <a:gd name="connsiteY1268" fmla="*/ 706849 h 4603409"/>
                    <a:gd name="connsiteX1269" fmla="*/ 810209 w 4581178"/>
                    <a:gd name="connsiteY1269" fmla="*/ 680175 h 4603409"/>
                    <a:gd name="connsiteX1270" fmla="*/ 677952 w 4581178"/>
                    <a:gd name="connsiteY1270" fmla="*/ 674618 h 4603409"/>
                    <a:gd name="connsiteX1271" fmla="*/ 693512 w 4581178"/>
                    <a:gd name="connsiteY1271" fmla="*/ 690178 h 4603409"/>
                    <a:gd name="connsiteX1272" fmla="*/ 677952 w 4581178"/>
                    <a:gd name="connsiteY1272" fmla="*/ 705738 h 4603409"/>
                    <a:gd name="connsiteX1273" fmla="*/ 662392 w 4581178"/>
                    <a:gd name="connsiteY1273" fmla="*/ 690178 h 4603409"/>
                    <a:gd name="connsiteX1274" fmla="*/ 677952 w 4581178"/>
                    <a:gd name="connsiteY1274" fmla="*/ 674618 h 4603409"/>
                    <a:gd name="connsiteX1275" fmla="*/ 3906004 w 4581178"/>
                    <a:gd name="connsiteY1275" fmla="*/ 666838 h 4603409"/>
                    <a:gd name="connsiteX1276" fmla="*/ 3928788 w 4581178"/>
                    <a:gd name="connsiteY1276" fmla="*/ 689066 h 4603409"/>
                    <a:gd name="connsiteX1277" fmla="*/ 3906004 w 4581178"/>
                    <a:gd name="connsiteY1277" fmla="*/ 711294 h 4603409"/>
                    <a:gd name="connsiteX1278" fmla="*/ 3883220 w 4581178"/>
                    <a:gd name="connsiteY1278" fmla="*/ 689066 h 4603409"/>
                    <a:gd name="connsiteX1279" fmla="*/ 3906004 w 4581178"/>
                    <a:gd name="connsiteY1279" fmla="*/ 666838 h 4603409"/>
                    <a:gd name="connsiteX1280" fmla="*/ 1215869 w 4581178"/>
                    <a:gd name="connsiteY1280" fmla="*/ 644610 h 4603409"/>
                    <a:gd name="connsiteX1281" fmla="*/ 1228095 w 4581178"/>
                    <a:gd name="connsiteY1281" fmla="*/ 656836 h 4603409"/>
                    <a:gd name="connsiteX1282" fmla="*/ 1215869 w 4581178"/>
                    <a:gd name="connsiteY1282" fmla="*/ 669062 h 4603409"/>
                    <a:gd name="connsiteX1283" fmla="*/ 1203643 w 4581178"/>
                    <a:gd name="connsiteY1283" fmla="*/ 656836 h 4603409"/>
                    <a:gd name="connsiteX1284" fmla="*/ 1215869 w 4581178"/>
                    <a:gd name="connsiteY1284" fmla="*/ 644610 h 4603409"/>
                    <a:gd name="connsiteX1285" fmla="*/ 3367533 w 4581178"/>
                    <a:gd name="connsiteY1285" fmla="*/ 635719 h 4603409"/>
                    <a:gd name="connsiteX1286" fmla="*/ 3388650 w 4581178"/>
                    <a:gd name="connsiteY1286" fmla="*/ 656836 h 4603409"/>
                    <a:gd name="connsiteX1287" fmla="*/ 3367533 w 4581178"/>
                    <a:gd name="connsiteY1287" fmla="*/ 677953 h 4603409"/>
                    <a:gd name="connsiteX1288" fmla="*/ 3346416 w 4581178"/>
                    <a:gd name="connsiteY1288" fmla="*/ 656836 h 4603409"/>
                    <a:gd name="connsiteX1289" fmla="*/ 3367533 w 4581178"/>
                    <a:gd name="connsiteY1289" fmla="*/ 635719 h 4603409"/>
                    <a:gd name="connsiteX1290" fmla="*/ 1074721 w 4581178"/>
                    <a:gd name="connsiteY1290" fmla="*/ 619049 h 4603409"/>
                    <a:gd name="connsiteX1291" fmla="*/ 1084724 w 4581178"/>
                    <a:gd name="connsiteY1291" fmla="*/ 629052 h 4603409"/>
                    <a:gd name="connsiteX1292" fmla="*/ 1074721 w 4581178"/>
                    <a:gd name="connsiteY1292" fmla="*/ 639055 h 4603409"/>
                    <a:gd name="connsiteX1293" fmla="*/ 1064718 w 4581178"/>
                    <a:gd name="connsiteY1293" fmla="*/ 629052 h 4603409"/>
                    <a:gd name="connsiteX1294" fmla="*/ 1074721 w 4581178"/>
                    <a:gd name="connsiteY1294" fmla="*/ 619049 h 4603409"/>
                    <a:gd name="connsiteX1295" fmla="*/ 3509236 w 4581178"/>
                    <a:gd name="connsiteY1295" fmla="*/ 596821 h 4603409"/>
                    <a:gd name="connsiteX1296" fmla="*/ 3540911 w 4581178"/>
                    <a:gd name="connsiteY1296" fmla="*/ 628496 h 4603409"/>
                    <a:gd name="connsiteX1297" fmla="*/ 3509236 w 4581178"/>
                    <a:gd name="connsiteY1297" fmla="*/ 660171 h 4603409"/>
                    <a:gd name="connsiteX1298" fmla="*/ 3477561 w 4581178"/>
                    <a:gd name="connsiteY1298" fmla="*/ 628496 h 4603409"/>
                    <a:gd name="connsiteX1299" fmla="*/ 3509236 w 4581178"/>
                    <a:gd name="connsiteY1299" fmla="*/ 596821 h 4603409"/>
                    <a:gd name="connsiteX1300" fmla="*/ 3650383 w 4581178"/>
                    <a:gd name="connsiteY1300" fmla="*/ 575704 h 4603409"/>
                    <a:gd name="connsiteX1301" fmla="*/ 3674278 w 4581178"/>
                    <a:gd name="connsiteY1301" fmla="*/ 599599 h 4603409"/>
                    <a:gd name="connsiteX1302" fmla="*/ 3650383 w 4581178"/>
                    <a:gd name="connsiteY1302" fmla="*/ 623494 h 4603409"/>
                    <a:gd name="connsiteX1303" fmla="*/ 3626488 w 4581178"/>
                    <a:gd name="connsiteY1303" fmla="*/ 599599 h 4603409"/>
                    <a:gd name="connsiteX1304" fmla="*/ 3650383 w 4581178"/>
                    <a:gd name="connsiteY1304" fmla="*/ 575704 h 4603409"/>
                    <a:gd name="connsiteX1305" fmla="*/ 933574 w 4581178"/>
                    <a:gd name="connsiteY1305" fmla="*/ 574593 h 4603409"/>
                    <a:gd name="connsiteX1306" fmla="*/ 960248 w 4581178"/>
                    <a:gd name="connsiteY1306" fmla="*/ 600711 h 4603409"/>
                    <a:gd name="connsiteX1307" fmla="*/ 933574 w 4581178"/>
                    <a:gd name="connsiteY1307" fmla="*/ 626829 h 4603409"/>
                    <a:gd name="connsiteX1308" fmla="*/ 906900 w 4581178"/>
                    <a:gd name="connsiteY1308" fmla="*/ 600711 h 4603409"/>
                    <a:gd name="connsiteX1309" fmla="*/ 933574 w 4581178"/>
                    <a:gd name="connsiteY1309" fmla="*/ 574593 h 4603409"/>
                    <a:gd name="connsiteX1310" fmla="*/ 796872 w 4581178"/>
                    <a:gd name="connsiteY1310" fmla="*/ 563479 h 4603409"/>
                    <a:gd name="connsiteX1311" fmla="*/ 812432 w 4581178"/>
                    <a:gd name="connsiteY1311" fmla="*/ 579039 h 4603409"/>
                    <a:gd name="connsiteX1312" fmla="*/ 796872 w 4581178"/>
                    <a:gd name="connsiteY1312" fmla="*/ 594599 h 4603409"/>
                    <a:gd name="connsiteX1313" fmla="*/ 781312 w 4581178"/>
                    <a:gd name="connsiteY1313" fmla="*/ 579039 h 4603409"/>
                    <a:gd name="connsiteX1314" fmla="*/ 796872 w 4581178"/>
                    <a:gd name="connsiteY1314" fmla="*/ 563479 h 4603409"/>
                    <a:gd name="connsiteX1315" fmla="*/ 1355904 w 4581178"/>
                    <a:gd name="connsiteY1315" fmla="*/ 560144 h 4603409"/>
                    <a:gd name="connsiteX1316" fmla="*/ 1369241 w 4581178"/>
                    <a:gd name="connsiteY1316" fmla="*/ 573481 h 4603409"/>
                    <a:gd name="connsiteX1317" fmla="*/ 1355904 w 4581178"/>
                    <a:gd name="connsiteY1317" fmla="*/ 586818 h 4603409"/>
                    <a:gd name="connsiteX1318" fmla="*/ 1342567 w 4581178"/>
                    <a:gd name="connsiteY1318" fmla="*/ 573481 h 4603409"/>
                    <a:gd name="connsiteX1319" fmla="*/ 1355904 w 4581178"/>
                    <a:gd name="connsiteY1319" fmla="*/ 560144 h 4603409"/>
                    <a:gd name="connsiteX1320" fmla="*/ 3786529 w 4581178"/>
                    <a:gd name="connsiteY1320" fmla="*/ 555699 h 4603409"/>
                    <a:gd name="connsiteX1321" fmla="*/ 3808757 w 4581178"/>
                    <a:gd name="connsiteY1321" fmla="*/ 577927 h 4603409"/>
                    <a:gd name="connsiteX1322" fmla="*/ 3786529 w 4581178"/>
                    <a:gd name="connsiteY1322" fmla="*/ 600155 h 4603409"/>
                    <a:gd name="connsiteX1323" fmla="*/ 3764301 w 4581178"/>
                    <a:gd name="connsiteY1323" fmla="*/ 577927 h 4603409"/>
                    <a:gd name="connsiteX1324" fmla="*/ 3786529 w 4581178"/>
                    <a:gd name="connsiteY1324" fmla="*/ 555699 h 4603409"/>
                    <a:gd name="connsiteX1325" fmla="*/ 3228052 w 4581178"/>
                    <a:gd name="connsiteY1325" fmla="*/ 552365 h 4603409"/>
                    <a:gd name="connsiteX1326" fmla="*/ 3248613 w 4581178"/>
                    <a:gd name="connsiteY1326" fmla="*/ 572926 h 4603409"/>
                    <a:gd name="connsiteX1327" fmla="*/ 3228052 w 4581178"/>
                    <a:gd name="connsiteY1327" fmla="*/ 593487 h 4603409"/>
                    <a:gd name="connsiteX1328" fmla="*/ 3207491 w 4581178"/>
                    <a:gd name="connsiteY1328" fmla="*/ 572926 h 4603409"/>
                    <a:gd name="connsiteX1329" fmla="*/ 3228052 w 4581178"/>
                    <a:gd name="connsiteY1329" fmla="*/ 552365 h 4603409"/>
                    <a:gd name="connsiteX1330" fmla="*/ 1210311 w 4581178"/>
                    <a:gd name="connsiteY1330" fmla="*/ 526802 h 4603409"/>
                    <a:gd name="connsiteX1331" fmla="*/ 1221425 w 4581178"/>
                    <a:gd name="connsiteY1331" fmla="*/ 538472 h 4603409"/>
                    <a:gd name="connsiteX1332" fmla="*/ 1210311 w 4581178"/>
                    <a:gd name="connsiteY1332" fmla="*/ 550142 h 4603409"/>
                    <a:gd name="connsiteX1333" fmla="*/ 1199197 w 4581178"/>
                    <a:gd name="connsiteY1333" fmla="*/ 538472 h 4603409"/>
                    <a:gd name="connsiteX1334" fmla="*/ 1210311 w 4581178"/>
                    <a:gd name="connsiteY1334" fmla="*/ 526802 h 4603409"/>
                    <a:gd name="connsiteX1335" fmla="*/ 3374201 w 4581178"/>
                    <a:gd name="connsiteY1335" fmla="*/ 507909 h 4603409"/>
                    <a:gd name="connsiteX1336" fmla="*/ 3404209 w 4581178"/>
                    <a:gd name="connsiteY1336" fmla="*/ 537917 h 4603409"/>
                    <a:gd name="connsiteX1337" fmla="*/ 3374201 w 4581178"/>
                    <a:gd name="connsiteY1337" fmla="*/ 567925 h 4603409"/>
                    <a:gd name="connsiteX1338" fmla="*/ 3344193 w 4581178"/>
                    <a:gd name="connsiteY1338" fmla="*/ 537917 h 4603409"/>
                    <a:gd name="connsiteX1339" fmla="*/ 3374201 w 4581178"/>
                    <a:gd name="connsiteY1339" fmla="*/ 507909 h 4603409"/>
                    <a:gd name="connsiteX1340" fmla="*/ 1501497 w 4581178"/>
                    <a:gd name="connsiteY1340" fmla="*/ 487904 h 4603409"/>
                    <a:gd name="connsiteX1341" fmla="*/ 1514834 w 4581178"/>
                    <a:gd name="connsiteY1341" fmla="*/ 501797 h 4603409"/>
                    <a:gd name="connsiteX1342" fmla="*/ 1501497 w 4581178"/>
                    <a:gd name="connsiteY1342" fmla="*/ 515690 h 4603409"/>
                    <a:gd name="connsiteX1343" fmla="*/ 1488160 w 4581178"/>
                    <a:gd name="connsiteY1343" fmla="*/ 501797 h 4603409"/>
                    <a:gd name="connsiteX1344" fmla="*/ 1501497 w 4581178"/>
                    <a:gd name="connsiteY1344" fmla="*/ 487904 h 4603409"/>
                    <a:gd name="connsiteX1345" fmla="*/ 3082459 w 4581178"/>
                    <a:gd name="connsiteY1345" fmla="*/ 482346 h 4603409"/>
                    <a:gd name="connsiteX1346" fmla="*/ 3101909 w 4581178"/>
                    <a:gd name="connsiteY1346" fmla="*/ 501796 h 4603409"/>
                    <a:gd name="connsiteX1347" fmla="*/ 3082459 w 4581178"/>
                    <a:gd name="connsiteY1347" fmla="*/ 521246 h 4603409"/>
                    <a:gd name="connsiteX1348" fmla="*/ 3063009 w 4581178"/>
                    <a:gd name="connsiteY1348" fmla="*/ 501796 h 4603409"/>
                    <a:gd name="connsiteX1349" fmla="*/ 3082459 w 4581178"/>
                    <a:gd name="connsiteY1349" fmla="*/ 482346 h 4603409"/>
                    <a:gd name="connsiteX1350" fmla="*/ 3519238 w 4581178"/>
                    <a:gd name="connsiteY1350" fmla="*/ 479013 h 4603409"/>
                    <a:gd name="connsiteX1351" fmla="*/ 3543133 w 4581178"/>
                    <a:gd name="connsiteY1351" fmla="*/ 503464 h 4603409"/>
                    <a:gd name="connsiteX1352" fmla="*/ 3519238 w 4581178"/>
                    <a:gd name="connsiteY1352" fmla="*/ 527915 h 4603409"/>
                    <a:gd name="connsiteX1353" fmla="*/ 3495343 w 4581178"/>
                    <a:gd name="connsiteY1353" fmla="*/ 503464 h 4603409"/>
                    <a:gd name="connsiteX1354" fmla="*/ 3519238 w 4581178"/>
                    <a:gd name="connsiteY1354" fmla="*/ 479013 h 4603409"/>
                    <a:gd name="connsiteX1355" fmla="*/ 1064718 w 4581178"/>
                    <a:gd name="connsiteY1355" fmla="*/ 477901 h 4603409"/>
                    <a:gd name="connsiteX1356" fmla="*/ 1091392 w 4581178"/>
                    <a:gd name="connsiteY1356" fmla="*/ 504019 h 4603409"/>
                    <a:gd name="connsiteX1357" fmla="*/ 1064718 w 4581178"/>
                    <a:gd name="connsiteY1357" fmla="*/ 530137 h 4603409"/>
                    <a:gd name="connsiteX1358" fmla="*/ 1038044 w 4581178"/>
                    <a:gd name="connsiteY1358" fmla="*/ 504019 h 4603409"/>
                    <a:gd name="connsiteX1359" fmla="*/ 1064718 w 4581178"/>
                    <a:gd name="connsiteY1359" fmla="*/ 477901 h 4603409"/>
                    <a:gd name="connsiteX1360" fmla="*/ 924127 w 4581178"/>
                    <a:gd name="connsiteY1360" fmla="*/ 461231 h 4603409"/>
                    <a:gd name="connsiteX1361" fmla="*/ 940243 w 4581178"/>
                    <a:gd name="connsiteY1361" fmla="*/ 477346 h 4603409"/>
                    <a:gd name="connsiteX1362" fmla="*/ 924127 w 4581178"/>
                    <a:gd name="connsiteY1362" fmla="*/ 493462 h 4603409"/>
                    <a:gd name="connsiteX1363" fmla="*/ 908011 w 4581178"/>
                    <a:gd name="connsiteY1363" fmla="*/ 477346 h 4603409"/>
                    <a:gd name="connsiteX1364" fmla="*/ 924127 w 4581178"/>
                    <a:gd name="connsiteY1364" fmla="*/ 461231 h 4603409"/>
                    <a:gd name="connsiteX1365" fmla="*/ 3659830 w 4581178"/>
                    <a:gd name="connsiteY1365" fmla="*/ 453450 h 4603409"/>
                    <a:gd name="connsiteX1366" fmla="*/ 3682058 w 4581178"/>
                    <a:gd name="connsiteY1366" fmla="*/ 475678 h 4603409"/>
                    <a:gd name="connsiteX1367" fmla="*/ 3659830 w 4581178"/>
                    <a:gd name="connsiteY1367" fmla="*/ 497906 h 4603409"/>
                    <a:gd name="connsiteX1368" fmla="*/ 3637602 w 4581178"/>
                    <a:gd name="connsiteY1368" fmla="*/ 475678 h 4603409"/>
                    <a:gd name="connsiteX1369" fmla="*/ 3659830 w 4581178"/>
                    <a:gd name="connsiteY1369" fmla="*/ 453450 h 4603409"/>
                    <a:gd name="connsiteX1370" fmla="*/ 1352014 w 4581178"/>
                    <a:gd name="connsiteY1370" fmla="*/ 445671 h 4603409"/>
                    <a:gd name="connsiteX1371" fmla="*/ 1364795 w 4581178"/>
                    <a:gd name="connsiteY1371" fmla="*/ 458452 h 4603409"/>
                    <a:gd name="connsiteX1372" fmla="*/ 1352014 w 4581178"/>
                    <a:gd name="connsiteY1372" fmla="*/ 471233 h 4603409"/>
                    <a:gd name="connsiteX1373" fmla="*/ 1339233 w 4581178"/>
                    <a:gd name="connsiteY1373" fmla="*/ 458452 h 4603409"/>
                    <a:gd name="connsiteX1374" fmla="*/ 1352014 w 4581178"/>
                    <a:gd name="connsiteY1374" fmla="*/ 445671 h 4603409"/>
                    <a:gd name="connsiteX1375" fmla="*/ 3231942 w 4581178"/>
                    <a:gd name="connsiteY1375" fmla="*/ 430111 h 4603409"/>
                    <a:gd name="connsiteX1376" fmla="*/ 3260839 w 4581178"/>
                    <a:gd name="connsiteY1376" fmla="*/ 458452 h 4603409"/>
                    <a:gd name="connsiteX1377" fmla="*/ 3231942 w 4581178"/>
                    <a:gd name="connsiteY1377" fmla="*/ 486793 h 4603409"/>
                    <a:gd name="connsiteX1378" fmla="*/ 3203045 w 4581178"/>
                    <a:gd name="connsiteY1378" fmla="*/ 458452 h 4603409"/>
                    <a:gd name="connsiteX1379" fmla="*/ 3231942 w 4581178"/>
                    <a:gd name="connsiteY1379" fmla="*/ 430111 h 4603409"/>
                    <a:gd name="connsiteX1380" fmla="*/ 1653203 w 4581178"/>
                    <a:gd name="connsiteY1380" fmla="*/ 428999 h 4603409"/>
                    <a:gd name="connsiteX1381" fmla="*/ 1667096 w 4581178"/>
                    <a:gd name="connsiteY1381" fmla="*/ 443447 h 4603409"/>
                    <a:gd name="connsiteX1382" fmla="*/ 1653203 w 4581178"/>
                    <a:gd name="connsiteY1382" fmla="*/ 457895 h 4603409"/>
                    <a:gd name="connsiteX1383" fmla="*/ 1639310 w 4581178"/>
                    <a:gd name="connsiteY1383" fmla="*/ 443447 h 4603409"/>
                    <a:gd name="connsiteX1384" fmla="*/ 1653203 w 4581178"/>
                    <a:gd name="connsiteY1384" fmla="*/ 428999 h 4603409"/>
                    <a:gd name="connsiteX1385" fmla="*/ 2930753 w 4581178"/>
                    <a:gd name="connsiteY1385" fmla="*/ 423443 h 4603409"/>
                    <a:gd name="connsiteX1386" fmla="*/ 2949647 w 4581178"/>
                    <a:gd name="connsiteY1386" fmla="*/ 442337 h 4603409"/>
                    <a:gd name="connsiteX1387" fmla="*/ 2930753 w 4581178"/>
                    <a:gd name="connsiteY1387" fmla="*/ 461231 h 4603409"/>
                    <a:gd name="connsiteX1388" fmla="*/ 2911859 w 4581178"/>
                    <a:gd name="connsiteY1388" fmla="*/ 442337 h 4603409"/>
                    <a:gd name="connsiteX1389" fmla="*/ 2930753 w 4581178"/>
                    <a:gd name="connsiteY1389" fmla="*/ 423443 h 4603409"/>
                    <a:gd name="connsiteX1390" fmla="*/ 3380869 w 4581178"/>
                    <a:gd name="connsiteY1390" fmla="*/ 392324 h 4603409"/>
                    <a:gd name="connsiteX1391" fmla="*/ 3405320 w 4581178"/>
                    <a:gd name="connsiteY1391" fmla="*/ 416775 h 4603409"/>
                    <a:gd name="connsiteX1392" fmla="*/ 3380869 w 4581178"/>
                    <a:gd name="connsiteY1392" fmla="*/ 441226 h 4603409"/>
                    <a:gd name="connsiteX1393" fmla="*/ 3356418 w 4581178"/>
                    <a:gd name="connsiteY1393" fmla="*/ 416775 h 4603409"/>
                    <a:gd name="connsiteX1394" fmla="*/ 3380869 w 4581178"/>
                    <a:gd name="connsiteY1394" fmla="*/ 392324 h 4603409"/>
                    <a:gd name="connsiteX1395" fmla="*/ 1201976 w 4581178"/>
                    <a:gd name="connsiteY1395" fmla="*/ 390101 h 4603409"/>
                    <a:gd name="connsiteX1396" fmla="*/ 1228094 w 4581178"/>
                    <a:gd name="connsiteY1396" fmla="*/ 416775 h 4603409"/>
                    <a:gd name="connsiteX1397" fmla="*/ 1201976 w 4581178"/>
                    <a:gd name="connsiteY1397" fmla="*/ 443449 h 4603409"/>
                    <a:gd name="connsiteX1398" fmla="*/ 1175858 w 4581178"/>
                    <a:gd name="connsiteY1398" fmla="*/ 416775 h 4603409"/>
                    <a:gd name="connsiteX1399" fmla="*/ 1201976 w 4581178"/>
                    <a:gd name="connsiteY1399" fmla="*/ 390101 h 4603409"/>
                    <a:gd name="connsiteX1400" fmla="*/ 1808798 w 4581178"/>
                    <a:gd name="connsiteY1400" fmla="*/ 381210 h 4603409"/>
                    <a:gd name="connsiteX1401" fmla="*/ 1823802 w 4581178"/>
                    <a:gd name="connsiteY1401" fmla="*/ 396214 h 4603409"/>
                    <a:gd name="connsiteX1402" fmla="*/ 1808798 w 4581178"/>
                    <a:gd name="connsiteY1402" fmla="*/ 411218 h 4603409"/>
                    <a:gd name="connsiteX1403" fmla="*/ 1793794 w 4581178"/>
                    <a:gd name="connsiteY1403" fmla="*/ 396214 h 4603409"/>
                    <a:gd name="connsiteX1404" fmla="*/ 1808798 w 4581178"/>
                    <a:gd name="connsiteY1404" fmla="*/ 381210 h 4603409"/>
                    <a:gd name="connsiteX1405" fmla="*/ 2774602 w 4581178"/>
                    <a:gd name="connsiteY1405" fmla="*/ 377875 h 4603409"/>
                    <a:gd name="connsiteX1406" fmla="*/ 2792940 w 4581178"/>
                    <a:gd name="connsiteY1406" fmla="*/ 396213 h 4603409"/>
                    <a:gd name="connsiteX1407" fmla="*/ 2774602 w 4581178"/>
                    <a:gd name="connsiteY1407" fmla="*/ 414551 h 4603409"/>
                    <a:gd name="connsiteX1408" fmla="*/ 2756264 w 4581178"/>
                    <a:gd name="connsiteY1408" fmla="*/ 396213 h 4603409"/>
                    <a:gd name="connsiteX1409" fmla="*/ 2774602 w 4581178"/>
                    <a:gd name="connsiteY1409" fmla="*/ 377875 h 4603409"/>
                    <a:gd name="connsiteX1410" fmla="*/ 1499274 w 4581178"/>
                    <a:gd name="connsiteY1410" fmla="*/ 376764 h 4603409"/>
                    <a:gd name="connsiteX1411" fmla="*/ 1513722 w 4581178"/>
                    <a:gd name="connsiteY1411" fmla="*/ 390657 h 4603409"/>
                    <a:gd name="connsiteX1412" fmla="*/ 1499274 w 4581178"/>
                    <a:gd name="connsiteY1412" fmla="*/ 404550 h 4603409"/>
                    <a:gd name="connsiteX1413" fmla="*/ 1484826 w 4581178"/>
                    <a:gd name="connsiteY1413" fmla="*/ 390657 h 4603409"/>
                    <a:gd name="connsiteX1414" fmla="*/ 1499274 w 4581178"/>
                    <a:gd name="connsiteY1414" fmla="*/ 376764 h 4603409"/>
                    <a:gd name="connsiteX1415" fmla="*/ 1057494 w 4581178"/>
                    <a:gd name="connsiteY1415" fmla="*/ 366762 h 4603409"/>
                    <a:gd name="connsiteX1416" fmla="*/ 1074721 w 4581178"/>
                    <a:gd name="connsiteY1416" fmla="*/ 383433 h 4603409"/>
                    <a:gd name="connsiteX1417" fmla="*/ 1057494 w 4581178"/>
                    <a:gd name="connsiteY1417" fmla="*/ 400103 h 4603409"/>
                    <a:gd name="connsiteX1418" fmla="*/ 1040267 w 4581178"/>
                    <a:gd name="connsiteY1418" fmla="*/ 383433 h 4603409"/>
                    <a:gd name="connsiteX1419" fmla="*/ 1057494 w 4581178"/>
                    <a:gd name="connsiteY1419" fmla="*/ 366762 h 4603409"/>
                    <a:gd name="connsiteX1420" fmla="*/ 3084683 w 4581178"/>
                    <a:gd name="connsiteY1420" fmla="*/ 363427 h 4603409"/>
                    <a:gd name="connsiteX1421" fmla="*/ 3111913 w 4581178"/>
                    <a:gd name="connsiteY1421" fmla="*/ 390657 h 4603409"/>
                    <a:gd name="connsiteX1422" fmla="*/ 3084683 w 4581178"/>
                    <a:gd name="connsiteY1422" fmla="*/ 417887 h 4603409"/>
                    <a:gd name="connsiteX1423" fmla="*/ 3057453 w 4581178"/>
                    <a:gd name="connsiteY1423" fmla="*/ 390657 h 4603409"/>
                    <a:gd name="connsiteX1424" fmla="*/ 3084683 w 4581178"/>
                    <a:gd name="connsiteY1424" fmla="*/ 363427 h 4603409"/>
                    <a:gd name="connsiteX1425" fmla="*/ 3525351 w 4581178"/>
                    <a:gd name="connsiteY1425" fmla="*/ 361204 h 4603409"/>
                    <a:gd name="connsiteX1426" fmla="*/ 3547579 w 4581178"/>
                    <a:gd name="connsiteY1426" fmla="*/ 383432 h 4603409"/>
                    <a:gd name="connsiteX1427" fmla="*/ 3525351 w 4581178"/>
                    <a:gd name="connsiteY1427" fmla="*/ 405660 h 4603409"/>
                    <a:gd name="connsiteX1428" fmla="*/ 3503123 w 4581178"/>
                    <a:gd name="connsiteY1428" fmla="*/ 383432 h 4603409"/>
                    <a:gd name="connsiteX1429" fmla="*/ 3525351 w 4581178"/>
                    <a:gd name="connsiteY1429" fmla="*/ 361204 h 4603409"/>
                    <a:gd name="connsiteX1430" fmla="*/ 1968284 w 4581178"/>
                    <a:gd name="connsiteY1430" fmla="*/ 347868 h 4603409"/>
                    <a:gd name="connsiteX1431" fmla="*/ 1983844 w 4581178"/>
                    <a:gd name="connsiteY1431" fmla="*/ 363428 h 4603409"/>
                    <a:gd name="connsiteX1432" fmla="*/ 1968284 w 4581178"/>
                    <a:gd name="connsiteY1432" fmla="*/ 378988 h 4603409"/>
                    <a:gd name="connsiteX1433" fmla="*/ 1952724 w 4581178"/>
                    <a:gd name="connsiteY1433" fmla="*/ 363428 h 4603409"/>
                    <a:gd name="connsiteX1434" fmla="*/ 1968284 w 4581178"/>
                    <a:gd name="connsiteY1434" fmla="*/ 347868 h 4603409"/>
                    <a:gd name="connsiteX1435" fmla="*/ 2615672 w 4581178"/>
                    <a:gd name="connsiteY1435" fmla="*/ 344533 h 4603409"/>
                    <a:gd name="connsiteX1436" fmla="*/ 2634010 w 4581178"/>
                    <a:gd name="connsiteY1436" fmla="*/ 362871 h 4603409"/>
                    <a:gd name="connsiteX1437" fmla="*/ 2615672 w 4581178"/>
                    <a:gd name="connsiteY1437" fmla="*/ 381209 h 4603409"/>
                    <a:gd name="connsiteX1438" fmla="*/ 2597334 w 4581178"/>
                    <a:gd name="connsiteY1438" fmla="*/ 362871 h 4603409"/>
                    <a:gd name="connsiteX1439" fmla="*/ 2615672 w 4581178"/>
                    <a:gd name="connsiteY1439" fmla="*/ 344533 h 4603409"/>
                    <a:gd name="connsiteX1440" fmla="*/ 2128881 w 4581178"/>
                    <a:gd name="connsiteY1440" fmla="*/ 326751 h 4603409"/>
                    <a:gd name="connsiteX1441" fmla="*/ 2144997 w 4581178"/>
                    <a:gd name="connsiteY1441" fmla="*/ 342867 h 4603409"/>
                    <a:gd name="connsiteX1442" fmla="*/ 2128881 w 4581178"/>
                    <a:gd name="connsiteY1442" fmla="*/ 358983 h 4603409"/>
                    <a:gd name="connsiteX1443" fmla="*/ 2112765 w 4581178"/>
                    <a:gd name="connsiteY1443" fmla="*/ 342867 h 4603409"/>
                    <a:gd name="connsiteX1444" fmla="*/ 2128881 w 4581178"/>
                    <a:gd name="connsiteY1444" fmla="*/ 326751 h 4603409"/>
                    <a:gd name="connsiteX1445" fmla="*/ 2454520 w 4581178"/>
                    <a:gd name="connsiteY1445" fmla="*/ 325640 h 4603409"/>
                    <a:gd name="connsiteX1446" fmla="*/ 2471747 w 4581178"/>
                    <a:gd name="connsiteY1446" fmla="*/ 342867 h 4603409"/>
                    <a:gd name="connsiteX1447" fmla="*/ 2454520 w 4581178"/>
                    <a:gd name="connsiteY1447" fmla="*/ 360094 h 4603409"/>
                    <a:gd name="connsiteX1448" fmla="*/ 2437293 w 4581178"/>
                    <a:gd name="connsiteY1448" fmla="*/ 342867 h 4603409"/>
                    <a:gd name="connsiteX1449" fmla="*/ 2454520 w 4581178"/>
                    <a:gd name="connsiteY1449" fmla="*/ 325640 h 4603409"/>
                    <a:gd name="connsiteX1450" fmla="*/ 2291700 w 4581178"/>
                    <a:gd name="connsiteY1450" fmla="*/ 320082 h 4603409"/>
                    <a:gd name="connsiteX1451" fmla="*/ 2308371 w 4581178"/>
                    <a:gd name="connsiteY1451" fmla="*/ 336753 h 4603409"/>
                    <a:gd name="connsiteX1452" fmla="*/ 2291700 w 4581178"/>
                    <a:gd name="connsiteY1452" fmla="*/ 353424 h 4603409"/>
                    <a:gd name="connsiteX1453" fmla="*/ 2275029 w 4581178"/>
                    <a:gd name="connsiteY1453" fmla="*/ 336753 h 4603409"/>
                    <a:gd name="connsiteX1454" fmla="*/ 2291700 w 4581178"/>
                    <a:gd name="connsiteY1454" fmla="*/ 320082 h 4603409"/>
                    <a:gd name="connsiteX1455" fmla="*/ 1652092 w 4581178"/>
                    <a:gd name="connsiteY1455" fmla="*/ 318971 h 4603409"/>
                    <a:gd name="connsiteX1456" fmla="*/ 1667096 w 4581178"/>
                    <a:gd name="connsiteY1456" fmla="*/ 333975 h 4603409"/>
                    <a:gd name="connsiteX1457" fmla="*/ 1652092 w 4581178"/>
                    <a:gd name="connsiteY1457" fmla="*/ 348979 h 4603409"/>
                    <a:gd name="connsiteX1458" fmla="*/ 1637088 w 4581178"/>
                    <a:gd name="connsiteY1458" fmla="*/ 333975 h 4603409"/>
                    <a:gd name="connsiteX1459" fmla="*/ 1652092 w 4581178"/>
                    <a:gd name="connsiteY1459" fmla="*/ 318971 h 4603409"/>
                    <a:gd name="connsiteX1460" fmla="*/ 3236944 w 4581178"/>
                    <a:gd name="connsiteY1460" fmla="*/ 315637 h 4603409"/>
                    <a:gd name="connsiteX1461" fmla="*/ 3261951 w 4581178"/>
                    <a:gd name="connsiteY1461" fmla="*/ 340088 h 4603409"/>
                    <a:gd name="connsiteX1462" fmla="*/ 3236944 w 4581178"/>
                    <a:gd name="connsiteY1462" fmla="*/ 364539 h 4603409"/>
                    <a:gd name="connsiteX1463" fmla="*/ 3211937 w 4581178"/>
                    <a:gd name="connsiteY1463" fmla="*/ 340088 h 4603409"/>
                    <a:gd name="connsiteX1464" fmla="*/ 3236944 w 4581178"/>
                    <a:gd name="connsiteY1464" fmla="*/ 315637 h 4603409"/>
                    <a:gd name="connsiteX1465" fmla="*/ 1346457 w 4581178"/>
                    <a:gd name="connsiteY1465" fmla="*/ 314526 h 4603409"/>
                    <a:gd name="connsiteX1466" fmla="*/ 1372575 w 4581178"/>
                    <a:gd name="connsiteY1466" fmla="*/ 340644 h 4603409"/>
                    <a:gd name="connsiteX1467" fmla="*/ 1346457 w 4581178"/>
                    <a:gd name="connsiteY1467" fmla="*/ 366762 h 4603409"/>
                    <a:gd name="connsiteX1468" fmla="*/ 1320339 w 4581178"/>
                    <a:gd name="connsiteY1468" fmla="*/ 340644 h 4603409"/>
                    <a:gd name="connsiteX1469" fmla="*/ 1346457 w 4581178"/>
                    <a:gd name="connsiteY1469" fmla="*/ 314526 h 4603409"/>
                    <a:gd name="connsiteX1470" fmla="*/ 2931865 w 4581178"/>
                    <a:gd name="connsiteY1470" fmla="*/ 308968 h 4603409"/>
                    <a:gd name="connsiteX1471" fmla="*/ 2957427 w 4581178"/>
                    <a:gd name="connsiteY1471" fmla="*/ 333975 h 4603409"/>
                    <a:gd name="connsiteX1472" fmla="*/ 2931865 w 4581178"/>
                    <a:gd name="connsiteY1472" fmla="*/ 358982 h 4603409"/>
                    <a:gd name="connsiteX1473" fmla="*/ 2906303 w 4581178"/>
                    <a:gd name="connsiteY1473" fmla="*/ 333975 h 4603409"/>
                    <a:gd name="connsiteX1474" fmla="*/ 2931865 w 4581178"/>
                    <a:gd name="connsiteY1474" fmla="*/ 308968 h 4603409"/>
                    <a:gd name="connsiteX1475" fmla="*/ 1197530 w 4581178"/>
                    <a:gd name="connsiteY1475" fmla="*/ 283408 h 4603409"/>
                    <a:gd name="connsiteX1476" fmla="*/ 1214757 w 4581178"/>
                    <a:gd name="connsiteY1476" fmla="*/ 300634 h 4603409"/>
                    <a:gd name="connsiteX1477" fmla="*/ 1197530 w 4581178"/>
                    <a:gd name="connsiteY1477" fmla="*/ 317862 h 4603409"/>
                    <a:gd name="connsiteX1478" fmla="*/ 1180303 w 4581178"/>
                    <a:gd name="connsiteY1478" fmla="*/ 300634 h 4603409"/>
                    <a:gd name="connsiteX1479" fmla="*/ 1197530 w 4581178"/>
                    <a:gd name="connsiteY1479" fmla="*/ 283408 h 4603409"/>
                    <a:gd name="connsiteX1480" fmla="*/ 3385315 w 4581178"/>
                    <a:gd name="connsiteY1480" fmla="*/ 277849 h 4603409"/>
                    <a:gd name="connsiteX1481" fmla="*/ 3407543 w 4581178"/>
                    <a:gd name="connsiteY1481" fmla="*/ 300077 h 4603409"/>
                    <a:gd name="connsiteX1482" fmla="*/ 3385315 w 4581178"/>
                    <a:gd name="connsiteY1482" fmla="*/ 322305 h 4603409"/>
                    <a:gd name="connsiteX1483" fmla="*/ 3363087 w 4581178"/>
                    <a:gd name="connsiteY1483" fmla="*/ 300077 h 4603409"/>
                    <a:gd name="connsiteX1484" fmla="*/ 3385315 w 4581178"/>
                    <a:gd name="connsiteY1484" fmla="*/ 277849 h 4603409"/>
                    <a:gd name="connsiteX1485" fmla="*/ 1808242 w 4581178"/>
                    <a:gd name="connsiteY1485" fmla="*/ 273404 h 4603409"/>
                    <a:gd name="connsiteX1486" fmla="*/ 1824913 w 4581178"/>
                    <a:gd name="connsiteY1486" fmla="*/ 290075 h 4603409"/>
                    <a:gd name="connsiteX1487" fmla="*/ 1808242 w 4581178"/>
                    <a:gd name="connsiteY1487" fmla="*/ 306746 h 4603409"/>
                    <a:gd name="connsiteX1488" fmla="*/ 1791571 w 4581178"/>
                    <a:gd name="connsiteY1488" fmla="*/ 290075 h 4603409"/>
                    <a:gd name="connsiteX1489" fmla="*/ 1808242 w 4581178"/>
                    <a:gd name="connsiteY1489" fmla="*/ 273404 h 4603409"/>
                    <a:gd name="connsiteX1490" fmla="*/ 2775158 w 4581178"/>
                    <a:gd name="connsiteY1490" fmla="*/ 265624 h 4603409"/>
                    <a:gd name="connsiteX1491" fmla="*/ 2799609 w 4581178"/>
                    <a:gd name="connsiteY1491" fmla="*/ 289519 h 4603409"/>
                    <a:gd name="connsiteX1492" fmla="*/ 2775158 w 4581178"/>
                    <a:gd name="connsiteY1492" fmla="*/ 313414 h 4603409"/>
                    <a:gd name="connsiteX1493" fmla="*/ 2750707 w 4581178"/>
                    <a:gd name="connsiteY1493" fmla="*/ 289519 h 4603409"/>
                    <a:gd name="connsiteX1494" fmla="*/ 2775158 w 4581178"/>
                    <a:gd name="connsiteY1494" fmla="*/ 265624 h 4603409"/>
                    <a:gd name="connsiteX1495" fmla="*/ 3088016 w 4581178"/>
                    <a:gd name="connsiteY1495" fmla="*/ 250065 h 4603409"/>
                    <a:gd name="connsiteX1496" fmla="*/ 3113023 w 4581178"/>
                    <a:gd name="connsiteY1496" fmla="*/ 275072 h 4603409"/>
                    <a:gd name="connsiteX1497" fmla="*/ 3088016 w 4581178"/>
                    <a:gd name="connsiteY1497" fmla="*/ 300079 h 4603409"/>
                    <a:gd name="connsiteX1498" fmla="*/ 3063009 w 4581178"/>
                    <a:gd name="connsiteY1498" fmla="*/ 275072 h 4603409"/>
                    <a:gd name="connsiteX1499" fmla="*/ 3088016 w 4581178"/>
                    <a:gd name="connsiteY1499" fmla="*/ 250065 h 4603409"/>
                    <a:gd name="connsiteX1500" fmla="*/ 1495384 w 4581178"/>
                    <a:gd name="connsiteY1500" fmla="*/ 248953 h 4603409"/>
                    <a:gd name="connsiteX1501" fmla="*/ 1521502 w 4581178"/>
                    <a:gd name="connsiteY1501" fmla="*/ 275071 h 4603409"/>
                    <a:gd name="connsiteX1502" fmla="*/ 1495384 w 4581178"/>
                    <a:gd name="connsiteY1502" fmla="*/ 301189 h 4603409"/>
                    <a:gd name="connsiteX1503" fmla="*/ 1469266 w 4581178"/>
                    <a:gd name="connsiteY1503" fmla="*/ 275071 h 4603409"/>
                    <a:gd name="connsiteX1504" fmla="*/ 1495384 w 4581178"/>
                    <a:gd name="connsiteY1504" fmla="*/ 248953 h 4603409"/>
                    <a:gd name="connsiteX1505" fmla="*/ 1968285 w 4581178"/>
                    <a:gd name="connsiteY1505" fmla="*/ 240062 h 4603409"/>
                    <a:gd name="connsiteX1506" fmla="*/ 1986068 w 4581178"/>
                    <a:gd name="connsiteY1506" fmla="*/ 258400 h 4603409"/>
                    <a:gd name="connsiteX1507" fmla="*/ 1968285 w 4581178"/>
                    <a:gd name="connsiteY1507" fmla="*/ 276738 h 4603409"/>
                    <a:gd name="connsiteX1508" fmla="*/ 1950502 w 4581178"/>
                    <a:gd name="connsiteY1508" fmla="*/ 258400 h 4603409"/>
                    <a:gd name="connsiteX1509" fmla="*/ 1968285 w 4581178"/>
                    <a:gd name="connsiteY1509" fmla="*/ 240062 h 4603409"/>
                    <a:gd name="connsiteX1510" fmla="*/ 2615673 w 4581178"/>
                    <a:gd name="connsiteY1510" fmla="*/ 235616 h 4603409"/>
                    <a:gd name="connsiteX1511" fmla="*/ 2638457 w 4581178"/>
                    <a:gd name="connsiteY1511" fmla="*/ 258400 h 4603409"/>
                    <a:gd name="connsiteX1512" fmla="*/ 2615673 w 4581178"/>
                    <a:gd name="connsiteY1512" fmla="*/ 281184 h 4603409"/>
                    <a:gd name="connsiteX1513" fmla="*/ 2592889 w 4581178"/>
                    <a:gd name="connsiteY1513" fmla="*/ 258400 h 4603409"/>
                    <a:gd name="connsiteX1514" fmla="*/ 2615673 w 4581178"/>
                    <a:gd name="connsiteY1514" fmla="*/ 235616 h 4603409"/>
                    <a:gd name="connsiteX1515" fmla="*/ 2129437 w 4581178"/>
                    <a:gd name="connsiteY1515" fmla="*/ 220057 h 4603409"/>
                    <a:gd name="connsiteX1516" fmla="*/ 2148331 w 4581178"/>
                    <a:gd name="connsiteY1516" fmla="*/ 238951 h 4603409"/>
                    <a:gd name="connsiteX1517" fmla="*/ 2129437 w 4581178"/>
                    <a:gd name="connsiteY1517" fmla="*/ 257845 h 4603409"/>
                    <a:gd name="connsiteX1518" fmla="*/ 2110543 w 4581178"/>
                    <a:gd name="connsiteY1518" fmla="*/ 238951 h 4603409"/>
                    <a:gd name="connsiteX1519" fmla="*/ 2129437 w 4581178"/>
                    <a:gd name="connsiteY1519" fmla="*/ 220057 h 4603409"/>
                    <a:gd name="connsiteX1520" fmla="*/ 2454521 w 4581178"/>
                    <a:gd name="connsiteY1520" fmla="*/ 217834 h 4603409"/>
                    <a:gd name="connsiteX1521" fmla="*/ 2476194 w 4581178"/>
                    <a:gd name="connsiteY1521" fmla="*/ 239507 h 4603409"/>
                    <a:gd name="connsiteX1522" fmla="*/ 2454521 w 4581178"/>
                    <a:gd name="connsiteY1522" fmla="*/ 261180 h 4603409"/>
                    <a:gd name="connsiteX1523" fmla="*/ 2432848 w 4581178"/>
                    <a:gd name="connsiteY1523" fmla="*/ 239507 h 4603409"/>
                    <a:gd name="connsiteX1524" fmla="*/ 2454521 w 4581178"/>
                    <a:gd name="connsiteY1524" fmla="*/ 217834 h 4603409"/>
                    <a:gd name="connsiteX1525" fmla="*/ 2291700 w 4581178"/>
                    <a:gd name="connsiteY1525" fmla="*/ 212277 h 4603409"/>
                    <a:gd name="connsiteX1526" fmla="*/ 2311705 w 4581178"/>
                    <a:gd name="connsiteY1526" fmla="*/ 232838 h 4603409"/>
                    <a:gd name="connsiteX1527" fmla="*/ 2291700 w 4581178"/>
                    <a:gd name="connsiteY1527" fmla="*/ 253399 h 4603409"/>
                    <a:gd name="connsiteX1528" fmla="*/ 2271695 w 4581178"/>
                    <a:gd name="connsiteY1528" fmla="*/ 232838 h 4603409"/>
                    <a:gd name="connsiteX1529" fmla="*/ 2291700 w 4581178"/>
                    <a:gd name="connsiteY1529" fmla="*/ 212277 h 4603409"/>
                    <a:gd name="connsiteX1530" fmla="*/ 1343679 w 4581178"/>
                    <a:gd name="connsiteY1530" fmla="*/ 208944 h 4603409"/>
                    <a:gd name="connsiteX1531" fmla="*/ 1361462 w 4581178"/>
                    <a:gd name="connsiteY1531" fmla="*/ 227281 h 4603409"/>
                    <a:gd name="connsiteX1532" fmla="*/ 1343679 w 4581178"/>
                    <a:gd name="connsiteY1532" fmla="*/ 245619 h 4603409"/>
                    <a:gd name="connsiteX1533" fmla="*/ 1325896 w 4581178"/>
                    <a:gd name="connsiteY1533" fmla="*/ 227281 h 4603409"/>
                    <a:gd name="connsiteX1534" fmla="*/ 1343679 w 4581178"/>
                    <a:gd name="connsiteY1534" fmla="*/ 208944 h 4603409"/>
                    <a:gd name="connsiteX1535" fmla="*/ 3239722 w 4581178"/>
                    <a:gd name="connsiteY1535" fmla="*/ 204497 h 4603409"/>
                    <a:gd name="connsiteX1536" fmla="*/ 3261950 w 4581178"/>
                    <a:gd name="connsiteY1536" fmla="*/ 226725 h 4603409"/>
                    <a:gd name="connsiteX1537" fmla="*/ 3239722 w 4581178"/>
                    <a:gd name="connsiteY1537" fmla="*/ 248953 h 4603409"/>
                    <a:gd name="connsiteX1538" fmla="*/ 3217494 w 4581178"/>
                    <a:gd name="connsiteY1538" fmla="*/ 226725 h 4603409"/>
                    <a:gd name="connsiteX1539" fmla="*/ 3239722 w 4581178"/>
                    <a:gd name="connsiteY1539" fmla="*/ 204497 h 4603409"/>
                    <a:gd name="connsiteX1540" fmla="*/ 2934088 w 4581178"/>
                    <a:gd name="connsiteY1540" fmla="*/ 195606 h 4603409"/>
                    <a:gd name="connsiteX1541" fmla="*/ 2959650 w 4581178"/>
                    <a:gd name="connsiteY1541" fmla="*/ 221168 h 4603409"/>
                    <a:gd name="connsiteX1542" fmla="*/ 2934088 w 4581178"/>
                    <a:gd name="connsiteY1542" fmla="*/ 246730 h 4603409"/>
                    <a:gd name="connsiteX1543" fmla="*/ 2908526 w 4581178"/>
                    <a:gd name="connsiteY1543" fmla="*/ 221168 h 4603409"/>
                    <a:gd name="connsiteX1544" fmla="*/ 2934088 w 4581178"/>
                    <a:gd name="connsiteY1544" fmla="*/ 195606 h 4603409"/>
                    <a:gd name="connsiteX1545" fmla="*/ 1649869 w 4581178"/>
                    <a:gd name="connsiteY1545" fmla="*/ 195606 h 4603409"/>
                    <a:gd name="connsiteX1546" fmla="*/ 1675987 w 4581178"/>
                    <a:gd name="connsiteY1546" fmla="*/ 221724 h 4603409"/>
                    <a:gd name="connsiteX1547" fmla="*/ 1649869 w 4581178"/>
                    <a:gd name="connsiteY1547" fmla="*/ 247842 h 4603409"/>
                    <a:gd name="connsiteX1548" fmla="*/ 1623751 w 4581178"/>
                    <a:gd name="connsiteY1548" fmla="*/ 221724 h 4603409"/>
                    <a:gd name="connsiteX1549" fmla="*/ 1649869 w 4581178"/>
                    <a:gd name="connsiteY1549" fmla="*/ 195606 h 4603409"/>
                    <a:gd name="connsiteX1550" fmla="*/ 2776825 w 4581178"/>
                    <a:gd name="connsiteY1550" fmla="*/ 153373 h 4603409"/>
                    <a:gd name="connsiteX1551" fmla="*/ 2801832 w 4581178"/>
                    <a:gd name="connsiteY1551" fmla="*/ 178935 h 4603409"/>
                    <a:gd name="connsiteX1552" fmla="*/ 2776825 w 4581178"/>
                    <a:gd name="connsiteY1552" fmla="*/ 204497 h 4603409"/>
                    <a:gd name="connsiteX1553" fmla="*/ 2751818 w 4581178"/>
                    <a:gd name="connsiteY1553" fmla="*/ 178935 h 4603409"/>
                    <a:gd name="connsiteX1554" fmla="*/ 2776825 w 4581178"/>
                    <a:gd name="connsiteY1554" fmla="*/ 153373 h 4603409"/>
                    <a:gd name="connsiteX1555" fmla="*/ 1806575 w 4581178"/>
                    <a:gd name="connsiteY1555" fmla="*/ 153373 h 4603409"/>
                    <a:gd name="connsiteX1556" fmla="*/ 1832693 w 4581178"/>
                    <a:gd name="connsiteY1556" fmla="*/ 179491 h 4603409"/>
                    <a:gd name="connsiteX1557" fmla="*/ 1806575 w 4581178"/>
                    <a:gd name="connsiteY1557" fmla="*/ 205609 h 4603409"/>
                    <a:gd name="connsiteX1558" fmla="*/ 1780457 w 4581178"/>
                    <a:gd name="connsiteY1558" fmla="*/ 179491 h 4603409"/>
                    <a:gd name="connsiteX1559" fmla="*/ 1806575 w 4581178"/>
                    <a:gd name="connsiteY1559" fmla="*/ 153373 h 4603409"/>
                    <a:gd name="connsiteX1560" fmla="*/ 1493718 w 4581178"/>
                    <a:gd name="connsiteY1560" fmla="*/ 146705 h 4603409"/>
                    <a:gd name="connsiteX1561" fmla="*/ 1512612 w 4581178"/>
                    <a:gd name="connsiteY1561" fmla="*/ 165042 h 4603409"/>
                    <a:gd name="connsiteX1562" fmla="*/ 1493718 w 4581178"/>
                    <a:gd name="connsiteY1562" fmla="*/ 183380 h 4603409"/>
                    <a:gd name="connsiteX1563" fmla="*/ 1474824 w 4581178"/>
                    <a:gd name="connsiteY1563" fmla="*/ 165042 h 4603409"/>
                    <a:gd name="connsiteX1564" fmla="*/ 1493718 w 4581178"/>
                    <a:gd name="connsiteY1564" fmla="*/ 146705 h 4603409"/>
                    <a:gd name="connsiteX1565" fmla="*/ 3089683 w 4581178"/>
                    <a:gd name="connsiteY1565" fmla="*/ 142259 h 4603409"/>
                    <a:gd name="connsiteX1566" fmla="*/ 3111911 w 4581178"/>
                    <a:gd name="connsiteY1566" fmla="*/ 164487 h 4603409"/>
                    <a:gd name="connsiteX1567" fmla="*/ 3089683 w 4581178"/>
                    <a:gd name="connsiteY1567" fmla="*/ 186715 h 4603409"/>
                    <a:gd name="connsiteX1568" fmla="*/ 3067455 w 4581178"/>
                    <a:gd name="connsiteY1568" fmla="*/ 164487 h 4603409"/>
                    <a:gd name="connsiteX1569" fmla="*/ 3089683 w 4581178"/>
                    <a:gd name="connsiteY1569" fmla="*/ 142259 h 4603409"/>
                    <a:gd name="connsiteX1570" fmla="*/ 2616784 w 4581178"/>
                    <a:gd name="connsiteY1570" fmla="*/ 123365 h 4603409"/>
                    <a:gd name="connsiteX1571" fmla="*/ 2641791 w 4581178"/>
                    <a:gd name="connsiteY1571" fmla="*/ 148927 h 4603409"/>
                    <a:gd name="connsiteX1572" fmla="*/ 2616784 w 4581178"/>
                    <a:gd name="connsiteY1572" fmla="*/ 174489 h 4603409"/>
                    <a:gd name="connsiteX1573" fmla="*/ 2591777 w 4581178"/>
                    <a:gd name="connsiteY1573" fmla="*/ 148927 h 4603409"/>
                    <a:gd name="connsiteX1574" fmla="*/ 2616784 w 4581178"/>
                    <a:gd name="connsiteY1574" fmla="*/ 123365 h 4603409"/>
                    <a:gd name="connsiteX1575" fmla="*/ 1966617 w 4581178"/>
                    <a:gd name="connsiteY1575" fmla="*/ 123365 h 4603409"/>
                    <a:gd name="connsiteX1576" fmla="*/ 1992735 w 4581178"/>
                    <a:gd name="connsiteY1576" fmla="*/ 148927 h 4603409"/>
                    <a:gd name="connsiteX1577" fmla="*/ 1966617 w 4581178"/>
                    <a:gd name="connsiteY1577" fmla="*/ 174489 h 4603409"/>
                    <a:gd name="connsiteX1578" fmla="*/ 1940499 w 4581178"/>
                    <a:gd name="connsiteY1578" fmla="*/ 148927 h 4603409"/>
                    <a:gd name="connsiteX1579" fmla="*/ 1966617 w 4581178"/>
                    <a:gd name="connsiteY1579" fmla="*/ 123365 h 4603409"/>
                    <a:gd name="connsiteX1580" fmla="*/ 2454520 w 4581178"/>
                    <a:gd name="connsiteY1580" fmla="*/ 105583 h 4603409"/>
                    <a:gd name="connsiteX1581" fmla="*/ 2480638 w 4581178"/>
                    <a:gd name="connsiteY1581" fmla="*/ 130590 h 4603409"/>
                    <a:gd name="connsiteX1582" fmla="*/ 2454520 w 4581178"/>
                    <a:gd name="connsiteY1582" fmla="*/ 155597 h 4603409"/>
                    <a:gd name="connsiteX1583" fmla="*/ 2428402 w 4581178"/>
                    <a:gd name="connsiteY1583" fmla="*/ 130590 h 4603409"/>
                    <a:gd name="connsiteX1584" fmla="*/ 2454520 w 4581178"/>
                    <a:gd name="connsiteY1584" fmla="*/ 105583 h 4603409"/>
                    <a:gd name="connsiteX1585" fmla="*/ 2128881 w 4581178"/>
                    <a:gd name="connsiteY1585" fmla="*/ 104471 h 4603409"/>
                    <a:gd name="connsiteX1586" fmla="*/ 2154999 w 4581178"/>
                    <a:gd name="connsiteY1586" fmla="*/ 130589 h 4603409"/>
                    <a:gd name="connsiteX1587" fmla="*/ 2128881 w 4581178"/>
                    <a:gd name="connsiteY1587" fmla="*/ 156707 h 4603409"/>
                    <a:gd name="connsiteX1588" fmla="*/ 2102763 w 4581178"/>
                    <a:gd name="connsiteY1588" fmla="*/ 130589 h 4603409"/>
                    <a:gd name="connsiteX1589" fmla="*/ 2128881 w 4581178"/>
                    <a:gd name="connsiteY1589" fmla="*/ 104471 h 4603409"/>
                    <a:gd name="connsiteX1590" fmla="*/ 2291700 w 4581178"/>
                    <a:gd name="connsiteY1590" fmla="*/ 98915 h 4603409"/>
                    <a:gd name="connsiteX1591" fmla="*/ 2317262 w 4581178"/>
                    <a:gd name="connsiteY1591" fmla="*/ 124477 h 4603409"/>
                    <a:gd name="connsiteX1592" fmla="*/ 2291700 w 4581178"/>
                    <a:gd name="connsiteY1592" fmla="*/ 150039 h 4603409"/>
                    <a:gd name="connsiteX1593" fmla="*/ 2266138 w 4581178"/>
                    <a:gd name="connsiteY1593" fmla="*/ 124477 h 4603409"/>
                    <a:gd name="connsiteX1594" fmla="*/ 2291700 w 4581178"/>
                    <a:gd name="connsiteY1594" fmla="*/ 98915 h 4603409"/>
                    <a:gd name="connsiteX1595" fmla="*/ 1648201 w 4581178"/>
                    <a:gd name="connsiteY1595" fmla="*/ 94469 h 4603409"/>
                    <a:gd name="connsiteX1596" fmla="*/ 1667095 w 4581178"/>
                    <a:gd name="connsiteY1596" fmla="*/ 113364 h 4603409"/>
                    <a:gd name="connsiteX1597" fmla="*/ 1648201 w 4581178"/>
                    <a:gd name="connsiteY1597" fmla="*/ 132257 h 4603409"/>
                    <a:gd name="connsiteX1598" fmla="*/ 1629307 w 4581178"/>
                    <a:gd name="connsiteY1598" fmla="*/ 113364 h 4603409"/>
                    <a:gd name="connsiteX1599" fmla="*/ 1648201 w 4581178"/>
                    <a:gd name="connsiteY1599" fmla="*/ 94469 h 4603409"/>
                    <a:gd name="connsiteX1600" fmla="*/ 2935199 w 4581178"/>
                    <a:gd name="connsiteY1600" fmla="*/ 91135 h 4603409"/>
                    <a:gd name="connsiteX1601" fmla="*/ 2957427 w 4581178"/>
                    <a:gd name="connsiteY1601" fmla="*/ 112808 h 4603409"/>
                    <a:gd name="connsiteX1602" fmla="*/ 2935199 w 4581178"/>
                    <a:gd name="connsiteY1602" fmla="*/ 134481 h 4603409"/>
                    <a:gd name="connsiteX1603" fmla="*/ 2912971 w 4581178"/>
                    <a:gd name="connsiteY1603" fmla="*/ 112808 h 4603409"/>
                    <a:gd name="connsiteX1604" fmla="*/ 2935199 w 4581178"/>
                    <a:gd name="connsiteY1604" fmla="*/ 91135 h 4603409"/>
                    <a:gd name="connsiteX1605" fmla="*/ 1806020 w 4581178"/>
                    <a:gd name="connsiteY1605" fmla="*/ 53348 h 4603409"/>
                    <a:gd name="connsiteX1606" fmla="*/ 1824914 w 4581178"/>
                    <a:gd name="connsiteY1606" fmla="*/ 72797 h 4603409"/>
                    <a:gd name="connsiteX1607" fmla="*/ 1806020 w 4581178"/>
                    <a:gd name="connsiteY1607" fmla="*/ 92247 h 4603409"/>
                    <a:gd name="connsiteX1608" fmla="*/ 1787126 w 4581178"/>
                    <a:gd name="connsiteY1608" fmla="*/ 72797 h 4603409"/>
                    <a:gd name="connsiteX1609" fmla="*/ 1806020 w 4581178"/>
                    <a:gd name="connsiteY1609" fmla="*/ 53348 h 4603409"/>
                    <a:gd name="connsiteX1610" fmla="*/ 2776826 w 4581178"/>
                    <a:gd name="connsiteY1610" fmla="*/ 51124 h 4603409"/>
                    <a:gd name="connsiteX1611" fmla="*/ 2798499 w 4581178"/>
                    <a:gd name="connsiteY1611" fmla="*/ 72797 h 4603409"/>
                    <a:gd name="connsiteX1612" fmla="*/ 2776826 w 4581178"/>
                    <a:gd name="connsiteY1612" fmla="*/ 94470 h 4603409"/>
                    <a:gd name="connsiteX1613" fmla="*/ 2755153 w 4581178"/>
                    <a:gd name="connsiteY1613" fmla="*/ 72797 h 4603409"/>
                    <a:gd name="connsiteX1614" fmla="*/ 2776826 w 4581178"/>
                    <a:gd name="connsiteY1614" fmla="*/ 51124 h 4603409"/>
                    <a:gd name="connsiteX1615" fmla="*/ 1966617 w 4581178"/>
                    <a:gd name="connsiteY1615" fmla="*/ 24451 h 4603409"/>
                    <a:gd name="connsiteX1616" fmla="*/ 1986067 w 4581178"/>
                    <a:gd name="connsiteY1616" fmla="*/ 43901 h 4603409"/>
                    <a:gd name="connsiteX1617" fmla="*/ 1966617 w 4581178"/>
                    <a:gd name="connsiteY1617" fmla="*/ 63352 h 4603409"/>
                    <a:gd name="connsiteX1618" fmla="*/ 1947167 w 4581178"/>
                    <a:gd name="connsiteY1618" fmla="*/ 43901 h 4603409"/>
                    <a:gd name="connsiteX1619" fmla="*/ 1966617 w 4581178"/>
                    <a:gd name="connsiteY1619" fmla="*/ 24451 h 4603409"/>
                    <a:gd name="connsiteX1620" fmla="*/ 2616229 w 4581178"/>
                    <a:gd name="connsiteY1620" fmla="*/ 22228 h 4603409"/>
                    <a:gd name="connsiteX1621" fmla="*/ 2637346 w 4581178"/>
                    <a:gd name="connsiteY1621" fmla="*/ 43901 h 4603409"/>
                    <a:gd name="connsiteX1622" fmla="*/ 2616229 w 4581178"/>
                    <a:gd name="connsiteY1622" fmla="*/ 65574 h 4603409"/>
                    <a:gd name="connsiteX1623" fmla="*/ 2595112 w 4581178"/>
                    <a:gd name="connsiteY1623" fmla="*/ 43901 h 4603409"/>
                    <a:gd name="connsiteX1624" fmla="*/ 2616229 w 4581178"/>
                    <a:gd name="connsiteY1624" fmla="*/ 22228 h 4603409"/>
                    <a:gd name="connsiteX1625" fmla="*/ 2128881 w 4581178"/>
                    <a:gd name="connsiteY1625" fmla="*/ 6668 h 4603409"/>
                    <a:gd name="connsiteX1626" fmla="*/ 2149442 w 4581178"/>
                    <a:gd name="connsiteY1626" fmla="*/ 26673 h 4603409"/>
                    <a:gd name="connsiteX1627" fmla="*/ 2128881 w 4581178"/>
                    <a:gd name="connsiteY1627" fmla="*/ 46678 h 4603409"/>
                    <a:gd name="connsiteX1628" fmla="*/ 2108320 w 4581178"/>
                    <a:gd name="connsiteY1628" fmla="*/ 26673 h 4603409"/>
                    <a:gd name="connsiteX1629" fmla="*/ 2128881 w 4581178"/>
                    <a:gd name="connsiteY1629" fmla="*/ 6668 h 4603409"/>
                    <a:gd name="connsiteX1630" fmla="*/ 2454520 w 4581178"/>
                    <a:gd name="connsiteY1630" fmla="*/ 5557 h 4603409"/>
                    <a:gd name="connsiteX1631" fmla="*/ 2475081 w 4581178"/>
                    <a:gd name="connsiteY1631" fmla="*/ 26674 h 4603409"/>
                    <a:gd name="connsiteX1632" fmla="*/ 2454520 w 4581178"/>
                    <a:gd name="connsiteY1632" fmla="*/ 47791 h 4603409"/>
                    <a:gd name="connsiteX1633" fmla="*/ 2433959 w 4581178"/>
                    <a:gd name="connsiteY1633" fmla="*/ 26674 h 4603409"/>
                    <a:gd name="connsiteX1634" fmla="*/ 2454520 w 4581178"/>
                    <a:gd name="connsiteY1634" fmla="*/ 5557 h 4603409"/>
                    <a:gd name="connsiteX1635" fmla="*/ 2291145 w 4581178"/>
                    <a:gd name="connsiteY1635" fmla="*/ 0 h 4603409"/>
                    <a:gd name="connsiteX1636" fmla="*/ 2311706 w 4581178"/>
                    <a:gd name="connsiteY1636" fmla="*/ 20561 h 4603409"/>
                    <a:gd name="connsiteX1637" fmla="*/ 2291145 w 4581178"/>
                    <a:gd name="connsiteY1637" fmla="*/ 41123 h 4603409"/>
                    <a:gd name="connsiteX1638" fmla="*/ 2270584 w 4581178"/>
                    <a:gd name="connsiteY1638" fmla="*/ 20561 h 4603409"/>
                    <a:gd name="connsiteX1639" fmla="*/ 2291145 w 4581178"/>
                    <a:gd name="connsiteY1639" fmla="*/ 0 h 460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</a:cxnLst>
                  <a:rect l="l" t="t" r="r" b="b"/>
                  <a:pathLst>
                    <a:path w="4581178" h="4603409">
                      <a:moveTo>
                        <a:pt x="2292257" y="4564509"/>
                      </a:moveTo>
                      <a:cubicBezTo>
                        <a:pt x="2302999" y="4564509"/>
                        <a:pt x="2311707" y="4573217"/>
                        <a:pt x="2311707" y="4583959"/>
                      </a:cubicBezTo>
                      <a:cubicBezTo>
                        <a:pt x="2311707" y="4594701"/>
                        <a:pt x="2302999" y="4603409"/>
                        <a:pt x="2292257" y="4603409"/>
                      </a:cubicBezTo>
                      <a:cubicBezTo>
                        <a:pt x="2281515" y="4603409"/>
                        <a:pt x="2272807" y="4594701"/>
                        <a:pt x="2272807" y="4583959"/>
                      </a:cubicBezTo>
                      <a:cubicBezTo>
                        <a:pt x="2272807" y="4573217"/>
                        <a:pt x="2281515" y="4564509"/>
                        <a:pt x="2292257" y="4564509"/>
                      </a:cubicBezTo>
                      <a:close/>
                      <a:moveTo>
                        <a:pt x="2129437" y="4560063"/>
                      </a:moveTo>
                      <a:cubicBezTo>
                        <a:pt x="2139872" y="4560063"/>
                        <a:pt x="2148331" y="4568273"/>
                        <a:pt x="2148331" y="4578401"/>
                      </a:cubicBezTo>
                      <a:cubicBezTo>
                        <a:pt x="2148331" y="4588529"/>
                        <a:pt x="2139872" y="4596739"/>
                        <a:pt x="2129437" y="4596739"/>
                      </a:cubicBezTo>
                      <a:cubicBezTo>
                        <a:pt x="2119002" y="4596739"/>
                        <a:pt x="2110543" y="4588529"/>
                        <a:pt x="2110543" y="4578401"/>
                      </a:cubicBezTo>
                      <a:cubicBezTo>
                        <a:pt x="2110543" y="4568273"/>
                        <a:pt x="2119002" y="4560063"/>
                        <a:pt x="2129437" y="4560063"/>
                      </a:cubicBezTo>
                      <a:close/>
                      <a:moveTo>
                        <a:pt x="2456742" y="4558951"/>
                      </a:moveTo>
                      <a:cubicBezTo>
                        <a:pt x="2466870" y="4558951"/>
                        <a:pt x="2475080" y="4567410"/>
                        <a:pt x="2475080" y="4577845"/>
                      </a:cubicBezTo>
                      <a:cubicBezTo>
                        <a:pt x="2475080" y="4588280"/>
                        <a:pt x="2466870" y="4596739"/>
                        <a:pt x="2456742" y="4596739"/>
                      </a:cubicBezTo>
                      <a:cubicBezTo>
                        <a:pt x="2446614" y="4596739"/>
                        <a:pt x="2438404" y="4588280"/>
                        <a:pt x="2438404" y="4577845"/>
                      </a:cubicBezTo>
                      <a:cubicBezTo>
                        <a:pt x="2438404" y="4567410"/>
                        <a:pt x="2446614" y="4558951"/>
                        <a:pt x="2456742" y="4558951"/>
                      </a:cubicBezTo>
                      <a:close/>
                      <a:moveTo>
                        <a:pt x="1967173" y="4543392"/>
                      </a:moveTo>
                      <a:cubicBezTo>
                        <a:pt x="1976994" y="4543392"/>
                        <a:pt x="1984956" y="4551354"/>
                        <a:pt x="1984956" y="4561175"/>
                      </a:cubicBezTo>
                      <a:cubicBezTo>
                        <a:pt x="1984956" y="4570996"/>
                        <a:pt x="1976994" y="4578958"/>
                        <a:pt x="1967173" y="4578958"/>
                      </a:cubicBezTo>
                      <a:cubicBezTo>
                        <a:pt x="1957352" y="4578958"/>
                        <a:pt x="1949390" y="4570996"/>
                        <a:pt x="1949390" y="4561175"/>
                      </a:cubicBezTo>
                      <a:cubicBezTo>
                        <a:pt x="1949390" y="4551354"/>
                        <a:pt x="1957352" y="4543392"/>
                        <a:pt x="1967173" y="4543392"/>
                      </a:cubicBezTo>
                      <a:close/>
                      <a:moveTo>
                        <a:pt x="2619006" y="4542281"/>
                      </a:moveTo>
                      <a:cubicBezTo>
                        <a:pt x="2629134" y="4542281"/>
                        <a:pt x="2637344" y="4550491"/>
                        <a:pt x="2637344" y="4560619"/>
                      </a:cubicBezTo>
                      <a:cubicBezTo>
                        <a:pt x="2637344" y="4570747"/>
                        <a:pt x="2629134" y="4578957"/>
                        <a:pt x="2619006" y="4578957"/>
                      </a:cubicBezTo>
                      <a:cubicBezTo>
                        <a:pt x="2608878" y="4578957"/>
                        <a:pt x="2600668" y="4570747"/>
                        <a:pt x="2600668" y="4560619"/>
                      </a:cubicBezTo>
                      <a:cubicBezTo>
                        <a:pt x="2600668" y="4550491"/>
                        <a:pt x="2608878" y="4542281"/>
                        <a:pt x="2619006" y="4542281"/>
                      </a:cubicBezTo>
                      <a:close/>
                      <a:moveTo>
                        <a:pt x="1807131" y="4515607"/>
                      </a:moveTo>
                      <a:cubicBezTo>
                        <a:pt x="1816338" y="4515607"/>
                        <a:pt x="1823802" y="4523071"/>
                        <a:pt x="1823802" y="4532278"/>
                      </a:cubicBezTo>
                      <a:cubicBezTo>
                        <a:pt x="1823802" y="4541485"/>
                        <a:pt x="1816338" y="4548949"/>
                        <a:pt x="1807131" y="4548949"/>
                      </a:cubicBezTo>
                      <a:cubicBezTo>
                        <a:pt x="1797924" y="4548949"/>
                        <a:pt x="1790460" y="4541485"/>
                        <a:pt x="1790460" y="4532278"/>
                      </a:cubicBezTo>
                      <a:cubicBezTo>
                        <a:pt x="1790460" y="4523071"/>
                        <a:pt x="1797924" y="4515607"/>
                        <a:pt x="1807131" y="4515607"/>
                      </a:cubicBezTo>
                      <a:close/>
                      <a:moveTo>
                        <a:pt x="2779047" y="4513384"/>
                      </a:moveTo>
                      <a:cubicBezTo>
                        <a:pt x="2789175" y="4513384"/>
                        <a:pt x="2797385" y="4521594"/>
                        <a:pt x="2797385" y="4531722"/>
                      </a:cubicBezTo>
                      <a:cubicBezTo>
                        <a:pt x="2797385" y="4541850"/>
                        <a:pt x="2789175" y="4550060"/>
                        <a:pt x="2779047" y="4550060"/>
                      </a:cubicBezTo>
                      <a:cubicBezTo>
                        <a:pt x="2768919" y="4550060"/>
                        <a:pt x="2760709" y="4541850"/>
                        <a:pt x="2760709" y="4531722"/>
                      </a:cubicBezTo>
                      <a:cubicBezTo>
                        <a:pt x="2760709" y="4521594"/>
                        <a:pt x="2768919" y="4513384"/>
                        <a:pt x="2779047" y="4513384"/>
                      </a:cubicBezTo>
                      <a:close/>
                      <a:moveTo>
                        <a:pt x="1648757" y="4476708"/>
                      </a:moveTo>
                      <a:cubicBezTo>
                        <a:pt x="1657043" y="4476708"/>
                        <a:pt x="1663761" y="4483426"/>
                        <a:pt x="1663761" y="4491712"/>
                      </a:cubicBezTo>
                      <a:cubicBezTo>
                        <a:pt x="1663761" y="4499998"/>
                        <a:pt x="1657043" y="4506716"/>
                        <a:pt x="1648757" y="4506716"/>
                      </a:cubicBezTo>
                      <a:cubicBezTo>
                        <a:pt x="1640471" y="4506716"/>
                        <a:pt x="1633753" y="4499998"/>
                        <a:pt x="1633753" y="4491712"/>
                      </a:cubicBezTo>
                      <a:cubicBezTo>
                        <a:pt x="1633753" y="4483426"/>
                        <a:pt x="1640471" y="4476708"/>
                        <a:pt x="1648757" y="4476708"/>
                      </a:cubicBezTo>
                      <a:close/>
                      <a:moveTo>
                        <a:pt x="2937423" y="4473374"/>
                      </a:moveTo>
                      <a:cubicBezTo>
                        <a:pt x="2947244" y="4473374"/>
                        <a:pt x="2955206" y="4481336"/>
                        <a:pt x="2955206" y="4491157"/>
                      </a:cubicBezTo>
                      <a:cubicBezTo>
                        <a:pt x="2955206" y="4500978"/>
                        <a:pt x="2947244" y="4508940"/>
                        <a:pt x="2937423" y="4508940"/>
                      </a:cubicBezTo>
                      <a:cubicBezTo>
                        <a:pt x="2927602" y="4508940"/>
                        <a:pt x="2919640" y="4500978"/>
                        <a:pt x="2919640" y="4491157"/>
                      </a:cubicBezTo>
                      <a:cubicBezTo>
                        <a:pt x="2919640" y="4481336"/>
                        <a:pt x="2927602" y="4473374"/>
                        <a:pt x="2937423" y="4473374"/>
                      </a:cubicBezTo>
                      <a:close/>
                      <a:moveTo>
                        <a:pt x="2292256" y="4445589"/>
                      </a:moveTo>
                      <a:cubicBezTo>
                        <a:pt x="2310977" y="4445589"/>
                        <a:pt x="2326154" y="4461015"/>
                        <a:pt x="2326154" y="4480043"/>
                      </a:cubicBezTo>
                      <a:cubicBezTo>
                        <a:pt x="2326154" y="4499071"/>
                        <a:pt x="2310977" y="4514497"/>
                        <a:pt x="2292256" y="4514497"/>
                      </a:cubicBezTo>
                      <a:cubicBezTo>
                        <a:pt x="2273535" y="4514497"/>
                        <a:pt x="2258358" y="4499071"/>
                        <a:pt x="2258358" y="4480043"/>
                      </a:cubicBezTo>
                      <a:cubicBezTo>
                        <a:pt x="2258358" y="4461015"/>
                        <a:pt x="2273535" y="4445589"/>
                        <a:pt x="2292256" y="4445589"/>
                      </a:cubicBezTo>
                      <a:close/>
                      <a:moveTo>
                        <a:pt x="2129436" y="4441143"/>
                      </a:moveTo>
                      <a:cubicBezTo>
                        <a:pt x="2147850" y="4441143"/>
                        <a:pt x="2162778" y="4456071"/>
                        <a:pt x="2162778" y="4474485"/>
                      </a:cubicBezTo>
                      <a:cubicBezTo>
                        <a:pt x="2162778" y="4492899"/>
                        <a:pt x="2147850" y="4507827"/>
                        <a:pt x="2129436" y="4507827"/>
                      </a:cubicBezTo>
                      <a:cubicBezTo>
                        <a:pt x="2111022" y="4507827"/>
                        <a:pt x="2096094" y="4492899"/>
                        <a:pt x="2096094" y="4474485"/>
                      </a:cubicBezTo>
                      <a:cubicBezTo>
                        <a:pt x="2096094" y="4456071"/>
                        <a:pt x="2111022" y="4441143"/>
                        <a:pt x="2129436" y="4441143"/>
                      </a:cubicBezTo>
                      <a:close/>
                      <a:moveTo>
                        <a:pt x="2456743" y="4440032"/>
                      </a:moveTo>
                      <a:cubicBezTo>
                        <a:pt x="2475464" y="4440032"/>
                        <a:pt x="2490641" y="4455209"/>
                        <a:pt x="2490641" y="4473930"/>
                      </a:cubicBezTo>
                      <a:cubicBezTo>
                        <a:pt x="2490641" y="4492651"/>
                        <a:pt x="2475464" y="4507828"/>
                        <a:pt x="2456743" y="4507828"/>
                      </a:cubicBezTo>
                      <a:cubicBezTo>
                        <a:pt x="2438022" y="4507828"/>
                        <a:pt x="2422845" y="4492651"/>
                        <a:pt x="2422845" y="4473930"/>
                      </a:cubicBezTo>
                      <a:cubicBezTo>
                        <a:pt x="2422845" y="4455209"/>
                        <a:pt x="2438022" y="4440032"/>
                        <a:pt x="2456743" y="4440032"/>
                      </a:cubicBezTo>
                      <a:close/>
                      <a:moveTo>
                        <a:pt x="1494273" y="4426695"/>
                      </a:moveTo>
                      <a:cubicBezTo>
                        <a:pt x="1501332" y="4426695"/>
                        <a:pt x="1507054" y="4432666"/>
                        <a:pt x="1507054" y="4440032"/>
                      </a:cubicBezTo>
                      <a:cubicBezTo>
                        <a:pt x="1507054" y="4447398"/>
                        <a:pt x="1501332" y="4453369"/>
                        <a:pt x="1494273" y="4453369"/>
                      </a:cubicBezTo>
                      <a:cubicBezTo>
                        <a:pt x="1487214" y="4453369"/>
                        <a:pt x="1481492" y="4447398"/>
                        <a:pt x="1481492" y="4440032"/>
                      </a:cubicBezTo>
                      <a:cubicBezTo>
                        <a:pt x="1481492" y="4432666"/>
                        <a:pt x="1487214" y="4426695"/>
                        <a:pt x="1494273" y="4426695"/>
                      </a:cubicBezTo>
                      <a:close/>
                      <a:moveTo>
                        <a:pt x="1967172" y="4424473"/>
                      </a:moveTo>
                      <a:cubicBezTo>
                        <a:pt x="1984359" y="4424473"/>
                        <a:pt x="1998291" y="4438654"/>
                        <a:pt x="1998291" y="4456148"/>
                      </a:cubicBezTo>
                      <a:cubicBezTo>
                        <a:pt x="1998291" y="4473642"/>
                        <a:pt x="1984359" y="4487823"/>
                        <a:pt x="1967172" y="4487823"/>
                      </a:cubicBezTo>
                      <a:cubicBezTo>
                        <a:pt x="1949985" y="4487823"/>
                        <a:pt x="1936053" y="4473642"/>
                        <a:pt x="1936053" y="4456148"/>
                      </a:cubicBezTo>
                      <a:cubicBezTo>
                        <a:pt x="1936053" y="4438654"/>
                        <a:pt x="1949985" y="4424473"/>
                        <a:pt x="1967172" y="4424473"/>
                      </a:cubicBezTo>
                      <a:close/>
                      <a:moveTo>
                        <a:pt x="3091350" y="4422250"/>
                      </a:moveTo>
                      <a:cubicBezTo>
                        <a:pt x="3100864" y="4422250"/>
                        <a:pt x="3108577" y="4429963"/>
                        <a:pt x="3108577" y="4439477"/>
                      </a:cubicBezTo>
                      <a:cubicBezTo>
                        <a:pt x="3108577" y="4448991"/>
                        <a:pt x="3100864" y="4456704"/>
                        <a:pt x="3091350" y="4456704"/>
                      </a:cubicBezTo>
                      <a:cubicBezTo>
                        <a:pt x="3081836" y="4456704"/>
                        <a:pt x="3074123" y="4448991"/>
                        <a:pt x="3074123" y="4439477"/>
                      </a:cubicBezTo>
                      <a:cubicBezTo>
                        <a:pt x="3074123" y="4429963"/>
                        <a:pt x="3081836" y="4422250"/>
                        <a:pt x="3091350" y="4422250"/>
                      </a:cubicBezTo>
                      <a:close/>
                      <a:moveTo>
                        <a:pt x="2617896" y="4422250"/>
                      </a:moveTo>
                      <a:cubicBezTo>
                        <a:pt x="2636617" y="4422250"/>
                        <a:pt x="2651794" y="4437427"/>
                        <a:pt x="2651794" y="4456148"/>
                      </a:cubicBezTo>
                      <a:cubicBezTo>
                        <a:pt x="2651794" y="4474869"/>
                        <a:pt x="2636617" y="4490046"/>
                        <a:pt x="2617896" y="4490046"/>
                      </a:cubicBezTo>
                      <a:cubicBezTo>
                        <a:pt x="2599175" y="4490046"/>
                        <a:pt x="2583998" y="4474869"/>
                        <a:pt x="2583998" y="4456148"/>
                      </a:cubicBezTo>
                      <a:cubicBezTo>
                        <a:pt x="2583998" y="4437427"/>
                        <a:pt x="2599175" y="4422250"/>
                        <a:pt x="2617896" y="4422250"/>
                      </a:cubicBezTo>
                      <a:close/>
                      <a:moveTo>
                        <a:pt x="1807132" y="4396687"/>
                      </a:moveTo>
                      <a:cubicBezTo>
                        <a:pt x="1823091" y="4396687"/>
                        <a:pt x="1836029" y="4409625"/>
                        <a:pt x="1836029" y="4425584"/>
                      </a:cubicBezTo>
                      <a:cubicBezTo>
                        <a:pt x="1836029" y="4441543"/>
                        <a:pt x="1823091" y="4454481"/>
                        <a:pt x="1807132" y="4454481"/>
                      </a:cubicBezTo>
                      <a:cubicBezTo>
                        <a:pt x="1791173" y="4454481"/>
                        <a:pt x="1778235" y="4441543"/>
                        <a:pt x="1778235" y="4425584"/>
                      </a:cubicBezTo>
                      <a:cubicBezTo>
                        <a:pt x="1778235" y="4409625"/>
                        <a:pt x="1791173" y="4396687"/>
                        <a:pt x="1807132" y="4396687"/>
                      </a:cubicBezTo>
                      <a:close/>
                      <a:moveTo>
                        <a:pt x="2778492" y="4392242"/>
                      </a:moveTo>
                      <a:cubicBezTo>
                        <a:pt x="2796906" y="4392242"/>
                        <a:pt x="2811834" y="4407170"/>
                        <a:pt x="2811834" y="4425584"/>
                      </a:cubicBezTo>
                      <a:cubicBezTo>
                        <a:pt x="2811834" y="4443998"/>
                        <a:pt x="2796906" y="4458926"/>
                        <a:pt x="2778492" y="4458926"/>
                      </a:cubicBezTo>
                      <a:cubicBezTo>
                        <a:pt x="2760078" y="4458926"/>
                        <a:pt x="2745150" y="4443998"/>
                        <a:pt x="2745150" y="4425584"/>
                      </a:cubicBezTo>
                      <a:cubicBezTo>
                        <a:pt x="2745150" y="4407170"/>
                        <a:pt x="2760078" y="4392242"/>
                        <a:pt x="2778492" y="4392242"/>
                      </a:cubicBezTo>
                      <a:close/>
                      <a:moveTo>
                        <a:pt x="2291701" y="4367791"/>
                      </a:moveTo>
                      <a:cubicBezTo>
                        <a:pt x="2294156" y="4367791"/>
                        <a:pt x="2296147" y="4369781"/>
                        <a:pt x="2296147" y="4372237"/>
                      </a:cubicBezTo>
                      <a:cubicBezTo>
                        <a:pt x="2296147" y="4374693"/>
                        <a:pt x="2294156" y="4376684"/>
                        <a:pt x="2291701" y="4376684"/>
                      </a:cubicBezTo>
                      <a:cubicBezTo>
                        <a:pt x="2289245" y="4376684"/>
                        <a:pt x="2287254" y="4374693"/>
                        <a:pt x="2287254" y="4372237"/>
                      </a:cubicBezTo>
                      <a:cubicBezTo>
                        <a:pt x="2287254" y="4369781"/>
                        <a:pt x="2289245" y="4367791"/>
                        <a:pt x="2291701" y="4367791"/>
                      </a:cubicBezTo>
                      <a:close/>
                      <a:moveTo>
                        <a:pt x="1343679" y="4366680"/>
                      </a:moveTo>
                      <a:cubicBezTo>
                        <a:pt x="1349817" y="4366680"/>
                        <a:pt x="1354793" y="4371656"/>
                        <a:pt x="1354793" y="4377794"/>
                      </a:cubicBezTo>
                      <a:cubicBezTo>
                        <a:pt x="1354793" y="4383932"/>
                        <a:pt x="1349817" y="4388908"/>
                        <a:pt x="1343679" y="4388908"/>
                      </a:cubicBezTo>
                      <a:cubicBezTo>
                        <a:pt x="1337541" y="4388908"/>
                        <a:pt x="1332565" y="4383932"/>
                        <a:pt x="1332565" y="4377794"/>
                      </a:cubicBezTo>
                      <a:cubicBezTo>
                        <a:pt x="1332565" y="4371656"/>
                        <a:pt x="1337541" y="4366680"/>
                        <a:pt x="1343679" y="4366680"/>
                      </a:cubicBezTo>
                      <a:close/>
                      <a:moveTo>
                        <a:pt x="2455631" y="4361123"/>
                      </a:moveTo>
                      <a:cubicBezTo>
                        <a:pt x="2457779" y="4361123"/>
                        <a:pt x="2459521" y="4363113"/>
                        <a:pt x="2459521" y="4365569"/>
                      </a:cubicBezTo>
                      <a:cubicBezTo>
                        <a:pt x="2459521" y="4368025"/>
                        <a:pt x="2457779" y="4370016"/>
                        <a:pt x="2455631" y="4370016"/>
                      </a:cubicBezTo>
                      <a:cubicBezTo>
                        <a:pt x="2453483" y="4370016"/>
                        <a:pt x="2451741" y="4368025"/>
                        <a:pt x="2451741" y="4365569"/>
                      </a:cubicBezTo>
                      <a:cubicBezTo>
                        <a:pt x="2451741" y="4363113"/>
                        <a:pt x="2453483" y="4361123"/>
                        <a:pt x="2455631" y="4361123"/>
                      </a:cubicBezTo>
                      <a:close/>
                      <a:moveTo>
                        <a:pt x="3241944" y="4360012"/>
                      </a:moveTo>
                      <a:cubicBezTo>
                        <a:pt x="3251151" y="4360012"/>
                        <a:pt x="3258615" y="4367725"/>
                        <a:pt x="3258615" y="4377239"/>
                      </a:cubicBezTo>
                      <a:cubicBezTo>
                        <a:pt x="3258615" y="4386753"/>
                        <a:pt x="3251151" y="4394466"/>
                        <a:pt x="3241944" y="4394466"/>
                      </a:cubicBezTo>
                      <a:cubicBezTo>
                        <a:pt x="3232737" y="4394466"/>
                        <a:pt x="3225273" y="4386753"/>
                        <a:pt x="3225273" y="4377239"/>
                      </a:cubicBezTo>
                      <a:cubicBezTo>
                        <a:pt x="3225273" y="4367725"/>
                        <a:pt x="3232737" y="4360012"/>
                        <a:pt x="3241944" y="4360012"/>
                      </a:cubicBezTo>
                      <a:close/>
                      <a:moveTo>
                        <a:pt x="2129436" y="4360012"/>
                      </a:moveTo>
                      <a:cubicBezTo>
                        <a:pt x="2132505" y="4360012"/>
                        <a:pt x="2134993" y="4362500"/>
                        <a:pt x="2134993" y="4365569"/>
                      </a:cubicBezTo>
                      <a:cubicBezTo>
                        <a:pt x="2134993" y="4368638"/>
                        <a:pt x="2132505" y="4371126"/>
                        <a:pt x="2129436" y="4371126"/>
                      </a:cubicBezTo>
                      <a:cubicBezTo>
                        <a:pt x="2126367" y="4371126"/>
                        <a:pt x="2123879" y="4368638"/>
                        <a:pt x="2123879" y="4365569"/>
                      </a:cubicBezTo>
                      <a:cubicBezTo>
                        <a:pt x="2123879" y="4362500"/>
                        <a:pt x="2126367" y="4360012"/>
                        <a:pt x="2129436" y="4360012"/>
                      </a:cubicBezTo>
                      <a:close/>
                      <a:moveTo>
                        <a:pt x="1649869" y="4355566"/>
                      </a:moveTo>
                      <a:cubicBezTo>
                        <a:pt x="1664908" y="4355566"/>
                        <a:pt x="1677099" y="4368006"/>
                        <a:pt x="1677099" y="4383351"/>
                      </a:cubicBezTo>
                      <a:cubicBezTo>
                        <a:pt x="1677099" y="4398696"/>
                        <a:pt x="1664908" y="4411136"/>
                        <a:pt x="1649869" y="4411136"/>
                      </a:cubicBezTo>
                      <a:cubicBezTo>
                        <a:pt x="1634830" y="4411136"/>
                        <a:pt x="1622639" y="4398696"/>
                        <a:pt x="1622639" y="4383351"/>
                      </a:cubicBezTo>
                      <a:cubicBezTo>
                        <a:pt x="1622639" y="4368006"/>
                        <a:pt x="1634830" y="4355566"/>
                        <a:pt x="1649869" y="4355566"/>
                      </a:cubicBezTo>
                      <a:close/>
                      <a:moveTo>
                        <a:pt x="2935755" y="4350009"/>
                      </a:moveTo>
                      <a:cubicBezTo>
                        <a:pt x="2953863" y="4350009"/>
                        <a:pt x="2968542" y="4364937"/>
                        <a:pt x="2968542" y="4383351"/>
                      </a:cubicBezTo>
                      <a:cubicBezTo>
                        <a:pt x="2968542" y="4401765"/>
                        <a:pt x="2953863" y="4416693"/>
                        <a:pt x="2935755" y="4416693"/>
                      </a:cubicBezTo>
                      <a:cubicBezTo>
                        <a:pt x="2917647" y="4416693"/>
                        <a:pt x="2902968" y="4401765"/>
                        <a:pt x="2902968" y="4383351"/>
                      </a:cubicBezTo>
                      <a:cubicBezTo>
                        <a:pt x="2902968" y="4364937"/>
                        <a:pt x="2917647" y="4350009"/>
                        <a:pt x="2935755" y="4350009"/>
                      </a:cubicBezTo>
                      <a:close/>
                      <a:moveTo>
                        <a:pt x="2617341" y="4342229"/>
                      </a:moveTo>
                      <a:cubicBezTo>
                        <a:pt x="2619796" y="4342229"/>
                        <a:pt x="2621787" y="4344219"/>
                        <a:pt x="2621787" y="4346675"/>
                      </a:cubicBezTo>
                      <a:cubicBezTo>
                        <a:pt x="2621787" y="4349131"/>
                        <a:pt x="2619796" y="4351122"/>
                        <a:pt x="2617341" y="4351122"/>
                      </a:cubicBezTo>
                      <a:cubicBezTo>
                        <a:pt x="2614885" y="4351122"/>
                        <a:pt x="2612894" y="4349131"/>
                        <a:pt x="2612894" y="4346675"/>
                      </a:cubicBezTo>
                      <a:cubicBezTo>
                        <a:pt x="2612894" y="4344219"/>
                        <a:pt x="2614885" y="4342229"/>
                        <a:pt x="2617341" y="4342229"/>
                      </a:cubicBezTo>
                      <a:close/>
                      <a:moveTo>
                        <a:pt x="1968284" y="4341118"/>
                      </a:moveTo>
                      <a:cubicBezTo>
                        <a:pt x="1971353" y="4341118"/>
                        <a:pt x="1973841" y="4343606"/>
                        <a:pt x="1973841" y="4346675"/>
                      </a:cubicBezTo>
                      <a:cubicBezTo>
                        <a:pt x="1973841" y="4349744"/>
                        <a:pt x="1971353" y="4352232"/>
                        <a:pt x="1968284" y="4352232"/>
                      </a:cubicBezTo>
                      <a:cubicBezTo>
                        <a:pt x="1965215" y="4352232"/>
                        <a:pt x="1962727" y="4349744"/>
                        <a:pt x="1962727" y="4346675"/>
                      </a:cubicBezTo>
                      <a:cubicBezTo>
                        <a:pt x="1962727" y="4343606"/>
                        <a:pt x="1965215" y="4341118"/>
                        <a:pt x="1968284" y="4341118"/>
                      </a:cubicBezTo>
                      <a:close/>
                      <a:moveTo>
                        <a:pt x="2776270" y="4309998"/>
                      </a:moveTo>
                      <a:cubicBezTo>
                        <a:pt x="2778725" y="4309998"/>
                        <a:pt x="2780716" y="4311988"/>
                        <a:pt x="2780716" y="4314444"/>
                      </a:cubicBezTo>
                      <a:cubicBezTo>
                        <a:pt x="2780716" y="4316900"/>
                        <a:pt x="2778725" y="4318891"/>
                        <a:pt x="2776270" y="4318891"/>
                      </a:cubicBezTo>
                      <a:cubicBezTo>
                        <a:pt x="2773814" y="4318891"/>
                        <a:pt x="2771823" y="4316900"/>
                        <a:pt x="2771823" y="4314444"/>
                      </a:cubicBezTo>
                      <a:cubicBezTo>
                        <a:pt x="2771823" y="4311988"/>
                        <a:pt x="2773814" y="4309998"/>
                        <a:pt x="2776270" y="4309998"/>
                      </a:cubicBezTo>
                      <a:close/>
                      <a:moveTo>
                        <a:pt x="1808799" y="4307776"/>
                      </a:moveTo>
                      <a:cubicBezTo>
                        <a:pt x="1812789" y="4307776"/>
                        <a:pt x="1816024" y="4311011"/>
                        <a:pt x="1816024" y="4315001"/>
                      </a:cubicBezTo>
                      <a:cubicBezTo>
                        <a:pt x="1816024" y="4318991"/>
                        <a:pt x="1812789" y="4322226"/>
                        <a:pt x="1808799" y="4322226"/>
                      </a:cubicBezTo>
                      <a:cubicBezTo>
                        <a:pt x="1804809" y="4322226"/>
                        <a:pt x="1801574" y="4318991"/>
                        <a:pt x="1801574" y="4315001"/>
                      </a:cubicBezTo>
                      <a:cubicBezTo>
                        <a:pt x="1801574" y="4311011"/>
                        <a:pt x="1804809" y="4307776"/>
                        <a:pt x="1808799" y="4307776"/>
                      </a:cubicBezTo>
                      <a:close/>
                      <a:moveTo>
                        <a:pt x="1495940" y="4303330"/>
                      </a:moveTo>
                      <a:cubicBezTo>
                        <a:pt x="1510672" y="4303330"/>
                        <a:pt x="1522614" y="4315023"/>
                        <a:pt x="1522614" y="4329448"/>
                      </a:cubicBezTo>
                      <a:cubicBezTo>
                        <a:pt x="1522614" y="4343873"/>
                        <a:pt x="1510672" y="4355566"/>
                        <a:pt x="1495940" y="4355566"/>
                      </a:cubicBezTo>
                      <a:cubicBezTo>
                        <a:pt x="1481208" y="4355566"/>
                        <a:pt x="1469266" y="4343873"/>
                        <a:pt x="1469266" y="4329448"/>
                      </a:cubicBezTo>
                      <a:cubicBezTo>
                        <a:pt x="1469266" y="4315023"/>
                        <a:pt x="1481208" y="4303330"/>
                        <a:pt x="1495940" y="4303330"/>
                      </a:cubicBezTo>
                      <a:close/>
                      <a:moveTo>
                        <a:pt x="3089128" y="4296662"/>
                      </a:moveTo>
                      <a:cubicBezTo>
                        <a:pt x="3107236" y="4296662"/>
                        <a:pt x="3121915" y="4311341"/>
                        <a:pt x="3121915" y="4329449"/>
                      </a:cubicBezTo>
                      <a:cubicBezTo>
                        <a:pt x="3121915" y="4347557"/>
                        <a:pt x="3107236" y="4362236"/>
                        <a:pt x="3089128" y="4362236"/>
                      </a:cubicBezTo>
                      <a:cubicBezTo>
                        <a:pt x="3071020" y="4362236"/>
                        <a:pt x="3056341" y="4347557"/>
                        <a:pt x="3056341" y="4329449"/>
                      </a:cubicBezTo>
                      <a:cubicBezTo>
                        <a:pt x="3056341" y="4311341"/>
                        <a:pt x="3071020" y="4296662"/>
                        <a:pt x="3089128" y="4296662"/>
                      </a:cubicBezTo>
                      <a:close/>
                      <a:moveTo>
                        <a:pt x="1198085" y="4295551"/>
                      </a:moveTo>
                      <a:cubicBezTo>
                        <a:pt x="1202995" y="4295551"/>
                        <a:pt x="1206976" y="4299532"/>
                        <a:pt x="1206976" y="4304442"/>
                      </a:cubicBezTo>
                      <a:cubicBezTo>
                        <a:pt x="1206976" y="4309352"/>
                        <a:pt x="1202995" y="4313333"/>
                        <a:pt x="1198085" y="4313333"/>
                      </a:cubicBezTo>
                      <a:cubicBezTo>
                        <a:pt x="1193175" y="4313333"/>
                        <a:pt x="1189194" y="4309352"/>
                        <a:pt x="1189194" y="4304442"/>
                      </a:cubicBezTo>
                      <a:cubicBezTo>
                        <a:pt x="1189194" y="4299532"/>
                        <a:pt x="1193175" y="4295551"/>
                        <a:pt x="1198085" y="4295551"/>
                      </a:cubicBezTo>
                      <a:close/>
                      <a:moveTo>
                        <a:pt x="3387538" y="4287770"/>
                      </a:moveTo>
                      <a:cubicBezTo>
                        <a:pt x="3396132" y="4287770"/>
                        <a:pt x="3403098" y="4294985"/>
                        <a:pt x="3403098" y="4303886"/>
                      </a:cubicBezTo>
                      <a:cubicBezTo>
                        <a:pt x="3403098" y="4312787"/>
                        <a:pt x="3396132" y="4320002"/>
                        <a:pt x="3387538" y="4320002"/>
                      </a:cubicBezTo>
                      <a:cubicBezTo>
                        <a:pt x="3378944" y="4320002"/>
                        <a:pt x="3371978" y="4312787"/>
                        <a:pt x="3371978" y="4303886"/>
                      </a:cubicBezTo>
                      <a:cubicBezTo>
                        <a:pt x="3371978" y="4294985"/>
                        <a:pt x="3378944" y="4287770"/>
                        <a:pt x="3387538" y="4287770"/>
                      </a:cubicBezTo>
                      <a:close/>
                      <a:moveTo>
                        <a:pt x="2932978" y="4266654"/>
                      </a:moveTo>
                      <a:cubicBezTo>
                        <a:pt x="2935433" y="4266654"/>
                        <a:pt x="2937424" y="4268396"/>
                        <a:pt x="2937424" y="4270544"/>
                      </a:cubicBezTo>
                      <a:cubicBezTo>
                        <a:pt x="2937424" y="4272692"/>
                        <a:pt x="2935433" y="4274434"/>
                        <a:pt x="2932978" y="4274434"/>
                      </a:cubicBezTo>
                      <a:cubicBezTo>
                        <a:pt x="2930522" y="4274434"/>
                        <a:pt x="2928531" y="4272692"/>
                        <a:pt x="2928531" y="4270544"/>
                      </a:cubicBezTo>
                      <a:cubicBezTo>
                        <a:pt x="2928531" y="4268396"/>
                        <a:pt x="2930522" y="4266654"/>
                        <a:pt x="2932978" y="4266654"/>
                      </a:cubicBezTo>
                      <a:close/>
                      <a:moveTo>
                        <a:pt x="1652092" y="4262209"/>
                      </a:moveTo>
                      <a:cubicBezTo>
                        <a:pt x="1656696" y="4262209"/>
                        <a:pt x="1660428" y="4266190"/>
                        <a:pt x="1660428" y="4271100"/>
                      </a:cubicBezTo>
                      <a:cubicBezTo>
                        <a:pt x="1660428" y="4276010"/>
                        <a:pt x="1656696" y="4279991"/>
                        <a:pt x="1652092" y="4279991"/>
                      </a:cubicBezTo>
                      <a:cubicBezTo>
                        <a:pt x="1647488" y="4279991"/>
                        <a:pt x="1643756" y="4276010"/>
                        <a:pt x="1643756" y="4271100"/>
                      </a:cubicBezTo>
                      <a:cubicBezTo>
                        <a:pt x="1643756" y="4266190"/>
                        <a:pt x="1647488" y="4262209"/>
                        <a:pt x="1652092" y="4262209"/>
                      </a:cubicBezTo>
                      <a:close/>
                      <a:moveTo>
                        <a:pt x="2292256" y="4251095"/>
                      </a:moveTo>
                      <a:cubicBezTo>
                        <a:pt x="2301770" y="4251095"/>
                        <a:pt x="2309483" y="4258808"/>
                        <a:pt x="2309483" y="4268322"/>
                      </a:cubicBezTo>
                      <a:cubicBezTo>
                        <a:pt x="2309483" y="4277836"/>
                        <a:pt x="2301770" y="4285549"/>
                        <a:pt x="2292256" y="4285549"/>
                      </a:cubicBezTo>
                      <a:cubicBezTo>
                        <a:pt x="2282742" y="4285549"/>
                        <a:pt x="2275029" y="4277836"/>
                        <a:pt x="2275029" y="4268322"/>
                      </a:cubicBezTo>
                      <a:cubicBezTo>
                        <a:pt x="2275029" y="4258808"/>
                        <a:pt x="2282742" y="4251095"/>
                        <a:pt x="2292256" y="4251095"/>
                      </a:cubicBezTo>
                      <a:close/>
                      <a:moveTo>
                        <a:pt x="2129437" y="4245537"/>
                      </a:moveTo>
                      <a:cubicBezTo>
                        <a:pt x="2138031" y="4245537"/>
                        <a:pt x="2144997" y="4252752"/>
                        <a:pt x="2144997" y="4261653"/>
                      </a:cubicBezTo>
                      <a:cubicBezTo>
                        <a:pt x="2144997" y="4270554"/>
                        <a:pt x="2138031" y="4277769"/>
                        <a:pt x="2129437" y="4277769"/>
                      </a:cubicBezTo>
                      <a:cubicBezTo>
                        <a:pt x="2120843" y="4277769"/>
                        <a:pt x="2113877" y="4270554"/>
                        <a:pt x="2113877" y="4261653"/>
                      </a:cubicBezTo>
                      <a:cubicBezTo>
                        <a:pt x="2113877" y="4252752"/>
                        <a:pt x="2120843" y="4245537"/>
                        <a:pt x="2129437" y="4245537"/>
                      </a:cubicBezTo>
                      <a:close/>
                      <a:moveTo>
                        <a:pt x="2455631" y="4244426"/>
                      </a:moveTo>
                      <a:cubicBezTo>
                        <a:pt x="2465145" y="4244426"/>
                        <a:pt x="2472858" y="4252139"/>
                        <a:pt x="2472858" y="4261653"/>
                      </a:cubicBezTo>
                      <a:cubicBezTo>
                        <a:pt x="2472858" y="4271167"/>
                        <a:pt x="2465145" y="4278880"/>
                        <a:pt x="2455631" y="4278880"/>
                      </a:cubicBezTo>
                      <a:cubicBezTo>
                        <a:pt x="2446117" y="4278880"/>
                        <a:pt x="2438404" y="4271167"/>
                        <a:pt x="2438404" y="4261653"/>
                      </a:cubicBezTo>
                      <a:cubicBezTo>
                        <a:pt x="2438404" y="4252139"/>
                        <a:pt x="2446117" y="4244426"/>
                        <a:pt x="2455631" y="4244426"/>
                      </a:cubicBezTo>
                      <a:close/>
                      <a:moveTo>
                        <a:pt x="1347013" y="4238869"/>
                      </a:moveTo>
                      <a:cubicBezTo>
                        <a:pt x="1361131" y="4238869"/>
                        <a:pt x="1372575" y="4250313"/>
                        <a:pt x="1372575" y="4264431"/>
                      </a:cubicBezTo>
                      <a:cubicBezTo>
                        <a:pt x="1372575" y="4278549"/>
                        <a:pt x="1361131" y="4289993"/>
                        <a:pt x="1347013" y="4289993"/>
                      </a:cubicBezTo>
                      <a:cubicBezTo>
                        <a:pt x="1332895" y="4289993"/>
                        <a:pt x="1321451" y="4278549"/>
                        <a:pt x="1321451" y="4264431"/>
                      </a:cubicBezTo>
                      <a:cubicBezTo>
                        <a:pt x="1321451" y="4250313"/>
                        <a:pt x="1332895" y="4238869"/>
                        <a:pt x="1347013" y="4238869"/>
                      </a:cubicBezTo>
                      <a:close/>
                      <a:moveTo>
                        <a:pt x="3238611" y="4231090"/>
                      </a:moveTo>
                      <a:cubicBezTo>
                        <a:pt x="3256412" y="4231090"/>
                        <a:pt x="3270842" y="4245769"/>
                        <a:pt x="3270842" y="4263877"/>
                      </a:cubicBezTo>
                      <a:cubicBezTo>
                        <a:pt x="3270842" y="4281985"/>
                        <a:pt x="3256412" y="4296664"/>
                        <a:pt x="3238611" y="4296664"/>
                      </a:cubicBezTo>
                      <a:cubicBezTo>
                        <a:pt x="3220810" y="4296664"/>
                        <a:pt x="3206380" y="4281985"/>
                        <a:pt x="3206380" y="4263877"/>
                      </a:cubicBezTo>
                      <a:cubicBezTo>
                        <a:pt x="3206380" y="4245769"/>
                        <a:pt x="3220810" y="4231090"/>
                        <a:pt x="3238611" y="4231090"/>
                      </a:cubicBezTo>
                      <a:close/>
                      <a:moveTo>
                        <a:pt x="1968283" y="4226644"/>
                      </a:moveTo>
                      <a:cubicBezTo>
                        <a:pt x="1976262" y="4226644"/>
                        <a:pt x="1982731" y="4233362"/>
                        <a:pt x="1982731" y="4241648"/>
                      </a:cubicBezTo>
                      <a:cubicBezTo>
                        <a:pt x="1982731" y="4249934"/>
                        <a:pt x="1976262" y="4256652"/>
                        <a:pt x="1968283" y="4256652"/>
                      </a:cubicBezTo>
                      <a:cubicBezTo>
                        <a:pt x="1960304" y="4256652"/>
                        <a:pt x="1953835" y="4249934"/>
                        <a:pt x="1953835" y="4241648"/>
                      </a:cubicBezTo>
                      <a:cubicBezTo>
                        <a:pt x="1953835" y="4233362"/>
                        <a:pt x="1960304" y="4226644"/>
                        <a:pt x="1968283" y="4226644"/>
                      </a:cubicBezTo>
                      <a:close/>
                      <a:moveTo>
                        <a:pt x="2616784" y="4224421"/>
                      </a:moveTo>
                      <a:cubicBezTo>
                        <a:pt x="2626298" y="4224421"/>
                        <a:pt x="2634011" y="4232134"/>
                        <a:pt x="2634011" y="4241648"/>
                      </a:cubicBezTo>
                      <a:cubicBezTo>
                        <a:pt x="2634011" y="4251162"/>
                        <a:pt x="2626298" y="4258875"/>
                        <a:pt x="2616784" y="4258875"/>
                      </a:cubicBezTo>
                      <a:cubicBezTo>
                        <a:pt x="2607270" y="4258875"/>
                        <a:pt x="2599557" y="4251162"/>
                        <a:pt x="2599557" y="4241648"/>
                      </a:cubicBezTo>
                      <a:cubicBezTo>
                        <a:pt x="2599557" y="4232134"/>
                        <a:pt x="2607270" y="4224421"/>
                        <a:pt x="2616784" y="4224421"/>
                      </a:cubicBezTo>
                      <a:close/>
                      <a:moveTo>
                        <a:pt x="1058050" y="4214418"/>
                      </a:moveTo>
                      <a:cubicBezTo>
                        <a:pt x="1061733" y="4214418"/>
                        <a:pt x="1064719" y="4217404"/>
                        <a:pt x="1064719" y="4221087"/>
                      </a:cubicBezTo>
                      <a:cubicBezTo>
                        <a:pt x="1064719" y="4224770"/>
                        <a:pt x="1061733" y="4227756"/>
                        <a:pt x="1058050" y="4227756"/>
                      </a:cubicBezTo>
                      <a:cubicBezTo>
                        <a:pt x="1054367" y="4227756"/>
                        <a:pt x="1051381" y="4224770"/>
                        <a:pt x="1051381" y="4221087"/>
                      </a:cubicBezTo>
                      <a:cubicBezTo>
                        <a:pt x="1051381" y="4217404"/>
                        <a:pt x="1054367" y="4214418"/>
                        <a:pt x="1058050" y="4214418"/>
                      </a:cubicBezTo>
                      <a:close/>
                      <a:moveTo>
                        <a:pt x="3085794" y="4209973"/>
                      </a:moveTo>
                      <a:cubicBezTo>
                        <a:pt x="3087942" y="4209973"/>
                        <a:pt x="3089684" y="4211963"/>
                        <a:pt x="3089684" y="4214419"/>
                      </a:cubicBezTo>
                      <a:cubicBezTo>
                        <a:pt x="3089684" y="4216875"/>
                        <a:pt x="3087942" y="4218866"/>
                        <a:pt x="3085794" y="4218866"/>
                      </a:cubicBezTo>
                      <a:cubicBezTo>
                        <a:pt x="3083646" y="4218866"/>
                        <a:pt x="3081904" y="4216875"/>
                        <a:pt x="3081904" y="4214419"/>
                      </a:cubicBezTo>
                      <a:cubicBezTo>
                        <a:pt x="3081904" y="4211963"/>
                        <a:pt x="3083646" y="4209973"/>
                        <a:pt x="3085794" y="4209973"/>
                      </a:cubicBezTo>
                      <a:close/>
                      <a:moveTo>
                        <a:pt x="3527573" y="4205527"/>
                      </a:moveTo>
                      <a:cubicBezTo>
                        <a:pt x="3535552" y="4205527"/>
                        <a:pt x="3542021" y="4212245"/>
                        <a:pt x="3542021" y="4220531"/>
                      </a:cubicBezTo>
                      <a:cubicBezTo>
                        <a:pt x="3542021" y="4228817"/>
                        <a:pt x="3535552" y="4235535"/>
                        <a:pt x="3527573" y="4235535"/>
                      </a:cubicBezTo>
                      <a:cubicBezTo>
                        <a:pt x="3519594" y="4235535"/>
                        <a:pt x="3513125" y="4228817"/>
                        <a:pt x="3513125" y="4220531"/>
                      </a:cubicBezTo>
                      <a:cubicBezTo>
                        <a:pt x="3513125" y="4212245"/>
                        <a:pt x="3519594" y="4205527"/>
                        <a:pt x="3527573" y="4205527"/>
                      </a:cubicBezTo>
                      <a:close/>
                      <a:moveTo>
                        <a:pt x="1499830" y="4203304"/>
                      </a:moveTo>
                      <a:cubicBezTo>
                        <a:pt x="1505662" y="4203304"/>
                        <a:pt x="1510389" y="4208031"/>
                        <a:pt x="1510389" y="4213863"/>
                      </a:cubicBezTo>
                      <a:cubicBezTo>
                        <a:pt x="1510389" y="4219695"/>
                        <a:pt x="1505662" y="4224422"/>
                        <a:pt x="1499830" y="4224422"/>
                      </a:cubicBezTo>
                      <a:cubicBezTo>
                        <a:pt x="1493998" y="4224422"/>
                        <a:pt x="1489271" y="4219695"/>
                        <a:pt x="1489271" y="4213863"/>
                      </a:cubicBezTo>
                      <a:cubicBezTo>
                        <a:pt x="1489271" y="4208031"/>
                        <a:pt x="1493998" y="4203304"/>
                        <a:pt x="1499830" y="4203304"/>
                      </a:cubicBezTo>
                      <a:close/>
                      <a:moveTo>
                        <a:pt x="1809354" y="4194413"/>
                      </a:moveTo>
                      <a:cubicBezTo>
                        <a:pt x="1816720" y="4194413"/>
                        <a:pt x="1822691" y="4200633"/>
                        <a:pt x="1822691" y="4208306"/>
                      </a:cubicBezTo>
                      <a:cubicBezTo>
                        <a:pt x="1822691" y="4215979"/>
                        <a:pt x="1816720" y="4222199"/>
                        <a:pt x="1809354" y="4222199"/>
                      </a:cubicBezTo>
                      <a:cubicBezTo>
                        <a:pt x="1801988" y="4222199"/>
                        <a:pt x="1796017" y="4215979"/>
                        <a:pt x="1796017" y="4208306"/>
                      </a:cubicBezTo>
                      <a:cubicBezTo>
                        <a:pt x="1796017" y="4200633"/>
                        <a:pt x="1801988" y="4194413"/>
                        <a:pt x="1809354" y="4194413"/>
                      </a:cubicBezTo>
                      <a:close/>
                      <a:moveTo>
                        <a:pt x="2776270" y="4189967"/>
                      </a:moveTo>
                      <a:cubicBezTo>
                        <a:pt x="2786091" y="4189967"/>
                        <a:pt x="2794053" y="4197929"/>
                        <a:pt x="2794053" y="4207750"/>
                      </a:cubicBezTo>
                      <a:cubicBezTo>
                        <a:pt x="2794053" y="4217571"/>
                        <a:pt x="2786091" y="4225533"/>
                        <a:pt x="2776270" y="4225533"/>
                      </a:cubicBezTo>
                      <a:cubicBezTo>
                        <a:pt x="2766449" y="4225533"/>
                        <a:pt x="2758487" y="4217571"/>
                        <a:pt x="2758487" y="4207750"/>
                      </a:cubicBezTo>
                      <a:cubicBezTo>
                        <a:pt x="2758487" y="4197929"/>
                        <a:pt x="2766449" y="4189967"/>
                        <a:pt x="2776270" y="4189967"/>
                      </a:cubicBezTo>
                      <a:close/>
                      <a:moveTo>
                        <a:pt x="1203087" y="4163294"/>
                      </a:moveTo>
                      <a:cubicBezTo>
                        <a:pt x="1216898" y="4163294"/>
                        <a:pt x="1228094" y="4174490"/>
                        <a:pt x="1228094" y="4188301"/>
                      </a:cubicBezTo>
                      <a:cubicBezTo>
                        <a:pt x="1228094" y="4202112"/>
                        <a:pt x="1216898" y="4213308"/>
                        <a:pt x="1203087" y="4213308"/>
                      </a:cubicBezTo>
                      <a:cubicBezTo>
                        <a:pt x="1189276" y="4213308"/>
                        <a:pt x="1178080" y="4202112"/>
                        <a:pt x="1178080" y="4188301"/>
                      </a:cubicBezTo>
                      <a:cubicBezTo>
                        <a:pt x="1178080" y="4174490"/>
                        <a:pt x="1189276" y="4163294"/>
                        <a:pt x="1203087" y="4163294"/>
                      </a:cubicBezTo>
                      <a:close/>
                      <a:moveTo>
                        <a:pt x="3382537" y="4155515"/>
                      </a:moveTo>
                      <a:cubicBezTo>
                        <a:pt x="3400031" y="4155515"/>
                        <a:pt x="3414212" y="4169696"/>
                        <a:pt x="3414212" y="4187190"/>
                      </a:cubicBezTo>
                      <a:cubicBezTo>
                        <a:pt x="3414212" y="4204684"/>
                        <a:pt x="3400031" y="4218865"/>
                        <a:pt x="3382537" y="4218865"/>
                      </a:cubicBezTo>
                      <a:cubicBezTo>
                        <a:pt x="3365043" y="4218865"/>
                        <a:pt x="3350862" y="4204684"/>
                        <a:pt x="3350862" y="4187190"/>
                      </a:cubicBezTo>
                      <a:cubicBezTo>
                        <a:pt x="3350862" y="4169696"/>
                        <a:pt x="3365043" y="4155515"/>
                        <a:pt x="3382537" y="4155515"/>
                      </a:cubicBezTo>
                      <a:close/>
                      <a:moveTo>
                        <a:pt x="1653203" y="4149957"/>
                      </a:moveTo>
                      <a:cubicBezTo>
                        <a:pt x="1659648" y="4149957"/>
                        <a:pt x="1664873" y="4155182"/>
                        <a:pt x="1664873" y="4161627"/>
                      </a:cubicBezTo>
                      <a:cubicBezTo>
                        <a:pt x="1664873" y="4168072"/>
                        <a:pt x="1659648" y="4173297"/>
                        <a:pt x="1653203" y="4173297"/>
                      </a:cubicBezTo>
                      <a:cubicBezTo>
                        <a:pt x="1646758" y="4173297"/>
                        <a:pt x="1641533" y="4168072"/>
                        <a:pt x="1641533" y="4161627"/>
                      </a:cubicBezTo>
                      <a:cubicBezTo>
                        <a:pt x="1641533" y="4155182"/>
                        <a:pt x="1646758" y="4149957"/>
                        <a:pt x="1653203" y="4149957"/>
                      </a:cubicBezTo>
                      <a:close/>
                      <a:moveTo>
                        <a:pt x="2932421" y="4144401"/>
                      </a:moveTo>
                      <a:cubicBezTo>
                        <a:pt x="2941935" y="4144401"/>
                        <a:pt x="2949648" y="4152114"/>
                        <a:pt x="2949648" y="4161628"/>
                      </a:cubicBezTo>
                      <a:cubicBezTo>
                        <a:pt x="2949648" y="4171142"/>
                        <a:pt x="2941935" y="4178855"/>
                        <a:pt x="2932421" y="4178855"/>
                      </a:cubicBezTo>
                      <a:cubicBezTo>
                        <a:pt x="2922907" y="4178855"/>
                        <a:pt x="2915194" y="4171142"/>
                        <a:pt x="2915194" y="4161628"/>
                      </a:cubicBezTo>
                      <a:cubicBezTo>
                        <a:pt x="2915194" y="4152114"/>
                        <a:pt x="2922907" y="4144401"/>
                        <a:pt x="2932421" y="4144401"/>
                      </a:cubicBezTo>
                      <a:close/>
                      <a:moveTo>
                        <a:pt x="3233609" y="4142178"/>
                      </a:moveTo>
                      <a:cubicBezTo>
                        <a:pt x="3235757" y="4142178"/>
                        <a:pt x="3237499" y="4143920"/>
                        <a:pt x="3237499" y="4146068"/>
                      </a:cubicBezTo>
                      <a:cubicBezTo>
                        <a:pt x="3237499" y="4148216"/>
                        <a:pt x="3235757" y="4149958"/>
                        <a:pt x="3233609" y="4149958"/>
                      </a:cubicBezTo>
                      <a:cubicBezTo>
                        <a:pt x="3231461" y="4149958"/>
                        <a:pt x="3229719" y="4148216"/>
                        <a:pt x="3229719" y="4146068"/>
                      </a:cubicBezTo>
                      <a:cubicBezTo>
                        <a:pt x="3229719" y="4143920"/>
                        <a:pt x="3231461" y="4142178"/>
                        <a:pt x="3233609" y="4142178"/>
                      </a:cubicBezTo>
                      <a:close/>
                      <a:moveTo>
                        <a:pt x="1352014" y="4133287"/>
                      </a:moveTo>
                      <a:cubicBezTo>
                        <a:pt x="1359073" y="4133287"/>
                        <a:pt x="1364795" y="4139009"/>
                        <a:pt x="1364795" y="4146068"/>
                      </a:cubicBezTo>
                      <a:cubicBezTo>
                        <a:pt x="1364795" y="4153127"/>
                        <a:pt x="1359073" y="4158849"/>
                        <a:pt x="1352014" y="4158849"/>
                      </a:cubicBezTo>
                      <a:cubicBezTo>
                        <a:pt x="1344955" y="4158849"/>
                        <a:pt x="1339233" y="4153127"/>
                        <a:pt x="1339233" y="4146068"/>
                      </a:cubicBezTo>
                      <a:cubicBezTo>
                        <a:pt x="1339233" y="4139009"/>
                        <a:pt x="1344955" y="4133287"/>
                        <a:pt x="1352014" y="4133287"/>
                      </a:cubicBezTo>
                      <a:close/>
                      <a:moveTo>
                        <a:pt x="924127" y="4123284"/>
                      </a:moveTo>
                      <a:cubicBezTo>
                        <a:pt x="926890" y="4123284"/>
                        <a:pt x="929129" y="4125523"/>
                        <a:pt x="929129" y="4128286"/>
                      </a:cubicBezTo>
                      <a:cubicBezTo>
                        <a:pt x="929129" y="4131049"/>
                        <a:pt x="926890" y="4133288"/>
                        <a:pt x="924127" y="4133288"/>
                      </a:cubicBezTo>
                      <a:cubicBezTo>
                        <a:pt x="921364" y="4133288"/>
                        <a:pt x="919125" y="4131049"/>
                        <a:pt x="919125" y="4128286"/>
                      </a:cubicBezTo>
                      <a:cubicBezTo>
                        <a:pt x="919125" y="4125523"/>
                        <a:pt x="921364" y="4123284"/>
                        <a:pt x="924127" y="4123284"/>
                      </a:cubicBezTo>
                      <a:close/>
                      <a:moveTo>
                        <a:pt x="3660941" y="4113281"/>
                      </a:moveTo>
                      <a:cubicBezTo>
                        <a:pt x="3668307" y="4113281"/>
                        <a:pt x="3674278" y="4119501"/>
                        <a:pt x="3674278" y="4127174"/>
                      </a:cubicBezTo>
                      <a:cubicBezTo>
                        <a:pt x="3674278" y="4134847"/>
                        <a:pt x="3668307" y="4141067"/>
                        <a:pt x="3660941" y="4141067"/>
                      </a:cubicBezTo>
                      <a:cubicBezTo>
                        <a:pt x="3653575" y="4141067"/>
                        <a:pt x="3647604" y="4134847"/>
                        <a:pt x="3647604" y="4127174"/>
                      </a:cubicBezTo>
                      <a:cubicBezTo>
                        <a:pt x="3647604" y="4119501"/>
                        <a:pt x="3653575" y="4113281"/>
                        <a:pt x="3660941" y="4113281"/>
                      </a:cubicBezTo>
                      <a:close/>
                      <a:moveTo>
                        <a:pt x="1502053" y="4093276"/>
                      </a:moveTo>
                      <a:cubicBezTo>
                        <a:pt x="1507270" y="4093276"/>
                        <a:pt x="1511500" y="4097506"/>
                        <a:pt x="1511500" y="4102723"/>
                      </a:cubicBezTo>
                      <a:cubicBezTo>
                        <a:pt x="1511500" y="4107940"/>
                        <a:pt x="1507270" y="4112170"/>
                        <a:pt x="1502053" y="4112170"/>
                      </a:cubicBezTo>
                      <a:cubicBezTo>
                        <a:pt x="1496836" y="4112170"/>
                        <a:pt x="1492606" y="4107940"/>
                        <a:pt x="1492606" y="4102723"/>
                      </a:cubicBezTo>
                      <a:cubicBezTo>
                        <a:pt x="1492606" y="4097506"/>
                        <a:pt x="1496836" y="4093276"/>
                        <a:pt x="1502053" y="4093276"/>
                      </a:cubicBezTo>
                      <a:close/>
                      <a:moveTo>
                        <a:pt x="3083015" y="4085496"/>
                      </a:moveTo>
                      <a:cubicBezTo>
                        <a:pt x="3092222" y="4085496"/>
                        <a:pt x="3099686" y="4093209"/>
                        <a:pt x="3099686" y="4102723"/>
                      </a:cubicBezTo>
                      <a:cubicBezTo>
                        <a:pt x="3099686" y="4112237"/>
                        <a:pt x="3092222" y="4119950"/>
                        <a:pt x="3083015" y="4119950"/>
                      </a:cubicBezTo>
                      <a:cubicBezTo>
                        <a:pt x="3073808" y="4119950"/>
                        <a:pt x="3066344" y="4112237"/>
                        <a:pt x="3066344" y="4102723"/>
                      </a:cubicBezTo>
                      <a:cubicBezTo>
                        <a:pt x="3066344" y="4093209"/>
                        <a:pt x="3073808" y="4085496"/>
                        <a:pt x="3083015" y="4085496"/>
                      </a:cubicBezTo>
                      <a:close/>
                      <a:moveTo>
                        <a:pt x="1065274" y="4077717"/>
                      </a:moveTo>
                      <a:cubicBezTo>
                        <a:pt x="1078471" y="4077717"/>
                        <a:pt x="1089169" y="4088415"/>
                        <a:pt x="1089169" y="4101612"/>
                      </a:cubicBezTo>
                      <a:cubicBezTo>
                        <a:pt x="1089169" y="4114809"/>
                        <a:pt x="1078471" y="4125507"/>
                        <a:pt x="1065274" y="4125507"/>
                      </a:cubicBezTo>
                      <a:cubicBezTo>
                        <a:pt x="1052077" y="4125507"/>
                        <a:pt x="1041379" y="4114809"/>
                        <a:pt x="1041379" y="4101612"/>
                      </a:cubicBezTo>
                      <a:cubicBezTo>
                        <a:pt x="1041379" y="4088415"/>
                        <a:pt x="1052077" y="4077717"/>
                        <a:pt x="1065274" y="4077717"/>
                      </a:cubicBezTo>
                      <a:close/>
                      <a:moveTo>
                        <a:pt x="3520350" y="4069937"/>
                      </a:moveTo>
                      <a:cubicBezTo>
                        <a:pt x="3537230" y="4069937"/>
                        <a:pt x="3550914" y="4083621"/>
                        <a:pt x="3550914" y="4100501"/>
                      </a:cubicBezTo>
                      <a:cubicBezTo>
                        <a:pt x="3550914" y="4117381"/>
                        <a:pt x="3537230" y="4131065"/>
                        <a:pt x="3520350" y="4131065"/>
                      </a:cubicBezTo>
                      <a:cubicBezTo>
                        <a:pt x="3503470" y="4131065"/>
                        <a:pt x="3489786" y="4117381"/>
                        <a:pt x="3489786" y="4100501"/>
                      </a:cubicBezTo>
                      <a:cubicBezTo>
                        <a:pt x="3489786" y="4083621"/>
                        <a:pt x="3503470" y="4069937"/>
                        <a:pt x="3520350" y="4069937"/>
                      </a:cubicBezTo>
                      <a:close/>
                      <a:moveTo>
                        <a:pt x="3374757" y="4062157"/>
                      </a:moveTo>
                      <a:cubicBezTo>
                        <a:pt x="3376905" y="4062157"/>
                        <a:pt x="3378647" y="4063899"/>
                        <a:pt x="3378647" y="4066047"/>
                      </a:cubicBezTo>
                      <a:cubicBezTo>
                        <a:pt x="3378647" y="4068195"/>
                        <a:pt x="3376905" y="4069937"/>
                        <a:pt x="3374757" y="4069937"/>
                      </a:cubicBezTo>
                      <a:cubicBezTo>
                        <a:pt x="3372609" y="4069937"/>
                        <a:pt x="3370867" y="4068195"/>
                        <a:pt x="3370867" y="4066047"/>
                      </a:cubicBezTo>
                      <a:cubicBezTo>
                        <a:pt x="3370867" y="4063899"/>
                        <a:pt x="3372609" y="4062157"/>
                        <a:pt x="3374757" y="4062157"/>
                      </a:cubicBezTo>
                      <a:close/>
                      <a:moveTo>
                        <a:pt x="1210311" y="4052154"/>
                      </a:moveTo>
                      <a:cubicBezTo>
                        <a:pt x="1218290" y="4052154"/>
                        <a:pt x="1224759" y="4058623"/>
                        <a:pt x="1224759" y="4066602"/>
                      </a:cubicBezTo>
                      <a:cubicBezTo>
                        <a:pt x="1224759" y="4074581"/>
                        <a:pt x="1218290" y="4081050"/>
                        <a:pt x="1210311" y="4081050"/>
                      </a:cubicBezTo>
                      <a:cubicBezTo>
                        <a:pt x="1202332" y="4081050"/>
                        <a:pt x="1195863" y="4074581"/>
                        <a:pt x="1195863" y="4066602"/>
                      </a:cubicBezTo>
                      <a:cubicBezTo>
                        <a:pt x="1195863" y="4058623"/>
                        <a:pt x="1202332" y="4052154"/>
                        <a:pt x="1210311" y="4052154"/>
                      </a:cubicBezTo>
                      <a:close/>
                      <a:moveTo>
                        <a:pt x="1355904" y="4023258"/>
                      </a:moveTo>
                      <a:cubicBezTo>
                        <a:pt x="1360201" y="4023258"/>
                        <a:pt x="1363684" y="4026741"/>
                        <a:pt x="1363684" y="4031038"/>
                      </a:cubicBezTo>
                      <a:cubicBezTo>
                        <a:pt x="1363684" y="4035335"/>
                        <a:pt x="1360201" y="4038818"/>
                        <a:pt x="1355904" y="4038818"/>
                      </a:cubicBezTo>
                      <a:cubicBezTo>
                        <a:pt x="1351607" y="4038818"/>
                        <a:pt x="1348124" y="4035335"/>
                        <a:pt x="1348124" y="4031038"/>
                      </a:cubicBezTo>
                      <a:cubicBezTo>
                        <a:pt x="1348124" y="4026741"/>
                        <a:pt x="1351607" y="4023258"/>
                        <a:pt x="1355904" y="4023258"/>
                      </a:cubicBezTo>
                      <a:close/>
                      <a:moveTo>
                        <a:pt x="797427" y="4022147"/>
                      </a:moveTo>
                      <a:cubicBezTo>
                        <a:pt x="799575" y="4022147"/>
                        <a:pt x="801317" y="4023889"/>
                        <a:pt x="801317" y="4026037"/>
                      </a:cubicBezTo>
                      <a:cubicBezTo>
                        <a:pt x="801317" y="4028185"/>
                        <a:pt x="799575" y="4029927"/>
                        <a:pt x="797427" y="4029927"/>
                      </a:cubicBezTo>
                      <a:cubicBezTo>
                        <a:pt x="795279" y="4029927"/>
                        <a:pt x="793537" y="4028185"/>
                        <a:pt x="793537" y="4026037"/>
                      </a:cubicBezTo>
                      <a:cubicBezTo>
                        <a:pt x="793537" y="4023889"/>
                        <a:pt x="795279" y="4022147"/>
                        <a:pt x="797427" y="4022147"/>
                      </a:cubicBezTo>
                      <a:close/>
                      <a:moveTo>
                        <a:pt x="3229164" y="4014367"/>
                      </a:moveTo>
                      <a:cubicBezTo>
                        <a:pt x="3238065" y="4014367"/>
                        <a:pt x="3245280" y="4021582"/>
                        <a:pt x="3245280" y="4030483"/>
                      </a:cubicBezTo>
                      <a:cubicBezTo>
                        <a:pt x="3245280" y="4039384"/>
                        <a:pt x="3238065" y="4046599"/>
                        <a:pt x="3229164" y="4046599"/>
                      </a:cubicBezTo>
                      <a:cubicBezTo>
                        <a:pt x="3220263" y="4046599"/>
                        <a:pt x="3213048" y="4039384"/>
                        <a:pt x="3213048" y="4030483"/>
                      </a:cubicBezTo>
                      <a:cubicBezTo>
                        <a:pt x="3213048" y="4021582"/>
                        <a:pt x="3220263" y="4014367"/>
                        <a:pt x="3229164" y="4014367"/>
                      </a:cubicBezTo>
                      <a:close/>
                      <a:moveTo>
                        <a:pt x="3787641" y="4012144"/>
                      </a:moveTo>
                      <a:cubicBezTo>
                        <a:pt x="3794393" y="4012144"/>
                        <a:pt x="3799867" y="4017866"/>
                        <a:pt x="3799867" y="4024925"/>
                      </a:cubicBezTo>
                      <a:cubicBezTo>
                        <a:pt x="3799867" y="4031984"/>
                        <a:pt x="3794393" y="4037706"/>
                        <a:pt x="3787641" y="4037706"/>
                      </a:cubicBezTo>
                      <a:cubicBezTo>
                        <a:pt x="3780889" y="4037706"/>
                        <a:pt x="3775415" y="4031984"/>
                        <a:pt x="3775415" y="4024925"/>
                      </a:cubicBezTo>
                      <a:cubicBezTo>
                        <a:pt x="3775415" y="4017866"/>
                        <a:pt x="3780889" y="4012144"/>
                        <a:pt x="3787641" y="4012144"/>
                      </a:cubicBezTo>
                      <a:close/>
                      <a:moveTo>
                        <a:pt x="934129" y="3981025"/>
                      </a:moveTo>
                      <a:cubicBezTo>
                        <a:pt x="946712" y="3981025"/>
                        <a:pt x="956913" y="3991475"/>
                        <a:pt x="956913" y="4004365"/>
                      </a:cubicBezTo>
                      <a:cubicBezTo>
                        <a:pt x="956913" y="4017255"/>
                        <a:pt x="946712" y="4027705"/>
                        <a:pt x="934129" y="4027705"/>
                      </a:cubicBezTo>
                      <a:cubicBezTo>
                        <a:pt x="921546" y="4027705"/>
                        <a:pt x="911345" y="4017255"/>
                        <a:pt x="911345" y="4004365"/>
                      </a:cubicBezTo>
                      <a:cubicBezTo>
                        <a:pt x="911345" y="3991475"/>
                        <a:pt x="921546" y="3981025"/>
                        <a:pt x="934129" y="3981025"/>
                      </a:cubicBezTo>
                      <a:close/>
                      <a:moveTo>
                        <a:pt x="3651495" y="3973245"/>
                      </a:moveTo>
                      <a:cubicBezTo>
                        <a:pt x="3668375" y="3973245"/>
                        <a:pt x="3682059" y="3986680"/>
                        <a:pt x="3682059" y="4003253"/>
                      </a:cubicBezTo>
                      <a:cubicBezTo>
                        <a:pt x="3682059" y="4019826"/>
                        <a:pt x="3668375" y="4033261"/>
                        <a:pt x="3651495" y="4033261"/>
                      </a:cubicBezTo>
                      <a:cubicBezTo>
                        <a:pt x="3634615" y="4033261"/>
                        <a:pt x="3620931" y="4019826"/>
                        <a:pt x="3620931" y="4003253"/>
                      </a:cubicBezTo>
                      <a:cubicBezTo>
                        <a:pt x="3620931" y="3986680"/>
                        <a:pt x="3634615" y="3973245"/>
                        <a:pt x="3651495" y="3973245"/>
                      </a:cubicBezTo>
                      <a:close/>
                      <a:moveTo>
                        <a:pt x="3510347" y="3972134"/>
                      </a:moveTo>
                      <a:cubicBezTo>
                        <a:pt x="3512495" y="3972134"/>
                        <a:pt x="3514237" y="3973876"/>
                        <a:pt x="3514237" y="3976024"/>
                      </a:cubicBezTo>
                      <a:cubicBezTo>
                        <a:pt x="3514237" y="3978172"/>
                        <a:pt x="3512495" y="3979914"/>
                        <a:pt x="3510347" y="3979914"/>
                      </a:cubicBezTo>
                      <a:cubicBezTo>
                        <a:pt x="3508199" y="3979914"/>
                        <a:pt x="3506457" y="3978172"/>
                        <a:pt x="3506457" y="3976024"/>
                      </a:cubicBezTo>
                      <a:cubicBezTo>
                        <a:pt x="3506457" y="3973876"/>
                        <a:pt x="3508199" y="3972134"/>
                        <a:pt x="3510347" y="3972134"/>
                      </a:cubicBezTo>
                      <a:close/>
                      <a:moveTo>
                        <a:pt x="1074720" y="3958797"/>
                      </a:moveTo>
                      <a:cubicBezTo>
                        <a:pt x="1083927" y="3958797"/>
                        <a:pt x="1091391" y="3966510"/>
                        <a:pt x="1091391" y="3976024"/>
                      </a:cubicBezTo>
                      <a:cubicBezTo>
                        <a:pt x="1091391" y="3985538"/>
                        <a:pt x="1083927" y="3993251"/>
                        <a:pt x="1074720" y="3993251"/>
                      </a:cubicBezTo>
                      <a:cubicBezTo>
                        <a:pt x="1065513" y="3993251"/>
                        <a:pt x="1058049" y="3985538"/>
                        <a:pt x="1058049" y="3976024"/>
                      </a:cubicBezTo>
                      <a:cubicBezTo>
                        <a:pt x="1058049" y="3966510"/>
                        <a:pt x="1065513" y="3958797"/>
                        <a:pt x="1074720" y="3958797"/>
                      </a:cubicBezTo>
                      <a:close/>
                      <a:moveTo>
                        <a:pt x="1216424" y="3942126"/>
                      </a:moveTo>
                      <a:cubicBezTo>
                        <a:pt x="1219800" y="3942126"/>
                        <a:pt x="1222537" y="3944614"/>
                        <a:pt x="1222537" y="3947683"/>
                      </a:cubicBezTo>
                      <a:cubicBezTo>
                        <a:pt x="1222537" y="3950752"/>
                        <a:pt x="1219800" y="3953240"/>
                        <a:pt x="1216424" y="3953240"/>
                      </a:cubicBezTo>
                      <a:cubicBezTo>
                        <a:pt x="1213048" y="3953240"/>
                        <a:pt x="1210311" y="3950752"/>
                        <a:pt x="1210311" y="3947683"/>
                      </a:cubicBezTo>
                      <a:cubicBezTo>
                        <a:pt x="1210311" y="3944614"/>
                        <a:pt x="1213048" y="3942126"/>
                        <a:pt x="1216424" y="3942126"/>
                      </a:cubicBezTo>
                      <a:close/>
                      <a:moveTo>
                        <a:pt x="3368644" y="3931012"/>
                      </a:moveTo>
                      <a:cubicBezTo>
                        <a:pt x="3377238" y="3931012"/>
                        <a:pt x="3384204" y="3938227"/>
                        <a:pt x="3384204" y="3947128"/>
                      </a:cubicBezTo>
                      <a:cubicBezTo>
                        <a:pt x="3384204" y="3956029"/>
                        <a:pt x="3377238" y="3963244"/>
                        <a:pt x="3368644" y="3963244"/>
                      </a:cubicBezTo>
                      <a:cubicBezTo>
                        <a:pt x="3360050" y="3963244"/>
                        <a:pt x="3353084" y="3956029"/>
                        <a:pt x="3353084" y="3947128"/>
                      </a:cubicBezTo>
                      <a:cubicBezTo>
                        <a:pt x="3353084" y="3938227"/>
                        <a:pt x="3360050" y="3931012"/>
                        <a:pt x="3368644" y="3931012"/>
                      </a:cubicBezTo>
                      <a:close/>
                      <a:moveTo>
                        <a:pt x="677952" y="3912118"/>
                      </a:moveTo>
                      <a:cubicBezTo>
                        <a:pt x="679793" y="3912118"/>
                        <a:pt x="681286" y="3913362"/>
                        <a:pt x="681286" y="3914897"/>
                      </a:cubicBezTo>
                      <a:cubicBezTo>
                        <a:pt x="681286" y="3916432"/>
                        <a:pt x="679793" y="3917676"/>
                        <a:pt x="677952" y="3917676"/>
                      </a:cubicBezTo>
                      <a:cubicBezTo>
                        <a:pt x="676111" y="3917676"/>
                        <a:pt x="674618" y="3916432"/>
                        <a:pt x="674618" y="3914897"/>
                      </a:cubicBezTo>
                      <a:cubicBezTo>
                        <a:pt x="674618" y="3913362"/>
                        <a:pt x="676111" y="3912118"/>
                        <a:pt x="677952" y="3912118"/>
                      </a:cubicBezTo>
                      <a:close/>
                      <a:moveTo>
                        <a:pt x="3907116" y="3902116"/>
                      </a:moveTo>
                      <a:cubicBezTo>
                        <a:pt x="3913561" y="3902116"/>
                        <a:pt x="3918786" y="3907341"/>
                        <a:pt x="3918786" y="3913786"/>
                      </a:cubicBezTo>
                      <a:cubicBezTo>
                        <a:pt x="3918786" y="3920231"/>
                        <a:pt x="3913561" y="3925456"/>
                        <a:pt x="3907116" y="3925456"/>
                      </a:cubicBezTo>
                      <a:cubicBezTo>
                        <a:pt x="3900671" y="3925456"/>
                        <a:pt x="3895446" y="3920231"/>
                        <a:pt x="3895446" y="3913786"/>
                      </a:cubicBezTo>
                      <a:cubicBezTo>
                        <a:pt x="3895446" y="3907341"/>
                        <a:pt x="3900671" y="3902116"/>
                        <a:pt x="3907116" y="3902116"/>
                      </a:cubicBezTo>
                      <a:close/>
                      <a:moveTo>
                        <a:pt x="810208" y="3875442"/>
                      </a:moveTo>
                      <a:cubicBezTo>
                        <a:pt x="822484" y="3875442"/>
                        <a:pt x="832436" y="3885394"/>
                        <a:pt x="832436" y="3897670"/>
                      </a:cubicBezTo>
                      <a:cubicBezTo>
                        <a:pt x="832436" y="3909946"/>
                        <a:pt x="822484" y="3919898"/>
                        <a:pt x="810208" y="3919898"/>
                      </a:cubicBezTo>
                      <a:cubicBezTo>
                        <a:pt x="797932" y="3919898"/>
                        <a:pt x="787980" y="3909946"/>
                        <a:pt x="787980" y="3897670"/>
                      </a:cubicBezTo>
                      <a:cubicBezTo>
                        <a:pt x="787980" y="3885394"/>
                        <a:pt x="797932" y="3875442"/>
                        <a:pt x="810208" y="3875442"/>
                      </a:cubicBezTo>
                      <a:close/>
                      <a:moveTo>
                        <a:pt x="3637046" y="3870997"/>
                      </a:moveTo>
                      <a:cubicBezTo>
                        <a:pt x="3639194" y="3870997"/>
                        <a:pt x="3640936" y="3872739"/>
                        <a:pt x="3640936" y="3874887"/>
                      </a:cubicBezTo>
                      <a:cubicBezTo>
                        <a:pt x="3640936" y="3877035"/>
                        <a:pt x="3639194" y="3878777"/>
                        <a:pt x="3637046" y="3878777"/>
                      </a:cubicBezTo>
                      <a:cubicBezTo>
                        <a:pt x="3634898" y="3878777"/>
                        <a:pt x="3633156" y="3877035"/>
                        <a:pt x="3633156" y="3874887"/>
                      </a:cubicBezTo>
                      <a:cubicBezTo>
                        <a:pt x="3633156" y="3872739"/>
                        <a:pt x="3634898" y="3870997"/>
                        <a:pt x="3637046" y="3870997"/>
                      </a:cubicBezTo>
                      <a:close/>
                      <a:moveTo>
                        <a:pt x="3774859" y="3867662"/>
                      </a:moveTo>
                      <a:cubicBezTo>
                        <a:pt x="3791125" y="3867662"/>
                        <a:pt x="3804311" y="3880848"/>
                        <a:pt x="3804311" y="3897114"/>
                      </a:cubicBezTo>
                      <a:cubicBezTo>
                        <a:pt x="3804311" y="3913380"/>
                        <a:pt x="3791125" y="3926566"/>
                        <a:pt x="3774859" y="3926566"/>
                      </a:cubicBezTo>
                      <a:cubicBezTo>
                        <a:pt x="3758593" y="3926566"/>
                        <a:pt x="3745407" y="3913380"/>
                        <a:pt x="3745407" y="3897114"/>
                      </a:cubicBezTo>
                      <a:cubicBezTo>
                        <a:pt x="3745407" y="3880848"/>
                        <a:pt x="3758593" y="3867662"/>
                        <a:pt x="3774859" y="3867662"/>
                      </a:cubicBezTo>
                      <a:close/>
                      <a:moveTo>
                        <a:pt x="947465" y="3856548"/>
                      </a:moveTo>
                      <a:cubicBezTo>
                        <a:pt x="957593" y="3856548"/>
                        <a:pt x="965803" y="3865007"/>
                        <a:pt x="965803" y="3875442"/>
                      </a:cubicBezTo>
                      <a:cubicBezTo>
                        <a:pt x="965803" y="3885877"/>
                        <a:pt x="957593" y="3894336"/>
                        <a:pt x="947465" y="3894336"/>
                      </a:cubicBezTo>
                      <a:cubicBezTo>
                        <a:pt x="937337" y="3894336"/>
                        <a:pt x="929127" y="3885877"/>
                        <a:pt x="929127" y="3875442"/>
                      </a:cubicBezTo>
                      <a:cubicBezTo>
                        <a:pt x="929127" y="3865007"/>
                        <a:pt x="937337" y="3856548"/>
                        <a:pt x="947465" y="3856548"/>
                      </a:cubicBezTo>
                      <a:close/>
                      <a:moveTo>
                        <a:pt x="1084167" y="3848769"/>
                      </a:moveTo>
                      <a:cubicBezTo>
                        <a:pt x="1086315" y="3848769"/>
                        <a:pt x="1088057" y="3850759"/>
                        <a:pt x="1088057" y="3853215"/>
                      </a:cubicBezTo>
                      <a:cubicBezTo>
                        <a:pt x="1088057" y="3855671"/>
                        <a:pt x="1086315" y="3857662"/>
                        <a:pt x="1084167" y="3857662"/>
                      </a:cubicBezTo>
                      <a:cubicBezTo>
                        <a:pt x="1082019" y="3857662"/>
                        <a:pt x="1080277" y="3855671"/>
                        <a:pt x="1080277" y="3853215"/>
                      </a:cubicBezTo>
                      <a:cubicBezTo>
                        <a:pt x="1080277" y="3850759"/>
                        <a:pt x="1082019" y="3848769"/>
                        <a:pt x="1084167" y="3848769"/>
                      </a:cubicBezTo>
                      <a:close/>
                      <a:moveTo>
                        <a:pt x="3500900" y="3837655"/>
                      </a:moveTo>
                      <a:cubicBezTo>
                        <a:pt x="3509494" y="3837655"/>
                        <a:pt x="3516460" y="3844373"/>
                        <a:pt x="3516460" y="3852659"/>
                      </a:cubicBezTo>
                      <a:cubicBezTo>
                        <a:pt x="3516460" y="3860945"/>
                        <a:pt x="3509494" y="3867663"/>
                        <a:pt x="3500900" y="3867663"/>
                      </a:cubicBezTo>
                      <a:cubicBezTo>
                        <a:pt x="3492306" y="3867663"/>
                        <a:pt x="3485340" y="3860945"/>
                        <a:pt x="3485340" y="3852659"/>
                      </a:cubicBezTo>
                      <a:cubicBezTo>
                        <a:pt x="3485340" y="3844373"/>
                        <a:pt x="3492306" y="3837655"/>
                        <a:pt x="3500900" y="3837655"/>
                      </a:cubicBezTo>
                      <a:close/>
                      <a:moveTo>
                        <a:pt x="567369" y="3793199"/>
                      </a:moveTo>
                      <a:cubicBezTo>
                        <a:pt x="568290" y="3793199"/>
                        <a:pt x="569036" y="3794194"/>
                        <a:pt x="569036" y="3795422"/>
                      </a:cubicBezTo>
                      <a:cubicBezTo>
                        <a:pt x="569036" y="3796649"/>
                        <a:pt x="568290" y="3797645"/>
                        <a:pt x="567369" y="3797645"/>
                      </a:cubicBezTo>
                      <a:cubicBezTo>
                        <a:pt x="566447" y="3797645"/>
                        <a:pt x="565701" y="3796649"/>
                        <a:pt x="565701" y="3795422"/>
                      </a:cubicBezTo>
                      <a:cubicBezTo>
                        <a:pt x="565701" y="3794194"/>
                        <a:pt x="566447" y="3793199"/>
                        <a:pt x="567369" y="3793199"/>
                      </a:cubicBezTo>
                      <a:close/>
                      <a:moveTo>
                        <a:pt x="4018256" y="3784308"/>
                      </a:moveTo>
                      <a:cubicBezTo>
                        <a:pt x="4024088" y="3784308"/>
                        <a:pt x="4028815" y="3789035"/>
                        <a:pt x="4028815" y="3794867"/>
                      </a:cubicBezTo>
                      <a:cubicBezTo>
                        <a:pt x="4028815" y="3800699"/>
                        <a:pt x="4024088" y="3805426"/>
                        <a:pt x="4018256" y="3805426"/>
                      </a:cubicBezTo>
                      <a:cubicBezTo>
                        <a:pt x="4012424" y="3805426"/>
                        <a:pt x="4007697" y="3800699"/>
                        <a:pt x="4007697" y="3794867"/>
                      </a:cubicBezTo>
                      <a:cubicBezTo>
                        <a:pt x="4007697" y="3789035"/>
                        <a:pt x="4012424" y="3784308"/>
                        <a:pt x="4018256" y="3784308"/>
                      </a:cubicBezTo>
                      <a:close/>
                      <a:moveTo>
                        <a:pt x="695735" y="3762080"/>
                      </a:moveTo>
                      <a:cubicBezTo>
                        <a:pt x="707398" y="3762080"/>
                        <a:pt x="716852" y="3771534"/>
                        <a:pt x="716852" y="3783197"/>
                      </a:cubicBezTo>
                      <a:cubicBezTo>
                        <a:pt x="716852" y="3794860"/>
                        <a:pt x="707398" y="3804314"/>
                        <a:pt x="695735" y="3804314"/>
                      </a:cubicBezTo>
                      <a:cubicBezTo>
                        <a:pt x="684072" y="3804314"/>
                        <a:pt x="674618" y="3794860"/>
                        <a:pt x="674618" y="3783197"/>
                      </a:cubicBezTo>
                      <a:cubicBezTo>
                        <a:pt x="674618" y="3771534"/>
                        <a:pt x="684072" y="3762080"/>
                        <a:pt x="695735" y="3762080"/>
                      </a:cubicBezTo>
                      <a:close/>
                      <a:moveTo>
                        <a:pt x="3757077" y="3760968"/>
                      </a:moveTo>
                      <a:cubicBezTo>
                        <a:pt x="3759225" y="3760968"/>
                        <a:pt x="3760967" y="3762710"/>
                        <a:pt x="3760967" y="3764858"/>
                      </a:cubicBezTo>
                      <a:cubicBezTo>
                        <a:pt x="3760967" y="3767006"/>
                        <a:pt x="3759225" y="3768748"/>
                        <a:pt x="3757077" y="3768748"/>
                      </a:cubicBezTo>
                      <a:cubicBezTo>
                        <a:pt x="3754929" y="3768748"/>
                        <a:pt x="3753187" y="3767006"/>
                        <a:pt x="3753187" y="3764858"/>
                      </a:cubicBezTo>
                      <a:cubicBezTo>
                        <a:pt x="3753187" y="3762710"/>
                        <a:pt x="3754929" y="3760968"/>
                        <a:pt x="3757077" y="3760968"/>
                      </a:cubicBezTo>
                      <a:close/>
                      <a:moveTo>
                        <a:pt x="3889889" y="3753189"/>
                      </a:moveTo>
                      <a:cubicBezTo>
                        <a:pt x="3905848" y="3753189"/>
                        <a:pt x="3918786" y="3766127"/>
                        <a:pt x="3918786" y="3782086"/>
                      </a:cubicBezTo>
                      <a:cubicBezTo>
                        <a:pt x="3918786" y="3798045"/>
                        <a:pt x="3905848" y="3810983"/>
                        <a:pt x="3889889" y="3810983"/>
                      </a:cubicBezTo>
                      <a:cubicBezTo>
                        <a:pt x="3873930" y="3810983"/>
                        <a:pt x="3860992" y="3798045"/>
                        <a:pt x="3860992" y="3782086"/>
                      </a:cubicBezTo>
                      <a:cubicBezTo>
                        <a:pt x="3860992" y="3766127"/>
                        <a:pt x="3873930" y="3753189"/>
                        <a:pt x="3889889" y="3753189"/>
                      </a:cubicBezTo>
                      <a:close/>
                      <a:moveTo>
                        <a:pt x="960247" y="3745409"/>
                      </a:moveTo>
                      <a:cubicBezTo>
                        <a:pt x="962088" y="3745409"/>
                        <a:pt x="963581" y="3746653"/>
                        <a:pt x="963581" y="3748188"/>
                      </a:cubicBezTo>
                      <a:cubicBezTo>
                        <a:pt x="963581" y="3749723"/>
                        <a:pt x="962088" y="3750967"/>
                        <a:pt x="960247" y="3750967"/>
                      </a:cubicBezTo>
                      <a:cubicBezTo>
                        <a:pt x="958406" y="3750967"/>
                        <a:pt x="956913" y="3749723"/>
                        <a:pt x="956913" y="3748188"/>
                      </a:cubicBezTo>
                      <a:cubicBezTo>
                        <a:pt x="956913" y="3746653"/>
                        <a:pt x="958406" y="3745409"/>
                        <a:pt x="960247" y="3745409"/>
                      </a:cubicBezTo>
                      <a:close/>
                      <a:moveTo>
                        <a:pt x="828547" y="3744298"/>
                      </a:moveTo>
                      <a:cubicBezTo>
                        <a:pt x="839903" y="3744298"/>
                        <a:pt x="849108" y="3753503"/>
                        <a:pt x="849108" y="3764859"/>
                      </a:cubicBezTo>
                      <a:cubicBezTo>
                        <a:pt x="849108" y="3776215"/>
                        <a:pt x="839903" y="3785420"/>
                        <a:pt x="828547" y="3785420"/>
                      </a:cubicBezTo>
                      <a:cubicBezTo>
                        <a:pt x="817191" y="3785420"/>
                        <a:pt x="807986" y="3776215"/>
                        <a:pt x="807986" y="3764859"/>
                      </a:cubicBezTo>
                      <a:cubicBezTo>
                        <a:pt x="807986" y="3753503"/>
                        <a:pt x="817191" y="3744298"/>
                        <a:pt x="828547" y="3744298"/>
                      </a:cubicBezTo>
                      <a:close/>
                      <a:moveTo>
                        <a:pt x="3625377" y="3732072"/>
                      </a:moveTo>
                      <a:cubicBezTo>
                        <a:pt x="3633971" y="3732072"/>
                        <a:pt x="3640937" y="3739038"/>
                        <a:pt x="3640937" y="3747632"/>
                      </a:cubicBezTo>
                      <a:cubicBezTo>
                        <a:pt x="3640937" y="3756226"/>
                        <a:pt x="3633971" y="3763192"/>
                        <a:pt x="3625377" y="3763192"/>
                      </a:cubicBezTo>
                      <a:cubicBezTo>
                        <a:pt x="3616783" y="3763192"/>
                        <a:pt x="3609817" y="3756226"/>
                        <a:pt x="3609817" y="3747632"/>
                      </a:cubicBezTo>
                      <a:cubicBezTo>
                        <a:pt x="3609817" y="3739038"/>
                        <a:pt x="3616783" y="3732072"/>
                        <a:pt x="3625377" y="3732072"/>
                      </a:cubicBezTo>
                      <a:close/>
                      <a:moveTo>
                        <a:pt x="464564" y="3667611"/>
                      </a:moveTo>
                      <a:cubicBezTo>
                        <a:pt x="465791" y="3667611"/>
                        <a:pt x="466787" y="3668357"/>
                        <a:pt x="466787" y="3669279"/>
                      </a:cubicBezTo>
                      <a:cubicBezTo>
                        <a:pt x="466787" y="3670200"/>
                        <a:pt x="465791" y="3670946"/>
                        <a:pt x="464564" y="3670946"/>
                      </a:cubicBezTo>
                      <a:cubicBezTo>
                        <a:pt x="463336" y="3670946"/>
                        <a:pt x="462341" y="3670200"/>
                        <a:pt x="462341" y="3669279"/>
                      </a:cubicBezTo>
                      <a:cubicBezTo>
                        <a:pt x="462341" y="3668357"/>
                        <a:pt x="463336" y="3667611"/>
                        <a:pt x="464564" y="3667611"/>
                      </a:cubicBezTo>
                      <a:close/>
                      <a:moveTo>
                        <a:pt x="4120504" y="3658720"/>
                      </a:moveTo>
                      <a:cubicBezTo>
                        <a:pt x="4125721" y="3658720"/>
                        <a:pt x="4129951" y="3662950"/>
                        <a:pt x="4129951" y="3668167"/>
                      </a:cubicBezTo>
                      <a:cubicBezTo>
                        <a:pt x="4129951" y="3673384"/>
                        <a:pt x="4125721" y="3677614"/>
                        <a:pt x="4120504" y="3677614"/>
                      </a:cubicBezTo>
                      <a:cubicBezTo>
                        <a:pt x="4115287" y="3677614"/>
                        <a:pt x="4111057" y="3673384"/>
                        <a:pt x="4111057" y="3668167"/>
                      </a:cubicBezTo>
                      <a:cubicBezTo>
                        <a:pt x="4111057" y="3662950"/>
                        <a:pt x="4115287" y="3658720"/>
                        <a:pt x="4120504" y="3658720"/>
                      </a:cubicBezTo>
                      <a:close/>
                      <a:moveTo>
                        <a:pt x="3867105" y="3640937"/>
                      </a:moveTo>
                      <a:cubicBezTo>
                        <a:pt x="3869253" y="3640937"/>
                        <a:pt x="3870995" y="3642927"/>
                        <a:pt x="3870995" y="3645383"/>
                      </a:cubicBezTo>
                      <a:cubicBezTo>
                        <a:pt x="3870995" y="3647839"/>
                        <a:pt x="3869253" y="3649830"/>
                        <a:pt x="3867105" y="3649830"/>
                      </a:cubicBezTo>
                      <a:cubicBezTo>
                        <a:pt x="3864957" y="3649830"/>
                        <a:pt x="3863215" y="3647839"/>
                        <a:pt x="3863215" y="3645383"/>
                      </a:cubicBezTo>
                      <a:cubicBezTo>
                        <a:pt x="3863215" y="3642927"/>
                        <a:pt x="3864957" y="3640937"/>
                        <a:pt x="3867105" y="3640937"/>
                      </a:cubicBezTo>
                      <a:close/>
                      <a:moveTo>
                        <a:pt x="589040" y="3638714"/>
                      </a:moveTo>
                      <a:cubicBezTo>
                        <a:pt x="600088" y="3638714"/>
                        <a:pt x="609045" y="3647919"/>
                        <a:pt x="609045" y="3659275"/>
                      </a:cubicBezTo>
                      <a:cubicBezTo>
                        <a:pt x="609045" y="3670631"/>
                        <a:pt x="600088" y="3679836"/>
                        <a:pt x="589040" y="3679836"/>
                      </a:cubicBezTo>
                      <a:cubicBezTo>
                        <a:pt x="577992" y="3679836"/>
                        <a:pt x="569035" y="3670631"/>
                        <a:pt x="569035" y="3659275"/>
                      </a:cubicBezTo>
                      <a:cubicBezTo>
                        <a:pt x="569035" y="3647919"/>
                        <a:pt x="577992" y="3638714"/>
                        <a:pt x="589040" y="3638714"/>
                      </a:cubicBezTo>
                      <a:close/>
                      <a:moveTo>
                        <a:pt x="3996583" y="3630935"/>
                      </a:moveTo>
                      <a:cubicBezTo>
                        <a:pt x="4011928" y="3630935"/>
                        <a:pt x="4024368" y="3643375"/>
                        <a:pt x="4024368" y="3658720"/>
                      </a:cubicBezTo>
                      <a:cubicBezTo>
                        <a:pt x="4024368" y="3674065"/>
                        <a:pt x="4011928" y="3686505"/>
                        <a:pt x="3996583" y="3686505"/>
                      </a:cubicBezTo>
                      <a:cubicBezTo>
                        <a:pt x="3981238" y="3686505"/>
                        <a:pt x="3968798" y="3674065"/>
                        <a:pt x="3968798" y="3658720"/>
                      </a:cubicBezTo>
                      <a:cubicBezTo>
                        <a:pt x="3968798" y="3643375"/>
                        <a:pt x="3981238" y="3630935"/>
                        <a:pt x="3996583" y="3630935"/>
                      </a:cubicBezTo>
                      <a:close/>
                      <a:moveTo>
                        <a:pt x="844662" y="3630935"/>
                      </a:moveTo>
                      <a:cubicBezTo>
                        <a:pt x="845889" y="3630935"/>
                        <a:pt x="846885" y="3631930"/>
                        <a:pt x="846885" y="3633158"/>
                      </a:cubicBezTo>
                      <a:cubicBezTo>
                        <a:pt x="846885" y="3634385"/>
                        <a:pt x="845889" y="3635381"/>
                        <a:pt x="844662" y="3635381"/>
                      </a:cubicBezTo>
                      <a:cubicBezTo>
                        <a:pt x="843434" y="3635381"/>
                        <a:pt x="842439" y="3634385"/>
                        <a:pt x="842439" y="3633158"/>
                      </a:cubicBezTo>
                      <a:cubicBezTo>
                        <a:pt x="842439" y="3631930"/>
                        <a:pt x="843434" y="3630935"/>
                        <a:pt x="844662" y="3630935"/>
                      </a:cubicBezTo>
                      <a:close/>
                      <a:moveTo>
                        <a:pt x="717962" y="3623155"/>
                      </a:moveTo>
                      <a:cubicBezTo>
                        <a:pt x="730238" y="3623155"/>
                        <a:pt x="740190" y="3633107"/>
                        <a:pt x="740190" y="3645383"/>
                      </a:cubicBezTo>
                      <a:cubicBezTo>
                        <a:pt x="740190" y="3657659"/>
                        <a:pt x="730238" y="3667611"/>
                        <a:pt x="717962" y="3667611"/>
                      </a:cubicBezTo>
                      <a:cubicBezTo>
                        <a:pt x="705686" y="3667611"/>
                        <a:pt x="695734" y="3657659"/>
                        <a:pt x="695734" y="3645383"/>
                      </a:cubicBezTo>
                      <a:cubicBezTo>
                        <a:pt x="695734" y="3633107"/>
                        <a:pt x="705686" y="3623155"/>
                        <a:pt x="717962" y="3623155"/>
                      </a:cubicBezTo>
                      <a:close/>
                      <a:moveTo>
                        <a:pt x="3739851" y="3617598"/>
                      </a:moveTo>
                      <a:cubicBezTo>
                        <a:pt x="3748445" y="3617598"/>
                        <a:pt x="3755411" y="3624564"/>
                        <a:pt x="3755411" y="3633158"/>
                      </a:cubicBezTo>
                      <a:cubicBezTo>
                        <a:pt x="3755411" y="3641752"/>
                        <a:pt x="3748445" y="3648718"/>
                        <a:pt x="3739851" y="3648718"/>
                      </a:cubicBezTo>
                      <a:cubicBezTo>
                        <a:pt x="3731257" y="3648718"/>
                        <a:pt x="3724291" y="3641752"/>
                        <a:pt x="3724291" y="3633158"/>
                      </a:cubicBezTo>
                      <a:cubicBezTo>
                        <a:pt x="3724291" y="3624564"/>
                        <a:pt x="3731257" y="3617598"/>
                        <a:pt x="3739851" y="3617598"/>
                      </a:cubicBezTo>
                      <a:close/>
                      <a:moveTo>
                        <a:pt x="371763" y="3533132"/>
                      </a:moveTo>
                      <a:cubicBezTo>
                        <a:pt x="372684" y="3533132"/>
                        <a:pt x="373431" y="3534127"/>
                        <a:pt x="373431" y="3535355"/>
                      </a:cubicBezTo>
                      <a:cubicBezTo>
                        <a:pt x="373431" y="3536582"/>
                        <a:pt x="372684" y="3537578"/>
                        <a:pt x="371763" y="3537578"/>
                      </a:cubicBezTo>
                      <a:cubicBezTo>
                        <a:pt x="370842" y="3537578"/>
                        <a:pt x="370095" y="3536582"/>
                        <a:pt x="370095" y="3535355"/>
                      </a:cubicBezTo>
                      <a:cubicBezTo>
                        <a:pt x="370095" y="3534127"/>
                        <a:pt x="370842" y="3533132"/>
                        <a:pt x="371763" y="3533132"/>
                      </a:cubicBezTo>
                      <a:close/>
                      <a:moveTo>
                        <a:pt x="4213861" y="3526464"/>
                      </a:moveTo>
                      <a:cubicBezTo>
                        <a:pt x="4218465" y="3526464"/>
                        <a:pt x="4222197" y="3530196"/>
                        <a:pt x="4222197" y="3534800"/>
                      </a:cubicBezTo>
                      <a:cubicBezTo>
                        <a:pt x="4222197" y="3539404"/>
                        <a:pt x="4218465" y="3543136"/>
                        <a:pt x="4213861" y="3543136"/>
                      </a:cubicBezTo>
                      <a:cubicBezTo>
                        <a:pt x="4209257" y="3543136"/>
                        <a:pt x="4205525" y="3539404"/>
                        <a:pt x="4205525" y="3534800"/>
                      </a:cubicBezTo>
                      <a:cubicBezTo>
                        <a:pt x="4205525" y="3530196"/>
                        <a:pt x="4209257" y="3526464"/>
                        <a:pt x="4213861" y="3526464"/>
                      </a:cubicBezTo>
                      <a:close/>
                      <a:moveTo>
                        <a:pt x="3968243" y="3513127"/>
                      </a:moveTo>
                      <a:cubicBezTo>
                        <a:pt x="3971005" y="3513127"/>
                        <a:pt x="3973244" y="3515117"/>
                        <a:pt x="3973244" y="3517573"/>
                      </a:cubicBezTo>
                      <a:cubicBezTo>
                        <a:pt x="3973244" y="3520029"/>
                        <a:pt x="3971005" y="3522020"/>
                        <a:pt x="3968243" y="3522020"/>
                      </a:cubicBezTo>
                      <a:cubicBezTo>
                        <a:pt x="3965481" y="3522020"/>
                        <a:pt x="3963241" y="3520029"/>
                        <a:pt x="3963241" y="3517573"/>
                      </a:cubicBezTo>
                      <a:cubicBezTo>
                        <a:pt x="3963241" y="3515117"/>
                        <a:pt x="3965481" y="3513127"/>
                        <a:pt x="3968243" y="3513127"/>
                      </a:cubicBezTo>
                      <a:close/>
                      <a:moveTo>
                        <a:pt x="740191" y="3508681"/>
                      </a:moveTo>
                      <a:cubicBezTo>
                        <a:pt x="740805" y="3508681"/>
                        <a:pt x="741303" y="3509178"/>
                        <a:pt x="741303" y="3509793"/>
                      </a:cubicBezTo>
                      <a:cubicBezTo>
                        <a:pt x="741303" y="3510407"/>
                        <a:pt x="740805" y="3510905"/>
                        <a:pt x="740191" y="3510905"/>
                      </a:cubicBezTo>
                      <a:cubicBezTo>
                        <a:pt x="739576" y="3510905"/>
                        <a:pt x="739079" y="3510407"/>
                        <a:pt x="739079" y="3509793"/>
                      </a:cubicBezTo>
                      <a:cubicBezTo>
                        <a:pt x="739079" y="3509178"/>
                        <a:pt x="739576" y="3508681"/>
                        <a:pt x="740191" y="3508681"/>
                      </a:cubicBezTo>
                      <a:close/>
                      <a:moveTo>
                        <a:pt x="491794" y="3508681"/>
                      </a:moveTo>
                      <a:cubicBezTo>
                        <a:pt x="502536" y="3508681"/>
                        <a:pt x="511244" y="3517638"/>
                        <a:pt x="511244" y="3528686"/>
                      </a:cubicBezTo>
                      <a:cubicBezTo>
                        <a:pt x="511244" y="3539734"/>
                        <a:pt x="502536" y="3548691"/>
                        <a:pt x="491794" y="3548691"/>
                      </a:cubicBezTo>
                      <a:cubicBezTo>
                        <a:pt x="481052" y="3548691"/>
                        <a:pt x="472344" y="3539734"/>
                        <a:pt x="472344" y="3528686"/>
                      </a:cubicBezTo>
                      <a:cubicBezTo>
                        <a:pt x="472344" y="3517638"/>
                        <a:pt x="481052" y="3508681"/>
                        <a:pt x="491794" y="3508681"/>
                      </a:cubicBezTo>
                      <a:close/>
                      <a:moveTo>
                        <a:pt x="4093275" y="3500901"/>
                      </a:moveTo>
                      <a:cubicBezTo>
                        <a:pt x="4108007" y="3500901"/>
                        <a:pt x="4119949" y="3513092"/>
                        <a:pt x="4119949" y="3528131"/>
                      </a:cubicBezTo>
                      <a:cubicBezTo>
                        <a:pt x="4119949" y="3543170"/>
                        <a:pt x="4108007" y="3555361"/>
                        <a:pt x="4093275" y="3555361"/>
                      </a:cubicBezTo>
                      <a:cubicBezTo>
                        <a:pt x="4078543" y="3555361"/>
                        <a:pt x="4066601" y="3543170"/>
                        <a:pt x="4066601" y="3528131"/>
                      </a:cubicBezTo>
                      <a:cubicBezTo>
                        <a:pt x="4066601" y="3513092"/>
                        <a:pt x="4078543" y="3500901"/>
                        <a:pt x="4093275" y="3500901"/>
                      </a:cubicBezTo>
                      <a:close/>
                      <a:moveTo>
                        <a:pt x="616826" y="3495345"/>
                      </a:moveTo>
                      <a:cubicBezTo>
                        <a:pt x="629716" y="3495345"/>
                        <a:pt x="640166" y="3505795"/>
                        <a:pt x="640166" y="3518685"/>
                      </a:cubicBezTo>
                      <a:cubicBezTo>
                        <a:pt x="640166" y="3531575"/>
                        <a:pt x="629716" y="3542025"/>
                        <a:pt x="616826" y="3542025"/>
                      </a:cubicBezTo>
                      <a:cubicBezTo>
                        <a:pt x="603936" y="3542025"/>
                        <a:pt x="593486" y="3531575"/>
                        <a:pt x="593486" y="3518685"/>
                      </a:cubicBezTo>
                      <a:cubicBezTo>
                        <a:pt x="593486" y="3505795"/>
                        <a:pt x="603936" y="3495345"/>
                        <a:pt x="616826" y="3495345"/>
                      </a:cubicBezTo>
                      <a:close/>
                      <a:moveTo>
                        <a:pt x="3844878" y="3493122"/>
                      </a:moveTo>
                      <a:cubicBezTo>
                        <a:pt x="3853779" y="3493122"/>
                        <a:pt x="3860994" y="3500088"/>
                        <a:pt x="3860994" y="3508682"/>
                      </a:cubicBezTo>
                      <a:cubicBezTo>
                        <a:pt x="3860994" y="3517276"/>
                        <a:pt x="3853779" y="3524242"/>
                        <a:pt x="3844878" y="3524242"/>
                      </a:cubicBezTo>
                      <a:cubicBezTo>
                        <a:pt x="3835977" y="3524242"/>
                        <a:pt x="3828762" y="3517276"/>
                        <a:pt x="3828762" y="3508682"/>
                      </a:cubicBezTo>
                      <a:cubicBezTo>
                        <a:pt x="3828762" y="3500088"/>
                        <a:pt x="3835977" y="3493122"/>
                        <a:pt x="3844878" y="3493122"/>
                      </a:cubicBezTo>
                      <a:close/>
                      <a:moveTo>
                        <a:pt x="287852" y="3393096"/>
                      </a:moveTo>
                      <a:cubicBezTo>
                        <a:pt x="289079" y="3393096"/>
                        <a:pt x="290075" y="3394091"/>
                        <a:pt x="290075" y="3395319"/>
                      </a:cubicBezTo>
                      <a:cubicBezTo>
                        <a:pt x="290075" y="3396546"/>
                        <a:pt x="289079" y="3397542"/>
                        <a:pt x="287852" y="3397542"/>
                      </a:cubicBezTo>
                      <a:cubicBezTo>
                        <a:pt x="286624" y="3397542"/>
                        <a:pt x="285629" y="3396546"/>
                        <a:pt x="285629" y="3395319"/>
                      </a:cubicBezTo>
                      <a:cubicBezTo>
                        <a:pt x="285629" y="3394091"/>
                        <a:pt x="286624" y="3393096"/>
                        <a:pt x="287852" y="3393096"/>
                      </a:cubicBezTo>
                      <a:close/>
                      <a:moveTo>
                        <a:pt x="4297217" y="3387539"/>
                      </a:moveTo>
                      <a:cubicBezTo>
                        <a:pt x="4301207" y="3387539"/>
                        <a:pt x="4304442" y="3390774"/>
                        <a:pt x="4304442" y="3394764"/>
                      </a:cubicBezTo>
                      <a:cubicBezTo>
                        <a:pt x="4304442" y="3398754"/>
                        <a:pt x="4301207" y="3401989"/>
                        <a:pt x="4297217" y="3401989"/>
                      </a:cubicBezTo>
                      <a:cubicBezTo>
                        <a:pt x="4293227" y="3401989"/>
                        <a:pt x="4289992" y="3398754"/>
                        <a:pt x="4289992" y="3394764"/>
                      </a:cubicBezTo>
                      <a:cubicBezTo>
                        <a:pt x="4289992" y="3390774"/>
                        <a:pt x="4293227" y="3387539"/>
                        <a:pt x="4297217" y="3387539"/>
                      </a:cubicBezTo>
                      <a:close/>
                      <a:moveTo>
                        <a:pt x="4058821" y="3377536"/>
                      </a:moveTo>
                      <a:cubicBezTo>
                        <a:pt x="4061890" y="3377536"/>
                        <a:pt x="4064378" y="3380024"/>
                        <a:pt x="4064378" y="3383093"/>
                      </a:cubicBezTo>
                      <a:cubicBezTo>
                        <a:pt x="4064378" y="3386162"/>
                        <a:pt x="4061890" y="3388650"/>
                        <a:pt x="4058821" y="3388650"/>
                      </a:cubicBezTo>
                      <a:cubicBezTo>
                        <a:pt x="4055752" y="3388650"/>
                        <a:pt x="4053264" y="3386162"/>
                        <a:pt x="4053264" y="3383093"/>
                      </a:cubicBezTo>
                      <a:cubicBezTo>
                        <a:pt x="4053264" y="3380024"/>
                        <a:pt x="4055752" y="3377536"/>
                        <a:pt x="4058821" y="3377536"/>
                      </a:cubicBezTo>
                      <a:close/>
                      <a:moveTo>
                        <a:pt x="645167" y="3375314"/>
                      </a:moveTo>
                      <a:cubicBezTo>
                        <a:pt x="646088" y="3375314"/>
                        <a:pt x="646834" y="3376060"/>
                        <a:pt x="646834" y="3376982"/>
                      </a:cubicBezTo>
                      <a:cubicBezTo>
                        <a:pt x="646834" y="3377903"/>
                        <a:pt x="646088" y="3378649"/>
                        <a:pt x="645167" y="3378649"/>
                      </a:cubicBezTo>
                      <a:cubicBezTo>
                        <a:pt x="644245" y="3378649"/>
                        <a:pt x="643499" y="3377903"/>
                        <a:pt x="643499" y="3376982"/>
                      </a:cubicBezTo>
                      <a:cubicBezTo>
                        <a:pt x="643499" y="3376060"/>
                        <a:pt x="644245" y="3375314"/>
                        <a:pt x="645167" y="3375314"/>
                      </a:cubicBezTo>
                      <a:close/>
                      <a:moveTo>
                        <a:pt x="404549" y="3371979"/>
                      </a:moveTo>
                      <a:cubicBezTo>
                        <a:pt x="414984" y="3371979"/>
                        <a:pt x="423443" y="3380438"/>
                        <a:pt x="423443" y="3390873"/>
                      </a:cubicBezTo>
                      <a:cubicBezTo>
                        <a:pt x="423443" y="3401308"/>
                        <a:pt x="414984" y="3409767"/>
                        <a:pt x="404549" y="3409767"/>
                      </a:cubicBezTo>
                      <a:cubicBezTo>
                        <a:pt x="394114" y="3409767"/>
                        <a:pt x="385655" y="3401308"/>
                        <a:pt x="385655" y="3390873"/>
                      </a:cubicBezTo>
                      <a:cubicBezTo>
                        <a:pt x="385655" y="3380438"/>
                        <a:pt x="394114" y="3371979"/>
                        <a:pt x="404549" y="3371979"/>
                      </a:cubicBezTo>
                      <a:close/>
                      <a:moveTo>
                        <a:pt x="4179964" y="3364200"/>
                      </a:moveTo>
                      <a:cubicBezTo>
                        <a:pt x="4194696" y="3364200"/>
                        <a:pt x="4206638" y="3375893"/>
                        <a:pt x="4206638" y="3390318"/>
                      </a:cubicBezTo>
                      <a:cubicBezTo>
                        <a:pt x="4206638" y="3404743"/>
                        <a:pt x="4194696" y="3416436"/>
                        <a:pt x="4179964" y="3416436"/>
                      </a:cubicBezTo>
                      <a:cubicBezTo>
                        <a:pt x="4165232" y="3416436"/>
                        <a:pt x="4153290" y="3404743"/>
                        <a:pt x="4153290" y="3390318"/>
                      </a:cubicBezTo>
                      <a:cubicBezTo>
                        <a:pt x="4153290" y="3375893"/>
                        <a:pt x="4165232" y="3364200"/>
                        <a:pt x="4179964" y="3364200"/>
                      </a:cubicBezTo>
                      <a:close/>
                      <a:moveTo>
                        <a:pt x="3939902" y="3359754"/>
                      </a:moveTo>
                      <a:cubicBezTo>
                        <a:pt x="3949109" y="3359754"/>
                        <a:pt x="3956573" y="3367218"/>
                        <a:pt x="3956573" y="3376425"/>
                      </a:cubicBezTo>
                      <a:cubicBezTo>
                        <a:pt x="3956573" y="3385632"/>
                        <a:pt x="3949109" y="3393096"/>
                        <a:pt x="3939902" y="3393096"/>
                      </a:cubicBezTo>
                      <a:cubicBezTo>
                        <a:pt x="3930695" y="3393096"/>
                        <a:pt x="3923231" y="3385632"/>
                        <a:pt x="3923231" y="3376425"/>
                      </a:cubicBezTo>
                      <a:cubicBezTo>
                        <a:pt x="3923231" y="3367218"/>
                        <a:pt x="3930695" y="3359754"/>
                        <a:pt x="3939902" y="3359754"/>
                      </a:cubicBezTo>
                      <a:close/>
                      <a:moveTo>
                        <a:pt x="526246" y="3358642"/>
                      </a:moveTo>
                      <a:cubicBezTo>
                        <a:pt x="539443" y="3358642"/>
                        <a:pt x="550141" y="3369589"/>
                        <a:pt x="550141" y="3383093"/>
                      </a:cubicBezTo>
                      <a:cubicBezTo>
                        <a:pt x="550141" y="3396597"/>
                        <a:pt x="539443" y="3407544"/>
                        <a:pt x="526246" y="3407544"/>
                      </a:cubicBezTo>
                      <a:cubicBezTo>
                        <a:pt x="513049" y="3407544"/>
                        <a:pt x="502351" y="3396597"/>
                        <a:pt x="502351" y="3383093"/>
                      </a:cubicBezTo>
                      <a:cubicBezTo>
                        <a:pt x="502351" y="3369589"/>
                        <a:pt x="513049" y="3358642"/>
                        <a:pt x="526246" y="3358642"/>
                      </a:cubicBezTo>
                      <a:close/>
                      <a:moveTo>
                        <a:pt x="215056" y="3247503"/>
                      </a:moveTo>
                      <a:cubicBezTo>
                        <a:pt x="216591" y="3247503"/>
                        <a:pt x="217835" y="3248747"/>
                        <a:pt x="217835" y="3250282"/>
                      </a:cubicBezTo>
                      <a:cubicBezTo>
                        <a:pt x="217835" y="3251817"/>
                        <a:pt x="216591" y="3253061"/>
                        <a:pt x="215056" y="3253061"/>
                      </a:cubicBezTo>
                      <a:cubicBezTo>
                        <a:pt x="213521" y="3253061"/>
                        <a:pt x="212277" y="3251817"/>
                        <a:pt x="212277" y="3250282"/>
                      </a:cubicBezTo>
                      <a:cubicBezTo>
                        <a:pt x="212277" y="3248747"/>
                        <a:pt x="213521" y="3247503"/>
                        <a:pt x="215056" y="3247503"/>
                      </a:cubicBezTo>
                      <a:close/>
                      <a:moveTo>
                        <a:pt x="4370013" y="3241946"/>
                      </a:moveTo>
                      <a:cubicBezTo>
                        <a:pt x="4373696" y="3241946"/>
                        <a:pt x="4376682" y="3244932"/>
                        <a:pt x="4376682" y="3248615"/>
                      </a:cubicBezTo>
                      <a:cubicBezTo>
                        <a:pt x="4376682" y="3252298"/>
                        <a:pt x="4373696" y="3255284"/>
                        <a:pt x="4370013" y="3255284"/>
                      </a:cubicBezTo>
                      <a:cubicBezTo>
                        <a:pt x="4366330" y="3255284"/>
                        <a:pt x="4363344" y="3252298"/>
                        <a:pt x="4363344" y="3248615"/>
                      </a:cubicBezTo>
                      <a:cubicBezTo>
                        <a:pt x="4363344" y="3244932"/>
                        <a:pt x="4366330" y="3241946"/>
                        <a:pt x="4370013" y="3241946"/>
                      </a:cubicBezTo>
                      <a:close/>
                      <a:moveTo>
                        <a:pt x="561812" y="3236389"/>
                      </a:moveTo>
                      <a:cubicBezTo>
                        <a:pt x="562733" y="3236389"/>
                        <a:pt x="563479" y="3236886"/>
                        <a:pt x="563479" y="3237501"/>
                      </a:cubicBezTo>
                      <a:cubicBezTo>
                        <a:pt x="563479" y="3238115"/>
                        <a:pt x="562733" y="3238613"/>
                        <a:pt x="561812" y="3238613"/>
                      </a:cubicBezTo>
                      <a:cubicBezTo>
                        <a:pt x="560890" y="3238613"/>
                        <a:pt x="560144" y="3238115"/>
                        <a:pt x="560144" y="3237501"/>
                      </a:cubicBezTo>
                      <a:cubicBezTo>
                        <a:pt x="560144" y="3236886"/>
                        <a:pt x="560890" y="3236389"/>
                        <a:pt x="561812" y="3236389"/>
                      </a:cubicBezTo>
                      <a:close/>
                      <a:moveTo>
                        <a:pt x="4138286" y="3235278"/>
                      </a:moveTo>
                      <a:cubicBezTo>
                        <a:pt x="4141662" y="3235278"/>
                        <a:pt x="4144399" y="3238015"/>
                        <a:pt x="4144399" y="3241391"/>
                      </a:cubicBezTo>
                      <a:cubicBezTo>
                        <a:pt x="4144399" y="3244767"/>
                        <a:pt x="4141662" y="3247504"/>
                        <a:pt x="4138286" y="3247504"/>
                      </a:cubicBezTo>
                      <a:cubicBezTo>
                        <a:pt x="4134910" y="3247504"/>
                        <a:pt x="4132173" y="3244767"/>
                        <a:pt x="4132173" y="3241391"/>
                      </a:cubicBezTo>
                      <a:cubicBezTo>
                        <a:pt x="4132173" y="3238015"/>
                        <a:pt x="4134910" y="3235278"/>
                        <a:pt x="4138286" y="3235278"/>
                      </a:cubicBezTo>
                      <a:close/>
                      <a:moveTo>
                        <a:pt x="328418" y="3228609"/>
                      </a:moveTo>
                      <a:cubicBezTo>
                        <a:pt x="338546" y="3228609"/>
                        <a:pt x="346756" y="3236819"/>
                        <a:pt x="346756" y="3246947"/>
                      </a:cubicBezTo>
                      <a:cubicBezTo>
                        <a:pt x="346756" y="3257075"/>
                        <a:pt x="338546" y="3265285"/>
                        <a:pt x="328418" y="3265285"/>
                      </a:cubicBezTo>
                      <a:cubicBezTo>
                        <a:pt x="318290" y="3265285"/>
                        <a:pt x="310080" y="3257075"/>
                        <a:pt x="310080" y="3246947"/>
                      </a:cubicBezTo>
                      <a:cubicBezTo>
                        <a:pt x="310080" y="3236819"/>
                        <a:pt x="318290" y="3228609"/>
                        <a:pt x="328418" y="3228609"/>
                      </a:cubicBezTo>
                      <a:close/>
                      <a:moveTo>
                        <a:pt x="4256650" y="3220829"/>
                      </a:moveTo>
                      <a:cubicBezTo>
                        <a:pt x="4270768" y="3220829"/>
                        <a:pt x="4282212" y="3232273"/>
                        <a:pt x="4282212" y="3246391"/>
                      </a:cubicBezTo>
                      <a:cubicBezTo>
                        <a:pt x="4282212" y="3260509"/>
                        <a:pt x="4270768" y="3271953"/>
                        <a:pt x="4256650" y="3271953"/>
                      </a:cubicBezTo>
                      <a:cubicBezTo>
                        <a:pt x="4242532" y="3271953"/>
                        <a:pt x="4231088" y="3260509"/>
                        <a:pt x="4231088" y="3246391"/>
                      </a:cubicBezTo>
                      <a:cubicBezTo>
                        <a:pt x="4231088" y="3232273"/>
                        <a:pt x="4242532" y="3220829"/>
                        <a:pt x="4256650" y="3220829"/>
                      </a:cubicBezTo>
                      <a:close/>
                      <a:moveTo>
                        <a:pt x="4023257" y="3219718"/>
                      </a:moveTo>
                      <a:cubicBezTo>
                        <a:pt x="4033078" y="3219718"/>
                        <a:pt x="4041040" y="3227680"/>
                        <a:pt x="4041040" y="3237501"/>
                      </a:cubicBezTo>
                      <a:cubicBezTo>
                        <a:pt x="4041040" y="3247322"/>
                        <a:pt x="4033078" y="3255284"/>
                        <a:pt x="4023257" y="3255284"/>
                      </a:cubicBezTo>
                      <a:cubicBezTo>
                        <a:pt x="4013436" y="3255284"/>
                        <a:pt x="4005474" y="3247322"/>
                        <a:pt x="4005474" y="3237501"/>
                      </a:cubicBezTo>
                      <a:cubicBezTo>
                        <a:pt x="4005474" y="3227680"/>
                        <a:pt x="4013436" y="3219718"/>
                        <a:pt x="4023257" y="3219718"/>
                      </a:cubicBezTo>
                      <a:close/>
                      <a:moveTo>
                        <a:pt x="446781" y="3217495"/>
                      </a:moveTo>
                      <a:cubicBezTo>
                        <a:pt x="460285" y="3217495"/>
                        <a:pt x="471232" y="3228442"/>
                        <a:pt x="471232" y="3241946"/>
                      </a:cubicBezTo>
                      <a:cubicBezTo>
                        <a:pt x="471232" y="3255450"/>
                        <a:pt x="460285" y="3266397"/>
                        <a:pt x="446781" y="3266397"/>
                      </a:cubicBezTo>
                      <a:cubicBezTo>
                        <a:pt x="433277" y="3266397"/>
                        <a:pt x="422330" y="3255450"/>
                        <a:pt x="422330" y="3241946"/>
                      </a:cubicBezTo>
                      <a:cubicBezTo>
                        <a:pt x="422330" y="3228442"/>
                        <a:pt x="433277" y="3217495"/>
                        <a:pt x="446781" y="3217495"/>
                      </a:cubicBezTo>
                      <a:close/>
                      <a:moveTo>
                        <a:pt x="152817" y="3096353"/>
                      </a:moveTo>
                      <a:cubicBezTo>
                        <a:pt x="154965" y="3096353"/>
                        <a:pt x="156707" y="3098095"/>
                        <a:pt x="156707" y="3100243"/>
                      </a:cubicBezTo>
                      <a:cubicBezTo>
                        <a:pt x="156707" y="3102391"/>
                        <a:pt x="154965" y="3104133"/>
                        <a:pt x="152817" y="3104133"/>
                      </a:cubicBezTo>
                      <a:cubicBezTo>
                        <a:pt x="150669" y="3104133"/>
                        <a:pt x="148927" y="3102391"/>
                        <a:pt x="148927" y="3100243"/>
                      </a:cubicBezTo>
                      <a:cubicBezTo>
                        <a:pt x="148927" y="3098095"/>
                        <a:pt x="150669" y="3096353"/>
                        <a:pt x="152817" y="3096353"/>
                      </a:cubicBezTo>
                      <a:close/>
                      <a:moveTo>
                        <a:pt x="4432251" y="3091907"/>
                      </a:moveTo>
                      <a:cubicBezTo>
                        <a:pt x="4435934" y="3091907"/>
                        <a:pt x="4438920" y="3094893"/>
                        <a:pt x="4438920" y="3098576"/>
                      </a:cubicBezTo>
                      <a:cubicBezTo>
                        <a:pt x="4438920" y="3102259"/>
                        <a:pt x="4435934" y="3105245"/>
                        <a:pt x="4432251" y="3105245"/>
                      </a:cubicBezTo>
                      <a:cubicBezTo>
                        <a:pt x="4428568" y="3105245"/>
                        <a:pt x="4425582" y="3102259"/>
                        <a:pt x="4425582" y="3098576"/>
                      </a:cubicBezTo>
                      <a:cubicBezTo>
                        <a:pt x="4425582" y="3094893"/>
                        <a:pt x="4428568" y="3091907"/>
                        <a:pt x="4432251" y="3091907"/>
                      </a:cubicBezTo>
                      <a:close/>
                      <a:moveTo>
                        <a:pt x="490126" y="3089684"/>
                      </a:moveTo>
                      <a:cubicBezTo>
                        <a:pt x="491353" y="3089684"/>
                        <a:pt x="492349" y="3090679"/>
                        <a:pt x="492349" y="3091907"/>
                      </a:cubicBezTo>
                      <a:cubicBezTo>
                        <a:pt x="492349" y="3093134"/>
                        <a:pt x="491353" y="3094130"/>
                        <a:pt x="490126" y="3094130"/>
                      </a:cubicBezTo>
                      <a:cubicBezTo>
                        <a:pt x="488898" y="3094130"/>
                        <a:pt x="487903" y="3093134"/>
                        <a:pt x="487903" y="3091907"/>
                      </a:cubicBezTo>
                      <a:cubicBezTo>
                        <a:pt x="487903" y="3090679"/>
                        <a:pt x="488898" y="3089684"/>
                        <a:pt x="490126" y="3089684"/>
                      </a:cubicBezTo>
                      <a:close/>
                      <a:moveTo>
                        <a:pt x="4206082" y="3086350"/>
                      </a:moveTo>
                      <a:cubicBezTo>
                        <a:pt x="4210072" y="3086350"/>
                        <a:pt x="4213307" y="3089585"/>
                        <a:pt x="4213307" y="3093575"/>
                      </a:cubicBezTo>
                      <a:cubicBezTo>
                        <a:pt x="4213307" y="3097565"/>
                        <a:pt x="4210072" y="3100800"/>
                        <a:pt x="4206082" y="3100800"/>
                      </a:cubicBezTo>
                      <a:cubicBezTo>
                        <a:pt x="4202092" y="3100800"/>
                        <a:pt x="4198857" y="3097565"/>
                        <a:pt x="4198857" y="3093575"/>
                      </a:cubicBezTo>
                      <a:cubicBezTo>
                        <a:pt x="4198857" y="3089585"/>
                        <a:pt x="4202092" y="3086350"/>
                        <a:pt x="4206082" y="3086350"/>
                      </a:cubicBezTo>
                      <a:close/>
                      <a:moveTo>
                        <a:pt x="263402" y="3079682"/>
                      </a:moveTo>
                      <a:cubicBezTo>
                        <a:pt x="273223" y="3079682"/>
                        <a:pt x="281185" y="3087892"/>
                        <a:pt x="281185" y="3098020"/>
                      </a:cubicBezTo>
                      <a:cubicBezTo>
                        <a:pt x="281185" y="3108148"/>
                        <a:pt x="273223" y="3116358"/>
                        <a:pt x="263402" y="3116358"/>
                      </a:cubicBezTo>
                      <a:cubicBezTo>
                        <a:pt x="253581" y="3116358"/>
                        <a:pt x="245619" y="3108148"/>
                        <a:pt x="245619" y="3098020"/>
                      </a:cubicBezTo>
                      <a:cubicBezTo>
                        <a:pt x="245619" y="3087892"/>
                        <a:pt x="253581" y="3079682"/>
                        <a:pt x="263402" y="3079682"/>
                      </a:cubicBezTo>
                      <a:close/>
                      <a:moveTo>
                        <a:pt x="4321111" y="3071902"/>
                      </a:moveTo>
                      <a:cubicBezTo>
                        <a:pt x="4334615" y="3071902"/>
                        <a:pt x="4345562" y="3083098"/>
                        <a:pt x="4345562" y="3096909"/>
                      </a:cubicBezTo>
                      <a:cubicBezTo>
                        <a:pt x="4345562" y="3110720"/>
                        <a:pt x="4334615" y="3121916"/>
                        <a:pt x="4321111" y="3121916"/>
                      </a:cubicBezTo>
                      <a:cubicBezTo>
                        <a:pt x="4307607" y="3121916"/>
                        <a:pt x="4296660" y="3110720"/>
                        <a:pt x="4296660" y="3096909"/>
                      </a:cubicBezTo>
                      <a:cubicBezTo>
                        <a:pt x="4296660" y="3083098"/>
                        <a:pt x="4307607" y="3071902"/>
                        <a:pt x="4321111" y="3071902"/>
                      </a:cubicBezTo>
                      <a:close/>
                      <a:moveTo>
                        <a:pt x="4094386" y="3071902"/>
                      </a:moveTo>
                      <a:cubicBezTo>
                        <a:pt x="4105434" y="3071902"/>
                        <a:pt x="4114391" y="3080610"/>
                        <a:pt x="4114391" y="3091352"/>
                      </a:cubicBezTo>
                      <a:cubicBezTo>
                        <a:pt x="4114391" y="3102094"/>
                        <a:pt x="4105434" y="3110802"/>
                        <a:pt x="4094386" y="3110802"/>
                      </a:cubicBezTo>
                      <a:cubicBezTo>
                        <a:pt x="4083338" y="3110802"/>
                        <a:pt x="4074381" y="3102094"/>
                        <a:pt x="4074381" y="3091352"/>
                      </a:cubicBezTo>
                      <a:cubicBezTo>
                        <a:pt x="4074381" y="3080610"/>
                        <a:pt x="4083338" y="3071902"/>
                        <a:pt x="4094386" y="3071902"/>
                      </a:cubicBezTo>
                      <a:close/>
                      <a:moveTo>
                        <a:pt x="378431" y="3069679"/>
                      </a:moveTo>
                      <a:cubicBezTo>
                        <a:pt x="392242" y="3069679"/>
                        <a:pt x="403438" y="3080626"/>
                        <a:pt x="403438" y="3094130"/>
                      </a:cubicBezTo>
                      <a:cubicBezTo>
                        <a:pt x="403438" y="3107634"/>
                        <a:pt x="392242" y="3118581"/>
                        <a:pt x="378431" y="3118581"/>
                      </a:cubicBezTo>
                      <a:cubicBezTo>
                        <a:pt x="364620" y="3118581"/>
                        <a:pt x="353424" y="3107634"/>
                        <a:pt x="353424" y="3094130"/>
                      </a:cubicBezTo>
                      <a:cubicBezTo>
                        <a:pt x="353424" y="3080626"/>
                        <a:pt x="364620" y="3069679"/>
                        <a:pt x="378431" y="3069679"/>
                      </a:cubicBezTo>
                      <a:close/>
                      <a:moveTo>
                        <a:pt x="100582" y="2940757"/>
                      </a:moveTo>
                      <a:cubicBezTo>
                        <a:pt x="103345" y="2940757"/>
                        <a:pt x="105584" y="2942996"/>
                        <a:pt x="105584" y="2945759"/>
                      </a:cubicBezTo>
                      <a:cubicBezTo>
                        <a:pt x="105584" y="2948522"/>
                        <a:pt x="103345" y="2950761"/>
                        <a:pt x="100582" y="2950761"/>
                      </a:cubicBezTo>
                      <a:cubicBezTo>
                        <a:pt x="97819" y="2950761"/>
                        <a:pt x="95580" y="2948522"/>
                        <a:pt x="95580" y="2945759"/>
                      </a:cubicBezTo>
                      <a:cubicBezTo>
                        <a:pt x="95580" y="2942996"/>
                        <a:pt x="97819" y="2940757"/>
                        <a:pt x="100582" y="2940757"/>
                      </a:cubicBezTo>
                      <a:close/>
                      <a:moveTo>
                        <a:pt x="4483931" y="2937423"/>
                      </a:moveTo>
                      <a:cubicBezTo>
                        <a:pt x="4487307" y="2937423"/>
                        <a:pt x="4490044" y="2940409"/>
                        <a:pt x="4490044" y="2944092"/>
                      </a:cubicBezTo>
                      <a:cubicBezTo>
                        <a:pt x="4490044" y="2947775"/>
                        <a:pt x="4487307" y="2950761"/>
                        <a:pt x="4483931" y="2950761"/>
                      </a:cubicBezTo>
                      <a:cubicBezTo>
                        <a:pt x="4480555" y="2950761"/>
                        <a:pt x="4477818" y="2947775"/>
                        <a:pt x="4477818" y="2944092"/>
                      </a:cubicBezTo>
                      <a:cubicBezTo>
                        <a:pt x="4477818" y="2940409"/>
                        <a:pt x="4480555" y="2937423"/>
                        <a:pt x="4483931" y="2937423"/>
                      </a:cubicBezTo>
                      <a:close/>
                      <a:moveTo>
                        <a:pt x="430667" y="2937423"/>
                      </a:moveTo>
                      <a:cubicBezTo>
                        <a:pt x="432202" y="2937423"/>
                        <a:pt x="433446" y="2938916"/>
                        <a:pt x="433446" y="2940757"/>
                      </a:cubicBezTo>
                      <a:cubicBezTo>
                        <a:pt x="433446" y="2942598"/>
                        <a:pt x="432202" y="2944091"/>
                        <a:pt x="430667" y="2944091"/>
                      </a:cubicBezTo>
                      <a:cubicBezTo>
                        <a:pt x="429132" y="2944091"/>
                        <a:pt x="427888" y="2942598"/>
                        <a:pt x="427888" y="2940757"/>
                      </a:cubicBezTo>
                      <a:cubicBezTo>
                        <a:pt x="427888" y="2938916"/>
                        <a:pt x="429132" y="2937423"/>
                        <a:pt x="430667" y="2937423"/>
                      </a:cubicBezTo>
                      <a:close/>
                      <a:moveTo>
                        <a:pt x="4262763" y="2932978"/>
                      </a:moveTo>
                      <a:cubicBezTo>
                        <a:pt x="4267367" y="2932978"/>
                        <a:pt x="4271099" y="2936710"/>
                        <a:pt x="4271099" y="2941314"/>
                      </a:cubicBezTo>
                      <a:cubicBezTo>
                        <a:pt x="4271099" y="2945918"/>
                        <a:pt x="4267367" y="2949650"/>
                        <a:pt x="4262763" y="2949650"/>
                      </a:cubicBezTo>
                      <a:cubicBezTo>
                        <a:pt x="4258159" y="2949650"/>
                        <a:pt x="4254427" y="2945918"/>
                        <a:pt x="4254427" y="2941314"/>
                      </a:cubicBezTo>
                      <a:cubicBezTo>
                        <a:pt x="4254427" y="2936710"/>
                        <a:pt x="4258159" y="2932978"/>
                        <a:pt x="4262763" y="2932978"/>
                      </a:cubicBezTo>
                      <a:close/>
                      <a:moveTo>
                        <a:pt x="208943" y="2926309"/>
                      </a:moveTo>
                      <a:cubicBezTo>
                        <a:pt x="218764" y="2926309"/>
                        <a:pt x="226726" y="2934271"/>
                        <a:pt x="226726" y="2944092"/>
                      </a:cubicBezTo>
                      <a:cubicBezTo>
                        <a:pt x="226726" y="2953913"/>
                        <a:pt x="218764" y="2961875"/>
                        <a:pt x="208943" y="2961875"/>
                      </a:cubicBezTo>
                      <a:cubicBezTo>
                        <a:pt x="199122" y="2961875"/>
                        <a:pt x="191160" y="2953913"/>
                        <a:pt x="191160" y="2944092"/>
                      </a:cubicBezTo>
                      <a:cubicBezTo>
                        <a:pt x="191160" y="2934271"/>
                        <a:pt x="199122" y="2926309"/>
                        <a:pt x="208943" y="2926309"/>
                      </a:cubicBezTo>
                      <a:close/>
                      <a:moveTo>
                        <a:pt x="4375570" y="2919641"/>
                      </a:moveTo>
                      <a:cubicBezTo>
                        <a:pt x="4388460" y="2919641"/>
                        <a:pt x="4398910" y="2930339"/>
                        <a:pt x="4398910" y="2943536"/>
                      </a:cubicBezTo>
                      <a:cubicBezTo>
                        <a:pt x="4398910" y="2956733"/>
                        <a:pt x="4388460" y="2967431"/>
                        <a:pt x="4375570" y="2967431"/>
                      </a:cubicBezTo>
                      <a:cubicBezTo>
                        <a:pt x="4362680" y="2967431"/>
                        <a:pt x="4352230" y="2956733"/>
                        <a:pt x="4352230" y="2943536"/>
                      </a:cubicBezTo>
                      <a:cubicBezTo>
                        <a:pt x="4352230" y="2930339"/>
                        <a:pt x="4362680" y="2919641"/>
                        <a:pt x="4375570" y="2919641"/>
                      </a:cubicBezTo>
                      <a:close/>
                      <a:moveTo>
                        <a:pt x="322305" y="2919641"/>
                      </a:moveTo>
                      <a:cubicBezTo>
                        <a:pt x="334581" y="2919641"/>
                        <a:pt x="344533" y="2929593"/>
                        <a:pt x="344533" y="2941869"/>
                      </a:cubicBezTo>
                      <a:cubicBezTo>
                        <a:pt x="344533" y="2954145"/>
                        <a:pt x="334581" y="2964097"/>
                        <a:pt x="322305" y="2964097"/>
                      </a:cubicBezTo>
                      <a:cubicBezTo>
                        <a:pt x="310029" y="2964097"/>
                        <a:pt x="300077" y="2954145"/>
                        <a:pt x="300077" y="2941869"/>
                      </a:cubicBezTo>
                      <a:cubicBezTo>
                        <a:pt x="300077" y="2929593"/>
                        <a:pt x="310029" y="2919641"/>
                        <a:pt x="322305" y="2919641"/>
                      </a:cubicBezTo>
                      <a:close/>
                      <a:moveTo>
                        <a:pt x="4153846" y="2918529"/>
                      </a:moveTo>
                      <a:cubicBezTo>
                        <a:pt x="4165816" y="2918529"/>
                        <a:pt x="4175519" y="2928232"/>
                        <a:pt x="4175519" y="2940202"/>
                      </a:cubicBezTo>
                      <a:cubicBezTo>
                        <a:pt x="4175519" y="2952172"/>
                        <a:pt x="4165816" y="2961875"/>
                        <a:pt x="4153846" y="2961875"/>
                      </a:cubicBezTo>
                      <a:cubicBezTo>
                        <a:pt x="4141876" y="2961875"/>
                        <a:pt x="4132173" y="2952172"/>
                        <a:pt x="4132173" y="2940202"/>
                      </a:cubicBezTo>
                      <a:cubicBezTo>
                        <a:pt x="4132173" y="2928232"/>
                        <a:pt x="4141876" y="2918529"/>
                        <a:pt x="4153846" y="2918529"/>
                      </a:cubicBezTo>
                      <a:close/>
                      <a:moveTo>
                        <a:pt x="60571" y="2781828"/>
                      </a:moveTo>
                      <a:cubicBezTo>
                        <a:pt x="63947" y="2781828"/>
                        <a:pt x="66684" y="2784316"/>
                        <a:pt x="66684" y="2787385"/>
                      </a:cubicBezTo>
                      <a:cubicBezTo>
                        <a:pt x="66684" y="2790454"/>
                        <a:pt x="63947" y="2792942"/>
                        <a:pt x="60571" y="2792942"/>
                      </a:cubicBezTo>
                      <a:cubicBezTo>
                        <a:pt x="57195" y="2792942"/>
                        <a:pt x="54458" y="2790454"/>
                        <a:pt x="54458" y="2787385"/>
                      </a:cubicBezTo>
                      <a:cubicBezTo>
                        <a:pt x="54458" y="2784316"/>
                        <a:pt x="57195" y="2781828"/>
                        <a:pt x="60571" y="2781828"/>
                      </a:cubicBezTo>
                      <a:close/>
                      <a:moveTo>
                        <a:pt x="4524496" y="2780716"/>
                      </a:moveTo>
                      <a:cubicBezTo>
                        <a:pt x="4527565" y="2780716"/>
                        <a:pt x="4530053" y="2783204"/>
                        <a:pt x="4530053" y="2786273"/>
                      </a:cubicBezTo>
                      <a:cubicBezTo>
                        <a:pt x="4530053" y="2789342"/>
                        <a:pt x="4527565" y="2791830"/>
                        <a:pt x="4524496" y="2791830"/>
                      </a:cubicBezTo>
                      <a:cubicBezTo>
                        <a:pt x="4521427" y="2791830"/>
                        <a:pt x="4518939" y="2789342"/>
                        <a:pt x="4518939" y="2786273"/>
                      </a:cubicBezTo>
                      <a:cubicBezTo>
                        <a:pt x="4518939" y="2783204"/>
                        <a:pt x="4521427" y="2780716"/>
                        <a:pt x="4524496" y="2780716"/>
                      </a:cubicBezTo>
                      <a:close/>
                      <a:moveTo>
                        <a:pt x="384543" y="2780716"/>
                      </a:moveTo>
                      <a:cubicBezTo>
                        <a:pt x="386999" y="2780716"/>
                        <a:pt x="388990" y="2782458"/>
                        <a:pt x="388990" y="2784606"/>
                      </a:cubicBezTo>
                      <a:cubicBezTo>
                        <a:pt x="388990" y="2786754"/>
                        <a:pt x="386999" y="2788496"/>
                        <a:pt x="384543" y="2788496"/>
                      </a:cubicBezTo>
                      <a:cubicBezTo>
                        <a:pt x="382088" y="2788496"/>
                        <a:pt x="380097" y="2786754"/>
                        <a:pt x="380097" y="2784606"/>
                      </a:cubicBezTo>
                      <a:cubicBezTo>
                        <a:pt x="380097" y="2782458"/>
                        <a:pt x="382088" y="2780716"/>
                        <a:pt x="384543" y="2780716"/>
                      </a:cubicBezTo>
                      <a:close/>
                      <a:moveTo>
                        <a:pt x="4306663" y="2776270"/>
                      </a:moveTo>
                      <a:cubicBezTo>
                        <a:pt x="4311573" y="2776270"/>
                        <a:pt x="4315554" y="2780251"/>
                        <a:pt x="4315554" y="2785161"/>
                      </a:cubicBezTo>
                      <a:cubicBezTo>
                        <a:pt x="4315554" y="2790071"/>
                        <a:pt x="4311573" y="2794052"/>
                        <a:pt x="4306663" y="2794052"/>
                      </a:cubicBezTo>
                      <a:cubicBezTo>
                        <a:pt x="4301753" y="2794052"/>
                        <a:pt x="4297772" y="2790071"/>
                        <a:pt x="4297772" y="2785161"/>
                      </a:cubicBezTo>
                      <a:cubicBezTo>
                        <a:pt x="4297772" y="2780251"/>
                        <a:pt x="4301753" y="2776270"/>
                        <a:pt x="4306663" y="2776270"/>
                      </a:cubicBezTo>
                      <a:close/>
                      <a:moveTo>
                        <a:pt x="277849" y="2769602"/>
                      </a:moveTo>
                      <a:cubicBezTo>
                        <a:pt x="287056" y="2769602"/>
                        <a:pt x="294520" y="2776817"/>
                        <a:pt x="294520" y="2785718"/>
                      </a:cubicBezTo>
                      <a:cubicBezTo>
                        <a:pt x="294520" y="2794619"/>
                        <a:pt x="287056" y="2801834"/>
                        <a:pt x="277849" y="2801834"/>
                      </a:cubicBezTo>
                      <a:cubicBezTo>
                        <a:pt x="268642" y="2801834"/>
                        <a:pt x="261178" y="2794619"/>
                        <a:pt x="261178" y="2785718"/>
                      </a:cubicBezTo>
                      <a:cubicBezTo>
                        <a:pt x="261178" y="2776817"/>
                        <a:pt x="268642" y="2769602"/>
                        <a:pt x="277849" y="2769602"/>
                      </a:cubicBezTo>
                      <a:close/>
                      <a:moveTo>
                        <a:pt x="167266" y="2769602"/>
                      </a:moveTo>
                      <a:cubicBezTo>
                        <a:pt x="176780" y="2769602"/>
                        <a:pt x="184493" y="2777564"/>
                        <a:pt x="184493" y="2787385"/>
                      </a:cubicBezTo>
                      <a:cubicBezTo>
                        <a:pt x="184493" y="2797206"/>
                        <a:pt x="176780" y="2805168"/>
                        <a:pt x="167266" y="2805168"/>
                      </a:cubicBezTo>
                      <a:cubicBezTo>
                        <a:pt x="157752" y="2805168"/>
                        <a:pt x="150039" y="2797206"/>
                        <a:pt x="150039" y="2787385"/>
                      </a:cubicBezTo>
                      <a:cubicBezTo>
                        <a:pt x="150039" y="2777564"/>
                        <a:pt x="157752" y="2769602"/>
                        <a:pt x="167266" y="2769602"/>
                      </a:cubicBezTo>
                      <a:close/>
                      <a:moveTo>
                        <a:pt x="4417803" y="2762933"/>
                      </a:moveTo>
                      <a:cubicBezTo>
                        <a:pt x="4430079" y="2762933"/>
                        <a:pt x="4440031" y="2773134"/>
                        <a:pt x="4440031" y="2785717"/>
                      </a:cubicBezTo>
                      <a:cubicBezTo>
                        <a:pt x="4440031" y="2798300"/>
                        <a:pt x="4430079" y="2808501"/>
                        <a:pt x="4417803" y="2808501"/>
                      </a:cubicBezTo>
                      <a:cubicBezTo>
                        <a:pt x="4405527" y="2808501"/>
                        <a:pt x="4395575" y="2798300"/>
                        <a:pt x="4395575" y="2785717"/>
                      </a:cubicBezTo>
                      <a:cubicBezTo>
                        <a:pt x="4395575" y="2773134"/>
                        <a:pt x="4405527" y="2762933"/>
                        <a:pt x="4417803" y="2762933"/>
                      </a:cubicBezTo>
                      <a:close/>
                      <a:moveTo>
                        <a:pt x="4199969" y="2760711"/>
                      </a:moveTo>
                      <a:cubicBezTo>
                        <a:pt x="4212859" y="2760711"/>
                        <a:pt x="4223309" y="2771161"/>
                        <a:pt x="4223309" y="2784051"/>
                      </a:cubicBezTo>
                      <a:cubicBezTo>
                        <a:pt x="4223309" y="2796941"/>
                        <a:pt x="4212859" y="2807391"/>
                        <a:pt x="4199969" y="2807391"/>
                      </a:cubicBezTo>
                      <a:cubicBezTo>
                        <a:pt x="4187079" y="2807391"/>
                        <a:pt x="4176629" y="2796941"/>
                        <a:pt x="4176629" y="2784051"/>
                      </a:cubicBezTo>
                      <a:cubicBezTo>
                        <a:pt x="4176629" y="2771161"/>
                        <a:pt x="4187079" y="2760711"/>
                        <a:pt x="4199969" y="2760711"/>
                      </a:cubicBezTo>
                      <a:close/>
                      <a:moveTo>
                        <a:pt x="4553393" y="2620675"/>
                      </a:moveTo>
                      <a:cubicBezTo>
                        <a:pt x="4556462" y="2620675"/>
                        <a:pt x="4558950" y="2623163"/>
                        <a:pt x="4558950" y="2626232"/>
                      </a:cubicBezTo>
                      <a:cubicBezTo>
                        <a:pt x="4558950" y="2629301"/>
                        <a:pt x="4556462" y="2631789"/>
                        <a:pt x="4553393" y="2631789"/>
                      </a:cubicBezTo>
                      <a:cubicBezTo>
                        <a:pt x="4550324" y="2631789"/>
                        <a:pt x="4547836" y="2629301"/>
                        <a:pt x="4547836" y="2626232"/>
                      </a:cubicBezTo>
                      <a:cubicBezTo>
                        <a:pt x="4547836" y="2623163"/>
                        <a:pt x="4550324" y="2620675"/>
                        <a:pt x="4553393" y="2620675"/>
                      </a:cubicBezTo>
                      <a:close/>
                      <a:moveTo>
                        <a:pt x="351758" y="2620675"/>
                      </a:moveTo>
                      <a:cubicBezTo>
                        <a:pt x="354521" y="2620675"/>
                        <a:pt x="356760" y="2622914"/>
                        <a:pt x="356760" y="2625677"/>
                      </a:cubicBezTo>
                      <a:cubicBezTo>
                        <a:pt x="356760" y="2628440"/>
                        <a:pt x="354521" y="2630679"/>
                        <a:pt x="351758" y="2630679"/>
                      </a:cubicBezTo>
                      <a:cubicBezTo>
                        <a:pt x="348995" y="2630679"/>
                        <a:pt x="346756" y="2628440"/>
                        <a:pt x="346756" y="2625677"/>
                      </a:cubicBezTo>
                      <a:cubicBezTo>
                        <a:pt x="346756" y="2622914"/>
                        <a:pt x="348995" y="2620675"/>
                        <a:pt x="351758" y="2620675"/>
                      </a:cubicBezTo>
                      <a:close/>
                      <a:moveTo>
                        <a:pt x="32231" y="2620675"/>
                      </a:moveTo>
                      <a:cubicBezTo>
                        <a:pt x="35914" y="2620675"/>
                        <a:pt x="38900" y="2623661"/>
                        <a:pt x="38900" y="2627344"/>
                      </a:cubicBezTo>
                      <a:cubicBezTo>
                        <a:pt x="38900" y="2631027"/>
                        <a:pt x="35914" y="2634013"/>
                        <a:pt x="32231" y="2634013"/>
                      </a:cubicBezTo>
                      <a:cubicBezTo>
                        <a:pt x="28548" y="2634013"/>
                        <a:pt x="25562" y="2631027"/>
                        <a:pt x="25562" y="2627344"/>
                      </a:cubicBezTo>
                      <a:cubicBezTo>
                        <a:pt x="25562" y="2623661"/>
                        <a:pt x="28548" y="2620675"/>
                        <a:pt x="32231" y="2620675"/>
                      </a:cubicBezTo>
                      <a:close/>
                      <a:moveTo>
                        <a:pt x="246175" y="2617341"/>
                      </a:moveTo>
                      <a:cubicBezTo>
                        <a:pt x="250779" y="2617341"/>
                        <a:pt x="254511" y="2621322"/>
                        <a:pt x="254511" y="2626232"/>
                      </a:cubicBezTo>
                      <a:cubicBezTo>
                        <a:pt x="254511" y="2631142"/>
                        <a:pt x="250779" y="2635123"/>
                        <a:pt x="246175" y="2635123"/>
                      </a:cubicBezTo>
                      <a:cubicBezTo>
                        <a:pt x="241571" y="2635123"/>
                        <a:pt x="237839" y="2631142"/>
                        <a:pt x="237839" y="2626232"/>
                      </a:cubicBezTo>
                      <a:cubicBezTo>
                        <a:pt x="237839" y="2621322"/>
                        <a:pt x="241571" y="2617341"/>
                        <a:pt x="246175" y="2617341"/>
                      </a:cubicBezTo>
                      <a:close/>
                      <a:moveTo>
                        <a:pt x="4338894" y="2615118"/>
                      </a:moveTo>
                      <a:cubicBezTo>
                        <a:pt x="4344419" y="2615118"/>
                        <a:pt x="4348897" y="2619596"/>
                        <a:pt x="4348897" y="2625121"/>
                      </a:cubicBezTo>
                      <a:cubicBezTo>
                        <a:pt x="4348897" y="2630646"/>
                        <a:pt x="4344419" y="2635124"/>
                        <a:pt x="4338894" y="2635124"/>
                      </a:cubicBezTo>
                      <a:cubicBezTo>
                        <a:pt x="4333369" y="2635124"/>
                        <a:pt x="4328891" y="2630646"/>
                        <a:pt x="4328891" y="2625121"/>
                      </a:cubicBezTo>
                      <a:cubicBezTo>
                        <a:pt x="4328891" y="2619596"/>
                        <a:pt x="4333369" y="2615118"/>
                        <a:pt x="4338894" y="2615118"/>
                      </a:cubicBezTo>
                      <a:close/>
                      <a:moveTo>
                        <a:pt x="136702" y="2609561"/>
                      </a:moveTo>
                      <a:cubicBezTo>
                        <a:pt x="146523" y="2609561"/>
                        <a:pt x="154485" y="2617523"/>
                        <a:pt x="154485" y="2627344"/>
                      </a:cubicBezTo>
                      <a:cubicBezTo>
                        <a:pt x="154485" y="2637165"/>
                        <a:pt x="146523" y="2645127"/>
                        <a:pt x="136702" y="2645127"/>
                      </a:cubicBezTo>
                      <a:cubicBezTo>
                        <a:pt x="126881" y="2645127"/>
                        <a:pt x="118919" y="2637165"/>
                        <a:pt x="118919" y="2627344"/>
                      </a:cubicBezTo>
                      <a:cubicBezTo>
                        <a:pt x="118919" y="2617523"/>
                        <a:pt x="126881" y="2609561"/>
                        <a:pt x="136702" y="2609561"/>
                      </a:cubicBezTo>
                      <a:close/>
                      <a:moveTo>
                        <a:pt x="4448367" y="2604004"/>
                      </a:moveTo>
                      <a:cubicBezTo>
                        <a:pt x="4460337" y="2604004"/>
                        <a:pt x="4470040" y="2613956"/>
                        <a:pt x="4470040" y="2626232"/>
                      </a:cubicBezTo>
                      <a:cubicBezTo>
                        <a:pt x="4470040" y="2638508"/>
                        <a:pt x="4460337" y="2648460"/>
                        <a:pt x="4448367" y="2648460"/>
                      </a:cubicBezTo>
                      <a:cubicBezTo>
                        <a:pt x="4436397" y="2648460"/>
                        <a:pt x="4426694" y="2638508"/>
                        <a:pt x="4426694" y="2626232"/>
                      </a:cubicBezTo>
                      <a:cubicBezTo>
                        <a:pt x="4426694" y="2613956"/>
                        <a:pt x="4436397" y="2604004"/>
                        <a:pt x="4448367" y="2604004"/>
                      </a:cubicBezTo>
                      <a:close/>
                      <a:moveTo>
                        <a:pt x="4233310" y="2600669"/>
                      </a:moveTo>
                      <a:cubicBezTo>
                        <a:pt x="4247428" y="2600669"/>
                        <a:pt x="4258872" y="2611865"/>
                        <a:pt x="4258872" y="2625676"/>
                      </a:cubicBezTo>
                      <a:cubicBezTo>
                        <a:pt x="4258872" y="2639487"/>
                        <a:pt x="4247428" y="2650683"/>
                        <a:pt x="4233310" y="2650683"/>
                      </a:cubicBezTo>
                      <a:cubicBezTo>
                        <a:pt x="4219192" y="2650683"/>
                        <a:pt x="4207748" y="2639487"/>
                        <a:pt x="4207748" y="2625676"/>
                      </a:cubicBezTo>
                      <a:cubicBezTo>
                        <a:pt x="4207748" y="2611865"/>
                        <a:pt x="4219192" y="2600669"/>
                        <a:pt x="4233310" y="2600669"/>
                      </a:cubicBezTo>
                      <a:close/>
                      <a:moveTo>
                        <a:pt x="226725" y="2461745"/>
                      </a:moveTo>
                      <a:cubicBezTo>
                        <a:pt x="228566" y="2461745"/>
                        <a:pt x="230059" y="2463238"/>
                        <a:pt x="230059" y="2465079"/>
                      </a:cubicBezTo>
                      <a:cubicBezTo>
                        <a:pt x="230059" y="2466920"/>
                        <a:pt x="228566" y="2468413"/>
                        <a:pt x="226725" y="2468413"/>
                      </a:cubicBezTo>
                      <a:cubicBezTo>
                        <a:pt x="224884" y="2468413"/>
                        <a:pt x="223391" y="2466920"/>
                        <a:pt x="223391" y="2465079"/>
                      </a:cubicBezTo>
                      <a:cubicBezTo>
                        <a:pt x="223391" y="2463238"/>
                        <a:pt x="224884" y="2461745"/>
                        <a:pt x="226725" y="2461745"/>
                      </a:cubicBezTo>
                      <a:close/>
                      <a:moveTo>
                        <a:pt x="4570064" y="2458411"/>
                      </a:moveTo>
                      <a:cubicBezTo>
                        <a:pt x="4573133" y="2458411"/>
                        <a:pt x="4575621" y="2460899"/>
                        <a:pt x="4575621" y="2463968"/>
                      </a:cubicBezTo>
                      <a:cubicBezTo>
                        <a:pt x="4575621" y="2467037"/>
                        <a:pt x="4573133" y="2469525"/>
                        <a:pt x="4570064" y="2469525"/>
                      </a:cubicBezTo>
                      <a:cubicBezTo>
                        <a:pt x="4566995" y="2469525"/>
                        <a:pt x="4564507" y="2467037"/>
                        <a:pt x="4564507" y="2463968"/>
                      </a:cubicBezTo>
                      <a:cubicBezTo>
                        <a:pt x="4564507" y="2460899"/>
                        <a:pt x="4566995" y="2458411"/>
                        <a:pt x="4570064" y="2458411"/>
                      </a:cubicBezTo>
                      <a:close/>
                      <a:moveTo>
                        <a:pt x="331196" y="2458411"/>
                      </a:moveTo>
                      <a:cubicBezTo>
                        <a:pt x="334265" y="2458411"/>
                        <a:pt x="336753" y="2461148"/>
                        <a:pt x="336753" y="2464524"/>
                      </a:cubicBezTo>
                      <a:cubicBezTo>
                        <a:pt x="336753" y="2467900"/>
                        <a:pt x="334265" y="2470637"/>
                        <a:pt x="331196" y="2470637"/>
                      </a:cubicBezTo>
                      <a:cubicBezTo>
                        <a:pt x="328127" y="2470637"/>
                        <a:pt x="325639" y="2467900"/>
                        <a:pt x="325639" y="2464524"/>
                      </a:cubicBezTo>
                      <a:cubicBezTo>
                        <a:pt x="325639" y="2461148"/>
                        <a:pt x="328127" y="2458411"/>
                        <a:pt x="331196" y="2458411"/>
                      </a:cubicBezTo>
                      <a:close/>
                      <a:moveTo>
                        <a:pt x="14448" y="2458411"/>
                      </a:moveTo>
                      <a:cubicBezTo>
                        <a:pt x="18745" y="2458411"/>
                        <a:pt x="22228" y="2461646"/>
                        <a:pt x="22228" y="2465636"/>
                      </a:cubicBezTo>
                      <a:cubicBezTo>
                        <a:pt x="22228" y="2469626"/>
                        <a:pt x="18745" y="2472861"/>
                        <a:pt x="14448" y="2472861"/>
                      </a:cubicBezTo>
                      <a:cubicBezTo>
                        <a:pt x="10151" y="2472861"/>
                        <a:pt x="6668" y="2469626"/>
                        <a:pt x="6668" y="2465636"/>
                      </a:cubicBezTo>
                      <a:cubicBezTo>
                        <a:pt x="6668" y="2461646"/>
                        <a:pt x="10151" y="2458411"/>
                        <a:pt x="14448" y="2458411"/>
                      </a:cubicBezTo>
                      <a:close/>
                      <a:moveTo>
                        <a:pt x="4357231" y="2452854"/>
                      </a:moveTo>
                      <a:cubicBezTo>
                        <a:pt x="4363676" y="2452854"/>
                        <a:pt x="4368901" y="2457830"/>
                        <a:pt x="4368901" y="2463968"/>
                      </a:cubicBezTo>
                      <a:cubicBezTo>
                        <a:pt x="4368901" y="2470106"/>
                        <a:pt x="4363676" y="2475082"/>
                        <a:pt x="4357231" y="2475082"/>
                      </a:cubicBezTo>
                      <a:cubicBezTo>
                        <a:pt x="4350786" y="2475082"/>
                        <a:pt x="4345561" y="2470106"/>
                        <a:pt x="4345561" y="2463968"/>
                      </a:cubicBezTo>
                      <a:cubicBezTo>
                        <a:pt x="4345561" y="2457830"/>
                        <a:pt x="4350786" y="2452854"/>
                        <a:pt x="4357231" y="2452854"/>
                      </a:cubicBezTo>
                      <a:close/>
                      <a:moveTo>
                        <a:pt x="118364" y="2448408"/>
                      </a:moveTo>
                      <a:cubicBezTo>
                        <a:pt x="127878" y="2448408"/>
                        <a:pt x="135591" y="2456121"/>
                        <a:pt x="135591" y="2465635"/>
                      </a:cubicBezTo>
                      <a:cubicBezTo>
                        <a:pt x="135591" y="2475149"/>
                        <a:pt x="127878" y="2482862"/>
                        <a:pt x="118364" y="2482862"/>
                      </a:cubicBezTo>
                      <a:cubicBezTo>
                        <a:pt x="108850" y="2482862"/>
                        <a:pt x="101137" y="2475149"/>
                        <a:pt x="101137" y="2465635"/>
                      </a:cubicBezTo>
                      <a:cubicBezTo>
                        <a:pt x="101137" y="2456121"/>
                        <a:pt x="108850" y="2448408"/>
                        <a:pt x="118364" y="2448408"/>
                      </a:cubicBezTo>
                      <a:close/>
                      <a:moveTo>
                        <a:pt x="4466148" y="2442851"/>
                      </a:moveTo>
                      <a:cubicBezTo>
                        <a:pt x="4477504" y="2442851"/>
                        <a:pt x="4486709" y="2452305"/>
                        <a:pt x="4486709" y="2463968"/>
                      </a:cubicBezTo>
                      <a:cubicBezTo>
                        <a:pt x="4486709" y="2475631"/>
                        <a:pt x="4477504" y="2485085"/>
                        <a:pt x="4466148" y="2485085"/>
                      </a:cubicBezTo>
                      <a:cubicBezTo>
                        <a:pt x="4454792" y="2485085"/>
                        <a:pt x="4445587" y="2475631"/>
                        <a:pt x="4445587" y="2463968"/>
                      </a:cubicBezTo>
                      <a:cubicBezTo>
                        <a:pt x="4445587" y="2452305"/>
                        <a:pt x="4454792" y="2442851"/>
                        <a:pt x="4466148" y="2442851"/>
                      </a:cubicBezTo>
                      <a:close/>
                      <a:moveTo>
                        <a:pt x="4253315" y="2438405"/>
                      </a:moveTo>
                      <a:cubicBezTo>
                        <a:pt x="4267433" y="2438405"/>
                        <a:pt x="4278877" y="2450098"/>
                        <a:pt x="4278877" y="2464523"/>
                      </a:cubicBezTo>
                      <a:cubicBezTo>
                        <a:pt x="4278877" y="2478948"/>
                        <a:pt x="4267433" y="2490641"/>
                        <a:pt x="4253315" y="2490641"/>
                      </a:cubicBezTo>
                      <a:cubicBezTo>
                        <a:pt x="4239197" y="2490641"/>
                        <a:pt x="4227753" y="2478948"/>
                        <a:pt x="4227753" y="2464523"/>
                      </a:cubicBezTo>
                      <a:cubicBezTo>
                        <a:pt x="4227753" y="2450098"/>
                        <a:pt x="4239197" y="2438405"/>
                        <a:pt x="4253315" y="2438405"/>
                      </a:cubicBezTo>
                      <a:close/>
                      <a:moveTo>
                        <a:pt x="220613" y="2300592"/>
                      </a:moveTo>
                      <a:cubicBezTo>
                        <a:pt x="221534" y="2300592"/>
                        <a:pt x="222281" y="2301339"/>
                        <a:pt x="222281" y="2302260"/>
                      </a:cubicBezTo>
                      <a:cubicBezTo>
                        <a:pt x="222281" y="2303181"/>
                        <a:pt x="221534" y="2303928"/>
                        <a:pt x="220613" y="2303928"/>
                      </a:cubicBezTo>
                      <a:cubicBezTo>
                        <a:pt x="219692" y="2303928"/>
                        <a:pt x="218945" y="2303181"/>
                        <a:pt x="218945" y="2302260"/>
                      </a:cubicBezTo>
                      <a:cubicBezTo>
                        <a:pt x="218945" y="2301339"/>
                        <a:pt x="219692" y="2300592"/>
                        <a:pt x="220613" y="2300592"/>
                      </a:cubicBezTo>
                      <a:close/>
                      <a:moveTo>
                        <a:pt x="324528" y="2296147"/>
                      </a:moveTo>
                      <a:cubicBezTo>
                        <a:pt x="328211" y="2296147"/>
                        <a:pt x="331197" y="2299133"/>
                        <a:pt x="331197" y="2302816"/>
                      </a:cubicBezTo>
                      <a:cubicBezTo>
                        <a:pt x="331197" y="2306499"/>
                        <a:pt x="328211" y="2309485"/>
                        <a:pt x="324528" y="2309485"/>
                      </a:cubicBezTo>
                      <a:cubicBezTo>
                        <a:pt x="320845" y="2309485"/>
                        <a:pt x="317859" y="2306499"/>
                        <a:pt x="317859" y="2302816"/>
                      </a:cubicBezTo>
                      <a:cubicBezTo>
                        <a:pt x="317859" y="2299133"/>
                        <a:pt x="320845" y="2296147"/>
                        <a:pt x="324528" y="2296147"/>
                      </a:cubicBezTo>
                      <a:close/>
                      <a:moveTo>
                        <a:pt x="4575621" y="2295036"/>
                      </a:moveTo>
                      <a:cubicBezTo>
                        <a:pt x="4578690" y="2295036"/>
                        <a:pt x="4581178" y="2297773"/>
                        <a:pt x="4581178" y="2301149"/>
                      </a:cubicBezTo>
                      <a:cubicBezTo>
                        <a:pt x="4581178" y="2304525"/>
                        <a:pt x="4578690" y="2307262"/>
                        <a:pt x="4575621" y="2307262"/>
                      </a:cubicBezTo>
                      <a:cubicBezTo>
                        <a:pt x="4572552" y="2307262"/>
                        <a:pt x="4570064" y="2304525"/>
                        <a:pt x="4570064" y="2301149"/>
                      </a:cubicBezTo>
                      <a:cubicBezTo>
                        <a:pt x="4570064" y="2297773"/>
                        <a:pt x="4572552" y="2295036"/>
                        <a:pt x="4575621" y="2295036"/>
                      </a:cubicBezTo>
                      <a:close/>
                      <a:moveTo>
                        <a:pt x="8336" y="2293924"/>
                      </a:moveTo>
                      <a:cubicBezTo>
                        <a:pt x="12940" y="2293924"/>
                        <a:pt x="16672" y="2297905"/>
                        <a:pt x="16672" y="2302815"/>
                      </a:cubicBezTo>
                      <a:cubicBezTo>
                        <a:pt x="16672" y="2307725"/>
                        <a:pt x="12940" y="2311706"/>
                        <a:pt x="8336" y="2311706"/>
                      </a:cubicBezTo>
                      <a:cubicBezTo>
                        <a:pt x="3732" y="2311706"/>
                        <a:pt x="0" y="2307725"/>
                        <a:pt x="0" y="2302815"/>
                      </a:cubicBezTo>
                      <a:cubicBezTo>
                        <a:pt x="0" y="2297905"/>
                        <a:pt x="3732" y="2293924"/>
                        <a:pt x="8336" y="2293924"/>
                      </a:cubicBezTo>
                      <a:close/>
                      <a:moveTo>
                        <a:pt x="4363900" y="2289478"/>
                      </a:moveTo>
                      <a:cubicBezTo>
                        <a:pt x="4370959" y="2289478"/>
                        <a:pt x="4376681" y="2294952"/>
                        <a:pt x="4376681" y="2301704"/>
                      </a:cubicBezTo>
                      <a:cubicBezTo>
                        <a:pt x="4376681" y="2308456"/>
                        <a:pt x="4370959" y="2313930"/>
                        <a:pt x="4363900" y="2313930"/>
                      </a:cubicBezTo>
                      <a:cubicBezTo>
                        <a:pt x="4356841" y="2313930"/>
                        <a:pt x="4351119" y="2308456"/>
                        <a:pt x="4351119" y="2301704"/>
                      </a:cubicBezTo>
                      <a:cubicBezTo>
                        <a:pt x="4351119" y="2294952"/>
                        <a:pt x="4356841" y="2289478"/>
                        <a:pt x="4363900" y="2289478"/>
                      </a:cubicBezTo>
                      <a:close/>
                      <a:moveTo>
                        <a:pt x="112807" y="2285033"/>
                      </a:moveTo>
                      <a:cubicBezTo>
                        <a:pt x="122321" y="2285033"/>
                        <a:pt x="130034" y="2292746"/>
                        <a:pt x="130034" y="2302260"/>
                      </a:cubicBezTo>
                      <a:cubicBezTo>
                        <a:pt x="130034" y="2311774"/>
                        <a:pt x="122321" y="2319487"/>
                        <a:pt x="112807" y="2319487"/>
                      </a:cubicBezTo>
                      <a:cubicBezTo>
                        <a:pt x="103293" y="2319487"/>
                        <a:pt x="95580" y="2311774"/>
                        <a:pt x="95580" y="2302260"/>
                      </a:cubicBezTo>
                      <a:cubicBezTo>
                        <a:pt x="95580" y="2292746"/>
                        <a:pt x="103293" y="2285033"/>
                        <a:pt x="112807" y="2285033"/>
                      </a:cubicBezTo>
                      <a:close/>
                      <a:moveTo>
                        <a:pt x="4471705" y="2280587"/>
                      </a:moveTo>
                      <a:cubicBezTo>
                        <a:pt x="4483061" y="2280587"/>
                        <a:pt x="4492266" y="2289792"/>
                        <a:pt x="4492266" y="2301148"/>
                      </a:cubicBezTo>
                      <a:cubicBezTo>
                        <a:pt x="4492266" y="2312504"/>
                        <a:pt x="4483061" y="2321709"/>
                        <a:pt x="4471705" y="2321709"/>
                      </a:cubicBezTo>
                      <a:cubicBezTo>
                        <a:pt x="4460349" y="2321709"/>
                        <a:pt x="4451144" y="2312504"/>
                        <a:pt x="4451144" y="2301148"/>
                      </a:cubicBezTo>
                      <a:cubicBezTo>
                        <a:pt x="4451144" y="2289792"/>
                        <a:pt x="4460349" y="2280587"/>
                        <a:pt x="4471705" y="2280587"/>
                      </a:cubicBezTo>
                      <a:close/>
                      <a:moveTo>
                        <a:pt x="4259985" y="2275030"/>
                      </a:moveTo>
                      <a:cubicBezTo>
                        <a:pt x="4274717" y="2275030"/>
                        <a:pt x="4286659" y="2286972"/>
                        <a:pt x="4286659" y="2301704"/>
                      </a:cubicBezTo>
                      <a:cubicBezTo>
                        <a:pt x="4286659" y="2316436"/>
                        <a:pt x="4274717" y="2328378"/>
                        <a:pt x="4259985" y="2328378"/>
                      </a:cubicBezTo>
                      <a:cubicBezTo>
                        <a:pt x="4245253" y="2328378"/>
                        <a:pt x="4233311" y="2316436"/>
                        <a:pt x="4233311" y="2301704"/>
                      </a:cubicBezTo>
                      <a:cubicBezTo>
                        <a:pt x="4233311" y="2286972"/>
                        <a:pt x="4245253" y="2275030"/>
                        <a:pt x="4259985" y="2275030"/>
                      </a:cubicBezTo>
                      <a:close/>
                      <a:moveTo>
                        <a:pt x="227282" y="2138328"/>
                      </a:moveTo>
                      <a:cubicBezTo>
                        <a:pt x="228203" y="2138328"/>
                        <a:pt x="228950" y="2139075"/>
                        <a:pt x="228950" y="2139996"/>
                      </a:cubicBezTo>
                      <a:cubicBezTo>
                        <a:pt x="228950" y="2140917"/>
                        <a:pt x="228203" y="2141664"/>
                        <a:pt x="227282" y="2141664"/>
                      </a:cubicBezTo>
                      <a:cubicBezTo>
                        <a:pt x="226361" y="2141664"/>
                        <a:pt x="225614" y="2140917"/>
                        <a:pt x="225614" y="2139996"/>
                      </a:cubicBezTo>
                      <a:cubicBezTo>
                        <a:pt x="225614" y="2139075"/>
                        <a:pt x="226361" y="2138328"/>
                        <a:pt x="227282" y="2138328"/>
                      </a:cubicBezTo>
                      <a:close/>
                      <a:moveTo>
                        <a:pt x="331197" y="2132772"/>
                      </a:moveTo>
                      <a:cubicBezTo>
                        <a:pt x="335494" y="2132772"/>
                        <a:pt x="338977" y="2136007"/>
                        <a:pt x="338977" y="2139997"/>
                      </a:cubicBezTo>
                      <a:cubicBezTo>
                        <a:pt x="338977" y="2143987"/>
                        <a:pt x="335494" y="2147222"/>
                        <a:pt x="331197" y="2147222"/>
                      </a:cubicBezTo>
                      <a:cubicBezTo>
                        <a:pt x="326900" y="2147222"/>
                        <a:pt x="323417" y="2143987"/>
                        <a:pt x="323417" y="2139997"/>
                      </a:cubicBezTo>
                      <a:cubicBezTo>
                        <a:pt x="323417" y="2136007"/>
                        <a:pt x="326900" y="2132772"/>
                        <a:pt x="331197" y="2132772"/>
                      </a:cubicBezTo>
                      <a:close/>
                      <a:moveTo>
                        <a:pt x="4570064" y="2131660"/>
                      </a:moveTo>
                      <a:cubicBezTo>
                        <a:pt x="4574361" y="2131660"/>
                        <a:pt x="4577844" y="2134646"/>
                        <a:pt x="4577844" y="2138329"/>
                      </a:cubicBezTo>
                      <a:cubicBezTo>
                        <a:pt x="4577844" y="2142012"/>
                        <a:pt x="4574361" y="2144998"/>
                        <a:pt x="4570064" y="2144998"/>
                      </a:cubicBezTo>
                      <a:cubicBezTo>
                        <a:pt x="4565767" y="2144998"/>
                        <a:pt x="4562284" y="2142012"/>
                        <a:pt x="4562284" y="2138329"/>
                      </a:cubicBezTo>
                      <a:cubicBezTo>
                        <a:pt x="4562284" y="2134646"/>
                        <a:pt x="4565767" y="2131660"/>
                        <a:pt x="4570064" y="2131660"/>
                      </a:cubicBezTo>
                      <a:close/>
                      <a:moveTo>
                        <a:pt x="13892" y="2130549"/>
                      </a:moveTo>
                      <a:cubicBezTo>
                        <a:pt x="19109" y="2130549"/>
                        <a:pt x="23339" y="2134779"/>
                        <a:pt x="23339" y="2139996"/>
                      </a:cubicBezTo>
                      <a:cubicBezTo>
                        <a:pt x="23339" y="2145213"/>
                        <a:pt x="19109" y="2149443"/>
                        <a:pt x="13892" y="2149443"/>
                      </a:cubicBezTo>
                      <a:cubicBezTo>
                        <a:pt x="8675" y="2149443"/>
                        <a:pt x="4445" y="2145213"/>
                        <a:pt x="4445" y="2139996"/>
                      </a:cubicBezTo>
                      <a:cubicBezTo>
                        <a:pt x="4445" y="2134779"/>
                        <a:pt x="8675" y="2130549"/>
                        <a:pt x="13892" y="2130549"/>
                      </a:cubicBezTo>
                      <a:close/>
                      <a:moveTo>
                        <a:pt x="118364" y="2126103"/>
                      </a:moveTo>
                      <a:cubicBezTo>
                        <a:pt x="126037" y="2126103"/>
                        <a:pt x="132257" y="2132323"/>
                        <a:pt x="132257" y="2139996"/>
                      </a:cubicBezTo>
                      <a:cubicBezTo>
                        <a:pt x="132257" y="2147669"/>
                        <a:pt x="126037" y="2153889"/>
                        <a:pt x="118364" y="2153889"/>
                      </a:cubicBezTo>
                      <a:cubicBezTo>
                        <a:pt x="110691" y="2153889"/>
                        <a:pt x="104471" y="2147669"/>
                        <a:pt x="104471" y="2139996"/>
                      </a:cubicBezTo>
                      <a:cubicBezTo>
                        <a:pt x="104471" y="2132323"/>
                        <a:pt x="110691" y="2126103"/>
                        <a:pt x="118364" y="2126103"/>
                      </a:cubicBezTo>
                      <a:close/>
                      <a:moveTo>
                        <a:pt x="4357232" y="2123880"/>
                      </a:moveTo>
                      <a:cubicBezTo>
                        <a:pt x="4365518" y="2123880"/>
                        <a:pt x="4372236" y="2130598"/>
                        <a:pt x="4372236" y="2138884"/>
                      </a:cubicBezTo>
                      <a:cubicBezTo>
                        <a:pt x="4372236" y="2147170"/>
                        <a:pt x="4365518" y="2153888"/>
                        <a:pt x="4357232" y="2153888"/>
                      </a:cubicBezTo>
                      <a:cubicBezTo>
                        <a:pt x="4348946" y="2153888"/>
                        <a:pt x="4342228" y="2147170"/>
                        <a:pt x="4342228" y="2138884"/>
                      </a:cubicBezTo>
                      <a:cubicBezTo>
                        <a:pt x="4342228" y="2130598"/>
                        <a:pt x="4348946" y="2123880"/>
                        <a:pt x="4357232" y="2123880"/>
                      </a:cubicBezTo>
                      <a:close/>
                      <a:moveTo>
                        <a:pt x="4466148" y="2118323"/>
                      </a:moveTo>
                      <a:cubicBezTo>
                        <a:pt x="4477504" y="2118323"/>
                        <a:pt x="4486709" y="2127528"/>
                        <a:pt x="4486709" y="2138884"/>
                      </a:cubicBezTo>
                      <a:cubicBezTo>
                        <a:pt x="4486709" y="2150240"/>
                        <a:pt x="4477504" y="2159445"/>
                        <a:pt x="4466148" y="2159445"/>
                      </a:cubicBezTo>
                      <a:cubicBezTo>
                        <a:pt x="4454792" y="2159445"/>
                        <a:pt x="4445587" y="2150240"/>
                        <a:pt x="4445587" y="2138884"/>
                      </a:cubicBezTo>
                      <a:cubicBezTo>
                        <a:pt x="4445587" y="2127528"/>
                        <a:pt x="4454792" y="2118323"/>
                        <a:pt x="4466148" y="2118323"/>
                      </a:cubicBezTo>
                      <a:close/>
                      <a:moveTo>
                        <a:pt x="4253316" y="2111655"/>
                      </a:moveTo>
                      <a:cubicBezTo>
                        <a:pt x="4268661" y="2111655"/>
                        <a:pt x="4281101" y="2123846"/>
                        <a:pt x="4281101" y="2138885"/>
                      </a:cubicBezTo>
                      <a:cubicBezTo>
                        <a:pt x="4281101" y="2153924"/>
                        <a:pt x="4268661" y="2166115"/>
                        <a:pt x="4253316" y="2166115"/>
                      </a:cubicBezTo>
                      <a:cubicBezTo>
                        <a:pt x="4237971" y="2166115"/>
                        <a:pt x="4225531" y="2153924"/>
                        <a:pt x="4225531" y="2138885"/>
                      </a:cubicBezTo>
                      <a:cubicBezTo>
                        <a:pt x="4225531" y="2123846"/>
                        <a:pt x="4237971" y="2111655"/>
                        <a:pt x="4253316" y="2111655"/>
                      </a:cubicBezTo>
                      <a:close/>
                      <a:moveTo>
                        <a:pt x="245619" y="1977176"/>
                      </a:moveTo>
                      <a:cubicBezTo>
                        <a:pt x="246846" y="1977176"/>
                        <a:pt x="247842" y="1977923"/>
                        <a:pt x="247842" y="1978844"/>
                      </a:cubicBezTo>
                      <a:cubicBezTo>
                        <a:pt x="247842" y="1979765"/>
                        <a:pt x="246846" y="1980512"/>
                        <a:pt x="245619" y="1980512"/>
                      </a:cubicBezTo>
                      <a:cubicBezTo>
                        <a:pt x="244391" y="1980512"/>
                        <a:pt x="243396" y="1979765"/>
                        <a:pt x="243396" y="1978844"/>
                      </a:cubicBezTo>
                      <a:cubicBezTo>
                        <a:pt x="243396" y="1977923"/>
                        <a:pt x="244391" y="1977176"/>
                        <a:pt x="245619" y="1977176"/>
                      </a:cubicBezTo>
                      <a:close/>
                      <a:moveTo>
                        <a:pt x="351202" y="1971619"/>
                      </a:moveTo>
                      <a:cubicBezTo>
                        <a:pt x="355499" y="1971619"/>
                        <a:pt x="358982" y="1975102"/>
                        <a:pt x="358982" y="1979399"/>
                      </a:cubicBezTo>
                      <a:cubicBezTo>
                        <a:pt x="358982" y="1983696"/>
                        <a:pt x="355499" y="1987179"/>
                        <a:pt x="351202" y="1987179"/>
                      </a:cubicBezTo>
                      <a:cubicBezTo>
                        <a:pt x="346905" y="1987179"/>
                        <a:pt x="343422" y="1983696"/>
                        <a:pt x="343422" y="1979399"/>
                      </a:cubicBezTo>
                      <a:cubicBezTo>
                        <a:pt x="343422" y="1975102"/>
                        <a:pt x="346905" y="1971619"/>
                        <a:pt x="351202" y="1971619"/>
                      </a:cubicBezTo>
                      <a:close/>
                      <a:moveTo>
                        <a:pt x="4552281" y="1968285"/>
                      </a:moveTo>
                      <a:cubicBezTo>
                        <a:pt x="4557191" y="1968285"/>
                        <a:pt x="4561172" y="1972017"/>
                        <a:pt x="4561172" y="1976621"/>
                      </a:cubicBezTo>
                      <a:cubicBezTo>
                        <a:pt x="4561172" y="1981225"/>
                        <a:pt x="4557191" y="1984957"/>
                        <a:pt x="4552281" y="1984957"/>
                      </a:cubicBezTo>
                      <a:cubicBezTo>
                        <a:pt x="4547371" y="1984957"/>
                        <a:pt x="4543390" y="1981225"/>
                        <a:pt x="4543390" y="1976621"/>
                      </a:cubicBezTo>
                      <a:cubicBezTo>
                        <a:pt x="4543390" y="1972017"/>
                        <a:pt x="4547371" y="1968285"/>
                        <a:pt x="4552281" y="1968285"/>
                      </a:cubicBezTo>
                      <a:close/>
                      <a:moveTo>
                        <a:pt x="31676" y="1968285"/>
                      </a:moveTo>
                      <a:cubicBezTo>
                        <a:pt x="37508" y="1968285"/>
                        <a:pt x="42235" y="1972763"/>
                        <a:pt x="42235" y="1978288"/>
                      </a:cubicBezTo>
                      <a:cubicBezTo>
                        <a:pt x="42235" y="1983813"/>
                        <a:pt x="37508" y="1988291"/>
                        <a:pt x="31676" y="1988291"/>
                      </a:cubicBezTo>
                      <a:cubicBezTo>
                        <a:pt x="25844" y="1988291"/>
                        <a:pt x="21117" y="1983813"/>
                        <a:pt x="21117" y="1978288"/>
                      </a:cubicBezTo>
                      <a:cubicBezTo>
                        <a:pt x="21117" y="1972763"/>
                        <a:pt x="25844" y="1968285"/>
                        <a:pt x="31676" y="1968285"/>
                      </a:cubicBezTo>
                      <a:close/>
                      <a:moveTo>
                        <a:pt x="136146" y="1962727"/>
                      </a:moveTo>
                      <a:cubicBezTo>
                        <a:pt x="144432" y="1962727"/>
                        <a:pt x="151150" y="1969445"/>
                        <a:pt x="151150" y="1977731"/>
                      </a:cubicBezTo>
                      <a:cubicBezTo>
                        <a:pt x="151150" y="1986017"/>
                        <a:pt x="144432" y="1992735"/>
                        <a:pt x="136146" y="1992735"/>
                      </a:cubicBezTo>
                      <a:cubicBezTo>
                        <a:pt x="127860" y="1992735"/>
                        <a:pt x="121142" y="1986017"/>
                        <a:pt x="121142" y="1977731"/>
                      </a:cubicBezTo>
                      <a:cubicBezTo>
                        <a:pt x="121142" y="1969445"/>
                        <a:pt x="127860" y="1962727"/>
                        <a:pt x="136146" y="1962727"/>
                      </a:cubicBezTo>
                      <a:close/>
                      <a:moveTo>
                        <a:pt x="4338338" y="1957171"/>
                      </a:moveTo>
                      <a:cubicBezTo>
                        <a:pt x="4349694" y="1957171"/>
                        <a:pt x="4358899" y="1966376"/>
                        <a:pt x="4358899" y="1977732"/>
                      </a:cubicBezTo>
                      <a:cubicBezTo>
                        <a:pt x="4358899" y="1989088"/>
                        <a:pt x="4349694" y="1998293"/>
                        <a:pt x="4338338" y="1998293"/>
                      </a:cubicBezTo>
                      <a:cubicBezTo>
                        <a:pt x="4326982" y="1998293"/>
                        <a:pt x="4317777" y="1989088"/>
                        <a:pt x="4317777" y="1977732"/>
                      </a:cubicBezTo>
                      <a:cubicBezTo>
                        <a:pt x="4317777" y="1966376"/>
                        <a:pt x="4326982" y="1957171"/>
                        <a:pt x="4338338" y="1957171"/>
                      </a:cubicBezTo>
                      <a:close/>
                      <a:moveTo>
                        <a:pt x="4447811" y="1956059"/>
                      </a:moveTo>
                      <a:cubicBezTo>
                        <a:pt x="4459474" y="1956059"/>
                        <a:pt x="4468928" y="1965513"/>
                        <a:pt x="4468928" y="1977176"/>
                      </a:cubicBezTo>
                      <a:cubicBezTo>
                        <a:pt x="4468928" y="1988839"/>
                        <a:pt x="4459474" y="1998293"/>
                        <a:pt x="4447811" y="1998293"/>
                      </a:cubicBezTo>
                      <a:cubicBezTo>
                        <a:pt x="4436148" y="1998293"/>
                        <a:pt x="4426694" y="1988839"/>
                        <a:pt x="4426694" y="1977176"/>
                      </a:cubicBezTo>
                      <a:cubicBezTo>
                        <a:pt x="4426694" y="1965513"/>
                        <a:pt x="4436148" y="1956059"/>
                        <a:pt x="4447811" y="1956059"/>
                      </a:cubicBezTo>
                      <a:close/>
                      <a:moveTo>
                        <a:pt x="4233310" y="1950502"/>
                      </a:moveTo>
                      <a:cubicBezTo>
                        <a:pt x="4248655" y="1950502"/>
                        <a:pt x="4261095" y="1962942"/>
                        <a:pt x="4261095" y="1978287"/>
                      </a:cubicBezTo>
                      <a:cubicBezTo>
                        <a:pt x="4261095" y="1993632"/>
                        <a:pt x="4248655" y="2006072"/>
                        <a:pt x="4233310" y="2006072"/>
                      </a:cubicBezTo>
                      <a:cubicBezTo>
                        <a:pt x="4217965" y="2006072"/>
                        <a:pt x="4205525" y="1993632"/>
                        <a:pt x="4205525" y="1978287"/>
                      </a:cubicBezTo>
                      <a:cubicBezTo>
                        <a:pt x="4205525" y="1962942"/>
                        <a:pt x="4217965" y="1950502"/>
                        <a:pt x="4233310" y="1950502"/>
                      </a:cubicBezTo>
                      <a:close/>
                      <a:moveTo>
                        <a:pt x="277849" y="1817135"/>
                      </a:moveTo>
                      <a:cubicBezTo>
                        <a:pt x="279076" y="1817135"/>
                        <a:pt x="280072" y="1818130"/>
                        <a:pt x="280072" y="1819358"/>
                      </a:cubicBezTo>
                      <a:cubicBezTo>
                        <a:pt x="280072" y="1820585"/>
                        <a:pt x="279076" y="1821581"/>
                        <a:pt x="277849" y="1821581"/>
                      </a:cubicBezTo>
                      <a:cubicBezTo>
                        <a:pt x="276621" y="1821581"/>
                        <a:pt x="275626" y="1820585"/>
                        <a:pt x="275626" y="1819358"/>
                      </a:cubicBezTo>
                      <a:cubicBezTo>
                        <a:pt x="275626" y="1818130"/>
                        <a:pt x="276621" y="1817135"/>
                        <a:pt x="277849" y="1817135"/>
                      </a:cubicBezTo>
                      <a:close/>
                      <a:moveTo>
                        <a:pt x="384544" y="1811577"/>
                      </a:moveTo>
                      <a:cubicBezTo>
                        <a:pt x="388841" y="1811577"/>
                        <a:pt x="392324" y="1815309"/>
                        <a:pt x="392324" y="1819913"/>
                      </a:cubicBezTo>
                      <a:cubicBezTo>
                        <a:pt x="392324" y="1824517"/>
                        <a:pt x="388841" y="1828249"/>
                        <a:pt x="384544" y="1828249"/>
                      </a:cubicBezTo>
                      <a:cubicBezTo>
                        <a:pt x="380247" y="1828249"/>
                        <a:pt x="376764" y="1824517"/>
                        <a:pt x="376764" y="1819913"/>
                      </a:cubicBezTo>
                      <a:cubicBezTo>
                        <a:pt x="376764" y="1815309"/>
                        <a:pt x="380247" y="1811577"/>
                        <a:pt x="384544" y="1811577"/>
                      </a:cubicBezTo>
                      <a:close/>
                      <a:moveTo>
                        <a:pt x="60572" y="1807132"/>
                      </a:moveTo>
                      <a:cubicBezTo>
                        <a:pt x="66404" y="1807132"/>
                        <a:pt x="71131" y="1811859"/>
                        <a:pt x="71131" y="1817691"/>
                      </a:cubicBezTo>
                      <a:cubicBezTo>
                        <a:pt x="71131" y="1823523"/>
                        <a:pt x="66404" y="1828250"/>
                        <a:pt x="60572" y="1828250"/>
                      </a:cubicBezTo>
                      <a:cubicBezTo>
                        <a:pt x="54740" y="1828250"/>
                        <a:pt x="50013" y="1823523"/>
                        <a:pt x="50013" y="1817691"/>
                      </a:cubicBezTo>
                      <a:cubicBezTo>
                        <a:pt x="50013" y="1811859"/>
                        <a:pt x="54740" y="1807132"/>
                        <a:pt x="60572" y="1807132"/>
                      </a:cubicBezTo>
                      <a:close/>
                      <a:moveTo>
                        <a:pt x="4523385" y="1806021"/>
                      </a:moveTo>
                      <a:cubicBezTo>
                        <a:pt x="4529523" y="1806021"/>
                        <a:pt x="4534499" y="1810748"/>
                        <a:pt x="4534499" y="1816580"/>
                      </a:cubicBezTo>
                      <a:cubicBezTo>
                        <a:pt x="4534499" y="1822412"/>
                        <a:pt x="4529523" y="1827139"/>
                        <a:pt x="4523385" y="1827139"/>
                      </a:cubicBezTo>
                      <a:cubicBezTo>
                        <a:pt x="4517247" y="1827139"/>
                        <a:pt x="4512271" y="1822412"/>
                        <a:pt x="4512271" y="1816580"/>
                      </a:cubicBezTo>
                      <a:cubicBezTo>
                        <a:pt x="4512271" y="1810748"/>
                        <a:pt x="4517247" y="1806021"/>
                        <a:pt x="4523385" y="1806021"/>
                      </a:cubicBezTo>
                      <a:close/>
                      <a:moveTo>
                        <a:pt x="166710" y="1801575"/>
                      </a:moveTo>
                      <a:cubicBezTo>
                        <a:pt x="175917" y="1801575"/>
                        <a:pt x="183381" y="1808790"/>
                        <a:pt x="183381" y="1817691"/>
                      </a:cubicBezTo>
                      <a:cubicBezTo>
                        <a:pt x="183381" y="1826592"/>
                        <a:pt x="175917" y="1833807"/>
                        <a:pt x="166710" y="1833807"/>
                      </a:cubicBezTo>
                      <a:cubicBezTo>
                        <a:pt x="157503" y="1833807"/>
                        <a:pt x="150039" y="1826592"/>
                        <a:pt x="150039" y="1817691"/>
                      </a:cubicBezTo>
                      <a:cubicBezTo>
                        <a:pt x="150039" y="1808790"/>
                        <a:pt x="157503" y="1801575"/>
                        <a:pt x="166710" y="1801575"/>
                      </a:cubicBezTo>
                      <a:close/>
                      <a:moveTo>
                        <a:pt x="4417248" y="1796018"/>
                      </a:moveTo>
                      <a:cubicBezTo>
                        <a:pt x="4429218" y="1796018"/>
                        <a:pt x="4438921" y="1805472"/>
                        <a:pt x="4438921" y="1817135"/>
                      </a:cubicBezTo>
                      <a:cubicBezTo>
                        <a:pt x="4438921" y="1828798"/>
                        <a:pt x="4429218" y="1838252"/>
                        <a:pt x="4417248" y="1838252"/>
                      </a:cubicBezTo>
                      <a:cubicBezTo>
                        <a:pt x="4405278" y="1838252"/>
                        <a:pt x="4395575" y="1828798"/>
                        <a:pt x="4395575" y="1817135"/>
                      </a:cubicBezTo>
                      <a:cubicBezTo>
                        <a:pt x="4395575" y="1805472"/>
                        <a:pt x="4405278" y="1796018"/>
                        <a:pt x="4417248" y="1796018"/>
                      </a:cubicBezTo>
                      <a:close/>
                      <a:moveTo>
                        <a:pt x="4199969" y="1792684"/>
                      </a:moveTo>
                      <a:cubicBezTo>
                        <a:pt x="4214701" y="1792684"/>
                        <a:pt x="4226643" y="1804626"/>
                        <a:pt x="4226643" y="1819358"/>
                      </a:cubicBezTo>
                      <a:cubicBezTo>
                        <a:pt x="4226643" y="1834090"/>
                        <a:pt x="4214701" y="1846032"/>
                        <a:pt x="4199969" y="1846032"/>
                      </a:cubicBezTo>
                      <a:cubicBezTo>
                        <a:pt x="4185237" y="1846032"/>
                        <a:pt x="4173295" y="1834090"/>
                        <a:pt x="4173295" y="1819358"/>
                      </a:cubicBezTo>
                      <a:cubicBezTo>
                        <a:pt x="4173295" y="1804626"/>
                        <a:pt x="4185237" y="1792684"/>
                        <a:pt x="4199969" y="1792684"/>
                      </a:cubicBezTo>
                      <a:close/>
                      <a:moveTo>
                        <a:pt x="4306663" y="1791572"/>
                      </a:moveTo>
                      <a:cubicBezTo>
                        <a:pt x="4322008" y="1791572"/>
                        <a:pt x="4334448" y="1803763"/>
                        <a:pt x="4334448" y="1818802"/>
                      </a:cubicBezTo>
                      <a:cubicBezTo>
                        <a:pt x="4334448" y="1833841"/>
                        <a:pt x="4322008" y="1846032"/>
                        <a:pt x="4306663" y="1846032"/>
                      </a:cubicBezTo>
                      <a:cubicBezTo>
                        <a:pt x="4291318" y="1846032"/>
                        <a:pt x="4278878" y="1833841"/>
                        <a:pt x="4278878" y="1818802"/>
                      </a:cubicBezTo>
                      <a:cubicBezTo>
                        <a:pt x="4278878" y="1803763"/>
                        <a:pt x="4291318" y="1791572"/>
                        <a:pt x="4306663" y="1791572"/>
                      </a:cubicBezTo>
                      <a:close/>
                      <a:moveTo>
                        <a:pt x="321750" y="1660427"/>
                      </a:moveTo>
                      <a:cubicBezTo>
                        <a:pt x="323285" y="1660427"/>
                        <a:pt x="324529" y="1661671"/>
                        <a:pt x="324529" y="1663206"/>
                      </a:cubicBezTo>
                      <a:cubicBezTo>
                        <a:pt x="324529" y="1664741"/>
                        <a:pt x="323285" y="1665985"/>
                        <a:pt x="321750" y="1665985"/>
                      </a:cubicBezTo>
                      <a:cubicBezTo>
                        <a:pt x="320215" y="1665985"/>
                        <a:pt x="318971" y="1664741"/>
                        <a:pt x="318971" y="1663206"/>
                      </a:cubicBezTo>
                      <a:cubicBezTo>
                        <a:pt x="318971" y="1661671"/>
                        <a:pt x="320215" y="1660427"/>
                        <a:pt x="321750" y="1660427"/>
                      </a:cubicBezTo>
                      <a:close/>
                      <a:moveTo>
                        <a:pt x="430666" y="1655982"/>
                      </a:moveTo>
                      <a:cubicBezTo>
                        <a:pt x="435270" y="1655982"/>
                        <a:pt x="439002" y="1659714"/>
                        <a:pt x="439002" y="1664318"/>
                      </a:cubicBezTo>
                      <a:cubicBezTo>
                        <a:pt x="439002" y="1668922"/>
                        <a:pt x="435270" y="1672654"/>
                        <a:pt x="430666" y="1672654"/>
                      </a:cubicBezTo>
                      <a:cubicBezTo>
                        <a:pt x="426062" y="1672654"/>
                        <a:pt x="422330" y="1668922"/>
                        <a:pt x="422330" y="1664318"/>
                      </a:cubicBezTo>
                      <a:cubicBezTo>
                        <a:pt x="422330" y="1659714"/>
                        <a:pt x="426062" y="1655982"/>
                        <a:pt x="430666" y="1655982"/>
                      </a:cubicBezTo>
                      <a:close/>
                      <a:moveTo>
                        <a:pt x="101137" y="1649313"/>
                      </a:moveTo>
                      <a:cubicBezTo>
                        <a:pt x="107275" y="1649313"/>
                        <a:pt x="112251" y="1654040"/>
                        <a:pt x="112251" y="1659872"/>
                      </a:cubicBezTo>
                      <a:cubicBezTo>
                        <a:pt x="112251" y="1665704"/>
                        <a:pt x="107275" y="1670431"/>
                        <a:pt x="101137" y="1670431"/>
                      </a:cubicBezTo>
                      <a:cubicBezTo>
                        <a:pt x="94999" y="1670431"/>
                        <a:pt x="90023" y="1665704"/>
                        <a:pt x="90023" y="1659872"/>
                      </a:cubicBezTo>
                      <a:cubicBezTo>
                        <a:pt x="90023" y="1654040"/>
                        <a:pt x="94999" y="1649313"/>
                        <a:pt x="101137" y="1649313"/>
                      </a:cubicBezTo>
                      <a:close/>
                      <a:moveTo>
                        <a:pt x="4483375" y="1645980"/>
                      </a:moveTo>
                      <a:cubicBezTo>
                        <a:pt x="4490741" y="1645980"/>
                        <a:pt x="4496712" y="1651702"/>
                        <a:pt x="4496712" y="1658761"/>
                      </a:cubicBezTo>
                      <a:cubicBezTo>
                        <a:pt x="4496712" y="1665820"/>
                        <a:pt x="4490741" y="1671542"/>
                        <a:pt x="4483375" y="1671542"/>
                      </a:cubicBezTo>
                      <a:cubicBezTo>
                        <a:pt x="4476009" y="1671542"/>
                        <a:pt x="4470038" y="1665820"/>
                        <a:pt x="4470038" y="1658761"/>
                      </a:cubicBezTo>
                      <a:cubicBezTo>
                        <a:pt x="4470038" y="1651702"/>
                        <a:pt x="4476009" y="1645980"/>
                        <a:pt x="4483375" y="1645980"/>
                      </a:cubicBezTo>
                      <a:close/>
                      <a:moveTo>
                        <a:pt x="208943" y="1641534"/>
                      </a:moveTo>
                      <a:cubicBezTo>
                        <a:pt x="219378" y="1641534"/>
                        <a:pt x="227837" y="1649993"/>
                        <a:pt x="227837" y="1660428"/>
                      </a:cubicBezTo>
                      <a:cubicBezTo>
                        <a:pt x="227837" y="1670863"/>
                        <a:pt x="219378" y="1679322"/>
                        <a:pt x="208943" y="1679322"/>
                      </a:cubicBezTo>
                      <a:cubicBezTo>
                        <a:pt x="198508" y="1679322"/>
                        <a:pt x="190049" y="1670863"/>
                        <a:pt x="190049" y="1660428"/>
                      </a:cubicBezTo>
                      <a:cubicBezTo>
                        <a:pt x="190049" y="1649993"/>
                        <a:pt x="198508" y="1641534"/>
                        <a:pt x="208943" y="1641534"/>
                      </a:cubicBezTo>
                      <a:close/>
                      <a:moveTo>
                        <a:pt x="4375015" y="1638199"/>
                      </a:moveTo>
                      <a:cubicBezTo>
                        <a:pt x="4386985" y="1638199"/>
                        <a:pt x="4396688" y="1647902"/>
                        <a:pt x="4396688" y="1659872"/>
                      </a:cubicBezTo>
                      <a:cubicBezTo>
                        <a:pt x="4396688" y="1671842"/>
                        <a:pt x="4386985" y="1681545"/>
                        <a:pt x="4375015" y="1681545"/>
                      </a:cubicBezTo>
                      <a:cubicBezTo>
                        <a:pt x="4363045" y="1681545"/>
                        <a:pt x="4353342" y="1671842"/>
                        <a:pt x="4353342" y="1659872"/>
                      </a:cubicBezTo>
                      <a:cubicBezTo>
                        <a:pt x="4353342" y="1647902"/>
                        <a:pt x="4363045" y="1638199"/>
                        <a:pt x="4375015" y="1638199"/>
                      </a:cubicBezTo>
                      <a:close/>
                      <a:moveTo>
                        <a:pt x="4153291" y="1637088"/>
                      </a:moveTo>
                      <a:cubicBezTo>
                        <a:pt x="4168023" y="1637088"/>
                        <a:pt x="4179965" y="1649030"/>
                        <a:pt x="4179965" y="1663762"/>
                      </a:cubicBezTo>
                      <a:cubicBezTo>
                        <a:pt x="4179965" y="1678494"/>
                        <a:pt x="4168023" y="1690436"/>
                        <a:pt x="4153291" y="1690436"/>
                      </a:cubicBezTo>
                      <a:cubicBezTo>
                        <a:pt x="4138559" y="1690436"/>
                        <a:pt x="4126617" y="1678494"/>
                        <a:pt x="4126617" y="1663762"/>
                      </a:cubicBezTo>
                      <a:cubicBezTo>
                        <a:pt x="4126617" y="1649030"/>
                        <a:pt x="4138559" y="1637088"/>
                        <a:pt x="4153291" y="1637088"/>
                      </a:cubicBezTo>
                      <a:close/>
                      <a:moveTo>
                        <a:pt x="4262207" y="1629308"/>
                      </a:moveTo>
                      <a:cubicBezTo>
                        <a:pt x="4280621" y="1629308"/>
                        <a:pt x="4295549" y="1643987"/>
                        <a:pt x="4295549" y="1662095"/>
                      </a:cubicBezTo>
                      <a:cubicBezTo>
                        <a:pt x="4295549" y="1680203"/>
                        <a:pt x="4280621" y="1694882"/>
                        <a:pt x="4262207" y="1694882"/>
                      </a:cubicBezTo>
                      <a:cubicBezTo>
                        <a:pt x="4243793" y="1694882"/>
                        <a:pt x="4228865" y="1680203"/>
                        <a:pt x="4228865" y="1662095"/>
                      </a:cubicBezTo>
                      <a:cubicBezTo>
                        <a:pt x="4228865" y="1643987"/>
                        <a:pt x="4243793" y="1629308"/>
                        <a:pt x="4262207" y="1629308"/>
                      </a:cubicBezTo>
                      <a:close/>
                      <a:moveTo>
                        <a:pt x="378431" y="1508166"/>
                      </a:moveTo>
                      <a:cubicBezTo>
                        <a:pt x="379966" y="1508166"/>
                        <a:pt x="381210" y="1509410"/>
                        <a:pt x="381210" y="1510945"/>
                      </a:cubicBezTo>
                      <a:cubicBezTo>
                        <a:pt x="381210" y="1512480"/>
                        <a:pt x="379966" y="1513724"/>
                        <a:pt x="378431" y="1513724"/>
                      </a:cubicBezTo>
                      <a:cubicBezTo>
                        <a:pt x="376896" y="1513724"/>
                        <a:pt x="375652" y="1512480"/>
                        <a:pt x="375652" y="1510945"/>
                      </a:cubicBezTo>
                      <a:cubicBezTo>
                        <a:pt x="375652" y="1509410"/>
                        <a:pt x="376896" y="1508166"/>
                        <a:pt x="378431" y="1508166"/>
                      </a:cubicBezTo>
                      <a:close/>
                      <a:moveTo>
                        <a:pt x="490126" y="1503721"/>
                      </a:moveTo>
                      <a:cubicBezTo>
                        <a:pt x="495036" y="1503721"/>
                        <a:pt x="499017" y="1507702"/>
                        <a:pt x="499017" y="1512612"/>
                      </a:cubicBezTo>
                      <a:cubicBezTo>
                        <a:pt x="499017" y="1517522"/>
                        <a:pt x="495036" y="1521503"/>
                        <a:pt x="490126" y="1521503"/>
                      </a:cubicBezTo>
                      <a:cubicBezTo>
                        <a:pt x="485216" y="1521503"/>
                        <a:pt x="481235" y="1517522"/>
                        <a:pt x="481235" y="1512612"/>
                      </a:cubicBezTo>
                      <a:cubicBezTo>
                        <a:pt x="481235" y="1507702"/>
                        <a:pt x="485216" y="1503721"/>
                        <a:pt x="490126" y="1503721"/>
                      </a:cubicBezTo>
                      <a:close/>
                      <a:moveTo>
                        <a:pt x="152262" y="1493718"/>
                      </a:moveTo>
                      <a:cubicBezTo>
                        <a:pt x="159014" y="1493718"/>
                        <a:pt x="164488" y="1498943"/>
                        <a:pt x="164488" y="1505388"/>
                      </a:cubicBezTo>
                      <a:cubicBezTo>
                        <a:pt x="164488" y="1511833"/>
                        <a:pt x="159014" y="1517058"/>
                        <a:pt x="152262" y="1517058"/>
                      </a:cubicBezTo>
                      <a:cubicBezTo>
                        <a:pt x="145510" y="1517058"/>
                        <a:pt x="140036" y="1511833"/>
                        <a:pt x="140036" y="1505388"/>
                      </a:cubicBezTo>
                      <a:cubicBezTo>
                        <a:pt x="140036" y="1498943"/>
                        <a:pt x="145510" y="1493718"/>
                        <a:pt x="152262" y="1493718"/>
                      </a:cubicBezTo>
                      <a:close/>
                      <a:moveTo>
                        <a:pt x="4431695" y="1489272"/>
                      </a:moveTo>
                      <a:cubicBezTo>
                        <a:pt x="4439981" y="1489272"/>
                        <a:pt x="4446699" y="1495990"/>
                        <a:pt x="4446699" y="1504276"/>
                      </a:cubicBezTo>
                      <a:cubicBezTo>
                        <a:pt x="4446699" y="1512562"/>
                        <a:pt x="4439981" y="1519280"/>
                        <a:pt x="4431695" y="1519280"/>
                      </a:cubicBezTo>
                      <a:cubicBezTo>
                        <a:pt x="4423409" y="1519280"/>
                        <a:pt x="4416691" y="1512562"/>
                        <a:pt x="4416691" y="1504276"/>
                      </a:cubicBezTo>
                      <a:cubicBezTo>
                        <a:pt x="4416691" y="1495990"/>
                        <a:pt x="4423409" y="1489272"/>
                        <a:pt x="4431695" y="1489272"/>
                      </a:cubicBezTo>
                      <a:close/>
                      <a:moveTo>
                        <a:pt x="4094386" y="1487049"/>
                      </a:moveTo>
                      <a:cubicBezTo>
                        <a:pt x="4108504" y="1487049"/>
                        <a:pt x="4119948" y="1498493"/>
                        <a:pt x="4119948" y="1512611"/>
                      </a:cubicBezTo>
                      <a:cubicBezTo>
                        <a:pt x="4119948" y="1526729"/>
                        <a:pt x="4108504" y="1538173"/>
                        <a:pt x="4094386" y="1538173"/>
                      </a:cubicBezTo>
                      <a:cubicBezTo>
                        <a:pt x="4080268" y="1538173"/>
                        <a:pt x="4068824" y="1526729"/>
                        <a:pt x="4068824" y="1512611"/>
                      </a:cubicBezTo>
                      <a:cubicBezTo>
                        <a:pt x="4068824" y="1498493"/>
                        <a:pt x="4080268" y="1487049"/>
                        <a:pt x="4094386" y="1487049"/>
                      </a:cubicBezTo>
                      <a:close/>
                      <a:moveTo>
                        <a:pt x="262845" y="1485938"/>
                      </a:moveTo>
                      <a:cubicBezTo>
                        <a:pt x="274201" y="1485938"/>
                        <a:pt x="283406" y="1495143"/>
                        <a:pt x="283406" y="1506499"/>
                      </a:cubicBezTo>
                      <a:cubicBezTo>
                        <a:pt x="283406" y="1517855"/>
                        <a:pt x="274201" y="1527060"/>
                        <a:pt x="262845" y="1527060"/>
                      </a:cubicBezTo>
                      <a:cubicBezTo>
                        <a:pt x="251489" y="1527060"/>
                        <a:pt x="242284" y="1517855"/>
                        <a:pt x="242284" y="1506499"/>
                      </a:cubicBezTo>
                      <a:cubicBezTo>
                        <a:pt x="242284" y="1495143"/>
                        <a:pt x="251489" y="1485938"/>
                        <a:pt x="262845" y="1485938"/>
                      </a:cubicBezTo>
                      <a:close/>
                      <a:moveTo>
                        <a:pt x="4321111" y="1484827"/>
                      </a:moveTo>
                      <a:cubicBezTo>
                        <a:pt x="4333387" y="1484827"/>
                        <a:pt x="4343339" y="1494530"/>
                        <a:pt x="4343339" y="1506500"/>
                      </a:cubicBezTo>
                      <a:cubicBezTo>
                        <a:pt x="4343339" y="1518470"/>
                        <a:pt x="4333387" y="1528173"/>
                        <a:pt x="4321111" y="1528173"/>
                      </a:cubicBezTo>
                      <a:cubicBezTo>
                        <a:pt x="4308835" y="1528173"/>
                        <a:pt x="4298883" y="1518470"/>
                        <a:pt x="4298883" y="1506500"/>
                      </a:cubicBezTo>
                      <a:cubicBezTo>
                        <a:pt x="4298883" y="1494530"/>
                        <a:pt x="4308835" y="1484827"/>
                        <a:pt x="4321111" y="1484827"/>
                      </a:cubicBezTo>
                      <a:close/>
                      <a:moveTo>
                        <a:pt x="4206081" y="1474824"/>
                      </a:moveTo>
                      <a:cubicBezTo>
                        <a:pt x="4225416" y="1474824"/>
                        <a:pt x="4241090" y="1490498"/>
                        <a:pt x="4241090" y="1509833"/>
                      </a:cubicBezTo>
                      <a:cubicBezTo>
                        <a:pt x="4241090" y="1529168"/>
                        <a:pt x="4225416" y="1544842"/>
                        <a:pt x="4206081" y="1544842"/>
                      </a:cubicBezTo>
                      <a:cubicBezTo>
                        <a:pt x="4186746" y="1544842"/>
                        <a:pt x="4171072" y="1529168"/>
                        <a:pt x="4171072" y="1509833"/>
                      </a:cubicBezTo>
                      <a:cubicBezTo>
                        <a:pt x="4171072" y="1490498"/>
                        <a:pt x="4186746" y="1474824"/>
                        <a:pt x="4206081" y="1474824"/>
                      </a:cubicBezTo>
                      <a:close/>
                      <a:moveTo>
                        <a:pt x="446781" y="1359239"/>
                      </a:moveTo>
                      <a:cubicBezTo>
                        <a:pt x="448622" y="1359239"/>
                        <a:pt x="450115" y="1360981"/>
                        <a:pt x="450115" y="1363129"/>
                      </a:cubicBezTo>
                      <a:cubicBezTo>
                        <a:pt x="450115" y="1365277"/>
                        <a:pt x="448622" y="1367019"/>
                        <a:pt x="446781" y="1367019"/>
                      </a:cubicBezTo>
                      <a:cubicBezTo>
                        <a:pt x="444940" y="1367019"/>
                        <a:pt x="443447" y="1365277"/>
                        <a:pt x="443447" y="1363129"/>
                      </a:cubicBezTo>
                      <a:cubicBezTo>
                        <a:pt x="443447" y="1360981"/>
                        <a:pt x="444940" y="1359239"/>
                        <a:pt x="446781" y="1359239"/>
                      </a:cubicBezTo>
                      <a:close/>
                      <a:moveTo>
                        <a:pt x="561811" y="1358127"/>
                      </a:moveTo>
                      <a:cubicBezTo>
                        <a:pt x="567028" y="1358127"/>
                        <a:pt x="571258" y="1362108"/>
                        <a:pt x="571258" y="1367018"/>
                      </a:cubicBezTo>
                      <a:cubicBezTo>
                        <a:pt x="571258" y="1371928"/>
                        <a:pt x="567028" y="1375909"/>
                        <a:pt x="561811" y="1375909"/>
                      </a:cubicBezTo>
                      <a:cubicBezTo>
                        <a:pt x="556594" y="1375909"/>
                        <a:pt x="552364" y="1371928"/>
                        <a:pt x="552364" y="1367018"/>
                      </a:cubicBezTo>
                      <a:cubicBezTo>
                        <a:pt x="552364" y="1362108"/>
                        <a:pt x="556594" y="1358127"/>
                        <a:pt x="561811" y="1358127"/>
                      </a:cubicBezTo>
                      <a:close/>
                      <a:moveTo>
                        <a:pt x="214500" y="1342568"/>
                      </a:moveTo>
                      <a:cubicBezTo>
                        <a:pt x="221252" y="1342568"/>
                        <a:pt x="226726" y="1348042"/>
                        <a:pt x="226726" y="1354794"/>
                      </a:cubicBezTo>
                      <a:cubicBezTo>
                        <a:pt x="226726" y="1361546"/>
                        <a:pt x="221252" y="1367020"/>
                        <a:pt x="214500" y="1367020"/>
                      </a:cubicBezTo>
                      <a:cubicBezTo>
                        <a:pt x="207748" y="1367020"/>
                        <a:pt x="202274" y="1361546"/>
                        <a:pt x="202274" y="1354794"/>
                      </a:cubicBezTo>
                      <a:cubicBezTo>
                        <a:pt x="202274" y="1348042"/>
                        <a:pt x="207748" y="1342568"/>
                        <a:pt x="214500" y="1342568"/>
                      </a:cubicBezTo>
                      <a:close/>
                      <a:moveTo>
                        <a:pt x="4022702" y="1341457"/>
                      </a:moveTo>
                      <a:cubicBezTo>
                        <a:pt x="4036513" y="1341457"/>
                        <a:pt x="4047709" y="1352653"/>
                        <a:pt x="4047709" y="1366464"/>
                      </a:cubicBezTo>
                      <a:cubicBezTo>
                        <a:pt x="4047709" y="1380275"/>
                        <a:pt x="4036513" y="1391471"/>
                        <a:pt x="4022702" y="1391471"/>
                      </a:cubicBezTo>
                      <a:cubicBezTo>
                        <a:pt x="4008891" y="1391471"/>
                        <a:pt x="3997695" y="1380275"/>
                        <a:pt x="3997695" y="1366464"/>
                      </a:cubicBezTo>
                      <a:cubicBezTo>
                        <a:pt x="3997695" y="1352653"/>
                        <a:pt x="4008891" y="1341457"/>
                        <a:pt x="4022702" y="1341457"/>
                      </a:cubicBezTo>
                      <a:close/>
                      <a:moveTo>
                        <a:pt x="4369457" y="1337011"/>
                      </a:moveTo>
                      <a:cubicBezTo>
                        <a:pt x="4378971" y="1337011"/>
                        <a:pt x="4386684" y="1344724"/>
                        <a:pt x="4386684" y="1354238"/>
                      </a:cubicBezTo>
                      <a:cubicBezTo>
                        <a:pt x="4386684" y="1363752"/>
                        <a:pt x="4378971" y="1371465"/>
                        <a:pt x="4369457" y="1371465"/>
                      </a:cubicBezTo>
                      <a:cubicBezTo>
                        <a:pt x="4359943" y="1371465"/>
                        <a:pt x="4352230" y="1363752"/>
                        <a:pt x="4352230" y="1354238"/>
                      </a:cubicBezTo>
                      <a:cubicBezTo>
                        <a:pt x="4352230" y="1344724"/>
                        <a:pt x="4359943" y="1337011"/>
                        <a:pt x="4369457" y="1337011"/>
                      </a:cubicBezTo>
                      <a:close/>
                      <a:moveTo>
                        <a:pt x="4255539" y="1334788"/>
                      </a:moveTo>
                      <a:cubicBezTo>
                        <a:pt x="4267815" y="1334788"/>
                        <a:pt x="4277767" y="1344740"/>
                        <a:pt x="4277767" y="1357016"/>
                      </a:cubicBezTo>
                      <a:cubicBezTo>
                        <a:pt x="4277767" y="1369292"/>
                        <a:pt x="4267815" y="1379244"/>
                        <a:pt x="4255539" y="1379244"/>
                      </a:cubicBezTo>
                      <a:cubicBezTo>
                        <a:pt x="4243263" y="1379244"/>
                        <a:pt x="4233311" y="1369292"/>
                        <a:pt x="4233311" y="1357016"/>
                      </a:cubicBezTo>
                      <a:cubicBezTo>
                        <a:pt x="4233311" y="1344740"/>
                        <a:pt x="4243263" y="1334788"/>
                        <a:pt x="4255539" y="1334788"/>
                      </a:cubicBezTo>
                      <a:close/>
                      <a:moveTo>
                        <a:pt x="328418" y="1334788"/>
                      </a:moveTo>
                      <a:cubicBezTo>
                        <a:pt x="341001" y="1334788"/>
                        <a:pt x="351202" y="1344989"/>
                        <a:pt x="351202" y="1357572"/>
                      </a:cubicBezTo>
                      <a:cubicBezTo>
                        <a:pt x="351202" y="1370155"/>
                        <a:pt x="341001" y="1380356"/>
                        <a:pt x="328418" y="1380356"/>
                      </a:cubicBezTo>
                      <a:cubicBezTo>
                        <a:pt x="315835" y="1380356"/>
                        <a:pt x="305634" y="1370155"/>
                        <a:pt x="305634" y="1357572"/>
                      </a:cubicBezTo>
                      <a:cubicBezTo>
                        <a:pt x="305634" y="1344989"/>
                        <a:pt x="315835" y="1334788"/>
                        <a:pt x="328418" y="1334788"/>
                      </a:cubicBezTo>
                      <a:close/>
                      <a:moveTo>
                        <a:pt x="4137731" y="1327008"/>
                      </a:moveTo>
                      <a:cubicBezTo>
                        <a:pt x="4157373" y="1327008"/>
                        <a:pt x="4173296" y="1342682"/>
                        <a:pt x="4173296" y="1362017"/>
                      </a:cubicBezTo>
                      <a:cubicBezTo>
                        <a:pt x="4173296" y="1381352"/>
                        <a:pt x="4157373" y="1397026"/>
                        <a:pt x="4137731" y="1397026"/>
                      </a:cubicBezTo>
                      <a:cubicBezTo>
                        <a:pt x="4118089" y="1397026"/>
                        <a:pt x="4102166" y="1381352"/>
                        <a:pt x="4102166" y="1362017"/>
                      </a:cubicBezTo>
                      <a:cubicBezTo>
                        <a:pt x="4102166" y="1342682"/>
                        <a:pt x="4118089" y="1327008"/>
                        <a:pt x="4137731" y="1327008"/>
                      </a:cubicBezTo>
                      <a:close/>
                      <a:moveTo>
                        <a:pt x="645166" y="1218091"/>
                      </a:moveTo>
                      <a:cubicBezTo>
                        <a:pt x="650383" y="1218091"/>
                        <a:pt x="654613" y="1222321"/>
                        <a:pt x="654613" y="1227538"/>
                      </a:cubicBezTo>
                      <a:cubicBezTo>
                        <a:pt x="654613" y="1232755"/>
                        <a:pt x="650383" y="1236985"/>
                        <a:pt x="645166" y="1236985"/>
                      </a:cubicBezTo>
                      <a:cubicBezTo>
                        <a:pt x="639949" y="1236985"/>
                        <a:pt x="635719" y="1232755"/>
                        <a:pt x="635719" y="1227538"/>
                      </a:cubicBezTo>
                      <a:cubicBezTo>
                        <a:pt x="635719" y="1222321"/>
                        <a:pt x="639949" y="1218091"/>
                        <a:pt x="645166" y="1218091"/>
                      </a:cubicBezTo>
                      <a:close/>
                      <a:moveTo>
                        <a:pt x="525691" y="1216980"/>
                      </a:moveTo>
                      <a:cubicBezTo>
                        <a:pt x="528147" y="1216980"/>
                        <a:pt x="530138" y="1218971"/>
                        <a:pt x="530138" y="1221426"/>
                      </a:cubicBezTo>
                      <a:cubicBezTo>
                        <a:pt x="530138" y="1223882"/>
                        <a:pt x="528147" y="1225873"/>
                        <a:pt x="525691" y="1225873"/>
                      </a:cubicBezTo>
                      <a:cubicBezTo>
                        <a:pt x="523235" y="1225873"/>
                        <a:pt x="521245" y="1223882"/>
                        <a:pt x="521245" y="1221426"/>
                      </a:cubicBezTo>
                      <a:cubicBezTo>
                        <a:pt x="521245" y="1218971"/>
                        <a:pt x="523235" y="1216980"/>
                        <a:pt x="525691" y="1216980"/>
                      </a:cubicBezTo>
                      <a:close/>
                      <a:moveTo>
                        <a:pt x="3938790" y="1202532"/>
                      </a:moveTo>
                      <a:cubicBezTo>
                        <a:pt x="3952294" y="1202532"/>
                        <a:pt x="3963241" y="1213479"/>
                        <a:pt x="3963241" y="1226983"/>
                      </a:cubicBezTo>
                      <a:cubicBezTo>
                        <a:pt x="3963241" y="1240487"/>
                        <a:pt x="3952294" y="1251434"/>
                        <a:pt x="3938790" y="1251434"/>
                      </a:cubicBezTo>
                      <a:cubicBezTo>
                        <a:pt x="3925286" y="1251434"/>
                        <a:pt x="3914339" y="1240487"/>
                        <a:pt x="3914339" y="1226983"/>
                      </a:cubicBezTo>
                      <a:cubicBezTo>
                        <a:pt x="3914339" y="1213479"/>
                        <a:pt x="3925286" y="1202532"/>
                        <a:pt x="3938790" y="1202532"/>
                      </a:cubicBezTo>
                      <a:close/>
                      <a:moveTo>
                        <a:pt x="288407" y="1196975"/>
                      </a:moveTo>
                      <a:cubicBezTo>
                        <a:pt x="295466" y="1196975"/>
                        <a:pt x="301188" y="1202697"/>
                        <a:pt x="301188" y="1209756"/>
                      </a:cubicBezTo>
                      <a:cubicBezTo>
                        <a:pt x="301188" y="1216815"/>
                        <a:pt x="295466" y="1222537"/>
                        <a:pt x="288407" y="1222537"/>
                      </a:cubicBezTo>
                      <a:cubicBezTo>
                        <a:pt x="281348" y="1222537"/>
                        <a:pt x="275626" y="1216815"/>
                        <a:pt x="275626" y="1209756"/>
                      </a:cubicBezTo>
                      <a:cubicBezTo>
                        <a:pt x="275626" y="1202697"/>
                        <a:pt x="281348" y="1196975"/>
                        <a:pt x="288407" y="1196975"/>
                      </a:cubicBezTo>
                      <a:close/>
                      <a:moveTo>
                        <a:pt x="4179408" y="1190307"/>
                      </a:moveTo>
                      <a:cubicBezTo>
                        <a:pt x="4191991" y="1190307"/>
                        <a:pt x="4202192" y="1200508"/>
                        <a:pt x="4202192" y="1213091"/>
                      </a:cubicBezTo>
                      <a:cubicBezTo>
                        <a:pt x="4202192" y="1225674"/>
                        <a:pt x="4191991" y="1235875"/>
                        <a:pt x="4179408" y="1235875"/>
                      </a:cubicBezTo>
                      <a:cubicBezTo>
                        <a:pt x="4166825" y="1235875"/>
                        <a:pt x="4156624" y="1225674"/>
                        <a:pt x="4156624" y="1213091"/>
                      </a:cubicBezTo>
                      <a:cubicBezTo>
                        <a:pt x="4156624" y="1200508"/>
                        <a:pt x="4166825" y="1190307"/>
                        <a:pt x="4179408" y="1190307"/>
                      </a:cubicBezTo>
                      <a:close/>
                      <a:moveTo>
                        <a:pt x="4296105" y="1189195"/>
                      </a:moveTo>
                      <a:cubicBezTo>
                        <a:pt x="4306847" y="1189195"/>
                        <a:pt x="4315555" y="1197903"/>
                        <a:pt x="4315555" y="1208645"/>
                      </a:cubicBezTo>
                      <a:cubicBezTo>
                        <a:pt x="4315555" y="1219387"/>
                        <a:pt x="4306847" y="1228095"/>
                        <a:pt x="4296105" y="1228095"/>
                      </a:cubicBezTo>
                      <a:cubicBezTo>
                        <a:pt x="4285363" y="1228095"/>
                        <a:pt x="4276655" y="1219387"/>
                        <a:pt x="4276655" y="1208645"/>
                      </a:cubicBezTo>
                      <a:cubicBezTo>
                        <a:pt x="4276655" y="1197903"/>
                        <a:pt x="4285363" y="1189195"/>
                        <a:pt x="4296105" y="1189195"/>
                      </a:cubicBezTo>
                      <a:close/>
                      <a:moveTo>
                        <a:pt x="404548" y="1189195"/>
                      </a:moveTo>
                      <a:cubicBezTo>
                        <a:pt x="418052" y="1189195"/>
                        <a:pt x="428999" y="1200391"/>
                        <a:pt x="428999" y="1214202"/>
                      </a:cubicBezTo>
                      <a:cubicBezTo>
                        <a:pt x="428999" y="1228013"/>
                        <a:pt x="418052" y="1239209"/>
                        <a:pt x="404548" y="1239209"/>
                      </a:cubicBezTo>
                      <a:cubicBezTo>
                        <a:pt x="391044" y="1239209"/>
                        <a:pt x="380097" y="1228013"/>
                        <a:pt x="380097" y="1214202"/>
                      </a:cubicBezTo>
                      <a:cubicBezTo>
                        <a:pt x="380097" y="1200391"/>
                        <a:pt x="391044" y="1189195"/>
                        <a:pt x="404548" y="1189195"/>
                      </a:cubicBezTo>
                      <a:close/>
                      <a:moveTo>
                        <a:pt x="4057710" y="1185861"/>
                      </a:moveTo>
                      <a:cubicBezTo>
                        <a:pt x="4077352" y="1185861"/>
                        <a:pt x="4093275" y="1201535"/>
                        <a:pt x="4093275" y="1220870"/>
                      </a:cubicBezTo>
                      <a:cubicBezTo>
                        <a:pt x="4093275" y="1240205"/>
                        <a:pt x="4077352" y="1255879"/>
                        <a:pt x="4057710" y="1255879"/>
                      </a:cubicBezTo>
                      <a:cubicBezTo>
                        <a:pt x="4038068" y="1255879"/>
                        <a:pt x="4022145" y="1240205"/>
                        <a:pt x="4022145" y="1220870"/>
                      </a:cubicBezTo>
                      <a:cubicBezTo>
                        <a:pt x="4022145" y="1201535"/>
                        <a:pt x="4038068" y="1185861"/>
                        <a:pt x="4057710" y="1185861"/>
                      </a:cubicBezTo>
                      <a:close/>
                      <a:moveTo>
                        <a:pt x="740191" y="1085835"/>
                      </a:moveTo>
                      <a:cubicBezTo>
                        <a:pt x="745716" y="1085835"/>
                        <a:pt x="750194" y="1090313"/>
                        <a:pt x="750194" y="1095838"/>
                      </a:cubicBezTo>
                      <a:cubicBezTo>
                        <a:pt x="750194" y="1101363"/>
                        <a:pt x="745716" y="1105841"/>
                        <a:pt x="740191" y="1105841"/>
                      </a:cubicBezTo>
                      <a:cubicBezTo>
                        <a:pt x="734666" y="1105841"/>
                        <a:pt x="730188" y="1101363"/>
                        <a:pt x="730188" y="1095838"/>
                      </a:cubicBezTo>
                      <a:cubicBezTo>
                        <a:pt x="730188" y="1090313"/>
                        <a:pt x="734666" y="1085835"/>
                        <a:pt x="740191" y="1085835"/>
                      </a:cubicBezTo>
                      <a:close/>
                      <a:moveTo>
                        <a:pt x="616825" y="1081390"/>
                      </a:moveTo>
                      <a:cubicBezTo>
                        <a:pt x="619894" y="1081390"/>
                        <a:pt x="622382" y="1083878"/>
                        <a:pt x="622382" y="1086947"/>
                      </a:cubicBezTo>
                      <a:cubicBezTo>
                        <a:pt x="622382" y="1090016"/>
                        <a:pt x="619894" y="1092504"/>
                        <a:pt x="616825" y="1092504"/>
                      </a:cubicBezTo>
                      <a:cubicBezTo>
                        <a:pt x="613756" y="1092504"/>
                        <a:pt x="611268" y="1090016"/>
                        <a:pt x="611268" y="1086947"/>
                      </a:cubicBezTo>
                      <a:cubicBezTo>
                        <a:pt x="611268" y="1083878"/>
                        <a:pt x="613756" y="1081390"/>
                        <a:pt x="616825" y="1081390"/>
                      </a:cubicBezTo>
                      <a:close/>
                      <a:moveTo>
                        <a:pt x="3844322" y="1071387"/>
                      </a:moveTo>
                      <a:cubicBezTo>
                        <a:pt x="3857212" y="1071387"/>
                        <a:pt x="3867662" y="1081837"/>
                        <a:pt x="3867662" y="1094727"/>
                      </a:cubicBezTo>
                      <a:cubicBezTo>
                        <a:pt x="3867662" y="1107617"/>
                        <a:pt x="3857212" y="1118067"/>
                        <a:pt x="3844322" y="1118067"/>
                      </a:cubicBezTo>
                      <a:cubicBezTo>
                        <a:pt x="3831432" y="1118067"/>
                        <a:pt x="3820982" y="1107617"/>
                        <a:pt x="3820982" y="1094727"/>
                      </a:cubicBezTo>
                      <a:cubicBezTo>
                        <a:pt x="3820982" y="1081837"/>
                        <a:pt x="3831432" y="1071387"/>
                        <a:pt x="3844322" y="1071387"/>
                      </a:cubicBezTo>
                      <a:close/>
                      <a:moveTo>
                        <a:pt x="371206" y="1055827"/>
                      </a:moveTo>
                      <a:cubicBezTo>
                        <a:pt x="378572" y="1055827"/>
                        <a:pt x="384543" y="1061798"/>
                        <a:pt x="384543" y="1069164"/>
                      </a:cubicBezTo>
                      <a:cubicBezTo>
                        <a:pt x="384543" y="1076530"/>
                        <a:pt x="378572" y="1082501"/>
                        <a:pt x="371206" y="1082501"/>
                      </a:cubicBezTo>
                      <a:cubicBezTo>
                        <a:pt x="363840" y="1082501"/>
                        <a:pt x="357869" y="1076530"/>
                        <a:pt x="357869" y="1069164"/>
                      </a:cubicBezTo>
                      <a:cubicBezTo>
                        <a:pt x="357869" y="1061798"/>
                        <a:pt x="363840" y="1055827"/>
                        <a:pt x="371206" y="1055827"/>
                      </a:cubicBezTo>
                      <a:close/>
                      <a:moveTo>
                        <a:pt x="4092719" y="1052493"/>
                      </a:moveTo>
                      <a:cubicBezTo>
                        <a:pt x="4105302" y="1052493"/>
                        <a:pt x="4115503" y="1062694"/>
                        <a:pt x="4115503" y="1075277"/>
                      </a:cubicBezTo>
                      <a:cubicBezTo>
                        <a:pt x="4115503" y="1087860"/>
                        <a:pt x="4105302" y="1098061"/>
                        <a:pt x="4092719" y="1098061"/>
                      </a:cubicBezTo>
                      <a:cubicBezTo>
                        <a:pt x="4080136" y="1098061"/>
                        <a:pt x="4069935" y="1087860"/>
                        <a:pt x="4069935" y="1075277"/>
                      </a:cubicBezTo>
                      <a:cubicBezTo>
                        <a:pt x="4069935" y="1062694"/>
                        <a:pt x="4080136" y="1052493"/>
                        <a:pt x="4092719" y="1052493"/>
                      </a:cubicBezTo>
                      <a:close/>
                      <a:moveTo>
                        <a:pt x="3967131" y="1051382"/>
                      </a:moveTo>
                      <a:cubicBezTo>
                        <a:pt x="3986466" y="1051382"/>
                        <a:pt x="4002140" y="1067056"/>
                        <a:pt x="4002140" y="1086391"/>
                      </a:cubicBezTo>
                      <a:cubicBezTo>
                        <a:pt x="4002140" y="1105726"/>
                        <a:pt x="3986466" y="1121400"/>
                        <a:pt x="3967131" y="1121400"/>
                      </a:cubicBezTo>
                      <a:cubicBezTo>
                        <a:pt x="3947796" y="1121400"/>
                        <a:pt x="3932122" y="1105726"/>
                        <a:pt x="3932122" y="1086391"/>
                      </a:cubicBezTo>
                      <a:cubicBezTo>
                        <a:pt x="3932122" y="1067056"/>
                        <a:pt x="3947796" y="1051382"/>
                        <a:pt x="3967131" y="1051382"/>
                      </a:cubicBezTo>
                      <a:close/>
                      <a:moveTo>
                        <a:pt x="491793" y="1050271"/>
                      </a:moveTo>
                      <a:cubicBezTo>
                        <a:pt x="506218" y="1050271"/>
                        <a:pt x="517911" y="1061964"/>
                        <a:pt x="517911" y="1076389"/>
                      </a:cubicBezTo>
                      <a:cubicBezTo>
                        <a:pt x="517911" y="1090814"/>
                        <a:pt x="506218" y="1102507"/>
                        <a:pt x="491793" y="1102507"/>
                      </a:cubicBezTo>
                      <a:cubicBezTo>
                        <a:pt x="477368" y="1102507"/>
                        <a:pt x="465675" y="1090814"/>
                        <a:pt x="465675" y="1076389"/>
                      </a:cubicBezTo>
                      <a:cubicBezTo>
                        <a:pt x="465675" y="1061964"/>
                        <a:pt x="477368" y="1050271"/>
                        <a:pt x="491793" y="1050271"/>
                      </a:cubicBezTo>
                      <a:close/>
                      <a:moveTo>
                        <a:pt x="4212195" y="1046936"/>
                      </a:moveTo>
                      <a:cubicBezTo>
                        <a:pt x="4223858" y="1046936"/>
                        <a:pt x="4233312" y="1056390"/>
                        <a:pt x="4233312" y="1068053"/>
                      </a:cubicBezTo>
                      <a:cubicBezTo>
                        <a:pt x="4233312" y="1079716"/>
                        <a:pt x="4223858" y="1089170"/>
                        <a:pt x="4212195" y="1089170"/>
                      </a:cubicBezTo>
                      <a:cubicBezTo>
                        <a:pt x="4200532" y="1089170"/>
                        <a:pt x="4191078" y="1079716"/>
                        <a:pt x="4191078" y="1068053"/>
                      </a:cubicBezTo>
                      <a:cubicBezTo>
                        <a:pt x="4191078" y="1056390"/>
                        <a:pt x="4200532" y="1046936"/>
                        <a:pt x="4212195" y="1046936"/>
                      </a:cubicBezTo>
                      <a:close/>
                      <a:moveTo>
                        <a:pt x="845218" y="961359"/>
                      </a:moveTo>
                      <a:cubicBezTo>
                        <a:pt x="851050" y="961359"/>
                        <a:pt x="855777" y="966086"/>
                        <a:pt x="855777" y="971918"/>
                      </a:cubicBezTo>
                      <a:cubicBezTo>
                        <a:pt x="855777" y="977750"/>
                        <a:pt x="851050" y="982477"/>
                        <a:pt x="845218" y="982477"/>
                      </a:cubicBezTo>
                      <a:cubicBezTo>
                        <a:pt x="839386" y="982477"/>
                        <a:pt x="834659" y="977750"/>
                        <a:pt x="834659" y="971918"/>
                      </a:cubicBezTo>
                      <a:cubicBezTo>
                        <a:pt x="834659" y="966086"/>
                        <a:pt x="839386" y="961359"/>
                        <a:pt x="845218" y="961359"/>
                      </a:cubicBezTo>
                      <a:close/>
                      <a:moveTo>
                        <a:pt x="717963" y="952468"/>
                      </a:moveTo>
                      <a:cubicBezTo>
                        <a:pt x="721646" y="952468"/>
                        <a:pt x="724632" y="955454"/>
                        <a:pt x="724632" y="959137"/>
                      </a:cubicBezTo>
                      <a:cubicBezTo>
                        <a:pt x="724632" y="962820"/>
                        <a:pt x="721646" y="965806"/>
                        <a:pt x="717963" y="965806"/>
                      </a:cubicBezTo>
                      <a:cubicBezTo>
                        <a:pt x="714280" y="965806"/>
                        <a:pt x="711294" y="962820"/>
                        <a:pt x="711294" y="959137"/>
                      </a:cubicBezTo>
                      <a:cubicBezTo>
                        <a:pt x="711294" y="955454"/>
                        <a:pt x="714280" y="952468"/>
                        <a:pt x="717963" y="952468"/>
                      </a:cubicBezTo>
                      <a:close/>
                      <a:moveTo>
                        <a:pt x="3738740" y="948022"/>
                      </a:moveTo>
                      <a:cubicBezTo>
                        <a:pt x="3751630" y="948022"/>
                        <a:pt x="3762080" y="958223"/>
                        <a:pt x="3762080" y="970806"/>
                      </a:cubicBezTo>
                      <a:cubicBezTo>
                        <a:pt x="3762080" y="983389"/>
                        <a:pt x="3751630" y="993590"/>
                        <a:pt x="3738740" y="993590"/>
                      </a:cubicBezTo>
                      <a:cubicBezTo>
                        <a:pt x="3725850" y="993590"/>
                        <a:pt x="3715400" y="983389"/>
                        <a:pt x="3715400" y="970806"/>
                      </a:cubicBezTo>
                      <a:cubicBezTo>
                        <a:pt x="3715400" y="958223"/>
                        <a:pt x="3725850" y="948022"/>
                        <a:pt x="3738740" y="948022"/>
                      </a:cubicBezTo>
                      <a:close/>
                      <a:moveTo>
                        <a:pt x="3865994" y="923571"/>
                      </a:moveTo>
                      <a:cubicBezTo>
                        <a:pt x="3885329" y="923571"/>
                        <a:pt x="3901003" y="939245"/>
                        <a:pt x="3901003" y="958580"/>
                      </a:cubicBezTo>
                      <a:cubicBezTo>
                        <a:pt x="3901003" y="977915"/>
                        <a:pt x="3885329" y="993589"/>
                        <a:pt x="3865994" y="993589"/>
                      </a:cubicBezTo>
                      <a:cubicBezTo>
                        <a:pt x="3846659" y="993589"/>
                        <a:pt x="3830985" y="977915"/>
                        <a:pt x="3830985" y="958580"/>
                      </a:cubicBezTo>
                      <a:cubicBezTo>
                        <a:pt x="3830985" y="939245"/>
                        <a:pt x="3846659" y="923571"/>
                        <a:pt x="3865994" y="923571"/>
                      </a:cubicBezTo>
                      <a:close/>
                      <a:moveTo>
                        <a:pt x="464564" y="922460"/>
                      </a:moveTo>
                      <a:cubicBezTo>
                        <a:pt x="472543" y="922460"/>
                        <a:pt x="479012" y="928680"/>
                        <a:pt x="479012" y="936353"/>
                      </a:cubicBezTo>
                      <a:cubicBezTo>
                        <a:pt x="479012" y="944026"/>
                        <a:pt x="472543" y="950246"/>
                        <a:pt x="464564" y="950246"/>
                      </a:cubicBezTo>
                      <a:cubicBezTo>
                        <a:pt x="456585" y="950246"/>
                        <a:pt x="450116" y="944026"/>
                        <a:pt x="450116" y="936353"/>
                      </a:cubicBezTo>
                      <a:cubicBezTo>
                        <a:pt x="450116" y="928680"/>
                        <a:pt x="456585" y="922460"/>
                        <a:pt x="464564" y="922460"/>
                      </a:cubicBezTo>
                      <a:close/>
                      <a:moveTo>
                        <a:pt x="3995472" y="921349"/>
                      </a:moveTo>
                      <a:cubicBezTo>
                        <a:pt x="4008362" y="921349"/>
                        <a:pt x="4018812" y="931799"/>
                        <a:pt x="4018812" y="944689"/>
                      </a:cubicBezTo>
                      <a:cubicBezTo>
                        <a:pt x="4018812" y="957579"/>
                        <a:pt x="4008362" y="968029"/>
                        <a:pt x="3995472" y="968029"/>
                      </a:cubicBezTo>
                      <a:cubicBezTo>
                        <a:pt x="3982582" y="968029"/>
                        <a:pt x="3972132" y="957579"/>
                        <a:pt x="3972132" y="944689"/>
                      </a:cubicBezTo>
                      <a:cubicBezTo>
                        <a:pt x="3972132" y="931799"/>
                        <a:pt x="3982582" y="921349"/>
                        <a:pt x="3995472" y="921349"/>
                      </a:cubicBezTo>
                      <a:close/>
                      <a:moveTo>
                        <a:pt x="587929" y="919126"/>
                      </a:moveTo>
                      <a:cubicBezTo>
                        <a:pt x="602661" y="919126"/>
                        <a:pt x="614603" y="931068"/>
                        <a:pt x="614603" y="945800"/>
                      </a:cubicBezTo>
                      <a:cubicBezTo>
                        <a:pt x="614603" y="960532"/>
                        <a:pt x="602661" y="972474"/>
                        <a:pt x="587929" y="972474"/>
                      </a:cubicBezTo>
                      <a:cubicBezTo>
                        <a:pt x="573197" y="972474"/>
                        <a:pt x="561255" y="960532"/>
                        <a:pt x="561255" y="945800"/>
                      </a:cubicBezTo>
                      <a:cubicBezTo>
                        <a:pt x="561255" y="931068"/>
                        <a:pt x="573197" y="919126"/>
                        <a:pt x="587929" y="919126"/>
                      </a:cubicBezTo>
                      <a:close/>
                      <a:moveTo>
                        <a:pt x="4118836" y="912457"/>
                      </a:moveTo>
                      <a:cubicBezTo>
                        <a:pt x="4131112" y="912457"/>
                        <a:pt x="4141064" y="922409"/>
                        <a:pt x="4141064" y="934685"/>
                      </a:cubicBezTo>
                      <a:cubicBezTo>
                        <a:pt x="4141064" y="946961"/>
                        <a:pt x="4131112" y="956913"/>
                        <a:pt x="4118836" y="956913"/>
                      </a:cubicBezTo>
                      <a:cubicBezTo>
                        <a:pt x="4106560" y="956913"/>
                        <a:pt x="4096608" y="946961"/>
                        <a:pt x="4096608" y="934685"/>
                      </a:cubicBezTo>
                      <a:cubicBezTo>
                        <a:pt x="4096608" y="922409"/>
                        <a:pt x="4106560" y="912457"/>
                        <a:pt x="4118836" y="912457"/>
                      </a:cubicBezTo>
                      <a:close/>
                      <a:moveTo>
                        <a:pt x="960247" y="845774"/>
                      </a:moveTo>
                      <a:cubicBezTo>
                        <a:pt x="966385" y="845774"/>
                        <a:pt x="971361" y="850750"/>
                        <a:pt x="971361" y="856888"/>
                      </a:cubicBezTo>
                      <a:cubicBezTo>
                        <a:pt x="971361" y="863026"/>
                        <a:pt x="966385" y="868002"/>
                        <a:pt x="960247" y="868002"/>
                      </a:cubicBezTo>
                      <a:cubicBezTo>
                        <a:pt x="954109" y="868002"/>
                        <a:pt x="949133" y="863026"/>
                        <a:pt x="949133" y="856888"/>
                      </a:cubicBezTo>
                      <a:cubicBezTo>
                        <a:pt x="949133" y="850750"/>
                        <a:pt x="954109" y="845774"/>
                        <a:pt x="960247" y="845774"/>
                      </a:cubicBezTo>
                      <a:close/>
                      <a:moveTo>
                        <a:pt x="3624265" y="833548"/>
                      </a:moveTo>
                      <a:cubicBezTo>
                        <a:pt x="3636541" y="833548"/>
                        <a:pt x="3646493" y="843749"/>
                        <a:pt x="3646493" y="856332"/>
                      </a:cubicBezTo>
                      <a:cubicBezTo>
                        <a:pt x="3646493" y="868915"/>
                        <a:pt x="3636541" y="879116"/>
                        <a:pt x="3624265" y="879116"/>
                      </a:cubicBezTo>
                      <a:cubicBezTo>
                        <a:pt x="3611989" y="879116"/>
                        <a:pt x="3602037" y="868915"/>
                        <a:pt x="3602037" y="856332"/>
                      </a:cubicBezTo>
                      <a:cubicBezTo>
                        <a:pt x="3602037" y="843749"/>
                        <a:pt x="3611989" y="833548"/>
                        <a:pt x="3624265" y="833548"/>
                      </a:cubicBezTo>
                      <a:close/>
                      <a:moveTo>
                        <a:pt x="827991" y="832437"/>
                      </a:moveTo>
                      <a:cubicBezTo>
                        <a:pt x="832288" y="832437"/>
                        <a:pt x="835771" y="835920"/>
                        <a:pt x="835771" y="840217"/>
                      </a:cubicBezTo>
                      <a:cubicBezTo>
                        <a:pt x="835771" y="844514"/>
                        <a:pt x="832288" y="847997"/>
                        <a:pt x="827991" y="847997"/>
                      </a:cubicBezTo>
                      <a:cubicBezTo>
                        <a:pt x="823694" y="847997"/>
                        <a:pt x="820211" y="844514"/>
                        <a:pt x="820211" y="840217"/>
                      </a:cubicBezTo>
                      <a:cubicBezTo>
                        <a:pt x="820211" y="835920"/>
                        <a:pt x="823694" y="832437"/>
                        <a:pt x="827991" y="832437"/>
                      </a:cubicBezTo>
                      <a:close/>
                      <a:moveTo>
                        <a:pt x="3755966" y="805763"/>
                      </a:moveTo>
                      <a:cubicBezTo>
                        <a:pt x="3774687" y="805763"/>
                        <a:pt x="3789864" y="820691"/>
                        <a:pt x="3789864" y="839105"/>
                      </a:cubicBezTo>
                      <a:cubicBezTo>
                        <a:pt x="3789864" y="857519"/>
                        <a:pt x="3774687" y="872447"/>
                        <a:pt x="3755966" y="872447"/>
                      </a:cubicBezTo>
                      <a:cubicBezTo>
                        <a:pt x="3737245" y="872447"/>
                        <a:pt x="3722068" y="857519"/>
                        <a:pt x="3722068" y="839105"/>
                      </a:cubicBezTo>
                      <a:cubicBezTo>
                        <a:pt x="3722068" y="820691"/>
                        <a:pt x="3737245" y="805763"/>
                        <a:pt x="3755966" y="805763"/>
                      </a:cubicBezTo>
                      <a:close/>
                      <a:moveTo>
                        <a:pt x="3888778" y="797983"/>
                      </a:moveTo>
                      <a:cubicBezTo>
                        <a:pt x="3901668" y="797983"/>
                        <a:pt x="3912118" y="808433"/>
                        <a:pt x="3912118" y="821323"/>
                      </a:cubicBezTo>
                      <a:cubicBezTo>
                        <a:pt x="3912118" y="834213"/>
                        <a:pt x="3901668" y="844663"/>
                        <a:pt x="3888778" y="844663"/>
                      </a:cubicBezTo>
                      <a:cubicBezTo>
                        <a:pt x="3875888" y="844663"/>
                        <a:pt x="3865438" y="834213"/>
                        <a:pt x="3865438" y="821323"/>
                      </a:cubicBezTo>
                      <a:cubicBezTo>
                        <a:pt x="3865438" y="808433"/>
                        <a:pt x="3875888" y="797983"/>
                        <a:pt x="3888778" y="797983"/>
                      </a:cubicBezTo>
                      <a:close/>
                      <a:moveTo>
                        <a:pt x="694624" y="795760"/>
                      </a:moveTo>
                      <a:cubicBezTo>
                        <a:pt x="709356" y="795760"/>
                        <a:pt x="721298" y="807702"/>
                        <a:pt x="721298" y="822434"/>
                      </a:cubicBezTo>
                      <a:cubicBezTo>
                        <a:pt x="721298" y="837166"/>
                        <a:pt x="709356" y="849108"/>
                        <a:pt x="694624" y="849108"/>
                      </a:cubicBezTo>
                      <a:cubicBezTo>
                        <a:pt x="679892" y="849108"/>
                        <a:pt x="667950" y="837166"/>
                        <a:pt x="667950" y="822434"/>
                      </a:cubicBezTo>
                      <a:cubicBezTo>
                        <a:pt x="667950" y="807702"/>
                        <a:pt x="679892" y="795760"/>
                        <a:pt x="694624" y="795760"/>
                      </a:cubicBezTo>
                      <a:close/>
                      <a:moveTo>
                        <a:pt x="566812" y="794649"/>
                      </a:moveTo>
                      <a:cubicBezTo>
                        <a:pt x="574791" y="794649"/>
                        <a:pt x="581260" y="801118"/>
                        <a:pt x="581260" y="809097"/>
                      </a:cubicBezTo>
                      <a:cubicBezTo>
                        <a:pt x="581260" y="817076"/>
                        <a:pt x="574791" y="823545"/>
                        <a:pt x="566812" y="823545"/>
                      </a:cubicBezTo>
                      <a:cubicBezTo>
                        <a:pt x="558833" y="823545"/>
                        <a:pt x="552364" y="817076"/>
                        <a:pt x="552364" y="809097"/>
                      </a:cubicBezTo>
                      <a:cubicBezTo>
                        <a:pt x="552364" y="801118"/>
                        <a:pt x="558833" y="794649"/>
                        <a:pt x="566812" y="794649"/>
                      </a:cubicBezTo>
                      <a:close/>
                      <a:moveTo>
                        <a:pt x="4017144" y="785758"/>
                      </a:moveTo>
                      <a:cubicBezTo>
                        <a:pt x="4029727" y="785758"/>
                        <a:pt x="4039928" y="795959"/>
                        <a:pt x="4039928" y="808542"/>
                      </a:cubicBezTo>
                      <a:cubicBezTo>
                        <a:pt x="4039928" y="821125"/>
                        <a:pt x="4029727" y="831326"/>
                        <a:pt x="4017144" y="831326"/>
                      </a:cubicBezTo>
                      <a:cubicBezTo>
                        <a:pt x="4004561" y="831326"/>
                        <a:pt x="3994360" y="821125"/>
                        <a:pt x="3994360" y="808542"/>
                      </a:cubicBezTo>
                      <a:cubicBezTo>
                        <a:pt x="3994360" y="795959"/>
                        <a:pt x="4004561" y="785758"/>
                        <a:pt x="4017144" y="785758"/>
                      </a:cubicBezTo>
                      <a:close/>
                      <a:moveTo>
                        <a:pt x="1084168" y="740191"/>
                      </a:moveTo>
                      <a:cubicBezTo>
                        <a:pt x="1090613" y="740191"/>
                        <a:pt x="1095838" y="745416"/>
                        <a:pt x="1095838" y="751861"/>
                      </a:cubicBezTo>
                      <a:cubicBezTo>
                        <a:pt x="1095838" y="758306"/>
                        <a:pt x="1090613" y="763531"/>
                        <a:pt x="1084168" y="763531"/>
                      </a:cubicBezTo>
                      <a:cubicBezTo>
                        <a:pt x="1077723" y="763531"/>
                        <a:pt x="1072498" y="758306"/>
                        <a:pt x="1072498" y="751861"/>
                      </a:cubicBezTo>
                      <a:cubicBezTo>
                        <a:pt x="1072498" y="745416"/>
                        <a:pt x="1077723" y="740191"/>
                        <a:pt x="1084168" y="740191"/>
                      </a:cubicBezTo>
                      <a:close/>
                      <a:moveTo>
                        <a:pt x="3500345" y="730188"/>
                      </a:moveTo>
                      <a:cubicBezTo>
                        <a:pt x="3512315" y="730188"/>
                        <a:pt x="3522018" y="739642"/>
                        <a:pt x="3522018" y="751305"/>
                      </a:cubicBezTo>
                      <a:cubicBezTo>
                        <a:pt x="3522018" y="762968"/>
                        <a:pt x="3512315" y="772422"/>
                        <a:pt x="3500345" y="772422"/>
                      </a:cubicBezTo>
                      <a:cubicBezTo>
                        <a:pt x="3488375" y="772422"/>
                        <a:pt x="3478672" y="762968"/>
                        <a:pt x="3478672" y="751305"/>
                      </a:cubicBezTo>
                      <a:cubicBezTo>
                        <a:pt x="3478672" y="739642"/>
                        <a:pt x="3488375" y="730188"/>
                        <a:pt x="3500345" y="730188"/>
                      </a:cubicBezTo>
                      <a:close/>
                      <a:moveTo>
                        <a:pt x="947466" y="720185"/>
                      </a:moveTo>
                      <a:cubicBezTo>
                        <a:pt x="952070" y="720185"/>
                        <a:pt x="955802" y="724166"/>
                        <a:pt x="955802" y="729076"/>
                      </a:cubicBezTo>
                      <a:cubicBezTo>
                        <a:pt x="955802" y="733986"/>
                        <a:pt x="952070" y="737967"/>
                        <a:pt x="947466" y="737967"/>
                      </a:cubicBezTo>
                      <a:cubicBezTo>
                        <a:pt x="942862" y="737967"/>
                        <a:pt x="939130" y="733986"/>
                        <a:pt x="939130" y="729076"/>
                      </a:cubicBezTo>
                      <a:cubicBezTo>
                        <a:pt x="939130" y="724166"/>
                        <a:pt x="942862" y="720185"/>
                        <a:pt x="947466" y="720185"/>
                      </a:cubicBezTo>
                      <a:close/>
                      <a:moveTo>
                        <a:pt x="3636491" y="696846"/>
                      </a:moveTo>
                      <a:cubicBezTo>
                        <a:pt x="3654292" y="696846"/>
                        <a:pt x="3668722" y="711276"/>
                        <a:pt x="3668722" y="729077"/>
                      </a:cubicBezTo>
                      <a:cubicBezTo>
                        <a:pt x="3668722" y="746878"/>
                        <a:pt x="3654292" y="761308"/>
                        <a:pt x="3636491" y="761308"/>
                      </a:cubicBezTo>
                      <a:cubicBezTo>
                        <a:pt x="3618690" y="761308"/>
                        <a:pt x="3604260" y="746878"/>
                        <a:pt x="3604260" y="729077"/>
                      </a:cubicBezTo>
                      <a:cubicBezTo>
                        <a:pt x="3604260" y="711276"/>
                        <a:pt x="3618690" y="696846"/>
                        <a:pt x="3636491" y="696846"/>
                      </a:cubicBezTo>
                      <a:close/>
                      <a:moveTo>
                        <a:pt x="3773748" y="682398"/>
                      </a:moveTo>
                      <a:cubicBezTo>
                        <a:pt x="3786945" y="682398"/>
                        <a:pt x="3797643" y="693096"/>
                        <a:pt x="3797643" y="706293"/>
                      </a:cubicBezTo>
                      <a:cubicBezTo>
                        <a:pt x="3797643" y="719490"/>
                        <a:pt x="3786945" y="730188"/>
                        <a:pt x="3773748" y="730188"/>
                      </a:cubicBezTo>
                      <a:cubicBezTo>
                        <a:pt x="3760551" y="730188"/>
                        <a:pt x="3749853" y="719490"/>
                        <a:pt x="3749853" y="706293"/>
                      </a:cubicBezTo>
                      <a:cubicBezTo>
                        <a:pt x="3749853" y="693096"/>
                        <a:pt x="3760551" y="682398"/>
                        <a:pt x="3773748" y="682398"/>
                      </a:cubicBezTo>
                      <a:close/>
                      <a:moveTo>
                        <a:pt x="810209" y="680175"/>
                      </a:moveTo>
                      <a:cubicBezTo>
                        <a:pt x="824941" y="680175"/>
                        <a:pt x="836883" y="692117"/>
                        <a:pt x="836883" y="706849"/>
                      </a:cubicBezTo>
                      <a:cubicBezTo>
                        <a:pt x="836883" y="721581"/>
                        <a:pt x="824941" y="733523"/>
                        <a:pt x="810209" y="733523"/>
                      </a:cubicBezTo>
                      <a:cubicBezTo>
                        <a:pt x="795477" y="733523"/>
                        <a:pt x="783535" y="721581"/>
                        <a:pt x="783535" y="706849"/>
                      </a:cubicBezTo>
                      <a:cubicBezTo>
                        <a:pt x="783535" y="692117"/>
                        <a:pt x="795477" y="680175"/>
                        <a:pt x="810209" y="680175"/>
                      </a:cubicBezTo>
                      <a:close/>
                      <a:moveTo>
                        <a:pt x="677952" y="674618"/>
                      </a:moveTo>
                      <a:cubicBezTo>
                        <a:pt x="686546" y="674618"/>
                        <a:pt x="693512" y="681584"/>
                        <a:pt x="693512" y="690178"/>
                      </a:cubicBezTo>
                      <a:cubicBezTo>
                        <a:pt x="693512" y="698772"/>
                        <a:pt x="686546" y="705738"/>
                        <a:pt x="677952" y="705738"/>
                      </a:cubicBezTo>
                      <a:cubicBezTo>
                        <a:pt x="669358" y="705738"/>
                        <a:pt x="662392" y="698772"/>
                        <a:pt x="662392" y="690178"/>
                      </a:cubicBezTo>
                      <a:cubicBezTo>
                        <a:pt x="662392" y="681584"/>
                        <a:pt x="669358" y="674618"/>
                        <a:pt x="677952" y="674618"/>
                      </a:cubicBezTo>
                      <a:close/>
                      <a:moveTo>
                        <a:pt x="3906004" y="666838"/>
                      </a:moveTo>
                      <a:cubicBezTo>
                        <a:pt x="3918587" y="666838"/>
                        <a:pt x="3928788" y="676790"/>
                        <a:pt x="3928788" y="689066"/>
                      </a:cubicBezTo>
                      <a:cubicBezTo>
                        <a:pt x="3928788" y="701342"/>
                        <a:pt x="3918587" y="711294"/>
                        <a:pt x="3906004" y="711294"/>
                      </a:cubicBezTo>
                      <a:cubicBezTo>
                        <a:pt x="3893421" y="711294"/>
                        <a:pt x="3883220" y="701342"/>
                        <a:pt x="3883220" y="689066"/>
                      </a:cubicBezTo>
                      <a:cubicBezTo>
                        <a:pt x="3883220" y="676790"/>
                        <a:pt x="3893421" y="666838"/>
                        <a:pt x="3906004" y="666838"/>
                      </a:cubicBezTo>
                      <a:close/>
                      <a:moveTo>
                        <a:pt x="1215869" y="644610"/>
                      </a:moveTo>
                      <a:cubicBezTo>
                        <a:pt x="1222621" y="644610"/>
                        <a:pt x="1228095" y="650084"/>
                        <a:pt x="1228095" y="656836"/>
                      </a:cubicBezTo>
                      <a:cubicBezTo>
                        <a:pt x="1228095" y="663588"/>
                        <a:pt x="1222621" y="669062"/>
                        <a:pt x="1215869" y="669062"/>
                      </a:cubicBezTo>
                      <a:cubicBezTo>
                        <a:pt x="1209117" y="669062"/>
                        <a:pt x="1203643" y="663588"/>
                        <a:pt x="1203643" y="656836"/>
                      </a:cubicBezTo>
                      <a:cubicBezTo>
                        <a:pt x="1203643" y="650084"/>
                        <a:pt x="1209117" y="644610"/>
                        <a:pt x="1215869" y="644610"/>
                      </a:cubicBezTo>
                      <a:close/>
                      <a:moveTo>
                        <a:pt x="3367533" y="635719"/>
                      </a:moveTo>
                      <a:cubicBezTo>
                        <a:pt x="3379196" y="635719"/>
                        <a:pt x="3388650" y="645173"/>
                        <a:pt x="3388650" y="656836"/>
                      </a:cubicBezTo>
                      <a:cubicBezTo>
                        <a:pt x="3388650" y="668499"/>
                        <a:pt x="3379196" y="677953"/>
                        <a:pt x="3367533" y="677953"/>
                      </a:cubicBezTo>
                      <a:cubicBezTo>
                        <a:pt x="3355870" y="677953"/>
                        <a:pt x="3346416" y="668499"/>
                        <a:pt x="3346416" y="656836"/>
                      </a:cubicBezTo>
                      <a:cubicBezTo>
                        <a:pt x="3346416" y="645173"/>
                        <a:pt x="3355870" y="635719"/>
                        <a:pt x="3367533" y="635719"/>
                      </a:cubicBezTo>
                      <a:close/>
                      <a:moveTo>
                        <a:pt x="1074721" y="619049"/>
                      </a:moveTo>
                      <a:cubicBezTo>
                        <a:pt x="1080246" y="619049"/>
                        <a:pt x="1084724" y="623527"/>
                        <a:pt x="1084724" y="629052"/>
                      </a:cubicBezTo>
                      <a:cubicBezTo>
                        <a:pt x="1084724" y="634577"/>
                        <a:pt x="1080246" y="639055"/>
                        <a:pt x="1074721" y="639055"/>
                      </a:cubicBezTo>
                      <a:cubicBezTo>
                        <a:pt x="1069196" y="639055"/>
                        <a:pt x="1064718" y="634577"/>
                        <a:pt x="1064718" y="629052"/>
                      </a:cubicBezTo>
                      <a:cubicBezTo>
                        <a:pt x="1064718" y="623527"/>
                        <a:pt x="1069196" y="619049"/>
                        <a:pt x="1074721" y="619049"/>
                      </a:cubicBezTo>
                      <a:close/>
                      <a:moveTo>
                        <a:pt x="3509236" y="596821"/>
                      </a:moveTo>
                      <a:cubicBezTo>
                        <a:pt x="3526730" y="596821"/>
                        <a:pt x="3540911" y="611002"/>
                        <a:pt x="3540911" y="628496"/>
                      </a:cubicBezTo>
                      <a:cubicBezTo>
                        <a:pt x="3540911" y="645990"/>
                        <a:pt x="3526730" y="660171"/>
                        <a:pt x="3509236" y="660171"/>
                      </a:cubicBezTo>
                      <a:cubicBezTo>
                        <a:pt x="3491742" y="660171"/>
                        <a:pt x="3477561" y="645990"/>
                        <a:pt x="3477561" y="628496"/>
                      </a:cubicBezTo>
                      <a:cubicBezTo>
                        <a:pt x="3477561" y="611002"/>
                        <a:pt x="3491742" y="596821"/>
                        <a:pt x="3509236" y="596821"/>
                      </a:cubicBezTo>
                      <a:close/>
                      <a:moveTo>
                        <a:pt x="3650383" y="575704"/>
                      </a:moveTo>
                      <a:cubicBezTo>
                        <a:pt x="3663580" y="575704"/>
                        <a:pt x="3674278" y="586402"/>
                        <a:pt x="3674278" y="599599"/>
                      </a:cubicBezTo>
                      <a:cubicBezTo>
                        <a:pt x="3674278" y="612796"/>
                        <a:pt x="3663580" y="623494"/>
                        <a:pt x="3650383" y="623494"/>
                      </a:cubicBezTo>
                      <a:cubicBezTo>
                        <a:pt x="3637186" y="623494"/>
                        <a:pt x="3626488" y="612796"/>
                        <a:pt x="3626488" y="599599"/>
                      </a:cubicBezTo>
                      <a:cubicBezTo>
                        <a:pt x="3626488" y="586402"/>
                        <a:pt x="3637186" y="575704"/>
                        <a:pt x="3650383" y="575704"/>
                      </a:cubicBezTo>
                      <a:close/>
                      <a:moveTo>
                        <a:pt x="933574" y="574593"/>
                      </a:moveTo>
                      <a:cubicBezTo>
                        <a:pt x="948306" y="574593"/>
                        <a:pt x="960248" y="586286"/>
                        <a:pt x="960248" y="600711"/>
                      </a:cubicBezTo>
                      <a:cubicBezTo>
                        <a:pt x="960248" y="615136"/>
                        <a:pt x="948306" y="626829"/>
                        <a:pt x="933574" y="626829"/>
                      </a:cubicBezTo>
                      <a:cubicBezTo>
                        <a:pt x="918842" y="626829"/>
                        <a:pt x="906900" y="615136"/>
                        <a:pt x="906900" y="600711"/>
                      </a:cubicBezTo>
                      <a:cubicBezTo>
                        <a:pt x="906900" y="586286"/>
                        <a:pt x="918842" y="574593"/>
                        <a:pt x="933574" y="574593"/>
                      </a:cubicBezTo>
                      <a:close/>
                      <a:moveTo>
                        <a:pt x="796872" y="563479"/>
                      </a:moveTo>
                      <a:cubicBezTo>
                        <a:pt x="805466" y="563479"/>
                        <a:pt x="812432" y="570445"/>
                        <a:pt x="812432" y="579039"/>
                      </a:cubicBezTo>
                      <a:cubicBezTo>
                        <a:pt x="812432" y="587633"/>
                        <a:pt x="805466" y="594599"/>
                        <a:pt x="796872" y="594599"/>
                      </a:cubicBezTo>
                      <a:cubicBezTo>
                        <a:pt x="788278" y="594599"/>
                        <a:pt x="781312" y="587633"/>
                        <a:pt x="781312" y="579039"/>
                      </a:cubicBezTo>
                      <a:cubicBezTo>
                        <a:pt x="781312" y="570445"/>
                        <a:pt x="788278" y="563479"/>
                        <a:pt x="796872" y="563479"/>
                      </a:cubicBezTo>
                      <a:close/>
                      <a:moveTo>
                        <a:pt x="1355904" y="560144"/>
                      </a:moveTo>
                      <a:cubicBezTo>
                        <a:pt x="1363270" y="560144"/>
                        <a:pt x="1369241" y="566115"/>
                        <a:pt x="1369241" y="573481"/>
                      </a:cubicBezTo>
                      <a:cubicBezTo>
                        <a:pt x="1369241" y="580847"/>
                        <a:pt x="1363270" y="586818"/>
                        <a:pt x="1355904" y="586818"/>
                      </a:cubicBezTo>
                      <a:cubicBezTo>
                        <a:pt x="1348538" y="586818"/>
                        <a:pt x="1342567" y="580847"/>
                        <a:pt x="1342567" y="573481"/>
                      </a:cubicBezTo>
                      <a:cubicBezTo>
                        <a:pt x="1342567" y="566115"/>
                        <a:pt x="1348538" y="560144"/>
                        <a:pt x="1355904" y="560144"/>
                      </a:cubicBezTo>
                      <a:close/>
                      <a:moveTo>
                        <a:pt x="3786529" y="555699"/>
                      </a:moveTo>
                      <a:cubicBezTo>
                        <a:pt x="3798805" y="555699"/>
                        <a:pt x="3808757" y="565651"/>
                        <a:pt x="3808757" y="577927"/>
                      </a:cubicBezTo>
                      <a:cubicBezTo>
                        <a:pt x="3808757" y="590203"/>
                        <a:pt x="3798805" y="600155"/>
                        <a:pt x="3786529" y="600155"/>
                      </a:cubicBezTo>
                      <a:cubicBezTo>
                        <a:pt x="3774253" y="600155"/>
                        <a:pt x="3764301" y="590203"/>
                        <a:pt x="3764301" y="577927"/>
                      </a:cubicBezTo>
                      <a:cubicBezTo>
                        <a:pt x="3764301" y="565651"/>
                        <a:pt x="3774253" y="555699"/>
                        <a:pt x="3786529" y="555699"/>
                      </a:cubicBezTo>
                      <a:close/>
                      <a:moveTo>
                        <a:pt x="3228052" y="552365"/>
                      </a:moveTo>
                      <a:cubicBezTo>
                        <a:pt x="3239408" y="552365"/>
                        <a:pt x="3248613" y="561570"/>
                        <a:pt x="3248613" y="572926"/>
                      </a:cubicBezTo>
                      <a:cubicBezTo>
                        <a:pt x="3248613" y="584282"/>
                        <a:pt x="3239408" y="593487"/>
                        <a:pt x="3228052" y="593487"/>
                      </a:cubicBezTo>
                      <a:cubicBezTo>
                        <a:pt x="3216696" y="593487"/>
                        <a:pt x="3207491" y="584282"/>
                        <a:pt x="3207491" y="572926"/>
                      </a:cubicBezTo>
                      <a:cubicBezTo>
                        <a:pt x="3207491" y="561570"/>
                        <a:pt x="3216696" y="552365"/>
                        <a:pt x="3228052" y="552365"/>
                      </a:cubicBezTo>
                      <a:close/>
                      <a:moveTo>
                        <a:pt x="1210311" y="526802"/>
                      </a:moveTo>
                      <a:cubicBezTo>
                        <a:pt x="1216449" y="526802"/>
                        <a:pt x="1221425" y="532027"/>
                        <a:pt x="1221425" y="538472"/>
                      </a:cubicBezTo>
                      <a:cubicBezTo>
                        <a:pt x="1221425" y="544917"/>
                        <a:pt x="1216449" y="550142"/>
                        <a:pt x="1210311" y="550142"/>
                      </a:cubicBezTo>
                      <a:cubicBezTo>
                        <a:pt x="1204173" y="550142"/>
                        <a:pt x="1199197" y="544917"/>
                        <a:pt x="1199197" y="538472"/>
                      </a:cubicBezTo>
                      <a:cubicBezTo>
                        <a:pt x="1199197" y="532027"/>
                        <a:pt x="1204173" y="526802"/>
                        <a:pt x="1210311" y="526802"/>
                      </a:cubicBezTo>
                      <a:close/>
                      <a:moveTo>
                        <a:pt x="3374201" y="507909"/>
                      </a:moveTo>
                      <a:cubicBezTo>
                        <a:pt x="3390774" y="507909"/>
                        <a:pt x="3404209" y="521344"/>
                        <a:pt x="3404209" y="537917"/>
                      </a:cubicBezTo>
                      <a:cubicBezTo>
                        <a:pt x="3404209" y="554490"/>
                        <a:pt x="3390774" y="567925"/>
                        <a:pt x="3374201" y="567925"/>
                      </a:cubicBezTo>
                      <a:cubicBezTo>
                        <a:pt x="3357628" y="567925"/>
                        <a:pt x="3344193" y="554490"/>
                        <a:pt x="3344193" y="537917"/>
                      </a:cubicBezTo>
                      <a:cubicBezTo>
                        <a:pt x="3344193" y="521344"/>
                        <a:pt x="3357628" y="507909"/>
                        <a:pt x="3374201" y="507909"/>
                      </a:cubicBezTo>
                      <a:close/>
                      <a:moveTo>
                        <a:pt x="1501497" y="487904"/>
                      </a:moveTo>
                      <a:cubicBezTo>
                        <a:pt x="1508863" y="487904"/>
                        <a:pt x="1514834" y="494124"/>
                        <a:pt x="1514834" y="501797"/>
                      </a:cubicBezTo>
                      <a:cubicBezTo>
                        <a:pt x="1514834" y="509470"/>
                        <a:pt x="1508863" y="515690"/>
                        <a:pt x="1501497" y="515690"/>
                      </a:cubicBezTo>
                      <a:cubicBezTo>
                        <a:pt x="1494131" y="515690"/>
                        <a:pt x="1488160" y="509470"/>
                        <a:pt x="1488160" y="501797"/>
                      </a:cubicBezTo>
                      <a:cubicBezTo>
                        <a:pt x="1488160" y="494124"/>
                        <a:pt x="1494131" y="487904"/>
                        <a:pt x="1501497" y="487904"/>
                      </a:cubicBezTo>
                      <a:close/>
                      <a:moveTo>
                        <a:pt x="3082459" y="482346"/>
                      </a:moveTo>
                      <a:cubicBezTo>
                        <a:pt x="3093201" y="482346"/>
                        <a:pt x="3101909" y="491054"/>
                        <a:pt x="3101909" y="501796"/>
                      </a:cubicBezTo>
                      <a:cubicBezTo>
                        <a:pt x="3101909" y="512538"/>
                        <a:pt x="3093201" y="521246"/>
                        <a:pt x="3082459" y="521246"/>
                      </a:cubicBezTo>
                      <a:cubicBezTo>
                        <a:pt x="3071717" y="521246"/>
                        <a:pt x="3063009" y="512538"/>
                        <a:pt x="3063009" y="501796"/>
                      </a:cubicBezTo>
                      <a:cubicBezTo>
                        <a:pt x="3063009" y="491054"/>
                        <a:pt x="3071717" y="482346"/>
                        <a:pt x="3082459" y="482346"/>
                      </a:cubicBezTo>
                      <a:close/>
                      <a:moveTo>
                        <a:pt x="3519238" y="479013"/>
                      </a:moveTo>
                      <a:cubicBezTo>
                        <a:pt x="3532435" y="479013"/>
                        <a:pt x="3543133" y="489960"/>
                        <a:pt x="3543133" y="503464"/>
                      </a:cubicBezTo>
                      <a:cubicBezTo>
                        <a:pt x="3543133" y="516968"/>
                        <a:pt x="3532435" y="527915"/>
                        <a:pt x="3519238" y="527915"/>
                      </a:cubicBezTo>
                      <a:cubicBezTo>
                        <a:pt x="3506041" y="527915"/>
                        <a:pt x="3495343" y="516968"/>
                        <a:pt x="3495343" y="503464"/>
                      </a:cubicBezTo>
                      <a:cubicBezTo>
                        <a:pt x="3495343" y="489960"/>
                        <a:pt x="3506041" y="479013"/>
                        <a:pt x="3519238" y="479013"/>
                      </a:cubicBezTo>
                      <a:close/>
                      <a:moveTo>
                        <a:pt x="1064718" y="477901"/>
                      </a:moveTo>
                      <a:cubicBezTo>
                        <a:pt x="1079450" y="477901"/>
                        <a:pt x="1091392" y="489594"/>
                        <a:pt x="1091392" y="504019"/>
                      </a:cubicBezTo>
                      <a:cubicBezTo>
                        <a:pt x="1091392" y="518444"/>
                        <a:pt x="1079450" y="530137"/>
                        <a:pt x="1064718" y="530137"/>
                      </a:cubicBezTo>
                      <a:cubicBezTo>
                        <a:pt x="1049986" y="530137"/>
                        <a:pt x="1038044" y="518444"/>
                        <a:pt x="1038044" y="504019"/>
                      </a:cubicBezTo>
                      <a:cubicBezTo>
                        <a:pt x="1038044" y="489594"/>
                        <a:pt x="1049986" y="477901"/>
                        <a:pt x="1064718" y="477901"/>
                      </a:cubicBezTo>
                      <a:close/>
                      <a:moveTo>
                        <a:pt x="924127" y="461231"/>
                      </a:moveTo>
                      <a:cubicBezTo>
                        <a:pt x="933028" y="461231"/>
                        <a:pt x="940243" y="468446"/>
                        <a:pt x="940243" y="477346"/>
                      </a:cubicBezTo>
                      <a:cubicBezTo>
                        <a:pt x="940243" y="486247"/>
                        <a:pt x="933028" y="493462"/>
                        <a:pt x="924127" y="493462"/>
                      </a:cubicBezTo>
                      <a:cubicBezTo>
                        <a:pt x="915226" y="493462"/>
                        <a:pt x="908011" y="486247"/>
                        <a:pt x="908011" y="477346"/>
                      </a:cubicBezTo>
                      <a:cubicBezTo>
                        <a:pt x="908011" y="468446"/>
                        <a:pt x="915226" y="461231"/>
                        <a:pt x="924127" y="461231"/>
                      </a:cubicBezTo>
                      <a:close/>
                      <a:moveTo>
                        <a:pt x="3659830" y="453450"/>
                      </a:moveTo>
                      <a:cubicBezTo>
                        <a:pt x="3672106" y="453450"/>
                        <a:pt x="3682058" y="463402"/>
                        <a:pt x="3682058" y="475678"/>
                      </a:cubicBezTo>
                      <a:cubicBezTo>
                        <a:pt x="3682058" y="487954"/>
                        <a:pt x="3672106" y="497906"/>
                        <a:pt x="3659830" y="497906"/>
                      </a:cubicBezTo>
                      <a:cubicBezTo>
                        <a:pt x="3647554" y="497906"/>
                        <a:pt x="3637602" y="487954"/>
                        <a:pt x="3637602" y="475678"/>
                      </a:cubicBezTo>
                      <a:cubicBezTo>
                        <a:pt x="3637602" y="463402"/>
                        <a:pt x="3647554" y="453450"/>
                        <a:pt x="3659830" y="453450"/>
                      </a:cubicBezTo>
                      <a:close/>
                      <a:moveTo>
                        <a:pt x="1352014" y="445671"/>
                      </a:moveTo>
                      <a:cubicBezTo>
                        <a:pt x="1359073" y="445671"/>
                        <a:pt x="1364795" y="451393"/>
                        <a:pt x="1364795" y="458452"/>
                      </a:cubicBezTo>
                      <a:cubicBezTo>
                        <a:pt x="1364795" y="465511"/>
                        <a:pt x="1359073" y="471233"/>
                        <a:pt x="1352014" y="471233"/>
                      </a:cubicBezTo>
                      <a:cubicBezTo>
                        <a:pt x="1344955" y="471233"/>
                        <a:pt x="1339233" y="465511"/>
                        <a:pt x="1339233" y="458452"/>
                      </a:cubicBezTo>
                      <a:cubicBezTo>
                        <a:pt x="1339233" y="451393"/>
                        <a:pt x="1344955" y="445671"/>
                        <a:pt x="1352014" y="445671"/>
                      </a:cubicBezTo>
                      <a:close/>
                      <a:moveTo>
                        <a:pt x="3231942" y="430111"/>
                      </a:moveTo>
                      <a:cubicBezTo>
                        <a:pt x="3247901" y="430111"/>
                        <a:pt x="3260839" y="442800"/>
                        <a:pt x="3260839" y="458452"/>
                      </a:cubicBezTo>
                      <a:cubicBezTo>
                        <a:pt x="3260839" y="474104"/>
                        <a:pt x="3247901" y="486793"/>
                        <a:pt x="3231942" y="486793"/>
                      </a:cubicBezTo>
                      <a:cubicBezTo>
                        <a:pt x="3215983" y="486793"/>
                        <a:pt x="3203045" y="474104"/>
                        <a:pt x="3203045" y="458452"/>
                      </a:cubicBezTo>
                      <a:cubicBezTo>
                        <a:pt x="3203045" y="442800"/>
                        <a:pt x="3215983" y="430111"/>
                        <a:pt x="3231942" y="430111"/>
                      </a:cubicBezTo>
                      <a:close/>
                      <a:moveTo>
                        <a:pt x="1653203" y="428999"/>
                      </a:moveTo>
                      <a:cubicBezTo>
                        <a:pt x="1660876" y="428999"/>
                        <a:pt x="1667096" y="435468"/>
                        <a:pt x="1667096" y="443447"/>
                      </a:cubicBezTo>
                      <a:cubicBezTo>
                        <a:pt x="1667096" y="451426"/>
                        <a:pt x="1660876" y="457895"/>
                        <a:pt x="1653203" y="457895"/>
                      </a:cubicBezTo>
                      <a:cubicBezTo>
                        <a:pt x="1645530" y="457895"/>
                        <a:pt x="1639310" y="451426"/>
                        <a:pt x="1639310" y="443447"/>
                      </a:cubicBezTo>
                      <a:cubicBezTo>
                        <a:pt x="1639310" y="435468"/>
                        <a:pt x="1645530" y="428999"/>
                        <a:pt x="1653203" y="428999"/>
                      </a:cubicBezTo>
                      <a:close/>
                      <a:moveTo>
                        <a:pt x="2930753" y="423443"/>
                      </a:moveTo>
                      <a:cubicBezTo>
                        <a:pt x="2941188" y="423443"/>
                        <a:pt x="2949647" y="431902"/>
                        <a:pt x="2949647" y="442337"/>
                      </a:cubicBezTo>
                      <a:cubicBezTo>
                        <a:pt x="2949647" y="452772"/>
                        <a:pt x="2941188" y="461231"/>
                        <a:pt x="2930753" y="461231"/>
                      </a:cubicBezTo>
                      <a:cubicBezTo>
                        <a:pt x="2920318" y="461231"/>
                        <a:pt x="2911859" y="452772"/>
                        <a:pt x="2911859" y="442337"/>
                      </a:cubicBezTo>
                      <a:cubicBezTo>
                        <a:pt x="2911859" y="431902"/>
                        <a:pt x="2920318" y="423443"/>
                        <a:pt x="2930753" y="423443"/>
                      </a:cubicBezTo>
                      <a:close/>
                      <a:moveTo>
                        <a:pt x="3380869" y="392324"/>
                      </a:moveTo>
                      <a:cubicBezTo>
                        <a:pt x="3394373" y="392324"/>
                        <a:pt x="3405320" y="403271"/>
                        <a:pt x="3405320" y="416775"/>
                      </a:cubicBezTo>
                      <a:cubicBezTo>
                        <a:pt x="3405320" y="430279"/>
                        <a:pt x="3394373" y="441226"/>
                        <a:pt x="3380869" y="441226"/>
                      </a:cubicBezTo>
                      <a:cubicBezTo>
                        <a:pt x="3367365" y="441226"/>
                        <a:pt x="3356418" y="430279"/>
                        <a:pt x="3356418" y="416775"/>
                      </a:cubicBezTo>
                      <a:cubicBezTo>
                        <a:pt x="3356418" y="403271"/>
                        <a:pt x="3367365" y="392324"/>
                        <a:pt x="3380869" y="392324"/>
                      </a:cubicBezTo>
                      <a:close/>
                      <a:moveTo>
                        <a:pt x="1201976" y="390101"/>
                      </a:moveTo>
                      <a:cubicBezTo>
                        <a:pt x="1216401" y="390101"/>
                        <a:pt x="1228094" y="402043"/>
                        <a:pt x="1228094" y="416775"/>
                      </a:cubicBezTo>
                      <a:cubicBezTo>
                        <a:pt x="1228094" y="431507"/>
                        <a:pt x="1216401" y="443449"/>
                        <a:pt x="1201976" y="443449"/>
                      </a:cubicBezTo>
                      <a:cubicBezTo>
                        <a:pt x="1187551" y="443449"/>
                        <a:pt x="1175858" y="431507"/>
                        <a:pt x="1175858" y="416775"/>
                      </a:cubicBezTo>
                      <a:cubicBezTo>
                        <a:pt x="1175858" y="402043"/>
                        <a:pt x="1187551" y="390101"/>
                        <a:pt x="1201976" y="390101"/>
                      </a:cubicBezTo>
                      <a:close/>
                      <a:moveTo>
                        <a:pt x="1808798" y="381210"/>
                      </a:moveTo>
                      <a:cubicBezTo>
                        <a:pt x="1817084" y="381210"/>
                        <a:pt x="1823802" y="387928"/>
                        <a:pt x="1823802" y="396214"/>
                      </a:cubicBezTo>
                      <a:cubicBezTo>
                        <a:pt x="1823802" y="404500"/>
                        <a:pt x="1817084" y="411218"/>
                        <a:pt x="1808798" y="411218"/>
                      </a:cubicBezTo>
                      <a:cubicBezTo>
                        <a:pt x="1800512" y="411218"/>
                        <a:pt x="1793794" y="404500"/>
                        <a:pt x="1793794" y="396214"/>
                      </a:cubicBezTo>
                      <a:cubicBezTo>
                        <a:pt x="1793794" y="387928"/>
                        <a:pt x="1800512" y="381210"/>
                        <a:pt x="1808798" y="381210"/>
                      </a:cubicBezTo>
                      <a:close/>
                      <a:moveTo>
                        <a:pt x="2774602" y="377875"/>
                      </a:moveTo>
                      <a:cubicBezTo>
                        <a:pt x="2784730" y="377875"/>
                        <a:pt x="2792940" y="386085"/>
                        <a:pt x="2792940" y="396213"/>
                      </a:cubicBezTo>
                      <a:cubicBezTo>
                        <a:pt x="2792940" y="406341"/>
                        <a:pt x="2784730" y="414551"/>
                        <a:pt x="2774602" y="414551"/>
                      </a:cubicBezTo>
                      <a:cubicBezTo>
                        <a:pt x="2764474" y="414551"/>
                        <a:pt x="2756264" y="406341"/>
                        <a:pt x="2756264" y="396213"/>
                      </a:cubicBezTo>
                      <a:cubicBezTo>
                        <a:pt x="2756264" y="386085"/>
                        <a:pt x="2764474" y="377875"/>
                        <a:pt x="2774602" y="377875"/>
                      </a:cubicBezTo>
                      <a:close/>
                      <a:moveTo>
                        <a:pt x="1499274" y="376764"/>
                      </a:moveTo>
                      <a:cubicBezTo>
                        <a:pt x="1507253" y="376764"/>
                        <a:pt x="1513722" y="382984"/>
                        <a:pt x="1513722" y="390657"/>
                      </a:cubicBezTo>
                      <a:cubicBezTo>
                        <a:pt x="1513722" y="398330"/>
                        <a:pt x="1507253" y="404550"/>
                        <a:pt x="1499274" y="404550"/>
                      </a:cubicBezTo>
                      <a:cubicBezTo>
                        <a:pt x="1491295" y="404550"/>
                        <a:pt x="1484826" y="398330"/>
                        <a:pt x="1484826" y="390657"/>
                      </a:cubicBezTo>
                      <a:cubicBezTo>
                        <a:pt x="1484826" y="382984"/>
                        <a:pt x="1491295" y="376764"/>
                        <a:pt x="1499274" y="376764"/>
                      </a:cubicBezTo>
                      <a:close/>
                      <a:moveTo>
                        <a:pt x="1057494" y="366762"/>
                      </a:moveTo>
                      <a:cubicBezTo>
                        <a:pt x="1067008" y="366762"/>
                        <a:pt x="1074721" y="374226"/>
                        <a:pt x="1074721" y="383433"/>
                      </a:cubicBezTo>
                      <a:cubicBezTo>
                        <a:pt x="1074721" y="392640"/>
                        <a:pt x="1067008" y="400103"/>
                        <a:pt x="1057494" y="400103"/>
                      </a:cubicBezTo>
                      <a:cubicBezTo>
                        <a:pt x="1047980" y="400103"/>
                        <a:pt x="1040267" y="392640"/>
                        <a:pt x="1040267" y="383433"/>
                      </a:cubicBezTo>
                      <a:cubicBezTo>
                        <a:pt x="1040267" y="374226"/>
                        <a:pt x="1047980" y="366762"/>
                        <a:pt x="1057494" y="366762"/>
                      </a:cubicBezTo>
                      <a:close/>
                      <a:moveTo>
                        <a:pt x="3084683" y="363427"/>
                      </a:moveTo>
                      <a:cubicBezTo>
                        <a:pt x="3099722" y="363427"/>
                        <a:pt x="3111913" y="375618"/>
                        <a:pt x="3111913" y="390657"/>
                      </a:cubicBezTo>
                      <a:cubicBezTo>
                        <a:pt x="3111913" y="405696"/>
                        <a:pt x="3099722" y="417887"/>
                        <a:pt x="3084683" y="417887"/>
                      </a:cubicBezTo>
                      <a:cubicBezTo>
                        <a:pt x="3069644" y="417887"/>
                        <a:pt x="3057453" y="405696"/>
                        <a:pt x="3057453" y="390657"/>
                      </a:cubicBezTo>
                      <a:cubicBezTo>
                        <a:pt x="3057453" y="375618"/>
                        <a:pt x="3069644" y="363427"/>
                        <a:pt x="3084683" y="363427"/>
                      </a:cubicBezTo>
                      <a:close/>
                      <a:moveTo>
                        <a:pt x="3525351" y="361204"/>
                      </a:moveTo>
                      <a:cubicBezTo>
                        <a:pt x="3537627" y="361204"/>
                        <a:pt x="3547579" y="371156"/>
                        <a:pt x="3547579" y="383432"/>
                      </a:cubicBezTo>
                      <a:cubicBezTo>
                        <a:pt x="3547579" y="395708"/>
                        <a:pt x="3537627" y="405660"/>
                        <a:pt x="3525351" y="405660"/>
                      </a:cubicBezTo>
                      <a:cubicBezTo>
                        <a:pt x="3513075" y="405660"/>
                        <a:pt x="3503123" y="395708"/>
                        <a:pt x="3503123" y="383432"/>
                      </a:cubicBezTo>
                      <a:cubicBezTo>
                        <a:pt x="3503123" y="371156"/>
                        <a:pt x="3513075" y="361204"/>
                        <a:pt x="3525351" y="361204"/>
                      </a:cubicBezTo>
                      <a:close/>
                      <a:moveTo>
                        <a:pt x="1968284" y="347868"/>
                      </a:moveTo>
                      <a:cubicBezTo>
                        <a:pt x="1976878" y="347868"/>
                        <a:pt x="1983844" y="354834"/>
                        <a:pt x="1983844" y="363428"/>
                      </a:cubicBezTo>
                      <a:cubicBezTo>
                        <a:pt x="1983844" y="372022"/>
                        <a:pt x="1976878" y="378988"/>
                        <a:pt x="1968284" y="378988"/>
                      </a:cubicBezTo>
                      <a:cubicBezTo>
                        <a:pt x="1959690" y="378988"/>
                        <a:pt x="1952724" y="372022"/>
                        <a:pt x="1952724" y="363428"/>
                      </a:cubicBezTo>
                      <a:cubicBezTo>
                        <a:pt x="1952724" y="354834"/>
                        <a:pt x="1959690" y="347868"/>
                        <a:pt x="1968284" y="347868"/>
                      </a:cubicBezTo>
                      <a:close/>
                      <a:moveTo>
                        <a:pt x="2615672" y="344533"/>
                      </a:moveTo>
                      <a:cubicBezTo>
                        <a:pt x="2625800" y="344533"/>
                        <a:pt x="2634010" y="352743"/>
                        <a:pt x="2634010" y="362871"/>
                      </a:cubicBezTo>
                      <a:cubicBezTo>
                        <a:pt x="2634010" y="372999"/>
                        <a:pt x="2625800" y="381209"/>
                        <a:pt x="2615672" y="381209"/>
                      </a:cubicBezTo>
                      <a:cubicBezTo>
                        <a:pt x="2605544" y="381209"/>
                        <a:pt x="2597334" y="372999"/>
                        <a:pt x="2597334" y="362871"/>
                      </a:cubicBezTo>
                      <a:cubicBezTo>
                        <a:pt x="2597334" y="352743"/>
                        <a:pt x="2605544" y="344533"/>
                        <a:pt x="2615672" y="344533"/>
                      </a:cubicBezTo>
                      <a:close/>
                      <a:moveTo>
                        <a:pt x="2128881" y="326751"/>
                      </a:moveTo>
                      <a:cubicBezTo>
                        <a:pt x="2137782" y="326751"/>
                        <a:pt x="2144997" y="333966"/>
                        <a:pt x="2144997" y="342867"/>
                      </a:cubicBezTo>
                      <a:cubicBezTo>
                        <a:pt x="2144997" y="351768"/>
                        <a:pt x="2137782" y="358983"/>
                        <a:pt x="2128881" y="358983"/>
                      </a:cubicBezTo>
                      <a:cubicBezTo>
                        <a:pt x="2119980" y="358983"/>
                        <a:pt x="2112765" y="351768"/>
                        <a:pt x="2112765" y="342867"/>
                      </a:cubicBezTo>
                      <a:cubicBezTo>
                        <a:pt x="2112765" y="333966"/>
                        <a:pt x="2119980" y="326751"/>
                        <a:pt x="2128881" y="326751"/>
                      </a:cubicBezTo>
                      <a:close/>
                      <a:moveTo>
                        <a:pt x="2454520" y="325640"/>
                      </a:moveTo>
                      <a:cubicBezTo>
                        <a:pt x="2464034" y="325640"/>
                        <a:pt x="2471747" y="333353"/>
                        <a:pt x="2471747" y="342867"/>
                      </a:cubicBezTo>
                      <a:cubicBezTo>
                        <a:pt x="2471747" y="352381"/>
                        <a:pt x="2464034" y="360094"/>
                        <a:pt x="2454520" y="360094"/>
                      </a:cubicBezTo>
                      <a:cubicBezTo>
                        <a:pt x="2445006" y="360094"/>
                        <a:pt x="2437293" y="352381"/>
                        <a:pt x="2437293" y="342867"/>
                      </a:cubicBezTo>
                      <a:cubicBezTo>
                        <a:pt x="2437293" y="333353"/>
                        <a:pt x="2445006" y="325640"/>
                        <a:pt x="2454520" y="325640"/>
                      </a:cubicBezTo>
                      <a:close/>
                      <a:moveTo>
                        <a:pt x="2291700" y="320082"/>
                      </a:moveTo>
                      <a:cubicBezTo>
                        <a:pt x="2300907" y="320082"/>
                        <a:pt x="2308371" y="327546"/>
                        <a:pt x="2308371" y="336753"/>
                      </a:cubicBezTo>
                      <a:cubicBezTo>
                        <a:pt x="2308371" y="345960"/>
                        <a:pt x="2300907" y="353424"/>
                        <a:pt x="2291700" y="353424"/>
                      </a:cubicBezTo>
                      <a:cubicBezTo>
                        <a:pt x="2282493" y="353424"/>
                        <a:pt x="2275029" y="345960"/>
                        <a:pt x="2275029" y="336753"/>
                      </a:cubicBezTo>
                      <a:cubicBezTo>
                        <a:pt x="2275029" y="327546"/>
                        <a:pt x="2282493" y="320082"/>
                        <a:pt x="2291700" y="320082"/>
                      </a:cubicBezTo>
                      <a:close/>
                      <a:moveTo>
                        <a:pt x="1652092" y="318971"/>
                      </a:moveTo>
                      <a:cubicBezTo>
                        <a:pt x="1660378" y="318971"/>
                        <a:pt x="1667096" y="325689"/>
                        <a:pt x="1667096" y="333975"/>
                      </a:cubicBezTo>
                      <a:cubicBezTo>
                        <a:pt x="1667096" y="342261"/>
                        <a:pt x="1660378" y="348979"/>
                        <a:pt x="1652092" y="348979"/>
                      </a:cubicBezTo>
                      <a:cubicBezTo>
                        <a:pt x="1643806" y="348979"/>
                        <a:pt x="1637088" y="342261"/>
                        <a:pt x="1637088" y="333975"/>
                      </a:cubicBezTo>
                      <a:cubicBezTo>
                        <a:pt x="1637088" y="325689"/>
                        <a:pt x="1643806" y="318971"/>
                        <a:pt x="1652092" y="318971"/>
                      </a:cubicBezTo>
                      <a:close/>
                      <a:moveTo>
                        <a:pt x="3236944" y="315637"/>
                      </a:moveTo>
                      <a:cubicBezTo>
                        <a:pt x="3250755" y="315637"/>
                        <a:pt x="3261951" y="326584"/>
                        <a:pt x="3261951" y="340088"/>
                      </a:cubicBezTo>
                      <a:cubicBezTo>
                        <a:pt x="3261951" y="353592"/>
                        <a:pt x="3250755" y="364539"/>
                        <a:pt x="3236944" y="364539"/>
                      </a:cubicBezTo>
                      <a:cubicBezTo>
                        <a:pt x="3223133" y="364539"/>
                        <a:pt x="3211937" y="353592"/>
                        <a:pt x="3211937" y="340088"/>
                      </a:cubicBezTo>
                      <a:cubicBezTo>
                        <a:pt x="3211937" y="326584"/>
                        <a:pt x="3223133" y="315637"/>
                        <a:pt x="3236944" y="315637"/>
                      </a:cubicBezTo>
                      <a:close/>
                      <a:moveTo>
                        <a:pt x="1346457" y="314526"/>
                      </a:moveTo>
                      <a:cubicBezTo>
                        <a:pt x="1360882" y="314526"/>
                        <a:pt x="1372575" y="326219"/>
                        <a:pt x="1372575" y="340644"/>
                      </a:cubicBezTo>
                      <a:cubicBezTo>
                        <a:pt x="1372575" y="355069"/>
                        <a:pt x="1360882" y="366762"/>
                        <a:pt x="1346457" y="366762"/>
                      </a:cubicBezTo>
                      <a:cubicBezTo>
                        <a:pt x="1332032" y="366762"/>
                        <a:pt x="1320339" y="355069"/>
                        <a:pt x="1320339" y="340644"/>
                      </a:cubicBezTo>
                      <a:cubicBezTo>
                        <a:pt x="1320339" y="326219"/>
                        <a:pt x="1332032" y="314526"/>
                        <a:pt x="1346457" y="314526"/>
                      </a:cubicBezTo>
                      <a:close/>
                      <a:moveTo>
                        <a:pt x="2931865" y="308968"/>
                      </a:moveTo>
                      <a:cubicBezTo>
                        <a:pt x="2945983" y="308968"/>
                        <a:pt x="2957427" y="320164"/>
                        <a:pt x="2957427" y="333975"/>
                      </a:cubicBezTo>
                      <a:cubicBezTo>
                        <a:pt x="2957427" y="347786"/>
                        <a:pt x="2945983" y="358982"/>
                        <a:pt x="2931865" y="358982"/>
                      </a:cubicBezTo>
                      <a:cubicBezTo>
                        <a:pt x="2917747" y="358982"/>
                        <a:pt x="2906303" y="347786"/>
                        <a:pt x="2906303" y="333975"/>
                      </a:cubicBezTo>
                      <a:cubicBezTo>
                        <a:pt x="2906303" y="320164"/>
                        <a:pt x="2917747" y="308968"/>
                        <a:pt x="2931865" y="308968"/>
                      </a:cubicBezTo>
                      <a:close/>
                      <a:moveTo>
                        <a:pt x="1197530" y="283408"/>
                      </a:moveTo>
                      <a:cubicBezTo>
                        <a:pt x="1207044" y="283408"/>
                        <a:pt x="1214757" y="291121"/>
                        <a:pt x="1214757" y="300634"/>
                      </a:cubicBezTo>
                      <a:cubicBezTo>
                        <a:pt x="1214757" y="310149"/>
                        <a:pt x="1207044" y="317862"/>
                        <a:pt x="1197530" y="317862"/>
                      </a:cubicBezTo>
                      <a:cubicBezTo>
                        <a:pt x="1188016" y="317862"/>
                        <a:pt x="1180303" y="310149"/>
                        <a:pt x="1180303" y="300634"/>
                      </a:cubicBezTo>
                      <a:cubicBezTo>
                        <a:pt x="1180303" y="291121"/>
                        <a:pt x="1188016" y="283408"/>
                        <a:pt x="1197530" y="283408"/>
                      </a:cubicBezTo>
                      <a:close/>
                      <a:moveTo>
                        <a:pt x="3385315" y="277849"/>
                      </a:moveTo>
                      <a:cubicBezTo>
                        <a:pt x="3397591" y="277849"/>
                        <a:pt x="3407543" y="287801"/>
                        <a:pt x="3407543" y="300077"/>
                      </a:cubicBezTo>
                      <a:cubicBezTo>
                        <a:pt x="3407543" y="312353"/>
                        <a:pt x="3397591" y="322305"/>
                        <a:pt x="3385315" y="322305"/>
                      </a:cubicBezTo>
                      <a:cubicBezTo>
                        <a:pt x="3373039" y="322305"/>
                        <a:pt x="3363087" y="312353"/>
                        <a:pt x="3363087" y="300077"/>
                      </a:cubicBezTo>
                      <a:cubicBezTo>
                        <a:pt x="3363087" y="287801"/>
                        <a:pt x="3373039" y="277849"/>
                        <a:pt x="3385315" y="277849"/>
                      </a:cubicBezTo>
                      <a:close/>
                      <a:moveTo>
                        <a:pt x="1808242" y="273404"/>
                      </a:moveTo>
                      <a:cubicBezTo>
                        <a:pt x="1817449" y="273404"/>
                        <a:pt x="1824913" y="280868"/>
                        <a:pt x="1824913" y="290075"/>
                      </a:cubicBezTo>
                      <a:cubicBezTo>
                        <a:pt x="1824913" y="299282"/>
                        <a:pt x="1817449" y="306746"/>
                        <a:pt x="1808242" y="306746"/>
                      </a:cubicBezTo>
                      <a:cubicBezTo>
                        <a:pt x="1799035" y="306746"/>
                        <a:pt x="1791571" y="299282"/>
                        <a:pt x="1791571" y="290075"/>
                      </a:cubicBezTo>
                      <a:cubicBezTo>
                        <a:pt x="1791571" y="280868"/>
                        <a:pt x="1799035" y="273404"/>
                        <a:pt x="1808242" y="273404"/>
                      </a:cubicBezTo>
                      <a:close/>
                      <a:moveTo>
                        <a:pt x="2775158" y="265624"/>
                      </a:moveTo>
                      <a:cubicBezTo>
                        <a:pt x="2788662" y="265624"/>
                        <a:pt x="2799609" y="276322"/>
                        <a:pt x="2799609" y="289519"/>
                      </a:cubicBezTo>
                      <a:cubicBezTo>
                        <a:pt x="2799609" y="302716"/>
                        <a:pt x="2788662" y="313414"/>
                        <a:pt x="2775158" y="313414"/>
                      </a:cubicBezTo>
                      <a:cubicBezTo>
                        <a:pt x="2761654" y="313414"/>
                        <a:pt x="2750707" y="302716"/>
                        <a:pt x="2750707" y="289519"/>
                      </a:cubicBezTo>
                      <a:cubicBezTo>
                        <a:pt x="2750707" y="276322"/>
                        <a:pt x="2761654" y="265624"/>
                        <a:pt x="2775158" y="265624"/>
                      </a:cubicBezTo>
                      <a:close/>
                      <a:moveTo>
                        <a:pt x="3088016" y="250065"/>
                      </a:moveTo>
                      <a:cubicBezTo>
                        <a:pt x="3101827" y="250065"/>
                        <a:pt x="3113023" y="261261"/>
                        <a:pt x="3113023" y="275072"/>
                      </a:cubicBezTo>
                      <a:cubicBezTo>
                        <a:pt x="3113023" y="288883"/>
                        <a:pt x="3101827" y="300079"/>
                        <a:pt x="3088016" y="300079"/>
                      </a:cubicBezTo>
                      <a:cubicBezTo>
                        <a:pt x="3074205" y="300079"/>
                        <a:pt x="3063009" y="288883"/>
                        <a:pt x="3063009" y="275072"/>
                      </a:cubicBezTo>
                      <a:cubicBezTo>
                        <a:pt x="3063009" y="261261"/>
                        <a:pt x="3074205" y="250065"/>
                        <a:pt x="3088016" y="250065"/>
                      </a:cubicBezTo>
                      <a:close/>
                      <a:moveTo>
                        <a:pt x="1495384" y="248953"/>
                      </a:moveTo>
                      <a:cubicBezTo>
                        <a:pt x="1509809" y="248953"/>
                        <a:pt x="1521502" y="260646"/>
                        <a:pt x="1521502" y="275071"/>
                      </a:cubicBezTo>
                      <a:cubicBezTo>
                        <a:pt x="1521502" y="289496"/>
                        <a:pt x="1509809" y="301189"/>
                        <a:pt x="1495384" y="301189"/>
                      </a:cubicBezTo>
                      <a:cubicBezTo>
                        <a:pt x="1480959" y="301189"/>
                        <a:pt x="1469266" y="289496"/>
                        <a:pt x="1469266" y="275071"/>
                      </a:cubicBezTo>
                      <a:cubicBezTo>
                        <a:pt x="1469266" y="260646"/>
                        <a:pt x="1480959" y="248953"/>
                        <a:pt x="1495384" y="248953"/>
                      </a:cubicBezTo>
                      <a:close/>
                      <a:moveTo>
                        <a:pt x="1968285" y="240062"/>
                      </a:moveTo>
                      <a:cubicBezTo>
                        <a:pt x="1978106" y="240062"/>
                        <a:pt x="1986068" y="248272"/>
                        <a:pt x="1986068" y="258400"/>
                      </a:cubicBezTo>
                      <a:cubicBezTo>
                        <a:pt x="1986068" y="268528"/>
                        <a:pt x="1978106" y="276738"/>
                        <a:pt x="1968285" y="276738"/>
                      </a:cubicBezTo>
                      <a:cubicBezTo>
                        <a:pt x="1958464" y="276738"/>
                        <a:pt x="1950502" y="268528"/>
                        <a:pt x="1950502" y="258400"/>
                      </a:cubicBezTo>
                      <a:cubicBezTo>
                        <a:pt x="1950502" y="248272"/>
                        <a:pt x="1958464" y="240062"/>
                        <a:pt x="1968285" y="240062"/>
                      </a:cubicBezTo>
                      <a:close/>
                      <a:moveTo>
                        <a:pt x="2615673" y="235616"/>
                      </a:moveTo>
                      <a:cubicBezTo>
                        <a:pt x="2628256" y="235616"/>
                        <a:pt x="2638457" y="245817"/>
                        <a:pt x="2638457" y="258400"/>
                      </a:cubicBezTo>
                      <a:cubicBezTo>
                        <a:pt x="2638457" y="270983"/>
                        <a:pt x="2628256" y="281184"/>
                        <a:pt x="2615673" y="281184"/>
                      </a:cubicBezTo>
                      <a:cubicBezTo>
                        <a:pt x="2603090" y="281184"/>
                        <a:pt x="2592889" y="270983"/>
                        <a:pt x="2592889" y="258400"/>
                      </a:cubicBezTo>
                      <a:cubicBezTo>
                        <a:pt x="2592889" y="245817"/>
                        <a:pt x="2603090" y="235616"/>
                        <a:pt x="2615673" y="235616"/>
                      </a:cubicBezTo>
                      <a:close/>
                      <a:moveTo>
                        <a:pt x="2129437" y="220057"/>
                      </a:moveTo>
                      <a:cubicBezTo>
                        <a:pt x="2139872" y="220057"/>
                        <a:pt x="2148331" y="228516"/>
                        <a:pt x="2148331" y="238951"/>
                      </a:cubicBezTo>
                      <a:cubicBezTo>
                        <a:pt x="2148331" y="249386"/>
                        <a:pt x="2139872" y="257845"/>
                        <a:pt x="2129437" y="257845"/>
                      </a:cubicBezTo>
                      <a:cubicBezTo>
                        <a:pt x="2119002" y="257845"/>
                        <a:pt x="2110543" y="249386"/>
                        <a:pt x="2110543" y="238951"/>
                      </a:cubicBezTo>
                      <a:cubicBezTo>
                        <a:pt x="2110543" y="228516"/>
                        <a:pt x="2119002" y="220057"/>
                        <a:pt x="2129437" y="220057"/>
                      </a:cubicBezTo>
                      <a:close/>
                      <a:moveTo>
                        <a:pt x="2454521" y="217834"/>
                      </a:moveTo>
                      <a:cubicBezTo>
                        <a:pt x="2466491" y="217834"/>
                        <a:pt x="2476194" y="227537"/>
                        <a:pt x="2476194" y="239507"/>
                      </a:cubicBezTo>
                      <a:cubicBezTo>
                        <a:pt x="2476194" y="251477"/>
                        <a:pt x="2466491" y="261180"/>
                        <a:pt x="2454521" y="261180"/>
                      </a:cubicBezTo>
                      <a:cubicBezTo>
                        <a:pt x="2442551" y="261180"/>
                        <a:pt x="2432848" y="251477"/>
                        <a:pt x="2432848" y="239507"/>
                      </a:cubicBezTo>
                      <a:cubicBezTo>
                        <a:pt x="2432848" y="227537"/>
                        <a:pt x="2442551" y="217834"/>
                        <a:pt x="2454521" y="217834"/>
                      </a:cubicBezTo>
                      <a:close/>
                      <a:moveTo>
                        <a:pt x="2291700" y="212277"/>
                      </a:moveTo>
                      <a:cubicBezTo>
                        <a:pt x="2302748" y="212277"/>
                        <a:pt x="2311705" y="221482"/>
                        <a:pt x="2311705" y="232838"/>
                      </a:cubicBezTo>
                      <a:cubicBezTo>
                        <a:pt x="2311705" y="244194"/>
                        <a:pt x="2302748" y="253399"/>
                        <a:pt x="2291700" y="253399"/>
                      </a:cubicBezTo>
                      <a:cubicBezTo>
                        <a:pt x="2280652" y="253399"/>
                        <a:pt x="2271695" y="244194"/>
                        <a:pt x="2271695" y="232838"/>
                      </a:cubicBezTo>
                      <a:cubicBezTo>
                        <a:pt x="2271695" y="221482"/>
                        <a:pt x="2280652" y="212277"/>
                        <a:pt x="2291700" y="212277"/>
                      </a:cubicBezTo>
                      <a:close/>
                      <a:moveTo>
                        <a:pt x="1343679" y="208944"/>
                      </a:moveTo>
                      <a:cubicBezTo>
                        <a:pt x="1353500" y="208944"/>
                        <a:pt x="1361462" y="217154"/>
                        <a:pt x="1361462" y="227281"/>
                      </a:cubicBezTo>
                      <a:cubicBezTo>
                        <a:pt x="1361462" y="237409"/>
                        <a:pt x="1353500" y="245619"/>
                        <a:pt x="1343679" y="245619"/>
                      </a:cubicBezTo>
                      <a:cubicBezTo>
                        <a:pt x="1333858" y="245619"/>
                        <a:pt x="1325896" y="237409"/>
                        <a:pt x="1325896" y="227281"/>
                      </a:cubicBezTo>
                      <a:cubicBezTo>
                        <a:pt x="1325896" y="217154"/>
                        <a:pt x="1333858" y="208944"/>
                        <a:pt x="1343679" y="208944"/>
                      </a:cubicBezTo>
                      <a:close/>
                      <a:moveTo>
                        <a:pt x="3239722" y="204497"/>
                      </a:moveTo>
                      <a:cubicBezTo>
                        <a:pt x="3251998" y="204497"/>
                        <a:pt x="3261950" y="214449"/>
                        <a:pt x="3261950" y="226725"/>
                      </a:cubicBezTo>
                      <a:cubicBezTo>
                        <a:pt x="3261950" y="239001"/>
                        <a:pt x="3251998" y="248953"/>
                        <a:pt x="3239722" y="248953"/>
                      </a:cubicBezTo>
                      <a:cubicBezTo>
                        <a:pt x="3227446" y="248953"/>
                        <a:pt x="3217494" y="239001"/>
                        <a:pt x="3217494" y="226725"/>
                      </a:cubicBezTo>
                      <a:cubicBezTo>
                        <a:pt x="3217494" y="214449"/>
                        <a:pt x="3227446" y="204497"/>
                        <a:pt x="3239722" y="204497"/>
                      </a:cubicBezTo>
                      <a:close/>
                      <a:moveTo>
                        <a:pt x="2934088" y="195606"/>
                      </a:moveTo>
                      <a:cubicBezTo>
                        <a:pt x="2948206" y="195606"/>
                        <a:pt x="2959650" y="207050"/>
                        <a:pt x="2959650" y="221168"/>
                      </a:cubicBezTo>
                      <a:cubicBezTo>
                        <a:pt x="2959650" y="235286"/>
                        <a:pt x="2948206" y="246730"/>
                        <a:pt x="2934088" y="246730"/>
                      </a:cubicBezTo>
                      <a:cubicBezTo>
                        <a:pt x="2919970" y="246730"/>
                        <a:pt x="2908526" y="235286"/>
                        <a:pt x="2908526" y="221168"/>
                      </a:cubicBezTo>
                      <a:cubicBezTo>
                        <a:pt x="2908526" y="207050"/>
                        <a:pt x="2919970" y="195606"/>
                        <a:pt x="2934088" y="195606"/>
                      </a:cubicBezTo>
                      <a:close/>
                      <a:moveTo>
                        <a:pt x="1649869" y="195606"/>
                      </a:moveTo>
                      <a:cubicBezTo>
                        <a:pt x="1664294" y="195606"/>
                        <a:pt x="1675987" y="207299"/>
                        <a:pt x="1675987" y="221724"/>
                      </a:cubicBezTo>
                      <a:cubicBezTo>
                        <a:pt x="1675987" y="236149"/>
                        <a:pt x="1664294" y="247842"/>
                        <a:pt x="1649869" y="247842"/>
                      </a:cubicBezTo>
                      <a:cubicBezTo>
                        <a:pt x="1635444" y="247842"/>
                        <a:pt x="1623751" y="236149"/>
                        <a:pt x="1623751" y="221724"/>
                      </a:cubicBezTo>
                      <a:cubicBezTo>
                        <a:pt x="1623751" y="207299"/>
                        <a:pt x="1635444" y="195606"/>
                        <a:pt x="1649869" y="195606"/>
                      </a:cubicBezTo>
                      <a:close/>
                      <a:moveTo>
                        <a:pt x="2776825" y="153373"/>
                      </a:moveTo>
                      <a:cubicBezTo>
                        <a:pt x="2790636" y="153373"/>
                        <a:pt x="2801832" y="164817"/>
                        <a:pt x="2801832" y="178935"/>
                      </a:cubicBezTo>
                      <a:cubicBezTo>
                        <a:pt x="2801832" y="193053"/>
                        <a:pt x="2790636" y="204497"/>
                        <a:pt x="2776825" y="204497"/>
                      </a:cubicBezTo>
                      <a:cubicBezTo>
                        <a:pt x="2763014" y="204497"/>
                        <a:pt x="2751818" y="193053"/>
                        <a:pt x="2751818" y="178935"/>
                      </a:cubicBezTo>
                      <a:cubicBezTo>
                        <a:pt x="2751818" y="164817"/>
                        <a:pt x="2763014" y="153373"/>
                        <a:pt x="2776825" y="153373"/>
                      </a:cubicBezTo>
                      <a:close/>
                      <a:moveTo>
                        <a:pt x="1806575" y="153373"/>
                      </a:moveTo>
                      <a:cubicBezTo>
                        <a:pt x="1821000" y="153373"/>
                        <a:pt x="1832693" y="165066"/>
                        <a:pt x="1832693" y="179491"/>
                      </a:cubicBezTo>
                      <a:cubicBezTo>
                        <a:pt x="1832693" y="193916"/>
                        <a:pt x="1821000" y="205609"/>
                        <a:pt x="1806575" y="205609"/>
                      </a:cubicBezTo>
                      <a:cubicBezTo>
                        <a:pt x="1792150" y="205609"/>
                        <a:pt x="1780457" y="193916"/>
                        <a:pt x="1780457" y="179491"/>
                      </a:cubicBezTo>
                      <a:cubicBezTo>
                        <a:pt x="1780457" y="165066"/>
                        <a:pt x="1792150" y="153373"/>
                        <a:pt x="1806575" y="153373"/>
                      </a:cubicBezTo>
                      <a:close/>
                      <a:moveTo>
                        <a:pt x="1493718" y="146705"/>
                      </a:moveTo>
                      <a:cubicBezTo>
                        <a:pt x="1504153" y="146705"/>
                        <a:pt x="1512612" y="154915"/>
                        <a:pt x="1512612" y="165042"/>
                      </a:cubicBezTo>
                      <a:cubicBezTo>
                        <a:pt x="1512612" y="175170"/>
                        <a:pt x="1504153" y="183380"/>
                        <a:pt x="1493718" y="183380"/>
                      </a:cubicBezTo>
                      <a:cubicBezTo>
                        <a:pt x="1483283" y="183380"/>
                        <a:pt x="1474824" y="175170"/>
                        <a:pt x="1474824" y="165042"/>
                      </a:cubicBezTo>
                      <a:cubicBezTo>
                        <a:pt x="1474824" y="154915"/>
                        <a:pt x="1483283" y="146705"/>
                        <a:pt x="1493718" y="146705"/>
                      </a:cubicBezTo>
                      <a:close/>
                      <a:moveTo>
                        <a:pt x="3089683" y="142259"/>
                      </a:moveTo>
                      <a:cubicBezTo>
                        <a:pt x="3101959" y="142259"/>
                        <a:pt x="3111911" y="152211"/>
                        <a:pt x="3111911" y="164487"/>
                      </a:cubicBezTo>
                      <a:cubicBezTo>
                        <a:pt x="3111911" y="176763"/>
                        <a:pt x="3101959" y="186715"/>
                        <a:pt x="3089683" y="186715"/>
                      </a:cubicBezTo>
                      <a:cubicBezTo>
                        <a:pt x="3077407" y="186715"/>
                        <a:pt x="3067455" y="176763"/>
                        <a:pt x="3067455" y="164487"/>
                      </a:cubicBezTo>
                      <a:cubicBezTo>
                        <a:pt x="3067455" y="152211"/>
                        <a:pt x="3077407" y="142259"/>
                        <a:pt x="3089683" y="142259"/>
                      </a:cubicBezTo>
                      <a:close/>
                      <a:moveTo>
                        <a:pt x="2616784" y="123365"/>
                      </a:moveTo>
                      <a:cubicBezTo>
                        <a:pt x="2630595" y="123365"/>
                        <a:pt x="2641791" y="134809"/>
                        <a:pt x="2641791" y="148927"/>
                      </a:cubicBezTo>
                      <a:cubicBezTo>
                        <a:pt x="2641791" y="163045"/>
                        <a:pt x="2630595" y="174489"/>
                        <a:pt x="2616784" y="174489"/>
                      </a:cubicBezTo>
                      <a:cubicBezTo>
                        <a:pt x="2602973" y="174489"/>
                        <a:pt x="2591777" y="163045"/>
                        <a:pt x="2591777" y="148927"/>
                      </a:cubicBezTo>
                      <a:cubicBezTo>
                        <a:pt x="2591777" y="134809"/>
                        <a:pt x="2602973" y="123365"/>
                        <a:pt x="2616784" y="123365"/>
                      </a:cubicBezTo>
                      <a:close/>
                      <a:moveTo>
                        <a:pt x="1966617" y="123365"/>
                      </a:moveTo>
                      <a:cubicBezTo>
                        <a:pt x="1981042" y="123365"/>
                        <a:pt x="1992735" y="134809"/>
                        <a:pt x="1992735" y="148927"/>
                      </a:cubicBezTo>
                      <a:cubicBezTo>
                        <a:pt x="1992735" y="163045"/>
                        <a:pt x="1981042" y="174489"/>
                        <a:pt x="1966617" y="174489"/>
                      </a:cubicBezTo>
                      <a:cubicBezTo>
                        <a:pt x="1952192" y="174489"/>
                        <a:pt x="1940499" y="163045"/>
                        <a:pt x="1940499" y="148927"/>
                      </a:cubicBezTo>
                      <a:cubicBezTo>
                        <a:pt x="1940499" y="134809"/>
                        <a:pt x="1952192" y="123365"/>
                        <a:pt x="1966617" y="123365"/>
                      </a:cubicBezTo>
                      <a:close/>
                      <a:moveTo>
                        <a:pt x="2454520" y="105583"/>
                      </a:moveTo>
                      <a:cubicBezTo>
                        <a:pt x="2468945" y="105583"/>
                        <a:pt x="2480638" y="116779"/>
                        <a:pt x="2480638" y="130590"/>
                      </a:cubicBezTo>
                      <a:cubicBezTo>
                        <a:pt x="2480638" y="144401"/>
                        <a:pt x="2468945" y="155597"/>
                        <a:pt x="2454520" y="155597"/>
                      </a:cubicBezTo>
                      <a:cubicBezTo>
                        <a:pt x="2440095" y="155597"/>
                        <a:pt x="2428402" y="144401"/>
                        <a:pt x="2428402" y="130590"/>
                      </a:cubicBezTo>
                      <a:cubicBezTo>
                        <a:pt x="2428402" y="116779"/>
                        <a:pt x="2440095" y="105583"/>
                        <a:pt x="2454520" y="105583"/>
                      </a:cubicBezTo>
                      <a:close/>
                      <a:moveTo>
                        <a:pt x="2128881" y="104471"/>
                      </a:moveTo>
                      <a:cubicBezTo>
                        <a:pt x="2143306" y="104471"/>
                        <a:pt x="2154999" y="116164"/>
                        <a:pt x="2154999" y="130589"/>
                      </a:cubicBezTo>
                      <a:cubicBezTo>
                        <a:pt x="2154999" y="145014"/>
                        <a:pt x="2143306" y="156707"/>
                        <a:pt x="2128881" y="156707"/>
                      </a:cubicBezTo>
                      <a:cubicBezTo>
                        <a:pt x="2114456" y="156707"/>
                        <a:pt x="2102763" y="145014"/>
                        <a:pt x="2102763" y="130589"/>
                      </a:cubicBezTo>
                      <a:cubicBezTo>
                        <a:pt x="2102763" y="116164"/>
                        <a:pt x="2114456" y="104471"/>
                        <a:pt x="2128881" y="104471"/>
                      </a:cubicBezTo>
                      <a:close/>
                      <a:moveTo>
                        <a:pt x="2291700" y="98915"/>
                      </a:moveTo>
                      <a:cubicBezTo>
                        <a:pt x="2305818" y="98915"/>
                        <a:pt x="2317262" y="110359"/>
                        <a:pt x="2317262" y="124477"/>
                      </a:cubicBezTo>
                      <a:cubicBezTo>
                        <a:pt x="2317262" y="138595"/>
                        <a:pt x="2305818" y="150039"/>
                        <a:pt x="2291700" y="150039"/>
                      </a:cubicBezTo>
                      <a:cubicBezTo>
                        <a:pt x="2277582" y="150039"/>
                        <a:pt x="2266138" y="138595"/>
                        <a:pt x="2266138" y="124477"/>
                      </a:cubicBezTo>
                      <a:cubicBezTo>
                        <a:pt x="2266138" y="110359"/>
                        <a:pt x="2277582" y="98915"/>
                        <a:pt x="2291700" y="98915"/>
                      </a:cubicBezTo>
                      <a:close/>
                      <a:moveTo>
                        <a:pt x="1648201" y="94469"/>
                      </a:moveTo>
                      <a:cubicBezTo>
                        <a:pt x="1658636" y="94469"/>
                        <a:pt x="1667095" y="102928"/>
                        <a:pt x="1667095" y="113364"/>
                      </a:cubicBezTo>
                      <a:cubicBezTo>
                        <a:pt x="1667095" y="123798"/>
                        <a:pt x="1658636" y="132257"/>
                        <a:pt x="1648201" y="132257"/>
                      </a:cubicBezTo>
                      <a:cubicBezTo>
                        <a:pt x="1637766" y="132257"/>
                        <a:pt x="1629307" y="123798"/>
                        <a:pt x="1629307" y="113364"/>
                      </a:cubicBezTo>
                      <a:cubicBezTo>
                        <a:pt x="1629307" y="102928"/>
                        <a:pt x="1637766" y="94469"/>
                        <a:pt x="1648201" y="94469"/>
                      </a:cubicBezTo>
                      <a:close/>
                      <a:moveTo>
                        <a:pt x="2935199" y="91135"/>
                      </a:moveTo>
                      <a:cubicBezTo>
                        <a:pt x="2947475" y="91135"/>
                        <a:pt x="2957427" y="100838"/>
                        <a:pt x="2957427" y="112808"/>
                      </a:cubicBezTo>
                      <a:cubicBezTo>
                        <a:pt x="2957427" y="124778"/>
                        <a:pt x="2947475" y="134481"/>
                        <a:pt x="2935199" y="134481"/>
                      </a:cubicBezTo>
                      <a:cubicBezTo>
                        <a:pt x="2922923" y="134481"/>
                        <a:pt x="2912971" y="124778"/>
                        <a:pt x="2912971" y="112808"/>
                      </a:cubicBezTo>
                      <a:cubicBezTo>
                        <a:pt x="2912971" y="100838"/>
                        <a:pt x="2922923" y="91135"/>
                        <a:pt x="2935199" y="91135"/>
                      </a:cubicBezTo>
                      <a:close/>
                      <a:moveTo>
                        <a:pt x="1806020" y="53348"/>
                      </a:moveTo>
                      <a:cubicBezTo>
                        <a:pt x="1816455" y="53348"/>
                        <a:pt x="1824914" y="62055"/>
                        <a:pt x="1824914" y="72797"/>
                      </a:cubicBezTo>
                      <a:cubicBezTo>
                        <a:pt x="1824914" y="83539"/>
                        <a:pt x="1816455" y="92247"/>
                        <a:pt x="1806020" y="92247"/>
                      </a:cubicBezTo>
                      <a:cubicBezTo>
                        <a:pt x="1795585" y="92247"/>
                        <a:pt x="1787126" y="83539"/>
                        <a:pt x="1787126" y="72797"/>
                      </a:cubicBezTo>
                      <a:cubicBezTo>
                        <a:pt x="1787126" y="62055"/>
                        <a:pt x="1795585" y="53348"/>
                        <a:pt x="1806020" y="53348"/>
                      </a:cubicBezTo>
                      <a:close/>
                      <a:moveTo>
                        <a:pt x="2776826" y="51124"/>
                      </a:moveTo>
                      <a:cubicBezTo>
                        <a:pt x="2788796" y="51124"/>
                        <a:pt x="2798499" y="60827"/>
                        <a:pt x="2798499" y="72797"/>
                      </a:cubicBezTo>
                      <a:cubicBezTo>
                        <a:pt x="2798499" y="84767"/>
                        <a:pt x="2788796" y="94470"/>
                        <a:pt x="2776826" y="94470"/>
                      </a:cubicBezTo>
                      <a:cubicBezTo>
                        <a:pt x="2764856" y="94470"/>
                        <a:pt x="2755153" y="84767"/>
                        <a:pt x="2755153" y="72797"/>
                      </a:cubicBezTo>
                      <a:cubicBezTo>
                        <a:pt x="2755153" y="60827"/>
                        <a:pt x="2764856" y="51124"/>
                        <a:pt x="2776826" y="51124"/>
                      </a:cubicBezTo>
                      <a:close/>
                      <a:moveTo>
                        <a:pt x="1966617" y="24451"/>
                      </a:moveTo>
                      <a:cubicBezTo>
                        <a:pt x="1977359" y="24451"/>
                        <a:pt x="1986067" y="33159"/>
                        <a:pt x="1986067" y="43901"/>
                      </a:cubicBezTo>
                      <a:cubicBezTo>
                        <a:pt x="1986067" y="54643"/>
                        <a:pt x="1977359" y="63352"/>
                        <a:pt x="1966617" y="63352"/>
                      </a:cubicBezTo>
                      <a:cubicBezTo>
                        <a:pt x="1955875" y="63352"/>
                        <a:pt x="1947167" y="54643"/>
                        <a:pt x="1947167" y="43901"/>
                      </a:cubicBezTo>
                      <a:cubicBezTo>
                        <a:pt x="1947167" y="33159"/>
                        <a:pt x="1955875" y="24451"/>
                        <a:pt x="1966617" y="24451"/>
                      </a:cubicBezTo>
                      <a:close/>
                      <a:moveTo>
                        <a:pt x="2616229" y="22228"/>
                      </a:moveTo>
                      <a:cubicBezTo>
                        <a:pt x="2627892" y="22228"/>
                        <a:pt x="2637346" y="31931"/>
                        <a:pt x="2637346" y="43901"/>
                      </a:cubicBezTo>
                      <a:cubicBezTo>
                        <a:pt x="2637346" y="55871"/>
                        <a:pt x="2627892" y="65574"/>
                        <a:pt x="2616229" y="65574"/>
                      </a:cubicBezTo>
                      <a:cubicBezTo>
                        <a:pt x="2604566" y="65574"/>
                        <a:pt x="2595112" y="55871"/>
                        <a:pt x="2595112" y="43901"/>
                      </a:cubicBezTo>
                      <a:cubicBezTo>
                        <a:pt x="2595112" y="31931"/>
                        <a:pt x="2604566" y="22228"/>
                        <a:pt x="2616229" y="22228"/>
                      </a:cubicBezTo>
                      <a:close/>
                      <a:moveTo>
                        <a:pt x="2128881" y="6668"/>
                      </a:moveTo>
                      <a:cubicBezTo>
                        <a:pt x="2140237" y="6668"/>
                        <a:pt x="2149442" y="15625"/>
                        <a:pt x="2149442" y="26673"/>
                      </a:cubicBezTo>
                      <a:cubicBezTo>
                        <a:pt x="2149442" y="37721"/>
                        <a:pt x="2140237" y="46678"/>
                        <a:pt x="2128881" y="46678"/>
                      </a:cubicBezTo>
                      <a:cubicBezTo>
                        <a:pt x="2117525" y="46678"/>
                        <a:pt x="2108320" y="37721"/>
                        <a:pt x="2108320" y="26673"/>
                      </a:cubicBezTo>
                      <a:cubicBezTo>
                        <a:pt x="2108320" y="15625"/>
                        <a:pt x="2117525" y="6668"/>
                        <a:pt x="2128881" y="6668"/>
                      </a:cubicBezTo>
                      <a:close/>
                      <a:moveTo>
                        <a:pt x="2454520" y="5557"/>
                      </a:moveTo>
                      <a:cubicBezTo>
                        <a:pt x="2465876" y="5557"/>
                        <a:pt x="2475081" y="15011"/>
                        <a:pt x="2475081" y="26674"/>
                      </a:cubicBezTo>
                      <a:cubicBezTo>
                        <a:pt x="2475081" y="38337"/>
                        <a:pt x="2465876" y="47791"/>
                        <a:pt x="2454520" y="47791"/>
                      </a:cubicBezTo>
                      <a:cubicBezTo>
                        <a:pt x="2443164" y="47791"/>
                        <a:pt x="2433959" y="38337"/>
                        <a:pt x="2433959" y="26674"/>
                      </a:cubicBezTo>
                      <a:cubicBezTo>
                        <a:pt x="2433959" y="15011"/>
                        <a:pt x="2443164" y="5557"/>
                        <a:pt x="2454520" y="5557"/>
                      </a:cubicBezTo>
                      <a:close/>
                      <a:moveTo>
                        <a:pt x="2291145" y="0"/>
                      </a:moveTo>
                      <a:cubicBezTo>
                        <a:pt x="2302501" y="0"/>
                        <a:pt x="2311706" y="9205"/>
                        <a:pt x="2311706" y="20561"/>
                      </a:cubicBezTo>
                      <a:cubicBezTo>
                        <a:pt x="2311706" y="31917"/>
                        <a:pt x="2302501" y="41123"/>
                        <a:pt x="2291145" y="41123"/>
                      </a:cubicBezTo>
                      <a:cubicBezTo>
                        <a:pt x="2279789" y="41123"/>
                        <a:pt x="2270584" y="31917"/>
                        <a:pt x="2270584" y="20561"/>
                      </a:cubicBezTo>
                      <a:cubicBezTo>
                        <a:pt x="2270584" y="9205"/>
                        <a:pt x="2279789" y="0"/>
                        <a:pt x="22911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43" name="文本框 42"/>
            <p:cNvSpPr txBox="1"/>
            <p:nvPr/>
          </p:nvSpPr>
          <p:spPr>
            <a:xfrm>
              <a:off x="4875144" y="2484317"/>
              <a:ext cx="3172692" cy="2034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VS</a:t>
              </a:r>
              <a:endParaRPr lang="zh-CN" altLang="en-US" sz="1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230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436487" y="4632510"/>
            <a:ext cx="2846067" cy="1079137"/>
            <a:chOff x="8317140" y="1196975"/>
            <a:chExt cx="2846067" cy="1079137"/>
          </a:xfrm>
        </p:grpSpPr>
        <p:sp>
          <p:nvSpPr>
            <p:cNvPr id="13" name="矩形 12"/>
            <p:cNvSpPr/>
            <p:nvPr/>
          </p:nvSpPr>
          <p:spPr>
            <a:xfrm>
              <a:off x="8317140" y="18144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这里输入标题</a:t>
              </a:r>
              <a:endPara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17140" y="1196975"/>
              <a:ext cx="284606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请在这里输入内容，请在这里输入内容，请在这里输入内容</a:t>
              </a:r>
              <a:endParaRPr lang="zh-CN" altLang="en-US" sz="1400" spc="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48020" y="1621108"/>
            <a:ext cx="4295961" cy="4321182"/>
            <a:chOff x="3948020" y="1297086"/>
            <a:chExt cx="4295961" cy="4321182"/>
          </a:xfrm>
        </p:grpSpPr>
        <p:sp>
          <p:nvSpPr>
            <p:cNvPr id="17" name="椭圆 16"/>
            <p:cNvSpPr>
              <a:spLocks/>
            </p:cNvSpPr>
            <p:nvPr/>
          </p:nvSpPr>
          <p:spPr>
            <a:xfrm>
              <a:off x="4705803" y="2041339"/>
              <a:ext cx="2780394" cy="2780394"/>
            </a:xfrm>
            <a:prstGeom prst="ellipse">
              <a:avLst/>
            </a:prstGeom>
            <a:noFill/>
            <a:ln w="66675" cmpd="dbl">
              <a:solidFill>
                <a:schemeClr val="accent4">
                  <a:alpha val="3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088070" y="1423606"/>
              <a:ext cx="4015861" cy="4015861"/>
              <a:chOff x="4093595" y="1424997"/>
              <a:chExt cx="4015861" cy="4015861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093595" y="1425006"/>
                <a:ext cx="4015861" cy="4015844"/>
                <a:chOff x="4084611" y="1423900"/>
                <a:chExt cx="4015861" cy="4015844"/>
              </a:xfrm>
            </p:grpSpPr>
            <p:sp>
              <p:nvSpPr>
                <p:cNvPr id="53" name="弧形 52"/>
                <p:cNvSpPr>
                  <a:spLocks/>
                </p:cNvSpPr>
                <p:nvPr/>
              </p:nvSpPr>
              <p:spPr>
                <a:xfrm>
                  <a:off x="4084611" y="1423900"/>
                  <a:ext cx="4015861" cy="4015844"/>
                </a:xfrm>
                <a:prstGeom prst="arc">
                  <a:avLst>
                    <a:gd name="adj1" fmla="val 19964552"/>
                    <a:gd name="adj2" fmla="val 1139710"/>
                  </a:avLst>
                </a:prstGeom>
                <a:ln w="25400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直角三角形 53">
                  <a:extLst>
                    <a:ext uri="{FF2B5EF4-FFF2-40B4-BE49-F238E27FC236}">
                      <a16:creationId xmlns:a16="http://schemas.microsoft.com/office/drawing/2014/main" id="{009F1BF2-F48C-465B-9094-7A068F7FB558}"/>
                    </a:ext>
                  </a:extLst>
                </p:cNvPr>
                <p:cNvSpPr/>
                <p:nvPr/>
              </p:nvSpPr>
              <p:spPr>
                <a:xfrm rot="6509363">
                  <a:off x="7918351" y="4095240"/>
                  <a:ext cx="160332" cy="65212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 rot="16200000">
                <a:off x="4093595" y="1425006"/>
                <a:ext cx="4015861" cy="4015844"/>
                <a:chOff x="4084611" y="1423900"/>
                <a:chExt cx="4015861" cy="4015844"/>
              </a:xfrm>
            </p:grpSpPr>
            <p:sp>
              <p:nvSpPr>
                <p:cNvPr id="51" name="弧形 50"/>
                <p:cNvSpPr>
                  <a:spLocks/>
                </p:cNvSpPr>
                <p:nvPr/>
              </p:nvSpPr>
              <p:spPr>
                <a:xfrm>
                  <a:off x="4084611" y="1423900"/>
                  <a:ext cx="4015861" cy="4015844"/>
                </a:xfrm>
                <a:prstGeom prst="arc">
                  <a:avLst>
                    <a:gd name="adj1" fmla="val 19964552"/>
                    <a:gd name="adj2" fmla="val 1139710"/>
                  </a:avLst>
                </a:prstGeom>
                <a:ln w="25400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直角三角形 51">
                  <a:extLst>
                    <a:ext uri="{FF2B5EF4-FFF2-40B4-BE49-F238E27FC236}">
                      <a16:creationId xmlns:a16="http://schemas.microsoft.com/office/drawing/2014/main" id="{009F1BF2-F48C-465B-9094-7A068F7FB558}"/>
                    </a:ext>
                  </a:extLst>
                </p:cNvPr>
                <p:cNvSpPr/>
                <p:nvPr/>
              </p:nvSpPr>
              <p:spPr>
                <a:xfrm rot="6509363">
                  <a:off x="7918351" y="4095240"/>
                  <a:ext cx="160332" cy="65212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 rot="16200000" flipH="1" flipV="1">
                <a:off x="4093595" y="1425006"/>
                <a:ext cx="4015861" cy="4015844"/>
                <a:chOff x="4084611" y="1423900"/>
                <a:chExt cx="4015861" cy="4015844"/>
              </a:xfrm>
            </p:grpSpPr>
            <p:sp>
              <p:nvSpPr>
                <p:cNvPr id="49" name="弧形 48"/>
                <p:cNvSpPr>
                  <a:spLocks/>
                </p:cNvSpPr>
                <p:nvPr/>
              </p:nvSpPr>
              <p:spPr>
                <a:xfrm>
                  <a:off x="4084611" y="1423900"/>
                  <a:ext cx="4015861" cy="4015844"/>
                </a:xfrm>
                <a:prstGeom prst="arc">
                  <a:avLst>
                    <a:gd name="adj1" fmla="val 19964552"/>
                    <a:gd name="adj2" fmla="val 1139710"/>
                  </a:avLst>
                </a:prstGeom>
                <a:ln w="25400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直角三角形 49">
                  <a:extLst>
                    <a:ext uri="{FF2B5EF4-FFF2-40B4-BE49-F238E27FC236}">
                      <a16:creationId xmlns:a16="http://schemas.microsoft.com/office/drawing/2014/main" id="{009F1BF2-F48C-465B-9094-7A068F7FB558}"/>
                    </a:ext>
                  </a:extLst>
                </p:cNvPr>
                <p:cNvSpPr/>
                <p:nvPr/>
              </p:nvSpPr>
              <p:spPr>
                <a:xfrm rot="6509363">
                  <a:off x="7918351" y="4095240"/>
                  <a:ext cx="160332" cy="65212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 rot="10800000">
                <a:off x="4093595" y="1425006"/>
                <a:ext cx="4015861" cy="4015844"/>
                <a:chOff x="4084611" y="1423900"/>
                <a:chExt cx="4015861" cy="4015844"/>
              </a:xfrm>
            </p:grpSpPr>
            <p:sp>
              <p:nvSpPr>
                <p:cNvPr id="47" name="弧形 46"/>
                <p:cNvSpPr>
                  <a:spLocks/>
                </p:cNvSpPr>
                <p:nvPr/>
              </p:nvSpPr>
              <p:spPr>
                <a:xfrm>
                  <a:off x="4084611" y="1423900"/>
                  <a:ext cx="4015861" cy="4015844"/>
                </a:xfrm>
                <a:prstGeom prst="arc">
                  <a:avLst>
                    <a:gd name="adj1" fmla="val 19964552"/>
                    <a:gd name="adj2" fmla="val 1139710"/>
                  </a:avLst>
                </a:prstGeom>
                <a:ln w="25400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直角三角形 47">
                  <a:extLst>
                    <a:ext uri="{FF2B5EF4-FFF2-40B4-BE49-F238E27FC236}">
                      <a16:creationId xmlns:a16="http://schemas.microsoft.com/office/drawing/2014/main" id="{009F1BF2-F48C-465B-9094-7A068F7FB558}"/>
                    </a:ext>
                  </a:extLst>
                </p:cNvPr>
                <p:cNvSpPr/>
                <p:nvPr/>
              </p:nvSpPr>
              <p:spPr>
                <a:xfrm rot="6509363">
                  <a:off x="7918351" y="4095240"/>
                  <a:ext cx="160332" cy="65212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747594" y="4121881"/>
              <a:ext cx="1496387" cy="1496387"/>
              <a:chOff x="6747594" y="4121881"/>
              <a:chExt cx="1496387" cy="1496387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747594" y="4121881"/>
                <a:ext cx="1496387" cy="1496387"/>
                <a:chOff x="2488072" y="1497975"/>
                <a:chExt cx="1547812" cy="1547812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88072" y="1497975"/>
                  <a:ext cx="1547812" cy="1547812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  <a:alpha val="20000"/>
                  </a:schemeClr>
                </a:solidFill>
                <a:ln w="6350">
                  <a:solidFill>
                    <a:schemeClr val="accent2">
                      <a:lumMod val="60000"/>
                      <a:lumOff val="4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2ECD07AE-7CA6-49B5-BFD3-B244228C1F75}"/>
                    </a:ext>
                  </a:extLst>
                </p:cNvPr>
                <p:cNvSpPr/>
                <p:nvPr/>
              </p:nvSpPr>
              <p:spPr>
                <a:xfrm>
                  <a:off x="2611030" y="1620933"/>
                  <a:ext cx="1301897" cy="130189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layout-design-with-three-footer-parts_43847">
                <a:extLst>
                  <a:ext uri="{FF2B5EF4-FFF2-40B4-BE49-F238E27FC236}">
                    <a16:creationId xmlns:a16="http://schemas.microsoft.com/office/drawing/2014/main" id="{54405246-CCE2-4201-BBB1-D3F3EB6E740D}"/>
                  </a:ext>
                </a:extLst>
              </p:cNvPr>
              <p:cNvSpPr/>
              <p:nvPr/>
            </p:nvSpPr>
            <p:spPr>
              <a:xfrm>
                <a:off x="7121005" y="4495806"/>
                <a:ext cx="749565" cy="748536"/>
              </a:xfrm>
              <a:custGeom>
                <a:avLst/>
                <a:gdLst>
                  <a:gd name="connsiteX0" fmla="*/ 438004 w 603265"/>
                  <a:gd name="connsiteY0" fmla="*/ 486257 h 602437"/>
                  <a:gd name="connsiteX1" fmla="*/ 603265 w 603265"/>
                  <a:gd name="connsiteY1" fmla="*/ 486257 h 602437"/>
                  <a:gd name="connsiteX2" fmla="*/ 603265 w 603265"/>
                  <a:gd name="connsiteY2" fmla="*/ 602437 h 602437"/>
                  <a:gd name="connsiteX3" fmla="*/ 438004 w 603265"/>
                  <a:gd name="connsiteY3" fmla="*/ 602437 h 602437"/>
                  <a:gd name="connsiteX4" fmla="*/ 219520 w 603265"/>
                  <a:gd name="connsiteY4" fmla="*/ 486257 h 602437"/>
                  <a:gd name="connsiteX5" fmla="*/ 383746 w 603265"/>
                  <a:gd name="connsiteY5" fmla="*/ 486257 h 602437"/>
                  <a:gd name="connsiteX6" fmla="*/ 383746 w 603265"/>
                  <a:gd name="connsiteY6" fmla="*/ 602437 h 602437"/>
                  <a:gd name="connsiteX7" fmla="*/ 219520 w 603265"/>
                  <a:gd name="connsiteY7" fmla="*/ 602437 h 602437"/>
                  <a:gd name="connsiteX8" fmla="*/ 0 w 603265"/>
                  <a:gd name="connsiteY8" fmla="*/ 486257 h 602437"/>
                  <a:gd name="connsiteX9" fmla="*/ 164018 w 603265"/>
                  <a:gd name="connsiteY9" fmla="*/ 486257 h 602437"/>
                  <a:gd name="connsiteX10" fmla="*/ 164018 w 603265"/>
                  <a:gd name="connsiteY10" fmla="*/ 602437 h 602437"/>
                  <a:gd name="connsiteX11" fmla="*/ 0 w 603265"/>
                  <a:gd name="connsiteY11" fmla="*/ 602437 h 602437"/>
                  <a:gd name="connsiteX12" fmla="*/ 36170 w 603265"/>
                  <a:gd name="connsiteY12" fmla="*/ 36130 h 602437"/>
                  <a:gd name="connsiteX13" fmla="*/ 36170 w 603265"/>
                  <a:gd name="connsiteY13" fmla="*/ 400010 h 602437"/>
                  <a:gd name="connsiteX14" fmla="*/ 565803 w 603265"/>
                  <a:gd name="connsiteY14" fmla="*/ 400010 h 602437"/>
                  <a:gd name="connsiteX15" fmla="*/ 565803 w 603265"/>
                  <a:gd name="connsiteY15" fmla="*/ 36130 h 602437"/>
                  <a:gd name="connsiteX16" fmla="*/ 0 w 603265"/>
                  <a:gd name="connsiteY16" fmla="*/ 0 h 602437"/>
                  <a:gd name="connsiteX17" fmla="*/ 603265 w 603265"/>
                  <a:gd name="connsiteY17" fmla="*/ 0 h 602437"/>
                  <a:gd name="connsiteX18" fmla="*/ 603265 w 603265"/>
                  <a:gd name="connsiteY18" fmla="*/ 436140 h 602437"/>
                  <a:gd name="connsiteX19" fmla="*/ 0 w 603265"/>
                  <a:gd name="connsiteY19" fmla="*/ 436140 h 60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3265" h="602437">
                    <a:moveTo>
                      <a:pt x="438004" y="486257"/>
                    </a:moveTo>
                    <a:lnTo>
                      <a:pt x="603265" y="486257"/>
                    </a:lnTo>
                    <a:lnTo>
                      <a:pt x="603265" y="602437"/>
                    </a:lnTo>
                    <a:lnTo>
                      <a:pt x="438004" y="602437"/>
                    </a:lnTo>
                    <a:close/>
                    <a:moveTo>
                      <a:pt x="219520" y="486257"/>
                    </a:moveTo>
                    <a:lnTo>
                      <a:pt x="383746" y="486257"/>
                    </a:lnTo>
                    <a:lnTo>
                      <a:pt x="383746" y="602437"/>
                    </a:lnTo>
                    <a:lnTo>
                      <a:pt x="219520" y="602437"/>
                    </a:lnTo>
                    <a:close/>
                    <a:moveTo>
                      <a:pt x="0" y="486257"/>
                    </a:moveTo>
                    <a:lnTo>
                      <a:pt x="164018" y="486257"/>
                    </a:lnTo>
                    <a:lnTo>
                      <a:pt x="164018" y="602437"/>
                    </a:lnTo>
                    <a:lnTo>
                      <a:pt x="0" y="602437"/>
                    </a:lnTo>
                    <a:close/>
                    <a:moveTo>
                      <a:pt x="36170" y="36130"/>
                    </a:moveTo>
                    <a:lnTo>
                      <a:pt x="36170" y="400010"/>
                    </a:lnTo>
                    <a:lnTo>
                      <a:pt x="565803" y="400010"/>
                    </a:lnTo>
                    <a:lnTo>
                      <a:pt x="565803" y="36130"/>
                    </a:lnTo>
                    <a:close/>
                    <a:moveTo>
                      <a:pt x="0" y="0"/>
                    </a:moveTo>
                    <a:lnTo>
                      <a:pt x="603265" y="0"/>
                    </a:lnTo>
                    <a:lnTo>
                      <a:pt x="603265" y="436140"/>
                    </a:lnTo>
                    <a:lnTo>
                      <a:pt x="0" y="436140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993727" y="4577687"/>
                <a:ext cx="1016945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标题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948020" y="4121881"/>
              <a:ext cx="1496387" cy="1496387"/>
              <a:chOff x="3948020" y="4121881"/>
              <a:chExt cx="1496387" cy="1496387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3948020" y="4121881"/>
                <a:ext cx="1496387" cy="1496387"/>
                <a:chOff x="2488072" y="1497975"/>
                <a:chExt cx="1547812" cy="1547812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2488072" y="1497975"/>
                  <a:ext cx="1547812" cy="1547812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  <a:alpha val="20000"/>
                  </a:schemeClr>
                </a:solidFill>
                <a:ln w="6350">
                  <a:solidFill>
                    <a:schemeClr val="accent2">
                      <a:lumMod val="60000"/>
                      <a:lumOff val="4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2ECD07AE-7CA6-49B5-BFD3-B244228C1F75}"/>
                    </a:ext>
                  </a:extLst>
                </p:cNvPr>
                <p:cNvSpPr/>
                <p:nvPr/>
              </p:nvSpPr>
              <p:spPr>
                <a:xfrm>
                  <a:off x="2611030" y="1620933"/>
                  <a:ext cx="1301897" cy="130189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4" name="truck_163981">
                <a:extLst>
                  <a:ext uri="{FF2B5EF4-FFF2-40B4-BE49-F238E27FC236}">
                    <a16:creationId xmlns:a16="http://schemas.microsoft.com/office/drawing/2014/main" id="{54405246-CCE2-4201-BBB1-D3F3EB6E740D}"/>
                  </a:ext>
                </a:extLst>
              </p:cNvPr>
              <p:cNvSpPr/>
              <p:nvPr/>
            </p:nvSpPr>
            <p:spPr>
              <a:xfrm>
                <a:off x="4321431" y="4534164"/>
                <a:ext cx="749565" cy="671820"/>
              </a:xfrm>
              <a:custGeom>
                <a:avLst/>
                <a:gdLst>
                  <a:gd name="T0" fmla="*/ 5227 w 6536"/>
                  <a:gd name="T1" fmla="*/ 1075 h 5868"/>
                  <a:gd name="T2" fmla="*/ 5227 w 6536"/>
                  <a:gd name="T3" fmla="*/ 863 h 5868"/>
                  <a:gd name="T4" fmla="*/ 4948 w 6536"/>
                  <a:gd name="T5" fmla="*/ 584 h 5868"/>
                  <a:gd name="T6" fmla="*/ 4669 w 6536"/>
                  <a:gd name="T7" fmla="*/ 863 h 5868"/>
                  <a:gd name="T8" fmla="*/ 4669 w 6536"/>
                  <a:gd name="T9" fmla="*/ 1044 h 5868"/>
                  <a:gd name="T10" fmla="*/ 4377 w 6536"/>
                  <a:gd name="T11" fmla="*/ 1044 h 5868"/>
                  <a:gd name="T12" fmla="*/ 4377 w 6536"/>
                  <a:gd name="T13" fmla="*/ 279 h 5868"/>
                  <a:gd name="T14" fmla="*/ 4099 w 6536"/>
                  <a:gd name="T15" fmla="*/ 0 h 5868"/>
                  <a:gd name="T16" fmla="*/ 279 w 6536"/>
                  <a:gd name="T17" fmla="*/ 0 h 5868"/>
                  <a:gd name="T18" fmla="*/ 0 w 6536"/>
                  <a:gd name="T19" fmla="*/ 279 h 5868"/>
                  <a:gd name="T20" fmla="*/ 0 w 6536"/>
                  <a:gd name="T21" fmla="*/ 4560 h 5868"/>
                  <a:gd name="T22" fmla="*/ 279 w 6536"/>
                  <a:gd name="T23" fmla="*/ 4839 h 5868"/>
                  <a:gd name="T24" fmla="*/ 600 w 6536"/>
                  <a:gd name="T25" fmla="*/ 4839 h 5868"/>
                  <a:gd name="T26" fmla="*/ 599 w 6536"/>
                  <a:gd name="T27" fmla="*/ 4895 h 5868"/>
                  <a:gd name="T28" fmla="*/ 1572 w 6536"/>
                  <a:gd name="T29" fmla="*/ 5868 h 5868"/>
                  <a:gd name="T30" fmla="*/ 2545 w 6536"/>
                  <a:gd name="T31" fmla="*/ 4895 h 5868"/>
                  <a:gd name="T32" fmla="*/ 2544 w 6536"/>
                  <a:gd name="T33" fmla="*/ 4839 h 5868"/>
                  <a:gd name="T34" fmla="*/ 4271 w 6536"/>
                  <a:gd name="T35" fmla="*/ 4839 h 5868"/>
                  <a:gd name="T36" fmla="*/ 4269 w 6536"/>
                  <a:gd name="T37" fmla="*/ 4895 h 5868"/>
                  <a:gd name="T38" fmla="*/ 5243 w 6536"/>
                  <a:gd name="T39" fmla="*/ 5868 h 5868"/>
                  <a:gd name="T40" fmla="*/ 6216 w 6536"/>
                  <a:gd name="T41" fmla="*/ 4895 h 5868"/>
                  <a:gd name="T42" fmla="*/ 6213 w 6536"/>
                  <a:gd name="T43" fmla="*/ 4825 h 5868"/>
                  <a:gd name="T44" fmla="*/ 6257 w 6536"/>
                  <a:gd name="T45" fmla="*/ 4825 h 5868"/>
                  <a:gd name="T46" fmla="*/ 6536 w 6536"/>
                  <a:gd name="T47" fmla="*/ 4533 h 5868"/>
                  <a:gd name="T48" fmla="*/ 6536 w 6536"/>
                  <a:gd name="T49" fmla="*/ 2683 h 5868"/>
                  <a:gd name="T50" fmla="*/ 5227 w 6536"/>
                  <a:gd name="T51" fmla="*/ 1075 h 5868"/>
                  <a:gd name="T52" fmla="*/ 1571 w 6536"/>
                  <a:gd name="T53" fmla="*/ 5324 h 5868"/>
                  <a:gd name="T54" fmla="*/ 1140 w 6536"/>
                  <a:gd name="T55" fmla="*/ 4893 h 5868"/>
                  <a:gd name="T56" fmla="*/ 1571 w 6536"/>
                  <a:gd name="T57" fmla="*/ 4463 h 5868"/>
                  <a:gd name="T58" fmla="*/ 2001 w 6536"/>
                  <a:gd name="T59" fmla="*/ 4893 h 5868"/>
                  <a:gd name="T60" fmla="*/ 1571 w 6536"/>
                  <a:gd name="T61" fmla="*/ 5324 h 5868"/>
                  <a:gd name="T62" fmla="*/ 3823 w 6536"/>
                  <a:gd name="T63" fmla="*/ 4281 h 5868"/>
                  <a:gd name="T64" fmla="*/ 2331 w 6536"/>
                  <a:gd name="T65" fmla="*/ 4281 h 5868"/>
                  <a:gd name="T66" fmla="*/ 1571 w 6536"/>
                  <a:gd name="T67" fmla="*/ 3920 h 5868"/>
                  <a:gd name="T68" fmla="*/ 811 w 6536"/>
                  <a:gd name="T69" fmla="*/ 4281 h 5868"/>
                  <a:gd name="T70" fmla="*/ 543 w 6536"/>
                  <a:gd name="T71" fmla="*/ 4281 h 5868"/>
                  <a:gd name="T72" fmla="*/ 543 w 6536"/>
                  <a:gd name="T73" fmla="*/ 543 h 5868"/>
                  <a:gd name="T74" fmla="*/ 3823 w 6536"/>
                  <a:gd name="T75" fmla="*/ 543 h 5868"/>
                  <a:gd name="T76" fmla="*/ 3823 w 6536"/>
                  <a:gd name="T77" fmla="*/ 4281 h 5868"/>
                  <a:gd name="T78" fmla="*/ 5240 w 6536"/>
                  <a:gd name="T79" fmla="*/ 5324 h 5868"/>
                  <a:gd name="T80" fmla="*/ 4809 w 6536"/>
                  <a:gd name="T81" fmla="*/ 4893 h 5868"/>
                  <a:gd name="T82" fmla="*/ 5240 w 6536"/>
                  <a:gd name="T83" fmla="*/ 4463 h 5868"/>
                  <a:gd name="T84" fmla="*/ 5671 w 6536"/>
                  <a:gd name="T85" fmla="*/ 4893 h 5868"/>
                  <a:gd name="T86" fmla="*/ 5240 w 6536"/>
                  <a:gd name="T87" fmla="*/ 5324 h 5868"/>
                  <a:gd name="T88" fmla="*/ 5991 w 6536"/>
                  <a:gd name="T89" fmla="*/ 4268 h 5868"/>
                  <a:gd name="T90" fmla="*/ 5988 w 6536"/>
                  <a:gd name="T91" fmla="*/ 4268 h 5868"/>
                  <a:gd name="T92" fmla="*/ 5240 w 6536"/>
                  <a:gd name="T93" fmla="*/ 3920 h 5868"/>
                  <a:gd name="T94" fmla="*/ 4480 w 6536"/>
                  <a:gd name="T95" fmla="*/ 4281 h 5868"/>
                  <a:gd name="T96" fmla="*/ 4364 w 6536"/>
                  <a:gd name="T97" fmla="*/ 4281 h 5868"/>
                  <a:gd name="T98" fmla="*/ 4364 w 6536"/>
                  <a:gd name="T99" fmla="*/ 3308 h 5868"/>
                  <a:gd name="T100" fmla="*/ 5991 w 6536"/>
                  <a:gd name="T101" fmla="*/ 3308 h 5868"/>
                  <a:gd name="T102" fmla="*/ 5991 w 6536"/>
                  <a:gd name="T103" fmla="*/ 4268 h 5868"/>
                  <a:gd name="T104" fmla="*/ 5991 w 6536"/>
                  <a:gd name="T105" fmla="*/ 4268 h 5868"/>
                  <a:gd name="T106" fmla="*/ 5991 w 6536"/>
                  <a:gd name="T107" fmla="*/ 2752 h 5868"/>
                  <a:gd name="T108" fmla="*/ 4364 w 6536"/>
                  <a:gd name="T109" fmla="*/ 2752 h 5868"/>
                  <a:gd name="T110" fmla="*/ 4364 w 6536"/>
                  <a:gd name="T111" fmla="*/ 1599 h 5868"/>
                  <a:gd name="T112" fmla="*/ 4907 w 6536"/>
                  <a:gd name="T113" fmla="*/ 1599 h 5868"/>
                  <a:gd name="T114" fmla="*/ 5991 w 6536"/>
                  <a:gd name="T115" fmla="*/ 2697 h 5868"/>
                  <a:gd name="T116" fmla="*/ 5991 w 6536"/>
                  <a:gd name="T117" fmla="*/ 2752 h 5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536" h="5868">
                    <a:moveTo>
                      <a:pt x="5227" y="1075"/>
                    </a:moveTo>
                    <a:lnTo>
                      <a:pt x="5227" y="863"/>
                    </a:lnTo>
                    <a:cubicBezTo>
                      <a:pt x="5227" y="709"/>
                      <a:pt x="5101" y="584"/>
                      <a:pt x="4948" y="584"/>
                    </a:cubicBezTo>
                    <a:cubicBezTo>
                      <a:pt x="4795" y="584"/>
                      <a:pt x="4669" y="709"/>
                      <a:pt x="4669" y="863"/>
                    </a:cubicBezTo>
                    <a:lnTo>
                      <a:pt x="4669" y="1044"/>
                    </a:lnTo>
                    <a:lnTo>
                      <a:pt x="4377" y="1044"/>
                    </a:lnTo>
                    <a:lnTo>
                      <a:pt x="4377" y="279"/>
                    </a:lnTo>
                    <a:cubicBezTo>
                      <a:pt x="4377" y="125"/>
                      <a:pt x="4252" y="0"/>
                      <a:pt x="4099" y="0"/>
                    </a:cubicBezTo>
                    <a:lnTo>
                      <a:pt x="279" y="0"/>
                    </a:lnTo>
                    <a:cubicBezTo>
                      <a:pt x="125" y="0"/>
                      <a:pt x="0" y="125"/>
                      <a:pt x="0" y="279"/>
                    </a:cubicBezTo>
                    <a:lnTo>
                      <a:pt x="0" y="4560"/>
                    </a:lnTo>
                    <a:cubicBezTo>
                      <a:pt x="0" y="4713"/>
                      <a:pt x="125" y="4839"/>
                      <a:pt x="279" y="4839"/>
                    </a:cubicBezTo>
                    <a:lnTo>
                      <a:pt x="600" y="4839"/>
                    </a:lnTo>
                    <a:cubicBezTo>
                      <a:pt x="599" y="4857"/>
                      <a:pt x="599" y="4876"/>
                      <a:pt x="599" y="4895"/>
                    </a:cubicBezTo>
                    <a:cubicBezTo>
                      <a:pt x="599" y="5437"/>
                      <a:pt x="1029" y="5868"/>
                      <a:pt x="1572" y="5868"/>
                    </a:cubicBezTo>
                    <a:cubicBezTo>
                      <a:pt x="2100" y="5868"/>
                      <a:pt x="2545" y="5437"/>
                      <a:pt x="2545" y="4895"/>
                    </a:cubicBezTo>
                    <a:cubicBezTo>
                      <a:pt x="2545" y="4876"/>
                      <a:pt x="2545" y="4857"/>
                      <a:pt x="2544" y="4839"/>
                    </a:cubicBezTo>
                    <a:lnTo>
                      <a:pt x="4271" y="4839"/>
                    </a:lnTo>
                    <a:cubicBezTo>
                      <a:pt x="4269" y="4857"/>
                      <a:pt x="4269" y="4876"/>
                      <a:pt x="4269" y="4895"/>
                    </a:cubicBezTo>
                    <a:cubicBezTo>
                      <a:pt x="4269" y="5437"/>
                      <a:pt x="4700" y="5868"/>
                      <a:pt x="5243" y="5868"/>
                    </a:cubicBezTo>
                    <a:cubicBezTo>
                      <a:pt x="5771" y="5868"/>
                      <a:pt x="6216" y="5437"/>
                      <a:pt x="6216" y="4895"/>
                    </a:cubicBezTo>
                    <a:cubicBezTo>
                      <a:pt x="6216" y="4871"/>
                      <a:pt x="6215" y="4848"/>
                      <a:pt x="6213" y="4825"/>
                    </a:cubicBezTo>
                    <a:lnTo>
                      <a:pt x="6257" y="4825"/>
                    </a:lnTo>
                    <a:cubicBezTo>
                      <a:pt x="6411" y="4825"/>
                      <a:pt x="6536" y="4700"/>
                      <a:pt x="6536" y="4533"/>
                    </a:cubicBezTo>
                    <a:lnTo>
                      <a:pt x="6536" y="2683"/>
                    </a:lnTo>
                    <a:cubicBezTo>
                      <a:pt x="6533" y="1889"/>
                      <a:pt x="5975" y="1224"/>
                      <a:pt x="5227" y="1075"/>
                    </a:cubicBezTo>
                    <a:close/>
                    <a:moveTo>
                      <a:pt x="1571" y="5324"/>
                    </a:moveTo>
                    <a:cubicBezTo>
                      <a:pt x="1335" y="5324"/>
                      <a:pt x="1140" y="5129"/>
                      <a:pt x="1140" y="4893"/>
                    </a:cubicBezTo>
                    <a:cubicBezTo>
                      <a:pt x="1140" y="4657"/>
                      <a:pt x="1335" y="4463"/>
                      <a:pt x="1571" y="4463"/>
                    </a:cubicBezTo>
                    <a:cubicBezTo>
                      <a:pt x="1807" y="4463"/>
                      <a:pt x="2001" y="4657"/>
                      <a:pt x="2001" y="4893"/>
                    </a:cubicBezTo>
                    <a:cubicBezTo>
                      <a:pt x="2001" y="5129"/>
                      <a:pt x="1807" y="5324"/>
                      <a:pt x="1571" y="5324"/>
                    </a:cubicBezTo>
                    <a:close/>
                    <a:moveTo>
                      <a:pt x="3823" y="4281"/>
                    </a:moveTo>
                    <a:lnTo>
                      <a:pt x="2331" y="4281"/>
                    </a:lnTo>
                    <a:cubicBezTo>
                      <a:pt x="2153" y="4060"/>
                      <a:pt x="1880" y="3920"/>
                      <a:pt x="1571" y="3920"/>
                    </a:cubicBezTo>
                    <a:cubicBezTo>
                      <a:pt x="1261" y="3920"/>
                      <a:pt x="988" y="4060"/>
                      <a:pt x="811" y="4281"/>
                    </a:cubicBezTo>
                    <a:lnTo>
                      <a:pt x="543" y="4281"/>
                    </a:lnTo>
                    <a:lnTo>
                      <a:pt x="543" y="543"/>
                    </a:lnTo>
                    <a:lnTo>
                      <a:pt x="3823" y="543"/>
                    </a:lnTo>
                    <a:lnTo>
                      <a:pt x="3823" y="4281"/>
                    </a:lnTo>
                    <a:close/>
                    <a:moveTo>
                      <a:pt x="5240" y="5324"/>
                    </a:moveTo>
                    <a:cubicBezTo>
                      <a:pt x="5004" y="5324"/>
                      <a:pt x="4809" y="5129"/>
                      <a:pt x="4809" y="4893"/>
                    </a:cubicBezTo>
                    <a:cubicBezTo>
                      <a:pt x="4809" y="4657"/>
                      <a:pt x="5004" y="4463"/>
                      <a:pt x="5240" y="4463"/>
                    </a:cubicBezTo>
                    <a:cubicBezTo>
                      <a:pt x="5476" y="4463"/>
                      <a:pt x="5657" y="4657"/>
                      <a:pt x="5671" y="4893"/>
                    </a:cubicBezTo>
                    <a:cubicBezTo>
                      <a:pt x="5672" y="5129"/>
                      <a:pt x="5477" y="5324"/>
                      <a:pt x="5240" y="5324"/>
                    </a:cubicBezTo>
                    <a:close/>
                    <a:moveTo>
                      <a:pt x="5991" y="4268"/>
                    </a:moveTo>
                    <a:lnTo>
                      <a:pt x="5988" y="4268"/>
                    </a:lnTo>
                    <a:cubicBezTo>
                      <a:pt x="5811" y="4055"/>
                      <a:pt x="5543" y="3920"/>
                      <a:pt x="5240" y="3920"/>
                    </a:cubicBezTo>
                    <a:cubicBezTo>
                      <a:pt x="4931" y="3920"/>
                      <a:pt x="4657" y="4060"/>
                      <a:pt x="4480" y="4281"/>
                    </a:cubicBezTo>
                    <a:lnTo>
                      <a:pt x="4364" y="4281"/>
                    </a:lnTo>
                    <a:lnTo>
                      <a:pt x="4364" y="3308"/>
                    </a:lnTo>
                    <a:lnTo>
                      <a:pt x="5991" y="3308"/>
                    </a:lnTo>
                    <a:lnTo>
                      <a:pt x="5991" y="4268"/>
                    </a:lnTo>
                    <a:lnTo>
                      <a:pt x="5991" y="4268"/>
                    </a:lnTo>
                    <a:close/>
                    <a:moveTo>
                      <a:pt x="5991" y="2752"/>
                    </a:moveTo>
                    <a:lnTo>
                      <a:pt x="4364" y="2752"/>
                    </a:lnTo>
                    <a:lnTo>
                      <a:pt x="4364" y="1599"/>
                    </a:lnTo>
                    <a:lnTo>
                      <a:pt x="4907" y="1599"/>
                    </a:lnTo>
                    <a:cubicBezTo>
                      <a:pt x="5504" y="1599"/>
                      <a:pt x="5991" y="2085"/>
                      <a:pt x="5991" y="2697"/>
                    </a:cubicBezTo>
                    <a:lnTo>
                      <a:pt x="5991" y="2752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194153" y="4577687"/>
                <a:ext cx="1016945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标题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948020" y="1297086"/>
              <a:ext cx="1496387" cy="1496387"/>
              <a:chOff x="3948020" y="1297086"/>
              <a:chExt cx="1496387" cy="1496387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948020" y="1297086"/>
                <a:ext cx="1496387" cy="1496387"/>
                <a:chOff x="2488072" y="1497975"/>
                <a:chExt cx="1547812" cy="1547812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2488072" y="1497975"/>
                  <a:ext cx="1547812" cy="1547812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  <a:alpha val="20000"/>
                  </a:schemeClr>
                </a:solidFill>
                <a:ln w="6350">
                  <a:solidFill>
                    <a:schemeClr val="accent2">
                      <a:lumMod val="60000"/>
                      <a:lumOff val="4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2ECD07AE-7CA6-49B5-BFD3-B244228C1F75}"/>
                    </a:ext>
                  </a:extLst>
                </p:cNvPr>
                <p:cNvSpPr/>
                <p:nvPr/>
              </p:nvSpPr>
              <p:spPr>
                <a:xfrm>
                  <a:off x="2611030" y="1620933"/>
                  <a:ext cx="1301897" cy="130189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iconfont-10810-5192953">
                <a:extLst>
                  <a:ext uri="{FF2B5EF4-FFF2-40B4-BE49-F238E27FC236}">
                    <a16:creationId xmlns:a16="http://schemas.microsoft.com/office/drawing/2014/main" id="{54405246-CCE2-4201-BBB1-D3F3EB6E740D}"/>
                  </a:ext>
                </a:extLst>
              </p:cNvPr>
              <p:cNvSpPr/>
              <p:nvPr/>
            </p:nvSpPr>
            <p:spPr>
              <a:xfrm>
                <a:off x="4321492" y="1670497"/>
                <a:ext cx="749443" cy="749565"/>
              </a:xfrm>
              <a:custGeom>
                <a:avLst/>
                <a:gdLst>
                  <a:gd name="T0" fmla="*/ 12774 w 12774"/>
                  <a:gd name="T1" fmla="*/ 3193 h 12774"/>
                  <a:gd name="T2" fmla="*/ 9581 w 12774"/>
                  <a:gd name="T3" fmla="*/ 0 h 12774"/>
                  <a:gd name="T4" fmla="*/ 6387 w 12774"/>
                  <a:gd name="T5" fmla="*/ 3193 h 12774"/>
                  <a:gd name="T6" fmla="*/ 3193 w 12774"/>
                  <a:gd name="T7" fmla="*/ 0 h 12774"/>
                  <a:gd name="T8" fmla="*/ 0 w 12774"/>
                  <a:gd name="T9" fmla="*/ 3193 h 12774"/>
                  <a:gd name="T10" fmla="*/ 3193 w 12774"/>
                  <a:gd name="T11" fmla="*/ 6387 h 12774"/>
                  <a:gd name="T12" fmla="*/ 0 w 12774"/>
                  <a:gd name="T13" fmla="*/ 9581 h 12774"/>
                  <a:gd name="T14" fmla="*/ 0 w 12774"/>
                  <a:gd name="T15" fmla="*/ 12774 h 12774"/>
                  <a:gd name="T16" fmla="*/ 3193 w 12774"/>
                  <a:gd name="T17" fmla="*/ 12774 h 12774"/>
                  <a:gd name="T18" fmla="*/ 6387 w 12774"/>
                  <a:gd name="T19" fmla="*/ 9581 h 12774"/>
                  <a:gd name="T20" fmla="*/ 9581 w 12774"/>
                  <a:gd name="T21" fmla="*/ 12774 h 12774"/>
                  <a:gd name="T22" fmla="*/ 12774 w 12774"/>
                  <a:gd name="T23" fmla="*/ 9581 h 12774"/>
                  <a:gd name="T24" fmla="*/ 9581 w 12774"/>
                  <a:gd name="T25" fmla="*/ 6387 h 12774"/>
                  <a:gd name="T26" fmla="*/ 12774 w 12774"/>
                  <a:gd name="T27" fmla="*/ 3193 h 12774"/>
                  <a:gd name="T28" fmla="*/ 3273 w 12774"/>
                  <a:gd name="T29" fmla="*/ 5349 h 12774"/>
                  <a:gd name="T30" fmla="*/ 4630 w 12774"/>
                  <a:gd name="T31" fmla="*/ 3992 h 12774"/>
                  <a:gd name="T32" fmla="*/ 4072 w 12774"/>
                  <a:gd name="T33" fmla="*/ 3433 h 12774"/>
                  <a:gd name="T34" fmla="*/ 2714 w 12774"/>
                  <a:gd name="T35" fmla="*/ 4790 h 12774"/>
                  <a:gd name="T36" fmla="*/ 2235 w 12774"/>
                  <a:gd name="T37" fmla="*/ 4311 h 12774"/>
                  <a:gd name="T38" fmla="*/ 3673 w 12774"/>
                  <a:gd name="T39" fmla="*/ 2875 h 12774"/>
                  <a:gd name="T40" fmla="*/ 3033 w 12774"/>
                  <a:gd name="T41" fmla="*/ 2315 h 12774"/>
                  <a:gd name="T42" fmla="*/ 1677 w 12774"/>
                  <a:gd name="T43" fmla="*/ 3753 h 12774"/>
                  <a:gd name="T44" fmla="*/ 1117 w 12774"/>
                  <a:gd name="T45" fmla="*/ 3194 h 12774"/>
                  <a:gd name="T46" fmla="*/ 3193 w 12774"/>
                  <a:gd name="T47" fmla="*/ 1118 h 12774"/>
                  <a:gd name="T48" fmla="*/ 5827 w 12774"/>
                  <a:gd name="T49" fmla="*/ 3752 h 12774"/>
                  <a:gd name="T50" fmla="*/ 3752 w 12774"/>
                  <a:gd name="T51" fmla="*/ 5828 h 12774"/>
                  <a:gd name="T52" fmla="*/ 3273 w 12774"/>
                  <a:gd name="T53" fmla="*/ 5349 h 12774"/>
                  <a:gd name="T54" fmla="*/ 798 w 12774"/>
                  <a:gd name="T55" fmla="*/ 11976 h 12774"/>
                  <a:gd name="T56" fmla="*/ 798 w 12774"/>
                  <a:gd name="T57" fmla="*/ 10379 h 12774"/>
                  <a:gd name="T58" fmla="*/ 2395 w 12774"/>
                  <a:gd name="T59" fmla="*/ 11976 h 12774"/>
                  <a:gd name="T60" fmla="*/ 798 w 12774"/>
                  <a:gd name="T61" fmla="*/ 11976 h 12774"/>
                  <a:gd name="T62" fmla="*/ 3193 w 12774"/>
                  <a:gd name="T63" fmla="*/ 11657 h 12774"/>
                  <a:gd name="T64" fmla="*/ 1117 w 12774"/>
                  <a:gd name="T65" fmla="*/ 9581 h 12774"/>
                  <a:gd name="T66" fmla="*/ 9581 w 12774"/>
                  <a:gd name="T67" fmla="*/ 1117 h 12774"/>
                  <a:gd name="T68" fmla="*/ 11657 w 12774"/>
                  <a:gd name="T69" fmla="*/ 3193 h 12774"/>
                  <a:gd name="T70" fmla="*/ 3193 w 12774"/>
                  <a:gd name="T71" fmla="*/ 11657 h 12774"/>
                  <a:gd name="T72" fmla="*/ 11657 w 12774"/>
                  <a:gd name="T73" fmla="*/ 9581 h 12774"/>
                  <a:gd name="T74" fmla="*/ 9581 w 12774"/>
                  <a:gd name="T75" fmla="*/ 11657 h 12774"/>
                  <a:gd name="T76" fmla="*/ 9022 w 12774"/>
                  <a:gd name="T77" fmla="*/ 11097 h 12774"/>
                  <a:gd name="T78" fmla="*/ 10459 w 12774"/>
                  <a:gd name="T79" fmla="*/ 9661 h 12774"/>
                  <a:gd name="T80" fmla="*/ 9900 w 12774"/>
                  <a:gd name="T81" fmla="*/ 9101 h 12774"/>
                  <a:gd name="T82" fmla="*/ 8463 w 12774"/>
                  <a:gd name="T83" fmla="*/ 10539 h 12774"/>
                  <a:gd name="T84" fmla="*/ 7984 w 12774"/>
                  <a:gd name="T85" fmla="*/ 10060 h 12774"/>
                  <a:gd name="T86" fmla="*/ 9421 w 12774"/>
                  <a:gd name="T87" fmla="*/ 8623 h 12774"/>
                  <a:gd name="T88" fmla="*/ 8782 w 12774"/>
                  <a:gd name="T89" fmla="*/ 8063 h 12774"/>
                  <a:gd name="T90" fmla="*/ 7345 w 12774"/>
                  <a:gd name="T91" fmla="*/ 9501 h 12774"/>
                  <a:gd name="T92" fmla="*/ 6865 w 12774"/>
                  <a:gd name="T93" fmla="*/ 9022 h 12774"/>
                  <a:gd name="T94" fmla="*/ 8942 w 12774"/>
                  <a:gd name="T95" fmla="*/ 6946 h 12774"/>
                  <a:gd name="T96" fmla="*/ 11657 w 12774"/>
                  <a:gd name="T97" fmla="*/ 9581 h 12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74" h="12774">
                    <a:moveTo>
                      <a:pt x="12774" y="3193"/>
                    </a:moveTo>
                    <a:lnTo>
                      <a:pt x="9581" y="0"/>
                    </a:lnTo>
                    <a:lnTo>
                      <a:pt x="6387" y="3193"/>
                    </a:lnTo>
                    <a:lnTo>
                      <a:pt x="3193" y="0"/>
                    </a:lnTo>
                    <a:lnTo>
                      <a:pt x="0" y="3193"/>
                    </a:lnTo>
                    <a:lnTo>
                      <a:pt x="3193" y="6387"/>
                    </a:lnTo>
                    <a:lnTo>
                      <a:pt x="0" y="9581"/>
                    </a:lnTo>
                    <a:lnTo>
                      <a:pt x="0" y="12774"/>
                    </a:lnTo>
                    <a:lnTo>
                      <a:pt x="3193" y="12774"/>
                    </a:lnTo>
                    <a:lnTo>
                      <a:pt x="6387" y="9581"/>
                    </a:lnTo>
                    <a:lnTo>
                      <a:pt x="9581" y="12774"/>
                    </a:lnTo>
                    <a:lnTo>
                      <a:pt x="12774" y="9581"/>
                    </a:lnTo>
                    <a:lnTo>
                      <a:pt x="9581" y="6387"/>
                    </a:lnTo>
                    <a:lnTo>
                      <a:pt x="12774" y="3193"/>
                    </a:lnTo>
                    <a:close/>
                    <a:moveTo>
                      <a:pt x="3273" y="5349"/>
                    </a:moveTo>
                    <a:lnTo>
                      <a:pt x="4630" y="3992"/>
                    </a:lnTo>
                    <a:lnTo>
                      <a:pt x="4072" y="3433"/>
                    </a:lnTo>
                    <a:lnTo>
                      <a:pt x="2714" y="4790"/>
                    </a:lnTo>
                    <a:lnTo>
                      <a:pt x="2235" y="4311"/>
                    </a:lnTo>
                    <a:lnTo>
                      <a:pt x="3673" y="2875"/>
                    </a:lnTo>
                    <a:lnTo>
                      <a:pt x="3033" y="2315"/>
                    </a:lnTo>
                    <a:lnTo>
                      <a:pt x="1677" y="3753"/>
                    </a:lnTo>
                    <a:lnTo>
                      <a:pt x="1117" y="3194"/>
                    </a:lnTo>
                    <a:lnTo>
                      <a:pt x="3193" y="1118"/>
                    </a:lnTo>
                    <a:lnTo>
                      <a:pt x="5827" y="3752"/>
                    </a:lnTo>
                    <a:lnTo>
                      <a:pt x="3752" y="5828"/>
                    </a:lnTo>
                    <a:lnTo>
                      <a:pt x="3273" y="5349"/>
                    </a:lnTo>
                    <a:close/>
                    <a:moveTo>
                      <a:pt x="798" y="11976"/>
                    </a:moveTo>
                    <a:lnTo>
                      <a:pt x="798" y="10379"/>
                    </a:lnTo>
                    <a:lnTo>
                      <a:pt x="2395" y="11976"/>
                    </a:lnTo>
                    <a:lnTo>
                      <a:pt x="798" y="11976"/>
                    </a:lnTo>
                    <a:close/>
                    <a:moveTo>
                      <a:pt x="3193" y="11657"/>
                    </a:moveTo>
                    <a:lnTo>
                      <a:pt x="1117" y="9581"/>
                    </a:lnTo>
                    <a:lnTo>
                      <a:pt x="9581" y="1117"/>
                    </a:lnTo>
                    <a:lnTo>
                      <a:pt x="11657" y="3193"/>
                    </a:lnTo>
                    <a:lnTo>
                      <a:pt x="3193" y="11657"/>
                    </a:lnTo>
                    <a:close/>
                    <a:moveTo>
                      <a:pt x="11657" y="9581"/>
                    </a:moveTo>
                    <a:lnTo>
                      <a:pt x="9581" y="11657"/>
                    </a:lnTo>
                    <a:lnTo>
                      <a:pt x="9022" y="11097"/>
                    </a:lnTo>
                    <a:lnTo>
                      <a:pt x="10459" y="9661"/>
                    </a:lnTo>
                    <a:lnTo>
                      <a:pt x="9900" y="9101"/>
                    </a:lnTo>
                    <a:lnTo>
                      <a:pt x="8463" y="10539"/>
                    </a:lnTo>
                    <a:lnTo>
                      <a:pt x="7984" y="10060"/>
                    </a:lnTo>
                    <a:lnTo>
                      <a:pt x="9421" y="8623"/>
                    </a:lnTo>
                    <a:lnTo>
                      <a:pt x="8782" y="8063"/>
                    </a:lnTo>
                    <a:lnTo>
                      <a:pt x="7345" y="9501"/>
                    </a:lnTo>
                    <a:lnTo>
                      <a:pt x="6865" y="9022"/>
                    </a:lnTo>
                    <a:lnTo>
                      <a:pt x="8942" y="6946"/>
                    </a:lnTo>
                    <a:lnTo>
                      <a:pt x="11657" y="9581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187101" y="1752893"/>
                <a:ext cx="1018227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标题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747594" y="1297086"/>
              <a:ext cx="1496387" cy="1496387"/>
              <a:chOff x="6747594" y="1297086"/>
              <a:chExt cx="1496387" cy="1496387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747594" y="1297086"/>
                <a:ext cx="1496387" cy="1496387"/>
                <a:chOff x="2488072" y="1497975"/>
                <a:chExt cx="1547812" cy="1547812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2488072" y="1497975"/>
                  <a:ext cx="1547812" cy="1547812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  <a:alpha val="20000"/>
                  </a:schemeClr>
                </a:solidFill>
                <a:ln w="6350">
                  <a:solidFill>
                    <a:schemeClr val="accent2">
                      <a:lumMod val="60000"/>
                      <a:lumOff val="4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2ECD07AE-7CA6-49B5-BFD3-B244228C1F75}"/>
                    </a:ext>
                  </a:extLst>
                </p:cNvPr>
                <p:cNvSpPr/>
                <p:nvPr/>
              </p:nvSpPr>
              <p:spPr>
                <a:xfrm>
                  <a:off x="2611030" y="1620933"/>
                  <a:ext cx="1301897" cy="130189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4" name="iconfont-1049-809666">
                <a:extLst>
                  <a:ext uri="{FF2B5EF4-FFF2-40B4-BE49-F238E27FC236}">
                    <a16:creationId xmlns:a16="http://schemas.microsoft.com/office/drawing/2014/main" id="{54405246-CCE2-4201-BBB1-D3F3EB6E740D}"/>
                  </a:ext>
                </a:extLst>
              </p:cNvPr>
              <p:cNvSpPr/>
              <p:nvPr/>
            </p:nvSpPr>
            <p:spPr>
              <a:xfrm>
                <a:off x="7121005" y="1670497"/>
                <a:ext cx="749565" cy="749565"/>
              </a:xfrm>
              <a:custGeom>
                <a:avLst/>
                <a:gdLst>
                  <a:gd name="T0" fmla="*/ 11378 w 12800"/>
                  <a:gd name="T1" fmla="*/ 10472 h 12800"/>
                  <a:gd name="T2" fmla="*/ 10967 w 12800"/>
                  <a:gd name="T3" fmla="*/ 8065 h 12800"/>
                  <a:gd name="T4" fmla="*/ 12800 w 12800"/>
                  <a:gd name="T5" fmla="*/ 5759 h 12800"/>
                  <a:gd name="T6" fmla="*/ 10804 w 12800"/>
                  <a:gd name="T7" fmla="*/ 4351 h 12800"/>
                  <a:gd name="T8" fmla="*/ 10472 w 12800"/>
                  <a:gd name="T9" fmla="*/ 1422 h 12800"/>
                  <a:gd name="T10" fmla="*/ 8065 w 12800"/>
                  <a:gd name="T11" fmla="*/ 1840 h 12800"/>
                  <a:gd name="T12" fmla="*/ 5759 w 12800"/>
                  <a:gd name="T13" fmla="*/ 0 h 12800"/>
                  <a:gd name="T14" fmla="*/ 4355 w 12800"/>
                  <a:gd name="T15" fmla="*/ 2000 h 12800"/>
                  <a:gd name="T16" fmla="*/ 1422 w 12800"/>
                  <a:gd name="T17" fmla="*/ 2328 h 12800"/>
                  <a:gd name="T18" fmla="*/ 1843 w 12800"/>
                  <a:gd name="T19" fmla="*/ 4735 h 12800"/>
                  <a:gd name="T20" fmla="*/ 0 w 12800"/>
                  <a:gd name="T21" fmla="*/ 7041 h 12800"/>
                  <a:gd name="T22" fmla="*/ 2001 w 12800"/>
                  <a:gd name="T23" fmla="*/ 8444 h 12800"/>
                  <a:gd name="T24" fmla="*/ 2328 w 12800"/>
                  <a:gd name="T25" fmla="*/ 11378 h 12800"/>
                  <a:gd name="T26" fmla="*/ 4735 w 12800"/>
                  <a:gd name="T27" fmla="*/ 10959 h 12800"/>
                  <a:gd name="T28" fmla="*/ 7041 w 12800"/>
                  <a:gd name="T29" fmla="*/ 12800 h 12800"/>
                  <a:gd name="T30" fmla="*/ 8452 w 12800"/>
                  <a:gd name="T31" fmla="*/ 10799 h 12800"/>
                  <a:gd name="T32" fmla="*/ 8277 w 12800"/>
                  <a:gd name="T33" fmla="*/ 9783 h 12800"/>
                  <a:gd name="T34" fmla="*/ 7110 w 12800"/>
                  <a:gd name="T35" fmla="*/ 10554 h 12800"/>
                  <a:gd name="T36" fmla="*/ 5759 w 12800"/>
                  <a:gd name="T37" fmla="*/ 11815 h 12800"/>
                  <a:gd name="T38" fmla="*/ 5663 w 12800"/>
                  <a:gd name="T39" fmla="*/ 10214 h 12800"/>
                  <a:gd name="T40" fmla="*/ 4225 w 12800"/>
                  <a:gd name="T41" fmla="*/ 9617 h 12800"/>
                  <a:gd name="T42" fmla="*/ 3024 w 12800"/>
                  <a:gd name="T43" fmla="*/ 10682 h 12800"/>
                  <a:gd name="T44" fmla="*/ 2961 w 12800"/>
                  <a:gd name="T45" fmla="*/ 8835 h 12800"/>
                  <a:gd name="T46" fmla="*/ 2680 w 12800"/>
                  <a:gd name="T47" fmla="*/ 7465 h 12800"/>
                  <a:gd name="T48" fmla="*/ 951 w 12800"/>
                  <a:gd name="T49" fmla="*/ 7006 h 12800"/>
                  <a:gd name="T50" fmla="*/ 951 w 12800"/>
                  <a:gd name="T51" fmla="*/ 5794 h 12800"/>
                  <a:gd name="T52" fmla="*/ 2680 w 12800"/>
                  <a:gd name="T53" fmla="*/ 5335 h 12800"/>
                  <a:gd name="T54" fmla="*/ 2961 w 12800"/>
                  <a:gd name="T55" fmla="*/ 3965 h 12800"/>
                  <a:gd name="T56" fmla="*/ 3024 w 12800"/>
                  <a:gd name="T57" fmla="*/ 2118 h 12800"/>
                  <a:gd name="T58" fmla="*/ 4225 w 12800"/>
                  <a:gd name="T59" fmla="*/ 3183 h 12800"/>
                  <a:gd name="T60" fmla="*/ 5663 w 12800"/>
                  <a:gd name="T61" fmla="*/ 2586 h 12800"/>
                  <a:gd name="T62" fmla="*/ 5759 w 12800"/>
                  <a:gd name="T63" fmla="*/ 985 h 12800"/>
                  <a:gd name="T64" fmla="*/ 7110 w 12800"/>
                  <a:gd name="T65" fmla="*/ 2246 h 12800"/>
                  <a:gd name="T66" fmla="*/ 8277 w 12800"/>
                  <a:gd name="T67" fmla="*/ 3017 h 12800"/>
                  <a:gd name="T68" fmla="*/ 9824 w 12800"/>
                  <a:gd name="T69" fmla="*/ 2118 h 12800"/>
                  <a:gd name="T70" fmla="*/ 10682 w 12800"/>
                  <a:gd name="T71" fmla="*/ 2976 h 12800"/>
                  <a:gd name="T72" fmla="*/ 9783 w 12800"/>
                  <a:gd name="T73" fmla="*/ 4523 h 12800"/>
                  <a:gd name="T74" fmla="*/ 10554 w 12800"/>
                  <a:gd name="T75" fmla="*/ 5690 h 12800"/>
                  <a:gd name="T76" fmla="*/ 11815 w 12800"/>
                  <a:gd name="T77" fmla="*/ 7041 h 12800"/>
                  <a:gd name="T78" fmla="*/ 10214 w 12800"/>
                  <a:gd name="T79" fmla="*/ 7137 h 12800"/>
                  <a:gd name="T80" fmla="*/ 9617 w 12800"/>
                  <a:gd name="T81" fmla="*/ 8575 h 12800"/>
                  <a:gd name="T82" fmla="*/ 10682 w 12800"/>
                  <a:gd name="T83" fmla="*/ 9776 h 12800"/>
                  <a:gd name="T84" fmla="*/ 8835 w 12800"/>
                  <a:gd name="T85" fmla="*/ 9839 h 12800"/>
                  <a:gd name="T86" fmla="*/ 8721 w 12800"/>
                  <a:gd name="T87" fmla="*/ 6470 h 12800"/>
                  <a:gd name="T88" fmla="*/ 6470 w 12800"/>
                  <a:gd name="T89" fmla="*/ 8721 h 12800"/>
                  <a:gd name="T90" fmla="*/ 6470 w 12800"/>
                  <a:gd name="T91" fmla="*/ 5204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800" h="12800">
                    <a:moveTo>
                      <a:pt x="9186" y="11431"/>
                    </a:moveTo>
                    <a:cubicBezTo>
                      <a:pt x="9559" y="11749"/>
                      <a:pt x="10126" y="11725"/>
                      <a:pt x="10472" y="11378"/>
                    </a:cubicBezTo>
                    <a:lnTo>
                      <a:pt x="11378" y="10472"/>
                    </a:lnTo>
                    <a:cubicBezTo>
                      <a:pt x="11725" y="10126"/>
                      <a:pt x="11748" y="9558"/>
                      <a:pt x="11431" y="9186"/>
                    </a:cubicBezTo>
                    <a:cubicBezTo>
                      <a:pt x="11431" y="9186"/>
                      <a:pt x="10754" y="8547"/>
                      <a:pt x="10804" y="8441"/>
                    </a:cubicBezTo>
                    <a:cubicBezTo>
                      <a:pt x="10909" y="8213"/>
                      <a:pt x="10855" y="8073"/>
                      <a:pt x="10967" y="8065"/>
                    </a:cubicBezTo>
                    <a:cubicBezTo>
                      <a:pt x="11287" y="8039"/>
                      <a:pt x="11928" y="7988"/>
                      <a:pt x="11928" y="7988"/>
                    </a:cubicBezTo>
                    <a:cubicBezTo>
                      <a:pt x="12416" y="7949"/>
                      <a:pt x="12800" y="7531"/>
                      <a:pt x="12800" y="7041"/>
                    </a:cubicBezTo>
                    <a:lnTo>
                      <a:pt x="12800" y="5759"/>
                    </a:lnTo>
                    <a:cubicBezTo>
                      <a:pt x="12800" y="5270"/>
                      <a:pt x="12415" y="4851"/>
                      <a:pt x="11928" y="4812"/>
                    </a:cubicBezTo>
                    <a:cubicBezTo>
                      <a:pt x="11928" y="4812"/>
                      <a:pt x="11000" y="4846"/>
                      <a:pt x="10961" y="4739"/>
                    </a:cubicBezTo>
                    <a:cubicBezTo>
                      <a:pt x="10874" y="4499"/>
                      <a:pt x="10732" y="4435"/>
                      <a:pt x="10804" y="4351"/>
                    </a:cubicBezTo>
                    <a:lnTo>
                      <a:pt x="11431" y="3614"/>
                    </a:lnTo>
                    <a:cubicBezTo>
                      <a:pt x="11749" y="3241"/>
                      <a:pt x="11725" y="2674"/>
                      <a:pt x="11378" y="2328"/>
                    </a:cubicBezTo>
                    <a:lnTo>
                      <a:pt x="10472" y="1422"/>
                    </a:lnTo>
                    <a:cubicBezTo>
                      <a:pt x="10126" y="1075"/>
                      <a:pt x="9558" y="1052"/>
                      <a:pt x="9186" y="1369"/>
                    </a:cubicBezTo>
                    <a:cubicBezTo>
                      <a:pt x="9186" y="1369"/>
                      <a:pt x="8548" y="2046"/>
                      <a:pt x="8441" y="1996"/>
                    </a:cubicBezTo>
                    <a:cubicBezTo>
                      <a:pt x="8214" y="1891"/>
                      <a:pt x="8074" y="1949"/>
                      <a:pt x="8065" y="1840"/>
                    </a:cubicBezTo>
                    <a:cubicBezTo>
                      <a:pt x="8039" y="1518"/>
                      <a:pt x="7988" y="872"/>
                      <a:pt x="7988" y="872"/>
                    </a:cubicBezTo>
                    <a:cubicBezTo>
                      <a:pt x="7949" y="384"/>
                      <a:pt x="7531" y="0"/>
                      <a:pt x="7041" y="0"/>
                    </a:cubicBezTo>
                    <a:lnTo>
                      <a:pt x="5759" y="0"/>
                    </a:lnTo>
                    <a:cubicBezTo>
                      <a:pt x="5270" y="0"/>
                      <a:pt x="4851" y="385"/>
                      <a:pt x="4812" y="872"/>
                    </a:cubicBezTo>
                    <a:cubicBezTo>
                      <a:pt x="4812" y="872"/>
                      <a:pt x="4848" y="1799"/>
                      <a:pt x="4742" y="1838"/>
                    </a:cubicBezTo>
                    <a:cubicBezTo>
                      <a:pt x="4502" y="1925"/>
                      <a:pt x="4438" y="2071"/>
                      <a:pt x="4355" y="2000"/>
                    </a:cubicBezTo>
                    <a:lnTo>
                      <a:pt x="3614" y="1369"/>
                    </a:lnTo>
                    <a:cubicBezTo>
                      <a:pt x="3241" y="1051"/>
                      <a:pt x="2674" y="1075"/>
                      <a:pt x="2328" y="1422"/>
                    </a:cubicBezTo>
                    <a:lnTo>
                      <a:pt x="1422" y="2328"/>
                    </a:lnTo>
                    <a:cubicBezTo>
                      <a:pt x="1075" y="2674"/>
                      <a:pt x="1052" y="3242"/>
                      <a:pt x="1369" y="3614"/>
                    </a:cubicBezTo>
                    <a:cubicBezTo>
                      <a:pt x="1369" y="3614"/>
                      <a:pt x="2047" y="4250"/>
                      <a:pt x="1998" y="4355"/>
                    </a:cubicBezTo>
                    <a:cubicBezTo>
                      <a:pt x="1892" y="4584"/>
                      <a:pt x="1951" y="4726"/>
                      <a:pt x="1843" y="4735"/>
                    </a:cubicBezTo>
                    <a:lnTo>
                      <a:pt x="872" y="4812"/>
                    </a:lnTo>
                    <a:cubicBezTo>
                      <a:pt x="384" y="4851"/>
                      <a:pt x="0" y="5269"/>
                      <a:pt x="0" y="5759"/>
                    </a:cubicBezTo>
                    <a:lnTo>
                      <a:pt x="0" y="7041"/>
                    </a:lnTo>
                    <a:cubicBezTo>
                      <a:pt x="0" y="7530"/>
                      <a:pt x="385" y="7949"/>
                      <a:pt x="872" y="7988"/>
                    </a:cubicBezTo>
                    <a:cubicBezTo>
                      <a:pt x="872" y="7988"/>
                      <a:pt x="1811" y="7985"/>
                      <a:pt x="1842" y="8069"/>
                    </a:cubicBezTo>
                    <a:cubicBezTo>
                      <a:pt x="1929" y="8306"/>
                      <a:pt x="2071" y="8361"/>
                      <a:pt x="2001" y="8444"/>
                    </a:cubicBezTo>
                    <a:lnTo>
                      <a:pt x="1369" y="9186"/>
                    </a:lnTo>
                    <a:cubicBezTo>
                      <a:pt x="1051" y="9559"/>
                      <a:pt x="1075" y="10126"/>
                      <a:pt x="1422" y="10472"/>
                    </a:cubicBezTo>
                    <a:lnTo>
                      <a:pt x="2328" y="11378"/>
                    </a:lnTo>
                    <a:cubicBezTo>
                      <a:pt x="2674" y="11725"/>
                      <a:pt x="3242" y="11748"/>
                      <a:pt x="3614" y="11431"/>
                    </a:cubicBezTo>
                    <a:cubicBezTo>
                      <a:pt x="3614" y="11431"/>
                      <a:pt x="4252" y="10754"/>
                      <a:pt x="4359" y="10804"/>
                    </a:cubicBezTo>
                    <a:cubicBezTo>
                      <a:pt x="4586" y="10909"/>
                      <a:pt x="4732" y="10917"/>
                      <a:pt x="4735" y="10959"/>
                    </a:cubicBezTo>
                    <a:cubicBezTo>
                      <a:pt x="4761" y="11282"/>
                      <a:pt x="4812" y="11928"/>
                      <a:pt x="4812" y="11928"/>
                    </a:cubicBezTo>
                    <a:cubicBezTo>
                      <a:pt x="4851" y="12416"/>
                      <a:pt x="5269" y="12800"/>
                      <a:pt x="5759" y="12800"/>
                    </a:cubicBezTo>
                    <a:lnTo>
                      <a:pt x="7041" y="12800"/>
                    </a:lnTo>
                    <a:cubicBezTo>
                      <a:pt x="7530" y="12800"/>
                      <a:pt x="7949" y="12415"/>
                      <a:pt x="7988" y="11928"/>
                    </a:cubicBezTo>
                    <a:cubicBezTo>
                      <a:pt x="7988" y="11928"/>
                      <a:pt x="7961" y="10997"/>
                      <a:pt x="8072" y="10957"/>
                    </a:cubicBezTo>
                    <a:cubicBezTo>
                      <a:pt x="8201" y="10910"/>
                      <a:pt x="8327" y="10857"/>
                      <a:pt x="8452" y="10799"/>
                    </a:cubicBezTo>
                    <a:cubicBezTo>
                      <a:pt x="8554" y="10751"/>
                      <a:pt x="9186" y="11431"/>
                      <a:pt x="9186" y="11431"/>
                    </a:cubicBezTo>
                    <a:close/>
                    <a:moveTo>
                      <a:pt x="8575" y="9617"/>
                    </a:moveTo>
                    <a:lnTo>
                      <a:pt x="8277" y="9783"/>
                    </a:lnTo>
                    <a:cubicBezTo>
                      <a:pt x="8020" y="9926"/>
                      <a:pt x="7748" y="10039"/>
                      <a:pt x="7465" y="10120"/>
                    </a:cubicBezTo>
                    <a:lnTo>
                      <a:pt x="7137" y="10214"/>
                    </a:lnTo>
                    <a:lnTo>
                      <a:pt x="7110" y="10554"/>
                    </a:lnTo>
                    <a:lnTo>
                      <a:pt x="7006" y="11849"/>
                    </a:lnTo>
                    <a:cubicBezTo>
                      <a:pt x="7008" y="11824"/>
                      <a:pt x="7018" y="11815"/>
                      <a:pt x="7041" y="11815"/>
                    </a:cubicBezTo>
                    <a:lnTo>
                      <a:pt x="5759" y="11815"/>
                    </a:lnTo>
                    <a:cubicBezTo>
                      <a:pt x="5782" y="11815"/>
                      <a:pt x="5792" y="11825"/>
                      <a:pt x="5794" y="11849"/>
                    </a:cubicBezTo>
                    <a:lnTo>
                      <a:pt x="5690" y="10554"/>
                    </a:lnTo>
                    <a:lnTo>
                      <a:pt x="5663" y="10214"/>
                    </a:lnTo>
                    <a:lnTo>
                      <a:pt x="5335" y="10120"/>
                    </a:lnTo>
                    <a:cubicBezTo>
                      <a:pt x="5052" y="10039"/>
                      <a:pt x="4780" y="9926"/>
                      <a:pt x="4523" y="9783"/>
                    </a:cubicBezTo>
                    <a:lnTo>
                      <a:pt x="4225" y="9617"/>
                    </a:lnTo>
                    <a:lnTo>
                      <a:pt x="3965" y="9839"/>
                    </a:lnTo>
                    <a:lnTo>
                      <a:pt x="2976" y="10682"/>
                    </a:lnTo>
                    <a:cubicBezTo>
                      <a:pt x="2995" y="10665"/>
                      <a:pt x="3007" y="10666"/>
                      <a:pt x="3024" y="10682"/>
                    </a:cubicBezTo>
                    <a:lnTo>
                      <a:pt x="2118" y="9776"/>
                    </a:lnTo>
                    <a:cubicBezTo>
                      <a:pt x="2134" y="9792"/>
                      <a:pt x="2134" y="9806"/>
                      <a:pt x="2118" y="9824"/>
                    </a:cubicBezTo>
                    <a:lnTo>
                      <a:pt x="2961" y="8835"/>
                    </a:lnTo>
                    <a:lnTo>
                      <a:pt x="3183" y="8575"/>
                    </a:lnTo>
                    <a:lnTo>
                      <a:pt x="3017" y="8277"/>
                    </a:lnTo>
                    <a:cubicBezTo>
                      <a:pt x="2874" y="8020"/>
                      <a:pt x="2761" y="7748"/>
                      <a:pt x="2680" y="7465"/>
                    </a:cubicBezTo>
                    <a:lnTo>
                      <a:pt x="2586" y="7137"/>
                    </a:lnTo>
                    <a:lnTo>
                      <a:pt x="2246" y="7110"/>
                    </a:lnTo>
                    <a:lnTo>
                      <a:pt x="951" y="7006"/>
                    </a:lnTo>
                    <a:cubicBezTo>
                      <a:pt x="976" y="7008"/>
                      <a:pt x="985" y="7018"/>
                      <a:pt x="985" y="7041"/>
                    </a:cubicBezTo>
                    <a:lnTo>
                      <a:pt x="985" y="5759"/>
                    </a:lnTo>
                    <a:cubicBezTo>
                      <a:pt x="985" y="5782"/>
                      <a:pt x="975" y="5792"/>
                      <a:pt x="951" y="5794"/>
                    </a:cubicBezTo>
                    <a:lnTo>
                      <a:pt x="2246" y="5690"/>
                    </a:lnTo>
                    <a:lnTo>
                      <a:pt x="2586" y="5663"/>
                    </a:lnTo>
                    <a:lnTo>
                      <a:pt x="2680" y="5335"/>
                    </a:lnTo>
                    <a:cubicBezTo>
                      <a:pt x="2761" y="5052"/>
                      <a:pt x="2874" y="4780"/>
                      <a:pt x="3017" y="4523"/>
                    </a:cubicBezTo>
                    <a:lnTo>
                      <a:pt x="3183" y="4225"/>
                    </a:lnTo>
                    <a:lnTo>
                      <a:pt x="2961" y="3965"/>
                    </a:lnTo>
                    <a:lnTo>
                      <a:pt x="2118" y="2976"/>
                    </a:lnTo>
                    <a:cubicBezTo>
                      <a:pt x="2135" y="2995"/>
                      <a:pt x="2134" y="3007"/>
                      <a:pt x="2118" y="3024"/>
                    </a:cubicBezTo>
                    <a:lnTo>
                      <a:pt x="3024" y="2118"/>
                    </a:lnTo>
                    <a:cubicBezTo>
                      <a:pt x="3008" y="2134"/>
                      <a:pt x="2994" y="2134"/>
                      <a:pt x="2976" y="2118"/>
                    </a:cubicBezTo>
                    <a:lnTo>
                      <a:pt x="3965" y="2961"/>
                    </a:lnTo>
                    <a:lnTo>
                      <a:pt x="4225" y="3183"/>
                    </a:lnTo>
                    <a:lnTo>
                      <a:pt x="4523" y="3017"/>
                    </a:lnTo>
                    <a:cubicBezTo>
                      <a:pt x="4780" y="2874"/>
                      <a:pt x="5052" y="2761"/>
                      <a:pt x="5335" y="2680"/>
                    </a:cubicBezTo>
                    <a:lnTo>
                      <a:pt x="5663" y="2586"/>
                    </a:lnTo>
                    <a:lnTo>
                      <a:pt x="5690" y="2246"/>
                    </a:lnTo>
                    <a:lnTo>
                      <a:pt x="5794" y="951"/>
                    </a:lnTo>
                    <a:cubicBezTo>
                      <a:pt x="5792" y="976"/>
                      <a:pt x="5782" y="985"/>
                      <a:pt x="5759" y="985"/>
                    </a:cubicBezTo>
                    <a:lnTo>
                      <a:pt x="7041" y="985"/>
                    </a:lnTo>
                    <a:cubicBezTo>
                      <a:pt x="7018" y="985"/>
                      <a:pt x="7008" y="975"/>
                      <a:pt x="7006" y="951"/>
                    </a:cubicBezTo>
                    <a:lnTo>
                      <a:pt x="7110" y="2246"/>
                    </a:lnTo>
                    <a:lnTo>
                      <a:pt x="7137" y="2586"/>
                    </a:lnTo>
                    <a:lnTo>
                      <a:pt x="7465" y="2680"/>
                    </a:lnTo>
                    <a:cubicBezTo>
                      <a:pt x="7748" y="2761"/>
                      <a:pt x="8020" y="2874"/>
                      <a:pt x="8277" y="3017"/>
                    </a:cubicBezTo>
                    <a:lnTo>
                      <a:pt x="8575" y="3183"/>
                    </a:lnTo>
                    <a:lnTo>
                      <a:pt x="8835" y="2961"/>
                    </a:lnTo>
                    <a:lnTo>
                      <a:pt x="9824" y="2118"/>
                    </a:lnTo>
                    <a:cubicBezTo>
                      <a:pt x="9805" y="2135"/>
                      <a:pt x="9793" y="2134"/>
                      <a:pt x="9776" y="2118"/>
                    </a:cubicBezTo>
                    <a:lnTo>
                      <a:pt x="10682" y="3024"/>
                    </a:lnTo>
                    <a:cubicBezTo>
                      <a:pt x="10666" y="3008"/>
                      <a:pt x="10666" y="2994"/>
                      <a:pt x="10682" y="2976"/>
                    </a:cubicBezTo>
                    <a:lnTo>
                      <a:pt x="9839" y="3965"/>
                    </a:lnTo>
                    <a:lnTo>
                      <a:pt x="9617" y="4225"/>
                    </a:lnTo>
                    <a:lnTo>
                      <a:pt x="9783" y="4523"/>
                    </a:lnTo>
                    <a:cubicBezTo>
                      <a:pt x="9926" y="4780"/>
                      <a:pt x="10039" y="5052"/>
                      <a:pt x="10120" y="5335"/>
                    </a:cubicBezTo>
                    <a:lnTo>
                      <a:pt x="10214" y="5663"/>
                    </a:lnTo>
                    <a:lnTo>
                      <a:pt x="10554" y="5690"/>
                    </a:lnTo>
                    <a:lnTo>
                      <a:pt x="11849" y="5794"/>
                    </a:lnTo>
                    <a:cubicBezTo>
                      <a:pt x="11824" y="5792"/>
                      <a:pt x="11815" y="5782"/>
                      <a:pt x="11815" y="5759"/>
                    </a:cubicBezTo>
                    <a:lnTo>
                      <a:pt x="11815" y="7041"/>
                    </a:lnTo>
                    <a:cubicBezTo>
                      <a:pt x="11815" y="7018"/>
                      <a:pt x="11825" y="7008"/>
                      <a:pt x="11849" y="7006"/>
                    </a:cubicBezTo>
                    <a:lnTo>
                      <a:pt x="10554" y="7110"/>
                    </a:lnTo>
                    <a:lnTo>
                      <a:pt x="10214" y="7137"/>
                    </a:lnTo>
                    <a:lnTo>
                      <a:pt x="10120" y="7465"/>
                    </a:lnTo>
                    <a:cubicBezTo>
                      <a:pt x="10039" y="7748"/>
                      <a:pt x="9926" y="8020"/>
                      <a:pt x="9783" y="8277"/>
                    </a:cubicBezTo>
                    <a:lnTo>
                      <a:pt x="9617" y="8575"/>
                    </a:lnTo>
                    <a:lnTo>
                      <a:pt x="9839" y="8835"/>
                    </a:lnTo>
                    <a:lnTo>
                      <a:pt x="10682" y="9824"/>
                    </a:lnTo>
                    <a:cubicBezTo>
                      <a:pt x="10665" y="9805"/>
                      <a:pt x="10666" y="9793"/>
                      <a:pt x="10682" y="9776"/>
                    </a:cubicBezTo>
                    <a:lnTo>
                      <a:pt x="9776" y="10682"/>
                    </a:lnTo>
                    <a:cubicBezTo>
                      <a:pt x="9792" y="10666"/>
                      <a:pt x="9806" y="10666"/>
                      <a:pt x="9824" y="10682"/>
                    </a:cubicBezTo>
                    <a:lnTo>
                      <a:pt x="8835" y="9839"/>
                    </a:lnTo>
                    <a:lnTo>
                      <a:pt x="8575" y="9617"/>
                    </a:lnTo>
                    <a:close/>
                    <a:moveTo>
                      <a:pt x="6470" y="8721"/>
                    </a:moveTo>
                    <a:cubicBezTo>
                      <a:pt x="7713" y="8721"/>
                      <a:pt x="8721" y="7713"/>
                      <a:pt x="8721" y="6470"/>
                    </a:cubicBezTo>
                    <a:cubicBezTo>
                      <a:pt x="8721" y="5227"/>
                      <a:pt x="7713" y="4220"/>
                      <a:pt x="6470" y="4220"/>
                    </a:cubicBezTo>
                    <a:cubicBezTo>
                      <a:pt x="5227" y="4220"/>
                      <a:pt x="4220" y="5227"/>
                      <a:pt x="4220" y="6470"/>
                    </a:cubicBezTo>
                    <a:cubicBezTo>
                      <a:pt x="4220" y="7713"/>
                      <a:pt x="5227" y="8721"/>
                      <a:pt x="6470" y="8721"/>
                    </a:cubicBezTo>
                    <a:close/>
                    <a:moveTo>
                      <a:pt x="6470" y="7736"/>
                    </a:moveTo>
                    <a:cubicBezTo>
                      <a:pt x="5771" y="7736"/>
                      <a:pt x="5204" y="7169"/>
                      <a:pt x="5204" y="6470"/>
                    </a:cubicBezTo>
                    <a:cubicBezTo>
                      <a:pt x="5204" y="5771"/>
                      <a:pt x="5771" y="5204"/>
                      <a:pt x="6470" y="5204"/>
                    </a:cubicBezTo>
                    <a:cubicBezTo>
                      <a:pt x="7169" y="5204"/>
                      <a:pt x="7736" y="5771"/>
                      <a:pt x="7736" y="6470"/>
                    </a:cubicBezTo>
                    <a:cubicBezTo>
                      <a:pt x="7736" y="7169"/>
                      <a:pt x="7169" y="7736"/>
                      <a:pt x="6470" y="7736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993727" y="1752892"/>
                <a:ext cx="1016945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标题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8436487" y="1856252"/>
            <a:ext cx="2846067" cy="1007435"/>
            <a:chOff x="8317140" y="1814447"/>
            <a:chExt cx="2846067" cy="1007435"/>
          </a:xfrm>
        </p:grpSpPr>
        <p:sp>
          <p:nvSpPr>
            <p:cNvPr id="57" name="矩形 56"/>
            <p:cNvSpPr/>
            <p:nvPr/>
          </p:nvSpPr>
          <p:spPr>
            <a:xfrm>
              <a:off x="8317140" y="18144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这里输入标题</a:t>
              </a:r>
              <a:endPara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317140" y="2212484"/>
              <a:ext cx="284606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请在这里输入内容，请在这里输入内容，请在这里输入内容</a:t>
              </a:r>
              <a:endParaRPr lang="zh-CN" altLang="en-US" sz="1400" spc="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27734" y="4632510"/>
            <a:ext cx="2846067" cy="1079137"/>
            <a:chOff x="8317140" y="1196975"/>
            <a:chExt cx="2846067" cy="1079137"/>
          </a:xfrm>
        </p:grpSpPr>
        <p:sp>
          <p:nvSpPr>
            <p:cNvPr id="61" name="矩形 60"/>
            <p:cNvSpPr/>
            <p:nvPr/>
          </p:nvSpPr>
          <p:spPr>
            <a:xfrm>
              <a:off x="9131882" y="18144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这里输入标题</a:t>
              </a:r>
              <a:endPara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317140" y="1196975"/>
              <a:ext cx="284606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请在这里输入内容，请在这里输入内容，请在这里输入内容</a:t>
              </a:r>
              <a:endParaRPr lang="zh-CN" altLang="en-US" sz="1400" spc="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27734" y="1856252"/>
            <a:ext cx="2846067" cy="1007435"/>
            <a:chOff x="8317140" y="1814447"/>
            <a:chExt cx="2846067" cy="1007435"/>
          </a:xfrm>
        </p:grpSpPr>
        <p:sp>
          <p:nvSpPr>
            <p:cNvPr id="64" name="矩形 63"/>
            <p:cNvSpPr/>
            <p:nvPr/>
          </p:nvSpPr>
          <p:spPr>
            <a:xfrm>
              <a:off x="9131882" y="181444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这里输入标题</a:t>
              </a:r>
              <a:endParaRPr lang="en-US" altLang="zh-CN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317140" y="2212484"/>
              <a:ext cx="284606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6060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请在这里输入内容，请在这里输入内容，请在这里输入内容</a:t>
              </a:r>
              <a:endParaRPr lang="zh-CN" altLang="en-US" sz="1400" spc="1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79168" y="2664867"/>
            <a:ext cx="2233665" cy="2233665"/>
            <a:chOff x="1403838" y="4100146"/>
            <a:chExt cx="1811216" cy="1811216"/>
          </a:xfrm>
        </p:grpSpPr>
        <p:sp>
          <p:nvSpPr>
            <p:cNvPr id="67" name="椭圆 66"/>
            <p:cNvSpPr/>
            <p:nvPr/>
          </p:nvSpPr>
          <p:spPr>
            <a:xfrm>
              <a:off x="1512277" y="4208585"/>
              <a:ext cx="1594339" cy="1594339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accent3"/>
              </a:solidFill>
            </a:ln>
            <a:effectLst>
              <a:outerShdw blurRad="127000" dist="63500" dir="5400000" algn="t" rotWithShape="0">
                <a:schemeClr val="accent4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弧形 67"/>
            <p:cNvSpPr/>
            <p:nvPr/>
          </p:nvSpPr>
          <p:spPr>
            <a:xfrm>
              <a:off x="1576754" y="4273062"/>
              <a:ext cx="1465385" cy="1465385"/>
            </a:xfrm>
            <a:prstGeom prst="arc">
              <a:avLst>
                <a:gd name="adj1" fmla="val 16200000"/>
                <a:gd name="adj2" fmla="val 11187828"/>
              </a:avLst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>
              <a:off x="1403838" y="4100146"/>
              <a:ext cx="1811216" cy="1811216"/>
            </a:xfrm>
            <a:prstGeom prst="arc">
              <a:avLst>
                <a:gd name="adj1" fmla="val 6618403"/>
                <a:gd name="adj2" fmla="val 1024926"/>
              </a:avLst>
            </a:prstGeom>
            <a:ln>
              <a:solidFill>
                <a:schemeClr val="accent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505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心圆 10"/>
          <p:cNvSpPr/>
          <p:nvPr/>
        </p:nvSpPr>
        <p:spPr>
          <a:xfrm>
            <a:off x="381027" y="5454677"/>
            <a:ext cx="1276295" cy="1276295"/>
          </a:xfrm>
          <a:prstGeom prst="donut">
            <a:avLst>
              <a:gd name="adj" fmla="val 28491"/>
            </a:avLst>
          </a:prstGeom>
          <a:gradFill flip="none" rotWithShape="1">
            <a:gsLst>
              <a:gs pos="100000">
                <a:schemeClr val="accent3">
                  <a:alpha val="60000"/>
                </a:schemeClr>
              </a:gs>
              <a:gs pos="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8948360" y="-1185543"/>
            <a:ext cx="5028870" cy="5028870"/>
          </a:xfrm>
          <a:prstGeom prst="donut">
            <a:avLst>
              <a:gd name="adj" fmla="val 15713"/>
            </a:avLst>
          </a:prstGeom>
          <a:gradFill>
            <a:gsLst>
              <a:gs pos="100000">
                <a:schemeClr val="accent3">
                  <a:alpha val="10000"/>
                </a:schemeClr>
              </a:gs>
              <a:gs pos="0">
                <a:schemeClr val="accent2">
                  <a:alpha val="30000"/>
                </a:scheme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学术实力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9337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ACADEMIC STRENGTH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: 圆角 12">
            <a:extLst>
              <a:ext uri="{FF2B5EF4-FFF2-40B4-BE49-F238E27FC236}">
                <a16:creationId xmlns:a16="http://schemas.microsoft.com/office/drawing/2014/main" id="{2FF8EFBE-126C-4D12-6DCB-5EBC86082E58}"/>
              </a:ext>
            </a:extLst>
          </p:cNvPr>
          <p:cNvSpPr>
            <a:spLocks/>
          </p:cNvSpPr>
          <p:nvPr/>
        </p:nvSpPr>
        <p:spPr>
          <a:xfrm>
            <a:off x="1019174" y="1759526"/>
            <a:ext cx="10153651" cy="4333299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: 圆角 12">
            <a:extLst>
              <a:ext uri="{FF2B5EF4-FFF2-40B4-BE49-F238E27FC236}">
                <a16:creationId xmlns:a16="http://schemas.microsoft.com/office/drawing/2014/main" id="{2FF8EFBE-126C-4D12-6DCB-5EBC86082E58}"/>
              </a:ext>
            </a:extLst>
          </p:cNvPr>
          <p:cNvSpPr>
            <a:spLocks/>
          </p:cNvSpPr>
          <p:nvPr/>
        </p:nvSpPr>
        <p:spPr>
          <a:xfrm>
            <a:off x="1156854" y="1925716"/>
            <a:ext cx="9878291" cy="692794"/>
          </a:xfrm>
          <a:prstGeom prst="roundRect">
            <a:avLst>
              <a:gd name="adj" fmla="val 20982"/>
            </a:avLst>
          </a:prstGeom>
          <a:gradFill flip="none" rotWithShape="1">
            <a:gsLst>
              <a:gs pos="0">
                <a:schemeClr val="accent3"/>
              </a:gs>
              <a:gs pos="92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2561" y="104832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这里输入标题</a:t>
            </a:r>
            <a:endParaRPr lang="en-US" altLang="zh-CN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9422059"/>
              </p:ext>
            </p:extLst>
          </p:nvPr>
        </p:nvGraphicFramePr>
        <p:xfrm>
          <a:off x="1286016" y="1930876"/>
          <a:ext cx="9619969" cy="402657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718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5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53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序号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输入标题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输入标题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输入标题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输入标题</a:t>
                      </a:r>
                      <a:endParaRPr lang="en-US" altLang="zh-CN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</a:t>
                      </a: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2</a:t>
                      </a: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3</a:t>
                      </a: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4</a:t>
                      </a: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lang="en-US" altLang="zh-CN" sz="16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109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5</a:t>
                      </a:r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这里是内容</a:t>
                      </a: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260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sp>
        <p:nvSpPr>
          <p:cNvPr id="60" name="梯形 43"/>
          <p:cNvSpPr/>
          <p:nvPr/>
        </p:nvSpPr>
        <p:spPr>
          <a:xfrm>
            <a:off x="0" y="-1518834"/>
            <a:ext cx="12192000" cy="8376834"/>
          </a:xfrm>
          <a:custGeom>
            <a:avLst/>
            <a:gdLst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680621 w 9211732"/>
              <a:gd name="connsiteY1" fmla="*/ 0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58000 h 6858000"/>
              <a:gd name="connsiteX1" fmla="*/ 1951554 w 9211732"/>
              <a:gd name="connsiteY1" fmla="*/ 33867 h 6858000"/>
              <a:gd name="connsiteX2" fmla="*/ 7531111 w 9211732"/>
              <a:gd name="connsiteY2" fmla="*/ 0 h 6858000"/>
              <a:gd name="connsiteX3" fmla="*/ 9211732 w 9211732"/>
              <a:gd name="connsiteY3" fmla="*/ 6858000 h 6858000"/>
              <a:gd name="connsiteX4" fmla="*/ 0 w 9211732"/>
              <a:gd name="connsiteY4" fmla="*/ 6858000 h 6858000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24133 h 6824133"/>
              <a:gd name="connsiteX1" fmla="*/ 1951554 w 9211732"/>
              <a:gd name="connsiteY1" fmla="*/ 0 h 6824133"/>
              <a:gd name="connsiteX2" fmla="*/ 7073911 w 9211732"/>
              <a:gd name="connsiteY2" fmla="*/ 50799 h 6824133"/>
              <a:gd name="connsiteX3" fmla="*/ 9211732 w 9211732"/>
              <a:gd name="connsiteY3" fmla="*/ 6824133 h 6824133"/>
              <a:gd name="connsiteX4" fmla="*/ 0 w 9211732"/>
              <a:gd name="connsiteY4" fmla="*/ 6824133 h 6824133"/>
              <a:gd name="connsiteX0" fmla="*/ 0 w 9211732"/>
              <a:gd name="connsiteY0" fmla="*/ 6850246 h 6850246"/>
              <a:gd name="connsiteX1" fmla="*/ 1951554 w 9211732"/>
              <a:gd name="connsiteY1" fmla="*/ 26113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  <a:gd name="connsiteX0" fmla="*/ 0 w 9211732"/>
              <a:gd name="connsiteY0" fmla="*/ 6850246 h 6850246"/>
              <a:gd name="connsiteX1" fmla="*/ 1943008 w 9211732"/>
              <a:gd name="connsiteY1" fmla="*/ 475 h 6850246"/>
              <a:gd name="connsiteX2" fmla="*/ 7048274 w 9211732"/>
              <a:gd name="connsiteY2" fmla="*/ 0 h 6850246"/>
              <a:gd name="connsiteX3" fmla="*/ 9211732 w 9211732"/>
              <a:gd name="connsiteY3" fmla="*/ 6850246 h 6850246"/>
              <a:gd name="connsiteX4" fmla="*/ 0 w 9211732"/>
              <a:gd name="connsiteY4" fmla="*/ 6850246 h 685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11732" h="6850246">
                <a:moveTo>
                  <a:pt x="0" y="6850246"/>
                </a:moveTo>
                <a:cubicBezTo>
                  <a:pt x="1000473" y="4784380"/>
                  <a:pt x="1975467" y="2777541"/>
                  <a:pt x="1943008" y="475"/>
                </a:cubicBezTo>
                <a:lnTo>
                  <a:pt x="7048274" y="0"/>
                </a:lnTo>
                <a:cubicBezTo>
                  <a:pt x="7066615" y="2641601"/>
                  <a:pt x="8058859" y="4665846"/>
                  <a:pt x="9211732" y="6850246"/>
                </a:cubicBezTo>
                <a:lnTo>
                  <a:pt x="0" y="6850246"/>
                </a:lnTo>
                <a:close/>
              </a:path>
            </a:pathLst>
          </a:custGeom>
          <a:gradFill flip="none" rotWithShape="1">
            <a:gsLst>
              <a:gs pos="0">
                <a:srgbClr val="10823A">
                  <a:alpha val="10000"/>
                </a:srgbClr>
              </a:gs>
              <a:gs pos="84000">
                <a:schemeClr val="accent2">
                  <a:lumMod val="20000"/>
                  <a:lumOff val="80000"/>
                  <a:alpha val="10000"/>
                </a:schemeClr>
              </a:gs>
            </a:gsLst>
            <a:lin ang="16200000" scaled="1"/>
            <a:tileRect/>
          </a:gradFill>
          <a:ln w="6350">
            <a:gradFill flip="none" rotWithShape="1">
              <a:gsLst>
                <a:gs pos="38000">
                  <a:schemeClr val="accent3">
                    <a:alpha val="70000"/>
                  </a:schemeClr>
                </a:gs>
                <a:gs pos="96000">
                  <a:schemeClr val="accent2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5" name="MG-图片 23" descr="卡通人物&#10;&#10;中度可信度描述已自动生成">
            <a:extLst>
              <a:ext uri="{FF2B5EF4-FFF2-40B4-BE49-F238E27FC236}">
                <a16:creationId xmlns:a16="http://schemas.microsoft.com/office/drawing/2014/main" id="{43D12B4B-2DBE-1598-17D9-9CEB0AAC9AA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30" y="116115"/>
            <a:ext cx="3274583" cy="3274583"/>
          </a:xfrm>
          <a:prstGeom prst="rect">
            <a:avLst/>
          </a:prstGeom>
        </p:spPr>
      </p:pic>
      <p:pic>
        <p:nvPicPr>
          <p:cNvPr id="46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7922" y="-178142"/>
            <a:ext cx="7156744" cy="3453850"/>
          </a:xfrm>
          <a:prstGeom prst="rect">
            <a:avLst/>
          </a:prstGeom>
        </p:spPr>
      </p:pic>
      <p:pic>
        <p:nvPicPr>
          <p:cNvPr id="47" name="MG-图片 3">
            <a:extLst>
              <a:ext uri="{FF2B5EF4-FFF2-40B4-BE49-F238E27FC236}">
                <a16:creationId xmlns:a16="http://schemas.microsoft.com/office/drawing/2014/main" id="{0C7D73C8-E1D2-682D-5A87-AA21C7D1B90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374" y="243507"/>
            <a:ext cx="5486411" cy="25389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62"/>
          <a:stretch/>
        </p:blipFill>
        <p:spPr>
          <a:xfrm>
            <a:off x="0" y="3163330"/>
            <a:ext cx="12191999" cy="3694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52" name="图片 51" descr="图片包含 物体, 灯, 游戏机, 灯光&#10;&#10;描述已自动生成">
            <a:extLst>
              <a:ext uri="{FF2B5EF4-FFF2-40B4-BE49-F238E27FC236}">
                <a16:creationId xmlns:a16="http://schemas.microsoft.com/office/drawing/2014/main" id="{05C78288-5A1D-4435-9A89-2F6160B0C4AE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1920784" y="-2511244"/>
            <a:ext cx="15766868" cy="860406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flipH="1">
            <a:off x="0" y="2394663"/>
            <a:ext cx="3613316" cy="1286293"/>
            <a:chOff x="8334191" y="1868062"/>
            <a:chExt cx="3857068" cy="1286293"/>
          </a:xfrm>
        </p:grpSpPr>
        <p:sp>
          <p:nvSpPr>
            <p:cNvPr id="11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0C91BF-C1DA-4D34-3732-DDA26D14EADD}"/>
              </a:ext>
            </a:extLst>
          </p:cNvPr>
          <p:cNvGrpSpPr/>
          <p:nvPr/>
        </p:nvGrpSpPr>
        <p:grpSpPr>
          <a:xfrm>
            <a:off x="8519886" y="2394663"/>
            <a:ext cx="3672114" cy="1286293"/>
            <a:chOff x="8334191" y="1868062"/>
            <a:chExt cx="3857068" cy="1286293"/>
          </a:xfrm>
        </p:grpSpPr>
        <p:sp>
          <p:nvSpPr>
            <p:cNvPr id="14" name="MG-矩形 36">
              <a:extLst>
                <a:ext uri="{FF2B5EF4-FFF2-40B4-BE49-F238E27FC236}">
                  <a16:creationId xmlns:a16="http://schemas.microsoft.com/office/drawing/2014/main" id="{F3AE3F9A-0E68-73EE-459B-8CECA673BED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MG-矩形 36">
              <a:extLst>
                <a:ext uri="{FF2B5EF4-FFF2-40B4-BE49-F238E27FC236}">
                  <a16:creationId xmlns:a16="http://schemas.microsoft.com/office/drawing/2014/main" id="{2DEA67A4-E4CE-28F0-50E6-6C88A821E7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846000" y="3314635"/>
            <a:ext cx="4500000" cy="612000"/>
            <a:chOff x="3883945" y="-314560"/>
            <a:chExt cx="4036716" cy="461516"/>
          </a:xfrm>
        </p:grpSpPr>
        <p:sp>
          <p:nvSpPr>
            <p:cNvPr id="64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130212" y="3451358"/>
            <a:ext cx="3843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MOMO  </a:t>
            </a: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汇报时间：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24.4.9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BD17979-211D-6F15-33C1-A27EC8C1DCEA}"/>
              </a:ext>
            </a:extLst>
          </p:cNvPr>
          <p:cNvSpPr/>
          <p:nvPr/>
        </p:nvSpPr>
        <p:spPr>
          <a:xfrm>
            <a:off x="2641454" y="1250878"/>
            <a:ext cx="1043392" cy="1143475"/>
          </a:xfrm>
          <a:custGeom>
            <a:avLst/>
            <a:gdLst/>
            <a:ahLst/>
            <a:cxnLst/>
            <a:rect l="l" t="t" r="r" b="b"/>
            <a:pathLst>
              <a:path w="1043392" h="1143475">
                <a:moveTo>
                  <a:pt x="478415" y="1026432"/>
                </a:moveTo>
                <a:cubicBezTo>
                  <a:pt x="474757" y="1026432"/>
                  <a:pt x="472928" y="1028058"/>
                  <a:pt x="472928" y="1031309"/>
                </a:cubicBezTo>
                <a:cubicBezTo>
                  <a:pt x="472928" y="1034560"/>
                  <a:pt x="473538" y="1036185"/>
                  <a:pt x="474757" y="1036185"/>
                </a:cubicBezTo>
                <a:cubicBezTo>
                  <a:pt x="475976" y="1036185"/>
                  <a:pt x="477805" y="1034560"/>
                  <a:pt x="480243" y="1031309"/>
                </a:cubicBezTo>
                <a:cubicBezTo>
                  <a:pt x="482682" y="1028058"/>
                  <a:pt x="482072" y="1026432"/>
                  <a:pt x="478415" y="1026432"/>
                </a:cubicBezTo>
                <a:close/>
                <a:moveTo>
                  <a:pt x="277552" y="958461"/>
                </a:moveTo>
                <a:cubicBezTo>
                  <a:pt x="283444" y="959884"/>
                  <a:pt x="290861" y="964253"/>
                  <a:pt x="299802" y="971568"/>
                </a:cubicBezTo>
                <a:cubicBezTo>
                  <a:pt x="311994" y="982134"/>
                  <a:pt x="328860" y="992498"/>
                  <a:pt x="350399" y="1002657"/>
                </a:cubicBezTo>
                <a:cubicBezTo>
                  <a:pt x="371938" y="1012817"/>
                  <a:pt x="389210" y="1018304"/>
                  <a:pt x="402215" y="1019117"/>
                </a:cubicBezTo>
                <a:cubicBezTo>
                  <a:pt x="420909" y="1021555"/>
                  <a:pt x="441229" y="1021149"/>
                  <a:pt x="463175" y="1017897"/>
                </a:cubicBezTo>
                <a:cubicBezTo>
                  <a:pt x="485120" y="1014646"/>
                  <a:pt x="498532" y="1010582"/>
                  <a:pt x="503408" y="1005705"/>
                </a:cubicBezTo>
                <a:cubicBezTo>
                  <a:pt x="508285" y="1000829"/>
                  <a:pt x="512146" y="998187"/>
                  <a:pt x="514991" y="997781"/>
                </a:cubicBezTo>
                <a:cubicBezTo>
                  <a:pt x="517835" y="997374"/>
                  <a:pt x="522509" y="999203"/>
                  <a:pt x="529012" y="1003267"/>
                </a:cubicBezTo>
                <a:cubicBezTo>
                  <a:pt x="538765" y="1008144"/>
                  <a:pt x="545877" y="1010582"/>
                  <a:pt x="550347" y="1010582"/>
                </a:cubicBezTo>
                <a:cubicBezTo>
                  <a:pt x="554818" y="1010582"/>
                  <a:pt x="560101" y="1012208"/>
                  <a:pt x="566197" y="1015459"/>
                </a:cubicBezTo>
                <a:cubicBezTo>
                  <a:pt x="572293" y="1018710"/>
                  <a:pt x="587127" y="1025213"/>
                  <a:pt x="610698" y="1034966"/>
                </a:cubicBezTo>
                <a:cubicBezTo>
                  <a:pt x="626954" y="1041469"/>
                  <a:pt x="637520" y="1046752"/>
                  <a:pt x="642397" y="1050816"/>
                </a:cubicBezTo>
                <a:cubicBezTo>
                  <a:pt x="647274" y="1054880"/>
                  <a:pt x="651338" y="1061789"/>
                  <a:pt x="654589" y="1071542"/>
                </a:cubicBezTo>
                <a:cubicBezTo>
                  <a:pt x="664343" y="1100803"/>
                  <a:pt x="662717" y="1119904"/>
                  <a:pt x="649712" y="1128845"/>
                </a:cubicBezTo>
                <a:cubicBezTo>
                  <a:pt x="644836" y="1132096"/>
                  <a:pt x="634269" y="1135347"/>
                  <a:pt x="618013" y="1138598"/>
                </a:cubicBezTo>
                <a:cubicBezTo>
                  <a:pt x="601757" y="1141850"/>
                  <a:pt x="589159" y="1143475"/>
                  <a:pt x="580218" y="1143475"/>
                </a:cubicBezTo>
                <a:cubicBezTo>
                  <a:pt x="553396" y="1141037"/>
                  <a:pt x="522102" y="1136566"/>
                  <a:pt x="486340" y="1130064"/>
                </a:cubicBezTo>
                <a:cubicBezTo>
                  <a:pt x="450576" y="1123561"/>
                  <a:pt x="430256" y="1118278"/>
                  <a:pt x="425380" y="1114214"/>
                </a:cubicBezTo>
                <a:cubicBezTo>
                  <a:pt x="419690" y="1109337"/>
                  <a:pt x="404044" y="1099381"/>
                  <a:pt x="378440" y="1084344"/>
                </a:cubicBezTo>
                <a:cubicBezTo>
                  <a:pt x="352837" y="1069307"/>
                  <a:pt x="338410" y="1057521"/>
                  <a:pt x="335159" y="1048987"/>
                </a:cubicBezTo>
                <a:cubicBezTo>
                  <a:pt x="331908" y="1040453"/>
                  <a:pt x="328656" y="1036185"/>
                  <a:pt x="325405" y="1036185"/>
                </a:cubicBezTo>
                <a:cubicBezTo>
                  <a:pt x="322154" y="1036185"/>
                  <a:pt x="314839" y="1026635"/>
                  <a:pt x="303460" y="1007534"/>
                </a:cubicBezTo>
                <a:cubicBezTo>
                  <a:pt x="292080" y="988433"/>
                  <a:pt x="282327" y="977054"/>
                  <a:pt x="274199" y="973397"/>
                </a:cubicBezTo>
                <a:cubicBezTo>
                  <a:pt x="266071" y="969739"/>
                  <a:pt x="262820" y="966285"/>
                  <a:pt x="264445" y="963033"/>
                </a:cubicBezTo>
                <a:cubicBezTo>
                  <a:pt x="267290" y="958563"/>
                  <a:pt x="271659" y="957039"/>
                  <a:pt x="277552" y="958461"/>
                </a:cubicBezTo>
                <a:close/>
                <a:moveTo>
                  <a:pt x="209657" y="884166"/>
                </a:moveTo>
                <a:cubicBezTo>
                  <a:pt x="212655" y="884928"/>
                  <a:pt x="215068" y="886833"/>
                  <a:pt x="216896" y="889881"/>
                </a:cubicBezTo>
                <a:cubicBezTo>
                  <a:pt x="219335" y="893945"/>
                  <a:pt x="218725" y="897806"/>
                  <a:pt x="215068" y="901464"/>
                </a:cubicBezTo>
                <a:cubicBezTo>
                  <a:pt x="211410" y="905121"/>
                  <a:pt x="211207" y="909795"/>
                  <a:pt x="214458" y="915485"/>
                </a:cubicBezTo>
                <a:cubicBezTo>
                  <a:pt x="217709" y="921174"/>
                  <a:pt x="218928" y="950029"/>
                  <a:pt x="218116" y="1002048"/>
                </a:cubicBezTo>
                <a:lnTo>
                  <a:pt x="216896" y="1081296"/>
                </a:lnTo>
                <a:lnTo>
                  <a:pt x="202266" y="1088611"/>
                </a:lnTo>
                <a:cubicBezTo>
                  <a:pt x="193325" y="1092675"/>
                  <a:pt x="185604" y="1093081"/>
                  <a:pt x="179101" y="1089830"/>
                </a:cubicBezTo>
                <a:cubicBezTo>
                  <a:pt x="173412" y="1086579"/>
                  <a:pt x="165690" y="1076013"/>
                  <a:pt x="155936" y="1058131"/>
                </a:cubicBezTo>
                <a:cubicBezTo>
                  <a:pt x="146183" y="1040249"/>
                  <a:pt x="140900" y="1027651"/>
                  <a:pt x="140087" y="1020336"/>
                </a:cubicBezTo>
                <a:cubicBezTo>
                  <a:pt x="140087" y="1012208"/>
                  <a:pt x="137648" y="1004893"/>
                  <a:pt x="132772" y="998390"/>
                </a:cubicBezTo>
                <a:cubicBezTo>
                  <a:pt x="116515" y="975632"/>
                  <a:pt x="127895" y="945558"/>
                  <a:pt x="166909" y="908169"/>
                </a:cubicBezTo>
                <a:cubicBezTo>
                  <a:pt x="186416" y="889881"/>
                  <a:pt x="200666" y="881881"/>
                  <a:pt x="209657" y="884166"/>
                </a:cubicBezTo>
                <a:close/>
                <a:moveTo>
                  <a:pt x="664648" y="859706"/>
                </a:moveTo>
                <a:cubicBezTo>
                  <a:pt x="674198" y="860316"/>
                  <a:pt x="681005" y="862653"/>
                  <a:pt x="685069" y="866717"/>
                </a:cubicBezTo>
                <a:cubicBezTo>
                  <a:pt x="689946" y="871593"/>
                  <a:pt x="693807" y="874032"/>
                  <a:pt x="696652" y="874032"/>
                </a:cubicBezTo>
                <a:cubicBezTo>
                  <a:pt x="699496" y="874032"/>
                  <a:pt x="706202" y="875657"/>
                  <a:pt x="716768" y="878909"/>
                </a:cubicBezTo>
                <a:cubicBezTo>
                  <a:pt x="746842" y="890288"/>
                  <a:pt x="766349" y="899635"/>
                  <a:pt x="775290" y="906950"/>
                </a:cubicBezTo>
                <a:cubicBezTo>
                  <a:pt x="784231" y="914265"/>
                  <a:pt x="788701" y="925645"/>
                  <a:pt x="788701" y="941088"/>
                </a:cubicBezTo>
                <a:cubicBezTo>
                  <a:pt x="788701" y="948403"/>
                  <a:pt x="786263" y="954702"/>
                  <a:pt x="781386" y="959985"/>
                </a:cubicBezTo>
                <a:cubicBezTo>
                  <a:pt x="776509" y="965269"/>
                  <a:pt x="770413" y="967910"/>
                  <a:pt x="763098" y="967910"/>
                </a:cubicBezTo>
                <a:cubicBezTo>
                  <a:pt x="759847" y="967910"/>
                  <a:pt x="749077" y="961814"/>
                  <a:pt x="730789" y="949622"/>
                </a:cubicBezTo>
                <a:cubicBezTo>
                  <a:pt x="712501" y="937430"/>
                  <a:pt x="700512" y="928489"/>
                  <a:pt x="694823" y="922800"/>
                </a:cubicBezTo>
                <a:cubicBezTo>
                  <a:pt x="690759" y="918736"/>
                  <a:pt x="685069" y="915485"/>
                  <a:pt x="677754" y="913046"/>
                </a:cubicBezTo>
                <a:cubicBezTo>
                  <a:pt x="670439" y="910608"/>
                  <a:pt x="666781" y="907763"/>
                  <a:pt x="666781" y="904512"/>
                </a:cubicBezTo>
                <a:cubicBezTo>
                  <a:pt x="666781" y="901261"/>
                  <a:pt x="663327" y="899635"/>
                  <a:pt x="656418" y="899635"/>
                </a:cubicBezTo>
                <a:cubicBezTo>
                  <a:pt x="649509" y="899635"/>
                  <a:pt x="645039" y="896994"/>
                  <a:pt x="643007" y="891710"/>
                </a:cubicBezTo>
                <a:cubicBezTo>
                  <a:pt x="640975" y="886427"/>
                  <a:pt x="636301" y="883785"/>
                  <a:pt x="628986" y="883785"/>
                </a:cubicBezTo>
                <a:cubicBezTo>
                  <a:pt x="619232" y="883785"/>
                  <a:pt x="608056" y="886224"/>
                  <a:pt x="595458" y="891101"/>
                </a:cubicBezTo>
                <a:cubicBezTo>
                  <a:pt x="582859" y="895978"/>
                  <a:pt x="575748" y="900448"/>
                  <a:pt x="574122" y="904512"/>
                </a:cubicBezTo>
                <a:cubicBezTo>
                  <a:pt x="568432" y="919142"/>
                  <a:pt x="547706" y="937837"/>
                  <a:pt x="511943" y="960595"/>
                </a:cubicBezTo>
                <a:cubicBezTo>
                  <a:pt x="497312" y="970349"/>
                  <a:pt x="487559" y="975835"/>
                  <a:pt x="482682" y="977054"/>
                </a:cubicBezTo>
                <a:cubicBezTo>
                  <a:pt x="477805" y="978273"/>
                  <a:pt x="470896" y="977257"/>
                  <a:pt x="461956" y="974006"/>
                </a:cubicBezTo>
                <a:cubicBezTo>
                  <a:pt x="453015" y="970755"/>
                  <a:pt x="442855" y="964659"/>
                  <a:pt x="431476" y="955718"/>
                </a:cubicBezTo>
                <a:cubicBezTo>
                  <a:pt x="420096" y="946777"/>
                  <a:pt x="414407" y="940275"/>
                  <a:pt x="414407" y="936211"/>
                </a:cubicBezTo>
                <a:cubicBezTo>
                  <a:pt x="414407" y="932960"/>
                  <a:pt x="409733" y="925238"/>
                  <a:pt x="400386" y="913046"/>
                </a:cubicBezTo>
                <a:cubicBezTo>
                  <a:pt x="391039" y="900854"/>
                  <a:pt x="387788" y="893336"/>
                  <a:pt x="390632" y="890491"/>
                </a:cubicBezTo>
                <a:cubicBezTo>
                  <a:pt x="393477" y="887646"/>
                  <a:pt x="409124" y="886224"/>
                  <a:pt x="437571" y="886224"/>
                </a:cubicBezTo>
                <a:cubicBezTo>
                  <a:pt x="457079" y="886224"/>
                  <a:pt x="487152" y="883785"/>
                  <a:pt x="527792" y="878909"/>
                </a:cubicBezTo>
                <a:cubicBezTo>
                  <a:pt x="568432" y="874032"/>
                  <a:pt x="601757" y="868749"/>
                  <a:pt x="627767" y="863059"/>
                </a:cubicBezTo>
                <a:cubicBezTo>
                  <a:pt x="642804" y="860214"/>
                  <a:pt x="655097" y="859097"/>
                  <a:pt x="664648" y="859706"/>
                </a:cubicBezTo>
                <a:close/>
                <a:moveTo>
                  <a:pt x="421112" y="690542"/>
                </a:moveTo>
                <a:cubicBezTo>
                  <a:pt x="419893" y="690136"/>
                  <a:pt x="418471" y="691558"/>
                  <a:pt x="416845" y="694809"/>
                </a:cubicBezTo>
                <a:cubicBezTo>
                  <a:pt x="415219" y="698061"/>
                  <a:pt x="414407" y="702125"/>
                  <a:pt x="414407" y="707001"/>
                </a:cubicBezTo>
                <a:cubicBezTo>
                  <a:pt x="414407" y="714317"/>
                  <a:pt x="416439" y="715942"/>
                  <a:pt x="420503" y="711878"/>
                </a:cubicBezTo>
                <a:cubicBezTo>
                  <a:pt x="424567" y="707814"/>
                  <a:pt x="425786" y="702937"/>
                  <a:pt x="424160" y="697248"/>
                </a:cubicBezTo>
                <a:cubicBezTo>
                  <a:pt x="423348" y="693184"/>
                  <a:pt x="422331" y="690949"/>
                  <a:pt x="421112" y="690542"/>
                </a:cubicBezTo>
                <a:close/>
                <a:moveTo>
                  <a:pt x="319309" y="658233"/>
                </a:moveTo>
                <a:cubicBezTo>
                  <a:pt x="317684" y="658233"/>
                  <a:pt x="307524" y="666768"/>
                  <a:pt x="288829" y="683837"/>
                </a:cubicBezTo>
                <a:cubicBezTo>
                  <a:pt x="270948" y="701718"/>
                  <a:pt x="263226" y="710659"/>
                  <a:pt x="265664" y="710659"/>
                </a:cubicBezTo>
                <a:cubicBezTo>
                  <a:pt x="268103" y="710659"/>
                  <a:pt x="274402" y="705985"/>
                  <a:pt x="284562" y="696638"/>
                </a:cubicBezTo>
                <a:cubicBezTo>
                  <a:pt x="294722" y="687291"/>
                  <a:pt x="303866" y="678147"/>
                  <a:pt x="311994" y="669206"/>
                </a:cubicBezTo>
                <a:cubicBezTo>
                  <a:pt x="318496" y="661891"/>
                  <a:pt x="320935" y="658233"/>
                  <a:pt x="319309" y="658233"/>
                </a:cubicBezTo>
                <a:close/>
                <a:moveTo>
                  <a:pt x="242347" y="438015"/>
                </a:moveTo>
                <a:cubicBezTo>
                  <a:pt x="243465" y="437914"/>
                  <a:pt x="244531" y="438371"/>
                  <a:pt x="245548" y="439387"/>
                </a:cubicBezTo>
                <a:cubicBezTo>
                  <a:pt x="247580" y="441419"/>
                  <a:pt x="246360" y="444467"/>
                  <a:pt x="241890" y="448531"/>
                </a:cubicBezTo>
                <a:cubicBezTo>
                  <a:pt x="237420" y="452595"/>
                  <a:pt x="235184" y="452798"/>
                  <a:pt x="235184" y="449140"/>
                </a:cubicBezTo>
                <a:cubicBezTo>
                  <a:pt x="235184" y="445483"/>
                  <a:pt x="236404" y="442435"/>
                  <a:pt x="238842" y="439997"/>
                </a:cubicBezTo>
                <a:cubicBezTo>
                  <a:pt x="240061" y="438777"/>
                  <a:pt x="241230" y="438117"/>
                  <a:pt x="242347" y="438015"/>
                </a:cubicBezTo>
                <a:close/>
                <a:moveTo>
                  <a:pt x="537851" y="16172"/>
                </a:moveTo>
                <a:cubicBezTo>
                  <a:pt x="545369" y="17290"/>
                  <a:pt x="555427" y="20998"/>
                  <a:pt x="568026" y="27297"/>
                </a:cubicBezTo>
                <a:cubicBezTo>
                  <a:pt x="593223" y="39896"/>
                  <a:pt x="607853" y="51885"/>
                  <a:pt x="611917" y="63264"/>
                </a:cubicBezTo>
                <a:cubicBezTo>
                  <a:pt x="614356" y="70579"/>
                  <a:pt x="616794" y="74237"/>
                  <a:pt x="619232" y="74237"/>
                </a:cubicBezTo>
                <a:cubicBezTo>
                  <a:pt x="622484" y="74237"/>
                  <a:pt x="625735" y="79520"/>
                  <a:pt x="628986" y="90086"/>
                </a:cubicBezTo>
                <a:cubicBezTo>
                  <a:pt x="632237" y="100653"/>
                  <a:pt x="633050" y="109187"/>
                  <a:pt x="631424" y="115689"/>
                </a:cubicBezTo>
                <a:cubicBezTo>
                  <a:pt x="629799" y="123817"/>
                  <a:pt x="625735" y="127475"/>
                  <a:pt x="619232" y="126662"/>
                </a:cubicBezTo>
                <a:cubicBezTo>
                  <a:pt x="615981" y="126662"/>
                  <a:pt x="614356" y="124833"/>
                  <a:pt x="614356" y="121176"/>
                </a:cubicBezTo>
                <a:cubicBezTo>
                  <a:pt x="614356" y="117518"/>
                  <a:pt x="612323" y="115689"/>
                  <a:pt x="608259" y="115689"/>
                </a:cubicBezTo>
                <a:cubicBezTo>
                  <a:pt x="605008" y="115689"/>
                  <a:pt x="596271" y="108374"/>
                  <a:pt x="582047" y="93744"/>
                </a:cubicBezTo>
                <a:cubicBezTo>
                  <a:pt x="567823" y="79113"/>
                  <a:pt x="556240" y="65296"/>
                  <a:pt x="547300" y="52291"/>
                </a:cubicBezTo>
                <a:cubicBezTo>
                  <a:pt x="542423" y="45789"/>
                  <a:pt x="537952" y="42537"/>
                  <a:pt x="533888" y="42537"/>
                </a:cubicBezTo>
                <a:cubicBezTo>
                  <a:pt x="529824" y="42537"/>
                  <a:pt x="526370" y="39693"/>
                  <a:pt x="523525" y="34003"/>
                </a:cubicBezTo>
                <a:cubicBezTo>
                  <a:pt x="520680" y="28313"/>
                  <a:pt x="520477" y="23843"/>
                  <a:pt x="522915" y="20592"/>
                </a:cubicBezTo>
                <a:cubicBezTo>
                  <a:pt x="525354" y="16528"/>
                  <a:pt x="530332" y="15055"/>
                  <a:pt x="537851" y="16172"/>
                </a:cubicBezTo>
                <a:close/>
                <a:moveTo>
                  <a:pt x="356647" y="18"/>
                </a:moveTo>
                <a:cubicBezTo>
                  <a:pt x="358781" y="119"/>
                  <a:pt x="361168" y="678"/>
                  <a:pt x="363810" y="1694"/>
                </a:cubicBezTo>
                <a:cubicBezTo>
                  <a:pt x="369093" y="3726"/>
                  <a:pt x="374580" y="7181"/>
                  <a:pt x="380269" y="12057"/>
                </a:cubicBezTo>
                <a:cubicBezTo>
                  <a:pt x="392461" y="22624"/>
                  <a:pt x="409936" y="48633"/>
                  <a:pt x="432695" y="90086"/>
                </a:cubicBezTo>
                <a:cubicBezTo>
                  <a:pt x="438384" y="100653"/>
                  <a:pt x="442651" y="107155"/>
                  <a:pt x="445496" y="109593"/>
                </a:cubicBezTo>
                <a:cubicBezTo>
                  <a:pt x="448341" y="112032"/>
                  <a:pt x="453015" y="112845"/>
                  <a:pt x="459517" y="112032"/>
                </a:cubicBezTo>
                <a:cubicBezTo>
                  <a:pt x="468458" y="110406"/>
                  <a:pt x="472928" y="108374"/>
                  <a:pt x="472928" y="105936"/>
                </a:cubicBezTo>
                <a:cubicBezTo>
                  <a:pt x="472928" y="102685"/>
                  <a:pt x="476383" y="100246"/>
                  <a:pt x="483292" y="98621"/>
                </a:cubicBezTo>
                <a:cubicBezTo>
                  <a:pt x="490200" y="96995"/>
                  <a:pt x="494468" y="97808"/>
                  <a:pt x="496093" y="101059"/>
                </a:cubicBezTo>
                <a:cubicBezTo>
                  <a:pt x="498532" y="104310"/>
                  <a:pt x="501376" y="104717"/>
                  <a:pt x="504628" y="102278"/>
                </a:cubicBezTo>
                <a:cubicBezTo>
                  <a:pt x="507879" y="99840"/>
                  <a:pt x="512552" y="101262"/>
                  <a:pt x="518648" y="106545"/>
                </a:cubicBezTo>
                <a:cubicBezTo>
                  <a:pt x="524744" y="111829"/>
                  <a:pt x="532466" y="115689"/>
                  <a:pt x="541813" y="118128"/>
                </a:cubicBezTo>
                <a:cubicBezTo>
                  <a:pt x="551160" y="120566"/>
                  <a:pt x="556850" y="124224"/>
                  <a:pt x="558882" y="129100"/>
                </a:cubicBezTo>
                <a:cubicBezTo>
                  <a:pt x="560914" y="133977"/>
                  <a:pt x="566807" y="136822"/>
                  <a:pt x="576560" y="137635"/>
                </a:cubicBezTo>
                <a:cubicBezTo>
                  <a:pt x="585501" y="137635"/>
                  <a:pt x="597896" y="141089"/>
                  <a:pt x="613746" y="147998"/>
                </a:cubicBezTo>
                <a:cubicBezTo>
                  <a:pt x="629596" y="154907"/>
                  <a:pt x="641584" y="162019"/>
                  <a:pt x="649712" y="169334"/>
                </a:cubicBezTo>
                <a:cubicBezTo>
                  <a:pt x="657840" y="176649"/>
                  <a:pt x="661904" y="187216"/>
                  <a:pt x="661904" y="201033"/>
                </a:cubicBezTo>
                <a:cubicBezTo>
                  <a:pt x="661904" y="212413"/>
                  <a:pt x="659060" y="219321"/>
                  <a:pt x="653370" y="221760"/>
                </a:cubicBezTo>
                <a:cubicBezTo>
                  <a:pt x="647680" y="224198"/>
                  <a:pt x="633456" y="225011"/>
                  <a:pt x="610698" y="224198"/>
                </a:cubicBezTo>
                <a:cubicBezTo>
                  <a:pt x="597693" y="223385"/>
                  <a:pt x="579202" y="225824"/>
                  <a:pt x="555224" y="231513"/>
                </a:cubicBezTo>
                <a:cubicBezTo>
                  <a:pt x="531247" y="237203"/>
                  <a:pt x="519258" y="241673"/>
                  <a:pt x="519258" y="244925"/>
                </a:cubicBezTo>
                <a:cubicBezTo>
                  <a:pt x="519258" y="247363"/>
                  <a:pt x="525760" y="260977"/>
                  <a:pt x="538765" y="285768"/>
                </a:cubicBezTo>
                <a:cubicBezTo>
                  <a:pt x="551770" y="310558"/>
                  <a:pt x="563149" y="330269"/>
                  <a:pt x="572903" y="344899"/>
                </a:cubicBezTo>
                <a:cubicBezTo>
                  <a:pt x="585908" y="366032"/>
                  <a:pt x="598099" y="387165"/>
                  <a:pt x="609479" y="408297"/>
                </a:cubicBezTo>
                <a:cubicBezTo>
                  <a:pt x="646055" y="475760"/>
                  <a:pt x="668000" y="506646"/>
                  <a:pt x="675316" y="500957"/>
                </a:cubicBezTo>
                <a:cubicBezTo>
                  <a:pt x="676941" y="500144"/>
                  <a:pt x="677754" y="497909"/>
                  <a:pt x="677754" y="494251"/>
                </a:cubicBezTo>
                <a:cubicBezTo>
                  <a:pt x="677754" y="490593"/>
                  <a:pt x="685882" y="476776"/>
                  <a:pt x="702138" y="452798"/>
                </a:cubicBezTo>
                <a:cubicBezTo>
                  <a:pt x="718394" y="428821"/>
                  <a:pt x="725303" y="414800"/>
                  <a:pt x="722864" y="410736"/>
                </a:cubicBezTo>
                <a:cubicBezTo>
                  <a:pt x="720426" y="406672"/>
                  <a:pt x="717175" y="407078"/>
                  <a:pt x="713111" y="411955"/>
                </a:cubicBezTo>
                <a:cubicBezTo>
                  <a:pt x="710672" y="415206"/>
                  <a:pt x="709860" y="414393"/>
                  <a:pt x="710672" y="409517"/>
                </a:cubicBezTo>
                <a:cubicBezTo>
                  <a:pt x="710672" y="407891"/>
                  <a:pt x="711079" y="406265"/>
                  <a:pt x="711892" y="404640"/>
                </a:cubicBezTo>
                <a:cubicBezTo>
                  <a:pt x="713517" y="395699"/>
                  <a:pt x="710672" y="390009"/>
                  <a:pt x="703357" y="387571"/>
                </a:cubicBezTo>
                <a:cubicBezTo>
                  <a:pt x="696855" y="385945"/>
                  <a:pt x="693604" y="383304"/>
                  <a:pt x="693604" y="379646"/>
                </a:cubicBezTo>
                <a:cubicBezTo>
                  <a:pt x="693604" y="375989"/>
                  <a:pt x="696855" y="374160"/>
                  <a:pt x="703357" y="374160"/>
                </a:cubicBezTo>
                <a:cubicBezTo>
                  <a:pt x="717988" y="374160"/>
                  <a:pt x="731805" y="380662"/>
                  <a:pt x="744810" y="393667"/>
                </a:cubicBezTo>
                <a:cubicBezTo>
                  <a:pt x="749687" y="397731"/>
                  <a:pt x="754970" y="402201"/>
                  <a:pt x="760660" y="407078"/>
                </a:cubicBezTo>
                <a:cubicBezTo>
                  <a:pt x="775290" y="417645"/>
                  <a:pt x="782605" y="433494"/>
                  <a:pt x="782605" y="454627"/>
                </a:cubicBezTo>
                <a:cubicBezTo>
                  <a:pt x="782605" y="463568"/>
                  <a:pt x="777525" y="480027"/>
                  <a:pt x="767365" y="504005"/>
                </a:cubicBezTo>
                <a:cubicBezTo>
                  <a:pt x="757205" y="527982"/>
                  <a:pt x="747248" y="547693"/>
                  <a:pt x="737495" y="563136"/>
                </a:cubicBezTo>
                <a:cubicBezTo>
                  <a:pt x="733431" y="570451"/>
                  <a:pt x="731805" y="575937"/>
                  <a:pt x="732618" y="579595"/>
                </a:cubicBezTo>
                <a:cubicBezTo>
                  <a:pt x="733431" y="583253"/>
                  <a:pt x="737901" y="591990"/>
                  <a:pt x="746029" y="605808"/>
                </a:cubicBezTo>
                <a:cubicBezTo>
                  <a:pt x="772039" y="647261"/>
                  <a:pt x="787888" y="667987"/>
                  <a:pt x="793578" y="667987"/>
                </a:cubicBezTo>
                <a:cubicBezTo>
                  <a:pt x="796829" y="667987"/>
                  <a:pt x="799674" y="653763"/>
                  <a:pt x="802112" y="625315"/>
                </a:cubicBezTo>
                <a:cubicBezTo>
                  <a:pt x="804551" y="594429"/>
                  <a:pt x="804957" y="559885"/>
                  <a:pt x="803331" y="521683"/>
                </a:cubicBezTo>
                <a:cubicBezTo>
                  <a:pt x="802519" y="508678"/>
                  <a:pt x="802519" y="492016"/>
                  <a:pt x="803331" y="471696"/>
                </a:cubicBezTo>
                <a:lnTo>
                  <a:pt x="804551" y="439997"/>
                </a:lnTo>
                <a:lnTo>
                  <a:pt x="814304" y="470477"/>
                </a:lnTo>
                <a:cubicBezTo>
                  <a:pt x="819994" y="491609"/>
                  <a:pt x="824871" y="502785"/>
                  <a:pt x="828935" y="504005"/>
                </a:cubicBezTo>
                <a:cubicBezTo>
                  <a:pt x="832998" y="505224"/>
                  <a:pt x="835031" y="510304"/>
                  <a:pt x="835031" y="519245"/>
                </a:cubicBezTo>
                <a:cubicBezTo>
                  <a:pt x="835031" y="528185"/>
                  <a:pt x="837875" y="535907"/>
                  <a:pt x="843565" y="542409"/>
                </a:cubicBezTo>
                <a:cubicBezTo>
                  <a:pt x="849255" y="548912"/>
                  <a:pt x="853116" y="558869"/>
                  <a:pt x="855148" y="572280"/>
                </a:cubicBezTo>
                <a:cubicBezTo>
                  <a:pt x="857180" y="585691"/>
                  <a:pt x="859008" y="595038"/>
                  <a:pt x="860634" y="600321"/>
                </a:cubicBezTo>
                <a:cubicBezTo>
                  <a:pt x="862259" y="605605"/>
                  <a:pt x="863682" y="613326"/>
                  <a:pt x="864901" y="623486"/>
                </a:cubicBezTo>
                <a:cubicBezTo>
                  <a:pt x="866120" y="633646"/>
                  <a:pt x="868355" y="639742"/>
                  <a:pt x="871607" y="641774"/>
                </a:cubicBezTo>
                <a:cubicBezTo>
                  <a:pt x="874858" y="643806"/>
                  <a:pt x="877296" y="651731"/>
                  <a:pt x="878922" y="665549"/>
                </a:cubicBezTo>
                <a:cubicBezTo>
                  <a:pt x="883799" y="702937"/>
                  <a:pt x="889488" y="726915"/>
                  <a:pt x="895991" y="737481"/>
                </a:cubicBezTo>
                <a:cubicBezTo>
                  <a:pt x="899242" y="742358"/>
                  <a:pt x="901274" y="748861"/>
                  <a:pt x="902087" y="756989"/>
                </a:cubicBezTo>
                <a:cubicBezTo>
                  <a:pt x="903712" y="764304"/>
                  <a:pt x="908589" y="775886"/>
                  <a:pt x="916717" y="791736"/>
                </a:cubicBezTo>
                <a:cubicBezTo>
                  <a:pt x="924845" y="807585"/>
                  <a:pt x="932973" y="820387"/>
                  <a:pt x="941101" y="830141"/>
                </a:cubicBezTo>
                <a:cubicBezTo>
                  <a:pt x="946791" y="836643"/>
                  <a:pt x="951667" y="844568"/>
                  <a:pt x="955731" y="853915"/>
                </a:cubicBezTo>
                <a:cubicBezTo>
                  <a:pt x="959795" y="863262"/>
                  <a:pt x="963453" y="867936"/>
                  <a:pt x="966704" y="867936"/>
                </a:cubicBezTo>
                <a:cubicBezTo>
                  <a:pt x="969956" y="867936"/>
                  <a:pt x="972597" y="872406"/>
                  <a:pt x="974629" y="881347"/>
                </a:cubicBezTo>
                <a:cubicBezTo>
                  <a:pt x="976661" y="890288"/>
                  <a:pt x="980522" y="895571"/>
                  <a:pt x="986212" y="897197"/>
                </a:cubicBezTo>
                <a:cubicBezTo>
                  <a:pt x="991901" y="898822"/>
                  <a:pt x="1002061" y="909795"/>
                  <a:pt x="1016691" y="930115"/>
                </a:cubicBezTo>
                <a:cubicBezTo>
                  <a:pt x="1031322" y="950435"/>
                  <a:pt x="1039856" y="965269"/>
                  <a:pt x="1042295" y="974616"/>
                </a:cubicBezTo>
                <a:cubicBezTo>
                  <a:pt x="1044733" y="983963"/>
                  <a:pt x="1043108" y="995952"/>
                  <a:pt x="1037418" y="1010582"/>
                </a:cubicBezTo>
                <a:cubicBezTo>
                  <a:pt x="1031728" y="1025213"/>
                  <a:pt x="1025226" y="1034153"/>
                  <a:pt x="1017911" y="1037405"/>
                </a:cubicBezTo>
                <a:cubicBezTo>
                  <a:pt x="1008970" y="1042281"/>
                  <a:pt x="997794" y="1043907"/>
                  <a:pt x="984383" y="1042281"/>
                </a:cubicBezTo>
                <a:cubicBezTo>
                  <a:pt x="970971" y="1040656"/>
                  <a:pt x="959389" y="1036592"/>
                  <a:pt x="949635" y="1030090"/>
                </a:cubicBezTo>
                <a:cubicBezTo>
                  <a:pt x="936631" y="1021149"/>
                  <a:pt x="913466" y="999609"/>
                  <a:pt x="880141" y="965472"/>
                </a:cubicBezTo>
                <a:cubicBezTo>
                  <a:pt x="846816" y="931334"/>
                  <a:pt x="823651" y="905731"/>
                  <a:pt x="810647" y="888662"/>
                </a:cubicBezTo>
                <a:cubicBezTo>
                  <a:pt x="796016" y="869155"/>
                  <a:pt x="780573" y="841926"/>
                  <a:pt x="764317" y="806976"/>
                </a:cubicBezTo>
                <a:cubicBezTo>
                  <a:pt x="726928" y="729760"/>
                  <a:pt x="702951" y="683024"/>
                  <a:pt x="692384" y="666768"/>
                </a:cubicBezTo>
                <a:lnTo>
                  <a:pt x="681412" y="652137"/>
                </a:lnTo>
                <a:lnTo>
                  <a:pt x="665562" y="674083"/>
                </a:lnTo>
                <a:cubicBezTo>
                  <a:pt x="654183" y="688713"/>
                  <a:pt x="644632" y="701312"/>
                  <a:pt x="636911" y="711878"/>
                </a:cubicBezTo>
                <a:cubicBezTo>
                  <a:pt x="629189" y="722445"/>
                  <a:pt x="625125" y="725289"/>
                  <a:pt x="624719" y="720413"/>
                </a:cubicBezTo>
                <a:cubicBezTo>
                  <a:pt x="624312" y="715536"/>
                  <a:pt x="622280" y="716958"/>
                  <a:pt x="618623" y="724680"/>
                </a:cubicBezTo>
                <a:cubicBezTo>
                  <a:pt x="614965" y="732401"/>
                  <a:pt x="611511" y="736262"/>
                  <a:pt x="608259" y="736262"/>
                </a:cubicBezTo>
                <a:cubicBezTo>
                  <a:pt x="605008" y="736262"/>
                  <a:pt x="600131" y="739920"/>
                  <a:pt x="593629" y="747235"/>
                </a:cubicBezTo>
                <a:cubicBezTo>
                  <a:pt x="576560" y="764304"/>
                  <a:pt x="559492" y="763897"/>
                  <a:pt x="542423" y="746016"/>
                </a:cubicBezTo>
                <a:lnTo>
                  <a:pt x="524135" y="727728"/>
                </a:lnTo>
                <a:lnTo>
                  <a:pt x="538765" y="705782"/>
                </a:lnTo>
                <a:cubicBezTo>
                  <a:pt x="548519" y="691152"/>
                  <a:pt x="555224" y="683837"/>
                  <a:pt x="558882" y="683837"/>
                </a:cubicBezTo>
                <a:cubicBezTo>
                  <a:pt x="562540" y="683837"/>
                  <a:pt x="574935" y="663923"/>
                  <a:pt x="596067" y="624096"/>
                </a:cubicBezTo>
                <a:cubicBezTo>
                  <a:pt x="613136" y="589958"/>
                  <a:pt x="621671" y="569232"/>
                  <a:pt x="621671" y="561917"/>
                </a:cubicBezTo>
                <a:cubicBezTo>
                  <a:pt x="621671" y="554601"/>
                  <a:pt x="613136" y="536720"/>
                  <a:pt x="596067" y="508272"/>
                </a:cubicBezTo>
                <a:cubicBezTo>
                  <a:pt x="584688" y="488765"/>
                  <a:pt x="560711" y="444061"/>
                  <a:pt x="524135" y="374160"/>
                </a:cubicBezTo>
                <a:cubicBezTo>
                  <a:pt x="499751" y="326205"/>
                  <a:pt x="484714" y="298163"/>
                  <a:pt x="479024" y="290035"/>
                </a:cubicBezTo>
                <a:lnTo>
                  <a:pt x="470490" y="277843"/>
                </a:lnTo>
                <a:lnTo>
                  <a:pt x="449764" y="302227"/>
                </a:lnTo>
                <a:cubicBezTo>
                  <a:pt x="435133" y="317670"/>
                  <a:pt x="422535" y="332707"/>
                  <a:pt x="411968" y="347337"/>
                </a:cubicBezTo>
                <a:cubicBezTo>
                  <a:pt x="401402" y="361968"/>
                  <a:pt x="391648" y="374973"/>
                  <a:pt x="382708" y="386352"/>
                </a:cubicBezTo>
                <a:cubicBezTo>
                  <a:pt x="368890" y="403421"/>
                  <a:pt x="350602" y="433494"/>
                  <a:pt x="327844" y="476573"/>
                </a:cubicBezTo>
                <a:cubicBezTo>
                  <a:pt x="319715" y="491203"/>
                  <a:pt x="313213" y="503395"/>
                  <a:pt x="308336" y="513149"/>
                </a:cubicBezTo>
                <a:cubicBezTo>
                  <a:pt x="302647" y="523715"/>
                  <a:pt x="300412" y="529608"/>
                  <a:pt x="301631" y="530827"/>
                </a:cubicBezTo>
                <a:cubicBezTo>
                  <a:pt x="302850" y="532046"/>
                  <a:pt x="331095" y="519245"/>
                  <a:pt x="386365" y="492422"/>
                </a:cubicBezTo>
                <a:cubicBezTo>
                  <a:pt x="424567" y="473728"/>
                  <a:pt x="449154" y="462349"/>
                  <a:pt x="460127" y="458285"/>
                </a:cubicBezTo>
                <a:cubicBezTo>
                  <a:pt x="471100" y="454221"/>
                  <a:pt x="481869" y="453001"/>
                  <a:pt x="492436" y="454627"/>
                </a:cubicBezTo>
                <a:cubicBezTo>
                  <a:pt x="508692" y="457065"/>
                  <a:pt x="521493" y="462958"/>
                  <a:pt x="530840" y="472305"/>
                </a:cubicBezTo>
                <a:cubicBezTo>
                  <a:pt x="540187" y="481653"/>
                  <a:pt x="542016" y="490797"/>
                  <a:pt x="536327" y="499737"/>
                </a:cubicBezTo>
                <a:cubicBezTo>
                  <a:pt x="533888" y="502989"/>
                  <a:pt x="518648" y="520057"/>
                  <a:pt x="490607" y="550944"/>
                </a:cubicBezTo>
                <a:cubicBezTo>
                  <a:pt x="462565" y="581830"/>
                  <a:pt x="442042" y="604182"/>
                  <a:pt x="429037" y="618000"/>
                </a:cubicBezTo>
                <a:cubicBezTo>
                  <a:pt x="419284" y="626941"/>
                  <a:pt x="413797" y="632833"/>
                  <a:pt x="412578" y="635678"/>
                </a:cubicBezTo>
                <a:cubicBezTo>
                  <a:pt x="411359" y="638523"/>
                  <a:pt x="413188" y="641977"/>
                  <a:pt x="418064" y="646041"/>
                </a:cubicBezTo>
                <a:cubicBezTo>
                  <a:pt x="424567" y="650918"/>
                  <a:pt x="434930" y="656608"/>
                  <a:pt x="449154" y="663110"/>
                </a:cubicBezTo>
                <a:cubicBezTo>
                  <a:pt x="463378" y="669613"/>
                  <a:pt x="471709" y="678553"/>
                  <a:pt x="474148" y="689933"/>
                </a:cubicBezTo>
                <a:cubicBezTo>
                  <a:pt x="482276" y="728947"/>
                  <a:pt x="472116" y="765117"/>
                  <a:pt x="443668" y="798441"/>
                </a:cubicBezTo>
                <a:cubicBezTo>
                  <a:pt x="435540" y="808195"/>
                  <a:pt x="429444" y="813681"/>
                  <a:pt x="425380" y="814901"/>
                </a:cubicBezTo>
                <a:cubicBezTo>
                  <a:pt x="421316" y="816120"/>
                  <a:pt x="418064" y="813072"/>
                  <a:pt x="415626" y="805756"/>
                </a:cubicBezTo>
                <a:cubicBezTo>
                  <a:pt x="413188" y="800067"/>
                  <a:pt x="409936" y="795393"/>
                  <a:pt x="405872" y="791736"/>
                </a:cubicBezTo>
                <a:cubicBezTo>
                  <a:pt x="401808" y="788078"/>
                  <a:pt x="399167" y="775683"/>
                  <a:pt x="397948" y="754550"/>
                </a:cubicBezTo>
                <a:cubicBezTo>
                  <a:pt x="396728" y="733417"/>
                  <a:pt x="394899" y="721022"/>
                  <a:pt x="392461" y="717365"/>
                </a:cubicBezTo>
                <a:cubicBezTo>
                  <a:pt x="390023" y="713707"/>
                  <a:pt x="391242" y="709033"/>
                  <a:pt x="396119" y="703344"/>
                </a:cubicBezTo>
                <a:cubicBezTo>
                  <a:pt x="402621" y="695216"/>
                  <a:pt x="404247" y="688713"/>
                  <a:pt x="400996" y="683837"/>
                </a:cubicBezTo>
                <a:cubicBezTo>
                  <a:pt x="396932" y="683837"/>
                  <a:pt x="391039" y="686885"/>
                  <a:pt x="383317" y="692980"/>
                </a:cubicBezTo>
                <a:cubicBezTo>
                  <a:pt x="375596" y="699077"/>
                  <a:pt x="368484" y="705782"/>
                  <a:pt x="361981" y="713097"/>
                </a:cubicBezTo>
                <a:cubicBezTo>
                  <a:pt x="353040" y="723664"/>
                  <a:pt x="344303" y="733621"/>
                  <a:pt x="335768" y="742968"/>
                </a:cubicBezTo>
                <a:cubicBezTo>
                  <a:pt x="327234" y="752315"/>
                  <a:pt x="318496" y="762678"/>
                  <a:pt x="309555" y="774057"/>
                </a:cubicBezTo>
                <a:cubicBezTo>
                  <a:pt x="287610" y="801693"/>
                  <a:pt x="273386" y="815510"/>
                  <a:pt x="266884" y="815510"/>
                </a:cubicBezTo>
                <a:cubicBezTo>
                  <a:pt x="262007" y="815510"/>
                  <a:pt x="256520" y="809008"/>
                  <a:pt x="250424" y="796003"/>
                </a:cubicBezTo>
                <a:cubicBezTo>
                  <a:pt x="244328" y="782998"/>
                  <a:pt x="241280" y="771213"/>
                  <a:pt x="241280" y="760646"/>
                </a:cubicBezTo>
                <a:cubicBezTo>
                  <a:pt x="241280" y="747641"/>
                  <a:pt x="244125" y="737888"/>
                  <a:pt x="249815" y="731385"/>
                </a:cubicBezTo>
                <a:cubicBezTo>
                  <a:pt x="255504" y="724883"/>
                  <a:pt x="256317" y="721632"/>
                  <a:pt x="252253" y="721632"/>
                </a:cubicBezTo>
                <a:cubicBezTo>
                  <a:pt x="248189" y="721632"/>
                  <a:pt x="245344" y="723257"/>
                  <a:pt x="243719" y="726509"/>
                </a:cubicBezTo>
                <a:cubicBezTo>
                  <a:pt x="240468" y="731385"/>
                  <a:pt x="237826" y="733011"/>
                  <a:pt x="235794" y="731385"/>
                </a:cubicBezTo>
                <a:cubicBezTo>
                  <a:pt x="233762" y="729760"/>
                  <a:pt x="232746" y="726102"/>
                  <a:pt x="232746" y="720413"/>
                </a:cubicBezTo>
                <a:cubicBezTo>
                  <a:pt x="233559" y="712284"/>
                  <a:pt x="236404" y="707408"/>
                  <a:pt x="241280" y="705782"/>
                </a:cubicBezTo>
                <a:cubicBezTo>
                  <a:pt x="242906" y="704969"/>
                  <a:pt x="244125" y="704969"/>
                  <a:pt x="244938" y="705782"/>
                </a:cubicBezTo>
                <a:cubicBezTo>
                  <a:pt x="245751" y="706595"/>
                  <a:pt x="245344" y="707814"/>
                  <a:pt x="243719" y="709440"/>
                </a:cubicBezTo>
                <a:cubicBezTo>
                  <a:pt x="241280" y="713504"/>
                  <a:pt x="241280" y="715536"/>
                  <a:pt x="243719" y="715536"/>
                </a:cubicBezTo>
                <a:cubicBezTo>
                  <a:pt x="247783" y="715536"/>
                  <a:pt x="273792" y="691558"/>
                  <a:pt x="321748" y="643603"/>
                </a:cubicBezTo>
                <a:cubicBezTo>
                  <a:pt x="369703" y="595648"/>
                  <a:pt x="395712" y="567606"/>
                  <a:pt x="399776" y="559478"/>
                </a:cubicBezTo>
                <a:cubicBezTo>
                  <a:pt x="403028" y="554601"/>
                  <a:pt x="406685" y="552163"/>
                  <a:pt x="410749" y="552163"/>
                </a:cubicBezTo>
                <a:cubicBezTo>
                  <a:pt x="414000" y="552163"/>
                  <a:pt x="418471" y="547083"/>
                  <a:pt x="424160" y="536923"/>
                </a:cubicBezTo>
                <a:cubicBezTo>
                  <a:pt x="429850" y="526763"/>
                  <a:pt x="431476" y="520464"/>
                  <a:pt x="429037" y="518025"/>
                </a:cubicBezTo>
                <a:cubicBezTo>
                  <a:pt x="426599" y="515587"/>
                  <a:pt x="418877" y="518229"/>
                  <a:pt x="405872" y="525950"/>
                </a:cubicBezTo>
                <a:cubicBezTo>
                  <a:pt x="392868" y="533672"/>
                  <a:pt x="378440" y="540174"/>
                  <a:pt x="362591" y="545457"/>
                </a:cubicBezTo>
                <a:cubicBezTo>
                  <a:pt x="346741" y="550741"/>
                  <a:pt x="337800" y="554601"/>
                  <a:pt x="335768" y="557040"/>
                </a:cubicBezTo>
                <a:cubicBezTo>
                  <a:pt x="333736" y="559478"/>
                  <a:pt x="321341" y="565981"/>
                  <a:pt x="298583" y="576547"/>
                </a:cubicBezTo>
                <a:cubicBezTo>
                  <a:pt x="279888" y="585488"/>
                  <a:pt x="265664" y="594429"/>
                  <a:pt x="255911" y="603369"/>
                </a:cubicBezTo>
                <a:cubicBezTo>
                  <a:pt x="246157" y="612310"/>
                  <a:pt x="236810" y="626128"/>
                  <a:pt x="227869" y="644822"/>
                </a:cubicBezTo>
                <a:lnTo>
                  <a:pt x="214458" y="665549"/>
                </a:lnTo>
                <a:lnTo>
                  <a:pt x="198608" y="692371"/>
                </a:lnTo>
                <a:cubicBezTo>
                  <a:pt x="198608" y="692371"/>
                  <a:pt x="197796" y="693996"/>
                  <a:pt x="196170" y="697248"/>
                </a:cubicBezTo>
                <a:cubicBezTo>
                  <a:pt x="183978" y="721632"/>
                  <a:pt x="170770" y="743171"/>
                  <a:pt x="156546" y="761865"/>
                </a:cubicBezTo>
                <a:cubicBezTo>
                  <a:pt x="142322" y="780560"/>
                  <a:pt x="135210" y="791736"/>
                  <a:pt x="135210" y="795393"/>
                </a:cubicBezTo>
                <a:cubicBezTo>
                  <a:pt x="135210" y="799051"/>
                  <a:pt x="131146" y="806366"/>
                  <a:pt x="123018" y="817339"/>
                </a:cubicBezTo>
                <a:cubicBezTo>
                  <a:pt x="114890" y="828312"/>
                  <a:pt x="107168" y="843145"/>
                  <a:pt x="99853" y="861840"/>
                </a:cubicBezTo>
                <a:cubicBezTo>
                  <a:pt x="89287" y="887849"/>
                  <a:pt x="79736" y="904309"/>
                  <a:pt x="71202" y="911217"/>
                </a:cubicBezTo>
                <a:cubicBezTo>
                  <a:pt x="62668" y="918126"/>
                  <a:pt x="53930" y="916298"/>
                  <a:pt x="44989" y="905731"/>
                </a:cubicBezTo>
                <a:cubicBezTo>
                  <a:pt x="39300" y="899229"/>
                  <a:pt x="32797" y="886427"/>
                  <a:pt x="25482" y="867326"/>
                </a:cubicBezTo>
                <a:cubicBezTo>
                  <a:pt x="18167" y="848225"/>
                  <a:pt x="14509" y="834205"/>
                  <a:pt x="14509" y="825264"/>
                </a:cubicBezTo>
                <a:cubicBezTo>
                  <a:pt x="14509" y="814697"/>
                  <a:pt x="11664" y="804537"/>
                  <a:pt x="5975" y="794784"/>
                </a:cubicBezTo>
                <a:cubicBezTo>
                  <a:pt x="285" y="785030"/>
                  <a:pt x="-1340" y="775683"/>
                  <a:pt x="1098" y="766742"/>
                </a:cubicBezTo>
                <a:cubicBezTo>
                  <a:pt x="3536" y="757801"/>
                  <a:pt x="9226" y="752112"/>
                  <a:pt x="18167" y="749673"/>
                </a:cubicBezTo>
                <a:cubicBezTo>
                  <a:pt x="33610" y="745609"/>
                  <a:pt x="65309" y="716349"/>
                  <a:pt x="113264" y="661891"/>
                </a:cubicBezTo>
                <a:cubicBezTo>
                  <a:pt x="161220" y="607433"/>
                  <a:pt x="188855" y="569232"/>
                  <a:pt x="196170" y="547286"/>
                </a:cubicBezTo>
                <a:cubicBezTo>
                  <a:pt x="198608" y="538345"/>
                  <a:pt x="203892" y="530421"/>
                  <a:pt x="212019" y="523512"/>
                </a:cubicBezTo>
                <a:cubicBezTo>
                  <a:pt x="220148" y="516603"/>
                  <a:pt x="226244" y="507459"/>
                  <a:pt x="230308" y="496080"/>
                </a:cubicBezTo>
                <a:cubicBezTo>
                  <a:pt x="234371" y="484701"/>
                  <a:pt x="238029" y="479011"/>
                  <a:pt x="241280" y="479011"/>
                </a:cubicBezTo>
                <a:cubicBezTo>
                  <a:pt x="244531" y="479011"/>
                  <a:pt x="246157" y="476776"/>
                  <a:pt x="246157" y="472305"/>
                </a:cubicBezTo>
                <a:cubicBezTo>
                  <a:pt x="246157" y="467835"/>
                  <a:pt x="251237" y="459504"/>
                  <a:pt x="261397" y="447312"/>
                </a:cubicBezTo>
                <a:cubicBezTo>
                  <a:pt x="271557" y="435120"/>
                  <a:pt x="277856" y="424960"/>
                  <a:pt x="280295" y="416832"/>
                </a:cubicBezTo>
                <a:cubicBezTo>
                  <a:pt x="281920" y="411142"/>
                  <a:pt x="282327" y="407891"/>
                  <a:pt x="281514" y="407078"/>
                </a:cubicBezTo>
                <a:cubicBezTo>
                  <a:pt x="280701" y="406265"/>
                  <a:pt x="277856" y="407078"/>
                  <a:pt x="272980" y="409517"/>
                </a:cubicBezTo>
                <a:cubicBezTo>
                  <a:pt x="266477" y="413581"/>
                  <a:pt x="262413" y="417848"/>
                  <a:pt x="260788" y="422318"/>
                </a:cubicBezTo>
                <a:cubicBezTo>
                  <a:pt x="259162" y="426789"/>
                  <a:pt x="256927" y="427805"/>
                  <a:pt x="254082" y="425366"/>
                </a:cubicBezTo>
                <a:cubicBezTo>
                  <a:pt x="251237" y="422928"/>
                  <a:pt x="253676" y="418051"/>
                  <a:pt x="261397" y="410736"/>
                </a:cubicBezTo>
                <a:cubicBezTo>
                  <a:pt x="269119" y="403421"/>
                  <a:pt x="272980" y="398950"/>
                  <a:pt x="272980" y="397325"/>
                </a:cubicBezTo>
                <a:cubicBezTo>
                  <a:pt x="272980" y="395699"/>
                  <a:pt x="279076" y="385945"/>
                  <a:pt x="291268" y="368064"/>
                </a:cubicBezTo>
                <a:cubicBezTo>
                  <a:pt x="314026" y="334739"/>
                  <a:pt x="325405" y="312793"/>
                  <a:pt x="325405" y="302227"/>
                </a:cubicBezTo>
                <a:cubicBezTo>
                  <a:pt x="325405" y="300601"/>
                  <a:pt x="320122" y="297960"/>
                  <a:pt x="309555" y="294302"/>
                </a:cubicBezTo>
                <a:cubicBezTo>
                  <a:pt x="298989" y="290645"/>
                  <a:pt x="290252" y="282720"/>
                  <a:pt x="283343" y="270528"/>
                </a:cubicBezTo>
                <a:cubicBezTo>
                  <a:pt x="276434" y="258336"/>
                  <a:pt x="270135" y="252240"/>
                  <a:pt x="264445" y="252240"/>
                </a:cubicBezTo>
                <a:cubicBezTo>
                  <a:pt x="261194" y="252240"/>
                  <a:pt x="259162" y="249801"/>
                  <a:pt x="258349" y="244925"/>
                </a:cubicBezTo>
                <a:cubicBezTo>
                  <a:pt x="257536" y="240048"/>
                  <a:pt x="257536" y="229075"/>
                  <a:pt x="258349" y="212006"/>
                </a:cubicBezTo>
                <a:lnTo>
                  <a:pt x="259568" y="171773"/>
                </a:lnTo>
                <a:lnTo>
                  <a:pt x="280295" y="170553"/>
                </a:lnTo>
                <a:cubicBezTo>
                  <a:pt x="294112" y="170553"/>
                  <a:pt x="308336" y="168115"/>
                  <a:pt x="322967" y="163238"/>
                </a:cubicBezTo>
                <a:cubicBezTo>
                  <a:pt x="331908" y="160800"/>
                  <a:pt x="347757" y="154907"/>
                  <a:pt x="370516" y="145560"/>
                </a:cubicBezTo>
                <a:cubicBezTo>
                  <a:pt x="393274" y="136213"/>
                  <a:pt x="405872" y="130726"/>
                  <a:pt x="408311" y="129100"/>
                </a:cubicBezTo>
                <a:cubicBezTo>
                  <a:pt x="409124" y="128288"/>
                  <a:pt x="405059" y="118331"/>
                  <a:pt x="396119" y="99230"/>
                </a:cubicBezTo>
                <a:cubicBezTo>
                  <a:pt x="387178" y="80129"/>
                  <a:pt x="382708" y="68141"/>
                  <a:pt x="382708" y="63264"/>
                </a:cubicBezTo>
                <a:cubicBezTo>
                  <a:pt x="382708" y="56761"/>
                  <a:pt x="379050" y="48227"/>
                  <a:pt x="371735" y="37661"/>
                </a:cubicBezTo>
                <a:cubicBezTo>
                  <a:pt x="364420" y="27094"/>
                  <a:pt x="358324" y="21811"/>
                  <a:pt x="353447" y="21811"/>
                </a:cubicBezTo>
                <a:cubicBezTo>
                  <a:pt x="348570" y="21811"/>
                  <a:pt x="346132" y="18153"/>
                  <a:pt x="346132" y="10838"/>
                </a:cubicBezTo>
                <a:cubicBezTo>
                  <a:pt x="346132" y="5961"/>
                  <a:pt x="347757" y="2710"/>
                  <a:pt x="351008" y="1085"/>
                </a:cubicBezTo>
                <a:cubicBezTo>
                  <a:pt x="352634" y="272"/>
                  <a:pt x="354514" y="-84"/>
                  <a:pt x="356647" y="18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D8667D-169A-80A1-73DC-1753003C5F56}"/>
              </a:ext>
            </a:extLst>
          </p:cNvPr>
          <p:cNvSpPr/>
          <p:nvPr/>
        </p:nvSpPr>
        <p:spPr>
          <a:xfrm>
            <a:off x="3711962" y="1183186"/>
            <a:ext cx="1099271" cy="1090848"/>
          </a:xfrm>
          <a:custGeom>
            <a:avLst/>
            <a:gdLst/>
            <a:ahLst/>
            <a:cxnLst/>
            <a:rect l="l" t="t" r="r" b="b"/>
            <a:pathLst>
              <a:path w="1099271" h="1090848">
                <a:moveTo>
                  <a:pt x="622706" y="449580"/>
                </a:moveTo>
                <a:cubicBezTo>
                  <a:pt x="618439" y="449377"/>
                  <a:pt x="612038" y="452324"/>
                  <a:pt x="603504" y="458420"/>
                </a:cubicBezTo>
                <a:cubicBezTo>
                  <a:pt x="595376" y="464109"/>
                  <a:pt x="583184" y="466954"/>
                  <a:pt x="566929" y="466954"/>
                </a:cubicBezTo>
                <a:cubicBezTo>
                  <a:pt x="537667" y="467767"/>
                  <a:pt x="523037" y="481584"/>
                  <a:pt x="523037" y="508407"/>
                </a:cubicBezTo>
                <a:lnTo>
                  <a:pt x="523037" y="527914"/>
                </a:lnTo>
                <a:lnTo>
                  <a:pt x="543763" y="518160"/>
                </a:lnTo>
                <a:cubicBezTo>
                  <a:pt x="557581" y="511658"/>
                  <a:pt x="568960" y="505156"/>
                  <a:pt x="577901" y="498653"/>
                </a:cubicBezTo>
                <a:cubicBezTo>
                  <a:pt x="586842" y="492151"/>
                  <a:pt x="596189" y="488900"/>
                  <a:pt x="605942" y="488900"/>
                </a:cubicBezTo>
                <a:cubicBezTo>
                  <a:pt x="621386" y="488900"/>
                  <a:pt x="629107" y="479146"/>
                  <a:pt x="629107" y="459639"/>
                </a:cubicBezTo>
                <a:cubicBezTo>
                  <a:pt x="629107" y="453136"/>
                  <a:pt x="626974" y="449784"/>
                  <a:pt x="622706" y="449580"/>
                </a:cubicBezTo>
                <a:close/>
                <a:moveTo>
                  <a:pt x="629107" y="309372"/>
                </a:moveTo>
                <a:cubicBezTo>
                  <a:pt x="627075" y="308763"/>
                  <a:pt x="624637" y="309677"/>
                  <a:pt x="621792" y="312116"/>
                </a:cubicBezTo>
                <a:cubicBezTo>
                  <a:pt x="617728" y="315367"/>
                  <a:pt x="607975" y="324714"/>
                  <a:pt x="592531" y="340157"/>
                </a:cubicBezTo>
                <a:cubicBezTo>
                  <a:pt x="568147" y="365354"/>
                  <a:pt x="556971" y="379781"/>
                  <a:pt x="559003" y="383439"/>
                </a:cubicBezTo>
                <a:cubicBezTo>
                  <a:pt x="561036" y="387096"/>
                  <a:pt x="560426" y="388925"/>
                  <a:pt x="557174" y="388925"/>
                </a:cubicBezTo>
                <a:cubicBezTo>
                  <a:pt x="553923" y="388925"/>
                  <a:pt x="551485" y="393396"/>
                  <a:pt x="549859" y="402336"/>
                </a:cubicBezTo>
                <a:cubicBezTo>
                  <a:pt x="548234" y="408026"/>
                  <a:pt x="548030" y="411684"/>
                  <a:pt x="549250" y="413309"/>
                </a:cubicBezTo>
                <a:cubicBezTo>
                  <a:pt x="550469" y="414935"/>
                  <a:pt x="552704" y="414935"/>
                  <a:pt x="555956" y="413309"/>
                </a:cubicBezTo>
                <a:cubicBezTo>
                  <a:pt x="561645" y="410871"/>
                  <a:pt x="567944" y="409042"/>
                  <a:pt x="574853" y="407823"/>
                </a:cubicBezTo>
                <a:cubicBezTo>
                  <a:pt x="581762" y="406604"/>
                  <a:pt x="587248" y="404165"/>
                  <a:pt x="591312" y="400508"/>
                </a:cubicBezTo>
                <a:cubicBezTo>
                  <a:pt x="595376" y="396850"/>
                  <a:pt x="603098" y="394615"/>
                  <a:pt x="614477" y="393802"/>
                </a:cubicBezTo>
                <a:cubicBezTo>
                  <a:pt x="622605" y="392176"/>
                  <a:pt x="627482" y="389941"/>
                  <a:pt x="629107" y="387096"/>
                </a:cubicBezTo>
                <a:cubicBezTo>
                  <a:pt x="630733" y="384252"/>
                  <a:pt x="632358" y="375108"/>
                  <a:pt x="633984" y="359664"/>
                </a:cubicBezTo>
                <a:cubicBezTo>
                  <a:pt x="635610" y="338532"/>
                  <a:pt x="635610" y="323901"/>
                  <a:pt x="633984" y="315773"/>
                </a:cubicBezTo>
                <a:cubicBezTo>
                  <a:pt x="632765" y="312116"/>
                  <a:pt x="631139" y="309982"/>
                  <a:pt x="629107" y="309372"/>
                </a:cubicBezTo>
                <a:close/>
                <a:moveTo>
                  <a:pt x="151029" y="182042"/>
                </a:moveTo>
                <a:cubicBezTo>
                  <a:pt x="162713" y="181280"/>
                  <a:pt x="178206" y="191313"/>
                  <a:pt x="197511" y="212141"/>
                </a:cubicBezTo>
                <a:cubicBezTo>
                  <a:pt x="210515" y="225146"/>
                  <a:pt x="227990" y="238760"/>
                  <a:pt x="249936" y="252984"/>
                </a:cubicBezTo>
                <a:cubicBezTo>
                  <a:pt x="271882" y="267208"/>
                  <a:pt x="284887" y="272695"/>
                  <a:pt x="288951" y="269444"/>
                </a:cubicBezTo>
                <a:cubicBezTo>
                  <a:pt x="291389" y="267005"/>
                  <a:pt x="298095" y="269444"/>
                  <a:pt x="309067" y="276759"/>
                </a:cubicBezTo>
                <a:cubicBezTo>
                  <a:pt x="320040" y="284074"/>
                  <a:pt x="331623" y="294234"/>
                  <a:pt x="343815" y="307239"/>
                </a:cubicBezTo>
                <a:cubicBezTo>
                  <a:pt x="354381" y="317805"/>
                  <a:pt x="360883" y="325730"/>
                  <a:pt x="363322" y="331013"/>
                </a:cubicBezTo>
                <a:cubicBezTo>
                  <a:pt x="365760" y="336296"/>
                  <a:pt x="366573" y="343408"/>
                  <a:pt x="365760" y="352349"/>
                </a:cubicBezTo>
                <a:cubicBezTo>
                  <a:pt x="364947" y="362103"/>
                  <a:pt x="363525" y="368402"/>
                  <a:pt x="361493" y="371247"/>
                </a:cubicBezTo>
                <a:cubicBezTo>
                  <a:pt x="359461" y="374092"/>
                  <a:pt x="353975" y="376733"/>
                  <a:pt x="345034" y="379172"/>
                </a:cubicBezTo>
                <a:cubicBezTo>
                  <a:pt x="332029" y="381610"/>
                  <a:pt x="321056" y="384048"/>
                  <a:pt x="312115" y="386487"/>
                </a:cubicBezTo>
                <a:cubicBezTo>
                  <a:pt x="303987" y="388925"/>
                  <a:pt x="292608" y="386080"/>
                  <a:pt x="277978" y="377952"/>
                </a:cubicBezTo>
                <a:cubicBezTo>
                  <a:pt x="266599" y="371450"/>
                  <a:pt x="256235" y="369012"/>
                  <a:pt x="246888" y="370637"/>
                </a:cubicBezTo>
                <a:cubicBezTo>
                  <a:pt x="237541" y="372263"/>
                  <a:pt x="227178" y="378359"/>
                  <a:pt x="215798" y="388925"/>
                </a:cubicBezTo>
                <a:cubicBezTo>
                  <a:pt x="206858" y="397866"/>
                  <a:pt x="192837" y="410261"/>
                  <a:pt x="173736" y="426111"/>
                </a:cubicBezTo>
                <a:cubicBezTo>
                  <a:pt x="154635" y="441960"/>
                  <a:pt x="145085" y="452527"/>
                  <a:pt x="145085" y="457810"/>
                </a:cubicBezTo>
                <a:cubicBezTo>
                  <a:pt x="145085" y="463093"/>
                  <a:pt x="139395" y="470408"/>
                  <a:pt x="128016" y="479756"/>
                </a:cubicBezTo>
                <a:cubicBezTo>
                  <a:pt x="116637" y="489103"/>
                  <a:pt x="108306" y="500279"/>
                  <a:pt x="103022" y="513284"/>
                </a:cubicBezTo>
                <a:cubicBezTo>
                  <a:pt x="97739" y="526288"/>
                  <a:pt x="93879" y="532791"/>
                  <a:pt x="91440" y="532791"/>
                </a:cubicBezTo>
                <a:cubicBezTo>
                  <a:pt x="88189" y="532791"/>
                  <a:pt x="82499" y="539293"/>
                  <a:pt x="74371" y="552298"/>
                </a:cubicBezTo>
                <a:cubicBezTo>
                  <a:pt x="66243" y="565303"/>
                  <a:pt x="62179" y="574244"/>
                  <a:pt x="62179" y="579120"/>
                </a:cubicBezTo>
                <a:cubicBezTo>
                  <a:pt x="62179" y="583184"/>
                  <a:pt x="63399" y="585216"/>
                  <a:pt x="65837" y="585216"/>
                </a:cubicBezTo>
                <a:cubicBezTo>
                  <a:pt x="68275" y="585216"/>
                  <a:pt x="74371" y="583591"/>
                  <a:pt x="84125" y="580340"/>
                </a:cubicBezTo>
                <a:cubicBezTo>
                  <a:pt x="107696" y="572212"/>
                  <a:pt x="136551" y="557581"/>
                  <a:pt x="170688" y="536448"/>
                </a:cubicBezTo>
                <a:cubicBezTo>
                  <a:pt x="204826" y="515316"/>
                  <a:pt x="223114" y="500685"/>
                  <a:pt x="225552" y="492557"/>
                </a:cubicBezTo>
                <a:cubicBezTo>
                  <a:pt x="228803" y="482804"/>
                  <a:pt x="242621" y="478943"/>
                  <a:pt x="267005" y="480975"/>
                </a:cubicBezTo>
                <a:cubicBezTo>
                  <a:pt x="291389" y="483007"/>
                  <a:pt x="305613" y="489712"/>
                  <a:pt x="309677" y="501092"/>
                </a:cubicBezTo>
                <a:cubicBezTo>
                  <a:pt x="313741" y="514096"/>
                  <a:pt x="310490" y="530759"/>
                  <a:pt x="299923" y="551079"/>
                </a:cubicBezTo>
                <a:cubicBezTo>
                  <a:pt x="293421" y="564084"/>
                  <a:pt x="288951" y="577698"/>
                  <a:pt x="286512" y="591922"/>
                </a:cubicBezTo>
                <a:cubicBezTo>
                  <a:pt x="284074" y="606146"/>
                  <a:pt x="281635" y="616916"/>
                  <a:pt x="279197" y="624231"/>
                </a:cubicBezTo>
                <a:cubicBezTo>
                  <a:pt x="274320" y="635610"/>
                  <a:pt x="269037" y="654711"/>
                  <a:pt x="263347" y="681533"/>
                </a:cubicBezTo>
                <a:cubicBezTo>
                  <a:pt x="257658" y="708356"/>
                  <a:pt x="254000" y="730708"/>
                  <a:pt x="252375" y="748589"/>
                </a:cubicBezTo>
                <a:lnTo>
                  <a:pt x="249936" y="786384"/>
                </a:lnTo>
                <a:lnTo>
                  <a:pt x="260909" y="771754"/>
                </a:lnTo>
                <a:cubicBezTo>
                  <a:pt x="269037" y="762813"/>
                  <a:pt x="280213" y="747980"/>
                  <a:pt x="294437" y="727253"/>
                </a:cubicBezTo>
                <a:cubicBezTo>
                  <a:pt x="308661" y="706527"/>
                  <a:pt x="319024" y="696164"/>
                  <a:pt x="325527" y="696164"/>
                </a:cubicBezTo>
                <a:cubicBezTo>
                  <a:pt x="331216" y="696164"/>
                  <a:pt x="333654" y="696976"/>
                  <a:pt x="332842" y="698602"/>
                </a:cubicBezTo>
                <a:cubicBezTo>
                  <a:pt x="332842" y="701040"/>
                  <a:pt x="329184" y="708762"/>
                  <a:pt x="321869" y="721767"/>
                </a:cubicBezTo>
                <a:cubicBezTo>
                  <a:pt x="312928" y="734772"/>
                  <a:pt x="308458" y="749808"/>
                  <a:pt x="308458" y="766877"/>
                </a:cubicBezTo>
                <a:cubicBezTo>
                  <a:pt x="308458" y="783946"/>
                  <a:pt x="305207" y="796951"/>
                  <a:pt x="298704" y="805892"/>
                </a:cubicBezTo>
                <a:cubicBezTo>
                  <a:pt x="293015" y="815645"/>
                  <a:pt x="286309" y="833933"/>
                  <a:pt x="278587" y="860756"/>
                </a:cubicBezTo>
                <a:cubicBezTo>
                  <a:pt x="270866" y="887578"/>
                  <a:pt x="266599" y="909117"/>
                  <a:pt x="265786" y="925373"/>
                </a:cubicBezTo>
                <a:cubicBezTo>
                  <a:pt x="264160" y="943255"/>
                  <a:pt x="265786" y="958698"/>
                  <a:pt x="270662" y="971703"/>
                </a:cubicBezTo>
                <a:cubicBezTo>
                  <a:pt x="277165" y="986333"/>
                  <a:pt x="278994" y="1001167"/>
                  <a:pt x="276149" y="1016204"/>
                </a:cubicBezTo>
                <a:cubicBezTo>
                  <a:pt x="273304" y="1031240"/>
                  <a:pt x="267411" y="1039978"/>
                  <a:pt x="258470" y="1042416"/>
                </a:cubicBezTo>
                <a:cubicBezTo>
                  <a:pt x="251968" y="1044042"/>
                  <a:pt x="242621" y="1041197"/>
                  <a:pt x="230429" y="1033882"/>
                </a:cubicBezTo>
                <a:cubicBezTo>
                  <a:pt x="218237" y="1026567"/>
                  <a:pt x="212141" y="1019658"/>
                  <a:pt x="212141" y="1013156"/>
                </a:cubicBezTo>
                <a:cubicBezTo>
                  <a:pt x="212141" y="1009092"/>
                  <a:pt x="207467" y="1000761"/>
                  <a:pt x="198120" y="988162"/>
                </a:cubicBezTo>
                <a:cubicBezTo>
                  <a:pt x="188773" y="975564"/>
                  <a:pt x="184099" y="966420"/>
                  <a:pt x="184099" y="960730"/>
                </a:cubicBezTo>
                <a:cubicBezTo>
                  <a:pt x="184099" y="955040"/>
                  <a:pt x="179223" y="948132"/>
                  <a:pt x="169469" y="940004"/>
                </a:cubicBezTo>
                <a:cubicBezTo>
                  <a:pt x="162966" y="933501"/>
                  <a:pt x="158699" y="925983"/>
                  <a:pt x="156667" y="917448"/>
                </a:cubicBezTo>
                <a:cubicBezTo>
                  <a:pt x="154635" y="908914"/>
                  <a:pt x="156058" y="902208"/>
                  <a:pt x="160935" y="897332"/>
                </a:cubicBezTo>
                <a:cubicBezTo>
                  <a:pt x="164999" y="893268"/>
                  <a:pt x="169063" y="864413"/>
                  <a:pt x="173126" y="810768"/>
                </a:cubicBezTo>
                <a:cubicBezTo>
                  <a:pt x="177191" y="757124"/>
                  <a:pt x="180848" y="724815"/>
                  <a:pt x="184099" y="713842"/>
                </a:cubicBezTo>
                <a:cubicBezTo>
                  <a:pt x="187351" y="702869"/>
                  <a:pt x="189789" y="688848"/>
                  <a:pt x="191415" y="671780"/>
                </a:cubicBezTo>
                <a:cubicBezTo>
                  <a:pt x="193853" y="653898"/>
                  <a:pt x="197917" y="631140"/>
                  <a:pt x="203607" y="603504"/>
                </a:cubicBezTo>
                <a:cubicBezTo>
                  <a:pt x="205232" y="596189"/>
                  <a:pt x="205638" y="591922"/>
                  <a:pt x="204826" y="590703"/>
                </a:cubicBezTo>
                <a:cubicBezTo>
                  <a:pt x="204013" y="589484"/>
                  <a:pt x="200762" y="590500"/>
                  <a:pt x="195072" y="593751"/>
                </a:cubicBezTo>
                <a:cubicBezTo>
                  <a:pt x="187757" y="597815"/>
                  <a:pt x="184099" y="601066"/>
                  <a:pt x="184099" y="603504"/>
                </a:cubicBezTo>
                <a:cubicBezTo>
                  <a:pt x="184099" y="607568"/>
                  <a:pt x="171704" y="616306"/>
                  <a:pt x="146914" y="629717"/>
                </a:cubicBezTo>
                <a:cubicBezTo>
                  <a:pt x="122123" y="643128"/>
                  <a:pt x="104851" y="651053"/>
                  <a:pt x="95098" y="653492"/>
                </a:cubicBezTo>
                <a:cubicBezTo>
                  <a:pt x="82906" y="655930"/>
                  <a:pt x="68682" y="653695"/>
                  <a:pt x="52426" y="646786"/>
                </a:cubicBezTo>
                <a:cubicBezTo>
                  <a:pt x="36170" y="639877"/>
                  <a:pt x="23571" y="630733"/>
                  <a:pt x="14631" y="619354"/>
                </a:cubicBezTo>
                <a:cubicBezTo>
                  <a:pt x="4877" y="606349"/>
                  <a:pt x="0" y="597408"/>
                  <a:pt x="0" y="592532"/>
                </a:cubicBezTo>
                <a:cubicBezTo>
                  <a:pt x="0" y="583591"/>
                  <a:pt x="3455" y="571399"/>
                  <a:pt x="10363" y="555956"/>
                </a:cubicBezTo>
                <a:cubicBezTo>
                  <a:pt x="17272" y="540512"/>
                  <a:pt x="22352" y="532791"/>
                  <a:pt x="25603" y="532791"/>
                </a:cubicBezTo>
                <a:cubicBezTo>
                  <a:pt x="31293" y="532791"/>
                  <a:pt x="33325" y="531165"/>
                  <a:pt x="31699" y="527914"/>
                </a:cubicBezTo>
                <a:cubicBezTo>
                  <a:pt x="30887" y="526288"/>
                  <a:pt x="31293" y="524663"/>
                  <a:pt x="32919" y="523037"/>
                </a:cubicBezTo>
                <a:cubicBezTo>
                  <a:pt x="34544" y="521412"/>
                  <a:pt x="37389" y="519786"/>
                  <a:pt x="41453" y="518160"/>
                </a:cubicBezTo>
                <a:cubicBezTo>
                  <a:pt x="47143" y="516535"/>
                  <a:pt x="67666" y="498247"/>
                  <a:pt x="103022" y="463296"/>
                </a:cubicBezTo>
                <a:cubicBezTo>
                  <a:pt x="138379" y="428346"/>
                  <a:pt x="156058" y="408839"/>
                  <a:pt x="156058" y="404775"/>
                </a:cubicBezTo>
                <a:cubicBezTo>
                  <a:pt x="156058" y="402336"/>
                  <a:pt x="164389" y="390754"/>
                  <a:pt x="181051" y="370028"/>
                </a:cubicBezTo>
                <a:cubicBezTo>
                  <a:pt x="197714" y="349301"/>
                  <a:pt x="206045" y="337312"/>
                  <a:pt x="206045" y="334061"/>
                </a:cubicBezTo>
                <a:cubicBezTo>
                  <a:pt x="206045" y="330810"/>
                  <a:pt x="199339" y="321869"/>
                  <a:pt x="185928" y="307239"/>
                </a:cubicBezTo>
                <a:cubicBezTo>
                  <a:pt x="172517" y="292608"/>
                  <a:pt x="162154" y="278384"/>
                  <a:pt x="154839" y="264567"/>
                </a:cubicBezTo>
                <a:cubicBezTo>
                  <a:pt x="147523" y="250749"/>
                  <a:pt x="142240" y="243840"/>
                  <a:pt x="138989" y="243840"/>
                </a:cubicBezTo>
                <a:cubicBezTo>
                  <a:pt x="134925" y="243840"/>
                  <a:pt x="132283" y="237135"/>
                  <a:pt x="131064" y="223724"/>
                </a:cubicBezTo>
                <a:cubicBezTo>
                  <a:pt x="129845" y="210312"/>
                  <a:pt x="130861" y="200762"/>
                  <a:pt x="134112" y="195072"/>
                </a:cubicBezTo>
                <a:cubicBezTo>
                  <a:pt x="138379" y="186843"/>
                  <a:pt x="144018" y="182499"/>
                  <a:pt x="151029" y="182042"/>
                </a:cubicBezTo>
                <a:close/>
                <a:moveTo>
                  <a:pt x="950976" y="0"/>
                </a:moveTo>
                <a:cubicBezTo>
                  <a:pt x="958291" y="0"/>
                  <a:pt x="963574" y="1219"/>
                  <a:pt x="966826" y="3658"/>
                </a:cubicBezTo>
                <a:cubicBezTo>
                  <a:pt x="970077" y="6096"/>
                  <a:pt x="973734" y="12599"/>
                  <a:pt x="977798" y="23165"/>
                </a:cubicBezTo>
                <a:cubicBezTo>
                  <a:pt x="988365" y="46736"/>
                  <a:pt x="995680" y="68682"/>
                  <a:pt x="999744" y="89002"/>
                </a:cubicBezTo>
                <a:cubicBezTo>
                  <a:pt x="1003808" y="109322"/>
                  <a:pt x="1007059" y="143460"/>
                  <a:pt x="1009498" y="191415"/>
                </a:cubicBezTo>
                <a:cubicBezTo>
                  <a:pt x="1010310" y="202794"/>
                  <a:pt x="1012139" y="217628"/>
                  <a:pt x="1014984" y="235916"/>
                </a:cubicBezTo>
                <a:cubicBezTo>
                  <a:pt x="1017829" y="254204"/>
                  <a:pt x="1019251" y="289357"/>
                  <a:pt x="1019251" y="341376"/>
                </a:cubicBezTo>
                <a:lnTo>
                  <a:pt x="1020470" y="418186"/>
                </a:lnTo>
                <a:lnTo>
                  <a:pt x="1043635" y="424282"/>
                </a:lnTo>
                <a:cubicBezTo>
                  <a:pt x="1072896" y="431597"/>
                  <a:pt x="1090778" y="443789"/>
                  <a:pt x="1097280" y="460858"/>
                </a:cubicBezTo>
                <a:cubicBezTo>
                  <a:pt x="1102970" y="473050"/>
                  <a:pt x="1096467" y="479959"/>
                  <a:pt x="1077773" y="481584"/>
                </a:cubicBezTo>
                <a:cubicBezTo>
                  <a:pt x="1062330" y="482397"/>
                  <a:pt x="1049325" y="485242"/>
                  <a:pt x="1038758" y="490119"/>
                </a:cubicBezTo>
                <a:cubicBezTo>
                  <a:pt x="1028193" y="494996"/>
                  <a:pt x="1022096" y="500685"/>
                  <a:pt x="1020470" y="507188"/>
                </a:cubicBezTo>
                <a:cubicBezTo>
                  <a:pt x="1018845" y="515316"/>
                  <a:pt x="1018438" y="599440"/>
                  <a:pt x="1019251" y="759562"/>
                </a:cubicBezTo>
                <a:cubicBezTo>
                  <a:pt x="1020064" y="919684"/>
                  <a:pt x="1018845" y="999745"/>
                  <a:pt x="1015594" y="999745"/>
                </a:cubicBezTo>
                <a:cubicBezTo>
                  <a:pt x="1012342" y="999745"/>
                  <a:pt x="1011530" y="1005840"/>
                  <a:pt x="1013155" y="1018032"/>
                </a:cubicBezTo>
                <a:cubicBezTo>
                  <a:pt x="1014781" y="1027786"/>
                  <a:pt x="1012953" y="1039165"/>
                  <a:pt x="1007669" y="1052170"/>
                </a:cubicBezTo>
                <a:cubicBezTo>
                  <a:pt x="1002386" y="1065175"/>
                  <a:pt x="996086" y="1075538"/>
                  <a:pt x="988771" y="1083260"/>
                </a:cubicBezTo>
                <a:cubicBezTo>
                  <a:pt x="981456" y="1090981"/>
                  <a:pt x="975361" y="1092810"/>
                  <a:pt x="970483" y="1088746"/>
                </a:cubicBezTo>
                <a:cubicBezTo>
                  <a:pt x="965606" y="1084682"/>
                  <a:pt x="962152" y="1083869"/>
                  <a:pt x="960120" y="1086308"/>
                </a:cubicBezTo>
                <a:cubicBezTo>
                  <a:pt x="958088" y="1088746"/>
                  <a:pt x="954227" y="1087120"/>
                  <a:pt x="948538" y="1081431"/>
                </a:cubicBezTo>
                <a:cubicBezTo>
                  <a:pt x="942849" y="1075741"/>
                  <a:pt x="940003" y="1070864"/>
                  <a:pt x="940003" y="1066800"/>
                </a:cubicBezTo>
                <a:cubicBezTo>
                  <a:pt x="940003" y="1062736"/>
                  <a:pt x="933704" y="1056844"/>
                  <a:pt x="921106" y="1049122"/>
                </a:cubicBezTo>
                <a:cubicBezTo>
                  <a:pt x="908507" y="1041400"/>
                  <a:pt x="896925" y="1029818"/>
                  <a:pt x="886359" y="1014375"/>
                </a:cubicBezTo>
                <a:cubicBezTo>
                  <a:pt x="875792" y="999745"/>
                  <a:pt x="868274" y="989991"/>
                  <a:pt x="863803" y="985114"/>
                </a:cubicBezTo>
                <a:cubicBezTo>
                  <a:pt x="859333" y="980237"/>
                  <a:pt x="849782" y="972516"/>
                  <a:pt x="835153" y="961949"/>
                </a:cubicBezTo>
                <a:cubicBezTo>
                  <a:pt x="818896" y="949757"/>
                  <a:pt x="806704" y="943661"/>
                  <a:pt x="798576" y="943661"/>
                </a:cubicBezTo>
                <a:cubicBezTo>
                  <a:pt x="793699" y="943661"/>
                  <a:pt x="787401" y="942036"/>
                  <a:pt x="779678" y="938784"/>
                </a:cubicBezTo>
                <a:cubicBezTo>
                  <a:pt x="771957" y="935533"/>
                  <a:pt x="765251" y="931672"/>
                  <a:pt x="759562" y="927202"/>
                </a:cubicBezTo>
                <a:cubicBezTo>
                  <a:pt x="753872" y="922732"/>
                  <a:pt x="751840" y="919277"/>
                  <a:pt x="753466" y="916839"/>
                </a:cubicBezTo>
                <a:cubicBezTo>
                  <a:pt x="755091" y="913588"/>
                  <a:pt x="771550" y="911962"/>
                  <a:pt x="802843" y="911962"/>
                </a:cubicBezTo>
                <a:cubicBezTo>
                  <a:pt x="834136" y="911962"/>
                  <a:pt x="859942" y="913181"/>
                  <a:pt x="880262" y="915620"/>
                </a:cubicBezTo>
                <a:cubicBezTo>
                  <a:pt x="901395" y="918871"/>
                  <a:pt x="911962" y="919277"/>
                  <a:pt x="911962" y="916839"/>
                </a:cubicBezTo>
                <a:cubicBezTo>
                  <a:pt x="911962" y="914400"/>
                  <a:pt x="912774" y="908711"/>
                  <a:pt x="914400" y="899770"/>
                </a:cubicBezTo>
                <a:cubicBezTo>
                  <a:pt x="916026" y="890829"/>
                  <a:pt x="918058" y="864007"/>
                  <a:pt x="920496" y="819303"/>
                </a:cubicBezTo>
                <a:cubicBezTo>
                  <a:pt x="922934" y="774599"/>
                  <a:pt x="924560" y="745338"/>
                  <a:pt x="925373" y="731520"/>
                </a:cubicBezTo>
                <a:cubicBezTo>
                  <a:pt x="926186" y="720141"/>
                  <a:pt x="924966" y="712623"/>
                  <a:pt x="921715" y="708965"/>
                </a:cubicBezTo>
                <a:cubicBezTo>
                  <a:pt x="918464" y="705308"/>
                  <a:pt x="911555" y="703885"/>
                  <a:pt x="900989" y="704698"/>
                </a:cubicBezTo>
                <a:cubicBezTo>
                  <a:pt x="891235" y="704698"/>
                  <a:pt x="884733" y="700634"/>
                  <a:pt x="881482" y="692506"/>
                </a:cubicBezTo>
                <a:cubicBezTo>
                  <a:pt x="877418" y="684378"/>
                  <a:pt x="867461" y="678688"/>
                  <a:pt x="851611" y="675437"/>
                </a:cubicBezTo>
                <a:cubicBezTo>
                  <a:pt x="835762" y="672186"/>
                  <a:pt x="820115" y="672592"/>
                  <a:pt x="804672" y="676656"/>
                </a:cubicBezTo>
                <a:cubicBezTo>
                  <a:pt x="789229" y="680720"/>
                  <a:pt x="780288" y="680314"/>
                  <a:pt x="777850" y="675437"/>
                </a:cubicBezTo>
                <a:cubicBezTo>
                  <a:pt x="768096" y="661620"/>
                  <a:pt x="773786" y="649021"/>
                  <a:pt x="794918" y="637642"/>
                </a:cubicBezTo>
                <a:cubicBezTo>
                  <a:pt x="804672" y="632765"/>
                  <a:pt x="821131" y="630124"/>
                  <a:pt x="844296" y="629717"/>
                </a:cubicBezTo>
                <a:cubicBezTo>
                  <a:pt x="867461" y="629311"/>
                  <a:pt x="890016" y="631140"/>
                  <a:pt x="911962" y="635204"/>
                </a:cubicBezTo>
                <a:lnTo>
                  <a:pt x="931469" y="640080"/>
                </a:lnTo>
                <a:lnTo>
                  <a:pt x="932689" y="573024"/>
                </a:lnTo>
                <a:cubicBezTo>
                  <a:pt x="933501" y="534010"/>
                  <a:pt x="932078" y="511252"/>
                  <a:pt x="928421" y="504749"/>
                </a:cubicBezTo>
                <a:cubicBezTo>
                  <a:pt x="924763" y="498247"/>
                  <a:pt x="913994" y="499060"/>
                  <a:pt x="896112" y="507188"/>
                </a:cubicBezTo>
                <a:cubicBezTo>
                  <a:pt x="882294" y="512877"/>
                  <a:pt x="865226" y="518567"/>
                  <a:pt x="844906" y="524256"/>
                </a:cubicBezTo>
                <a:cubicBezTo>
                  <a:pt x="824586" y="529946"/>
                  <a:pt x="795528" y="544170"/>
                  <a:pt x="757733" y="566928"/>
                </a:cubicBezTo>
                <a:cubicBezTo>
                  <a:pt x="719938" y="589687"/>
                  <a:pt x="701040" y="604927"/>
                  <a:pt x="701040" y="612648"/>
                </a:cubicBezTo>
                <a:cubicBezTo>
                  <a:pt x="701040" y="620370"/>
                  <a:pt x="699821" y="649224"/>
                  <a:pt x="697382" y="699211"/>
                </a:cubicBezTo>
                <a:cubicBezTo>
                  <a:pt x="694944" y="749199"/>
                  <a:pt x="693319" y="812394"/>
                  <a:pt x="692506" y="888797"/>
                </a:cubicBezTo>
                <a:cubicBezTo>
                  <a:pt x="692506" y="938378"/>
                  <a:pt x="691896" y="970687"/>
                  <a:pt x="690677" y="985724"/>
                </a:cubicBezTo>
                <a:cubicBezTo>
                  <a:pt x="689458" y="1000761"/>
                  <a:pt x="686816" y="1011530"/>
                  <a:pt x="682752" y="1018032"/>
                </a:cubicBezTo>
                <a:cubicBezTo>
                  <a:pt x="674625" y="1030224"/>
                  <a:pt x="665683" y="1034492"/>
                  <a:pt x="655930" y="1030834"/>
                </a:cubicBezTo>
                <a:cubicBezTo>
                  <a:pt x="646176" y="1027176"/>
                  <a:pt x="629107" y="1012749"/>
                  <a:pt x="604723" y="987552"/>
                </a:cubicBezTo>
                <a:cubicBezTo>
                  <a:pt x="576276" y="957479"/>
                  <a:pt x="562051" y="940207"/>
                  <a:pt x="562051" y="935736"/>
                </a:cubicBezTo>
                <a:cubicBezTo>
                  <a:pt x="562051" y="931266"/>
                  <a:pt x="558394" y="925780"/>
                  <a:pt x="551078" y="919277"/>
                </a:cubicBezTo>
                <a:cubicBezTo>
                  <a:pt x="543763" y="912775"/>
                  <a:pt x="540106" y="907288"/>
                  <a:pt x="540106" y="902818"/>
                </a:cubicBezTo>
                <a:cubicBezTo>
                  <a:pt x="540106" y="898348"/>
                  <a:pt x="535432" y="887375"/>
                  <a:pt x="526085" y="869899"/>
                </a:cubicBezTo>
                <a:cubicBezTo>
                  <a:pt x="516738" y="852424"/>
                  <a:pt x="513283" y="843687"/>
                  <a:pt x="515722" y="843687"/>
                </a:cubicBezTo>
                <a:cubicBezTo>
                  <a:pt x="518160" y="843687"/>
                  <a:pt x="517144" y="841452"/>
                  <a:pt x="512674" y="836981"/>
                </a:cubicBezTo>
                <a:cubicBezTo>
                  <a:pt x="508203" y="832511"/>
                  <a:pt x="505968" y="827837"/>
                  <a:pt x="505968" y="822960"/>
                </a:cubicBezTo>
                <a:cubicBezTo>
                  <a:pt x="505968" y="818084"/>
                  <a:pt x="513283" y="821538"/>
                  <a:pt x="527914" y="833324"/>
                </a:cubicBezTo>
                <a:cubicBezTo>
                  <a:pt x="542544" y="845109"/>
                  <a:pt x="551689" y="849783"/>
                  <a:pt x="555346" y="847344"/>
                </a:cubicBezTo>
                <a:cubicBezTo>
                  <a:pt x="559003" y="844906"/>
                  <a:pt x="562051" y="847548"/>
                  <a:pt x="564490" y="855269"/>
                </a:cubicBezTo>
                <a:cubicBezTo>
                  <a:pt x="566929" y="862991"/>
                  <a:pt x="571602" y="866852"/>
                  <a:pt x="578510" y="866852"/>
                </a:cubicBezTo>
                <a:cubicBezTo>
                  <a:pt x="585419" y="866852"/>
                  <a:pt x="589686" y="869087"/>
                  <a:pt x="591312" y="873557"/>
                </a:cubicBezTo>
                <a:cubicBezTo>
                  <a:pt x="592938" y="878028"/>
                  <a:pt x="595782" y="878434"/>
                  <a:pt x="599846" y="874776"/>
                </a:cubicBezTo>
                <a:cubicBezTo>
                  <a:pt x="603910" y="871119"/>
                  <a:pt x="606146" y="847548"/>
                  <a:pt x="606552" y="804063"/>
                </a:cubicBezTo>
                <a:cubicBezTo>
                  <a:pt x="606958" y="760578"/>
                  <a:pt x="608381" y="738836"/>
                  <a:pt x="610819" y="738836"/>
                </a:cubicBezTo>
                <a:cubicBezTo>
                  <a:pt x="613258" y="738836"/>
                  <a:pt x="614883" y="728676"/>
                  <a:pt x="615696" y="708356"/>
                </a:cubicBezTo>
                <a:cubicBezTo>
                  <a:pt x="616509" y="688036"/>
                  <a:pt x="614883" y="677876"/>
                  <a:pt x="610819" y="677876"/>
                </a:cubicBezTo>
                <a:cubicBezTo>
                  <a:pt x="605942" y="677876"/>
                  <a:pt x="600253" y="680111"/>
                  <a:pt x="593750" y="684581"/>
                </a:cubicBezTo>
                <a:cubicBezTo>
                  <a:pt x="587248" y="689052"/>
                  <a:pt x="583997" y="692912"/>
                  <a:pt x="583997" y="696164"/>
                </a:cubicBezTo>
                <a:cubicBezTo>
                  <a:pt x="583997" y="700227"/>
                  <a:pt x="580339" y="704698"/>
                  <a:pt x="573024" y="709575"/>
                </a:cubicBezTo>
                <a:cubicBezTo>
                  <a:pt x="567334" y="712826"/>
                  <a:pt x="552094" y="732943"/>
                  <a:pt x="527304" y="769925"/>
                </a:cubicBezTo>
                <a:cubicBezTo>
                  <a:pt x="502514" y="806908"/>
                  <a:pt x="490119" y="827837"/>
                  <a:pt x="490119" y="832714"/>
                </a:cubicBezTo>
                <a:cubicBezTo>
                  <a:pt x="490119" y="836778"/>
                  <a:pt x="485242" y="845109"/>
                  <a:pt x="475488" y="857708"/>
                </a:cubicBezTo>
                <a:cubicBezTo>
                  <a:pt x="465735" y="870306"/>
                  <a:pt x="460451" y="879044"/>
                  <a:pt x="459639" y="883920"/>
                </a:cubicBezTo>
                <a:cubicBezTo>
                  <a:pt x="458013" y="893674"/>
                  <a:pt x="451917" y="905256"/>
                  <a:pt x="441350" y="918668"/>
                </a:cubicBezTo>
                <a:cubicBezTo>
                  <a:pt x="430784" y="932079"/>
                  <a:pt x="421843" y="938784"/>
                  <a:pt x="414528" y="938784"/>
                </a:cubicBezTo>
                <a:cubicBezTo>
                  <a:pt x="412090" y="938784"/>
                  <a:pt x="406400" y="933704"/>
                  <a:pt x="397459" y="923545"/>
                </a:cubicBezTo>
                <a:cubicBezTo>
                  <a:pt x="388518" y="913384"/>
                  <a:pt x="384048" y="906679"/>
                  <a:pt x="384048" y="903428"/>
                </a:cubicBezTo>
                <a:cubicBezTo>
                  <a:pt x="384048" y="897738"/>
                  <a:pt x="382626" y="893877"/>
                  <a:pt x="379781" y="891845"/>
                </a:cubicBezTo>
                <a:cubicBezTo>
                  <a:pt x="376936" y="889813"/>
                  <a:pt x="375107" y="879450"/>
                  <a:pt x="374295" y="860756"/>
                </a:cubicBezTo>
                <a:cubicBezTo>
                  <a:pt x="373482" y="848564"/>
                  <a:pt x="374091" y="839826"/>
                  <a:pt x="376123" y="834543"/>
                </a:cubicBezTo>
                <a:cubicBezTo>
                  <a:pt x="378155" y="829260"/>
                  <a:pt x="383235" y="821741"/>
                  <a:pt x="391363" y="811987"/>
                </a:cubicBezTo>
                <a:cubicBezTo>
                  <a:pt x="404368" y="798170"/>
                  <a:pt x="414528" y="786384"/>
                  <a:pt x="421843" y="776631"/>
                </a:cubicBezTo>
                <a:lnTo>
                  <a:pt x="434035" y="762000"/>
                </a:lnTo>
                <a:lnTo>
                  <a:pt x="413309" y="758343"/>
                </a:lnTo>
                <a:cubicBezTo>
                  <a:pt x="401930" y="756717"/>
                  <a:pt x="392989" y="752044"/>
                  <a:pt x="386487" y="744322"/>
                </a:cubicBezTo>
                <a:cubicBezTo>
                  <a:pt x="379984" y="736600"/>
                  <a:pt x="378358" y="728676"/>
                  <a:pt x="381610" y="720548"/>
                </a:cubicBezTo>
                <a:cubicBezTo>
                  <a:pt x="383235" y="715671"/>
                  <a:pt x="389331" y="709372"/>
                  <a:pt x="399898" y="701650"/>
                </a:cubicBezTo>
                <a:cubicBezTo>
                  <a:pt x="410464" y="693928"/>
                  <a:pt x="419811" y="688848"/>
                  <a:pt x="427939" y="686410"/>
                </a:cubicBezTo>
                <a:cubicBezTo>
                  <a:pt x="433629" y="683972"/>
                  <a:pt x="437083" y="683362"/>
                  <a:pt x="438303" y="684581"/>
                </a:cubicBezTo>
                <a:cubicBezTo>
                  <a:pt x="439522" y="685800"/>
                  <a:pt x="439319" y="688848"/>
                  <a:pt x="437693" y="693725"/>
                </a:cubicBezTo>
                <a:cubicBezTo>
                  <a:pt x="436067" y="701040"/>
                  <a:pt x="436880" y="704698"/>
                  <a:pt x="440131" y="704698"/>
                </a:cubicBezTo>
                <a:cubicBezTo>
                  <a:pt x="445008" y="704698"/>
                  <a:pt x="453542" y="701650"/>
                  <a:pt x="465735" y="695554"/>
                </a:cubicBezTo>
                <a:cubicBezTo>
                  <a:pt x="477927" y="689458"/>
                  <a:pt x="484022" y="685191"/>
                  <a:pt x="484022" y="682752"/>
                </a:cubicBezTo>
                <a:cubicBezTo>
                  <a:pt x="484022" y="678688"/>
                  <a:pt x="485852" y="677876"/>
                  <a:pt x="489509" y="680314"/>
                </a:cubicBezTo>
                <a:cubicBezTo>
                  <a:pt x="493166" y="682752"/>
                  <a:pt x="501092" y="677876"/>
                  <a:pt x="513283" y="665684"/>
                </a:cubicBezTo>
                <a:cubicBezTo>
                  <a:pt x="525475" y="653492"/>
                  <a:pt x="546608" y="634391"/>
                  <a:pt x="576682" y="608381"/>
                </a:cubicBezTo>
                <a:cubicBezTo>
                  <a:pt x="597002" y="591312"/>
                  <a:pt x="609803" y="579730"/>
                  <a:pt x="615086" y="573634"/>
                </a:cubicBezTo>
                <a:cubicBezTo>
                  <a:pt x="620370" y="567538"/>
                  <a:pt x="623011" y="560426"/>
                  <a:pt x="623011" y="552298"/>
                </a:cubicBezTo>
                <a:cubicBezTo>
                  <a:pt x="623011" y="540106"/>
                  <a:pt x="621386" y="533807"/>
                  <a:pt x="618135" y="533400"/>
                </a:cubicBezTo>
                <a:cubicBezTo>
                  <a:pt x="614883" y="532994"/>
                  <a:pt x="608381" y="538074"/>
                  <a:pt x="598628" y="548640"/>
                </a:cubicBezTo>
                <a:cubicBezTo>
                  <a:pt x="590499" y="557581"/>
                  <a:pt x="579526" y="565912"/>
                  <a:pt x="565709" y="573634"/>
                </a:cubicBezTo>
                <a:cubicBezTo>
                  <a:pt x="551891" y="581356"/>
                  <a:pt x="540918" y="585623"/>
                  <a:pt x="532791" y="586436"/>
                </a:cubicBezTo>
                <a:cubicBezTo>
                  <a:pt x="526288" y="586436"/>
                  <a:pt x="521208" y="588874"/>
                  <a:pt x="517550" y="593751"/>
                </a:cubicBezTo>
                <a:cubicBezTo>
                  <a:pt x="513893" y="598628"/>
                  <a:pt x="512470" y="604317"/>
                  <a:pt x="513283" y="610820"/>
                </a:cubicBezTo>
                <a:cubicBezTo>
                  <a:pt x="514909" y="624637"/>
                  <a:pt x="511251" y="635000"/>
                  <a:pt x="502310" y="641909"/>
                </a:cubicBezTo>
                <a:cubicBezTo>
                  <a:pt x="493370" y="648818"/>
                  <a:pt x="483210" y="649428"/>
                  <a:pt x="471831" y="643738"/>
                </a:cubicBezTo>
                <a:cubicBezTo>
                  <a:pt x="458826" y="636423"/>
                  <a:pt x="446227" y="620980"/>
                  <a:pt x="434035" y="597408"/>
                </a:cubicBezTo>
                <a:cubicBezTo>
                  <a:pt x="427533" y="584404"/>
                  <a:pt x="424079" y="574650"/>
                  <a:pt x="423672" y="568148"/>
                </a:cubicBezTo>
                <a:cubicBezTo>
                  <a:pt x="423266" y="561645"/>
                  <a:pt x="425907" y="555549"/>
                  <a:pt x="431597" y="549860"/>
                </a:cubicBezTo>
                <a:cubicBezTo>
                  <a:pt x="437287" y="544170"/>
                  <a:pt x="440944" y="534823"/>
                  <a:pt x="442570" y="521818"/>
                </a:cubicBezTo>
                <a:cubicBezTo>
                  <a:pt x="444195" y="503124"/>
                  <a:pt x="452933" y="466548"/>
                  <a:pt x="468782" y="412090"/>
                </a:cubicBezTo>
                <a:cubicBezTo>
                  <a:pt x="484632" y="357632"/>
                  <a:pt x="495402" y="326746"/>
                  <a:pt x="501092" y="319431"/>
                </a:cubicBezTo>
                <a:cubicBezTo>
                  <a:pt x="503530" y="315367"/>
                  <a:pt x="507390" y="304191"/>
                  <a:pt x="512674" y="285903"/>
                </a:cubicBezTo>
                <a:cubicBezTo>
                  <a:pt x="517957" y="267615"/>
                  <a:pt x="522834" y="257658"/>
                  <a:pt x="527304" y="256032"/>
                </a:cubicBezTo>
                <a:cubicBezTo>
                  <a:pt x="531774" y="254407"/>
                  <a:pt x="534010" y="251765"/>
                  <a:pt x="534010" y="248108"/>
                </a:cubicBezTo>
                <a:cubicBezTo>
                  <a:pt x="534010" y="244450"/>
                  <a:pt x="537058" y="236322"/>
                  <a:pt x="543154" y="223724"/>
                </a:cubicBezTo>
                <a:cubicBezTo>
                  <a:pt x="549250" y="211125"/>
                  <a:pt x="551078" y="203607"/>
                  <a:pt x="548640" y="201168"/>
                </a:cubicBezTo>
                <a:cubicBezTo>
                  <a:pt x="547014" y="199543"/>
                  <a:pt x="539090" y="196901"/>
                  <a:pt x="524866" y="193244"/>
                </a:cubicBezTo>
                <a:cubicBezTo>
                  <a:pt x="510642" y="189586"/>
                  <a:pt x="499872" y="187351"/>
                  <a:pt x="492557" y="186538"/>
                </a:cubicBezTo>
                <a:cubicBezTo>
                  <a:pt x="475488" y="184912"/>
                  <a:pt x="466954" y="177191"/>
                  <a:pt x="466954" y="163373"/>
                </a:cubicBezTo>
                <a:cubicBezTo>
                  <a:pt x="466954" y="153619"/>
                  <a:pt x="471627" y="146508"/>
                  <a:pt x="480975" y="142037"/>
                </a:cubicBezTo>
                <a:cubicBezTo>
                  <a:pt x="490322" y="137567"/>
                  <a:pt x="510438" y="133299"/>
                  <a:pt x="541325" y="129236"/>
                </a:cubicBezTo>
                <a:cubicBezTo>
                  <a:pt x="554330" y="127610"/>
                  <a:pt x="569773" y="122327"/>
                  <a:pt x="587654" y="113386"/>
                </a:cubicBezTo>
                <a:cubicBezTo>
                  <a:pt x="619354" y="96317"/>
                  <a:pt x="652678" y="96723"/>
                  <a:pt x="687629" y="114605"/>
                </a:cubicBezTo>
                <a:cubicBezTo>
                  <a:pt x="708762" y="124359"/>
                  <a:pt x="719125" y="133299"/>
                  <a:pt x="718718" y="141428"/>
                </a:cubicBezTo>
                <a:cubicBezTo>
                  <a:pt x="718312" y="149556"/>
                  <a:pt x="707137" y="159309"/>
                  <a:pt x="685190" y="170688"/>
                </a:cubicBezTo>
                <a:cubicBezTo>
                  <a:pt x="664058" y="181255"/>
                  <a:pt x="649427" y="193853"/>
                  <a:pt x="641300" y="208483"/>
                </a:cubicBezTo>
                <a:cubicBezTo>
                  <a:pt x="633171" y="222301"/>
                  <a:pt x="626669" y="234087"/>
                  <a:pt x="621792" y="243840"/>
                </a:cubicBezTo>
                <a:cubicBezTo>
                  <a:pt x="597408" y="285293"/>
                  <a:pt x="588874" y="304394"/>
                  <a:pt x="596189" y="301143"/>
                </a:cubicBezTo>
                <a:cubicBezTo>
                  <a:pt x="598628" y="300330"/>
                  <a:pt x="603910" y="295047"/>
                  <a:pt x="612038" y="285293"/>
                </a:cubicBezTo>
                <a:cubicBezTo>
                  <a:pt x="623418" y="271476"/>
                  <a:pt x="629107" y="262941"/>
                  <a:pt x="629107" y="259690"/>
                </a:cubicBezTo>
                <a:cubicBezTo>
                  <a:pt x="629107" y="255626"/>
                  <a:pt x="633781" y="252375"/>
                  <a:pt x="643128" y="249936"/>
                </a:cubicBezTo>
                <a:cubicBezTo>
                  <a:pt x="652475" y="247498"/>
                  <a:pt x="660806" y="247904"/>
                  <a:pt x="668122" y="251156"/>
                </a:cubicBezTo>
                <a:cubicBezTo>
                  <a:pt x="675437" y="253594"/>
                  <a:pt x="680923" y="256439"/>
                  <a:pt x="684581" y="259690"/>
                </a:cubicBezTo>
                <a:cubicBezTo>
                  <a:pt x="688239" y="262941"/>
                  <a:pt x="691286" y="271476"/>
                  <a:pt x="693725" y="285293"/>
                </a:cubicBezTo>
                <a:cubicBezTo>
                  <a:pt x="696163" y="299111"/>
                  <a:pt x="697586" y="315773"/>
                  <a:pt x="697992" y="335280"/>
                </a:cubicBezTo>
                <a:cubicBezTo>
                  <a:pt x="698398" y="354788"/>
                  <a:pt x="698602" y="385674"/>
                  <a:pt x="698602" y="427940"/>
                </a:cubicBezTo>
                <a:cubicBezTo>
                  <a:pt x="698602" y="523850"/>
                  <a:pt x="699414" y="571805"/>
                  <a:pt x="701040" y="571805"/>
                </a:cubicBezTo>
                <a:cubicBezTo>
                  <a:pt x="702666" y="571805"/>
                  <a:pt x="720141" y="561239"/>
                  <a:pt x="753466" y="540106"/>
                </a:cubicBezTo>
                <a:cubicBezTo>
                  <a:pt x="761594" y="535229"/>
                  <a:pt x="781507" y="525069"/>
                  <a:pt x="813206" y="509626"/>
                </a:cubicBezTo>
                <a:cubicBezTo>
                  <a:pt x="844906" y="494183"/>
                  <a:pt x="864819" y="485242"/>
                  <a:pt x="872947" y="482804"/>
                </a:cubicBezTo>
                <a:cubicBezTo>
                  <a:pt x="901395" y="473050"/>
                  <a:pt x="918261" y="466344"/>
                  <a:pt x="923544" y="462687"/>
                </a:cubicBezTo>
                <a:cubicBezTo>
                  <a:pt x="928827" y="459029"/>
                  <a:pt x="931469" y="451511"/>
                  <a:pt x="931469" y="440132"/>
                </a:cubicBezTo>
                <a:cubicBezTo>
                  <a:pt x="932282" y="425501"/>
                  <a:pt x="933907" y="416154"/>
                  <a:pt x="936346" y="412090"/>
                </a:cubicBezTo>
                <a:cubicBezTo>
                  <a:pt x="938784" y="408026"/>
                  <a:pt x="939597" y="345034"/>
                  <a:pt x="938784" y="223114"/>
                </a:cubicBezTo>
                <a:cubicBezTo>
                  <a:pt x="937971" y="101194"/>
                  <a:pt x="936346" y="35357"/>
                  <a:pt x="933907" y="25604"/>
                </a:cubicBezTo>
                <a:cubicBezTo>
                  <a:pt x="930656" y="14224"/>
                  <a:pt x="930046" y="7112"/>
                  <a:pt x="932078" y="4268"/>
                </a:cubicBezTo>
                <a:cubicBezTo>
                  <a:pt x="934110" y="1423"/>
                  <a:pt x="940410" y="0"/>
                  <a:pt x="950976" y="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1F890BA-7C0E-CB61-DD88-ED723CA03C88}"/>
              </a:ext>
            </a:extLst>
          </p:cNvPr>
          <p:cNvSpPr/>
          <p:nvPr/>
        </p:nvSpPr>
        <p:spPr>
          <a:xfrm>
            <a:off x="4898503" y="1428873"/>
            <a:ext cx="1337252" cy="1300827"/>
          </a:xfrm>
          <a:custGeom>
            <a:avLst/>
            <a:gdLst/>
            <a:ahLst/>
            <a:cxnLst/>
            <a:rect l="l" t="t" r="r" b="b"/>
            <a:pathLst>
              <a:path w="1337252" h="1300827">
                <a:moveTo>
                  <a:pt x="1137234" y="764047"/>
                </a:moveTo>
                <a:cubicBezTo>
                  <a:pt x="1140635" y="764047"/>
                  <a:pt x="1143792" y="766476"/>
                  <a:pt x="1146707" y="771333"/>
                </a:cubicBezTo>
                <a:cubicBezTo>
                  <a:pt x="1148650" y="778134"/>
                  <a:pt x="1156665" y="781778"/>
                  <a:pt x="1170753" y="782263"/>
                </a:cubicBezTo>
                <a:cubicBezTo>
                  <a:pt x="1184841" y="782749"/>
                  <a:pt x="1201842" y="786635"/>
                  <a:pt x="1221759" y="793922"/>
                </a:cubicBezTo>
                <a:cubicBezTo>
                  <a:pt x="1241676" y="801209"/>
                  <a:pt x="1255520" y="804852"/>
                  <a:pt x="1263293" y="804852"/>
                </a:cubicBezTo>
                <a:cubicBezTo>
                  <a:pt x="1269122" y="804852"/>
                  <a:pt x="1278838" y="810196"/>
                  <a:pt x="1292439" y="820882"/>
                </a:cubicBezTo>
                <a:cubicBezTo>
                  <a:pt x="1306041" y="831570"/>
                  <a:pt x="1312842" y="838856"/>
                  <a:pt x="1312842" y="842743"/>
                </a:cubicBezTo>
                <a:cubicBezTo>
                  <a:pt x="1312842" y="845657"/>
                  <a:pt x="1317700" y="853429"/>
                  <a:pt x="1327415" y="866059"/>
                </a:cubicBezTo>
                <a:cubicBezTo>
                  <a:pt x="1336159" y="878690"/>
                  <a:pt x="1339074" y="890106"/>
                  <a:pt x="1336159" y="900307"/>
                </a:cubicBezTo>
                <a:cubicBezTo>
                  <a:pt x="1333244" y="910508"/>
                  <a:pt x="1323529" y="921924"/>
                  <a:pt x="1307013" y="934554"/>
                </a:cubicBezTo>
                <a:cubicBezTo>
                  <a:pt x="1282724" y="953013"/>
                  <a:pt x="1259892" y="953985"/>
                  <a:pt x="1238518" y="937469"/>
                </a:cubicBezTo>
                <a:cubicBezTo>
                  <a:pt x="1234632" y="934554"/>
                  <a:pt x="1215201" y="932125"/>
                  <a:pt x="1180225" y="930182"/>
                </a:cubicBezTo>
                <a:cubicBezTo>
                  <a:pt x="1145250" y="928239"/>
                  <a:pt x="1126790" y="924595"/>
                  <a:pt x="1124847" y="919252"/>
                </a:cubicBezTo>
                <a:cubicBezTo>
                  <a:pt x="1122904" y="913909"/>
                  <a:pt x="1118532" y="912451"/>
                  <a:pt x="1111731" y="914880"/>
                </a:cubicBezTo>
                <a:cubicBezTo>
                  <a:pt x="1104930" y="917309"/>
                  <a:pt x="1101530" y="915852"/>
                  <a:pt x="1101530" y="910508"/>
                </a:cubicBezTo>
                <a:cubicBezTo>
                  <a:pt x="1101530" y="905164"/>
                  <a:pt x="1098129" y="902493"/>
                  <a:pt x="1091328" y="902493"/>
                </a:cubicBezTo>
                <a:cubicBezTo>
                  <a:pt x="1077727" y="902493"/>
                  <a:pt x="1077242" y="894235"/>
                  <a:pt x="1089871" y="877718"/>
                </a:cubicBezTo>
                <a:cubicBezTo>
                  <a:pt x="1092786" y="872860"/>
                  <a:pt x="1096672" y="868488"/>
                  <a:pt x="1101530" y="864602"/>
                </a:cubicBezTo>
                <a:cubicBezTo>
                  <a:pt x="1119989" y="847114"/>
                  <a:pt x="1123875" y="835456"/>
                  <a:pt x="1113188" y="829626"/>
                </a:cubicBezTo>
                <a:cubicBezTo>
                  <a:pt x="1110274" y="827683"/>
                  <a:pt x="1104930" y="827683"/>
                  <a:pt x="1097158" y="829626"/>
                </a:cubicBezTo>
                <a:cubicBezTo>
                  <a:pt x="1087442" y="831570"/>
                  <a:pt x="1083070" y="830598"/>
                  <a:pt x="1084042" y="826712"/>
                </a:cubicBezTo>
                <a:cubicBezTo>
                  <a:pt x="1085013" y="824769"/>
                  <a:pt x="1074326" y="823797"/>
                  <a:pt x="1051981" y="823797"/>
                </a:cubicBezTo>
                <a:cubicBezTo>
                  <a:pt x="1029635" y="823797"/>
                  <a:pt x="1004132" y="824769"/>
                  <a:pt x="975471" y="826712"/>
                </a:cubicBezTo>
                <a:cubicBezTo>
                  <a:pt x="946811" y="828655"/>
                  <a:pt x="925193" y="831084"/>
                  <a:pt x="910621" y="833998"/>
                </a:cubicBezTo>
                <a:cubicBezTo>
                  <a:pt x="894104" y="836913"/>
                  <a:pt x="881716" y="840557"/>
                  <a:pt x="873458" y="844928"/>
                </a:cubicBezTo>
                <a:cubicBezTo>
                  <a:pt x="865200" y="849300"/>
                  <a:pt x="855242" y="857801"/>
                  <a:pt x="843583" y="870432"/>
                </a:cubicBezTo>
                <a:cubicBezTo>
                  <a:pt x="835811" y="878204"/>
                  <a:pt x="829739" y="882090"/>
                  <a:pt x="825367" y="882090"/>
                </a:cubicBezTo>
                <a:cubicBezTo>
                  <a:pt x="820995" y="882090"/>
                  <a:pt x="810065" y="891806"/>
                  <a:pt x="792577" y="911237"/>
                </a:cubicBezTo>
                <a:lnTo>
                  <a:pt x="764888" y="938926"/>
                </a:lnTo>
                <a:lnTo>
                  <a:pt x="788205" y="934554"/>
                </a:lnTo>
                <a:cubicBezTo>
                  <a:pt x="803750" y="931639"/>
                  <a:pt x="818080" y="936254"/>
                  <a:pt x="831196" y="948398"/>
                </a:cubicBezTo>
                <a:cubicBezTo>
                  <a:pt x="844312" y="960543"/>
                  <a:pt x="853784" y="966615"/>
                  <a:pt x="859614" y="966615"/>
                </a:cubicBezTo>
                <a:cubicBezTo>
                  <a:pt x="865443" y="966615"/>
                  <a:pt x="874430" y="974144"/>
                  <a:pt x="886574" y="989204"/>
                </a:cubicBezTo>
                <a:cubicBezTo>
                  <a:pt x="898719" y="1004263"/>
                  <a:pt x="912806" y="1020050"/>
                  <a:pt x="928837" y="1036567"/>
                </a:cubicBezTo>
                <a:cubicBezTo>
                  <a:pt x="944868" y="1053083"/>
                  <a:pt x="960413" y="1071299"/>
                  <a:pt x="975471" y="1091216"/>
                </a:cubicBezTo>
                <a:cubicBezTo>
                  <a:pt x="990530" y="1111133"/>
                  <a:pt x="1001217" y="1121091"/>
                  <a:pt x="1007532" y="1121091"/>
                </a:cubicBezTo>
                <a:cubicBezTo>
                  <a:pt x="1013847" y="1121091"/>
                  <a:pt x="1017005" y="1124735"/>
                  <a:pt x="1017005" y="1132021"/>
                </a:cubicBezTo>
                <a:cubicBezTo>
                  <a:pt x="1017005" y="1139308"/>
                  <a:pt x="1020891" y="1146352"/>
                  <a:pt x="1028663" y="1153153"/>
                </a:cubicBezTo>
                <a:cubicBezTo>
                  <a:pt x="1046151" y="1171612"/>
                  <a:pt x="1041779" y="1193472"/>
                  <a:pt x="1015547" y="1218732"/>
                </a:cubicBezTo>
                <a:cubicBezTo>
                  <a:pt x="999031" y="1235249"/>
                  <a:pt x="970128" y="1249093"/>
                  <a:pt x="928837" y="1260266"/>
                </a:cubicBezTo>
                <a:cubicBezTo>
                  <a:pt x="887546" y="1271439"/>
                  <a:pt x="859614" y="1277511"/>
                  <a:pt x="845040" y="1278483"/>
                </a:cubicBezTo>
                <a:lnTo>
                  <a:pt x="782376" y="1285769"/>
                </a:lnTo>
                <a:cubicBezTo>
                  <a:pt x="759058" y="1288684"/>
                  <a:pt x="729669" y="1287955"/>
                  <a:pt x="694207" y="1283583"/>
                </a:cubicBezTo>
                <a:cubicBezTo>
                  <a:pt x="658746" y="1279211"/>
                  <a:pt x="628385" y="1273139"/>
                  <a:pt x="603125" y="1265367"/>
                </a:cubicBezTo>
                <a:cubicBezTo>
                  <a:pt x="581750" y="1258566"/>
                  <a:pt x="559891" y="1252494"/>
                  <a:pt x="537545" y="1247150"/>
                </a:cubicBezTo>
                <a:cubicBezTo>
                  <a:pt x="515200" y="1241806"/>
                  <a:pt x="493825" y="1231362"/>
                  <a:pt x="473423" y="1215818"/>
                </a:cubicBezTo>
                <a:cubicBezTo>
                  <a:pt x="458849" y="1204159"/>
                  <a:pt x="440390" y="1183999"/>
                  <a:pt x="418044" y="1155339"/>
                </a:cubicBezTo>
                <a:cubicBezTo>
                  <a:pt x="395699" y="1126678"/>
                  <a:pt x="384526" y="1108461"/>
                  <a:pt x="384526" y="1100689"/>
                </a:cubicBezTo>
                <a:cubicBezTo>
                  <a:pt x="384526" y="1095831"/>
                  <a:pt x="378211" y="1090973"/>
                  <a:pt x="365581" y="1086116"/>
                </a:cubicBezTo>
                <a:cubicBezTo>
                  <a:pt x="357808" y="1083201"/>
                  <a:pt x="353436" y="1080772"/>
                  <a:pt x="352465" y="1078829"/>
                </a:cubicBezTo>
                <a:cubicBezTo>
                  <a:pt x="351493" y="1076886"/>
                  <a:pt x="352951" y="1074457"/>
                  <a:pt x="356837" y="1071542"/>
                </a:cubicBezTo>
                <a:cubicBezTo>
                  <a:pt x="361694" y="1069599"/>
                  <a:pt x="360723" y="1068142"/>
                  <a:pt x="353922" y="1067170"/>
                </a:cubicBezTo>
                <a:cubicBezTo>
                  <a:pt x="324776" y="1065227"/>
                  <a:pt x="288342" y="1070085"/>
                  <a:pt x="244623" y="1081744"/>
                </a:cubicBezTo>
                <a:cubicBezTo>
                  <a:pt x="238793" y="1083687"/>
                  <a:pt x="234421" y="1085630"/>
                  <a:pt x="231507" y="1087573"/>
                </a:cubicBezTo>
                <a:cubicBezTo>
                  <a:pt x="180986" y="1108947"/>
                  <a:pt x="153297" y="1144409"/>
                  <a:pt x="148439" y="1193958"/>
                </a:cubicBezTo>
                <a:cubicBezTo>
                  <a:pt x="143581" y="1240592"/>
                  <a:pt x="130952" y="1272167"/>
                  <a:pt x="110549" y="1288684"/>
                </a:cubicBezTo>
                <a:cubicBezTo>
                  <a:pt x="97919" y="1298399"/>
                  <a:pt x="85532" y="1302285"/>
                  <a:pt x="73387" y="1300342"/>
                </a:cubicBezTo>
                <a:cubicBezTo>
                  <a:pt x="61243" y="1298399"/>
                  <a:pt x="52256" y="1291113"/>
                  <a:pt x="46427" y="1278483"/>
                </a:cubicBezTo>
                <a:cubicBezTo>
                  <a:pt x="40597" y="1267795"/>
                  <a:pt x="35982" y="1262452"/>
                  <a:pt x="32582" y="1262452"/>
                </a:cubicBezTo>
                <a:cubicBezTo>
                  <a:pt x="29181" y="1262452"/>
                  <a:pt x="26024" y="1248850"/>
                  <a:pt x="23109" y="1221647"/>
                </a:cubicBezTo>
                <a:cubicBezTo>
                  <a:pt x="20195" y="1194444"/>
                  <a:pt x="15094" y="1170883"/>
                  <a:pt x="7808" y="1150967"/>
                </a:cubicBezTo>
                <a:cubicBezTo>
                  <a:pt x="521" y="1131050"/>
                  <a:pt x="-1665" y="1113319"/>
                  <a:pt x="1249" y="1097774"/>
                </a:cubicBezTo>
                <a:cubicBezTo>
                  <a:pt x="3192" y="1086116"/>
                  <a:pt x="9508" y="1074214"/>
                  <a:pt x="20195" y="1062070"/>
                </a:cubicBezTo>
                <a:cubicBezTo>
                  <a:pt x="30882" y="1049925"/>
                  <a:pt x="41083" y="1042882"/>
                  <a:pt x="50798" y="1040938"/>
                </a:cubicBezTo>
                <a:cubicBezTo>
                  <a:pt x="55657" y="1039967"/>
                  <a:pt x="64886" y="1035595"/>
                  <a:pt x="78488" y="1027823"/>
                </a:cubicBezTo>
                <a:cubicBezTo>
                  <a:pt x="104719" y="1014221"/>
                  <a:pt x="125608" y="1003048"/>
                  <a:pt x="141153" y="994304"/>
                </a:cubicBezTo>
                <a:cubicBezTo>
                  <a:pt x="156697" y="985560"/>
                  <a:pt x="169328" y="978274"/>
                  <a:pt x="179043" y="972444"/>
                </a:cubicBezTo>
                <a:cubicBezTo>
                  <a:pt x="188759" y="966615"/>
                  <a:pt x="195316" y="962243"/>
                  <a:pt x="198717" y="959328"/>
                </a:cubicBezTo>
                <a:cubicBezTo>
                  <a:pt x="202117" y="956414"/>
                  <a:pt x="203818" y="954471"/>
                  <a:pt x="203818" y="953499"/>
                </a:cubicBezTo>
                <a:cubicBezTo>
                  <a:pt x="202846" y="948641"/>
                  <a:pt x="211105" y="940869"/>
                  <a:pt x="228592" y="930182"/>
                </a:cubicBezTo>
                <a:cubicBezTo>
                  <a:pt x="293686" y="891320"/>
                  <a:pt x="329147" y="868488"/>
                  <a:pt x="334977" y="861688"/>
                </a:cubicBezTo>
                <a:cubicBezTo>
                  <a:pt x="342749" y="851972"/>
                  <a:pt x="368252" y="835213"/>
                  <a:pt x="411486" y="811410"/>
                </a:cubicBezTo>
                <a:cubicBezTo>
                  <a:pt x="454720" y="787607"/>
                  <a:pt x="477795" y="777163"/>
                  <a:pt x="480709" y="780077"/>
                </a:cubicBezTo>
                <a:cubicBezTo>
                  <a:pt x="481681" y="780077"/>
                  <a:pt x="480466" y="781535"/>
                  <a:pt x="477066" y="784449"/>
                </a:cubicBezTo>
                <a:cubicBezTo>
                  <a:pt x="473666" y="787364"/>
                  <a:pt x="468565" y="791250"/>
                  <a:pt x="461764" y="796108"/>
                </a:cubicBezTo>
                <a:cubicBezTo>
                  <a:pt x="454963" y="800966"/>
                  <a:pt x="447677" y="805823"/>
                  <a:pt x="439905" y="810681"/>
                </a:cubicBezTo>
                <a:cubicBezTo>
                  <a:pt x="416587" y="827198"/>
                  <a:pt x="404928" y="836913"/>
                  <a:pt x="404928" y="839828"/>
                </a:cubicBezTo>
                <a:cubicBezTo>
                  <a:pt x="411729" y="839828"/>
                  <a:pt x="411243" y="844200"/>
                  <a:pt x="403471" y="852944"/>
                </a:cubicBezTo>
                <a:cubicBezTo>
                  <a:pt x="395699" y="861688"/>
                  <a:pt x="392298" y="868003"/>
                  <a:pt x="393270" y="871889"/>
                </a:cubicBezTo>
                <a:cubicBezTo>
                  <a:pt x="394241" y="875775"/>
                  <a:pt x="377968" y="894963"/>
                  <a:pt x="344449" y="929453"/>
                </a:cubicBezTo>
                <a:cubicBezTo>
                  <a:pt x="310931" y="963943"/>
                  <a:pt x="292229" y="981188"/>
                  <a:pt x="288342" y="981188"/>
                </a:cubicBezTo>
                <a:cubicBezTo>
                  <a:pt x="284457" y="981188"/>
                  <a:pt x="276198" y="992847"/>
                  <a:pt x="263568" y="1016164"/>
                </a:cubicBezTo>
                <a:cubicBezTo>
                  <a:pt x="250938" y="1038510"/>
                  <a:pt x="246080" y="1049197"/>
                  <a:pt x="248995" y="1048225"/>
                </a:cubicBezTo>
                <a:cubicBezTo>
                  <a:pt x="252881" y="1045310"/>
                  <a:pt x="270369" y="1042882"/>
                  <a:pt x="301458" y="1040938"/>
                </a:cubicBezTo>
                <a:cubicBezTo>
                  <a:pt x="321861" y="1038995"/>
                  <a:pt x="336920" y="1038753"/>
                  <a:pt x="346635" y="1040210"/>
                </a:cubicBezTo>
                <a:cubicBezTo>
                  <a:pt x="356351" y="1041667"/>
                  <a:pt x="369953" y="1046282"/>
                  <a:pt x="387440" y="1054055"/>
                </a:cubicBezTo>
                <a:cubicBezTo>
                  <a:pt x="413672" y="1066685"/>
                  <a:pt x="436990" y="1084658"/>
                  <a:pt x="457392" y="1107976"/>
                </a:cubicBezTo>
                <a:cubicBezTo>
                  <a:pt x="471965" y="1124492"/>
                  <a:pt x="482896" y="1134693"/>
                  <a:pt x="490182" y="1138579"/>
                </a:cubicBezTo>
                <a:cubicBezTo>
                  <a:pt x="497469" y="1142466"/>
                  <a:pt x="512285" y="1145380"/>
                  <a:pt x="534630" y="1147323"/>
                </a:cubicBezTo>
                <a:cubicBezTo>
                  <a:pt x="564748" y="1151210"/>
                  <a:pt x="598510" y="1152667"/>
                  <a:pt x="635914" y="1151695"/>
                </a:cubicBezTo>
                <a:cubicBezTo>
                  <a:pt x="673319" y="1150724"/>
                  <a:pt x="702223" y="1147809"/>
                  <a:pt x="722625" y="1142951"/>
                </a:cubicBezTo>
                <a:cubicBezTo>
                  <a:pt x="743999" y="1137122"/>
                  <a:pt x="759545" y="1132993"/>
                  <a:pt x="769260" y="1130564"/>
                </a:cubicBezTo>
                <a:cubicBezTo>
                  <a:pt x="778975" y="1128135"/>
                  <a:pt x="785290" y="1122549"/>
                  <a:pt x="788205" y="1113805"/>
                </a:cubicBezTo>
                <a:cubicBezTo>
                  <a:pt x="791120" y="1105061"/>
                  <a:pt x="792577" y="1085144"/>
                  <a:pt x="792577" y="1054055"/>
                </a:cubicBezTo>
                <a:cubicBezTo>
                  <a:pt x="793548" y="1011306"/>
                  <a:pt x="792577" y="989932"/>
                  <a:pt x="789662" y="989932"/>
                </a:cubicBezTo>
                <a:cubicBezTo>
                  <a:pt x="788691" y="989932"/>
                  <a:pt x="787719" y="990418"/>
                  <a:pt x="786748" y="991389"/>
                </a:cubicBezTo>
                <a:cubicBezTo>
                  <a:pt x="784804" y="992361"/>
                  <a:pt x="782376" y="991147"/>
                  <a:pt x="779461" y="987746"/>
                </a:cubicBezTo>
                <a:cubicBezTo>
                  <a:pt x="776546" y="984346"/>
                  <a:pt x="774117" y="979731"/>
                  <a:pt x="772174" y="973902"/>
                </a:cubicBezTo>
                <a:cubicBezTo>
                  <a:pt x="766345" y="960300"/>
                  <a:pt x="759058" y="952285"/>
                  <a:pt x="750315" y="949856"/>
                </a:cubicBezTo>
                <a:cubicBezTo>
                  <a:pt x="741571" y="947427"/>
                  <a:pt x="725540" y="948641"/>
                  <a:pt x="702223" y="953499"/>
                </a:cubicBezTo>
                <a:cubicBezTo>
                  <a:pt x="679878" y="957385"/>
                  <a:pt x="661175" y="957142"/>
                  <a:pt x="646116" y="952770"/>
                </a:cubicBezTo>
                <a:cubicBezTo>
                  <a:pt x="631057" y="948398"/>
                  <a:pt x="614783" y="937954"/>
                  <a:pt x="597296" y="921438"/>
                </a:cubicBezTo>
                <a:cubicBezTo>
                  <a:pt x="581750" y="907836"/>
                  <a:pt x="573249" y="902007"/>
                  <a:pt x="571792" y="903950"/>
                </a:cubicBezTo>
                <a:cubicBezTo>
                  <a:pt x="570335" y="905893"/>
                  <a:pt x="567421" y="910751"/>
                  <a:pt x="563049" y="918523"/>
                </a:cubicBezTo>
                <a:cubicBezTo>
                  <a:pt x="558677" y="926296"/>
                  <a:pt x="553333" y="928482"/>
                  <a:pt x="547018" y="925081"/>
                </a:cubicBezTo>
                <a:cubicBezTo>
                  <a:pt x="540702" y="921681"/>
                  <a:pt x="541917" y="913665"/>
                  <a:pt x="550661" y="901035"/>
                </a:cubicBezTo>
                <a:cubicBezTo>
                  <a:pt x="556490" y="891320"/>
                  <a:pt x="564505" y="884519"/>
                  <a:pt x="574707" y="880633"/>
                </a:cubicBezTo>
                <a:cubicBezTo>
                  <a:pt x="584908" y="876747"/>
                  <a:pt x="600696" y="874804"/>
                  <a:pt x="622070" y="874804"/>
                </a:cubicBezTo>
                <a:cubicBezTo>
                  <a:pt x="635672" y="874804"/>
                  <a:pt x="657774" y="870917"/>
                  <a:pt x="688378" y="863145"/>
                </a:cubicBezTo>
                <a:cubicBezTo>
                  <a:pt x="718982" y="855372"/>
                  <a:pt x="743028" y="847600"/>
                  <a:pt x="760516" y="839828"/>
                </a:cubicBezTo>
                <a:cubicBezTo>
                  <a:pt x="773146" y="833998"/>
                  <a:pt x="796221" y="827926"/>
                  <a:pt x="829739" y="821611"/>
                </a:cubicBezTo>
                <a:cubicBezTo>
                  <a:pt x="863257" y="815296"/>
                  <a:pt x="894104" y="810681"/>
                  <a:pt x="922279" y="807767"/>
                </a:cubicBezTo>
                <a:cubicBezTo>
                  <a:pt x="1010690" y="800966"/>
                  <a:pt x="1072870" y="789793"/>
                  <a:pt x="1108816" y="774248"/>
                </a:cubicBezTo>
                <a:cubicBezTo>
                  <a:pt x="1124361" y="767447"/>
                  <a:pt x="1133834" y="764047"/>
                  <a:pt x="1137234" y="764047"/>
                </a:cubicBezTo>
                <a:close/>
                <a:moveTo>
                  <a:pt x="645387" y="538161"/>
                </a:moveTo>
                <a:cubicBezTo>
                  <a:pt x="630814" y="538161"/>
                  <a:pt x="628385" y="547391"/>
                  <a:pt x="638100" y="565851"/>
                </a:cubicBezTo>
                <a:cubicBezTo>
                  <a:pt x="643930" y="576538"/>
                  <a:pt x="648787" y="580910"/>
                  <a:pt x="652674" y="578967"/>
                </a:cubicBezTo>
                <a:cubicBezTo>
                  <a:pt x="656560" y="577023"/>
                  <a:pt x="658503" y="570223"/>
                  <a:pt x="658503" y="558564"/>
                </a:cubicBezTo>
                <a:cubicBezTo>
                  <a:pt x="658503" y="544962"/>
                  <a:pt x="654131" y="538161"/>
                  <a:pt x="645387" y="538161"/>
                </a:cubicBezTo>
                <a:close/>
                <a:moveTo>
                  <a:pt x="898962" y="509015"/>
                </a:moveTo>
                <a:cubicBezTo>
                  <a:pt x="903819" y="509015"/>
                  <a:pt x="904791" y="511444"/>
                  <a:pt x="901876" y="516302"/>
                </a:cubicBezTo>
                <a:cubicBezTo>
                  <a:pt x="898962" y="521159"/>
                  <a:pt x="895075" y="523588"/>
                  <a:pt x="890218" y="523588"/>
                </a:cubicBezTo>
                <a:cubicBezTo>
                  <a:pt x="885360" y="523588"/>
                  <a:pt x="884388" y="521159"/>
                  <a:pt x="887303" y="516302"/>
                </a:cubicBezTo>
                <a:cubicBezTo>
                  <a:pt x="890218" y="511444"/>
                  <a:pt x="894104" y="509015"/>
                  <a:pt x="898962" y="509015"/>
                </a:cubicBezTo>
                <a:close/>
                <a:moveTo>
                  <a:pt x="270855" y="450722"/>
                </a:moveTo>
                <a:cubicBezTo>
                  <a:pt x="265997" y="451693"/>
                  <a:pt x="259196" y="456065"/>
                  <a:pt x="250452" y="463838"/>
                </a:cubicBezTo>
                <a:cubicBezTo>
                  <a:pt x="241708" y="470639"/>
                  <a:pt x="236850" y="475496"/>
                  <a:pt x="235879" y="478411"/>
                </a:cubicBezTo>
                <a:cubicBezTo>
                  <a:pt x="234907" y="481326"/>
                  <a:pt x="236850" y="484726"/>
                  <a:pt x="241708" y="488612"/>
                </a:cubicBezTo>
                <a:cubicBezTo>
                  <a:pt x="247537" y="493470"/>
                  <a:pt x="251909" y="494685"/>
                  <a:pt x="254824" y="492256"/>
                </a:cubicBezTo>
                <a:cubicBezTo>
                  <a:pt x="257739" y="489827"/>
                  <a:pt x="263568" y="480840"/>
                  <a:pt x="272312" y="465295"/>
                </a:cubicBezTo>
                <a:cubicBezTo>
                  <a:pt x="278141" y="455580"/>
                  <a:pt x="277656" y="450722"/>
                  <a:pt x="270855" y="450722"/>
                </a:cubicBezTo>
                <a:close/>
                <a:moveTo>
                  <a:pt x="518600" y="423033"/>
                </a:moveTo>
                <a:cubicBezTo>
                  <a:pt x="517629" y="423033"/>
                  <a:pt x="516171" y="424004"/>
                  <a:pt x="514228" y="425947"/>
                </a:cubicBezTo>
                <a:cubicBezTo>
                  <a:pt x="509370" y="432748"/>
                  <a:pt x="505484" y="442464"/>
                  <a:pt x="502569" y="455094"/>
                </a:cubicBezTo>
                <a:cubicBezTo>
                  <a:pt x="500626" y="463838"/>
                  <a:pt x="500383" y="469181"/>
                  <a:pt x="501841" y="471124"/>
                </a:cubicBezTo>
                <a:cubicBezTo>
                  <a:pt x="503298" y="473068"/>
                  <a:pt x="507427" y="474039"/>
                  <a:pt x="514228" y="474039"/>
                </a:cubicBezTo>
                <a:cubicBezTo>
                  <a:pt x="522001" y="474039"/>
                  <a:pt x="526858" y="472825"/>
                  <a:pt x="528802" y="470396"/>
                </a:cubicBezTo>
                <a:cubicBezTo>
                  <a:pt x="530744" y="467967"/>
                  <a:pt x="531716" y="462866"/>
                  <a:pt x="531716" y="455094"/>
                </a:cubicBezTo>
                <a:cubicBezTo>
                  <a:pt x="531716" y="431777"/>
                  <a:pt x="527344" y="421090"/>
                  <a:pt x="518600" y="423033"/>
                </a:cubicBezTo>
                <a:close/>
                <a:moveTo>
                  <a:pt x="289982" y="421029"/>
                </a:moveTo>
                <a:cubicBezTo>
                  <a:pt x="289132" y="421150"/>
                  <a:pt x="288342" y="421575"/>
                  <a:pt x="287614" y="422304"/>
                </a:cubicBezTo>
                <a:cubicBezTo>
                  <a:pt x="286156" y="423761"/>
                  <a:pt x="284942" y="426433"/>
                  <a:pt x="283970" y="430319"/>
                </a:cubicBezTo>
                <a:cubicBezTo>
                  <a:pt x="282028" y="435177"/>
                  <a:pt x="281299" y="437849"/>
                  <a:pt x="281784" y="438335"/>
                </a:cubicBezTo>
                <a:cubicBezTo>
                  <a:pt x="282270" y="438820"/>
                  <a:pt x="283970" y="437120"/>
                  <a:pt x="286885" y="433234"/>
                </a:cubicBezTo>
                <a:cubicBezTo>
                  <a:pt x="292714" y="427405"/>
                  <a:pt x="294657" y="423519"/>
                  <a:pt x="292714" y="421575"/>
                </a:cubicBezTo>
                <a:cubicBezTo>
                  <a:pt x="291743" y="421090"/>
                  <a:pt x="290832" y="420907"/>
                  <a:pt x="289982" y="421029"/>
                </a:cubicBezTo>
                <a:close/>
                <a:moveTo>
                  <a:pt x="866900" y="361825"/>
                </a:moveTo>
                <a:cubicBezTo>
                  <a:pt x="875644" y="362797"/>
                  <a:pt x="877102" y="364497"/>
                  <a:pt x="871272" y="366926"/>
                </a:cubicBezTo>
                <a:cubicBezTo>
                  <a:pt x="865443" y="369355"/>
                  <a:pt x="861071" y="369112"/>
                  <a:pt x="858156" y="366197"/>
                </a:cubicBezTo>
                <a:cubicBezTo>
                  <a:pt x="857185" y="365226"/>
                  <a:pt x="857671" y="364254"/>
                  <a:pt x="859614" y="363282"/>
                </a:cubicBezTo>
                <a:cubicBezTo>
                  <a:pt x="861557" y="362311"/>
                  <a:pt x="863986" y="361825"/>
                  <a:pt x="866900" y="361825"/>
                </a:cubicBezTo>
                <a:close/>
                <a:moveTo>
                  <a:pt x="97433" y="347252"/>
                </a:moveTo>
                <a:cubicBezTo>
                  <a:pt x="92575" y="347252"/>
                  <a:pt x="90146" y="349681"/>
                  <a:pt x="90146" y="354539"/>
                </a:cubicBezTo>
                <a:cubicBezTo>
                  <a:pt x="90146" y="359396"/>
                  <a:pt x="91118" y="361825"/>
                  <a:pt x="93061" y="361825"/>
                </a:cubicBezTo>
                <a:cubicBezTo>
                  <a:pt x="95004" y="361825"/>
                  <a:pt x="97433" y="359396"/>
                  <a:pt x="100347" y="354539"/>
                </a:cubicBezTo>
                <a:cubicBezTo>
                  <a:pt x="103262" y="349681"/>
                  <a:pt x="102291" y="347252"/>
                  <a:pt x="97433" y="347252"/>
                </a:cubicBezTo>
                <a:close/>
                <a:moveTo>
                  <a:pt x="203955" y="257399"/>
                </a:moveTo>
                <a:cubicBezTo>
                  <a:pt x="199127" y="257672"/>
                  <a:pt x="192523" y="261634"/>
                  <a:pt x="184144" y="269285"/>
                </a:cubicBezTo>
                <a:cubicBezTo>
                  <a:pt x="172971" y="279486"/>
                  <a:pt x="153297" y="300132"/>
                  <a:pt x="125122" y="331221"/>
                </a:cubicBezTo>
                <a:lnTo>
                  <a:pt x="164470" y="306447"/>
                </a:lnTo>
                <a:cubicBezTo>
                  <a:pt x="185844" y="289930"/>
                  <a:pt x="201389" y="277786"/>
                  <a:pt x="211105" y="270014"/>
                </a:cubicBezTo>
                <a:cubicBezTo>
                  <a:pt x="214990" y="267099"/>
                  <a:pt x="214019" y="263213"/>
                  <a:pt x="208190" y="258355"/>
                </a:cubicBezTo>
                <a:cubicBezTo>
                  <a:pt x="206975" y="257626"/>
                  <a:pt x="205563" y="257308"/>
                  <a:pt x="203955" y="257399"/>
                </a:cubicBezTo>
                <a:close/>
                <a:moveTo>
                  <a:pt x="538821" y="90"/>
                </a:moveTo>
                <a:cubicBezTo>
                  <a:pt x="555944" y="-548"/>
                  <a:pt x="572521" y="2230"/>
                  <a:pt x="588551" y="8424"/>
                </a:cubicBezTo>
                <a:cubicBezTo>
                  <a:pt x="609925" y="16682"/>
                  <a:pt x="624013" y="28098"/>
                  <a:pt x="630814" y="42671"/>
                </a:cubicBezTo>
                <a:cubicBezTo>
                  <a:pt x="633728" y="50443"/>
                  <a:pt x="637129" y="55058"/>
                  <a:pt x="641015" y="56515"/>
                </a:cubicBezTo>
                <a:cubicBezTo>
                  <a:pt x="644901" y="57973"/>
                  <a:pt x="652674" y="57730"/>
                  <a:pt x="664332" y="55787"/>
                </a:cubicBezTo>
                <a:cubicBezTo>
                  <a:pt x="681821" y="52872"/>
                  <a:pt x="705380" y="44614"/>
                  <a:pt x="735012" y="31012"/>
                </a:cubicBezTo>
                <a:cubicBezTo>
                  <a:pt x="764645" y="17411"/>
                  <a:pt x="782376" y="12796"/>
                  <a:pt x="788205" y="17168"/>
                </a:cubicBezTo>
                <a:cubicBezTo>
                  <a:pt x="794034" y="21540"/>
                  <a:pt x="800349" y="21783"/>
                  <a:pt x="807150" y="17896"/>
                </a:cubicBezTo>
                <a:cubicBezTo>
                  <a:pt x="820752" y="9152"/>
                  <a:pt x="848441" y="14010"/>
                  <a:pt x="890218" y="32470"/>
                </a:cubicBezTo>
                <a:cubicBezTo>
                  <a:pt x="909648" y="41214"/>
                  <a:pt x="921550" y="45586"/>
                  <a:pt x="925922" y="45586"/>
                </a:cubicBezTo>
                <a:cubicBezTo>
                  <a:pt x="930294" y="45586"/>
                  <a:pt x="937338" y="51415"/>
                  <a:pt x="947053" y="63073"/>
                </a:cubicBezTo>
                <a:cubicBezTo>
                  <a:pt x="955797" y="75704"/>
                  <a:pt x="957983" y="87362"/>
                  <a:pt x="953612" y="98049"/>
                </a:cubicBezTo>
                <a:cubicBezTo>
                  <a:pt x="949240" y="108736"/>
                  <a:pt x="939281" y="115537"/>
                  <a:pt x="923736" y="118452"/>
                </a:cubicBezTo>
                <a:cubicBezTo>
                  <a:pt x="910135" y="121366"/>
                  <a:pt x="883660" y="132296"/>
                  <a:pt x="844312" y="151242"/>
                </a:cubicBezTo>
                <a:cubicBezTo>
                  <a:pt x="804964" y="170187"/>
                  <a:pt x="784319" y="185003"/>
                  <a:pt x="782376" y="195690"/>
                </a:cubicBezTo>
                <a:cubicBezTo>
                  <a:pt x="779461" y="204434"/>
                  <a:pt x="778975" y="235524"/>
                  <a:pt x="780918" y="288959"/>
                </a:cubicBezTo>
                <a:cubicBezTo>
                  <a:pt x="782861" y="342394"/>
                  <a:pt x="785290" y="370569"/>
                  <a:pt x="788205" y="373484"/>
                </a:cubicBezTo>
                <a:cubicBezTo>
                  <a:pt x="791120" y="376398"/>
                  <a:pt x="806664" y="377613"/>
                  <a:pt x="834840" y="377127"/>
                </a:cubicBezTo>
                <a:cubicBezTo>
                  <a:pt x="863014" y="376641"/>
                  <a:pt x="893132" y="374455"/>
                  <a:pt x="925193" y="370569"/>
                </a:cubicBezTo>
                <a:cubicBezTo>
                  <a:pt x="965027" y="364740"/>
                  <a:pt x="989073" y="364254"/>
                  <a:pt x="997331" y="369112"/>
                </a:cubicBezTo>
                <a:cubicBezTo>
                  <a:pt x="1005589" y="373970"/>
                  <a:pt x="1014576" y="376398"/>
                  <a:pt x="1024291" y="376398"/>
                </a:cubicBezTo>
                <a:cubicBezTo>
                  <a:pt x="1034007" y="376398"/>
                  <a:pt x="1038865" y="378584"/>
                  <a:pt x="1038865" y="382956"/>
                </a:cubicBezTo>
                <a:cubicBezTo>
                  <a:pt x="1038865" y="387328"/>
                  <a:pt x="1041537" y="389514"/>
                  <a:pt x="1046880" y="389514"/>
                </a:cubicBezTo>
                <a:cubicBezTo>
                  <a:pt x="1052224" y="389514"/>
                  <a:pt x="1061696" y="394372"/>
                  <a:pt x="1075298" y="404088"/>
                </a:cubicBezTo>
                <a:cubicBezTo>
                  <a:pt x="1088899" y="413803"/>
                  <a:pt x="1095700" y="426676"/>
                  <a:pt x="1095700" y="442707"/>
                </a:cubicBezTo>
                <a:cubicBezTo>
                  <a:pt x="1095700" y="458737"/>
                  <a:pt x="1092057" y="466753"/>
                  <a:pt x="1084771" y="466753"/>
                </a:cubicBezTo>
                <a:cubicBezTo>
                  <a:pt x="1077484" y="466753"/>
                  <a:pt x="1072384" y="470639"/>
                  <a:pt x="1069469" y="478411"/>
                </a:cubicBezTo>
                <a:cubicBezTo>
                  <a:pt x="1066554" y="486184"/>
                  <a:pt x="1045666" y="492499"/>
                  <a:pt x="1006804" y="497356"/>
                </a:cubicBezTo>
                <a:cubicBezTo>
                  <a:pt x="996117" y="499299"/>
                  <a:pt x="986887" y="503186"/>
                  <a:pt x="979115" y="509015"/>
                </a:cubicBezTo>
                <a:cubicBezTo>
                  <a:pt x="969399" y="517759"/>
                  <a:pt x="953368" y="521159"/>
                  <a:pt x="931023" y="519216"/>
                </a:cubicBezTo>
                <a:cubicBezTo>
                  <a:pt x="924222" y="519216"/>
                  <a:pt x="921550" y="518002"/>
                  <a:pt x="923007" y="515573"/>
                </a:cubicBezTo>
                <a:cubicBezTo>
                  <a:pt x="924465" y="513144"/>
                  <a:pt x="922764" y="510958"/>
                  <a:pt x="917907" y="509015"/>
                </a:cubicBezTo>
                <a:lnTo>
                  <a:pt x="898962" y="509015"/>
                </a:lnTo>
                <a:lnTo>
                  <a:pt x="888760" y="509015"/>
                </a:lnTo>
                <a:cubicBezTo>
                  <a:pt x="880016" y="509015"/>
                  <a:pt x="865443" y="516059"/>
                  <a:pt x="845040" y="530146"/>
                </a:cubicBezTo>
                <a:cubicBezTo>
                  <a:pt x="824638" y="544234"/>
                  <a:pt x="812979" y="551277"/>
                  <a:pt x="810065" y="551277"/>
                </a:cubicBezTo>
                <a:cubicBezTo>
                  <a:pt x="808122" y="551277"/>
                  <a:pt x="811522" y="546905"/>
                  <a:pt x="820266" y="538161"/>
                </a:cubicBezTo>
                <a:cubicBezTo>
                  <a:pt x="829010" y="529418"/>
                  <a:pt x="840426" y="519459"/>
                  <a:pt x="854513" y="508286"/>
                </a:cubicBezTo>
                <a:cubicBezTo>
                  <a:pt x="868601" y="497113"/>
                  <a:pt x="880988" y="487641"/>
                  <a:pt x="891675" y="479868"/>
                </a:cubicBezTo>
                <a:cubicBezTo>
                  <a:pt x="914993" y="464324"/>
                  <a:pt x="926651" y="454122"/>
                  <a:pt x="926651" y="449265"/>
                </a:cubicBezTo>
                <a:cubicBezTo>
                  <a:pt x="926651" y="447322"/>
                  <a:pt x="922764" y="447807"/>
                  <a:pt x="914993" y="450722"/>
                </a:cubicBezTo>
                <a:cubicBezTo>
                  <a:pt x="908192" y="453637"/>
                  <a:pt x="903334" y="451208"/>
                  <a:pt x="900419" y="443435"/>
                </a:cubicBezTo>
                <a:cubicBezTo>
                  <a:pt x="897504" y="434691"/>
                  <a:pt x="885603" y="430805"/>
                  <a:pt x="864715" y="431777"/>
                </a:cubicBezTo>
                <a:cubicBezTo>
                  <a:pt x="843826" y="432748"/>
                  <a:pt x="825852" y="438335"/>
                  <a:pt x="810793" y="448536"/>
                </a:cubicBezTo>
                <a:cubicBezTo>
                  <a:pt x="795734" y="458737"/>
                  <a:pt x="786262" y="472825"/>
                  <a:pt x="782376" y="490798"/>
                </a:cubicBezTo>
                <a:cubicBezTo>
                  <a:pt x="778489" y="508772"/>
                  <a:pt x="777032" y="545448"/>
                  <a:pt x="778004" y="600826"/>
                </a:cubicBezTo>
                <a:cubicBezTo>
                  <a:pt x="780918" y="685351"/>
                  <a:pt x="781890" y="734900"/>
                  <a:pt x="780918" y="749474"/>
                </a:cubicBezTo>
                <a:cubicBezTo>
                  <a:pt x="779947" y="764047"/>
                  <a:pt x="775575" y="775220"/>
                  <a:pt x="767802" y="782992"/>
                </a:cubicBezTo>
                <a:cubicBezTo>
                  <a:pt x="755173" y="795622"/>
                  <a:pt x="740113" y="800966"/>
                  <a:pt x="722625" y="799023"/>
                </a:cubicBezTo>
                <a:cubicBezTo>
                  <a:pt x="716796" y="798051"/>
                  <a:pt x="713881" y="796108"/>
                  <a:pt x="713881" y="793193"/>
                </a:cubicBezTo>
                <a:cubicBezTo>
                  <a:pt x="714853" y="787364"/>
                  <a:pt x="706109" y="780320"/>
                  <a:pt x="687649" y="772062"/>
                </a:cubicBezTo>
                <a:cubicBezTo>
                  <a:pt x="669190" y="763804"/>
                  <a:pt x="659717" y="756760"/>
                  <a:pt x="659232" y="750931"/>
                </a:cubicBezTo>
                <a:cubicBezTo>
                  <a:pt x="658746" y="745102"/>
                  <a:pt x="656560" y="741701"/>
                  <a:pt x="652674" y="740730"/>
                </a:cubicBezTo>
                <a:cubicBezTo>
                  <a:pt x="647816" y="738787"/>
                  <a:pt x="635914" y="725185"/>
                  <a:pt x="616969" y="699925"/>
                </a:cubicBezTo>
                <a:cubicBezTo>
                  <a:pt x="598024" y="674664"/>
                  <a:pt x="588551" y="659605"/>
                  <a:pt x="588551" y="654747"/>
                </a:cubicBezTo>
                <a:cubicBezTo>
                  <a:pt x="588551" y="648918"/>
                  <a:pt x="585394" y="641389"/>
                  <a:pt x="579079" y="632159"/>
                </a:cubicBezTo>
                <a:cubicBezTo>
                  <a:pt x="572764" y="622929"/>
                  <a:pt x="567663" y="606656"/>
                  <a:pt x="563777" y="583338"/>
                </a:cubicBezTo>
                <a:lnTo>
                  <a:pt x="557947" y="549820"/>
                </a:lnTo>
                <a:lnTo>
                  <a:pt x="525886" y="555649"/>
                </a:lnTo>
                <a:cubicBezTo>
                  <a:pt x="504512" y="558564"/>
                  <a:pt x="491396" y="561964"/>
                  <a:pt x="486539" y="565851"/>
                </a:cubicBezTo>
                <a:cubicBezTo>
                  <a:pt x="483624" y="568765"/>
                  <a:pt x="475366" y="570951"/>
                  <a:pt x="461764" y="572409"/>
                </a:cubicBezTo>
                <a:cubicBezTo>
                  <a:pt x="448162" y="573866"/>
                  <a:pt x="436018" y="574109"/>
                  <a:pt x="425331" y="573137"/>
                </a:cubicBezTo>
                <a:cubicBezTo>
                  <a:pt x="420473" y="573137"/>
                  <a:pt x="416587" y="569737"/>
                  <a:pt x="413672" y="562936"/>
                </a:cubicBezTo>
                <a:cubicBezTo>
                  <a:pt x="410758" y="556135"/>
                  <a:pt x="406872" y="542048"/>
                  <a:pt x="402014" y="520673"/>
                </a:cubicBezTo>
                <a:cubicBezTo>
                  <a:pt x="402014" y="520673"/>
                  <a:pt x="401042" y="515816"/>
                  <a:pt x="399099" y="506100"/>
                </a:cubicBezTo>
                <a:cubicBezTo>
                  <a:pt x="394241" y="482783"/>
                  <a:pt x="401528" y="459466"/>
                  <a:pt x="420959" y="436149"/>
                </a:cubicBezTo>
                <a:cubicBezTo>
                  <a:pt x="435532" y="419632"/>
                  <a:pt x="454963" y="404330"/>
                  <a:pt x="479252" y="390243"/>
                </a:cubicBezTo>
                <a:cubicBezTo>
                  <a:pt x="503541" y="376155"/>
                  <a:pt x="520543" y="370569"/>
                  <a:pt x="530258" y="373484"/>
                </a:cubicBezTo>
                <a:cubicBezTo>
                  <a:pt x="538031" y="376398"/>
                  <a:pt x="546046" y="382713"/>
                  <a:pt x="554304" y="392429"/>
                </a:cubicBezTo>
                <a:cubicBezTo>
                  <a:pt x="562562" y="402144"/>
                  <a:pt x="567177" y="410888"/>
                  <a:pt x="568149" y="418661"/>
                </a:cubicBezTo>
                <a:cubicBezTo>
                  <a:pt x="568149" y="425462"/>
                  <a:pt x="571063" y="433234"/>
                  <a:pt x="576893" y="441978"/>
                </a:cubicBezTo>
                <a:cubicBezTo>
                  <a:pt x="580779" y="446836"/>
                  <a:pt x="584665" y="449265"/>
                  <a:pt x="588551" y="449265"/>
                </a:cubicBezTo>
                <a:cubicBezTo>
                  <a:pt x="592438" y="449265"/>
                  <a:pt x="602639" y="446350"/>
                  <a:pt x="619155" y="440521"/>
                </a:cubicBezTo>
                <a:cubicBezTo>
                  <a:pt x="641501" y="431777"/>
                  <a:pt x="654617" y="425462"/>
                  <a:pt x="658503" y="421575"/>
                </a:cubicBezTo>
                <a:cubicBezTo>
                  <a:pt x="663361" y="416718"/>
                  <a:pt x="668219" y="393886"/>
                  <a:pt x="673076" y="353081"/>
                </a:cubicBezTo>
                <a:cubicBezTo>
                  <a:pt x="677934" y="312276"/>
                  <a:pt x="680363" y="275843"/>
                  <a:pt x="680363" y="243782"/>
                </a:cubicBezTo>
                <a:cubicBezTo>
                  <a:pt x="680363" y="218521"/>
                  <a:pt x="679392" y="203220"/>
                  <a:pt x="677449" y="197876"/>
                </a:cubicBezTo>
                <a:cubicBezTo>
                  <a:pt x="675505" y="192532"/>
                  <a:pt x="669190" y="187918"/>
                  <a:pt x="658503" y="184031"/>
                </a:cubicBezTo>
                <a:cubicBezTo>
                  <a:pt x="647816" y="179174"/>
                  <a:pt x="635914" y="168972"/>
                  <a:pt x="622798" y="153428"/>
                </a:cubicBezTo>
                <a:cubicBezTo>
                  <a:pt x="609683" y="137883"/>
                  <a:pt x="603125" y="126224"/>
                  <a:pt x="603125" y="118452"/>
                </a:cubicBezTo>
                <a:cubicBezTo>
                  <a:pt x="603125" y="112623"/>
                  <a:pt x="593409" y="99992"/>
                  <a:pt x="573978" y="80561"/>
                </a:cubicBezTo>
                <a:cubicBezTo>
                  <a:pt x="559405" y="65988"/>
                  <a:pt x="548718" y="57973"/>
                  <a:pt x="541917" y="56515"/>
                </a:cubicBezTo>
                <a:cubicBezTo>
                  <a:pt x="535116" y="55058"/>
                  <a:pt x="521029" y="58701"/>
                  <a:pt x="499655" y="67445"/>
                </a:cubicBezTo>
                <a:cubicBezTo>
                  <a:pt x="487024" y="72303"/>
                  <a:pt x="469537" y="93434"/>
                  <a:pt x="447191" y="130839"/>
                </a:cubicBezTo>
                <a:cubicBezTo>
                  <a:pt x="424845" y="168244"/>
                  <a:pt x="413672" y="195690"/>
                  <a:pt x="413672" y="213178"/>
                </a:cubicBezTo>
                <a:cubicBezTo>
                  <a:pt x="413672" y="227751"/>
                  <a:pt x="410758" y="241353"/>
                  <a:pt x="404928" y="253983"/>
                </a:cubicBezTo>
                <a:cubicBezTo>
                  <a:pt x="398128" y="272443"/>
                  <a:pt x="392055" y="296974"/>
                  <a:pt x="386712" y="327578"/>
                </a:cubicBezTo>
                <a:cubicBezTo>
                  <a:pt x="381368" y="358182"/>
                  <a:pt x="380640" y="373970"/>
                  <a:pt x="384526" y="374941"/>
                </a:cubicBezTo>
                <a:cubicBezTo>
                  <a:pt x="393270" y="377856"/>
                  <a:pt x="388412" y="406516"/>
                  <a:pt x="369953" y="460923"/>
                </a:cubicBezTo>
                <a:cubicBezTo>
                  <a:pt x="361209" y="486184"/>
                  <a:pt x="357323" y="506100"/>
                  <a:pt x="358294" y="520673"/>
                </a:cubicBezTo>
                <a:cubicBezTo>
                  <a:pt x="359266" y="534275"/>
                  <a:pt x="357808" y="551763"/>
                  <a:pt x="353922" y="573137"/>
                </a:cubicBezTo>
                <a:cubicBezTo>
                  <a:pt x="350036" y="594511"/>
                  <a:pt x="345664" y="611514"/>
                  <a:pt x="340806" y="624144"/>
                </a:cubicBezTo>
                <a:cubicBezTo>
                  <a:pt x="335948" y="636774"/>
                  <a:pt x="334977" y="662520"/>
                  <a:pt x="337891" y="701382"/>
                </a:cubicBezTo>
                <a:cubicBezTo>
                  <a:pt x="340806" y="743158"/>
                  <a:pt x="340563" y="773277"/>
                  <a:pt x="337163" y="791736"/>
                </a:cubicBezTo>
                <a:cubicBezTo>
                  <a:pt x="333762" y="810196"/>
                  <a:pt x="326719" y="820882"/>
                  <a:pt x="316032" y="823797"/>
                </a:cubicBezTo>
                <a:cubicBezTo>
                  <a:pt x="305345" y="826712"/>
                  <a:pt x="294172" y="825740"/>
                  <a:pt x="282513" y="820882"/>
                </a:cubicBezTo>
                <a:cubicBezTo>
                  <a:pt x="272798" y="816025"/>
                  <a:pt x="260410" y="803638"/>
                  <a:pt x="245352" y="783721"/>
                </a:cubicBezTo>
                <a:cubicBezTo>
                  <a:pt x="230292" y="763804"/>
                  <a:pt x="221548" y="747773"/>
                  <a:pt x="219119" y="735629"/>
                </a:cubicBezTo>
                <a:cubicBezTo>
                  <a:pt x="216691" y="723485"/>
                  <a:pt x="213290" y="713283"/>
                  <a:pt x="208918" y="705025"/>
                </a:cubicBezTo>
                <a:cubicBezTo>
                  <a:pt x="204546" y="696767"/>
                  <a:pt x="202360" y="689238"/>
                  <a:pt x="202360" y="682437"/>
                </a:cubicBezTo>
                <a:cubicBezTo>
                  <a:pt x="202360" y="667863"/>
                  <a:pt x="191673" y="647947"/>
                  <a:pt x="170299" y="622686"/>
                </a:cubicBezTo>
                <a:cubicBezTo>
                  <a:pt x="161555" y="612971"/>
                  <a:pt x="159855" y="602041"/>
                  <a:pt x="165198" y="589897"/>
                </a:cubicBezTo>
                <a:cubicBezTo>
                  <a:pt x="170542" y="577752"/>
                  <a:pt x="173214" y="565851"/>
                  <a:pt x="173214" y="554192"/>
                </a:cubicBezTo>
                <a:cubicBezTo>
                  <a:pt x="173214" y="548363"/>
                  <a:pt x="172242" y="544234"/>
                  <a:pt x="170299" y="541805"/>
                </a:cubicBezTo>
                <a:cubicBezTo>
                  <a:pt x="168356" y="539376"/>
                  <a:pt x="163984" y="538161"/>
                  <a:pt x="157183" y="538161"/>
                </a:cubicBezTo>
                <a:cubicBezTo>
                  <a:pt x="141638" y="538161"/>
                  <a:pt x="127551" y="529660"/>
                  <a:pt x="114921" y="512658"/>
                </a:cubicBezTo>
                <a:cubicBezTo>
                  <a:pt x="102291" y="495656"/>
                  <a:pt x="94518" y="475011"/>
                  <a:pt x="91604" y="450722"/>
                </a:cubicBezTo>
                <a:cubicBezTo>
                  <a:pt x="88689" y="426433"/>
                  <a:pt x="84317" y="410888"/>
                  <a:pt x="78488" y="404088"/>
                </a:cubicBezTo>
                <a:cubicBezTo>
                  <a:pt x="63914" y="385628"/>
                  <a:pt x="60271" y="368140"/>
                  <a:pt x="67558" y="351624"/>
                </a:cubicBezTo>
                <a:cubicBezTo>
                  <a:pt x="74844" y="335107"/>
                  <a:pt x="95004" y="315191"/>
                  <a:pt x="128037" y="291874"/>
                </a:cubicBezTo>
                <a:cubicBezTo>
                  <a:pt x="162041" y="268556"/>
                  <a:pt x="181958" y="253254"/>
                  <a:pt x="187787" y="245968"/>
                </a:cubicBezTo>
                <a:cubicBezTo>
                  <a:pt x="193616" y="238681"/>
                  <a:pt x="199446" y="235038"/>
                  <a:pt x="205275" y="235038"/>
                </a:cubicBezTo>
                <a:cubicBezTo>
                  <a:pt x="211105" y="235038"/>
                  <a:pt x="221305" y="228237"/>
                  <a:pt x="235879" y="214635"/>
                </a:cubicBezTo>
                <a:cubicBezTo>
                  <a:pt x="249480" y="202977"/>
                  <a:pt x="265268" y="192532"/>
                  <a:pt x="283242" y="183303"/>
                </a:cubicBezTo>
                <a:cubicBezTo>
                  <a:pt x="301215" y="174073"/>
                  <a:pt x="317003" y="168972"/>
                  <a:pt x="330605" y="168001"/>
                </a:cubicBezTo>
                <a:cubicBezTo>
                  <a:pt x="344207" y="167029"/>
                  <a:pt x="356837" y="174802"/>
                  <a:pt x="368495" y="191318"/>
                </a:cubicBezTo>
                <a:lnTo>
                  <a:pt x="387440" y="214635"/>
                </a:lnTo>
                <a:lnTo>
                  <a:pt x="407843" y="175287"/>
                </a:lnTo>
                <a:cubicBezTo>
                  <a:pt x="421445" y="149056"/>
                  <a:pt x="437476" y="121609"/>
                  <a:pt x="455935" y="92949"/>
                </a:cubicBezTo>
                <a:cubicBezTo>
                  <a:pt x="474394" y="64288"/>
                  <a:pt x="483624" y="45100"/>
                  <a:pt x="483624" y="35384"/>
                </a:cubicBezTo>
                <a:cubicBezTo>
                  <a:pt x="483624" y="15953"/>
                  <a:pt x="496254" y="4780"/>
                  <a:pt x="521514" y="1866"/>
                </a:cubicBezTo>
                <a:cubicBezTo>
                  <a:pt x="527344" y="894"/>
                  <a:pt x="533112" y="302"/>
                  <a:pt x="538821" y="9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E4EE2A8-8E6E-DB0A-57AB-5E043B7F500B}"/>
              </a:ext>
            </a:extLst>
          </p:cNvPr>
          <p:cNvSpPr/>
          <p:nvPr/>
        </p:nvSpPr>
        <p:spPr>
          <a:xfrm>
            <a:off x="6248758" y="1413426"/>
            <a:ext cx="982675" cy="879164"/>
          </a:xfrm>
          <a:custGeom>
            <a:avLst/>
            <a:gdLst/>
            <a:ahLst/>
            <a:cxnLst/>
            <a:rect l="l" t="t" r="r" b="b"/>
            <a:pathLst>
              <a:path w="982675" h="879164">
                <a:moveTo>
                  <a:pt x="287731" y="404165"/>
                </a:moveTo>
                <a:cubicBezTo>
                  <a:pt x="284480" y="404165"/>
                  <a:pt x="281229" y="408635"/>
                  <a:pt x="277978" y="417576"/>
                </a:cubicBezTo>
                <a:cubicBezTo>
                  <a:pt x="272288" y="429768"/>
                  <a:pt x="269850" y="437489"/>
                  <a:pt x="270663" y="440741"/>
                </a:cubicBezTo>
                <a:cubicBezTo>
                  <a:pt x="271475" y="443992"/>
                  <a:pt x="267005" y="455574"/>
                  <a:pt x="257251" y="475488"/>
                </a:cubicBezTo>
                <a:cubicBezTo>
                  <a:pt x="247498" y="495401"/>
                  <a:pt x="239776" y="508203"/>
                  <a:pt x="234087" y="513893"/>
                </a:cubicBezTo>
                <a:cubicBezTo>
                  <a:pt x="228397" y="518769"/>
                  <a:pt x="225552" y="522021"/>
                  <a:pt x="225552" y="523646"/>
                </a:cubicBezTo>
                <a:cubicBezTo>
                  <a:pt x="225552" y="525272"/>
                  <a:pt x="228397" y="528117"/>
                  <a:pt x="234087" y="532181"/>
                </a:cubicBezTo>
                <a:cubicBezTo>
                  <a:pt x="241402" y="537057"/>
                  <a:pt x="245059" y="541934"/>
                  <a:pt x="245059" y="546811"/>
                </a:cubicBezTo>
                <a:cubicBezTo>
                  <a:pt x="246685" y="559003"/>
                  <a:pt x="249530" y="567741"/>
                  <a:pt x="253594" y="573024"/>
                </a:cubicBezTo>
                <a:cubicBezTo>
                  <a:pt x="257658" y="578307"/>
                  <a:pt x="263347" y="580542"/>
                  <a:pt x="270663" y="579729"/>
                </a:cubicBezTo>
                <a:cubicBezTo>
                  <a:pt x="277165" y="578917"/>
                  <a:pt x="281839" y="576478"/>
                  <a:pt x="284683" y="572414"/>
                </a:cubicBezTo>
                <a:cubicBezTo>
                  <a:pt x="287528" y="568350"/>
                  <a:pt x="290576" y="558190"/>
                  <a:pt x="293827" y="541934"/>
                </a:cubicBezTo>
                <a:cubicBezTo>
                  <a:pt x="298704" y="518363"/>
                  <a:pt x="300330" y="491541"/>
                  <a:pt x="298704" y="461467"/>
                </a:cubicBezTo>
                <a:cubicBezTo>
                  <a:pt x="296266" y="423265"/>
                  <a:pt x="292608" y="404165"/>
                  <a:pt x="287731" y="404165"/>
                </a:cubicBezTo>
                <a:close/>
                <a:moveTo>
                  <a:pt x="259080" y="39014"/>
                </a:moveTo>
                <a:cubicBezTo>
                  <a:pt x="264363" y="39421"/>
                  <a:pt x="280416" y="43688"/>
                  <a:pt x="307239" y="51816"/>
                </a:cubicBezTo>
                <a:cubicBezTo>
                  <a:pt x="344627" y="63195"/>
                  <a:pt x="366573" y="70713"/>
                  <a:pt x="373075" y="74371"/>
                </a:cubicBezTo>
                <a:cubicBezTo>
                  <a:pt x="379578" y="78029"/>
                  <a:pt x="385674" y="79857"/>
                  <a:pt x="391363" y="79857"/>
                </a:cubicBezTo>
                <a:cubicBezTo>
                  <a:pt x="397053" y="79857"/>
                  <a:pt x="400914" y="84124"/>
                  <a:pt x="402946" y="92659"/>
                </a:cubicBezTo>
                <a:cubicBezTo>
                  <a:pt x="404978" y="101193"/>
                  <a:pt x="403962" y="109525"/>
                  <a:pt x="399898" y="117653"/>
                </a:cubicBezTo>
                <a:cubicBezTo>
                  <a:pt x="396647" y="124968"/>
                  <a:pt x="387299" y="132080"/>
                  <a:pt x="371856" y="138989"/>
                </a:cubicBezTo>
                <a:cubicBezTo>
                  <a:pt x="356413" y="145897"/>
                  <a:pt x="339751" y="150571"/>
                  <a:pt x="321869" y="153009"/>
                </a:cubicBezTo>
                <a:cubicBezTo>
                  <a:pt x="310490" y="154635"/>
                  <a:pt x="302768" y="157480"/>
                  <a:pt x="298704" y="161544"/>
                </a:cubicBezTo>
                <a:cubicBezTo>
                  <a:pt x="294640" y="165608"/>
                  <a:pt x="287731" y="167640"/>
                  <a:pt x="277978" y="167640"/>
                </a:cubicBezTo>
                <a:cubicBezTo>
                  <a:pt x="268224" y="167640"/>
                  <a:pt x="255219" y="171704"/>
                  <a:pt x="238963" y="179832"/>
                </a:cubicBezTo>
                <a:cubicBezTo>
                  <a:pt x="178003" y="209093"/>
                  <a:pt x="144272" y="280619"/>
                  <a:pt x="137770" y="394411"/>
                </a:cubicBezTo>
                <a:cubicBezTo>
                  <a:pt x="135331" y="429361"/>
                  <a:pt x="132893" y="450088"/>
                  <a:pt x="130455" y="456590"/>
                </a:cubicBezTo>
                <a:cubicBezTo>
                  <a:pt x="126391" y="463905"/>
                  <a:pt x="123546" y="491744"/>
                  <a:pt x="121920" y="540105"/>
                </a:cubicBezTo>
                <a:cubicBezTo>
                  <a:pt x="120295" y="588467"/>
                  <a:pt x="121107" y="619557"/>
                  <a:pt x="124359" y="633374"/>
                </a:cubicBezTo>
                <a:cubicBezTo>
                  <a:pt x="143053" y="714654"/>
                  <a:pt x="139802" y="754888"/>
                  <a:pt x="114605" y="754075"/>
                </a:cubicBezTo>
                <a:cubicBezTo>
                  <a:pt x="108103" y="753262"/>
                  <a:pt x="100381" y="749605"/>
                  <a:pt x="91440" y="743102"/>
                </a:cubicBezTo>
                <a:cubicBezTo>
                  <a:pt x="79248" y="733349"/>
                  <a:pt x="68275" y="714248"/>
                  <a:pt x="58522" y="685800"/>
                </a:cubicBezTo>
                <a:cubicBezTo>
                  <a:pt x="42266" y="638657"/>
                  <a:pt x="33122" y="608990"/>
                  <a:pt x="31090" y="596798"/>
                </a:cubicBezTo>
                <a:cubicBezTo>
                  <a:pt x="29058" y="584606"/>
                  <a:pt x="31293" y="575259"/>
                  <a:pt x="37795" y="568757"/>
                </a:cubicBezTo>
                <a:cubicBezTo>
                  <a:pt x="43485" y="564693"/>
                  <a:pt x="47549" y="552501"/>
                  <a:pt x="49987" y="532181"/>
                </a:cubicBezTo>
                <a:cubicBezTo>
                  <a:pt x="62992" y="428142"/>
                  <a:pt x="78029" y="343205"/>
                  <a:pt x="95098" y="277368"/>
                </a:cubicBezTo>
                <a:cubicBezTo>
                  <a:pt x="100787" y="256235"/>
                  <a:pt x="109322" y="232664"/>
                  <a:pt x="120701" y="206654"/>
                </a:cubicBezTo>
                <a:cubicBezTo>
                  <a:pt x="127203" y="191211"/>
                  <a:pt x="128829" y="182067"/>
                  <a:pt x="125578" y="179222"/>
                </a:cubicBezTo>
                <a:cubicBezTo>
                  <a:pt x="122327" y="176377"/>
                  <a:pt x="105258" y="172923"/>
                  <a:pt x="74371" y="168859"/>
                </a:cubicBezTo>
                <a:cubicBezTo>
                  <a:pt x="24791" y="161544"/>
                  <a:pt x="0" y="150571"/>
                  <a:pt x="0" y="135941"/>
                </a:cubicBezTo>
                <a:cubicBezTo>
                  <a:pt x="0" y="129438"/>
                  <a:pt x="3861" y="125171"/>
                  <a:pt x="11583" y="123139"/>
                </a:cubicBezTo>
                <a:cubicBezTo>
                  <a:pt x="19304" y="121107"/>
                  <a:pt x="38608" y="118872"/>
                  <a:pt x="69495" y="116433"/>
                </a:cubicBezTo>
                <a:cubicBezTo>
                  <a:pt x="107696" y="114808"/>
                  <a:pt x="134722" y="110541"/>
                  <a:pt x="150571" y="103632"/>
                </a:cubicBezTo>
                <a:cubicBezTo>
                  <a:pt x="166421" y="96723"/>
                  <a:pt x="182067" y="90830"/>
                  <a:pt x="197511" y="85953"/>
                </a:cubicBezTo>
                <a:cubicBezTo>
                  <a:pt x="224333" y="77013"/>
                  <a:pt x="240995" y="64008"/>
                  <a:pt x="247498" y="46939"/>
                </a:cubicBezTo>
                <a:cubicBezTo>
                  <a:pt x="249936" y="41249"/>
                  <a:pt x="253797" y="38608"/>
                  <a:pt x="259080" y="39014"/>
                </a:cubicBezTo>
                <a:close/>
                <a:moveTo>
                  <a:pt x="571195" y="0"/>
                </a:moveTo>
                <a:cubicBezTo>
                  <a:pt x="576479" y="0"/>
                  <a:pt x="583184" y="203"/>
                  <a:pt x="591312" y="609"/>
                </a:cubicBezTo>
                <a:cubicBezTo>
                  <a:pt x="615696" y="3048"/>
                  <a:pt x="633375" y="6299"/>
                  <a:pt x="644347" y="10363"/>
                </a:cubicBezTo>
                <a:cubicBezTo>
                  <a:pt x="655320" y="14427"/>
                  <a:pt x="663855" y="22352"/>
                  <a:pt x="669951" y="34137"/>
                </a:cubicBezTo>
                <a:cubicBezTo>
                  <a:pt x="676047" y="45923"/>
                  <a:pt x="677063" y="55880"/>
                  <a:pt x="672999" y="64008"/>
                </a:cubicBezTo>
                <a:cubicBezTo>
                  <a:pt x="666496" y="77825"/>
                  <a:pt x="661619" y="109525"/>
                  <a:pt x="658368" y="159105"/>
                </a:cubicBezTo>
                <a:cubicBezTo>
                  <a:pt x="657555" y="167233"/>
                  <a:pt x="655117" y="172923"/>
                  <a:pt x="651053" y="176174"/>
                </a:cubicBezTo>
                <a:cubicBezTo>
                  <a:pt x="649427" y="177800"/>
                  <a:pt x="651459" y="178612"/>
                  <a:pt x="657149" y="178612"/>
                </a:cubicBezTo>
                <a:cubicBezTo>
                  <a:pt x="666903" y="177800"/>
                  <a:pt x="693725" y="174142"/>
                  <a:pt x="737616" y="167640"/>
                </a:cubicBezTo>
                <a:lnTo>
                  <a:pt x="775411" y="162763"/>
                </a:lnTo>
                <a:lnTo>
                  <a:pt x="837591" y="193243"/>
                </a:lnTo>
                <a:cubicBezTo>
                  <a:pt x="879043" y="213563"/>
                  <a:pt x="906272" y="230632"/>
                  <a:pt x="919277" y="244449"/>
                </a:cubicBezTo>
                <a:cubicBezTo>
                  <a:pt x="930656" y="255829"/>
                  <a:pt x="943051" y="274117"/>
                  <a:pt x="956463" y="299313"/>
                </a:cubicBezTo>
                <a:cubicBezTo>
                  <a:pt x="969874" y="324510"/>
                  <a:pt x="978205" y="345237"/>
                  <a:pt x="981456" y="361493"/>
                </a:cubicBezTo>
                <a:cubicBezTo>
                  <a:pt x="984707" y="376936"/>
                  <a:pt x="981456" y="410261"/>
                  <a:pt x="971703" y="461467"/>
                </a:cubicBezTo>
                <a:cubicBezTo>
                  <a:pt x="961949" y="512673"/>
                  <a:pt x="952195" y="548030"/>
                  <a:pt x="942442" y="567537"/>
                </a:cubicBezTo>
                <a:cubicBezTo>
                  <a:pt x="935127" y="581355"/>
                  <a:pt x="931469" y="591109"/>
                  <a:pt x="931469" y="596798"/>
                </a:cubicBezTo>
                <a:cubicBezTo>
                  <a:pt x="931469" y="602488"/>
                  <a:pt x="925170" y="617525"/>
                  <a:pt x="912571" y="641909"/>
                </a:cubicBezTo>
                <a:cubicBezTo>
                  <a:pt x="899973" y="666293"/>
                  <a:pt x="890016" y="683361"/>
                  <a:pt x="882701" y="693115"/>
                </a:cubicBezTo>
                <a:cubicBezTo>
                  <a:pt x="872135" y="704494"/>
                  <a:pt x="865835" y="714045"/>
                  <a:pt x="863803" y="721766"/>
                </a:cubicBezTo>
                <a:cubicBezTo>
                  <a:pt x="861771" y="729488"/>
                  <a:pt x="857911" y="733349"/>
                  <a:pt x="852221" y="733349"/>
                </a:cubicBezTo>
                <a:cubicBezTo>
                  <a:pt x="846531" y="733349"/>
                  <a:pt x="843687" y="735990"/>
                  <a:pt x="843687" y="741274"/>
                </a:cubicBezTo>
                <a:cubicBezTo>
                  <a:pt x="843687" y="746557"/>
                  <a:pt x="838607" y="755091"/>
                  <a:pt x="828447" y="766877"/>
                </a:cubicBezTo>
                <a:cubicBezTo>
                  <a:pt x="818287" y="778662"/>
                  <a:pt x="813207" y="785774"/>
                  <a:pt x="813207" y="788213"/>
                </a:cubicBezTo>
                <a:cubicBezTo>
                  <a:pt x="813207" y="791464"/>
                  <a:pt x="799592" y="805485"/>
                  <a:pt x="772363" y="830275"/>
                </a:cubicBezTo>
                <a:cubicBezTo>
                  <a:pt x="745135" y="855065"/>
                  <a:pt x="726237" y="870712"/>
                  <a:pt x="715671" y="877214"/>
                </a:cubicBezTo>
                <a:cubicBezTo>
                  <a:pt x="709168" y="880465"/>
                  <a:pt x="700431" y="879653"/>
                  <a:pt x="689458" y="874776"/>
                </a:cubicBezTo>
                <a:cubicBezTo>
                  <a:pt x="678485" y="869899"/>
                  <a:pt x="669341" y="862584"/>
                  <a:pt x="662026" y="852830"/>
                </a:cubicBezTo>
                <a:cubicBezTo>
                  <a:pt x="653898" y="842264"/>
                  <a:pt x="649834" y="829462"/>
                  <a:pt x="649834" y="814426"/>
                </a:cubicBezTo>
                <a:cubicBezTo>
                  <a:pt x="649834" y="799389"/>
                  <a:pt x="647802" y="789432"/>
                  <a:pt x="643738" y="784555"/>
                </a:cubicBezTo>
                <a:cubicBezTo>
                  <a:pt x="640487" y="780491"/>
                  <a:pt x="634187" y="764641"/>
                  <a:pt x="624840" y="737006"/>
                </a:cubicBezTo>
                <a:cubicBezTo>
                  <a:pt x="615493" y="709371"/>
                  <a:pt x="611226" y="692709"/>
                  <a:pt x="612039" y="687019"/>
                </a:cubicBezTo>
                <a:cubicBezTo>
                  <a:pt x="612851" y="673201"/>
                  <a:pt x="601879" y="647192"/>
                  <a:pt x="579120" y="608990"/>
                </a:cubicBezTo>
                <a:cubicBezTo>
                  <a:pt x="566928" y="587045"/>
                  <a:pt x="560832" y="573836"/>
                  <a:pt x="560832" y="569366"/>
                </a:cubicBezTo>
                <a:cubicBezTo>
                  <a:pt x="560832" y="564896"/>
                  <a:pt x="555549" y="555955"/>
                  <a:pt x="544983" y="542544"/>
                </a:cubicBezTo>
                <a:cubicBezTo>
                  <a:pt x="534416" y="529133"/>
                  <a:pt x="528320" y="511048"/>
                  <a:pt x="526695" y="488289"/>
                </a:cubicBezTo>
                <a:cubicBezTo>
                  <a:pt x="525069" y="467157"/>
                  <a:pt x="526898" y="453542"/>
                  <a:pt x="532181" y="447446"/>
                </a:cubicBezTo>
                <a:cubicBezTo>
                  <a:pt x="537464" y="441350"/>
                  <a:pt x="553111" y="435457"/>
                  <a:pt x="579120" y="429768"/>
                </a:cubicBezTo>
                <a:cubicBezTo>
                  <a:pt x="621386" y="420827"/>
                  <a:pt x="651866" y="420827"/>
                  <a:pt x="670560" y="429768"/>
                </a:cubicBezTo>
                <a:cubicBezTo>
                  <a:pt x="681939" y="435457"/>
                  <a:pt x="695351" y="441553"/>
                  <a:pt x="710794" y="448056"/>
                </a:cubicBezTo>
                <a:cubicBezTo>
                  <a:pt x="726237" y="454558"/>
                  <a:pt x="739648" y="462280"/>
                  <a:pt x="751027" y="471221"/>
                </a:cubicBezTo>
                <a:cubicBezTo>
                  <a:pt x="758343" y="477723"/>
                  <a:pt x="762610" y="482600"/>
                  <a:pt x="763829" y="485851"/>
                </a:cubicBezTo>
                <a:cubicBezTo>
                  <a:pt x="765048" y="489102"/>
                  <a:pt x="764439" y="494385"/>
                  <a:pt x="762000" y="501701"/>
                </a:cubicBezTo>
                <a:cubicBezTo>
                  <a:pt x="758749" y="511454"/>
                  <a:pt x="752247" y="516331"/>
                  <a:pt x="742493" y="516331"/>
                </a:cubicBezTo>
                <a:cubicBezTo>
                  <a:pt x="732739" y="516331"/>
                  <a:pt x="715264" y="511861"/>
                  <a:pt x="690067" y="502920"/>
                </a:cubicBezTo>
                <a:cubicBezTo>
                  <a:pt x="668122" y="494792"/>
                  <a:pt x="650850" y="489712"/>
                  <a:pt x="638251" y="487680"/>
                </a:cubicBezTo>
                <a:cubicBezTo>
                  <a:pt x="625653" y="485648"/>
                  <a:pt x="618338" y="483006"/>
                  <a:pt x="616306" y="479755"/>
                </a:cubicBezTo>
                <a:cubicBezTo>
                  <a:pt x="614274" y="476504"/>
                  <a:pt x="604520" y="474878"/>
                  <a:pt x="587045" y="474878"/>
                </a:cubicBezTo>
                <a:cubicBezTo>
                  <a:pt x="569570" y="474878"/>
                  <a:pt x="560832" y="472846"/>
                  <a:pt x="560832" y="468782"/>
                </a:cubicBezTo>
                <a:cubicBezTo>
                  <a:pt x="560832" y="464718"/>
                  <a:pt x="558800" y="462686"/>
                  <a:pt x="554736" y="462686"/>
                </a:cubicBezTo>
                <a:cubicBezTo>
                  <a:pt x="550672" y="462686"/>
                  <a:pt x="548640" y="471221"/>
                  <a:pt x="548640" y="488289"/>
                </a:cubicBezTo>
                <a:cubicBezTo>
                  <a:pt x="548640" y="499669"/>
                  <a:pt x="550875" y="508813"/>
                  <a:pt x="555346" y="515721"/>
                </a:cubicBezTo>
                <a:cubicBezTo>
                  <a:pt x="559816" y="522630"/>
                  <a:pt x="572211" y="535838"/>
                  <a:pt x="592531" y="555345"/>
                </a:cubicBezTo>
                <a:cubicBezTo>
                  <a:pt x="621792" y="583793"/>
                  <a:pt x="638658" y="598017"/>
                  <a:pt x="643128" y="598017"/>
                </a:cubicBezTo>
                <a:cubicBezTo>
                  <a:pt x="647599" y="598017"/>
                  <a:pt x="654304" y="602691"/>
                  <a:pt x="663245" y="612038"/>
                </a:cubicBezTo>
                <a:cubicBezTo>
                  <a:pt x="672186" y="621385"/>
                  <a:pt x="681127" y="628497"/>
                  <a:pt x="690067" y="633374"/>
                </a:cubicBezTo>
                <a:cubicBezTo>
                  <a:pt x="699008" y="638251"/>
                  <a:pt x="701853" y="643941"/>
                  <a:pt x="698602" y="650443"/>
                </a:cubicBezTo>
                <a:cubicBezTo>
                  <a:pt x="695351" y="658571"/>
                  <a:pt x="693725" y="664057"/>
                  <a:pt x="693725" y="666902"/>
                </a:cubicBezTo>
                <a:cubicBezTo>
                  <a:pt x="693725" y="669747"/>
                  <a:pt x="695757" y="671576"/>
                  <a:pt x="699821" y="672389"/>
                </a:cubicBezTo>
                <a:cubicBezTo>
                  <a:pt x="703072" y="674014"/>
                  <a:pt x="712623" y="665886"/>
                  <a:pt x="728472" y="648005"/>
                </a:cubicBezTo>
                <a:cubicBezTo>
                  <a:pt x="744322" y="630123"/>
                  <a:pt x="762000" y="607365"/>
                  <a:pt x="781507" y="579729"/>
                </a:cubicBezTo>
                <a:cubicBezTo>
                  <a:pt x="792887" y="564286"/>
                  <a:pt x="808127" y="536651"/>
                  <a:pt x="827227" y="496824"/>
                </a:cubicBezTo>
                <a:cubicBezTo>
                  <a:pt x="846328" y="456997"/>
                  <a:pt x="856691" y="431800"/>
                  <a:pt x="858317" y="421233"/>
                </a:cubicBezTo>
                <a:cubicBezTo>
                  <a:pt x="859943" y="411480"/>
                  <a:pt x="862991" y="397865"/>
                  <a:pt x="867461" y="380390"/>
                </a:cubicBezTo>
                <a:cubicBezTo>
                  <a:pt x="871931" y="362915"/>
                  <a:pt x="874979" y="342798"/>
                  <a:pt x="876605" y="320040"/>
                </a:cubicBezTo>
                <a:cubicBezTo>
                  <a:pt x="878231" y="303784"/>
                  <a:pt x="878231" y="293217"/>
                  <a:pt x="876605" y="288341"/>
                </a:cubicBezTo>
                <a:cubicBezTo>
                  <a:pt x="874979" y="283464"/>
                  <a:pt x="869696" y="276961"/>
                  <a:pt x="860755" y="268833"/>
                </a:cubicBezTo>
                <a:cubicBezTo>
                  <a:pt x="850189" y="258267"/>
                  <a:pt x="839623" y="252374"/>
                  <a:pt x="829056" y="251155"/>
                </a:cubicBezTo>
                <a:cubicBezTo>
                  <a:pt x="818490" y="249936"/>
                  <a:pt x="799795" y="252577"/>
                  <a:pt x="772973" y="259080"/>
                </a:cubicBezTo>
                <a:cubicBezTo>
                  <a:pt x="747776" y="264769"/>
                  <a:pt x="716687" y="269646"/>
                  <a:pt x="679704" y="273710"/>
                </a:cubicBezTo>
                <a:cubicBezTo>
                  <a:pt x="642722" y="277774"/>
                  <a:pt x="620573" y="281838"/>
                  <a:pt x="613258" y="285902"/>
                </a:cubicBezTo>
                <a:cubicBezTo>
                  <a:pt x="602691" y="291592"/>
                  <a:pt x="593751" y="293014"/>
                  <a:pt x="586435" y="290169"/>
                </a:cubicBezTo>
                <a:cubicBezTo>
                  <a:pt x="579120" y="287325"/>
                  <a:pt x="571399" y="279400"/>
                  <a:pt x="563271" y="266395"/>
                </a:cubicBezTo>
                <a:cubicBezTo>
                  <a:pt x="553517" y="249326"/>
                  <a:pt x="545795" y="231038"/>
                  <a:pt x="540106" y="211531"/>
                </a:cubicBezTo>
                <a:cubicBezTo>
                  <a:pt x="535229" y="196900"/>
                  <a:pt x="533197" y="186741"/>
                  <a:pt x="534010" y="181051"/>
                </a:cubicBezTo>
                <a:cubicBezTo>
                  <a:pt x="534823" y="175361"/>
                  <a:pt x="538480" y="164389"/>
                  <a:pt x="544983" y="148133"/>
                </a:cubicBezTo>
                <a:cubicBezTo>
                  <a:pt x="555549" y="126187"/>
                  <a:pt x="562051" y="107086"/>
                  <a:pt x="564490" y="90830"/>
                </a:cubicBezTo>
                <a:cubicBezTo>
                  <a:pt x="565303" y="85141"/>
                  <a:pt x="565709" y="80873"/>
                  <a:pt x="565709" y="78029"/>
                </a:cubicBezTo>
                <a:cubicBezTo>
                  <a:pt x="565709" y="75184"/>
                  <a:pt x="565506" y="72745"/>
                  <a:pt x="565099" y="70713"/>
                </a:cubicBezTo>
                <a:cubicBezTo>
                  <a:pt x="564693" y="68681"/>
                  <a:pt x="564083" y="67665"/>
                  <a:pt x="563271" y="67665"/>
                </a:cubicBezTo>
                <a:lnTo>
                  <a:pt x="557175" y="70104"/>
                </a:lnTo>
                <a:cubicBezTo>
                  <a:pt x="550672" y="72542"/>
                  <a:pt x="542138" y="74981"/>
                  <a:pt x="531571" y="77419"/>
                </a:cubicBezTo>
                <a:cubicBezTo>
                  <a:pt x="521005" y="79857"/>
                  <a:pt x="509219" y="85953"/>
                  <a:pt x="496215" y="95707"/>
                </a:cubicBezTo>
                <a:cubicBezTo>
                  <a:pt x="486461" y="103022"/>
                  <a:pt x="475285" y="111963"/>
                  <a:pt x="462687" y="122529"/>
                </a:cubicBezTo>
                <a:cubicBezTo>
                  <a:pt x="450088" y="133096"/>
                  <a:pt x="439928" y="142443"/>
                  <a:pt x="432207" y="150571"/>
                </a:cubicBezTo>
                <a:cubicBezTo>
                  <a:pt x="424485" y="158699"/>
                  <a:pt x="421437" y="162763"/>
                  <a:pt x="423063" y="162763"/>
                </a:cubicBezTo>
                <a:cubicBezTo>
                  <a:pt x="426314" y="162763"/>
                  <a:pt x="423875" y="166014"/>
                  <a:pt x="415747" y="172517"/>
                </a:cubicBezTo>
                <a:cubicBezTo>
                  <a:pt x="407619" y="179019"/>
                  <a:pt x="396240" y="193649"/>
                  <a:pt x="381610" y="216408"/>
                </a:cubicBezTo>
                <a:cubicBezTo>
                  <a:pt x="366979" y="239166"/>
                  <a:pt x="358648" y="250545"/>
                  <a:pt x="356616" y="250545"/>
                </a:cubicBezTo>
                <a:cubicBezTo>
                  <a:pt x="354584" y="250545"/>
                  <a:pt x="354787" y="248107"/>
                  <a:pt x="357226" y="243230"/>
                </a:cubicBezTo>
                <a:cubicBezTo>
                  <a:pt x="358851" y="241605"/>
                  <a:pt x="359461" y="240589"/>
                  <a:pt x="359055" y="240182"/>
                </a:cubicBezTo>
                <a:cubicBezTo>
                  <a:pt x="358648" y="239776"/>
                  <a:pt x="357226" y="239979"/>
                  <a:pt x="354787" y="240792"/>
                </a:cubicBezTo>
                <a:cubicBezTo>
                  <a:pt x="349911" y="244043"/>
                  <a:pt x="347472" y="249123"/>
                  <a:pt x="347472" y="256032"/>
                </a:cubicBezTo>
                <a:cubicBezTo>
                  <a:pt x="347472" y="262941"/>
                  <a:pt x="345034" y="270053"/>
                  <a:pt x="340157" y="277368"/>
                </a:cubicBezTo>
                <a:cubicBezTo>
                  <a:pt x="331216" y="290372"/>
                  <a:pt x="322885" y="305003"/>
                  <a:pt x="315163" y="321259"/>
                </a:cubicBezTo>
                <a:cubicBezTo>
                  <a:pt x="307442" y="337515"/>
                  <a:pt x="304800" y="346456"/>
                  <a:pt x="307239" y="348081"/>
                </a:cubicBezTo>
                <a:cubicBezTo>
                  <a:pt x="315367" y="352958"/>
                  <a:pt x="325527" y="367792"/>
                  <a:pt x="337719" y="392582"/>
                </a:cubicBezTo>
                <a:cubicBezTo>
                  <a:pt x="349911" y="417373"/>
                  <a:pt x="358851" y="441553"/>
                  <a:pt x="364541" y="465125"/>
                </a:cubicBezTo>
                <a:cubicBezTo>
                  <a:pt x="375920" y="513893"/>
                  <a:pt x="379984" y="564489"/>
                  <a:pt x="376733" y="616915"/>
                </a:cubicBezTo>
                <a:cubicBezTo>
                  <a:pt x="373482" y="669341"/>
                  <a:pt x="364541" y="702056"/>
                  <a:pt x="349911" y="715061"/>
                </a:cubicBezTo>
                <a:cubicBezTo>
                  <a:pt x="336906" y="726440"/>
                  <a:pt x="322275" y="729285"/>
                  <a:pt x="306019" y="723595"/>
                </a:cubicBezTo>
                <a:cubicBezTo>
                  <a:pt x="289763" y="717905"/>
                  <a:pt x="267411" y="702056"/>
                  <a:pt x="238963" y="676046"/>
                </a:cubicBezTo>
                <a:cubicBezTo>
                  <a:pt x="234087" y="671982"/>
                  <a:pt x="227991" y="667715"/>
                  <a:pt x="220675" y="663245"/>
                </a:cubicBezTo>
                <a:cubicBezTo>
                  <a:pt x="213360" y="658774"/>
                  <a:pt x="206655" y="655523"/>
                  <a:pt x="200559" y="653491"/>
                </a:cubicBezTo>
                <a:cubicBezTo>
                  <a:pt x="194463" y="651459"/>
                  <a:pt x="191415" y="651256"/>
                  <a:pt x="191415" y="652881"/>
                </a:cubicBezTo>
                <a:cubicBezTo>
                  <a:pt x="191415" y="653694"/>
                  <a:pt x="184506" y="646379"/>
                  <a:pt x="170688" y="630936"/>
                </a:cubicBezTo>
                <a:cubicBezTo>
                  <a:pt x="160935" y="620369"/>
                  <a:pt x="155245" y="612648"/>
                  <a:pt x="153619" y="607771"/>
                </a:cubicBezTo>
                <a:cubicBezTo>
                  <a:pt x="151994" y="602894"/>
                  <a:pt x="151994" y="596392"/>
                  <a:pt x="153619" y="588264"/>
                </a:cubicBezTo>
                <a:cubicBezTo>
                  <a:pt x="156871" y="574446"/>
                  <a:pt x="161544" y="565302"/>
                  <a:pt x="167640" y="560832"/>
                </a:cubicBezTo>
                <a:cubicBezTo>
                  <a:pt x="173736" y="556361"/>
                  <a:pt x="186538" y="529539"/>
                  <a:pt x="206045" y="480365"/>
                </a:cubicBezTo>
                <a:cubicBezTo>
                  <a:pt x="225552" y="431190"/>
                  <a:pt x="239370" y="398069"/>
                  <a:pt x="247498" y="381000"/>
                </a:cubicBezTo>
                <a:cubicBezTo>
                  <a:pt x="255626" y="365557"/>
                  <a:pt x="258674" y="354787"/>
                  <a:pt x="256642" y="348691"/>
                </a:cubicBezTo>
                <a:cubicBezTo>
                  <a:pt x="254610" y="342595"/>
                  <a:pt x="247091" y="337109"/>
                  <a:pt x="234087" y="332232"/>
                </a:cubicBezTo>
                <a:cubicBezTo>
                  <a:pt x="219456" y="327355"/>
                  <a:pt x="212141" y="323494"/>
                  <a:pt x="212141" y="320649"/>
                </a:cubicBezTo>
                <a:cubicBezTo>
                  <a:pt x="212141" y="317805"/>
                  <a:pt x="209296" y="317195"/>
                  <a:pt x="203607" y="318821"/>
                </a:cubicBezTo>
                <a:cubicBezTo>
                  <a:pt x="197917" y="321259"/>
                  <a:pt x="195072" y="319227"/>
                  <a:pt x="195072" y="312725"/>
                </a:cubicBezTo>
                <a:cubicBezTo>
                  <a:pt x="195072" y="307035"/>
                  <a:pt x="197104" y="302971"/>
                  <a:pt x="201168" y="300533"/>
                </a:cubicBezTo>
                <a:cubicBezTo>
                  <a:pt x="203607" y="298907"/>
                  <a:pt x="205029" y="298297"/>
                  <a:pt x="205435" y="298704"/>
                </a:cubicBezTo>
                <a:cubicBezTo>
                  <a:pt x="205842" y="299110"/>
                  <a:pt x="205232" y="300533"/>
                  <a:pt x="203607" y="302971"/>
                </a:cubicBezTo>
                <a:cubicBezTo>
                  <a:pt x="201168" y="307848"/>
                  <a:pt x="202794" y="309880"/>
                  <a:pt x="208483" y="309067"/>
                </a:cubicBezTo>
                <a:cubicBezTo>
                  <a:pt x="210109" y="308254"/>
                  <a:pt x="212141" y="307848"/>
                  <a:pt x="214579" y="307848"/>
                </a:cubicBezTo>
                <a:cubicBezTo>
                  <a:pt x="225146" y="304597"/>
                  <a:pt x="237744" y="306019"/>
                  <a:pt x="252375" y="312115"/>
                </a:cubicBezTo>
                <a:cubicBezTo>
                  <a:pt x="267005" y="318211"/>
                  <a:pt x="275539" y="319633"/>
                  <a:pt x="277978" y="316382"/>
                </a:cubicBezTo>
                <a:cubicBezTo>
                  <a:pt x="280416" y="313944"/>
                  <a:pt x="295250" y="292405"/>
                  <a:pt x="322479" y="251765"/>
                </a:cubicBezTo>
                <a:cubicBezTo>
                  <a:pt x="349707" y="211125"/>
                  <a:pt x="364947" y="187553"/>
                  <a:pt x="368199" y="181051"/>
                </a:cubicBezTo>
                <a:cubicBezTo>
                  <a:pt x="374701" y="170485"/>
                  <a:pt x="395834" y="147726"/>
                  <a:pt x="431597" y="112776"/>
                </a:cubicBezTo>
                <a:cubicBezTo>
                  <a:pt x="467360" y="77825"/>
                  <a:pt x="489306" y="57912"/>
                  <a:pt x="497434" y="53035"/>
                </a:cubicBezTo>
                <a:cubicBezTo>
                  <a:pt x="521818" y="40843"/>
                  <a:pt x="538480" y="26619"/>
                  <a:pt x="547421" y="10363"/>
                </a:cubicBezTo>
                <a:cubicBezTo>
                  <a:pt x="550672" y="4673"/>
                  <a:pt x="554736" y="1422"/>
                  <a:pt x="559613" y="609"/>
                </a:cubicBezTo>
                <a:cubicBezTo>
                  <a:pt x="562051" y="203"/>
                  <a:pt x="565912" y="0"/>
                  <a:pt x="571195" y="0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2DCFD50-F6C4-ECE8-8696-2079CFB95DD1}"/>
              </a:ext>
            </a:extLst>
          </p:cNvPr>
          <p:cNvSpPr/>
          <p:nvPr/>
        </p:nvSpPr>
        <p:spPr>
          <a:xfrm>
            <a:off x="8599412" y="1385502"/>
            <a:ext cx="833193" cy="1355686"/>
          </a:xfrm>
          <a:custGeom>
            <a:avLst/>
            <a:gdLst/>
            <a:ahLst/>
            <a:cxnLst/>
            <a:rect l="l" t="t" r="r" b="b"/>
            <a:pathLst>
              <a:path w="833193" h="1355686">
                <a:moveTo>
                  <a:pt x="601066" y="1336179"/>
                </a:moveTo>
                <a:cubicBezTo>
                  <a:pt x="601879" y="1336992"/>
                  <a:pt x="602286" y="1338211"/>
                  <a:pt x="602286" y="1339837"/>
                </a:cubicBezTo>
                <a:cubicBezTo>
                  <a:pt x="604724" y="1343900"/>
                  <a:pt x="604724" y="1347152"/>
                  <a:pt x="602286" y="1349590"/>
                </a:cubicBezTo>
                <a:cubicBezTo>
                  <a:pt x="601473" y="1351216"/>
                  <a:pt x="600660" y="1350403"/>
                  <a:pt x="599847" y="1347152"/>
                </a:cubicBezTo>
                <a:cubicBezTo>
                  <a:pt x="599847" y="1347152"/>
                  <a:pt x="599847" y="1345526"/>
                  <a:pt x="599847" y="1342275"/>
                </a:cubicBezTo>
                <a:cubicBezTo>
                  <a:pt x="599847" y="1338211"/>
                  <a:pt x="600254" y="1336179"/>
                  <a:pt x="601066" y="1336179"/>
                </a:cubicBezTo>
                <a:close/>
                <a:moveTo>
                  <a:pt x="31090" y="254748"/>
                </a:moveTo>
                <a:cubicBezTo>
                  <a:pt x="33935" y="254748"/>
                  <a:pt x="42063" y="262470"/>
                  <a:pt x="55474" y="277913"/>
                </a:cubicBezTo>
                <a:cubicBezTo>
                  <a:pt x="68886" y="293356"/>
                  <a:pt x="75998" y="309612"/>
                  <a:pt x="76810" y="326681"/>
                </a:cubicBezTo>
                <a:cubicBezTo>
                  <a:pt x="76810" y="349440"/>
                  <a:pt x="77217" y="363054"/>
                  <a:pt x="78030" y="367524"/>
                </a:cubicBezTo>
                <a:cubicBezTo>
                  <a:pt x="78842" y="371995"/>
                  <a:pt x="80874" y="374230"/>
                  <a:pt x="84126" y="374230"/>
                </a:cubicBezTo>
                <a:cubicBezTo>
                  <a:pt x="88190" y="374230"/>
                  <a:pt x="96724" y="366915"/>
                  <a:pt x="109729" y="352284"/>
                </a:cubicBezTo>
                <a:cubicBezTo>
                  <a:pt x="120295" y="339280"/>
                  <a:pt x="124359" y="333184"/>
                  <a:pt x="121921" y="333996"/>
                </a:cubicBezTo>
                <a:cubicBezTo>
                  <a:pt x="117857" y="336435"/>
                  <a:pt x="115418" y="337248"/>
                  <a:pt x="114606" y="336435"/>
                </a:cubicBezTo>
                <a:cubicBezTo>
                  <a:pt x="112980" y="333184"/>
                  <a:pt x="117044" y="328307"/>
                  <a:pt x="126798" y="321804"/>
                </a:cubicBezTo>
                <a:cubicBezTo>
                  <a:pt x="134926" y="316115"/>
                  <a:pt x="140006" y="313067"/>
                  <a:pt x="142038" y="312660"/>
                </a:cubicBezTo>
                <a:cubicBezTo>
                  <a:pt x="144070" y="312254"/>
                  <a:pt x="149150" y="310019"/>
                  <a:pt x="157278" y="305955"/>
                </a:cubicBezTo>
                <a:cubicBezTo>
                  <a:pt x="172721" y="297014"/>
                  <a:pt x="191415" y="299859"/>
                  <a:pt x="213361" y="314489"/>
                </a:cubicBezTo>
                <a:cubicBezTo>
                  <a:pt x="235306" y="329120"/>
                  <a:pt x="247905" y="347001"/>
                  <a:pt x="251156" y="368134"/>
                </a:cubicBezTo>
                <a:lnTo>
                  <a:pt x="254814" y="390080"/>
                </a:lnTo>
                <a:lnTo>
                  <a:pt x="270663" y="370572"/>
                </a:lnTo>
                <a:cubicBezTo>
                  <a:pt x="281230" y="358380"/>
                  <a:pt x="285700" y="349846"/>
                  <a:pt x="284074" y="344969"/>
                </a:cubicBezTo>
                <a:cubicBezTo>
                  <a:pt x="284074" y="343343"/>
                  <a:pt x="284278" y="342124"/>
                  <a:pt x="284684" y="341312"/>
                </a:cubicBezTo>
                <a:cubicBezTo>
                  <a:pt x="285090" y="340499"/>
                  <a:pt x="286513" y="340499"/>
                  <a:pt x="288951" y="341312"/>
                </a:cubicBezTo>
                <a:cubicBezTo>
                  <a:pt x="293015" y="342124"/>
                  <a:pt x="302566" y="333590"/>
                  <a:pt x="317602" y="315708"/>
                </a:cubicBezTo>
                <a:cubicBezTo>
                  <a:pt x="332639" y="297827"/>
                  <a:pt x="342190" y="288480"/>
                  <a:pt x="346254" y="287667"/>
                </a:cubicBezTo>
                <a:cubicBezTo>
                  <a:pt x="348692" y="287667"/>
                  <a:pt x="347879" y="292544"/>
                  <a:pt x="343815" y="302297"/>
                </a:cubicBezTo>
                <a:cubicBezTo>
                  <a:pt x="339751" y="312051"/>
                  <a:pt x="334468" y="321804"/>
                  <a:pt x="327966" y="331558"/>
                </a:cubicBezTo>
                <a:cubicBezTo>
                  <a:pt x="321463" y="341312"/>
                  <a:pt x="316993" y="347001"/>
                  <a:pt x="314554" y="348627"/>
                </a:cubicBezTo>
                <a:cubicBezTo>
                  <a:pt x="311303" y="349440"/>
                  <a:pt x="309678" y="352488"/>
                  <a:pt x="309678" y="357771"/>
                </a:cubicBezTo>
                <a:cubicBezTo>
                  <a:pt x="309678" y="363054"/>
                  <a:pt x="305817" y="372604"/>
                  <a:pt x="298095" y="386422"/>
                </a:cubicBezTo>
                <a:cubicBezTo>
                  <a:pt x="290374" y="400240"/>
                  <a:pt x="286513" y="409180"/>
                  <a:pt x="286513" y="413244"/>
                </a:cubicBezTo>
                <a:cubicBezTo>
                  <a:pt x="286513" y="416496"/>
                  <a:pt x="283871" y="424420"/>
                  <a:pt x="278588" y="437019"/>
                </a:cubicBezTo>
                <a:cubicBezTo>
                  <a:pt x="273305" y="449617"/>
                  <a:pt x="268631" y="459168"/>
                  <a:pt x="264567" y="465670"/>
                </a:cubicBezTo>
                <a:cubicBezTo>
                  <a:pt x="260503" y="471360"/>
                  <a:pt x="257455" y="477456"/>
                  <a:pt x="255423" y="483958"/>
                </a:cubicBezTo>
                <a:cubicBezTo>
                  <a:pt x="253391" y="490460"/>
                  <a:pt x="250750" y="493712"/>
                  <a:pt x="247498" y="493712"/>
                </a:cubicBezTo>
                <a:cubicBezTo>
                  <a:pt x="244247" y="493712"/>
                  <a:pt x="241402" y="500214"/>
                  <a:pt x="238964" y="513219"/>
                </a:cubicBezTo>
                <a:cubicBezTo>
                  <a:pt x="237338" y="525411"/>
                  <a:pt x="233071" y="533945"/>
                  <a:pt x="226162" y="538822"/>
                </a:cubicBezTo>
                <a:cubicBezTo>
                  <a:pt x="219254" y="543699"/>
                  <a:pt x="212548" y="543699"/>
                  <a:pt x="206046" y="538822"/>
                </a:cubicBezTo>
                <a:cubicBezTo>
                  <a:pt x="201169" y="533945"/>
                  <a:pt x="194870" y="524598"/>
                  <a:pt x="187148" y="510780"/>
                </a:cubicBezTo>
                <a:cubicBezTo>
                  <a:pt x="179426" y="496963"/>
                  <a:pt x="175566" y="487209"/>
                  <a:pt x="175566" y="481520"/>
                </a:cubicBezTo>
                <a:cubicBezTo>
                  <a:pt x="175566" y="476643"/>
                  <a:pt x="172721" y="468921"/>
                  <a:pt x="167031" y="458355"/>
                </a:cubicBezTo>
                <a:cubicBezTo>
                  <a:pt x="162967" y="451040"/>
                  <a:pt x="161138" y="446163"/>
                  <a:pt x="161545" y="443724"/>
                </a:cubicBezTo>
                <a:cubicBezTo>
                  <a:pt x="161951" y="441286"/>
                  <a:pt x="164593" y="438441"/>
                  <a:pt x="169470" y="435190"/>
                </a:cubicBezTo>
                <a:cubicBezTo>
                  <a:pt x="178410" y="428688"/>
                  <a:pt x="186945" y="400646"/>
                  <a:pt x="195073" y="351065"/>
                </a:cubicBezTo>
                <a:cubicBezTo>
                  <a:pt x="196698" y="338873"/>
                  <a:pt x="195073" y="332777"/>
                  <a:pt x="190196" y="332777"/>
                </a:cubicBezTo>
                <a:cubicBezTo>
                  <a:pt x="182881" y="332777"/>
                  <a:pt x="171502" y="341515"/>
                  <a:pt x="156058" y="358990"/>
                </a:cubicBezTo>
                <a:cubicBezTo>
                  <a:pt x="140615" y="376465"/>
                  <a:pt x="130862" y="390892"/>
                  <a:pt x="126798" y="402272"/>
                </a:cubicBezTo>
                <a:cubicBezTo>
                  <a:pt x="115418" y="437222"/>
                  <a:pt x="109119" y="462012"/>
                  <a:pt x="107900" y="476643"/>
                </a:cubicBezTo>
                <a:cubicBezTo>
                  <a:pt x="106681" y="491273"/>
                  <a:pt x="109322" y="507123"/>
                  <a:pt x="115825" y="524192"/>
                </a:cubicBezTo>
                <a:cubicBezTo>
                  <a:pt x="123140" y="543699"/>
                  <a:pt x="124156" y="558736"/>
                  <a:pt x="118873" y="569302"/>
                </a:cubicBezTo>
                <a:cubicBezTo>
                  <a:pt x="113590" y="579868"/>
                  <a:pt x="103226" y="582307"/>
                  <a:pt x="87783" y="576617"/>
                </a:cubicBezTo>
                <a:cubicBezTo>
                  <a:pt x="79655" y="573366"/>
                  <a:pt x="69089" y="564832"/>
                  <a:pt x="56084" y="551014"/>
                </a:cubicBezTo>
                <a:cubicBezTo>
                  <a:pt x="43079" y="537196"/>
                  <a:pt x="36577" y="527443"/>
                  <a:pt x="36577" y="521753"/>
                </a:cubicBezTo>
                <a:cubicBezTo>
                  <a:pt x="36577" y="509561"/>
                  <a:pt x="27636" y="486803"/>
                  <a:pt x="9754" y="453478"/>
                </a:cubicBezTo>
                <a:cubicBezTo>
                  <a:pt x="1626" y="437222"/>
                  <a:pt x="-1422" y="410400"/>
                  <a:pt x="610" y="373011"/>
                </a:cubicBezTo>
                <a:cubicBezTo>
                  <a:pt x="2642" y="335622"/>
                  <a:pt x="8942" y="301891"/>
                  <a:pt x="19508" y="271817"/>
                </a:cubicBezTo>
                <a:cubicBezTo>
                  <a:pt x="24385" y="260438"/>
                  <a:pt x="28246" y="254748"/>
                  <a:pt x="31090" y="254748"/>
                </a:cubicBezTo>
                <a:close/>
                <a:moveTo>
                  <a:pt x="569977" y="393"/>
                </a:moveTo>
                <a:cubicBezTo>
                  <a:pt x="573634" y="-318"/>
                  <a:pt x="577902" y="-64"/>
                  <a:pt x="582778" y="1155"/>
                </a:cubicBezTo>
                <a:cubicBezTo>
                  <a:pt x="589281" y="2780"/>
                  <a:pt x="604724" y="5422"/>
                  <a:pt x="629108" y="9080"/>
                </a:cubicBezTo>
                <a:cubicBezTo>
                  <a:pt x="653492" y="12737"/>
                  <a:pt x="668935" y="14566"/>
                  <a:pt x="675438" y="14566"/>
                </a:cubicBezTo>
                <a:cubicBezTo>
                  <a:pt x="679502" y="14566"/>
                  <a:pt x="683769" y="20256"/>
                  <a:pt x="688239" y="31635"/>
                </a:cubicBezTo>
                <a:cubicBezTo>
                  <a:pt x="692710" y="43014"/>
                  <a:pt x="698196" y="50329"/>
                  <a:pt x="704698" y="53580"/>
                </a:cubicBezTo>
                <a:cubicBezTo>
                  <a:pt x="712014" y="57644"/>
                  <a:pt x="713030" y="64756"/>
                  <a:pt x="707746" y="74916"/>
                </a:cubicBezTo>
                <a:cubicBezTo>
                  <a:pt x="702463" y="85076"/>
                  <a:pt x="694132" y="91782"/>
                  <a:pt x="682753" y="95033"/>
                </a:cubicBezTo>
                <a:cubicBezTo>
                  <a:pt x="671374" y="97471"/>
                  <a:pt x="655930" y="108444"/>
                  <a:pt x="636423" y="127952"/>
                </a:cubicBezTo>
                <a:cubicBezTo>
                  <a:pt x="616916" y="147459"/>
                  <a:pt x="603098" y="165747"/>
                  <a:pt x="594970" y="182816"/>
                </a:cubicBezTo>
                <a:cubicBezTo>
                  <a:pt x="587655" y="199072"/>
                  <a:pt x="578714" y="216953"/>
                  <a:pt x="568148" y="236460"/>
                </a:cubicBezTo>
                <a:cubicBezTo>
                  <a:pt x="558394" y="255968"/>
                  <a:pt x="554737" y="267550"/>
                  <a:pt x="557175" y="271208"/>
                </a:cubicBezTo>
                <a:cubicBezTo>
                  <a:pt x="559614" y="274865"/>
                  <a:pt x="558801" y="276694"/>
                  <a:pt x="554737" y="276694"/>
                </a:cubicBezTo>
                <a:cubicBezTo>
                  <a:pt x="552298" y="276694"/>
                  <a:pt x="547828" y="286244"/>
                  <a:pt x="541326" y="305345"/>
                </a:cubicBezTo>
                <a:cubicBezTo>
                  <a:pt x="534823" y="324446"/>
                  <a:pt x="532385" y="334809"/>
                  <a:pt x="534010" y="336435"/>
                </a:cubicBezTo>
                <a:cubicBezTo>
                  <a:pt x="535636" y="338060"/>
                  <a:pt x="555550" y="326478"/>
                  <a:pt x="593751" y="301688"/>
                </a:cubicBezTo>
                <a:cubicBezTo>
                  <a:pt x="631953" y="276897"/>
                  <a:pt x="659182" y="261657"/>
                  <a:pt x="675438" y="255968"/>
                </a:cubicBezTo>
                <a:cubicBezTo>
                  <a:pt x="691694" y="250278"/>
                  <a:pt x="699822" y="245808"/>
                  <a:pt x="699822" y="242556"/>
                </a:cubicBezTo>
                <a:cubicBezTo>
                  <a:pt x="699822" y="239305"/>
                  <a:pt x="703479" y="238899"/>
                  <a:pt x="710794" y="241337"/>
                </a:cubicBezTo>
                <a:cubicBezTo>
                  <a:pt x="717297" y="242150"/>
                  <a:pt x="720142" y="241337"/>
                  <a:pt x="719329" y="238899"/>
                </a:cubicBezTo>
                <a:cubicBezTo>
                  <a:pt x="717703" y="235648"/>
                  <a:pt x="721767" y="231380"/>
                  <a:pt x="731521" y="226097"/>
                </a:cubicBezTo>
                <a:cubicBezTo>
                  <a:pt x="741274" y="220814"/>
                  <a:pt x="747777" y="216344"/>
                  <a:pt x="751028" y="212686"/>
                </a:cubicBezTo>
                <a:cubicBezTo>
                  <a:pt x="754279" y="209028"/>
                  <a:pt x="756718" y="209232"/>
                  <a:pt x="758343" y="213296"/>
                </a:cubicBezTo>
                <a:cubicBezTo>
                  <a:pt x="759969" y="217360"/>
                  <a:pt x="765049" y="218579"/>
                  <a:pt x="773583" y="216953"/>
                </a:cubicBezTo>
                <a:cubicBezTo>
                  <a:pt x="782118" y="215328"/>
                  <a:pt x="794106" y="218579"/>
                  <a:pt x="809549" y="226707"/>
                </a:cubicBezTo>
                <a:cubicBezTo>
                  <a:pt x="819303" y="230771"/>
                  <a:pt x="826009" y="235444"/>
                  <a:pt x="829666" y="240728"/>
                </a:cubicBezTo>
                <a:cubicBezTo>
                  <a:pt x="833324" y="246011"/>
                  <a:pt x="834137" y="250684"/>
                  <a:pt x="832105" y="254748"/>
                </a:cubicBezTo>
                <a:cubicBezTo>
                  <a:pt x="830073" y="258812"/>
                  <a:pt x="825399" y="261657"/>
                  <a:pt x="818084" y="263283"/>
                </a:cubicBezTo>
                <a:cubicBezTo>
                  <a:pt x="807517" y="265721"/>
                  <a:pt x="798577" y="269379"/>
                  <a:pt x="791262" y="274256"/>
                </a:cubicBezTo>
                <a:cubicBezTo>
                  <a:pt x="783946" y="279132"/>
                  <a:pt x="770942" y="283806"/>
                  <a:pt x="752247" y="288276"/>
                </a:cubicBezTo>
                <a:cubicBezTo>
                  <a:pt x="733553" y="292747"/>
                  <a:pt x="713639" y="301484"/>
                  <a:pt x="692506" y="314489"/>
                </a:cubicBezTo>
                <a:cubicBezTo>
                  <a:pt x="678689" y="322617"/>
                  <a:pt x="669951" y="328916"/>
                  <a:pt x="666294" y="333387"/>
                </a:cubicBezTo>
                <a:cubicBezTo>
                  <a:pt x="662636" y="337857"/>
                  <a:pt x="659994" y="345376"/>
                  <a:pt x="658369" y="355942"/>
                </a:cubicBezTo>
                <a:cubicBezTo>
                  <a:pt x="656743" y="371385"/>
                  <a:pt x="658369" y="383171"/>
                  <a:pt x="663246" y="391299"/>
                </a:cubicBezTo>
                <a:cubicBezTo>
                  <a:pt x="674625" y="408368"/>
                  <a:pt x="686817" y="473392"/>
                  <a:pt x="699822" y="586371"/>
                </a:cubicBezTo>
                <a:cubicBezTo>
                  <a:pt x="702260" y="609942"/>
                  <a:pt x="703073" y="673340"/>
                  <a:pt x="702260" y="776566"/>
                </a:cubicBezTo>
                <a:cubicBezTo>
                  <a:pt x="701447" y="879792"/>
                  <a:pt x="699822" y="946035"/>
                  <a:pt x="697383" y="975296"/>
                </a:cubicBezTo>
                <a:cubicBezTo>
                  <a:pt x="692506" y="1019187"/>
                  <a:pt x="688036" y="1046416"/>
                  <a:pt x="683972" y="1056982"/>
                </a:cubicBezTo>
                <a:cubicBezTo>
                  <a:pt x="680721" y="1065923"/>
                  <a:pt x="679502" y="1074864"/>
                  <a:pt x="680314" y="1083804"/>
                </a:cubicBezTo>
                <a:cubicBezTo>
                  <a:pt x="682753" y="1106563"/>
                  <a:pt x="680721" y="1122006"/>
                  <a:pt x="674218" y="1130134"/>
                </a:cubicBezTo>
                <a:cubicBezTo>
                  <a:pt x="673406" y="1131760"/>
                  <a:pt x="672390" y="1132369"/>
                  <a:pt x="671170" y="1131963"/>
                </a:cubicBezTo>
                <a:cubicBezTo>
                  <a:pt x="669951" y="1131557"/>
                  <a:pt x="669342" y="1131760"/>
                  <a:pt x="669342" y="1132572"/>
                </a:cubicBezTo>
                <a:cubicBezTo>
                  <a:pt x="668529" y="1135011"/>
                  <a:pt x="669342" y="1139481"/>
                  <a:pt x="671780" y="1145984"/>
                </a:cubicBezTo>
                <a:cubicBezTo>
                  <a:pt x="675031" y="1156550"/>
                  <a:pt x="674828" y="1162849"/>
                  <a:pt x="671170" y="1164881"/>
                </a:cubicBezTo>
                <a:cubicBezTo>
                  <a:pt x="667513" y="1166913"/>
                  <a:pt x="666700" y="1169758"/>
                  <a:pt x="668732" y="1173416"/>
                </a:cubicBezTo>
                <a:cubicBezTo>
                  <a:pt x="670764" y="1177073"/>
                  <a:pt x="668122" y="1191704"/>
                  <a:pt x="660807" y="1217307"/>
                </a:cubicBezTo>
                <a:cubicBezTo>
                  <a:pt x="653492" y="1242910"/>
                  <a:pt x="650850" y="1256728"/>
                  <a:pt x="652882" y="1258760"/>
                </a:cubicBezTo>
                <a:cubicBezTo>
                  <a:pt x="654914" y="1260792"/>
                  <a:pt x="653086" y="1264652"/>
                  <a:pt x="647396" y="1270342"/>
                </a:cubicBezTo>
                <a:cubicBezTo>
                  <a:pt x="641706" y="1276032"/>
                  <a:pt x="637642" y="1289443"/>
                  <a:pt x="635204" y="1310576"/>
                </a:cubicBezTo>
                <a:cubicBezTo>
                  <a:pt x="631953" y="1339837"/>
                  <a:pt x="628295" y="1354873"/>
                  <a:pt x="624231" y="1355686"/>
                </a:cubicBezTo>
                <a:cubicBezTo>
                  <a:pt x="623418" y="1355686"/>
                  <a:pt x="622606" y="1355280"/>
                  <a:pt x="621793" y="1354467"/>
                </a:cubicBezTo>
                <a:cubicBezTo>
                  <a:pt x="617729" y="1352028"/>
                  <a:pt x="615697" y="1338617"/>
                  <a:pt x="615697" y="1314233"/>
                </a:cubicBezTo>
                <a:cubicBezTo>
                  <a:pt x="615697" y="1291475"/>
                  <a:pt x="614478" y="1280502"/>
                  <a:pt x="612039" y="1281315"/>
                </a:cubicBezTo>
                <a:cubicBezTo>
                  <a:pt x="610414" y="1282128"/>
                  <a:pt x="607975" y="1291068"/>
                  <a:pt x="604724" y="1308137"/>
                </a:cubicBezTo>
                <a:lnTo>
                  <a:pt x="599847" y="1332521"/>
                </a:lnTo>
                <a:lnTo>
                  <a:pt x="602286" y="1303261"/>
                </a:lnTo>
                <a:cubicBezTo>
                  <a:pt x="603098" y="1284566"/>
                  <a:pt x="605537" y="1271764"/>
                  <a:pt x="609601" y="1264856"/>
                </a:cubicBezTo>
                <a:cubicBezTo>
                  <a:pt x="613665" y="1257947"/>
                  <a:pt x="617526" y="1230312"/>
                  <a:pt x="621183" y="1181950"/>
                </a:cubicBezTo>
                <a:cubicBezTo>
                  <a:pt x="624841" y="1133589"/>
                  <a:pt x="627482" y="1102905"/>
                  <a:pt x="629108" y="1089900"/>
                </a:cubicBezTo>
                <a:cubicBezTo>
                  <a:pt x="637236" y="1031379"/>
                  <a:pt x="641706" y="922667"/>
                  <a:pt x="642519" y="763764"/>
                </a:cubicBezTo>
                <a:cubicBezTo>
                  <a:pt x="643332" y="604862"/>
                  <a:pt x="640081" y="503872"/>
                  <a:pt x="632766" y="460793"/>
                </a:cubicBezTo>
                <a:cubicBezTo>
                  <a:pt x="628702" y="440473"/>
                  <a:pt x="626670" y="424217"/>
                  <a:pt x="626670" y="412025"/>
                </a:cubicBezTo>
                <a:cubicBezTo>
                  <a:pt x="626670" y="399833"/>
                  <a:pt x="624434" y="389470"/>
                  <a:pt x="619964" y="380936"/>
                </a:cubicBezTo>
                <a:cubicBezTo>
                  <a:pt x="615494" y="372401"/>
                  <a:pt x="612852" y="367728"/>
                  <a:pt x="612039" y="366915"/>
                </a:cubicBezTo>
                <a:cubicBezTo>
                  <a:pt x="612039" y="366102"/>
                  <a:pt x="611023" y="366305"/>
                  <a:pt x="608991" y="367524"/>
                </a:cubicBezTo>
                <a:cubicBezTo>
                  <a:pt x="606959" y="368744"/>
                  <a:pt x="604521" y="370166"/>
                  <a:pt x="601676" y="371792"/>
                </a:cubicBezTo>
                <a:cubicBezTo>
                  <a:pt x="598831" y="373417"/>
                  <a:pt x="595783" y="375449"/>
                  <a:pt x="592532" y="377888"/>
                </a:cubicBezTo>
                <a:cubicBezTo>
                  <a:pt x="579527" y="387641"/>
                  <a:pt x="561239" y="403084"/>
                  <a:pt x="537668" y="424217"/>
                </a:cubicBezTo>
                <a:cubicBezTo>
                  <a:pt x="525476" y="434784"/>
                  <a:pt x="513690" y="443318"/>
                  <a:pt x="502311" y="449820"/>
                </a:cubicBezTo>
                <a:cubicBezTo>
                  <a:pt x="483617" y="459574"/>
                  <a:pt x="469393" y="482739"/>
                  <a:pt x="459639" y="519315"/>
                </a:cubicBezTo>
                <a:cubicBezTo>
                  <a:pt x="455575" y="533945"/>
                  <a:pt x="452527" y="544105"/>
                  <a:pt x="450495" y="549795"/>
                </a:cubicBezTo>
                <a:cubicBezTo>
                  <a:pt x="448463" y="555484"/>
                  <a:pt x="446838" y="560158"/>
                  <a:pt x="445618" y="563816"/>
                </a:cubicBezTo>
                <a:cubicBezTo>
                  <a:pt x="444399" y="567473"/>
                  <a:pt x="439116" y="583932"/>
                  <a:pt x="429769" y="613193"/>
                </a:cubicBezTo>
                <a:cubicBezTo>
                  <a:pt x="420422" y="642454"/>
                  <a:pt x="415748" y="658913"/>
                  <a:pt x="415748" y="662571"/>
                </a:cubicBezTo>
                <a:cubicBezTo>
                  <a:pt x="415748" y="666228"/>
                  <a:pt x="412497" y="674153"/>
                  <a:pt x="405994" y="686345"/>
                </a:cubicBezTo>
                <a:cubicBezTo>
                  <a:pt x="400305" y="698537"/>
                  <a:pt x="393193" y="705040"/>
                  <a:pt x="384658" y="705852"/>
                </a:cubicBezTo>
                <a:cubicBezTo>
                  <a:pt x="376124" y="706665"/>
                  <a:pt x="366980" y="702195"/>
                  <a:pt x="357226" y="692441"/>
                </a:cubicBezTo>
                <a:cubicBezTo>
                  <a:pt x="349911" y="684313"/>
                  <a:pt x="342799" y="669886"/>
                  <a:pt x="335890" y="649160"/>
                </a:cubicBezTo>
                <a:cubicBezTo>
                  <a:pt x="328982" y="628433"/>
                  <a:pt x="326746" y="615225"/>
                  <a:pt x="329185" y="609536"/>
                </a:cubicBezTo>
                <a:cubicBezTo>
                  <a:pt x="332436" y="601408"/>
                  <a:pt x="324714" y="573366"/>
                  <a:pt x="306020" y="525411"/>
                </a:cubicBezTo>
                <a:cubicBezTo>
                  <a:pt x="304394" y="521347"/>
                  <a:pt x="303988" y="518705"/>
                  <a:pt x="304801" y="517486"/>
                </a:cubicBezTo>
                <a:cubicBezTo>
                  <a:pt x="305614" y="516267"/>
                  <a:pt x="307646" y="516064"/>
                  <a:pt x="310897" y="516876"/>
                </a:cubicBezTo>
                <a:cubicBezTo>
                  <a:pt x="316586" y="518502"/>
                  <a:pt x="327153" y="512000"/>
                  <a:pt x="342596" y="497369"/>
                </a:cubicBezTo>
                <a:cubicBezTo>
                  <a:pt x="352350" y="488428"/>
                  <a:pt x="360478" y="478268"/>
                  <a:pt x="366980" y="466889"/>
                </a:cubicBezTo>
                <a:cubicBezTo>
                  <a:pt x="373482" y="455510"/>
                  <a:pt x="382423" y="435596"/>
                  <a:pt x="393803" y="407148"/>
                </a:cubicBezTo>
                <a:cubicBezTo>
                  <a:pt x="411684" y="361632"/>
                  <a:pt x="420625" y="335419"/>
                  <a:pt x="420625" y="328510"/>
                </a:cubicBezTo>
                <a:cubicBezTo>
                  <a:pt x="420625" y="321601"/>
                  <a:pt x="426314" y="309816"/>
                  <a:pt x="437694" y="293153"/>
                </a:cubicBezTo>
                <a:cubicBezTo>
                  <a:pt x="449073" y="276491"/>
                  <a:pt x="454762" y="265112"/>
                  <a:pt x="454762" y="259016"/>
                </a:cubicBezTo>
                <a:cubicBezTo>
                  <a:pt x="454762" y="252920"/>
                  <a:pt x="458623" y="240931"/>
                  <a:pt x="466345" y="223049"/>
                </a:cubicBezTo>
                <a:cubicBezTo>
                  <a:pt x="474066" y="205168"/>
                  <a:pt x="481585" y="190944"/>
                  <a:pt x="488900" y="180377"/>
                </a:cubicBezTo>
                <a:cubicBezTo>
                  <a:pt x="496215" y="169811"/>
                  <a:pt x="497638" y="161886"/>
                  <a:pt x="493167" y="156603"/>
                </a:cubicBezTo>
                <a:cubicBezTo>
                  <a:pt x="488697" y="151320"/>
                  <a:pt x="488494" y="145020"/>
                  <a:pt x="492558" y="137705"/>
                </a:cubicBezTo>
                <a:cubicBezTo>
                  <a:pt x="496622" y="130390"/>
                  <a:pt x="498654" y="124700"/>
                  <a:pt x="498654" y="120636"/>
                </a:cubicBezTo>
                <a:cubicBezTo>
                  <a:pt x="498654" y="113321"/>
                  <a:pt x="497028" y="112508"/>
                  <a:pt x="493777" y="118198"/>
                </a:cubicBezTo>
                <a:cubicBezTo>
                  <a:pt x="493777" y="119824"/>
                  <a:pt x="493370" y="121449"/>
                  <a:pt x="492558" y="123075"/>
                </a:cubicBezTo>
                <a:cubicBezTo>
                  <a:pt x="490932" y="127139"/>
                  <a:pt x="482194" y="136486"/>
                  <a:pt x="466345" y="151116"/>
                </a:cubicBezTo>
                <a:cubicBezTo>
                  <a:pt x="450495" y="165747"/>
                  <a:pt x="440742" y="177329"/>
                  <a:pt x="437084" y="185864"/>
                </a:cubicBezTo>
                <a:cubicBezTo>
                  <a:pt x="433426" y="194398"/>
                  <a:pt x="428956" y="198665"/>
                  <a:pt x="423673" y="198665"/>
                </a:cubicBezTo>
                <a:cubicBezTo>
                  <a:pt x="418390" y="198665"/>
                  <a:pt x="415748" y="200291"/>
                  <a:pt x="415748" y="203542"/>
                </a:cubicBezTo>
                <a:cubicBezTo>
                  <a:pt x="415748" y="206793"/>
                  <a:pt x="408839" y="215734"/>
                  <a:pt x="395022" y="230364"/>
                </a:cubicBezTo>
                <a:lnTo>
                  <a:pt x="380391" y="243776"/>
                </a:lnTo>
                <a:cubicBezTo>
                  <a:pt x="384455" y="238086"/>
                  <a:pt x="391567" y="225894"/>
                  <a:pt x="401727" y="207200"/>
                </a:cubicBezTo>
                <a:cubicBezTo>
                  <a:pt x="411887" y="188505"/>
                  <a:pt x="419406" y="177736"/>
                  <a:pt x="424282" y="174891"/>
                </a:cubicBezTo>
                <a:cubicBezTo>
                  <a:pt x="429159" y="172046"/>
                  <a:pt x="431598" y="168185"/>
                  <a:pt x="431598" y="163308"/>
                </a:cubicBezTo>
                <a:cubicBezTo>
                  <a:pt x="431598" y="158432"/>
                  <a:pt x="448666" y="138315"/>
                  <a:pt x="482804" y="102958"/>
                </a:cubicBezTo>
                <a:cubicBezTo>
                  <a:pt x="516942" y="67601"/>
                  <a:pt x="537668" y="48704"/>
                  <a:pt x="544983" y="46265"/>
                </a:cubicBezTo>
                <a:cubicBezTo>
                  <a:pt x="553924" y="43014"/>
                  <a:pt x="557175" y="34073"/>
                  <a:pt x="554737" y="19443"/>
                </a:cubicBezTo>
                <a:cubicBezTo>
                  <a:pt x="553924" y="15379"/>
                  <a:pt x="555956" y="10705"/>
                  <a:pt x="560833" y="5422"/>
                </a:cubicBezTo>
                <a:cubicBezTo>
                  <a:pt x="563271" y="2780"/>
                  <a:pt x="566319" y="1104"/>
                  <a:pt x="569977" y="393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A81CAC5-4876-A038-A663-F4FC391D1ACF}"/>
              </a:ext>
            </a:extLst>
          </p:cNvPr>
          <p:cNvSpPr/>
          <p:nvPr/>
        </p:nvSpPr>
        <p:spPr>
          <a:xfrm>
            <a:off x="7413262" y="1447850"/>
            <a:ext cx="1040633" cy="993241"/>
          </a:xfrm>
          <a:custGeom>
            <a:avLst/>
            <a:gdLst/>
            <a:ahLst/>
            <a:cxnLst/>
            <a:rect l="l" t="t" r="r" b="b"/>
            <a:pathLst>
              <a:path w="1040633" h="993241">
                <a:moveTo>
                  <a:pt x="281025" y="427398"/>
                </a:moveTo>
                <a:cubicBezTo>
                  <a:pt x="279806" y="427398"/>
                  <a:pt x="274116" y="432884"/>
                  <a:pt x="263956" y="443857"/>
                </a:cubicBezTo>
                <a:cubicBezTo>
                  <a:pt x="253796" y="454830"/>
                  <a:pt x="239776" y="464177"/>
                  <a:pt x="221894" y="471898"/>
                </a:cubicBezTo>
                <a:cubicBezTo>
                  <a:pt x="204012" y="479620"/>
                  <a:pt x="194056" y="486529"/>
                  <a:pt x="192024" y="492625"/>
                </a:cubicBezTo>
                <a:cubicBezTo>
                  <a:pt x="189992" y="498721"/>
                  <a:pt x="183692" y="507458"/>
                  <a:pt x="173126" y="518838"/>
                </a:cubicBezTo>
                <a:cubicBezTo>
                  <a:pt x="160934" y="532655"/>
                  <a:pt x="150571" y="547692"/>
                  <a:pt x="142036" y="563948"/>
                </a:cubicBezTo>
                <a:cubicBezTo>
                  <a:pt x="133502" y="580204"/>
                  <a:pt x="129844" y="591990"/>
                  <a:pt x="131064" y="599305"/>
                </a:cubicBezTo>
                <a:cubicBezTo>
                  <a:pt x="132283" y="606620"/>
                  <a:pt x="143459" y="600524"/>
                  <a:pt x="164592" y="581017"/>
                </a:cubicBezTo>
                <a:cubicBezTo>
                  <a:pt x="174345" y="572076"/>
                  <a:pt x="188569" y="558258"/>
                  <a:pt x="207264" y="539564"/>
                </a:cubicBezTo>
                <a:cubicBezTo>
                  <a:pt x="240588" y="507052"/>
                  <a:pt x="261518" y="485513"/>
                  <a:pt x="270052" y="474946"/>
                </a:cubicBezTo>
                <a:cubicBezTo>
                  <a:pt x="278587" y="464380"/>
                  <a:pt x="282854" y="455033"/>
                  <a:pt x="282854" y="446905"/>
                </a:cubicBezTo>
                <a:cubicBezTo>
                  <a:pt x="282854" y="433900"/>
                  <a:pt x="282244" y="427398"/>
                  <a:pt x="281025" y="427398"/>
                </a:cubicBezTo>
                <a:close/>
                <a:moveTo>
                  <a:pt x="724204" y="410938"/>
                </a:moveTo>
                <a:cubicBezTo>
                  <a:pt x="740460" y="409719"/>
                  <a:pt x="756716" y="411548"/>
                  <a:pt x="772972" y="416425"/>
                </a:cubicBezTo>
                <a:cubicBezTo>
                  <a:pt x="794105" y="423740"/>
                  <a:pt x="806094" y="432478"/>
                  <a:pt x="808939" y="442638"/>
                </a:cubicBezTo>
                <a:cubicBezTo>
                  <a:pt x="811784" y="452798"/>
                  <a:pt x="803859" y="461129"/>
                  <a:pt x="785164" y="467631"/>
                </a:cubicBezTo>
                <a:cubicBezTo>
                  <a:pt x="774598" y="471695"/>
                  <a:pt x="763828" y="478807"/>
                  <a:pt x="752856" y="488967"/>
                </a:cubicBezTo>
                <a:cubicBezTo>
                  <a:pt x="741883" y="499127"/>
                  <a:pt x="734364" y="504207"/>
                  <a:pt x="730300" y="504207"/>
                </a:cubicBezTo>
                <a:cubicBezTo>
                  <a:pt x="726236" y="504207"/>
                  <a:pt x="715467" y="512335"/>
                  <a:pt x="697992" y="528591"/>
                </a:cubicBezTo>
                <a:cubicBezTo>
                  <a:pt x="680516" y="544847"/>
                  <a:pt x="671779" y="554804"/>
                  <a:pt x="671779" y="558462"/>
                </a:cubicBezTo>
                <a:cubicBezTo>
                  <a:pt x="671779" y="562119"/>
                  <a:pt x="676249" y="562322"/>
                  <a:pt x="685190" y="559071"/>
                </a:cubicBezTo>
                <a:cubicBezTo>
                  <a:pt x="697382" y="555820"/>
                  <a:pt x="716076" y="552366"/>
                  <a:pt x="741273" y="548708"/>
                </a:cubicBezTo>
                <a:cubicBezTo>
                  <a:pt x="766470" y="545050"/>
                  <a:pt x="779881" y="544034"/>
                  <a:pt x="781507" y="545660"/>
                </a:cubicBezTo>
                <a:cubicBezTo>
                  <a:pt x="783132" y="548098"/>
                  <a:pt x="794715" y="551756"/>
                  <a:pt x="816254" y="556633"/>
                </a:cubicBezTo>
                <a:cubicBezTo>
                  <a:pt x="837793" y="561510"/>
                  <a:pt x="854252" y="571263"/>
                  <a:pt x="865632" y="585894"/>
                </a:cubicBezTo>
                <a:cubicBezTo>
                  <a:pt x="879449" y="603775"/>
                  <a:pt x="886358" y="616577"/>
                  <a:pt x="886358" y="624298"/>
                </a:cubicBezTo>
                <a:cubicBezTo>
                  <a:pt x="886358" y="632020"/>
                  <a:pt x="879043" y="643196"/>
                  <a:pt x="864412" y="657826"/>
                </a:cubicBezTo>
                <a:cubicBezTo>
                  <a:pt x="842467" y="679772"/>
                  <a:pt x="822147" y="698670"/>
                  <a:pt x="803452" y="714519"/>
                </a:cubicBezTo>
                <a:cubicBezTo>
                  <a:pt x="784758" y="730369"/>
                  <a:pt x="773785" y="737481"/>
                  <a:pt x="770534" y="735855"/>
                </a:cubicBezTo>
                <a:cubicBezTo>
                  <a:pt x="768096" y="734230"/>
                  <a:pt x="766876" y="735246"/>
                  <a:pt x="766876" y="738903"/>
                </a:cubicBezTo>
                <a:cubicBezTo>
                  <a:pt x="766876" y="742561"/>
                  <a:pt x="761390" y="746828"/>
                  <a:pt x="750417" y="751705"/>
                </a:cubicBezTo>
                <a:cubicBezTo>
                  <a:pt x="739444" y="756582"/>
                  <a:pt x="736803" y="760239"/>
                  <a:pt x="742492" y="762678"/>
                </a:cubicBezTo>
                <a:cubicBezTo>
                  <a:pt x="751433" y="765116"/>
                  <a:pt x="763422" y="769993"/>
                  <a:pt x="778459" y="777308"/>
                </a:cubicBezTo>
                <a:cubicBezTo>
                  <a:pt x="793496" y="784623"/>
                  <a:pt x="806704" y="791735"/>
                  <a:pt x="818083" y="798644"/>
                </a:cubicBezTo>
                <a:cubicBezTo>
                  <a:pt x="829462" y="805553"/>
                  <a:pt x="834745" y="809820"/>
                  <a:pt x="833932" y="811446"/>
                </a:cubicBezTo>
                <a:cubicBezTo>
                  <a:pt x="832307" y="814697"/>
                  <a:pt x="833323" y="817542"/>
                  <a:pt x="836980" y="819980"/>
                </a:cubicBezTo>
                <a:cubicBezTo>
                  <a:pt x="840638" y="822419"/>
                  <a:pt x="842467" y="827295"/>
                  <a:pt x="842467" y="834610"/>
                </a:cubicBezTo>
                <a:cubicBezTo>
                  <a:pt x="842467" y="841926"/>
                  <a:pt x="834339" y="847615"/>
                  <a:pt x="818083" y="851679"/>
                </a:cubicBezTo>
                <a:cubicBezTo>
                  <a:pt x="807516" y="854930"/>
                  <a:pt x="798982" y="856150"/>
                  <a:pt x="792480" y="855337"/>
                </a:cubicBezTo>
                <a:cubicBezTo>
                  <a:pt x="785977" y="854524"/>
                  <a:pt x="775817" y="851679"/>
                  <a:pt x="762000" y="846802"/>
                </a:cubicBezTo>
                <a:cubicBezTo>
                  <a:pt x="740054" y="837862"/>
                  <a:pt x="714044" y="832172"/>
                  <a:pt x="683971" y="829734"/>
                </a:cubicBezTo>
                <a:cubicBezTo>
                  <a:pt x="664464" y="828108"/>
                  <a:pt x="651256" y="826279"/>
                  <a:pt x="644347" y="824247"/>
                </a:cubicBezTo>
                <a:cubicBezTo>
                  <a:pt x="637438" y="822215"/>
                  <a:pt x="630732" y="817542"/>
                  <a:pt x="624230" y="810226"/>
                </a:cubicBezTo>
                <a:cubicBezTo>
                  <a:pt x="617728" y="802911"/>
                  <a:pt x="613460" y="795799"/>
                  <a:pt x="611428" y="788890"/>
                </a:cubicBezTo>
                <a:cubicBezTo>
                  <a:pt x="609396" y="781982"/>
                  <a:pt x="608380" y="768367"/>
                  <a:pt x="608380" y="748047"/>
                </a:cubicBezTo>
                <a:cubicBezTo>
                  <a:pt x="608380" y="722038"/>
                  <a:pt x="610616" y="704562"/>
                  <a:pt x="615086" y="695622"/>
                </a:cubicBezTo>
                <a:cubicBezTo>
                  <a:pt x="619556" y="686681"/>
                  <a:pt x="630326" y="679772"/>
                  <a:pt x="647395" y="674895"/>
                </a:cubicBezTo>
                <a:cubicBezTo>
                  <a:pt x="662025" y="671644"/>
                  <a:pt x="676249" y="663922"/>
                  <a:pt x="690067" y="651731"/>
                </a:cubicBezTo>
                <a:cubicBezTo>
                  <a:pt x="702259" y="641164"/>
                  <a:pt x="707136" y="635881"/>
                  <a:pt x="704697" y="635881"/>
                </a:cubicBezTo>
                <a:cubicBezTo>
                  <a:pt x="703072" y="635068"/>
                  <a:pt x="699820" y="635068"/>
                  <a:pt x="694944" y="635881"/>
                </a:cubicBezTo>
                <a:cubicBezTo>
                  <a:pt x="659180" y="641570"/>
                  <a:pt x="636219" y="644212"/>
                  <a:pt x="626059" y="643806"/>
                </a:cubicBezTo>
                <a:cubicBezTo>
                  <a:pt x="615899" y="643399"/>
                  <a:pt x="607161" y="639538"/>
                  <a:pt x="599846" y="632223"/>
                </a:cubicBezTo>
                <a:cubicBezTo>
                  <a:pt x="590905" y="623282"/>
                  <a:pt x="584809" y="615154"/>
                  <a:pt x="581558" y="607839"/>
                </a:cubicBezTo>
                <a:cubicBezTo>
                  <a:pt x="578307" y="598086"/>
                  <a:pt x="579729" y="587113"/>
                  <a:pt x="585825" y="574921"/>
                </a:cubicBezTo>
                <a:cubicBezTo>
                  <a:pt x="591921" y="562729"/>
                  <a:pt x="601065" y="552975"/>
                  <a:pt x="613257" y="545660"/>
                </a:cubicBezTo>
                <a:cubicBezTo>
                  <a:pt x="624636" y="538345"/>
                  <a:pt x="640283" y="525950"/>
                  <a:pt x="660196" y="508474"/>
                </a:cubicBezTo>
                <a:cubicBezTo>
                  <a:pt x="680110" y="490999"/>
                  <a:pt x="690067" y="481042"/>
                  <a:pt x="690067" y="478604"/>
                </a:cubicBezTo>
                <a:cubicBezTo>
                  <a:pt x="689254" y="477791"/>
                  <a:pt x="687832" y="477588"/>
                  <a:pt x="685800" y="477994"/>
                </a:cubicBezTo>
                <a:cubicBezTo>
                  <a:pt x="683768" y="478401"/>
                  <a:pt x="680923" y="479010"/>
                  <a:pt x="677265" y="479823"/>
                </a:cubicBezTo>
                <a:cubicBezTo>
                  <a:pt x="673608" y="480636"/>
                  <a:pt x="669747" y="481855"/>
                  <a:pt x="665683" y="483481"/>
                </a:cubicBezTo>
                <a:cubicBezTo>
                  <a:pt x="650240" y="489170"/>
                  <a:pt x="632358" y="493234"/>
                  <a:pt x="612038" y="495673"/>
                </a:cubicBezTo>
                <a:cubicBezTo>
                  <a:pt x="591718" y="498111"/>
                  <a:pt x="579932" y="500143"/>
                  <a:pt x="576681" y="501769"/>
                </a:cubicBezTo>
                <a:cubicBezTo>
                  <a:pt x="572617" y="504207"/>
                  <a:pt x="566928" y="503801"/>
                  <a:pt x="559612" y="500550"/>
                </a:cubicBezTo>
                <a:cubicBezTo>
                  <a:pt x="552297" y="497298"/>
                  <a:pt x="548640" y="493234"/>
                  <a:pt x="548640" y="488358"/>
                </a:cubicBezTo>
                <a:cubicBezTo>
                  <a:pt x="548640" y="481855"/>
                  <a:pt x="554736" y="473118"/>
                  <a:pt x="566928" y="462145"/>
                </a:cubicBezTo>
                <a:cubicBezTo>
                  <a:pt x="579120" y="451172"/>
                  <a:pt x="588873" y="445686"/>
                  <a:pt x="596188" y="445686"/>
                </a:cubicBezTo>
                <a:cubicBezTo>
                  <a:pt x="602691" y="445686"/>
                  <a:pt x="623417" y="439590"/>
                  <a:pt x="658368" y="427398"/>
                </a:cubicBezTo>
                <a:cubicBezTo>
                  <a:pt x="686003" y="417644"/>
                  <a:pt x="707948" y="412158"/>
                  <a:pt x="724204" y="410938"/>
                </a:cubicBezTo>
                <a:close/>
                <a:moveTo>
                  <a:pt x="279196" y="353026"/>
                </a:moveTo>
                <a:cubicBezTo>
                  <a:pt x="276758" y="353026"/>
                  <a:pt x="273913" y="354652"/>
                  <a:pt x="270662" y="357903"/>
                </a:cubicBezTo>
                <a:cubicBezTo>
                  <a:pt x="264972" y="362780"/>
                  <a:pt x="256844" y="368876"/>
                  <a:pt x="246278" y="376191"/>
                </a:cubicBezTo>
                <a:cubicBezTo>
                  <a:pt x="230835" y="385945"/>
                  <a:pt x="226364" y="394073"/>
                  <a:pt x="232867" y="400575"/>
                </a:cubicBezTo>
                <a:cubicBezTo>
                  <a:pt x="234492" y="403014"/>
                  <a:pt x="238556" y="404233"/>
                  <a:pt x="245059" y="404233"/>
                </a:cubicBezTo>
                <a:cubicBezTo>
                  <a:pt x="254812" y="404233"/>
                  <a:pt x="263347" y="406265"/>
                  <a:pt x="270662" y="410329"/>
                </a:cubicBezTo>
                <a:cubicBezTo>
                  <a:pt x="276352" y="412767"/>
                  <a:pt x="280009" y="412767"/>
                  <a:pt x="281635" y="410329"/>
                </a:cubicBezTo>
                <a:cubicBezTo>
                  <a:pt x="283260" y="407890"/>
                  <a:pt x="284886" y="400575"/>
                  <a:pt x="286512" y="388383"/>
                </a:cubicBezTo>
                <a:cubicBezTo>
                  <a:pt x="289763" y="363999"/>
                  <a:pt x="287324" y="352214"/>
                  <a:pt x="279196" y="353026"/>
                </a:cubicBezTo>
                <a:close/>
                <a:moveTo>
                  <a:pt x="217779" y="333367"/>
                </a:moveTo>
                <a:cubicBezTo>
                  <a:pt x="215442" y="333672"/>
                  <a:pt x="212953" y="334332"/>
                  <a:pt x="210312" y="335348"/>
                </a:cubicBezTo>
                <a:cubicBezTo>
                  <a:pt x="205028" y="337380"/>
                  <a:pt x="200355" y="340022"/>
                  <a:pt x="196291" y="343273"/>
                </a:cubicBezTo>
                <a:cubicBezTo>
                  <a:pt x="189788" y="348962"/>
                  <a:pt x="183692" y="358716"/>
                  <a:pt x="178003" y="372534"/>
                </a:cubicBezTo>
                <a:cubicBezTo>
                  <a:pt x="172313" y="386351"/>
                  <a:pt x="171094" y="394479"/>
                  <a:pt x="174345" y="396918"/>
                </a:cubicBezTo>
                <a:cubicBezTo>
                  <a:pt x="175158" y="397730"/>
                  <a:pt x="180238" y="393870"/>
                  <a:pt x="189585" y="385335"/>
                </a:cubicBezTo>
                <a:cubicBezTo>
                  <a:pt x="198932" y="376801"/>
                  <a:pt x="208076" y="367454"/>
                  <a:pt x="217017" y="357294"/>
                </a:cubicBezTo>
                <a:cubicBezTo>
                  <a:pt x="225958" y="347134"/>
                  <a:pt x="230428" y="341241"/>
                  <a:pt x="230428" y="339615"/>
                </a:cubicBezTo>
                <a:cubicBezTo>
                  <a:pt x="230428" y="336364"/>
                  <a:pt x="228396" y="334332"/>
                  <a:pt x="224332" y="333519"/>
                </a:cubicBezTo>
                <a:cubicBezTo>
                  <a:pt x="222300" y="333113"/>
                  <a:pt x="220116" y="333062"/>
                  <a:pt x="217779" y="333367"/>
                </a:cubicBezTo>
                <a:close/>
                <a:moveTo>
                  <a:pt x="286512" y="173804"/>
                </a:moveTo>
                <a:cubicBezTo>
                  <a:pt x="282448" y="173804"/>
                  <a:pt x="271068" y="188638"/>
                  <a:pt x="252374" y="218305"/>
                </a:cubicBezTo>
                <a:cubicBezTo>
                  <a:pt x="233680" y="247972"/>
                  <a:pt x="224332" y="266057"/>
                  <a:pt x="224332" y="272559"/>
                </a:cubicBezTo>
                <a:cubicBezTo>
                  <a:pt x="224332" y="276623"/>
                  <a:pt x="234899" y="279062"/>
                  <a:pt x="256032" y="279874"/>
                </a:cubicBezTo>
                <a:lnTo>
                  <a:pt x="288950" y="279874"/>
                </a:lnTo>
                <a:lnTo>
                  <a:pt x="288950" y="226230"/>
                </a:lnTo>
                <a:cubicBezTo>
                  <a:pt x="288950" y="191279"/>
                  <a:pt x="288137" y="173804"/>
                  <a:pt x="286512" y="173804"/>
                </a:cubicBezTo>
                <a:close/>
                <a:moveTo>
                  <a:pt x="714756" y="68"/>
                </a:moveTo>
                <a:cubicBezTo>
                  <a:pt x="723087" y="474"/>
                  <a:pt x="731113" y="2710"/>
                  <a:pt x="738835" y="6774"/>
                </a:cubicBezTo>
                <a:cubicBezTo>
                  <a:pt x="746150" y="11650"/>
                  <a:pt x="742086" y="21810"/>
                  <a:pt x="726643" y="37254"/>
                </a:cubicBezTo>
                <a:cubicBezTo>
                  <a:pt x="716076" y="47820"/>
                  <a:pt x="710590" y="56964"/>
                  <a:pt x="710184" y="64686"/>
                </a:cubicBezTo>
                <a:cubicBezTo>
                  <a:pt x="709777" y="72407"/>
                  <a:pt x="707542" y="81551"/>
                  <a:pt x="703478" y="92118"/>
                </a:cubicBezTo>
                <a:cubicBezTo>
                  <a:pt x="698601" y="101871"/>
                  <a:pt x="690067" y="121378"/>
                  <a:pt x="677875" y="150639"/>
                </a:cubicBezTo>
                <a:cubicBezTo>
                  <a:pt x="665683" y="179900"/>
                  <a:pt x="657148" y="197375"/>
                  <a:pt x="652272" y="203065"/>
                </a:cubicBezTo>
                <a:cubicBezTo>
                  <a:pt x="644956" y="212006"/>
                  <a:pt x="637641" y="224604"/>
                  <a:pt x="630326" y="240860"/>
                </a:cubicBezTo>
                <a:cubicBezTo>
                  <a:pt x="623011" y="257116"/>
                  <a:pt x="619760" y="267276"/>
                  <a:pt x="620572" y="271340"/>
                </a:cubicBezTo>
                <a:cubicBezTo>
                  <a:pt x="623011" y="276217"/>
                  <a:pt x="629513" y="277842"/>
                  <a:pt x="640080" y="276217"/>
                </a:cubicBezTo>
                <a:cubicBezTo>
                  <a:pt x="709980" y="267276"/>
                  <a:pt x="778256" y="262806"/>
                  <a:pt x="844905" y="262806"/>
                </a:cubicBezTo>
                <a:cubicBezTo>
                  <a:pt x="948944" y="261993"/>
                  <a:pt x="1011935" y="279874"/>
                  <a:pt x="1033881" y="316450"/>
                </a:cubicBezTo>
                <a:cubicBezTo>
                  <a:pt x="1038758" y="325391"/>
                  <a:pt x="1040993" y="331284"/>
                  <a:pt x="1040587" y="334129"/>
                </a:cubicBezTo>
                <a:cubicBezTo>
                  <a:pt x="1040180" y="336974"/>
                  <a:pt x="1035913" y="342866"/>
                  <a:pt x="1027785" y="351807"/>
                </a:cubicBezTo>
                <a:cubicBezTo>
                  <a:pt x="1017219" y="363186"/>
                  <a:pt x="1005839" y="368876"/>
                  <a:pt x="993647" y="368876"/>
                </a:cubicBezTo>
                <a:cubicBezTo>
                  <a:pt x="981455" y="368876"/>
                  <a:pt x="964793" y="371721"/>
                  <a:pt x="943660" y="377410"/>
                </a:cubicBezTo>
                <a:cubicBezTo>
                  <a:pt x="911961" y="387164"/>
                  <a:pt x="886764" y="390415"/>
                  <a:pt x="868070" y="387164"/>
                </a:cubicBezTo>
                <a:lnTo>
                  <a:pt x="848563" y="383506"/>
                </a:lnTo>
                <a:lnTo>
                  <a:pt x="890016" y="355465"/>
                </a:lnTo>
                <a:cubicBezTo>
                  <a:pt x="917651" y="335958"/>
                  <a:pt x="931468" y="324985"/>
                  <a:pt x="931468" y="322546"/>
                </a:cubicBezTo>
                <a:cubicBezTo>
                  <a:pt x="931468" y="312793"/>
                  <a:pt x="893267" y="307306"/>
                  <a:pt x="816864" y="306087"/>
                </a:cubicBezTo>
                <a:cubicBezTo>
                  <a:pt x="740460" y="304868"/>
                  <a:pt x="680313" y="309135"/>
                  <a:pt x="636422" y="318889"/>
                </a:cubicBezTo>
                <a:cubicBezTo>
                  <a:pt x="606348" y="325391"/>
                  <a:pt x="584403" y="331690"/>
                  <a:pt x="570585" y="337786"/>
                </a:cubicBezTo>
                <a:cubicBezTo>
                  <a:pt x="556768" y="343882"/>
                  <a:pt x="535228" y="356684"/>
                  <a:pt x="505968" y="376191"/>
                </a:cubicBezTo>
                <a:cubicBezTo>
                  <a:pt x="471830" y="398950"/>
                  <a:pt x="450697" y="410329"/>
                  <a:pt x="442569" y="410329"/>
                </a:cubicBezTo>
                <a:cubicBezTo>
                  <a:pt x="434441" y="410329"/>
                  <a:pt x="426313" y="404233"/>
                  <a:pt x="418185" y="392041"/>
                </a:cubicBezTo>
                <a:lnTo>
                  <a:pt x="404774" y="374972"/>
                </a:lnTo>
                <a:lnTo>
                  <a:pt x="382828" y="395698"/>
                </a:lnTo>
                <a:lnTo>
                  <a:pt x="360883" y="416425"/>
                </a:lnTo>
                <a:lnTo>
                  <a:pt x="360883" y="535906"/>
                </a:lnTo>
                <a:cubicBezTo>
                  <a:pt x="360070" y="825263"/>
                  <a:pt x="356006" y="974818"/>
                  <a:pt x="348691" y="984572"/>
                </a:cubicBezTo>
                <a:cubicBezTo>
                  <a:pt x="343001" y="991074"/>
                  <a:pt x="335686" y="993919"/>
                  <a:pt x="326745" y="993106"/>
                </a:cubicBezTo>
                <a:cubicBezTo>
                  <a:pt x="317804" y="992294"/>
                  <a:pt x="309676" y="987823"/>
                  <a:pt x="302361" y="979695"/>
                </a:cubicBezTo>
                <a:cubicBezTo>
                  <a:pt x="293420" y="971567"/>
                  <a:pt x="280822" y="958562"/>
                  <a:pt x="264566" y="940681"/>
                </a:cubicBezTo>
                <a:cubicBezTo>
                  <a:pt x="250748" y="926863"/>
                  <a:pt x="240995" y="915687"/>
                  <a:pt x="235305" y="907153"/>
                </a:cubicBezTo>
                <a:cubicBezTo>
                  <a:pt x="229616" y="898618"/>
                  <a:pt x="220675" y="882159"/>
                  <a:pt x="208483" y="857775"/>
                </a:cubicBezTo>
                <a:cubicBezTo>
                  <a:pt x="197916" y="835830"/>
                  <a:pt x="191211" y="824044"/>
                  <a:pt x="188366" y="822419"/>
                </a:cubicBezTo>
                <a:cubicBezTo>
                  <a:pt x="185521" y="820793"/>
                  <a:pt x="183286" y="813884"/>
                  <a:pt x="181660" y="801692"/>
                </a:cubicBezTo>
                <a:lnTo>
                  <a:pt x="178003" y="784623"/>
                </a:lnTo>
                <a:lnTo>
                  <a:pt x="191414" y="800473"/>
                </a:lnTo>
                <a:cubicBezTo>
                  <a:pt x="200355" y="811852"/>
                  <a:pt x="208686" y="819777"/>
                  <a:pt x="216408" y="824247"/>
                </a:cubicBezTo>
                <a:cubicBezTo>
                  <a:pt x="224129" y="828718"/>
                  <a:pt x="233273" y="834814"/>
                  <a:pt x="243840" y="842535"/>
                </a:cubicBezTo>
                <a:cubicBezTo>
                  <a:pt x="254406" y="850257"/>
                  <a:pt x="261315" y="852289"/>
                  <a:pt x="264566" y="848631"/>
                </a:cubicBezTo>
                <a:cubicBezTo>
                  <a:pt x="267817" y="844974"/>
                  <a:pt x="271068" y="804943"/>
                  <a:pt x="274320" y="728540"/>
                </a:cubicBezTo>
                <a:cubicBezTo>
                  <a:pt x="277571" y="634255"/>
                  <a:pt x="278790" y="577359"/>
                  <a:pt x="277977" y="557852"/>
                </a:cubicBezTo>
                <a:lnTo>
                  <a:pt x="276758" y="532249"/>
                </a:lnTo>
                <a:lnTo>
                  <a:pt x="249936" y="563948"/>
                </a:lnTo>
                <a:cubicBezTo>
                  <a:pt x="232867" y="584268"/>
                  <a:pt x="224332" y="596257"/>
                  <a:pt x="224332" y="599914"/>
                </a:cubicBezTo>
                <a:cubicBezTo>
                  <a:pt x="224332" y="603572"/>
                  <a:pt x="218236" y="612919"/>
                  <a:pt x="206044" y="627956"/>
                </a:cubicBezTo>
                <a:cubicBezTo>
                  <a:pt x="193852" y="642993"/>
                  <a:pt x="188976" y="652543"/>
                  <a:pt x="191414" y="656607"/>
                </a:cubicBezTo>
                <a:cubicBezTo>
                  <a:pt x="193852" y="660671"/>
                  <a:pt x="192227" y="665548"/>
                  <a:pt x="186537" y="671238"/>
                </a:cubicBezTo>
                <a:cubicBezTo>
                  <a:pt x="180848" y="676927"/>
                  <a:pt x="170078" y="691964"/>
                  <a:pt x="154228" y="716348"/>
                </a:cubicBezTo>
                <a:cubicBezTo>
                  <a:pt x="138379" y="740732"/>
                  <a:pt x="123139" y="756582"/>
                  <a:pt x="108508" y="763897"/>
                </a:cubicBezTo>
                <a:cubicBezTo>
                  <a:pt x="75184" y="780966"/>
                  <a:pt x="48768" y="784014"/>
                  <a:pt x="29260" y="773041"/>
                </a:cubicBezTo>
                <a:cubicBezTo>
                  <a:pt x="9753" y="762068"/>
                  <a:pt x="0" y="738294"/>
                  <a:pt x="0" y="701718"/>
                </a:cubicBezTo>
                <a:cubicBezTo>
                  <a:pt x="0" y="686275"/>
                  <a:pt x="1016" y="676318"/>
                  <a:pt x="3048" y="671847"/>
                </a:cubicBezTo>
                <a:cubicBezTo>
                  <a:pt x="5080" y="667377"/>
                  <a:pt x="12192" y="661078"/>
                  <a:pt x="24384" y="652950"/>
                </a:cubicBezTo>
                <a:cubicBezTo>
                  <a:pt x="64211" y="626127"/>
                  <a:pt x="91440" y="605807"/>
                  <a:pt x="106070" y="591990"/>
                </a:cubicBezTo>
                <a:cubicBezTo>
                  <a:pt x="120700" y="578172"/>
                  <a:pt x="136144" y="559071"/>
                  <a:pt x="152400" y="534687"/>
                </a:cubicBezTo>
                <a:cubicBezTo>
                  <a:pt x="175158" y="500550"/>
                  <a:pt x="187756" y="479823"/>
                  <a:pt x="190195" y="472508"/>
                </a:cubicBezTo>
                <a:cubicBezTo>
                  <a:pt x="191820" y="468444"/>
                  <a:pt x="192227" y="466412"/>
                  <a:pt x="191414" y="466412"/>
                </a:cubicBezTo>
                <a:cubicBezTo>
                  <a:pt x="189788" y="466412"/>
                  <a:pt x="184912" y="469257"/>
                  <a:pt x="176784" y="474946"/>
                </a:cubicBezTo>
                <a:cubicBezTo>
                  <a:pt x="165404" y="483074"/>
                  <a:pt x="159715" y="490796"/>
                  <a:pt x="159715" y="498111"/>
                </a:cubicBezTo>
                <a:cubicBezTo>
                  <a:pt x="159715" y="505426"/>
                  <a:pt x="156870" y="511116"/>
                  <a:pt x="151180" y="515180"/>
                </a:cubicBezTo>
                <a:cubicBezTo>
                  <a:pt x="140614" y="524121"/>
                  <a:pt x="122529" y="515790"/>
                  <a:pt x="96926" y="490186"/>
                </a:cubicBezTo>
                <a:cubicBezTo>
                  <a:pt x="71323" y="464583"/>
                  <a:pt x="58521" y="442434"/>
                  <a:pt x="58521" y="423740"/>
                </a:cubicBezTo>
                <a:cubicBezTo>
                  <a:pt x="58521" y="412361"/>
                  <a:pt x="65836" y="385742"/>
                  <a:pt x="80467" y="343882"/>
                </a:cubicBezTo>
                <a:cubicBezTo>
                  <a:pt x="95097" y="302023"/>
                  <a:pt x="108508" y="269308"/>
                  <a:pt x="120700" y="245737"/>
                </a:cubicBezTo>
                <a:cubicBezTo>
                  <a:pt x="134518" y="217289"/>
                  <a:pt x="141427" y="200626"/>
                  <a:pt x="141427" y="195750"/>
                </a:cubicBezTo>
                <a:cubicBezTo>
                  <a:pt x="141427" y="190873"/>
                  <a:pt x="129641" y="188434"/>
                  <a:pt x="106070" y="188434"/>
                </a:cubicBezTo>
                <a:cubicBezTo>
                  <a:pt x="82499" y="188434"/>
                  <a:pt x="65430" y="183558"/>
                  <a:pt x="54864" y="173804"/>
                </a:cubicBezTo>
                <a:cubicBezTo>
                  <a:pt x="34544" y="154297"/>
                  <a:pt x="22758" y="129100"/>
                  <a:pt x="19507" y="98214"/>
                </a:cubicBezTo>
                <a:cubicBezTo>
                  <a:pt x="17068" y="68953"/>
                  <a:pt x="21742" y="50258"/>
                  <a:pt x="33528" y="42130"/>
                </a:cubicBezTo>
                <a:cubicBezTo>
                  <a:pt x="45313" y="34002"/>
                  <a:pt x="59334" y="40098"/>
                  <a:pt x="75590" y="60418"/>
                </a:cubicBezTo>
                <a:lnTo>
                  <a:pt x="92659" y="82364"/>
                </a:lnTo>
                <a:lnTo>
                  <a:pt x="142646" y="71391"/>
                </a:lnTo>
                <a:cubicBezTo>
                  <a:pt x="175158" y="64076"/>
                  <a:pt x="202184" y="56558"/>
                  <a:pt x="223723" y="48836"/>
                </a:cubicBezTo>
                <a:cubicBezTo>
                  <a:pt x="245262" y="41114"/>
                  <a:pt x="260096" y="36238"/>
                  <a:pt x="268224" y="34206"/>
                </a:cubicBezTo>
                <a:cubicBezTo>
                  <a:pt x="276352" y="32173"/>
                  <a:pt x="282041" y="28719"/>
                  <a:pt x="285292" y="23842"/>
                </a:cubicBezTo>
                <a:cubicBezTo>
                  <a:pt x="287731" y="20591"/>
                  <a:pt x="293217" y="17746"/>
                  <a:pt x="301752" y="15308"/>
                </a:cubicBezTo>
                <a:cubicBezTo>
                  <a:pt x="310286" y="12869"/>
                  <a:pt x="317804" y="11854"/>
                  <a:pt x="324307" y="12260"/>
                </a:cubicBezTo>
                <a:cubicBezTo>
                  <a:pt x="330809" y="12666"/>
                  <a:pt x="334873" y="14089"/>
                  <a:pt x="336499" y="16527"/>
                </a:cubicBezTo>
                <a:cubicBezTo>
                  <a:pt x="336499" y="19778"/>
                  <a:pt x="339140" y="20388"/>
                  <a:pt x="344424" y="18356"/>
                </a:cubicBezTo>
                <a:cubicBezTo>
                  <a:pt x="349707" y="16324"/>
                  <a:pt x="353364" y="18153"/>
                  <a:pt x="355396" y="23842"/>
                </a:cubicBezTo>
                <a:cubicBezTo>
                  <a:pt x="357428" y="29532"/>
                  <a:pt x="364337" y="31564"/>
                  <a:pt x="376123" y="29938"/>
                </a:cubicBezTo>
                <a:cubicBezTo>
                  <a:pt x="387908" y="28313"/>
                  <a:pt x="395020" y="29329"/>
                  <a:pt x="397459" y="32986"/>
                </a:cubicBezTo>
                <a:cubicBezTo>
                  <a:pt x="399897" y="36644"/>
                  <a:pt x="405587" y="38473"/>
                  <a:pt x="414528" y="38473"/>
                </a:cubicBezTo>
                <a:cubicBezTo>
                  <a:pt x="423468" y="38473"/>
                  <a:pt x="434441" y="42130"/>
                  <a:pt x="447446" y="49446"/>
                </a:cubicBezTo>
                <a:cubicBezTo>
                  <a:pt x="460451" y="55948"/>
                  <a:pt x="468985" y="65092"/>
                  <a:pt x="473049" y="76878"/>
                </a:cubicBezTo>
                <a:cubicBezTo>
                  <a:pt x="477113" y="88663"/>
                  <a:pt x="476097" y="99026"/>
                  <a:pt x="470001" y="107967"/>
                </a:cubicBezTo>
                <a:cubicBezTo>
                  <a:pt x="463905" y="116908"/>
                  <a:pt x="453948" y="120972"/>
                  <a:pt x="440131" y="120159"/>
                </a:cubicBezTo>
                <a:cubicBezTo>
                  <a:pt x="411683" y="119346"/>
                  <a:pt x="384048" y="124223"/>
                  <a:pt x="357225" y="134790"/>
                </a:cubicBezTo>
                <a:lnTo>
                  <a:pt x="341376" y="140886"/>
                </a:lnTo>
                <a:lnTo>
                  <a:pt x="343814" y="229887"/>
                </a:lnTo>
                <a:cubicBezTo>
                  <a:pt x="346252" y="311980"/>
                  <a:pt x="352755" y="359935"/>
                  <a:pt x="363321" y="373753"/>
                </a:cubicBezTo>
                <a:cubicBezTo>
                  <a:pt x="364947" y="376191"/>
                  <a:pt x="375107" y="366438"/>
                  <a:pt x="393801" y="344492"/>
                </a:cubicBezTo>
                <a:cubicBezTo>
                  <a:pt x="397052" y="339615"/>
                  <a:pt x="401116" y="334332"/>
                  <a:pt x="405993" y="328642"/>
                </a:cubicBezTo>
                <a:cubicBezTo>
                  <a:pt x="414934" y="318076"/>
                  <a:pt x="432612" y="298975"/>
                  <a:pt x="459028" y="271340"/>
                </a:cubicBezTo>
                <a:cubicBezTo>
                  <a:pt x="485444" y="243705"/>
                  <a:pt x="510438" y="216070"/>
                  <a:pt x="534009" y="188434"/>
                </a:cubicBezTo>
                <a:cubicBezTo>
                  <a:pt x="556768" y="161612"/>
                  <a:pt x="574649" y="141292"/>
                  <a:pt x="587654" y="127474"/>
                </a:cubicBezTo>
                <a:cubicBezTo>
                  <a:pt x="630732" y="79519"/>
                  <a:pt x="656336" y="47007"/>
                  <a:pt x="664464" y="29938"/>
                </a:cubicBezTo>
                <a:cubicBezTo>
                  <a:pt x="670153" y="16934"/>
                  <a:pt x="678281" y="8399"/>
                  <a:pt x="688848" y="4335"/>
                </a:cubicBezTo>
                <a:cubicBezTo>
                  <a:pt x="697788" y="1084"/>
                  <a:pt x="706424" y="-338"/>
                  <a:pt x="714756" y="68"/>
                </a:cubicBezTo>
                <a:close/>
              </a:path>
            </a:pathLst>
          </a:custGeom>
          <a:gradFill>
            <a:gsLst>
              <a:gs pos="8000">
                <a:schemeClr val="accent3"/>
              </a:gs>
              <a:gs pos="88000">
                <a:schemeClr val="accent1">
                  <a:lumMod val="50000"/>
                </a:schemeClr>
              </a:gs>
              <a:gs pos="50000">
                <a:srgbClr val="10823A"/>
              </a:gs>
            </a:gsLst>
            <a:lin ang="2700000" scaled="1"/>
          </a:gradFill>
          <a:ln>
            <a:noFill/>
          </a:ln>
          <a:effectLst>
            <a:outerShdw blurRad="127000" dist="101600" dir="2700000" algn="tl">
              <a:schemeClr val="accent1">
                <a:lumMod val="50000"/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gradFill>
                <a:gsLst>
                  <a:gs pos="8000">
                    <a:schemeClr val="accent3"/>
                  </a:gs>
                  <a:gs pos="88000">
                    <a:schemeClr val="accent1">
                      <a:lumMod val="50000"/>
                    </a:schemeClr>
                  </a:gs>
                  <a:gs pos="50000">
                    <a:srgbClr val="10823A"/>
                  </a:gs>
                </a:gsLst>
                <a:lin ang="2700000" scaled="1"/>
              </a:gradFill>
              <a:effectLst>
                <a:outerShdw blurRad="127000" dist="101600" dir="2700000" algn="tl">
                  <a:schemeClr val="accent1">
                    <a:lumMod val="50000"/>
                    <a:alpha val="2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83B67B3-A7E9-4C74-CBC2-A75C86168FDB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43473" y="1296647"/>
            <a:ext cx="609891" cy="458722"/>
          </a:xfrm>
          <a:custGeom>
            <a:avLst/>
            <a:gdLst>
              <a:gd name="connsiteX0" fmla="*/ 0 w 609891"/>
              <a:gd name="connsiteY0" fmla="*/ 0 h 458722"/>
              <a:gd name="connsiteX1" fmla="*/ 609891 w 609891"/>
              <a:gd name="connsiteY1" fmla="*/ 0 h 458722"/>
              <a:gd name="connsiteX2" fmla="*/ 609891 w 609891"/>
              <a:gd name="connsiteY2" fmla="*/ 458722 h 458722"/>
              <a:gd name="connsiteX3" fmla="*/ 0 w 609891"/>
              <a:gd name="connsiteY3" fmla="*/ 458722 h 4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891" h="458722">
                <a:moveTo>
                  <a:pt x="0" y="0"/>
                </a:moveTo>
                <a:lnTo>
                  <a:pt x="609891" y="0"/>
                </a:lnTo>
                <a:lnTo>
                  <a:pt x="609891" y="458722"/>
                </a:lnTo>
                <a:lnTo>
                  <a:pt x="0" y="4587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84092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1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1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0"/>
          <a:stretch/>
        </p:blipFill>
        <p:spPr>
          <a:xfrm>
            <a:off x="0" y="1133062"/>
            <a:ext cx="12192000" cy="5724938"/>
          </a:xfrm>
          <a:prstGeom prst="rect">
            <a:avLst/>
          </a:prstGeom>
        </p:spPr>
      </p:pic>
      <p:pic>
        <p:nvPicPr>
          <p:cNvPr id="34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538" y="-714856"/>
            <a:ext cx="5641433" cy="27225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71717" y="-59635"/>
            <a:ext cx="12263717" cy="6921874"/>
            <a:chOff x="-499781" y="-186999"/>
            <a:chExt cx="12263717" cy="6921874"/>
          </a:xfrm>
        </p:grpSpPr>
        <p:sp>
          <p:nvSpPr>
            <p:cNvPr id="19" name="任意多边形 18"/>
            <p:cNvSpPr>
              <a:spLocks/>
            </p:cNvSpPr>
            <p:nvPr/>
          </p:nvSpPr>
          <p:spPr>
            <a:xfrm>
              <a:off x="-499781" y="-186999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>
              <a:off x="-428064" y="-123125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9673">
            <a:off x="-1664984" y="-4217400"/>
            <a:ext cx="12049903" cy="1178584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612113" y="2280966"/>
            <a:ext cx="6967774" cy="998948"/>
            <a:chOff x="3883945" y="-314560"/>
            <a:chExt cx="4036716" cy="461516"/>
          </a:xfrm>
        </p:grpSpPr>
        <p:sp>
          <p:nvSpPr>
            <p:cNvPr id="30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12250" y="1085279"/>
            <a:ext cx="5367501" cy="144655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82000">
                      <a:schemeClr val="accent1"/>
                    </a:gs>
                    <a:gs pos="21000">
                      <a:schemeClr val="accent2"/>
                    </a:gs>
                  </a:gsLst>
                  <a:lin ang="5400000" scaled="1"/>
                  <a:tileRect/>
                </a:gradFill>
                <a:effectLst>
                  <a:reflection blurRad="50800" stA="40000" endPos="43000" dist="254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 01</a:t>
            </a:r>
            <a:endParaRPr lang="zh-CN" altLang="en-US" sz="9600" dirty="0">
              <a:gradFill flip="none" rotWithShape="1">
                <a:gsLst>
                  <a:gs pos="82000">
                    <a:schemeClr val="accent1"/>
                  </a:gs>
                  <a:gs pos="21000">
                    <a:schemeClr val="accent2"/>
                  </a:gs>
                </a:gsLst>
                <a:lin ang="5400000" scaled="1"/>
                <a:tileRect/>
              </a:gradFill>
              <a:effectLst>
                <a:reflection blurRad="50800" stA="40000" endPos="43000" dist="25400" dir="5400000" sy="-100000" algn="bl" rotWithShape="0"/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322" y="2683566"/>
            <a:ext cx="5983357" cy="115293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491948" y="2426497"/>
            <a:ext cx="52081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学校概况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3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rgbClr val="00B0F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15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16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 rot="21320751" flipH="1" flipV="1">
            <a:off x="-272549" y="-91481"/>
            <a:ext cx="2090858" cy="1452708"/>
            <a:chOff x="8334191" y="1868062"/>
            <a:chExt cx="3857068" cy="1286293"/>
          </a:xfrm>
        </p:grpSpPr>
        <p:sp>
          <p:nvSpPr>
            <p:cNvPr id="4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318"/>
            <a:ext cx="1739084" cy="460467"/>
          </a:xfrm>
          <a:prstGeom prst="rect">
            <a:avLst/>
          </a:prstGeom>
        </p:spPr>
      </p:pic>
      <p:sp>
        <p:nvSpPr>
          <p:cNvPr id="17" name="矩形 16"/>
          <p:cNvSpPr>
            <a:spLocks/>
          </p:cNvSpPr>
          <p:nvPr/>
        </p:nvSpPr>
        <p:spPr>
          <a:xfrm>
            <a:off x="0" y="4666642"/>
            <a:ext cx="12191999" cy="2191358"/>
          </a:xfrm>
          <a:prstGeom prst="rect">
            <a:avLst/>
          </a:prstGeom>
          <a:blipFill dpi="0" rotWithShape="1">
            <a:blip r:embed="rId12" cstate="email">
              <a:alphaModFix am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269753" y="5247861"/>
            <a:ext cx="14731506" cy="3745949"/>
            <a:chOff x="-1394086" y="5308107"/>
            <a:chExt cx="14731506" cy="374594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>
            <a:off x="9581322" y="5266144"/>
            <a:ext cx="2610678" cy="1591856"/>
            <a:chOff x="8334191" y="1868062"/>
            <a:chExt cx="3857068" cy="1286293"/>
          </a:xfrm>
        </p:grpSpPr>
        <p:sp>
          <p:nvSpPr>
            <p:cNvPr id="10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36242" y="303510"/>
            <a:ext cx="2876339" cy="461665"/>
            <a:chOff x="936242" y="303510"/>
            <a:chExt cx="2876339" cy="461665"/>
          </a:xfrm>
        </p:grpSpPr>
        <p:sp>
          <p:nvSpPr>
            <p:cNvPr id="23" name="矩形 22"/>
            <p:cNvSpPr/>
            <p:nvPr/>
          </p:nvSpPr>
          <p:spPr>
            <a:xfrm>
              <a:off x="936242" y="303510"/>
              <a:ext cx="28263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学校概况</a:t>
              </a:r>
              <a:endPara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267286" y="469126"/>
              <a:ext cx="15452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SCHOOL PROFILE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7738" y="1335577"/>
            <a:ext cx="7538467" cy="4651484"/>
            <a:chOff x="4395228" y="1441341"/>
            <a:chExt cx="7538467" cy="4448015"/>
          </a:xfrm>
        </p:grpSpPr>
        <p:sp>
          <p:nvSpPr>
            <p:cNvPr id="45" name="矩形 43"/>
            <p:cNvSpPr/>
            <p:nvPr/>
          </p:nvSpPr>
          <p:spPr>
            <a:xfrm>
              <a:off x="4395229" y="1441341"/>
              <a:ext cx="7538466" cy="4448015"/>
            </a:xfrm>
            <a:custGeom>
              <a:avLst/>
              <a:gdLst>
                <a:gd name="connsiteX0" fmla="*/ 0 w 6986954"/>
                <a:gd name="connsiteY0" fmla="*/ 0 h 3404937"/>
                <a:gd name="connsiteX1" fmla="*/ 6986954 w 6986954"/>
                <a:gd name="connsiteY1" fmla="*/ 0 h 3404937"/>
                <a:gd name="connsiteX2" fmla="*/ 6986954 w 6986954"/>
                <a:gd name="connsiteY2" fmla="*/ 3404937 h 3404937"/>
                <a:gd name="connsiteX3" fmla="*/ 0 w 6986954"/>
                <a:gd name="connsiteY3" fmla="*/ 3404937 h 3404937"/>
                <a:gd name="connsiteX4" fmla="*/ 0 w 6986954"/>
                <a:gd name="connsiteY4" fmla="*/ 0 h 3404937"/>
                <a:gd name="connsiteX0" fmla="*/ 0 w 6998985"/>
                <a:gd name="connsiteY0" fmla="*/ 288758 h 3693695"/>
                <a:gd name="connsiteX1" fmla="*/ 6998985 w 6998985"/>
                <a:gd name="connsiteY1" fmla="*/ 0 h 3693695"/>
                <a:gd name="connsiteX2" fmla="*/ 6986954 w 6998985"/>
                <a:gd name="connsiteY2" fmla="*/ 3693695 h 3693695"/>
                <a:gd name="connsiteX3" fmla="*/ 0 w 6998985"/>
                <a:gd name="connsiteY3" fmla="*/ 3693695 h 3693695"/>
                <a:gd name="connsiteX4" fmla="*/ 0 w 6998985"/>
                <a:gd name="connsiteY4" fmla="*/ 288758 h 3693695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7023395"/>
                <a:gd name="connsiteY0" fmla="*/ 288758 h 3946358"/>
                <a:gd name="connsiteX1" fmla="*/ 6998985 w 7023395"/>
                <a:gd name="connsiteY1" fmla="*/ 0 h 3946358"/>
                <a:gd name="connsiteX2" fmla="*/ 7023048 w 7023395"/>
                <a:gd name="connsiteY2" fmla="*/ 3946358 h 3946358"/>
                <a:gd name="connsiteX3" fmla="*/ 0 w 7023395"/>
                <a:gd name="connsiteY3" fmla="*/ 3693695 h 3946358"/>
                <a:gd name="connsiteX4" fmla="*/ 0 w 7023395"/>
                <a:gd name="connsiteY4" fmla="*/ 288758 h 3946358"/>
                <a:gd name="connsiteX0" fmla="*/ 0 w 7011549"/>
                <a:gd name="connsiteY0" fmla="*/ 288758 h 3946358"/>
                <a:gd name="connsiteX1" fmla="*/ 6998985 w 7011549"/>
                <a:gd name="connsiteY1" fmla="*/ 0 h 3946358"/>
                <a:gd name="connsiteX2" fmla="*/ 7011016 w 7011549"/>
                <a:gd name="connsiteY2" fmla="*/ 3946358 h 3946358"/>
                <a:gd name="connsiteX3" fmla="*/ 0 w 7011549"/>
                <a:gd name="connsiteY3" fmla="*/ 3693695 h 3946358"/>
                <a:gd name="connsiteX4" fmla="*/ 0 w 7011549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0142" h="3946358">
                  <a:moveTo>
                    <a:pt x="0" y="288758"/>
                  </a:moveTo>
                  <a:cubicBezTo>
                    <a:pt x="2417216" y="312821"/>
                    <a:pt x="4172696" y="288758"/>
                    <a:pt x="6998985" y="0"/>
                  </a:cubicBezTo>
                  <a:cubicBezTo>
                    <a:pt x="6994975" y="1231232"/>
                    <a:pt x="7002995" y="2715126"/>
                    <a:pt x="6998985" y="3946358"/>
                  </a:cubicBezTo>
                  <a:cubicBezTo>
                    <a:pt x="4072433" y="3525253"/>
                    <a:pt x="2337006" y="3693695"/>
                    <a:pt x="0" y="3693695"/>
                  </a:cubicBezTo>
                  <a:lnTo>
                    <a:pt x="0" y="288758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accent2">
                    <a:lumMod val="20000"/>
                    <a:lumOff val="80000"/>
                    <a:alpha val="0"/>
                  </a:schemeClr>
                </a:gs>
                <a:gs pos="15000">
                  <a:schemeClr val="accent2">
                    <a:lumMod val="20000"/>
                    <a:lumOff val="80000"/>
                    <a:alpha val="3000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89000">
                    <a:schemeClr val="accent2">
                      <a:alpha val="0"/>
                    </a:schemeClr>
                  </a:gs>
                  <a:gs pos="15000">
                    <a:schemeClr val="accent1">
                      <a:alpha val="5000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395228" y="1688140"/>
              <a:ext cx="7398981" cy="3946358"/>
            </a:xfrm>
            <a:custGeom>
              <a:avLst/>
              <a:gdLst>
                <a:gd name="connsiteX0" fmla="*/ 0 w 6986954"/>
                <a:gd name="connsiteY0" fmla="*/ 0 h 3404937"/>
                <a:gd name="connsiteX1" fmla="*/ 6986954 w 6986954"/>
                <a:gd name="connsiteY1" fmla="*/ 0 h 3404937"/>
                <a:gd name="connsiteX2" fmla="*/ 6986954 w 6986954"/>
                <a:gd name="connsiteY2" fmla="*/ 3404937 h 3404937"/>
                <a:gd name="connsiteX3" fmla="*/ 0 w 6986954"/>
                <a:gd name="connsiteY3" fmla="*/ 3404937 h 3404937"/>
                <a:gd name="connsiteX4" fmla="*/ 0 w 6986954"/>
                <a:gd name="connsiteY4" fmla="*/ 0 h 3404937"/>
                <a:gd name="connsiteX0" fmla="*/ 0 w 6998985"/>
                <a:gd name="connsiteY0" fmla="*/ 288758 h 3693695"/>
                <a:gd name="connsiteX1" fmla="*/ 6998985 w 6998985"/>
                <a:gd name="connsiteY1" fmla="*/ 0 h 3693695"/>
                <a:gd name="connsiteX2" fmla="*/ 6986954 w 6998985"/>
                <a:gd name="connsiteY2" fmla="*/ 3693695 h 3693695"/>
                <a:gd name="connsiteX3" fmla="*/ 0 w 6998985"/>
                <a:gd name="connsiteY3" fmla="*/ 3693695 h 3693695"/>
                <a:gd name="connsiteX4" fmla="*/ 0 w 6998985"/>
                <a:gd name="connsiteY4" fmla="*/ 288758 h 3693695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6998985"/>
                <a:gd name="connsiteY0" fmla="*/ 288758 h 3946358"/>
                <a:gd name="connsiteX1" fmla="*/ 6998985 w 6998985"/>
                <a:gd name="connsiteY1" fmla="*/ 0 h 3946358"/>
                <a:gd name="connsiteX2" fmla="*/ 6974922 w 6998985"/>
                <a:gd name="connsiteY2" fmla="*/ 3946358 h 3946358"/>
                <a:gd name="connsiteX3" fmla="*/ 0 w 6998985"/>
                <a:gd name="connsiteY3" fmla="*/ 3693695 h 3946358"/>
                <a:gd name="connsiteX4" fmla="*/ 0 w 6998985"/>
                <a:gd name="connsiteY4" fmla="*/ 288758 h 3946358"/>
                <a:gd name="connsiteX0" fmla="*/ 0 w 7023395"/>
                <a:gd name="connsiteY0" fmla="*/ 288758 h 3946358"/>
                <a:gd name="connsiteX1" fmla="*/ 6998985 w 7023395"/>
                <a:gd name="connsiteY1" fmla="*/ 0 h 3946358"/>
                <a:gd name="connsiteX2" fmla="*/ 7023048 w 7023395"/>
                <a:gd name="connsiteY2" fmla="*/ 3946358 h 3946358"/>
                <a:gd name="connsiteX3" fmla="*/ 0 w 7023395"/>
                <a:gd name="connsiteY3" fmla="*/ 3693695 h 3946358"/>
                <a:gd name="connsiteX4" fmla="*/ 0 w 7023395"/>
                <a:gd name="connsiteY4" fmla="*/ 288758 h 3946358"/>
                <a:gd name="connsiteX0" fmla="*/ 0 w 7011549"/>
                <a:gd name="connsiteY0" fmla="*/ 288758 h 3946358"/>
                <a:gd name="connsiteX1" fmla="*/ 6998985 w 7011549"/>
                <a:gd name="connsiteY1" fmla="*/ 0 h 3946358"/>
                <a:gd name="connsiteX2" fmla="*/ 7011016 w 7011549"/>
                <a:gd name="connsiteY2" fmla="*/ 3946358 h 3946358"/>
                <a:gd name="connsiteX3" fmla="*/ 0 w 7011549"/>
                <a:gd name="connsiteY3" fmla="*/ 3693695 h 3946358"/>
                <a:gd name="connsiteX4" fmla="*/ 0 w 7011549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  <a:gd name="connsiteX0" fmla="*/ 0 w 7000142"/>
                <a:gd name="connsiteY0" fmla="*/ 288758 h 3946358"/>
                <a:gd name="connsiteX1" fmla="*/ 6998985 w 7000142"/>
                <a:gd name="connsiteY1" fmla="*/ 0 h 3946358"/>
                <a:gd name="connsiteX2" fmla="*/ 6998985 w 7000142"/>
                <a:gd name="connsiteY2" fmla="*/ 3946358 h 3946358"/>
                <a:gd name="connsiteX3" fmla="*/ 0 w 7000142"/>
                <a:gd name="connsiteY3" fmla="*/ 3693695 h 3946358"/>
                <a:gd name="connsiteX4" fmla="*/ 0 w 7000142"/>
                <a:gd name="connsiteY4" fmla="*/ 288758 h 394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0142" h="3946358">
                  <a:moveTo>
                    <a:pt x="0" y="288758"/>
                  </a:moveTo>
                  <a:cubicBezTo>
                    <a:pt x="2417216" y="312821"/>
                    <a:pt x="4172696" y="288758"/>
                    <a:pt x="6998985" y="0"/>
                  </a:cubicBezTo>
                  <a:cubicBezTo>
                    <a:pt x="6994975" y="1231232"/>
                    <a:pt x="7002995" y="2715126"/>
                    <a:pt x="6998985" y="3946358"/>
                  </a:cubicBezTo>
                  <a:cubicBezTo>
                    <a:pt x="4072433" y="3525253"/>
                    <a:pt x="2337006" y="3693695"/>
                    <a:pt x="0" y="3693695"/>
                  </a:cubicBezTo>
                  <a:lnTo>
                    <a:pt x="0" y="288758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accent2">
                    <a:lumMod val="20000"/>
                    <a:lumOff val="80000"/>
                    <a:alpha val="0"/>
                  </a:schemeClr>
                </a:gs>
                <a:gs pos="15000">
                  <a:schemeClr val="accent2">
                    <a:lumMod val="20000"/>
                    <a:lumOff val="80000"/>
                    <a:alpha val="2000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89000">
                    <a:schemeClr val="accent2">
                      <a:alpha val="0"/>
                    </a:schemeClr>
                  </a:gs>
                  <a:gs pos="15000">
                    <a:schemeClr val="accent1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096000" y="2117395"/>
            <a:ext cx="4854087" cy="315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江苏省人民政府和教育部、农业农村部共建高校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首批江苏省高水平大学建设高校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全国本科教学工作水平优秀高校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首批全国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所毕业生就业典型经验高校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全国创新创业典型经验高校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首批全国来华留学质量认证高校</a:t>
            </a:r>
            <a:endParaRPr lang="en-US" altLang="zh-CN" sz="1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全国“三全育人”综合改革试点高校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17723" y="1052468"/>
            <a:ext cx="5217703" cy="5217703"/>
            <a:chOff x="1489166" y="1605127"/>
            <a:chExt cx="4340134" cy="4340134"/>
          </a:xfrm>
        </p:grpSpPr>
        <p:grpSp>
          <p:nvGrpSpPr>
            <p:cNvPr id="34" name="组合 33"/>
            <p:cNvGrpSpPr/>
            <p:nvPr/>
          </p:nvGrpSpPr>
          <p:grpSpPr>
            <a:xfrm>
              <a:off x="1489166" y="1605127"/>
              <a:ext cx="4340134" cy="4340134"/>
              <a:chOff x="1019175" y="1135136"/>
              <a:chExt cx="4810125" cy="4810125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FA78B96-EA7B-4191-BC92-8050A2E8CA88}"/>
                  </a:ext>
                </a:extLst>
              </p:cNvPr>
              <p:cNvSpPr/>
              <p:nvPr/>
            </p:nvSpPr>
            <p:spPr>
              <a:xfrm>
                <a:off x="1019175" y="1135136"/>
                <a:ext cx="4810125" cy="481012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buSzPct val="25000"/>
                </a:pPr>
                <a:endParaRPr lang="zh-CN" altLang="en-US" sz="32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6DD1E0C-7379-4641-9F1D-B102370FF646}"/>
                  </a:ext>
                </a:extLst>
              </p:cNvPr>
              <p:cNvGrpSpPr/>
              <p:nvPr/>
            </p:nvGrpSpPr>
            <p:grpSpPr>
              <a:xfrm>
                <a:off x="1318105" y="1436576"/>
                <a:ext cx="4212264" cy="4207244"/>
                <a:chOff x="1244601" y="2197724"/>
                <a:chExt cx="2616200" cy="2613082"/>
              </a:xfrm>
            </p:grpSpPr>
            <p:sp>
              <p:nvSpPr>
                <p:cNvPr id="27" name="任意多边形 26">
                  <a:extLst>
                    <a:ext uri="{FF2B5EF4-FFF2-40B4-BE49-F238E27FC236}">
                      <a16:creationId xmlns:a16="http://schemas.microsoft.com/office/drawing/2014/main" id="{DF4BBA16-19D5-4799-9BB7-22E7F9819A95}"/>
                    </a:ext>
                  </a:extLst>
                </p:cNvPr>
                <p:cNvSpPr/>
                <p:nvPr/>
              </p:nvSpPr>
              <p:spPr>
                <a:xfrm>
                  <a:off x="1244601" y="2197724"/>
                  <a:ext cx="1246383" cy="1893657"/>
                </a:xfrm>
                <a:custGeom>
                  <a:avLst/>
                  <a:gdLst>
                    <a:gd name="connsiteX0" fmla="*/ 1246383 w 1246383"/>
                    <a:gd name="connsiteY0" fmla="*/ 0 h 1893657"/>
                    <a:gd name="connsiteX1" fmla="*/ 1246383 w 1246383"/>
                    <a:gd name="connsiteY1" fmla="*/ 1255518 h 1893657"/>
                    <a:gd name="connsiteX2" fmla="*/ 141095 w 1246383"/>
                    <a:gd name="connsiteY2" fmla="*/ 1893657 h 1893657"/>
                    <a:gd name="connsiteX3" fmla="*/ 102797 w 1246383"/>
                    <a:gd name="connsiteY3" fmla="*/ 1814155 h 1893657"/>
                    <a:gd name="connsiteX4" fmla="*/ 0 w 1246383"/>
                    <a:gd name="connsiteY4" fmla="*/ 1304983 h 1893657"/>
                    <a:gd name="connsiteX5" fmla="*/ 1174354 w 1246383"/>
                    <a:gd name="connsiteY5" fmla="*/ 3637 h 1893657"/>
                    <a:gd name="connsiteX6" fmla="*/ 1246383 w 1246383"/>
                    <a:gd name="connsiteY6" fmla="*/ 0 h 189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6383" h="1893657">
                      <a:moveTo>
                        <a:pt x="1246383" y="0"/>
                      </a:moveTo>
                      <a:lnTo>
                        <a:pt x="1246383" y="1255518"/>
                      </a:lnTo>
                      <a:lnTo>
                        <a:pt x="141095" y="1893657"/>
                      </a:lnTo>
                      <a:lnTo>
                        <a:pt x="102797" y="1814155"/>
                      </a:lnTo>
                      <a:cubicBezTo>
                        <a:pt x="36604" y="1657656"/>
                        <a:pt x="0" y="1485594"/>
                        <a:pt x="0" y="1304983"/>
                      </a:cubicBezTo>
                      <a:cubicBezTo>
                        <a:pt x="0" y="627692"/>
                        <a:pt x="514737" y="70624"/>
                        <a:pt x="1174354" y="3637"/>
                      </a:cubicBezTo>
                      <a:lnTo>
                        <a:pt x="124638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任意多边形 27">
                  <a:extLst>
                    <a:ext uri="{FF2B5EF4-FFF2-40B4-BE49-F238E27FC236}">
                      <a16:creationId xmlns:a16="http://schemas.microsoft.com/office/drawing/2014/main" id="{5EC6448E-7F60-4E90-858A-710FAA1723BC}"/>
                    </a:ext>
                  </a:extLst>
                </p:cNvPr>
                <p:cNvSpPr/>
                <p:nvPr/>
              </p:nvSpPr>
              <p:spPr>
                <a:xfrm>
                  <a:off x="2616714" y="2197840"/>
                  <a:ext cx="1244087" cy="1893541"/>
                </a:xfrm>
                <a:custGeom>
                  <a:avLst/>
                  <a:gdLst>
                    <a:gd name="connsiteX0" fmla="*/ 0 w 1244087"/>
                    <a:gd name="connsiteY0" fmla="*/ 0 h 1893541"/>
                    <a:gd name="connsiteX1" fmla="*/ 69733 w 1244087"/>
                    <a:gd name="connsiteY1" fmla="*/ 3521 h 1893541"/>
                    <a:gd name="connsiteX2" fmla="*/ 1244087 w 1244087"/>
                    <a:gd name="connsiteY2" fmla="*/ 1304867 h 1893541"/>
                    <a:gd name="connsiteX3" fmla="*/ 1141290 w 1244087"/>
                    <a:gd name="connsiteY3" fmla="*/ 1814039 h 1893541"/>
                    <a:gd name="connsiteX4" fmla="*/ 1102992 w 1244087"/>
                    <a:gd name="connsiteY4" fmla="*/ 1893541 h 1893541"/>
                    <a:gd name="connsiteX5" fmla="*/ 0 w 1244087"/>
                    <a:gd name="connsiteY5" fmla="*/ 1256728 h 1893541"/>
                    <a:gd name="connsiteX6" fmla="*/ 0 w 1244087"/>
                    <a:gd name="connsiteY6" fmla="*/ 0 h 189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44087" h="1893541">
                      <a:moveTo>
                        <a:pt x="0" y="0"/>
                      </a:moveTo>
                      <a:lnTo>
                        <a:pt x="69733" y="3521"/>
                      </a:lnTo>
                      <a:cubicBezTo>
                        <a:pt x="729350" y="70508"/>
                        <a:pt x="1244087" y="627576"/>
                        <a:pt x="1244087" y="1304867"/>
                      </a:cubicBezTo>
                      <a:cubicBezTo>
                        <a:pt x="1244087" y="1485478"/>
                        <a:pt x="1207484" y="1657540"/>
                        <a:pt x="1141290" y="1814039"/>
                      </a:cubicBezTo>
                      <a:lnTo>
                        <a:pt x="1102992" y="1893541"/>
                      </a:lnTo>
                      <a:lnTo>
                        <a:pt x="0" y="12567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任意多边形 28">
                  <a:extLst>
                    <a:ext uri="{FF2B5EF4-FFF2-40B4-BE49-F238E27FC236}">
                      <a16:creationId xmlns:a16="http://schemas.microsoft.com/office/drawing/2014/main" id="{DCD095C3-EE3A-4C0F-A8E7-2FFF3D92683B}"/>
                    </a:ext>
                  </a:extLst>
                </p:cNvPr>
                <p:cNvSpPr/>
                <p:nvPr/>
              </p:nvSpPr>
              <p:spPr>
                <a:xfrm>
                  <a:off x="1447747" y="3562790"/>
                  <a:ext cx="2209906" cy="1248016"/>
                </a:xfrm>
                <a:custGeom>
                  <a:avLst/>
                  <a:gdLst>
                    <a:gd name="connsiteX0" fmla="*/ 1104953 w 2209906"/>
                    <a:gd name="connsiteY0" fmla="*/ 0 h 1248016"/>
                    <a:gd name="connsiteX1" fmla="*/ 2209906 w 2209906"/>
                    <a:gd name="connsiteY1" fmla="*/ 637945 h 1248016"/>
                    <a:gd name="connsiteX2" fmla="*/ 2189650 w 2209906"/>
                    <a:gd name="connsiteY2" fmla="*/ 671287 h 1248016"/>
                    <a:gd name="connsiteX3" fmla="*/ 1104953 w 2209906"/>
                    <a:gd name="connsiteY3" fmla="*/ 1248016 h 1248016"/>
                    <a:gd name="connsiteX4" fmla="*/ 20256 w 2209906"/>
                    <a:gd name="connsiteY4" fmla="*/ 671287 h 1248016"/>
                    <a:gd name="connsiteX5" fmla="*/ 0 w 2209906"/>
                    <a:gd name="connsiteY5" fmla="*/ 637945 h 1248016"/>
                    <a:gd name="connsiteX6" fmla="*/ 1104953 w 2209906"/>
                    <a:gd name="connsiteY6" fmla="*/ 0 h 124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9906" h="1248016">
                      <a:moveTo>
                        <a:pt x="1104953" y="0"/>
                      </a:moveTo>
                      <a:lnTo>
                        <a:pt x="2209906" y="637945"/>
                      </a:lnTo>
                      <a:lnTo>
                        <a:pt x="2189650" y="671287"/>
                      </a:lnTo>
                      <a:cubicBezTo>
                        <a:pt x="1954575" y="1019244"/>
                        <a:pt x="1556481" y="1248016"/>
                        <a:pt x="1104953" y="1248016"/>
                      </a:cubicBezTo>
                      <a:cubicBezTo>
                        <a:pt x="653426" y="1248016"/>
                        <a:pt x="255331" y="1019244"/>
                        <a:pt x="20256" y="671287"/>
                      </a:cubicBezTo>
                      <a:lnTo>
                        <a:pt x="0" y="637945"/>
                      </a:lnTo>
                      <a:lnTo>
                        <a:pt x="110495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0" name="椭圆 29"/>
            <p:cNvSpPr/>
            <p:nvPr/>
          </p:nvSpPr>
          <p:spPr>
            <a:xfrm>
              <a:off x="2401933" y="2517894"/>
              <a:ext cx="2514600" cy="251460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7223079">
              <a:off x="2548904" y="3051596"/>
              <a:ext cx="200025" cy="1619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111233" y="2227194"/>
              <a:ext cx="3096000" cy="3096000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903281"/>
                </a:avLst>
              </a:prstTxWarp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江苏理工大学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1233" y="2227194"/>
              <a:ext cx="3096000" cy="3096000"/>
            </a:xfrm>
            <a:prstGeom prst="rect">
              <a:avLst/>
            </a:prstGeom>
          </p:spPr>
          <p:txBody>
            <a:bodyPr wrap="none">
              <a:prstTxWarp prst="textArchUp">
                <a:avLst>
                  <a:gd name="adj" fmla="val 10870095"/>
                </a:avLst>
              </a:prstTxWarp>
              <a:spAutoFit/>
            </a:bodyPr>
            <a:lstStyle/>
            <a:p>
              <a:pPr algn="r"/>
              <a:r>
                <a:rPr lang="zh-CN" altLang="en-US" b="1" spc="3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镇江医学院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2111233" y="2227194"/>
              <a:ext cx="3096000" cy="3096000"/>
            </a:xfrm>
            <a:prstGeom prst="rect">
              <a:avLst/>
            </a:prstGeom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b="1" spc="3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镇江师范专科学校</a:t>
              </a:r>
            </a:p>
          </p:txBody>
        </p:sp>
        <p:sp>
          <p:nvSpPr>
            <p:cNvPr id="37" name="等腰三角形 36"/>
            <p:cNvSpPr/>
            <p:nvPr/>
          </p:nvSpPr>
          <p:spPr>
            <a:xfrm rot="14127668">
              <a:off x="4588720" y="3096357"/>
              <a:ext cx="200025" cy="1619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3559221" y="4883059"/>
              <a:ext cx="200025" cy="1619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393576" y="3268453"/>
            <a:ext cx="18460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江苏大学</a:t>
            </a:r>
          </a:p>
        </p:txBody>
      </p:sp>
      <p:sp>
        <p:nvSpPr>
          <p:cNvPr id="40" name="矩形 39"/>
          <p:cNvSpPr/>
          <p:nvPr/>
        </p:nvSpPr>
        <p:spPr>
          <a:xfrm>
            <a:off x="2682808" y="3877377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2552574" y="3860278"/>
            <a:ext cx="15480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14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827" y="3374527"/>
            <a:ext cx="2603715" cy="9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94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201707" y="873406"/>
            <a:ext cx="7477217" cy="747721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10000"/>
                </a:schemeClr>
              </a:gs>
              <a:gs pos="84000">
                <a:schemeClr val="accent2">
                  <a:lumMod val="20000"/>
                  <a:lumOff val="80000"/>
                  <a:alpha val="10000"/>
                </a:schemeClr>
              </a:gs>
            </a:gsLst>
            <a:lin ang="5400000" scaled="1"/>
            <a:tileRect/>
          </a:gradFill>
          <a:ln w="635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82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318"/>
            <a:ext cx="1739084" cy="460467"/>
          </a:xfrm>
          <a:prstGeom prst="rect">
            <a:avLst/>
          </a:prstGeom>
        </p:spPr>
      </p:pic>
      <p:sp>
        <p:nvSpPr>
          <p:cNvPr id="17" name="矩形 16"/>
          <p:cNvSpPr>
            <a:spLocks/>
          </p:cNvSpPr>
          <p:nvPr/>
        </p:nvSpPr>
        <p:spPr>
          <a:xfrm>
            <a:off x="0" y="4666642"/>
            <a:ext cx="12191999" cy="2191358"/>
          </a:xfrm>
          <a:prstGeom prst="rect">
            <a:avLst/>
          </a:prstGeom>
          <a:blipFill dpi="0" rotWithShape="1">
            <a:blip r:embed="rId6" cstate="email">
              <a:alphaModFix amt="3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学校概况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286" y="469126"/>
            <a:ext cx="1545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SCHOOL PROFILE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616346" y="1426801"/>
            <a:ext cx="3363134" cy="1244776"/>
            <a:chOff x="7113720" y="1292329"/>
            <a:chExt cx="3363134" cy="1244776"/>
          </a:xfrm>
        </p:grpSpPr>
        <p:sp>
          <p:nvSpPr>
            <p:cNvPr id="34" name="梯形 33"/>
            <p:cNvSpPr/>
            <p:nvPr/>
          </p:nvSpPr>
          <p:spPr>
            <a:xfrm>
              <a:off x="7113720" y="1720312"/>
              <a:ext cx="3363134" cy="278969"/>
            </a:xfrm>
            <a:prstGeom prst="trapezoid">
              <a:avLst>
                <a:gd name="adj" fmla="val 60486"/>
              </a:avLst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1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382051" y="1292329"/>
              <a:ext cx="2826472" cy="76944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40000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+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8241289" y="2075440"/>
              <a:ext cx="11079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在校生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7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3430" y="1552889"/>
              <a:ext cx="2603715" cy="869035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7616346" y="2894070"/>
            <a:ext cx="3363134" cy="1244776"/>
            <a:chOff x="7113720" y="1292329"/>
            <a:chExt cx="3363134" cy="1244776"/>
          </a:xfrm>
        </p:grpSpPr>
        <p:sp>
          <p:nvSpPr>
            <p:cNvPr id="39" name="梯形 38"/>
            <p:cNvSpPr/>
            <p:nvPr/>
          </p:nvSpPr>
          <p:spPr>
            <a:xfrm>
              <a:off x="7113720" y="1720312"/>
              <a:ext cx="3363134" cy="278969"/>
            </a:xfrm>
            <a:prstGeom prst="trapezoid">
              <a:avLst>
                <a:gd name="adj" fmla="val 60486"/>
              </a:avLst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1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382051" y="1292329"/>
              <a:ext cx="2826472" cy="76944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14000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+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241289" y="2075440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研究生</a:t>
              </a: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3430" y="1552889"/>
              <a:ext cx="2603715" cy="869035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7616346" y="4361338"/>
            <a:ext cx="3363134" cy="1244776"/>
            <a:chOff x="7113720" y="1292329"/>
            <a:chExt cx="3363134" cy="1244776"/>
          </a:xfrm>
        </p:grpSpPr>
        <p:sp>
          <p:nvSpPr>
            <p:cNvPr id="49" name="梯形 48"/>
            <p:cNvSpPr/>
            <p:nvPr/>
          </p:nvSpPr>
          <p:spPr>
            <a:xfrm>
              <a:off x="7113720" y="1720312"/>
              <a:ext cx="3363134" cy="278969"/>
            </a:xfrm>
            <a:prstGeom prst="trapezoid">
              <a:avLst>
                <a:gd name="adj" fmla="val 60486"/>
              </a:avLst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  <a:alpha val="1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382051" y="1292329"/>
              <a:ext cx="2826472" cy="76944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44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2300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+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7933513" y="2075440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学历留学生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3430" y="1552889"/>
              <a:ext cx="2603715" cy="869035"/>
            </a:xfrm>
            <a:prstGeom prst="rect">
              <a:avLst/>
            </a:prstGeom>
          </p:spPr>
        </p:pic>
      </p:grpSp>
      <p:sp>
        <p:nvSpPr>
          <p:cNvPr id="53" name="椭圆 52"/>
          <p:cNvSpPr/>
          <p:nvPr/>
        </p:nvSpPr>
        <p:spPr>
          <a:xfrm>
            <a:off x="874386" y="1546085"/>
            <a:ext cx="6131858" cy="6131858"/>
          </a:xfrm>
          <a:prstGeom prst="ellipse">
            <a:avLst/>
          </a:prstGeom>
          <a:gradFill flip="none" rotWithShape="1">
            <a:gsLst>
              <a:gs pos="0">
                <a:srgbClr val="10823A">
                  <a:alpha val="5000"/>
                </a:srgbClr>
              </a:gs>
              <a:gs pos="84000">
                <a:schemeClr val="accent2">
                  <a:lumMod val="20000"/>
                  <a:lumOff val="80000"/>
                  <a:alpha val="10000"/>
                </a:schemeClr>
              </a:gs>
            </a:gsLst>
            <a:lin ang="5400000" scaled="1"/>
            <a:tileRect/>
          </a:gradFill>
          <a:ln w="635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82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468" y="688081"/>
            <a:ext cx="6427695" cy="616991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1269753" y="5247861"/>
            <a:ext cx="14731506" cy="3745949"/>
            <a:chOff x="-1394086" y="5308107"/>
            <a:chExt cx="14731506" cy="374594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1B0FCF-5EC6-116D-5DAE-9102327B4219}"/>
              </a:ext>
            </a:extLst>
          </p:cNvPr>
          <p:cNvGrpSpPr/>
          <p:nvPr/>
        </p:nvGrpSpPr>
        <p:grpSpPr>
          <a:xfrm>
            <a:off x="9581322" y="5266144"/>
            <a:ext cx="2610678" cy="1591856"/>
            <a:chOff x="8334191" y="1868062"/>
            <a:chExt cx="3857068" cy="1286293"/>
          </a:xfrm>
        </p:grpSpPr>
        <p:sp>
          <p:nvSpPr>
            <p:cNvPr id="10" name="MG-矩形 36">
              <a:extLst>
                <a:ext uri="{FF2B5EF4-FFF2-40B4-BE49-F238E27FC236}">
                  <a16:creationId xmlns:a16="http://schemas.microsoft.com/office/drawing/2014/main" id="{3B5814B5-1916-D957-BFD6-C99DF17701C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8334191" y="1874377"/>
              <a:ext cx="3856326" cy="1279978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  <a:gd name="connsiteX0-339" fmla="*/ 0 w 3632692"/>
                <a:gd name="connsiteY0-340" fmla="*/ 0 h 1206321"/>
                <a:gd name="connsiteX1-341" fmla="*/ 3632692 w 3632692"/>
                <a:gd name="connsiteY1-342" fmla="*/ 1156839 h 1206321"/>
                <a:gd name="connsiteX2-343" fmla="*/ 7550 w 3632692"/>
                <a:gd name="connsiteY2-344" fmla="*/ 669337 h 1206321"/>
                <a:gd name="connsiteX3-345" fmla="*/ 0 w 3632692"/>
                <a:gd name="connsiteY3-346" fmla="*/ 0 h 1206321"/>
                <a:gd name="connsiteX0-347" fmla="*/ 0 w 3632692"/>
                <a:gd name="connsiteY0-348" fmla="*/ 0 h 1221822"/>
                <a:gd name="connsiteX1-349" fmla="*/ 3632692 w 3632692"/>
                <a:gd name="connsiteY1-350" fmla="*/ 1156839 h 1221822"/>
                <a:gd name="connsiteX2-351" fmla="*/ 31321 w 3632692"/>
                <a:gd name="connsiteY2-352" fmla="*/ 823845 h 1221822"/>
                <a:gd name="connsiteX3-353" fmla="*/ 0 w 3632692"/>
                <a:gd name="connsiteY3-354" fmla="*/ 0 h 1221822"/>
                <a:gd name="connsiteX0-355" fmla="*/ 0 w 3632692"/>
                <a:gd name="connsiteY0-356" fmla="*/ 0 h 1231459"/>
                <a:gd name="connsiteX1-357" fmla="*/ 3632692 w 3632692"/>
                <a:gd name="connsiteY1-358" fmla="*/ 1156839 h 1231459"/>
                <a:gd name="connsiteX2-359" fmla="*/ 25378 w 3632692"/>
                <a:gd name="connsiteY2-360" fmla="*/ 889214 h 1231459"/>
                <a:gd name="connsiteX3-361" fmla="*/ 0 w 3632692"/>
                <a:gd name="connsiteY3-362" fmla="*/ 0 h 1231459"/>
                <a:gd name="connsiteX0-363" fmla="*/ 0 w 3608922"/>
                <a:gd name="connsiteY0-364" fmla="*/ 0 h 1207689"/>
                <a:gd name="connsiteX1-365" fmla="*/ 3608922 w 3608922"/>
                <a:gd name="connsiteY1-366" fmla="*/ 1133069 h 1207689"/>
                <a:gd name="connsiteX2-367" fmla="*/ 1608 w 3608922"/>
                <a:gd name="connsiteY2-368" fmla="*/ 865444 h 1207689"/>
                <a:gd name="connsiteX3-369" fmla="*/ 0 w 3608922"/>
                <a:gd name="connsiteY3-370" fmla="*/ 0 h 1207689"/>
                <a:gd name="connsiteX0-371" fmla="*/ 0 w 3608922"/>
                <a:gd name="connsiteY0-372" fmla="*/ 0 h 1197860"/>
                <a:gd name="connsiteX1-373" fmla="*/ 3608922 w 3608922"/>
                <a:gd name="connsiteY1-374" fmla="*/ 1133069 h 1197860"/>
                <a:gd name="connsiteX2-375" fmla="*/ 1608 w 3608922"/>
                <a:gd name="connsiteY2-376" fmla="*/ 798589 h 1197860"/>
                <a:gd name="connsiteX3-377" fmla="*/ 0 w 3608922"/>
                <a:gd name="connsiteY3-378" fmla="*/ 0 h 11978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08922" h="1197860">
                  <a:moveTo>
                    <a:pt x="0" y="0"/>
                  </a:moveTo>
                  <a:cubicBezTo>
                    <a:pt x="1343702" y="918518"/>
                    <a:pt x="2299948" y="1024866"/>
                    <a:pt x="3608922" y="1133069"/>
                  </a:cubicBezTo>
                  <a:cubicBezTo>
                    <a:pt x="2476545" y="1335509"/>
                    <a:pt x="605932" y="1018612"/>
                    <a:pt x="1608" y="798589"/>
                  </a:cubicBezTo>
                  <a:cubicBezTo>
                    <a:pt x="-2519" y="277949"/>
                    <a:pt x="4127" y="52064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800" kern="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MG-矩形 36">
              <a:extLst>
                <a:ext uri="{FF2B5EF4-FFF2-40B4-BE49-F238E27FC236}">
                  <a16:creationId xmlns:a16="http://schemas.microsoft.com/office/drawing/2014/main" id="{291009BA-9DBC-A51C-A6F1-FE0C9C6ABC0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8470705" y="1868062"/>
              <a:ext cx="3720554" cy="1286293"/>
            </a:xfrm>
            <a:custGeom>
              <a:avLst/>
              <a:gdLst>
                <a:gd name="connsiteX0" fmla="*/ 0 w 6362700"/>
                <a:gd name="connsiteY0" fmla="*/ 0 h 1537160"/>
                <a:gd name="connsiteX1" fmla="*/ 6362700 w 6362700"/>
                <a:gd name="connsiteY1" fmla="*/ 0 h 1537160"/>
                <a:gd name="connsiteX2" fmla="*/ 6362700 w 6362700"/>
                <a:gd name="connsiteY2" fmla="*/ 1537160 h 1537160"/>
                <a:gd name="connsiteX3" fmla="*/ 0 w 6362700"/>
                <a:gd name="connsiteY3" fmla="*/ 1537160 h 1537160"/>
                <a:gd name="connsiteX4" fmla="*/ 0 w 6362700"/>
                <a:gd name="connsiteY4" fmla="*/ 0 h 1537160"/>
                <a:gd name="connsiteX0-1" fmla="*/ 0 w 6362700"/>
                <a:gd name="connsiteY0-2" fmla="*/ 0 h 1537160"/>
                <a:gd name="connsiteX1-3" fmla="*/ 6362700 w 6362700"/>
                <a:gd name="connsiteY1-4" fmla="*/ 0 h 1537160"/>
                <a:gd name="connsiteX2-5" fmla="*/ 2095500 w 6362700"/>
                <a:gd name="connsiteY2-6" fmla="*/ 660860 h 1537160"/>
                <a:gd name="connsiteX3-7" fmla="*/ 0 w 6362700"/>
                <a:gd name="connsiteY3-8" fmla="*/ 1537160 h 1537160"/>
                <a:gd name="connsiteX4-9" fmla="*/ 0 w 6362700"/>
                <a:gd name="connsiteY4-10" fmla="*/ 0 h 1537160"/>
                <a:gd name="connsiteX0-11" fmla="*/ 0 w 6386731"/>
                <a:gd name="connsiteY0-12" fmla="*/ 0 h 1548388"/>
                <a:gd name="connsiteX1-13" fmla="*/ 6362700 w 6386731"/>
                <a:gd name="connsiteY1-14" fmla="*/ 0 h 1548388"/>
                <a:gd name="connsiteX2-15" fmla="*/ 2095500 w 6386731"/>
                <a:gd name="connsiteY2-16" fmla="*/ 660860 h 1548388"/>
                <a:gd name="connsiteX3-17" fmla="*/ 0 w 6386731"/>
                <a:gd name="connsiteY3-18" fmla="*/ 1537160 h 1548388"/>
                <a:gd name="connsiteX4-19" fmla="*/ 0 w 6386731"/>
                <a:gd name="connsiteY4-20" fmla="*/ 0 h 1548388"/>
                <a:gd name="connsiteX0-21" fmla="*/ 0 w 6386731"/>
                <a:gd name="connsiteY0-22" fmla="*/ 0 h 1537160"/>
                <a:gd name="connsiteX1-23" fmla="*/ 6362700 w 6386731"/>
                <a:gd name="connsiteY1-24" fmla="*/ 0 h 1537160"/>
                <a:gd name="connsiteX2-25" fmla="*/ 2095500 w 6386731"/>
                <a:gd name="connsiteY2-26" fmla="*/ 660860 h 1537160"/>
                <a:gd name="connsiteX3-27" fmla="*/ 0 w 6386731"/>
                <a:gd name="connsiteY3-28" fmla="*/ 1537160 h 1537160"/>
                <a:gd name="connsiteX4-29" fmla="*/ 0 w 6386731"/>
                <a:gd name="connsiteY4-30" fmla="*/ 0 h 1537160"/>
                <a:gd name="connsiteX0-31" fmla="*/ 0 w 6362700"/>
                <a:gd name="connsiteY0-32" fmla="*/ 0 h 1537160"/>
                <a:gd name="connsiteX1-33" fmla="*/ 6362700 w 6362700"/>
                <a:gd name="connsiteY1-34" fmla="*/ 0 h 1537160"/>
                <a:gd name="connsiteX2-35" fmla="*/ 2095500 w 6362700"/>
                <a:gd name="connsiteY2-36" fmla="*/ 660860 h 1537160"/>
                <a:gd name="connsiteX3-37" fmla="*/ 0 w 6362700"/>
                <a:gd name="connsiteY3-38" fmla="*/ 1537160 h 1537160"/>
                <a:gd name="connsiteX4-39" fmla="*/ 0 w 6362700"/>
                <a:gd name="connsiteY4-40" fmla="*/ 0 h 1537160"/>
                <a:gd name="connsiteX0-41" fmla="*/ 0 w 6362700"/>
                <a:gd name="connsiteY0-42" fmla="*/ 0 h 1537160"/>
                <a:gd name="connsiteX1-43" fmla="*/ 6362700 w 6362700"/>
                <a:gd name="connsiteY1-44" fmla="*/ 0 h 1537160"/>
                <a:gd name="connsiteX2-45" fmla="*/ 1803400 w 6362700"/>
                <a:gd name="connsiteY2-46" fmla="*/ 660860 h 1537160"/>
                <a:gd name="connsiteX3-47" fmla="*/ 0 w 6362700"/>
                <a:gd name="connsiteY3-48" fmla="*/ 1537160 h 1537160"/>
                <a:gd name="connsiteX4-49" fmla="*/ 0 w 6362700"/>
                <a:gd name="connsiteY4-50" fmla="*/ 0 h 1537160"/>
                <a:gd name="connsiteX0-51" fmla="*/ 0 w 6362700"/>
                <a:gd name="connsiteY0-52" fmla="*/ 0 h 1537160"/>
                <a:gd name="connsiteX1-53" fmla="*/ 6362700 w 6362700"/>
                <a:gd name="connsiteY1-54" fmla="*/ 0 h 1537160"/>
                <a:gd name="connsiteX2-55" fmla="*/ 1803400 w 6362700"/>
                <a:gd name="connsiteY2-56" fmla="*/ 660860 h 1537160"/>
                <a:gd name="connsiteX3-57" fmla="*/ 0 w 6362700"/>
                <a:gd name="connsiteY3-58" fmla="*/ 1537160 h 1537160"/>
                <a:gd name="connsiteX4-59" fmla="*/ 0 w 6362700"/>
                <a:gd name="connsiteY4-60" fmla="*/ 0 h 1537160"/>
                <a:gd name="connsiteX0-61" fmla="*/ 0 w 6362700"/>
                <a:gd name="connsiteY0-62" fmla="*/ 0 h 1537160"/>
                <a:gd name="connsiteX1-63" fmla="*/ 6362700 w 6362700"/>
                <a:gd name="connsiteY1-64" fmla="*/ 0 h 1537160"/>
                <a:gd name="connsiteX2-65" fmla="*/ 1930400 w 6362700"/>
                <a:gd name="connsiteY2-66" fmla="*/ 660860 h 1537160"/>
                <a:gd name="connsiteX3-67" fmla="*/ 0 w 6362700"/>
                <a:gd name="connsiteY3-68" fmla="*/ 1537160 h 1537160"/>
                <a:gd name="connsiteX4-69" fmla="*/ 0 w 6362700"/>
                <a:gd name="connsiteY4-70" fmla="*/ 0 h 1537160"/>
                <a:gd name="connsiteX0-71" fmla="*/ 0 w 6362700"/>
                <a:gd name="connsiteY0-72" fmla="*/ 0 h 1537160"/>
                <a:gd name="connsiteX1-73" fmla="*/ 6362700 w 6362700"/>
                <a:gd name="connsiteY1-74" fmla="*/ 0 h 1537160"/>
                <a:gd name="connsiteX2-75" fmla="*/ 1930400 w 6362700"/>
                <a:gd name="connsiteY2-76" fmla="*/ 660860 h 1537160"/>
                <a:gd name="connsiteX3-77" fmla="*/ 0 w 6362700"/>
                <a:gd name="connsiteY3-78" fmla="*/ 1537160 h 1537160"/>
                <a:gd name="connsiteX4-79" fmla="*/ 0 w 6362700"/>
                <a:gd name="connsiteY4-80" fmla="*/ 0 h 1537160"/>
                <a:gd name="connsiteX0-81" fmla="*/ 0 w 6362700"/>
                <a:gd name="connsiteY0-82" fmla="*/ 0 h 1537160"/>
                <a:gd name="connsiteX1-83" fmla="*/ 6362700 w 6362700"/>
                <a:gd name="connsiteY1-84" fmla="*/ 0 h 1537160"/>
                <a:gd name="connsiteX2-85" fmla="*/ 1854200 w 6362700"/>
                <a:gd name="connsiteY2-86" fmla="*/ 635460 h 1537160"/>
                <a:gd name="connsiteX3-87" fmla="*/ 0 w 6362700"/>
                <a:gd name="connsiteY3-88" fmla="*/ 1537160 h 1537160"/>
                <a:gd name="connsiteX4-89" fmla="*/ 0 w 6362700"/>
                <a:gd name="connsiteY4-90" fmla="*/ 0 h 1537160"/>
                <a:gd name="connsiteX0-91" fmla="*/ 0 w 6362700"/>
                <a:gd name="connsiteY0-92" fmla="*/ 0 h 1537160"/>
                <a:gd name="connsiteX1-93" fmla="*/ 6362700 w 6362700"/>
                <a:gd name="connsiteY1-94" fmla="*/ 0 h 1537160"/>
                <a:gd name="connsiteX2-95" fmla="*/ 1892300 w 6362700"/>
                <a:gd name="connsiteY2-96" fmla="*/ 635460 h 1537160"/>
                <a:gd name="connsiteX3-97" fmla="*/ 0 w 6362700"/>
                <a:gd name="connsiteY3-98" fmla="*/ 1537160 h 1537160"/>
                <a:gd name="connsiteX4-99" fmla="*/ 0 w 6362700"/>
                <a:gd name="connsiteY4-100" fmla="*/ 0 h 1537160"/>
                <a:gd name="connsiteX0-101" fmla="*/ 0 w 6362700"/>
                <a:gd name="connsiteY0-102" fmla="*/ 0 h 1537160"/>
                <a:gd name="connsiteX1-103" fmla="*/ 6362700 w 6362700"/>
                <a:gd name="connsiteY1-104" fmla="*/ 0 h 1537160"/>
                <a:gd name="connsiteX2-105" fmla="*/ 1892300 w 6362700"/>
                <a:gd name="connsiteY2-106" fmla="*/ 635460 h 1537160"/>
                <a:gd name="connsiteX3-107" fmla="*/ 0 w 6362700"/>
                <a:gd name="connsiteY3-108" fmla="*/ 1537160 h 1537160"/>
                <a:gd name="connsiteX4-109" fmla="*/ 0 w 6362700"/>
                <a:gd name="connsiteY4-110" fmla="*/ 0 h 1537160"/>
                <a:gd name="connsiteX0-111" fmla="*/ 0 w 6382786"/>
                <a:gd name="connsiteY0-112" fmla="*/ 0 h 1537160"/>
                <a:gd name="connsiteX1-113" fmla="*/ 6362700 w 6382786"/>
                <a:gd name="connsiteY1-114" fmla="*/ 0 h 1537160"/>
                <a:gd name="connsiteX2-115" fmla="*/ 2108200 w 6382786"/>
                <a:gd name="connsiteY2-116" fmla="*/ 571797 h 1537160"/>
                <a:gd name="connsiteX3-117" fmla="*/ 1892300 w 6382786"/>
                <a:gd name="connsiteY3-118" fmla="*/ 635460 h 1537160"/>
                <a:gd name="connsiteX4-119" fmla="*/ 0 w 6382786"/>
                <a:gd name="connsiteY4-120" fmla="*/ 1537160 h 1537160"/>
                <a:gd name="connsiteX5" fmla="*/ 0 w 6382786"/>
                <a:gd name="connsiteY5" fmla="*/ 0 h 1537160"/>
                <a:gd name="connsiteX0-121" fmla="*/ 0 w 6381581"/>
                <a:gd name="connsiteY0-122" fmla="*/ 0 h 1537160"/>
                <a:gd name="connsiteX1-123" fmla="*/ 6362700 w 6381581"/>
                <a:gd name="connsiteY1-124" fmla="*/ 0 h 1537160"/>
                <a:gd name="connsiteX2-125" fmla="*/ 1892300 w 6381581"/>
                <a:gd name="connsiteY2-126" fmla="*/ 635460 h 1537160"/>
                <a:gd name="connsiteX3-127" fmla="*/ 0 w 6381581"/>
                <a:gd name="connsiteY3-128" fmla="*/ 1537160 h 1537160"/>
                <a:gd name="connsiteX4-129" fmla="*/ 0 w 6381581"/>
                <a:gd name="connsiteY4-130" fmla="*/ 0 h 1537160"/>
                <a:gd name="connsiteX0-131" fmla="*/ 0 w 6382533"/>
                <a:gd name="connsiteY0-132" fmla="*/ 0 h 1537160"/>
                <a:gd name="connsiteX1-133" fmla="*/ 6362700 w 6382533"/>
                <a:gd name="connsiteY1-134" fmla="*/ 0 h 1537160"/>
                <a:gd name="connsiteX2-135" fmla="*/ 2082800 w 6382533"/>
                <a:gd name="connsiteY2-136" fmla="*/ 559260 h 1537160"/>
                <a:gd name="connsiteX3-137" fmla="*/ 0 w 6382533"/>
                <a:gd name="connsiteY3-138" fmla="*/ 1537160 h 1537160"/>
                <a:gd name="connsiteX4-139" fmla="*/ 0 w 6382533"/>
                <a:gd name="connsiteY4-140" fmla="*/ 0 h 1537160"/>
                <a:gd name="connsiteX0-141" fmla="*/ 0 w 6382727"/>
                <a:gd name="connsiteY0-142" fmla="*/ 0 h 1537160"/>
                <a:gd name="connsiteX1-143" fmla="*/ 6362700 w 6382727"/>
                <a:gd name="connsiteY1-144" fmla="*/ 0 h 1537160"/>
                <a:gd name="connsiteX2-145" fmla="*/ 2082800 w 6382727"/>
                <a:gd name="connsiteY2-146" fmla="*/ 559260 h 1537160"/>
                <a:gd name="connsiteX3-147" fmla="*/ 0 w 6382727"/>
                <a:gd name="connsiteY3-148" fmla="*/ 1537160 h 1537160"/>
                <a:gd name="connsiteX4-149" fmla="*/ 0 w 6382727"/>
                <a:gd name="connsiteY4-150" fmla="*/ 0 h 1537160"/>
                <a:gd name="connsiteX0-151" fmla="*/ 0 w 6382727"/>
                <a:gd name="connsiteY0-152" fmla="*/ 0 h 1537160"/>
                <a:gd name="connsiteX1-153" fmla="*/ 6362700 w 6382727"/>
                <a:gd name="connsiteY1-154" fmla="*/ 0 h 1537160"/>
                <a:gd name="connsiteX2-155" fmla="*/ 2082800 w 6382727"/>
                <a:gd name="connsiteY2-156" fmla="*/ 559260 h 1537160"/>
                <a:gd name="connsiteX3-157" fmla="*/ 0 w 6382727"/>
                <a:gd name="connsiteY3-158" fmla="*/ 1537160 h 1537160"/>
                <a:gd name="connsiteX4-159" fmla="*/ 0 w 6382727"/>
                <a:gd name="connsiteY4-160" fmla="*/ 0 h 1537160"/>
                <a:gd name="connsiteX0-161" fmla="*/ 0 w 6384542"/>
                <a:gd name="connsiteY0-162" fmla="*/ 0 h 1537160"/>
                <a:gd name="connsiteX1-163" fmla="*/ 6362700 w 6384542"/>
                <a:gd name="connsiteY1-164" fmla="*/ 0 h 1537160"/>
                <a:gd name="connsiteX2-165" fmla="*/ 2082800 w 6384542"/>
                <a:gd name="connsiteY2-166" fmla="*/ 559260 h 1537160"/>
                <a:gd name="connsiteX3-167" fmla="*/ 0 w 6384542"/>
                <a:gd name="connsiteY3-168" fmla="*/ 1537160 h 1537160"/>
                <a:gd name="connsiteX4-169" fmla="*/ 0 w 6384542"/>
                <a:gd name="connsiteY4-170" fmla="*/ 0 h 1537160"/>
                <a:gd name="connsiteX0-171" fmla="*/ 0 w 6385942"/>
                <a:gd name="connsiteY0-172" fmla="*/ 0 h 1537160"/>
                <a:gd name="connsiteX1-173" fmla="*/ 6362700 w 6385942"/>
                <a:gd name="connsiteY1-174" fmla="*/ 0 h 1537160"/>
                <a:gd name="connsiteX2-175" fmla="*/ 2082800 w 6385942"/>
                <a:gd name="connsiteY2-176" fmla="*/ 559260 h 1537160"/>
                <a:gd name="connsiteX3-177" fmla="*/ 0 w 6385942"/>
                <a:gd name="connsiteY3-178" fmla="*/ 1537160 h 1537160"/>
                <a:gd name="connsiteX4-179" fmla="*/ 0 w 6385942"/>
                <a:gd name="connsiteY4-180" fmla="*/ 0 h 1537160"/>
                <a:gd name="connsiteX0-181" fmla="*/ 0 w 6362700"/>
                <a:gd name="connsiteY0-182" fmla="*/ 0 h 1537160"/>
                <a:gd name="connsiteX1-183" fmla="*/ 6362700 w 6362700"/>
                <a:gd name="connsiteY1-184" fmla="*/ 0 h 1537160"/>
                <a:gd name="connsiteX2-185" fmla="*/ 2082800 w 6362700"/>
                <a:gd name="connsiteY2-186" fmla="*/ 559260 h 1537160"/>
                <a:gd name="connsiteX3-187" fmla="*/ 0 w 6362700"/>
                <a:gd name="connsiteY3-188" fmla="*/ 1537160 h 1537160"/>
                <a:gd name="connsiteX4-189" fmla="*/ 0 w 6362700"/>
                <a:gd name="connsiteY4-190" fmla="*/ 0 h 1537160"/>
                <a:gd name="connsiteX0-191" fmla="*/ 0 w 4991100"/>
                <a:gd name="connsiteY0-192" fmla="*/ 12700 h 1549860"/>
                <a:gd name="connsiteX1-193" fmla="*/ 4991100 w 4991100"/>
                <a:gd name="connsiteY1-194" fmla="*/ 0 h 1549860"/>
                <a:gd name="connsiteX2-195" fmla="*/ 2082800 w 4991100"/>
                <a:gd name="connsiteY2-196" fmla="*/ 571960 h 1549860"/>
                <a:gd name="connsiteX3-197" fmla="*/ 0 w 4991100"/>
                <a:gd name="connsiteY3-198" fmla="*/ 1549860 h 1549860"/>
                <a:gd name="connsiteX4-199" fmla="*/ 0 w 4991100"/>
                <a:gd name="connsiteY4-200" fmla="*/ 12700 h 1549860"/>
                <a:gd name="connsiteX0-201" fmla="*/ 0 w 4991100"/>
                <a:gd name="connsiteY0-202" fmla="*/ 12700 h 1549860"/>
                <a:gd name="connsiteX1-203" fmla="*/ 4991100 w 4991100"/>
                <a:gd name="connsiteY1-204" fmla="*/ 0 h 1549860"/>
                <a:gd name="connsiteX2-205" fmla="*/ 2082800 w 4991100"/>
                <a:gd name="connsiteY2-206" fmla="*/ 571960 h 1549860"/>
                <a:gd name="connsiteX3-207" fmla="*/ 0 w 4991100"/>
                <a:gd name="connsiteY3-208" fmla="*/ 1549860 h 1549860"/>
                <a:gd name="connsiteX4-209" fmla="*/ 0 w 4991100"/>
                <a:gd name="connsiteY4-210" fmla="*/ 12700 h 1549860"/>
                <a:gd name="connsiteX0-211" fmla="*/ 0 w 5003480"/>
                <a:gd name="connsiteY0-212" fmla="*/ 0 h 1561920"/>
                <a:gd name="connsiteX1-213" fmla="*/ 5003480 w 5003480"/>
                <a:gd name="connsiteY1-214" fmla="*/ 12060 h 1561920"/>
                <a:gd name="connsiteX2-215" fmla="*/ 2095180 w 5003480"/>
                <a:gd name="connsiteY2-216" fmla="*/ 584020 h 1561920"/>
                <a:gd name="connsiteX3-217" fmla="*/ 12380 w 5003480"/>
                <a:gd name="connsiteY3-218" fmla="*/ 1561920 h 1561920"/>
                <a:gd name="connsiteX4-219" fmla="*/ 0 w 5003480"/>
                <a:gd name="connsiteY4-220" fmla="*/ 0 h 1561920"/>
                <a:gd name="connsiteX0-221" fmla="*/ 0 w 3625946"/>
                <a:gd name="connsiteY0-222" fmla="*/ 0 h 1561920"/>
                <a:gd name="connsiteX1-223" fmla="*/ 3625946 w 3625946"/>
                <a:gd name="connsiteY1-224" fmla="*/ 1320139 h 1561920"/>
                <a:gd name="connsiteX2-225" fmla="*/ 2095180 w 3625946"/>
                <a:gd name="connsiteY2-226" fmla="*/ 584020 h 1561920"/>
                <a:gd name="connsiteX3-227" fmla="*/ 12380 w 3625946"/>
                <a:gd name="connsiteY3-228" fmla="*/ 1561920 h 1561920"/>
                <a:gd name="connsiteX4-229" fmla="*/ 0 w 3625946"/>
                <a:gd name="connsiteY4-230" fmla="*/ 0 h 1561920"/>
                <a:gd name="connsiteX0-231" fmla="*/ 0 w 3625946"/>
                <a:gd name="connsiteY0-232" fmla="*/ 0 h 1561920"/>
                <a:gd name="connsiteX1-233" fmla="*/ 3625946 w 3625946"/>
                <a:gd name="connsiteY1-234" fmla="*/ 1320139 h 1561920"/>
                <a:gd name="connsiteX2-235" fmla="*/ 2095180 w 3625946"/>
                <a:gd name="connsiteY2-236" fmla="*/ 584020 h 1561920"/>
                <a:gd name="connsiteX3-237" fmla="*/ 12380 w 3625946"/>
                <a:gd name="connsiteY3-238" fmla="*/ 1561920 h 1561920"/>
                <a:gd name="connsiteX4-239" fmla="*/ 0 w 3625946"/>
                <a:gd name="connsiteY4-240" fmla="*/ 0 h 1561920"/>
                <a:gd name="connsiteX0-241" fmla="*/ 0 w 3625946"/>
                <a:gd name="connsiteY0-242" fmla="*/ 0 h 2048347"/>
                <a:gd name="connsiteX1-243" fmla="*/ 3625946 w 3625946"/>
                <a:gd name="connsiteY1-244" fmla="*/ 1320139 h 2048347"/>
                <a:gd name="connsiteX2-245" fmla="*/ 1782630 w 3625946"/>
                <a:gd name="connsiteY2-246" fmla="*/ 2007858 h 2048347"/>
                <a:gd name="connsiteX3-247" fmla="*/ 12380 w 3625946"/>
                <a:gd name="connsiteY3-248" fmla="*/ 1561920 h 2048347"/>
                <a:gd name="connsiteX4-249" fmla="*/ 0 w 3625946"/>
                <a:gd name="connsiteY4-250" fmla="*/ 0 h 2048347"/>
                <a:gd name="connsiteX0-251" fmla="*/ 0 w 3625947"/>
                <a:gd name="connsiteY0-252" fmla="*/ 0 h 1655926"/>
                <a:gd name="connsiteX1-253" fmla="*/ 3625946 w 3625947"/>
                <a:gd name="connsiteY1-254" fmla="*/ 1320139 h 1655926"/>
                <a:gd name="connsiteX2-255" fmla="*/ 12380 w 3625947"/>
                <a:gd name="connsiteY2-256" fmla="*/ 1561920 h 1655926"/>
                <a:gd name="connsiteX3-257" fmla="*/ 0 w 3625947"/>
                <a:gd name="connsiteY3-258" fmla="*/ 0 h 1655926"/>
                <a:gd name="connsiteX0-259" fmla="*/ 0 w 3625947"/>
                <a:gd name="connsiteY0-260" fmla="*/ 0 h 1406724"/>
                <a:gd name="connsiteX1-261" fmla="*/ 3625946 w 3625947"/>
                <a:gd name="connsiteY1-262" fmla="*/ 1320139 h 1406724"/>
                <a:gd name="connsiteX2-263" fmla="*/ 23955 w 3625947"/>
                <a:gd name="connsiteY2-264" fmla="*/ 971548 h 1406724"/>
                <a:gd name="connsiteX3-265" fmla="*/ 0 w 3625947"/>
                <a:gd name="connsiteY3-266" fmla="*/ 0 h 1406724"/>
                <a:gd name="connsiteX0-267" fmla="*/ 0 w 3625946"/>
                <a:gd name="connsiteY0-268" fmla="*/ 0 h 1411514"/>
                <a:gd name="connsiteX1-269" fmla="*/ 3625946 w 3625946"/>
                <a:gd name="connsiteY1-270" fmla="*/ 1320139 h 1411514"/>
                <a:gd name="connsiteX2-271" fmla="*/ 23955 w 3625946"/>
                <a:gd name="connsiteY2-272" fmla="*/ 971548 h 1411514"/>
                <a:gd name="connsiteX3-273" fmla="*/ 0 w 3625946"/>
                <a:gd name="connsiteY3-274" fmla="*/ 0 h 1411514"/>
                <a:gd name="connsiteX0-275" fmla="*/ 0 w 3625946"/>
                <a:gd name="connsiteY0-276" fmla="*/ 0 h 1411514"/>
                <a:gd name="connsiteX1-277" fmla="*/ 3625946 w 3625946"/>
                <a:gd name="connsiteY1-278" fmla="*/ 1320139 h 1411514"/>
                <a:gd name="connsiteX2-279" fmla="*/ 23955 w 3625946"/>
                <a:gd name="connsiteY2-280" fmla="*/ 971548 h 1411514"/>
                <a:gd name="connsiteX3-281" fmla="*/ 0 w 3625946"/>
                <a:gd name="connsiteY3-282" fmla="*/ 0 h 1411514"/>
                <a:gd name="connsiteX0-283" fmla="*/ 0 w 3625946"/>
                <a:gd name="connsiteY0-284" fmla="*/ 0 h 1411514"/>
                <a:gd name="connsiteX1-285" fmla="*/ 3625946 w 3625946"/>
                <a:gd name="connsiteY1-286" fmla="*/ 1320139 h 1411514"/>
                <a:gd name="connsiteX2-287" fmla="*/ 23955 w 3625946"/>
                <a:gd name="connsiteY2-288" fmla="*/ 971548 h 1411514"/>
                <a:gd name="connsiteX3-289" fmla="*/ 0 w 3625946"/>
                <a:gd name="connsiteY3-290" fmla="*/ 0 h 1411514"/>
                <a:gd name="connsiteX0-291" fmla="*/ 0 w 3625946"/>
                <a:gd name="connsiteY0-292" fmla="*/ 0 h 1401158"/>
                <a:gd name="connsiteX1-293" fmla="*/ 3625946 w 3625946"/>
                <a:gd name="connsiteY1-294" fmla="*/ 1320139 h 1401158"/>
                <a:gd name="connsiteX2-295" fmla="*/ 12380 w 3625946"/>
                <a:gd name="connsiteY2-296" fmla="*/ 890517 h 1401158"/>
                <a:gd name="connsiteX3-297" fmla="*/ 0 w 3625946"/>
                <a:gd name="connsiteY3-298" fmla="*/ 0 h 1401158"/>
                <a:gd name="connsiteX0-299" fmla="*/ 488 w 3626434"/>
                <a:gd name="connsiteY0-300" fmla="*/ 0 h 1395038"/>
                <a:gd name="connsiteX1-301" fmla="*/ 3626434 w 3626434"/>
                <a:gd name="connsiteY1-302" fmla="*/ 1320139 h 1395038"/>
                <a:gd name="connsiteX2-303" fmla="*/ 1292 w 3626434"/>
                <a:gd name="connsiteY2-304" fmla="*/ 832637 h 1395038"/>
                <a:gd name="connsiteX3-305" fmla="*/ 488 w 3626434"/>
                <a:gd name="connsiteY3-306" fmla="*/ 0 h 1395038"/>
                <a:gd name="connsiteX0-307" fmla="*/ 11363 w 3625732"/>
                <a:gd name="connsiteY0-308" fmla="*/ 0 h 1279279"/>
                <a:gd name="connsiteX1-309" fmla="*/ 3625732 w 3625732"/>
                <a:gd name="connsiteY1-310" fmla="*/ 1204380 h 1279279"/>
                <a:gd name="connsiteX2-311" fmla="*/ 590 w 3625732"/>
                <a:gd name="connsiteY2-312" fmla="*/ 716878 h 1279279"/>
                <a:gd name="connsiteX3-313" fmla="*/ 11363 w 3625732"/>
                <a:gd name="connsiteY3-314" fmla="*/ 0 h 1279279"/>
                <a:gd name="connsiteX0-315" fmla="*/ 11363 w 3625732"/>
                <a:gd name="connsiteY0-316" fmla="*/ 0 h 1279279"/>
                <a:gd name="connsiteX1-317" fmla="*/ 3625732 w 3625732"/>
                <a:gd name="connsiteY1-318" fmla="*/ 1204380 h 1279279"/>
                <a:gd name="connsiteX2-319" fmla="*/ 590 w 3625732"/>
                <a:gd name="connsiteY2-320" fmla="*/ 716878 h 1279279"/>
                <a:gd name="connsiteX3-321" fmla="*/ 11363 w 3625732"/>
                <a:gd name="connsiteY3-322" fmla="*/ 0 h 1279279"/>
                <a:gd name="connsiteX0-323" fmla="*/ 11363 w 3625732"/>
                <a:gd name="connsiteY0-324" fmla="*/ 0 h 1253862"/>
                <a:gd name="connsiteX1-325" fmla="*/ 3625732 w 3625732"/>
                <a:gd name="connsiteY1-326" fmla="*/ 1204380 h 1253862"/>
                <a:gd name="connsiteX2-327" fmla="*/ 590 w 3625732"/>
                <a:gd name="connsiteY2-328" fmla="*/ 716878 h 1253862"/>
                <a:gd name="connsiteX3-329" fmla="*/ 11363 w 3625732"/>
                <a:gd name="connsiteY3-330" fmla="*/ 0 h 1253862"/>
                <a:gd name="connsiteX0-331" fmla="*/ 0 w 3626749"/>
                <a:gd name="connsiteY0-332" fmla="*/ 0 h 1253862"/>
                <a:gd name="connsiteX1-333" fmla="*/ 3626749 w 3626749"/>
                <a:gd name="connsiteY1-334" fmla="*/ 1204380 h 1253862"/>
                <a:gd name="connsiteX2-335" fmla="*/ 1607 w 3626749"/>
                <a:gd name="connsiteY2-336" fmla="*/ 716878 h 1253862"/>
                <a:gd name="connsiteX3-337" fmla="*/ 0 w 3626749"/>
                <a:gd name="connsiteY3-338" fmla="*/ 0 h 1253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26749" h="1253862">
                  <a:moveTo>
                    <a:pt x="0" y="0"/>
                  </a:moveTo>
                  <a:cubicBezTo>
                    <a:pt x="1343702" y="918518"/>
                    <a:pt x="2317775" y="1096177"/>
                    <a:pt x="3626749" y="1204380"/>
                  </a:cubicBezTo>
                  <a:cubicBezTo>
                    <a:pt x="2494372" y="1406820"/>
                    <a:pt x="605931" y="936901"/>
                    <a:pt x="1607" y="716878"/>
                  </a:cubicBezTo>
                  <a:cubicBezTo>
                    <a:pt x="-2520" y="196238"/>
                    <a:pt x="4127" y="5206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427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学校概况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286" y="469126"/>
            <a:ext cx="1545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SCHOOL PROFILE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018401" y="1265329"/>
            <a:ext cx="2981842" cy="1150743"/>
            <a:chOff x="8244771" y="1171200"/>
            <a:chExt cx="2981842" cy="1150743"/>
          </a:xfrm>
        </p:grpSpPr>
        <p:grpSp>
          <p:nvGrpSpPr>
            <p:cNvPr id="44" name="组合 43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42" name="圆角矩形 41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40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13.8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亿元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516091" y="1791678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教学科研仪器设备总值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18401" y="2932764"/>
            <a:ext cx="2981842" cy="1150743"/>
            <a:chOff x="8244771" y="1171200"/>
            <a:chExt cx="2981842" cy="1150743"/>
          </a:xfrm>
        </p:grpSpPr>
        <p:grpSp>
          <p:nvGrpSpPr>
            <p:cNvPr id="50" name="组合 49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53" name="圆角矩形 52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圆角矩形 53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862339" y="179167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一级学科博士点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18401" y="4600199"/>
            <a:ext cx="2981842" cy="1150743"/>
            <a:chOff x="8244771" y="1171200"/>
            <a:chExt cx="2981842" cy="1150743"/>
          </a:xfrm>
        </p:grpSpPr>
        <p:grpSp>
          <p:nvGrpSpPr>
            <p:cNvPr id="56" name="组合 55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59" name="圆角矩形 58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圆角矩形 59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14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746923" y="1791678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博士后科研流动站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05079" y="1265329"/>
            <a:ext cx="2981842" cy="1150743"/>
            <a:chOff x="8244771" y="1171200"/>
            <a:chExt cx="2981842" cy="1150743"/>
          </a:xfrm>
        </p:grpSpPr>
        <p:grpSp>
          <p:nvGrpSpPr>
            <p:cNvPr id="62" name="组合 61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65" name="圆角矩形 64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圆角矩形 65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120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万余平方米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977756" y="179167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各类建筑面积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05079" y="2932764"/>
            <a:ext cx="2981842" cy="1150743"/>
            <a:chOff x="8244771" y="1171200"/>
            <a:chExt cx="2981842" cy="1150743"/>
          </a:xfrm>
        </p:grpSpPr>
        <p:grpSp>
          <p:nvGrpSpPr>
            <p:cNvPr id="68" name="组合 67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71" name="圆角矩形 70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圆角矩形 71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11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8746923" y="1791678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江苏高校优势学科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605079" y="4600199"/>
            <a:ext cx="2981842" cy="1150743"/>
            <a:chOff x="8244771" y="1171200"/>
            <a:chExt cx="2981842" cy="1150743"/>
          </a:xfrm>
        </p:grpSpPr>
        <p:grpSp>
          <p:nvGrpSpPr>
            <p:cNvPr id="74" name="组合 73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77" name="圆角矩形 76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圆角矩形 77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21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746923" y="1791678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硕士专业学位类别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91757" y="4600199"/>
            <a:ext cx="2981842" cy="1150743"/>
            <a:chOff x="8244771" y="1171200"/>
            <a:chExt cx="2981842" cy="1150743"/>
          </a:xfrm>
        </p:grpSpPr>
        <p:grpSp>
          <p:nvGrpSpPr>
            <p:cNvPr id="80" name="组合 79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83" name="圆角矩形 82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圆角矩形 83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862339" y="179167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一级学科硕士点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91757" y="2932764"/>
            <a:ext cx="2981842" cy="1150743"/>
            <a:chOff x="8244771" y="1171200"/>
            <a:chExt cx="2981842" cy="1150743"/>
          </a:xfrm>
        </p:grpSpPr>
        <p:grpSp>
          <p:nvGrpSpPr>
            <p:cNvPr id="86" name="组合 85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89" name="圆角矩形 88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圆角矩形 89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330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万册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093171" y="179167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图书馆藏书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191757" y="1265329"/>
            <a:ext cx="2981842" cy="1150743"/>
            <a:chOff x="8244771" y="1171200"/>
            <a:chExt cx="2981842" cy="1150743"/>
          </a:xfrm>
        </p:grpSpPr>
        <p:grpSp>
          <p:nvGrpSpPr>
            <p:cNvPr id="92" name="组合 91"/>
            <p:cNvGrpSpPr/>
            <p:nvPr/>
          </p:nvGrpSpPr>
          <p:grpSpPr>
            <a:xfrm>
              <a:off x="8244771" y="1171200"/>
              <a:ext cx="2981842" cy="1150743"/>
              <a:chOff x="8244771" y="1171200"/>
              <a:chExt cx="2981842" cy="1150743"/>
            </a:xfrm>
          </p:grpSpPr>
          <p:sp>
            <p:nvSpPr>
              <p:cNvPr id="95" name="圆角矩形 94"/>
              <p:cNvSpPr>
                <a:spLocks/>
              </p:cNvSpPr>
              <p:nvPr/>
            </p:nvSpPr>
            <p:spPr>
              <a:xfrm>
                <a:off x="8244771" y="1223682"/>
                <a:ext cx="2928054" cy="1098261"/>
              </a:xfrm>
              <a:prstGeom prst="roundRect">
                <a:avLst>
                  <a:gd name="adj" fmla="val 6824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6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圆角矩形 95"/>
              <p:cNvSpPr>
                <a:spLocks/>
              </p:cNvSpPr>
              <p:nvPr/>
            </p:nvSpPr>
            <p:spPr>
              <a:xfrm>
                <a:off x="8298559" y="1171200"/>
                <a:ext cx="2928054" cy="1098261"/>
              </a:xfrm>
              <a:prstGeom prst="roundRect">
                <a:avLst>
                  <a:gd name="adj" fmla="val 6824"/>
                </a:avLst>
              </a:prstGeom>
              <a:solidFill>
                <a:schemeClr val="bg1"/>
              </a:solidFill>
              <a:ln w="6350">
                <a:solidFill>
                  <a:schemeClr val="accent3"/>
                </a:solidFill>
                <a:prstDash val="sysDot"/>
              </a:ln>
              <a:effectLst>
                <a:outerShdw blurRad="127000" dist="63500" dir="18900000" algn="bl" rotWithShape="0">
                  <a:schemeClr val="accent1">
                    <a:alpha val="2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8378874" y="1262716"/>
              <a:ext cx="2767424" cy="646331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3600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3000</a:t>
              </a:r>
              <a:r>
                <a:rPr lang="zh-CN" altLang="en-US" b="1" dirty="0">
                  <a:solidFill>
                    <a:schemeClr val="accent1"/>
                  </a:solidFill>
                  <a:effectLst>
                    <a:reflection blurRad="101600" stA="33000" endPos="39000" dist="381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余亩</a:t>
              </a:r>
              <a:endParaRPr lang="zh-CN" altLang="en-US" sz="3600" b="1" dirty="0">
                <a:solidFill>
                  <a:schemeClr val="accent1"/>
                </a:solidFill>
                <a:effectLst>
                  <a:reflection blurRad="101600" stA="33000" endPos="39000" dist="381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9208587" y="179167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t">
                <a:spcAft>
                  <a:spcPts val="60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占地面积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8719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2815005" y="2088902"/>
            <a:ext cx="0" cy="2923969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学校概况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545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SCHOOL PROFILE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3508" y="5243500"/>
            <a:ext cx="10788248" cy="1451201"/>
            <a:chOff x="713508" y="5325143"/>
            <a:chExt cx="10788248" cy="145120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5186F6B-16B0-51E0-04FC-0BD71A09E23A}"/>
                </a:ext>
              </a:extLst>
            </p:cNvPr>
            <p:cNvSpPr/>
            <p:nvPr/>
          </p:nvSpPr>
          <p:spPr>
            <a:xfrm>
              <a:off x="1323026" y="5381421"/>
              <a:ext cx="9575342" cy="1176864"/>
            </a:xfrm>
            <a:prstGeom prst="ellipse">
              <a:avLst/>
            </a:prstGeom>
            <a:gradFill flip="none" rotWithShape="1">
              <a:gsLst>
                <a:gs pos="98000">
                  <a:schemeClr val="accent3">
                    <a:alpha val="17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FF2C0EA-4997-BD8B-BDA9-FA0CFC7A18CF}"/>
                </a:ext>
              </a:extLst>
            </p:cNvPr>
            <p:cNvSpPr/>
            <p:nvPr/>
          </p:nvSpPr>
          <p:spPr>
            <a:xfrm>
              <a:off x="713508" y="5325143"/>
              <a:ext cx="10788248" cy="1451201"/>
            </a:xfrm>
            <a:prstGeom prst="ellipse">
              <a:avLst/>
            </a:prstGeom>
            <a:noFill/>
            <a:ln>
              <a:gradFill>
                <a:gsLst>
                  <a:gs pos="5310">
                    <a:schemeClr val="accent1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EF51044-BF2B-D4ED-F12F-F312E0F0FC68}"/>
                </a:ext>
              </a:extLst>
            </p:cNvPr>
            <p:cNvSpPr/>
            <p:nvPr/>
          </p:nvSpPr>
          <p:spPr>
            <a:xfrm>
              <a:off x="2171700" y="5428818"/>
              <a:ext cx="7832268" cy="951245"/>
            </a:xfrm>
            <a:prstGeom prst="ellipse">
              <a:avLst/>
            </a:prstGeom>
            <a:gradFill flip="none" rotWithShape="1">
              <a:gsLst>
                <a:gs pos="98000">
                  <a:schemeClr val="accent2">
                    <a:alpha val="17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320788" y="4083820"/>
            <a:ext cx="174477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ln>
                  <a:gradFill>
                    <a:gsLst>
                      <a:gs pos="0">
                        <a:schemeClr val="accent3">
                          <a:alpha val="50000"/>
                        </a:schemeClr>
                      </a:gs>
                      <a:gs pos="100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</a:t>
            </a:r>
            <a:endParaRPr lang="zh-CN" altLang="en-US" sz="11500" dirty="0">
              <a:ln>
                <a:gradFill>
                  <a:gsLst>
                    <a:gs pos="0">
                      <a:schemeClr val="accent3">
                        <a:alpha val="50000"/>
                      </a:schemeClr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5153" y="5073134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effectLst>
                  <a:reflection blurRad="63500" stA="50000" endA="300" endPos="50000" dist="508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学科领域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5035691" y="2088902"/>
            <a:ext cx="0" cy="33648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7599277" y="2072573"/>
            <a:ext cx="0" cy="33648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9575034" y="2513444"/>
            <a:ext cx="0" cy="33648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8040148" y="3656444"/>
            <a:ext cx="0" cy="17319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10620063" y="3705430"/>
            <a:ext cx="0" cy="17319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1688334" y="3917701"/>
            <a:ext cx="0" cy="17319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4153948" y="3378859"/>
            <a:ext cx="0" cy="173198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3582448" y="4717802"/>
            <a:ext cx="0" cy="8502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9379091" y="4783116"/>
            <a:ext cx="0" cy="8502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82DEFC5A-579F-9093-C860-B38E3CABD44E}"/>
              </a:ext>
            </a:extLst>
          </p:cNvPr>
          <p:cNvCxnSpPr>
            <a:cxnSpLocks/>
          </p:cNvCxnSpPr>
          <p:nvPr/>
        </p:nvCxnSpPr>
        <p:spPr>
          <a:xfrm>
            <a:off x="6086162" y="3787073"/>
            <a:ext cx="0" cy="850241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7189E629-6C4A-6003-8854-2BFBE396B620}"/>
              </a:ext>
            </a:extLst>
          </p:cNvPr>
          <p:cNvSpPr/>
          <p:nvPr/>
        </p:nvSpPr>
        <p:spPr>
          <a:xfrm>
            <a:off x="1019175" y="2883828"/>
            <a:ext cx="1324841" cy="1324841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0"/>
            <a:tileRect/>
          </a:gradFill>
          <a:ln>
            <a:noFill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433580" y="2769527"/>
            <a:ext cx="1324841" cy="1324841"/>
            <a:chOff x="5433580" y="2573584"/>
            <a:chExt cx="1324841" cy="132484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5433580" y="2573584"/>
              <a:ext cx="1324841" cy="1324841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44595" y="2974394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工学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08408" y="1026433"/>
            <a:ext cx="1324841" cy="1324841"/>
            <a:chOff x="6794109" y="993776"/>
            <a:chExt cx="1324841" cy="132484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6794109" y="993776"/>
              <a:ext cx="1324841" cy="1324841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005124" y="1394586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农学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33167" y="1075419"/>
            <a:ext cx="1324841" cy="1324841"/>
            <a:chOff x="2133167" y="1140733"/>
            <a:chExt cx="1324841" cy="132484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2133167" y="1140733"/>
              <a:ext cx="1324841" cy="1324841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344182" y="1541543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理学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91872" y="3700261"/>
            <a:ext cx="1324841" cy="1324841"/>
            <a:chOff x="9116415" y="3732917"/>
            <a:chExt cx="1324841" cy="1324841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9116415" y="3732917"/>
              <a:ext cx="1324841" cy="1324841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327430" y="4133727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医学</a:t>
              </a: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3005447" y="3879867"/>
            <a:ext cx="1175603" cy="1175603"/>
            <a:chOff x="2613561" y="3912523"/>
            <a:chExt cx="1175603" cy="117560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>
              <a:spLocks/>
            </p:cNvSpPr>
            <p:nvPr/>
          </p:nvSpPr>
          <p:spPr>
            <a:xfrm>
              <a:off x="2613561" y="3912523"/>
              <a:ext cx="1175603" cy="1175603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724309" y="430026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管理学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>
          <a:xfrm>
            <a:off x="8954488" y="1434648"/>
            <a:ext cx="1175603" cy="1175603"/>
            <a:chOff x="9019803" y="1434648"/>
            <a:chExt cx="1175603" cy="11756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9019803" y="1434648"/>
              <a:ext cx="1175603" cy="1175603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30551" y="1822394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经济学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233492" y="32933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哲学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>
          <a:xfrm>
            <a:off x="7542952" y="2867495"/>
            <a:ext cx="969717" cy="969717"/>
            <a:chOff x="7526623" y="3112423"/>
            <a:chExt cx="1175603" cy="117560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7526623" y="3112423"/>
              <a:ext cx="1175603" cy="1175603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567177" y="3383070"/>
              <a:ext cx="1094493" cy="634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法学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>
          <a:xfrm>
            <a:off x="3648075" y="2589908"/>
            <a:ext cx="969717" cy="969717"/>
            <a:chOff x="3648075" y="2589908"/>
            <a:chExt cx="969717" cy="96971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3648075" y="2589908"/>
              <a:ext cx="969717" cy="969717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32824" y="2843934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文学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>
          <a:xfrm>
            <a:off x="4448565" y="1218313"/>
            <a:ext cx="1175603" cy="1175603"/>
            <a:chOff x="4611851" y="1365270"/>
            <a:chExt cx="969717" cy="96971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4611851" y="1365270"/>
              <a:ext cx="969717" cy="969717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703203" y="1650073"/>
              <a:ext cx="787012" cy="330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教育学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>
          <a:xfrm>
            <a:off x="9997222" y="2720544"/>
            <a:ext cx="1175603" cy="1175603"/>
            <a:chOff x="10223324" y="2753200"/>
            <a:chExt cx="969717" cy="96971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189E629-6C4A-6003-8854-2BFBE396B620}"/>
                </a:ext>
              </a:extLst>
            </p:cNvPr>
            <p:cNvSpPr/>
            <p:nvPr/>
          </p:nvSpPr>
          <p:spPr>
            <a:xfrm>
              <a:off x="10223324" y="2753200"/>
              <a:ext cx="969717" cy="969717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314676" y="3073039"/>
              <a:ext cx="787012" cy="3300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艺术学</a:t>
              </a:r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EAF2CB4-B2F4-B06D-D289-40954145E7A9}"/>
              </a:ext>
            </a:extLst>
          </p:cNvPr>
          <p:cNvCxnSpPr>
            <a:cxnSpLocks/>
          </p:cNvCxnSpPr>
          <p:nvPr/>
        </p:nvCxnSpPr>
        <p:spPr>
          <a:xfrm>
            <a:off x="7320304" y="4927887"/>
            <a:ext cx="0" cy="540448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F90802CE-BAE1-D479-E8B8-3784F74EC8A0}"/>
              </a:ext>
            </a:extLst>
          </p:cNvPr>
          <p:cNvCxnSpPr>
            <a:cxnSpLocks/>
          </p:cNvCxnSpPr>
          <p:nvPr/>
        </p:nvCxnSpPr>
        <p:spPr>
          <a:xfrm>
            <a:off x="4394074" y="4873124"/>
            <a:ext cx="0" cy="604408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05B2B99-800F-0CC6-A19E-DC394E3C7E94}"/>
              </a:ext>
            </a:extLst>
          </p:cNvPr>
          <p:cNvCxnSpPr>
            <a:cxnSpLocks/>
          </p:cNvCxnSpPr>
          <p:nvPr/>
        </p:nvCxnSpPr>
        <p:spPr>
          <a:xfrm>
            <a:off x="6929510" y="5995361"/>
            <a:ext cx="0" cy="503942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173DBDFD-B930-F1AF-2826-7BF3F4E21F32}"/>
              </a:ext>
            </a:extLst>
          </p:cNvPr>
          <p:cNvCxnSpPr>
            <a:cxnSpLocks/>
          </p:cNvCxnSpPr>
          <p:nvPr/>
        </p:nvCxnSpPr>
        <p:spPr>
          <a:xfrm>
            <a:off x="2001510" y="4937618"/>
            <a:ext cx="0" cy="708096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358DD91-9CDB-07F0-4104-DFA744CE1C3B}"/>
              </a:ext>
            </a:extLst>
          </p:cNvPr>
          <p:cNvCxnSpPr>
            <a:cxnSpLocks/>
          </p:cNvCxnSpPr>
          <p:nvPr/>
        </p:nvCxnSpPr>
        <p:spPr>
          <a:xfrm>
            <a:off x="2433171" y="5645445"/>
            <a:ext cx="0" cy="447380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F60356CD-2580-F7C6-59E6-536526849D7F}"/>
              </a:ext>
            </a:extLst>
          </p:cNvPr>
          <p:cNvCxnSpPr>
            <a:cxnSpLocks/>
          </p:cNvCxnSpPr>
          <p:nvPr/>
        </p:nvCxnSpPr>
        <p:spPr>
          <a:xfrm>
            <a:off x="8896177" y="5514850"/>
            <a:ext cx="0" cy="708096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A12185DA-0C2E-96CA-7EA9-26EDDA2B2B8E}"/>
              </a:ext>
            </a:extLst>
          </p:cNvPr>
          <p:cNvCxnSpPr>
            <a:cxnSpLocks/>
          </p:cNvCxnSpPr>
          <p:nvPr/>
        </p:nvCxnSpPr>
        <p:spPr>
          <a:xfrm>
            <a:off x="3522205" y="5533650"/>
            <a:ext cx="0" cy="708096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1060FFF-DAD1-0445-281E-33FAD226CC13}"/>
              </a:ext>
            </a:extLst>
          </p:cNvPr>
          <p:cNvCxnSpPr>
            <a:cxnSpLocks/>
          </p:cNvCxnSpPr>
          <p:nvPr/>
        </p:nvCxnSpPr>
        <p:spPr>
          <a:xfrm flipH="1">
            <a:off x="10388853" y="5531400"/>
            <a:ext cx="13623" cy="56142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E7E9C31-7DC6-E874-8B4A-858DC9C39B13}"/>
              </a:ext>
            </a:extLst>
          </p:cNvPr>
          <p:cNvCxnSpPr>
            <a:cxnSpLocks/>
          </p:cNvCxnSpPr>
          <p:nvPr/>
        </p:nvCxnSpPr>
        <p:spPr>
          <a:xfrm flipH="1">
            <a:off x="9864050" y="5088806"/>
            <a:ext cx="13623" cy="56142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8C395565-6374-F274-40B4-442950664A1B}"/>
              </a:ext>
            </a:extLst>
          </p:cNvPr>
          <p:cNvCxnSpPr>
            <a:cxnSpLocks/>
          </p:cNvCxnSpPr>
          <p:nvPr/>
        </p:nvCxnSpPr>
        <p:spPr>
          <a:xfrm flipH="1">
            <a:off x="8739151" y="5080423"/>
            <a:ext cx="13623" cy="561425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82AC677E-D272-3E61-6E30-7EBC91B8A522}"/>
              </a:ext>
            </a:extLst>
          </p:cNvPr>
          <p:cNvCxnSpPr>
            <a:cxnSpLocks/>
          </p:cNvCxnSpPr>
          <p:nvPr/>
        </p:nvCxnSpPr>
        <p:spPr>
          <a:xfrm>
            <a:off x="878006" y="5053949"/>
            <a:ext cx="0" cy="1038876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CB214DBC-36E9-C7AB-0967-E035AF1F1C07}"/>
              </a:ext>
            </a:extLst>
          </p:cNvPr>
          <p:cNvCxnSpPr>
            <a:cxnSpLocks/>
          </p:cNvCxnSpPr>
          <p:nvPr/>
        </p:nvCxnSpPr>
        <p:spPr>
          <a:xfrm>
            <a:off x="11299371" y="5318331"/>
            <a:ext cx="0" cy="650643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1317945" y="2151075"/>
            <a:ext cx="361091" cy="361091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3881531" y="1220348"/>
            <a:ext cx="298210" cy="298210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6445117" y="2249048"/>
            <a:ext cx="298210" cy="298210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8682131" y="2787890"/>
            <a:ext cx="380225" cy="380225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10576246" y="2053105"/>
            <a:ext cx="232896" cy="232896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E0197F42-F76E-33D2-AEB6-FD58D69525CE}"/>
              </a:ext>
            </a:extLst>
          </p:cNvPr>
          <p:cNvSpPr/>
          <p:nvPr/>
        </p:nvSpPr>
        <p:spPr>
          <a:xfrm>
            <a:off x="2428289" y="4388091"/>
            <a:ext cx="232896" cy="232896"/>
          </a:xfrm>
          <a:prstGeom prst="ellipse">
            <a:avLst/>
          </a:prstGeom>
          <a:solidFill>
            <a:schemeClr val="accent3">
              <a:alpha val="18000"/>
            </a:schemeClr>
          </a:solidFill>
          <a:ln>
            <a:noFill/>
          </a:ln>
          <a:effectLst>
            <a:outerShdw blurRad="190500" sx="102000" sy="102000" algn="ctr" rotWithShape="0">
              <a:srgbClr val="3B8BF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20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85000"/>
                </a:schemeClr>
              </a:gs>
              <a:gs pos="0">
                <a:srgbClr val="00B0F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12192000" cy="6477000"/>
            <a:chOff x="2770140" y="85347"/>
            <a:chExt cx="12192000" cy="6477000"/>
          </a:xfrm>
        </p:grpSpPr>
        <p:pic>
          <p:nvPicPr>
            <p:cNvPr id="16" name="MG-图片 4" descr="在沙滩上&#10;&#10;低可信度描述已自动生成">
              <a:extLst>
                <a:ext uri="{FF2B5EF4-FFF2-40B4-BE49-F238E27FC236}">
                  <a16:creationId xmlns:a16="http://schemas.microsoft.com/office/drawing/2014/main" id="{AF18F341-6625-E5D3-7D16-9FC7EA1B3F5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0140" y="85347"/>
              <a:ext cx="12192000" cy="3430095"/>
            </a:xfrm>
            <a:prstGeom prst="rect">
              <a:avLst/>
            </a:prstGeom>
          </p:spPr>
        </p:pic>
        <p:pic>
          <p:nvPicPr>
            <p:cNvPr id="17" name="MG-图片 5" descr="黑暗中有许多云&#10;&#10;描述已自动生成">
              <a:extLst>
                <a:ext uri="{FF2B5EF4-FFF2-40B4-BE49-F238E27FC236}">
                  <a16:creationId xmlns:a16="http://schemas.microsoft.com/office/drawing/2014/main" id="{15B33DBC-C80D-C722-1DB7-D9E76405BBAA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555"/>
            <a:stretch/>
          </p:blipFill>
          <p:spPr>
            <a:xfrm>
              <a:off x="2770140" y="85347"/>
              <a:ext cx="12192000" cy="647700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0"/>
          <a:stretch/>
        </p:blipFill>
        <p:spPr>
          <a:xfrm>
            <a:off x="0" y="1133062"/>
            <a:ext cx="12192000" cy="5724938"/>
          </a:xfrm>
          <a:prstGeom prst="rect">
            <a:avLst/>
          </a:prstGeom>
        </p:spPr>
      </p:pic>
      <p:pic>
        <p:nvPicPr>
          <p:cNvPr id="34" name="MG-图片 2">
            <a:extLst>
              <a:ext uri="{FF2B5EF4-FFF2-40B4-BE49-F238E27FC236}">
                <a16:creationId xmlns:a16="http://schemas.microsoft.com/office/drawing/2014/main" id="{3C1993BC-D939-AD5A-36D4-7DF20CFBA5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538" y="-714856"/>
            <a:ext cx="5641433" cy="272256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71717" y="-59635"/>
            <a:ext cx="12263717" cy="6921874"/>
            <a:chOff x="-499781" y="-186999"/>
            <a:chExt cx="12263717" cy="6921874"/>
          </a:xfrm>
        </p:grpSpPr>
        <p:sp>
          <p:nvSpPr>
            <p:cNvPr id="19" name="任意多边形 18"/>
            <p:cNvSpPr>
              <a:spLocks/>
            </p:cNvSpPr>
            <p:nvPr/>
          </p:nvSpPr>
          <p:spPr>
            <a:xfrm>
              <a:off x="-499781" y="-186999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>
              <a:off x="-428064" y="-123125"/>
              <a:ext cx="12192000" cy="6858000"/>
            </a:xfrm>
            <a:custGeom>
              <a:avLst/>
              <a:gdLst>
                <a:gd name="connsiteX0" fmla="*/ 12024901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  <a:gd name="connsiteX4" fmla="*/ 0 w 12192000"/>
                <a:gd name="connsiteY4" fmla="*/ 6723543 h 6858000"/>
                <a:gd name="connsiteX5" fmla="*/ 213131 w 12192000"/>
                <a:gd name="connsiteY5" fmla="*/ 6717837 h 6858000"/>
                <a:gd name="connsiteX6" fmla="*/ 5997389 w 12192000"/>
                <a:gd name="connsiteY6" fmla="*/ 6570142 h 6858000"/>
                <a:gd name="connsiteX7" fmla="*/ 11174508 w 12192000"/>
                <a:gd name="connsiteY7" fmla="*/ 5587492 h 6858000"/>
                <a:gd name="connsiteX8" fmla="*/ 12026452 w 12192000"/>
                <a:gd name="connsiteY8" fmla="*/ 234610 h 6858000"/>
                <a:gd name="connsiteX9" fmla="*/ 12024901 w 12192000"/>
                <a:gd name="connsiteY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858000">
                  <a:moveTo>
                    <a:pt x="12024901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6723543"/>
                  </a:lnTo>
                  <a:lnTo>
                    <a:pt x="213131" y="6717837"/>
                  </a:lnTo>
                  <a:cubicBezTo>
                    <a:pt x="1270880" y="6685252"/>
                    <a:pt x="2975443" y="6579947"/>
                    <a:pt x="5997389" y="6570142"/>
                  </a:cubicBezTo>
                  <a:cubicBezTo>
                    <a:pt x="7606554" y="6440153"/>
                    <a:pt x="10170461" y="6809102"/>
                    <a:pt x="11174508" y="5587492"/>
                  </a:cubicBezTo>
                  <a:cubicBezTo>
                    <a:pt x="12053049" y="4518583"/>
                    <a:pt x="12042753" y="2518199"/>
                    <a:pt x="12026452" y="234610"/>
                  </a:cubicBezTo>
                  <a:lnTo>
                    <a:pt x="12024901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269753" y="5245401"/>
            <a:ext cx="14731506" cy="3745949"/>
            <a:chOff x="-1394086" y="5308107"/>
            <a:chExt cx="14731506" cy="37459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84104" flipH="1" flipV="1">
              <a:off x="-1394086" y="5471409"/>
              <a:ext cx="5197761" cy="31029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15896" flipV="1">
              <a:off x="8139659" y="5308107"/>
              <a:ext cx="5197761" cy="310296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2053650" y="5951093"/>
              <a:ext cx="5197761" cy="310296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066674" y="5861152"/>
              <a:ext cx="5197761" cy="3102963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9673">
            <a:off x="-1664984" y="-4217400"/>
            <a:ext cx="12049903" cy="1178584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612113" y="2280966"/>
            <a:ext cx="6967774" cy="998948"/>
            <a:chOff x="3883945" y="-314560"/>
            <a:chExt cx="4036716" cy="461516"/>
          </a:xfrm>
        </p:grpSpPr>
        <p:sp>
          <p:nvSpPr>
            <p:cNvPr id="30" name="MG-任意多边形 9">
              <a:extLst>
                <a:ext uri="{FF2B5EF4-FFF2-40B4-BE49-F238E27FC236}">
                  <a16:creationId xmlns:a16="http://schemas.microsoft.com/office/drawing/2014/main" id="{6A61F7CD-6241-C5A0-D689-3BBF8B11C76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3883945" y="-314560"/>
              <a:ext cx="4036716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MG-任意多边形 10">
              <a:extLst>
                <a:ext uri="{FF2B5EF4-FFF2-40B4-BE49-F238E27FC236}">
                  <a16:creationId xmlns:a16="http://schemas.microsoft.com/office/drawing/2014/main" id="{D8ED2244-B05D-4180-60DB-2437903798A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3941982" y="-314560"/>
              <a:ext cx="3920641" cy="461516"/>
            </a:xfrm>
            <a:custGeom>
              <a:avLst/>
              <a:gdLst>
                <a:gd name="connsiteX0" fmla="*/ 3500267 w 3666457"/>
                <a:gd name="connsiteY0" fmla="*/ 0 h 400110"/>
                <a:gd name="connsiteX1" fmla="*/ 2820523 w 3666457"/>
                <a:gd name="connsiteY1" fmla="*/ 0 h 400110"/>
                <a:gd name="connsiteX2" fmla="*/ 845934 w 3666457"/>
                <a:gd name="connsiteY2" fmla="*/ 0 h 400110"/>
                <a:gd name="connsiteX3" fmla="*/ 166190 w 3666457"/>
                <a:gd name="connsiteY3" fmla="*/ 0 h 400110"/>
                <a:gd name="connsiteX4" fmla="*/ 0 w 3666457"/>
                <a:gd name="connsiteY4" fmla="*/ 200055 h 400110"/>
                <a:gd name="connsiteX5" fmla="*/ 166190 w 3666457"/>
                <a:gd name="connsiteY5" fmla="*/ 400110 h 400110"/>
                <a:gd name="connsiteX6" fmla="*/ 845934 w 3666457"/>
                <a:gd name="connsiteY6" fmla="*/ 400110 h 400110"/>
                <a:gd name="connsiteX7" fmla="*/ 2820523 w 3666457"/>
                <a:gd name="connsiteY7" fmla="*/ 400110 h 400110"/>
                <a:gd name="connsiteX8" fmla="*/ 3500267 w 3666457"/>
                <a:gd name="connsiteY8" fmla="*/ 400110 h 400110"/>
                <a:gd name="connsiteX9" fmla="*/ 3666457 w 3666457"/>
                <a:gd name="connsiteY9" fmla="*/ 200055 h 40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457" h="400110">
                  <a:moveTo>
                    <a:pt x="3500267" y="0"/>
                  </a:moveTo>
                  <a:lnTo>
                    <a:pt x="2820523" y="0"/>
                  </a:lnTo>
                  <a:lnTo>
                    <a:pt x="845934" y="0"/>
                  </a:lnTo>
                  <a:lnTo>
                    <a:pt x="166190" y="0"/>
                  </a:lnTo>
                  <a:lnTo>
                    <a:pt x="0" y="200055"/>
                  </a:lnTo>
                  <a:lnTo>
                    <a:pt x="166190" y="400110"/>
                  </a:lnTo>
                  <a:lnTo>
                    <a:pt x="845934" y="400110"/>
                  </a:lnTo>
                  <a:lnTo>
                    <a:pt x="2820523" y="400110"/>
                  </a:lnTo>
                  <a:lnTo>
                    <a:pt x="3500267" y="400110"/>
                  </a:lnTo>
                  <a:lnTo>
                    <a:pt x="3666457" y="20005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6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12250" y="1085279"/>
            <a:ext cx="5367501" cy="144655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gradFill flip="none" rotWithShape="1">
                  <a:gsLst>
                    <a:gs pos="82000">
                      <a:schemeClr val="accent1"/>
                    </a:gs>
                    <a:gs pos="21000">
                      <a:schemeClr val="accent2"/>
                    </a:gs>
                  </a:gsLst>
                  <a:lin ang="5400000" scaled="1"/>
                  <a:tileRect/>
                </a:gradFill>
                <a:effectLst>
                  <a:reflection blurRad="50800" stA="40000" endPos="43000" dist="25400" dir="5400000" sy="-100000" algn="bl" rotWithShape="0"/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 02</a:t>
            </a:r>
            <a:endParaRPr lang="zh-CN" altLang="en-US" sz="9600" dirty="0">
              <a:gradFill flip="none" rotWithShape="1">
                <a:gsLst>
                  <a:gs pos="82000">
                    <a:schemeClr val="accent1"/>
                  </a:gs>
                  <a:gs pos="21000">
                    <a:schemeClr val="accent2"/>
                  </a:gs>
                </a:gsLst>
                <a:lin ang="5400000" scaled="1"/>
                <a:tileRect/>
              </a:gradFill>
              <a:effectLst>
                <a:reflection blurRad="50800" stA="40000" endPos="43000" dist="25400" dir="5400000" sy="-100000" algn="bl" rotWithShape="0"/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322" y="2683566"/>
            <a:ext cx="5983357" cy="1152938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491948" y="2426497"/>
            <a:ext cx="52081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历史沿革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67" y="230917"/>
            <a:ext cx="1739084" cy="46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36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6242" y="303510"/>
            <a:ext cx="2826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历史沿革</a:t>
            </a: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286" y="469126"/>
            <a:ext cx="15738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SCHOOL HISTORY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islide-1">
            <a:extLst>
              <a:ext uri="{FF2B5EF4-FFF2-40B4-BE49-F238E27FC236}">
                <a16:creationId xmlns:a16="http://schemas.microsoft.com/office/drawing/2014/main" id="{12722ADE-EA8B-B7AB-0E7B-585F538812D2}"/>
              </a:ext>
            </a:extLst>
          </p:cNvPr>
          <p:cNvSpPr/>
          <p:nvPr/>
        </p:nvSpPr>
        <p:spPr>
          <a:xfrm>
            <a:off x="0" y="2454243"/>
            <a:ext cx="11863137" cy="3906216"/>
          </a:xfrm>
          <a:custGeom>
            <a:avLst/>
            <a:gdLst>
              <a:gd name="connsiteX0" fmla="*/ 1868 w 12191721"/>
              <a:gd name="connsiteY0" fmla="*/ 4624487 h 4625582"/>
              <a:gd name="connsiteX1" fmla="*/ 7331891 w 12191721"/>
              <a:gd name="connsiteY1" fmla="*/ 3653511 h 4625582"/>
              <a:gd name="connsiteX2" fmla="*/ 11991782 w 12191721"/>
              <a:gd name="connsiteY2" fmla="*/ 587836 h 4625582"/>
              <a:gd name="connsiteX3" fmla="*/ 12165754 w 12191721"/>
              <a:gd name="connsiteY3" fmla="*/ 693611 h 4625582"/>
              <a:gd name="connsiteX4" fmla="*/ 12193590 w 12191721"/>
              <a:gd name="connsiteY4" fmla="*/ -1096 h 4625582"/>
              <a:gd name="connsiteX5" fmla="*/ 6246302 w 12191721"/>
              <a:gd name="connsiteY5" fmla="*/ 3421501 h 4625582"/>
              <a:gd name="connsiteX6" fmla="*/ 1868 w 12191721"/>
              <a:gd name="connsiteY6" fmla="*/ 3987538 h 4625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721" h="4625582">
                <a:moveTo>
                  <a:pt x="1868" y="4624487"/>
                </a:moveTo>
                <a:cubicBezTo>
                  <a:pt x="1868" y="4624487"/>
                  <a:pt x="3992243" y="4497905"/>
                  <a:pt x="7331891" y="3653511"/>
                </a:cubicBezTo>
                <a:cubicBezTo>
                  <a:pt x="10757411" y="2787336"/>
                  <a:pt x="11991782" y="587836"/>
                  <a:pt x="11991782" y="587836"/>
                </a:cubicBezTo>
                <a:lnTo>
                  <a:pt x="12165754" y="693611"/>
                </a:lnTo>
                <a:lnTo>
                  <a:pt x="12193590" y="-1096"/>
                </a:lnTo>
                <a:cubicBezTo>
                  <a:pt x="12193590" y="-1096"/>
                  <a:pt x="10655394" y="2843007"/>
                  <a:pt x="6246302" y="3421501"/>
                </a:cubicBezTo>
                <a:cubicBezTo>
                  <a:pt x="2036164" y="3973899"/>
                  <a:pt x="1868" y="3987538"/>
                  <a:pt x="1868" y="3987538"/>
                </a:cubicBezTo>
                <a:close/>
              </a:path>
            </a:pathLst>
          </a:custGeom>
          <a:gradFill>
            <a:gsLst>
              <a:gs pos="9000">
                <a:schemeClr val="accent1">
                  <a:alpha val="0"/>
                </a:schemeClr>
              </a:gs>
              <a:gs pos="100000">
                <a:schemeClr val="accent3"/>
              </a:gs>
            </a:gsLst>
            <a:lin ang="18900000" scaled="1"/>
          </a:gradFill>
          <a:ln w="69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04022" y="1701877"/>
            <a:ext cx="3573593" cy="4431285"/>
            <a:chOff x="804022" y="612670"/>
            <a:chExt cx="3573593" cy="4431285"/>
          </a:xfrm>
        </p:grpSpPr>
        <p:sp>
          <p:nvSpPr>
            <p:cNvPr id="7" name="矩形 6"/>
            <p:cNvSpPr/>
            <p:nvPr/>
          </p:nvSpPr>
          <p:spPr>
            <a:xfrm>
              <a:off x="1930917" y="3149739"/>
              <a:ext cx="244669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开启江苏大学百年征程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04022" y="612670"/>
              <a:ext cx="2060201" cy="4431285"/>
              <a:chOff x="1019175" y="1458527"/>
              <a:chExt cx="2060201" cy="443128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203801" y="1643268"/>
                <a:ext cx="1690949" cy="1692000"/>
                <a:chOff x="1019175" y="1359915"/>
                <a:chExt cx="1690949" cy="1692000"/>
              </a:xfrm>
            </p:grpSpPr>
            <p:sp>
              <p:nvSpPr>
                <p:cNvPr id="13" name="Number1">
                  <a:extLst>
                    <a:ext uri="{FF2B5EF4-FFF2-40B4-BE49-F238E27FC236}">
                      <a16:creationId xmlns:a16="http://schemas.microsoft.com/office/drawing/2014/main" id="{8A3B18B2-F65F-C430-2CC9-1E562C3D1BD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19175" y="1359915"/>
                  <a:ext cx="1690949" cy="1692000"/>
                </a:xfrm>
                <a:custGeom>
                  <a:avLst/>
                  <a:gdLst>
                    <a:gd name="T0" fmla="*/ 423 w 674"/>
                    <a:gd name="T1" fmla="*/ 48 h 674"/>
                    <a:gd name="T2" fmla="*/ 626 w 674"/>
                    <a:gd name="T3" fmla="*/ 250 h 674"/>
                    <a:gd name="T4" fmla="*/ 626 w 674"/>
                    <a:gd name="T5" fmla="*/ 424 h 674"/>
                    <a:gd name="T6" fmla="*/ 423 w 674"/>
                    <a:gd name="T7" fmla="*/ 626 h 674"/>
                    <a:gd name="T8" fmla="*/ 250 w 674"/>
                    <a:gd name="T9" fmla="*/ 626 h 674"/>
                    <a:gd name="T10" fmla="*/ 48 w 674"/>
                    <a:gd name="T11" fmla="*/ 424 h 674"/>
                    <a:gd name="T12" fmla="*/ 48 w 674"/>
                    <a:gd name="T13" fmla="*/ 250 h 674"/>
                    <a:gd name="T14" fmla="*/ 250 w 674"/>
                    <a:gd name="T15" fmla="*/ 48 h 674"/>
                    <a:gd name="T16" fmla="*/ 423 w 674"/>
                    <a:gd name="T17" fmla="*/ 48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4" h="674">
                      <a:moveTo>
                        <a:pt x="423" y="48"/>
                      </a:moveTo>
                      <a:cubicBezTo>
                        <a:pt x="626" y="250"/>
                        <a:pt x="626" y="250"/>
                        <a:pt x="626" y="250"/>
                      </a:cubicBezTo>
                      <a:cubicBezTo>
                        <a:pt x="674" y="298"/>
                        <a:pt x="674" y="376"/>
                        <a:pt x="626" y="424"/>
                      </a:cubicBezTo>
                      <a:cubicBezTo>
                        <a:pt x="423" y="626"/>
                        <a:pt x="423" y="626"/>
                        <a:pt x="423" y="626"/>
                      </a:cubicBezTo>
                      <a:cubicBezTo>
                        <a:pt x="375" y="674"/>
                        <a:pt x="298" y="674"/>
                        <a:pt x="250" y="626"/>
                      </a:cubicBezTo>
                      <a:cubicBezTo>
                        <a:pt x="48" y="424"/>
                        <a:pt x="48" y="424"/>
                        <a:pt x="48" y="424"/>
                      </a:cubicBezTo>
                      <a:cubicBezTo>
                        <a:pt x="0" y="376"/>
                        <a:pt x="0" y="298"/>
                        <a:pt x="48" y="250"/>
                      </a:cubicBezTo>
                      <a:cubicBezTo>
                        <a:pt x="250" y="48"/>
                        <a:pt x="250" y="48"/>
                        <a:pt x="250" y="48"/>
                      </a:cubicBezTo>
                      <a:cubicBezTo>
                        <a:pt x="298" y="0"/>
                        <a:pt x="375" y="0"/>
                        <a:pt x="423" y="4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1358742" y="1944305"/>
                  <a:ext cx="98616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1902</a:t>
                  </a:r>
                  <a:endParaRPr lang="zh-CN" alt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15" name="Line1">
                <a:extLst>
                  <a:ext uri="{FF2B5EF4-FFF2-40B4-BE49-F238E27FC236}">
                    <a16:creationId xmlns:a16="http://schemas.microsoft.com/office/drawing/2014/main" id="{BBED04A7-BB7B-9A85-1C81-80E9016A1C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6340" y="3184719"/>
                <a:ext cx="5871" cy="2705093"/>
              </a:xfrm>
              <a:prstGeom prst="line">
                <a:avLst/>
              </a:prstGeom>
              <a:ln w="25400" cap="rnd"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Number1">
                <a:extLst>
                  <a:ext uri="{FF2B5EF4-FFF2-40B4-BE49-F238E27FC236}">
                    <a16:creationId xmlns:a16="http://schemas.microsoft.com/office/drawing/2014/main" id="{8A3B18B2-F65F-C430-2CC9-1E562C3D1BD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9175" y="1458527"/>
                <a:ext cx="2060201" cy="2061482"/>
              </a:xfrm>
              <a:custGeom>
                <a:avLst/>
                <a:gdLst>
                  <a:gd name="T0" fmla="*/ 423 w 674"/>
                  <a:gd name="T1" fmla="*/ 48 h 674"/>
                  <a:gd name="T2" fmla="*/ 626 w 674"/>
                  <a:gd name="T3" fmla="*/ 250 h 674"/>
                  <a:gd name="T4" fmla="*/ 626 w 674"/>
                  <a:gd name="T5" fmla="*/ 424 h 674"/>
                  <a:gd name="T6" fmla="*/ 423 w 674"/>
                  <a:gd name="T7" fmla="*/ 626 h 674"/>
                  <a:gd name="T8" fmla="*/ 250 w 674"/>
                  <a:gd name="T9" fmla="*/ 626 h 674"/>
                  <a:gd name="T10" fmla="*/ 48 w 674"/>
                  <a:gd name="T11" fmla="*/ 424 h 674"/>
                  <a:gd name="T12" fmla="*/ 48 w 674"/>
                  <a:gd name="T13" fmla="*/ 250 h 674"/>
                  <a:gd name="T14" fmla="*/ 250 w 674"/>
                  <a:gd name="T15" fmla="*/ 48 h 674"/>
                  <a:gd name="T16" fmla="*/ 423 w 674"/>
                  <a:gd name="T17" fmla="*/ 48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4" h="674">
                    <a:moveTo>
                      <a:pt x="423" y="48"/>
                    </a:moveTo>
                    <a:cubicBezTo>
                      <a:pt x="626" y="250"/>
                      <a:pt x="626" y="250"/>
                      <a:pt x="626" y="250"/>
                    </a:cubicBezTo>
                    <a:cubicBezTo>
                      <a:pt x="674" y="298"/>
                      <a:pt x="674" y="376"/>
                      <a:pt x="626" y="424"/>
                    </a:cubicBezTo>
                    <a:cubicBezTo>
                      <a:pt x="423" y="626"/>
                      <a:pt x="423" y="626"/>
                      <a:pt x="423" y="626"/>
                    </a:cubicBezTo>
                    <a:cubicBezTo>
                      <a:pt x="375" y="674"/>
                      <a:pt x="298" y="674"/>
                      <a:pt x="250" y="626"/>
                    </a:cubicBezTo>
                    <a:cubicBezTo>
                      <a:pt x="48" y="424"/>
                      <a:pt x="48" y="424"/>
                      <a:pt x="48" y="424"/>
                    </a:cubicBezTo>
                    <a:cubicBezTo>
                      <a:pt x="0" y="376"/>
                      <a:pt x="0" y="298"/>
                      <a:pt x="48" y="250"/>
                    </a:cubicBezTo>
                    <a:cubicBezTo>
                      <a:pt x="250" y="48"/>
                      <a:pt x="250" y="48"/>
                      <a:pt x="250" y="48"/>
                    </a:cubicBezTo>
                    <a:cubicBezTo>
                      <a:pt x="298" y="0"/>
                      <a:pt x="375" y="0"/>
                      <a:pt x="423" y="48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1930917" y="267993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三江师范学堂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051000" y="1157274"/>
            <a:ext cx="3574568" cy="4431285"/>
            <a:chOff x="4051487" y="612670"/>
            <a:chExt cx="3574568" cy="4431285"/>
          </a:xfrm>
        </p:grpSpPr>
        <p:sp>
          <p:nvSpPr>
            <p:cNvPr id="9" name="矩形 8"/>
            <p:cNvSpPr/>
            <p:nvPr/>
          </p:nvSpPr>
          <p:spPr>
            <a:xfrm>
              <a:off x="5179357" y="3149739"/>
              <a:ext cx="244669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升格为本专科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51487" y="612670"/>
              <a:ext cx="2060201" cy="4431285"/>
              <a:chOff x="1019175" y="1458527"/>
              <a:chExt cx="2060201" cy="443128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203801" y="1643268"/>
                <a:ext cx="1690949" cy="1692000"/>
                <a:chOff x="1019175" y="1359915"/>
                <a:chExt cx="1690949" cy="1692000"/>
              </a:xfrm>
            </p:grpSpPr>
            <p:sp>
              <p:nvSpPr>
                <p:cNvPr id="24" name="Number1">
                  <a:extLst>
                    <a:ext uri="{FF2B5EF4-FFF2-40B4-BE49-F238E27FC236}">
                      <a16:creationId xmlns:a16="http://schemas.microsoft.com/office/drawing/2014/main" id="{8A3B18B2-F65F-C430-2CC9-1E562C3D1BD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19175" y="1359915"/>
                  <a:ext cx="1690949" cy="1692000"/>
                </a:xfrm>
                <a:custGeom>
                  <a:avLst/>
                  <a:gdLst>
                    <a:gd name="T0" fmla="*/ 423 w 674"/>
                    <a:gd name="T1" fmla="*/ 48 h 674"/>
                    <a:gd name="T2" fmla="*/ 626 w 674"/>
                    <a:gd name="T3" fmla="*/ 250 h 674"/>
                    <a:gd name="T4" fmla="*/ 626 w 674"/>
                    <a:gd name="T5" fmla="*/ 424 h 674"/>
                    <a:gd name="T6" fmla="*/ 423 w 674"/>
                    <a:gd name="T7" fmla="*/ 626 h 674"/>
                    <a:gd name="T8" fmla="*/ 250 w 674"/>
                    <a:gd name="T9" fmla="*/ 626 h 674"/>
                    <a:gd name="T10" fmla="*/ 48 w 674"/>
                    <a:gd name="T11" fmla="*/ 424 h 674"/>
                    <a:gd name="T12" fmla="*/ 48 w 674"/>
                    <a:gd name="T13" fmla="*/ 250 h 674"/>
                    <a:gd name="T14" fmla="*/ 250 w 674"/>
                    <a:gd name="T15" fmla="*/ 48 h 674"/>
                    <a:gd name="T16" fmla="*/ 423 w 674"/>
                    <a:gd name="T17" fmla="*/ 48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4" h="674">
                      <a:moveTo>
                        <a:pt x="423" y="48"/>
                      </a:moveTo>
                      <a:cubicBezTo>
                        <a:pt x="626" y="250"/>
                        <a:pt x="626" y="250"/>
                        <a:pt x="626" y="250"/>
                      </a:cubicBezTo>
                      <a:cubicBezTo>
                        <a:pt x="674" y="298"/>
                        <a:pt x="674" y="376"/>
                        <a:pt x="626" y="424"/>
                      </a:cubicBezTo>
                      <a:cubicBezTo>
                        <a:pt x="423" y="626"/>
                        <a:pt x="423" y="626"/>
                        <a:pt x="423" y="626"/>
                      </a:cubicBezTo>
                      <a:cubicBezTo>
                        <a:pt x="375" y="674"/>
                        <a:pt x="298" y="674"/>
                        <a:pt x="250" y="626"/>
                      </a:cubicBezTo>
                      <a:cubicBezTo>
                        <a:pt x="48" y="424"/>
                        <a:pt x="48" y="424"/>
                        <a:pt x="48" y="424"/>
                      </a:cubicBezTo>
                      <a:cubicBezTo>
                        <a:pt x="0" y="376"/>
                        <a:pt x="0" y="298"/>
                        <a:pt x="48" y="250"/>
                      </a:cubicBezTo>
                      <a:cubicBezTo>
                        <a:pt x="250" y="48"/>
                        <a:pt x="250" y="48"/>
                        <a:pt x="250" y="48"/>
                      </a:cubicBezTo>
                      <a:cubicBezTo>
                        <a:pt x="298" y="0"/>
                        <a:pt x="375" y="0"/>
                        <a:pt x="423" y="4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358742" y="1944305"/>
                  <a:ext cx="98616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1978</a:t>
                  </a:r>
                  <a:endParaRPr lang="zh-CN" alt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22" name="Line1">
                <a:extLst>
                  <a:ext uri="{FF2B5EF4-FFF2-40B4-BE49-F238E27FC236}">
                    <a16:creationId xmlns:a16="http://schemas.microsoft.com/office/drawing/2014/main" id="{BBED04A7-BB7B-9A85-1C81-80E9016A1C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6340" y="3184719"/>
                <a:ext cx="5871" cy="2705093"/>
              </a:xfrm>
              <a:prstGeom prst="line">
                <a:avLst/>
              </a:prstGeom>
              <a:ln w="25400" cap="rnd"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Number1">
                <a:extLst>
                  <a:ext uri="{FF2B5EF4-FFF2-40B4-BE49-F238E27FC236}">
                    <a16:creationId xmlns:a16="http://schemas.microsoft.com/office/drawing/2014/main" id="{8A3B18B2-F65F-C430-2CC9-1E562C3D1BD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9175" y="1458527"/>
                <a:ext cx="2060201" cy="2061482"/>
              </a:xfrm>
              <a:custGeom>
                <a:avLst/>
                <a:gdLst>
                  <a:gd name="T0" fmla="*/ 423 w 674"/>
                  <a:gd name="T1" fmla="*/ 48 h 674"/>
                  <a:gd name="T2" fmla="*/ 626 w 674"/>
                  <a:gd name="T3" fmla="*/ 250 h 674"/>
                  <a:gd name="T4" fmla="*/ 626 w 674"/>
                  <a:gd name="T5" fmla="*/ 424 h 674"/>
                  <a:gd name="T6" fmla="*/ 423 w 674"/>
                  <a:gd name="T7" fmla="*/ 626 h 674"/>
                  <a:gd name="T8" fmla="*/ 250 w 674"/>
                  <a:gd name="T9" fmla="*/ 626 h 674"/>
                  <a:gd name="T10" fmla="*/ 48 w 674"/>
                  <a:gd name="T11" fmla="*/ 424 h 674"/>
                  <a:gd name="T12" fmla="*/ 48 w 674"/>
                  <a:gd name="T13" fmla="*/ 250 h 674"/>
                  <a:gd name="T14" fmla="*/ 250 w 674"/>
                  <a:gd name="T15" fmla="*/ 48 h 674"/>
                  <a:gd name="T16" fmla="*/ 423 w 674"/>
                  <a:gd name="T17" fmla="*/ 48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4" h="674">
                    <a:moveTo>
                      <a:pt x="423" y="48"/>
                    </a:moveTo>
                    <a:cubicBezTo>
                      <a:pt x="626" y="250"/>
                      <a:pt x="626" y="250"/>
                      <a:pt x="626" y="250"/>
                    </a:cubicBezTo>
                    <a:cubicBezTo>
                      <a:pt x="674" y="298"/>
                      <a:pt x="674" y="376"/>
                      <a:pt x="626" y="424"/>
                    </a:cubicBezTo>
                    <a:cubicBezTo>
                      <a:pt x="423" y="626"/>
                      <a:pt x="423" y="626"/>
                      <a:pt x="423" y="626"/>
                    </a:cubicBezTo>
                    <a:cubicBezTo>
                      <a:pt x="375" y="674"/>
                      <a:pt x="298" y="674"/>
                      <a:pt x="250" y="626"/>
                    </a:cubicBezTo>
                    <a:cubicBezTo>
                      <a:pt x="48" y="424"/>
                      <a:pt x="48" y="424"/>
                      <a:pt x="48" y="424"/>
                    </a:cubicBezTo>
                    <a:cubicBezTo>
                      <a:pt x="0" y="376"/>
                      <a:pt x="0" y="298"/>
                      <a:pt x="48" y="250"/>
                    </a:cubicBezTo>
                    <a:cubicBezTo>
                      <a:pt x="250" y="48"/>
                      <a:pt x="250" y="48"/>
                      <a:pt x="250" y="48"/>
                    </a:cubicBezTo>
                    <a:cubicBezTo>
                      <a:pt x="298" y="0"/>
                      <a:pt x="375" y="0"/>
                      <a:pt x="423" y="48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5179357" y="267993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镇江师范学院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98952" y="612670"/>
            <a:ext cx="3575544" cy="4431285"/>
            <a:chOff x="7298952" y="612670"/>
            <a:chExt cx="3575544" cy="4431285"/>
          </a:xfrm>
        </p:grpSpPr>
        <p:sp>
          <p:nvSpPr>
            <p:cNvPr id="11" name="矩形 10"/>
            <p:cNvSpPr/>
            <p:nvPr/>
          </p:nvSpPr>
          <p:spPr>
            <a:xfrm>
              <a:off x="8427798" y="3149739"/>
              <a:ext cx="244669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学校综合实力的显著提升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298952" y="612670"/>
              <a:ext cx="2060201" cy="4431285"/>
              <a:chOff x="1019175" y="1458527"/>
              <a:chExt cx="2060201" cy="443128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203801" y="1643268"/>
                <a:ext cx="1690949" cy="1692000"/>
                <a:chOff x="1019175" y="1359915"/>
                <a:chExt cx="1690949" cy="1692000"/>
              </a:xfrm>
            </p:grpSpPr>
            <p:sp>
              <p:nvSpPr>
                <p:cNvPr id="30" name="Number1">
                  <a:extLst>
                    <a:ext uri="{FF2B5EF4-FFF2-40B4-BE49-F238E27FC236}">
                      <a16:creationId xmlns:a16="http://schemas.microsoft.com/office/drawing/2014/main" id="{8A3B18B2-F65F-C430-2CC9-1E562C3D1BD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19175" y="1359915"/>
                  <a:ext cx="1690949" cy="1692000"/>
                </a:xfrm>
                <a:custGeom>
                  <a:avLst/>
                  <a:gdLst>
                    <a:gd name="T0" fmla="*/ 423 w 674"/>
                    <a:gd name="T1" fmla="*/ 48 h 674"/>
                    <a:gd name="T2" fmla="*/ 626 w 674"/>
                    <a:gd name="T3" fmla="*/ 250 h 674"/>
                    <a:gd name="T4" fmla="*/ 626 w 674"/>
                    <a:gd name="T5" fmla="*/ 424 h 674"/>
                    <a:gd name="T6" fmla="*/ 423 w 674"/>
                    <a:gd name="T7" fmla="*/ 626 h 674"/>
                    <a:gd name="T8" fmla="*/ 250 w 674"/>
                    <a:gd name="T9" fmla="*/ 626 h 674"/>
                    <a:gd name="T10" fmla="*/ 48 w 674"/>
                    <a:gd name="T11" fmla="*/ 424 h 674"/>
                    <a:gd name="T12" fmla="*/ 48 w 674"/>
                    <a:gd name="T13" fmla="*/ 250 h 674"/>
                    <a:gd name="T14" fmla="*/ 250 w 674"/>
                    <a:gd name="T15" fmla="*/ 48 h 674"/>
                    <a:gd name="T16" fmla="*/ 423 w 674"/>
                    <a:gd name="T17" fmla="*/ 48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74" h="674">
                      <a:moveTo>
                        <a:pt x="423" y="48"/>
                      </a:moveTo>
                      <a:cubicBezTo>
                        <a:pt x="626" y="250"/>
                        <a:pt x="626" y="250"/>
                        <a:pt x="626" y="250"/>
                      </a:cubicBezTo>
                      <a:cubicBezTo>
                        <a:pt x="674" y="298"/>
                        <a:pt x="674" y="376"/>
                        <a:pt x="626" y="424"/>
                      </a:cubicBezTo>
                      <a:cubicBezTo>
                        <a:pt x="423" y="626"/>
                        <a:pt x="423" y="626"/>
                        <a:pt x="423" y="626"/>
                      </a:cubicBezTo>
                      <a:cubicBezTo>
                        <a:pt x="375" y="674"/>
                        <a:pt x="298" y="674"/>
                        <a:pt x="250" y="626"/>
                      </a:cubicBezTo>
                      <a:cubicBezTo>
                        <a:pt x="48" y="424"/>
                        <a:pt x="48" y="424"/>
                        <a:pt x="48" y="424"/>
                      </a:cubicBezTo>
                      <a:cubicBezTo>
                        <a:pt x="0" y="376"/>
                        <a:pt x="0" y="298"/>
                        <a:pt x="48" y="250"/>
                      </a:cubicBezTo>
                      <a:cubicBezTo>
                        <a:pt x="250" y="48"/>
                        <a:pt x="250" y="48"/>
                        <a:pt x="250" y="48"/>
                      </a:cubicBezTo>
                      <a:cubicBezTo>
                        <a:pt x="298" y="0"/>
                        <a:pt x="375" y="0"/>
                        <a:pt x="423" y="4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0"/>
                  <a:tileRect/>
                </a:gradFill>
                <a:ln>
                  <a:noFill/>
                </a:ln>
                <a:effectLst>
                  <a:outerShdw blurRad="190500" dist="127000" dir="5400000" algn="t" rotWithShape="0">
                    <a:schemeClr val="accent1">
                      <a:alpha val="2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358742" y="1944305"/>
                  <a:ext cx="98616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2001</a:t>
                  </a:r>
                  <a:endParaRPr lang="zh-CN" alt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cxnSp>
            <p:nvCxnSpPr>
              <p:cNvPr id="28" name="Line1">
                <a:extLst>
                  <a:ext uri="{FF2B5EF4-FFF2-40B4-BE49-F238E27FC236}">
                    <a16:creationId xmlns:a16="http://schemas.microsoft.com/office/drawing/2014/main" id="{BBED04A7-BB7B-9A85-1C81-80E9016A1C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6340" y="3184719"/>
                <a:ext cx="5871" cy="2705093"/>
              </a:xfrm>
              <a:prstGeom prst="line">
                <a:avLst/>
              </a:prstGeom>
              <a:ln w="25400" cap="rnd">
                <a:gradFill flip="none" rotWithShape="1"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Number1">
                <a:extLst>
                  <a:ext uri="{FF2B5EF4-FFF2-40B4-BE49-F238E27FC236}">
                    <a16:creationId xmlns:a16="http://schemas.microsoft.com/office/drawing/2014/main" id="{8A3B18B2-F65F-C430-2CC9-1E562C3D1BD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9175" y="1458527"/>
                <a:ext cx="2060201" cy="2061482"/>
              </a:xfrm>
              <a:custGeom>
                <a:avLst/>
                <a:gdLst>
                  <a:gd name="T0" fmla="*/ 423 w 674"/>
                  <a:gd name="T1" fmla="*/ 48 h 674"/>
                  <a:gd name="T2" fmla="*/ 626 w 674"/>
                  <a:gd name="T3" fmla="*/ 250 h 674"/>
                  <a:gd name="T4" fmla="*/ 626 w 674"/>
                  <a:gd name="T5" fmla="*/ 424 h 674"/>
                  <a:gd name="T6" fmla="*/ 423 w 674"/>
                  <a:gd name="T7" fmla="*/ 626 h 674"/>
                  <a:gd name="T8" fmla="*/ 250 w 674"/>
                  <a:gd name="T9" fmla="*/ 626 h 674"/>
                  <a:gd name="T10" fmla="*/ 48 w 674"/>
                  <a:gd name="T11" fmla="*/ 424 h 674"/>
                  <a:gd name="T12" fmla="*/ 48 w 674"/>
                  <a:gd name="T13" fmla="*/ 250 h 674"/>
                  <a:gd name="T14" fmla="*/ 250 w 674"/>
                  <a:gd name="T15" fmla="*/ 48 h 674"/>
                  <a:gd name="T16" fmla="*/ 423 w 674"/>
                  <a:gd name="T17" fmla="*/ 48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4" h="674">
                    <a:moveTo>
                      <a:pt x="423" y="48"/>
                    </a:moveTo>
                    <a:cubicBezTo>
                      <a:pt x="626" y="250"/>
                      <a:pt x="626" y="250"/>
                      <a:pt x="626" y="250"/>
                    </a:cubicBezTo>
                    <a:cubicBezTo>
                      <a:pt x="674" y="298"/>
                      <a:pt x="674" y="376"/>
                      <a:pt x="626" y="424"/>
                    </a:cubicBezTo>
                    <a:cubicBezTo>
                      <a:pt x="423" y="626"/>
                      <a:pt x="423" y="626"/>
                      <a:pt x="423" y="626"/>
                    </a:cubicBezTo>
                    <a:cubicBezTo>
                      <a:pt x="375" y="674"/>
                      <a:pt x="298" y="674"/>
                      <a:pt x="250" y="626"/>
                    </a:cubicBezTo>
                    <a:cubicBezTo>
                      <a:pt x="48" y="424"/>
                      <a:pt x="48" y="424"/>
                      <a:pt x="48" y="424"/>
                    </a:cubicBezTo>
                    <a:cubicBezTo>
                      <a:pt x="0" y="376"/>
                      <a:pt x="0" y="298"/>
                      <a:pt x="48" y="250"/>
                    </a:cubicBezTo>
                    <a:cubicBezTo>
                      <a:pt x="250" y="48"/>
                      <a:pt x="250" y="48"/>
                      <a:pt x="250" y="48"/>
                    </a:cubicBezTo>
                    <a:cubicBezTo>
                      <a:pt x="298" y="0"/>
                      <a:pt x="375" y="0"/>
                      <a:pt x="423" y="48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3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prstDash val="sysDot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8427798" y="267993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江苏大学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83569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21cccfd-75c2-4f98-aea0-242b59d784e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35D3A"/>
      </a:accent1>
      <a:accent2>
        <a:srgbClr val="397D55"/>
      </a:accent2>
      <a:accent3>
        <a:srgbClr val="75BF8A"/>
      </a:accent3>
      <a:accent4>
        <a:srgbClr val="A9E18A"/>
      </a:accent4>
      <a:accent5>
        <a:srgbClr val="CBEDD4"/>
      </a:accent5>
      <a:accent6>
        <a:srgbClr val="D9D9D9"/>
      </a:accent6>
      <a:hlink>
        <a:srgbClr val="F84D4D"/>
      </a:hlink>
      <a:folHlink>
        <a:srgbClr val="BFBFBF"/>
      </a:folHlink>
    </a:clrScheme>
    <a:fontScheme name="1z1jc11y">
      <a:majorFont>
        <a:latin typeface="思源宋体 CN" panose="020F0302020204030204"/>
        <a:ea typeface="思源宋体 CN Heavy"/>
        <a:cs typeface=""/>
      </a:majorFont>
      <a:minorFont>
        <a:latin typeface="思源宋体 CN" panose="020F0502020204030204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35D3A"/>
    </a:accent1>
    <a:accent2>
      <a:srgbClr val="397D55"/>
    </a:accent2>
    <a:accent3>
      <a:srgbClr val="75BF8A"/>
    </a:accent3>
    <a:accent4>
      <a:srgbClr val="A9E18A"/>
    </a:accent4>
    <a:accent5>
      <a:srgbClr val="CBEDD4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35D3A"/>
    </a:accent1>
    <a:accent2>
      <a:srgbClr val="397D55"/>
    </a:accent2>
    <a:accent3>
      <a:srgbClr val="75BF8A"/>
    </a:accent3>
    <a:accent4>
      <a:srgbClr val="A9E18A"/>
    </a:accent4>
    <a:accent5>
      <a:srgbClr val="CBEDD4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35D3A"/>
    </a:accent1>
    <a:accent2>
      <a:srgbClr val="397D55"/>
    </a:accent2>
    <a:accent3>
      <a:srgbClr val="75BF8A"/>
    </a:accent3>
    <a:accent4>
      <a:srgbClr val="A9E18A"/>
    </a:accent4>
    <a:accent5>
      <a:srgbClr val="CBEDD4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5842</TotalTime>
  <Words>1060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思源宋体 CN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2024-03-28T12:17:11Z</dcterms:created>
  <dcterms:modified xsi:type="dcterms:W3CDTF">2024-09-15T02:36:30Z</dcterms:modified>
</cp:coreProperties>
</file>