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handoutMasterIdLst>
    <p:handoutMasterId r:id="rId27"/>
  </p:handoutMasterIdLst>
  <p:sldIdLst>
    <p:sldId id="351" r:id="rId2"/>
    <p:sldId id="352" r:id="rId3"/>
    <p:sldId id="353" r:id="rId4"/>
    <p:sldId id="262" r:id="rId5"/>
    <p:sldId id="260" r:id="rId6"/>
    <p:sldId id="287" r:id="rId7"/>
    <p:sldId id="259" r:id="rId8"/>
    <p:sldId id="376" r:id="rId9"/>
    <p:sldId id="261" r:id="rId10"/>
    <p:sldId id="265" r:id="rId11"/>
    <p:sldId id="285" r:id="rId12"/>
    <p:sldId id="263" r:id="rId13"/>
    <p:sldId id="377" r:id="rId14"/>
    <p:sldId id="267" r:id="rId15"/>
    <p:sldId id="333" r:id="rId16"/>
    <p:sldId id="283" r:id="rId17"/>
    <p:sldId id="269" r:id="rId18"/>
    <p:sldId id="378" r:id="rId19"/>
    <p:sldId id="271" r:id="rId20"/>
    <p:sldId id="264" r:id="rId21"/>
    <p:sldId id="284" r:id="rId22"/>
    <p:sldId id="270" r:id="rId23"/>
    <p:sldId id="266" r:id="rId24"/>
    <p:sldId id="379" r:id="rId25"/>
  </p:sldIdLst>
  <p:sldSz cx="9144000" cy="5143500" type="screen16x9"/>
  <p:notesSz cx="6858000" cy="9144000"/>
  <p:custDataLst>
    <p:tags r:id="rId2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8">
          <p15:clr>
            <a:srgbClr val="A4A3A4"/>
          </p15:clr>
        </p15:guide>
        <p15:guide id="2" pos="287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刘思蜀" initials="刘思蜀"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59DB7"/>
    <a:srgbClr val="404040"/>
    <a:srgbClr val="2B8DB0"/>
    <a:srgbClr val="1C73A3"/>
    <a:srgbClr val="F5F2F5"/>
    <a:srgbClr val="1A6FA2"/>
    <a:srgbClr val="3EACBF"/>
    <a:srgbClr val="3EADBF"/>
    <a:srgbClr val="3FAF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0" autoAdjust="0"/>
    <p:restoredTop sz="94660"/>
  </p:normalViewPr>
  <p:slideViewPr>
    <p:cSldViewPr snapToGrid="0" showGuides="1">
      <p:cViewPr varScale="1">
        <p:scale>
          <a:sx n="137" d="100"/>
          <a:sy n="137" d="100"/>
        </p:scale>
        <p:origin x="162" y="366"/>
      </p:cViewPr>
      <p:guideLst>
        <p:guide orient="horz" pos="1628"/>
        <p:guide pos="287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gradFill>
              <a:gsLst>
                <a:gs pos="0">
                  <a:srgbClr val="3FAFC0"/>
                </a:gs>
                <a:gs pos="100000">
                  <a:srgbClr val="13639C"/>
                </a:gs>
              </a:gsLst>
              <a:lin ang="18900000" scaled="1"/>
            </a:gradFill>
            <a:ln w="6350">
              <a:solidFill>
                <a:schemeClr val="bg1"/>
              </a:solidFill>
            </a:ln>
            <a:effectLst/>
          </c:spPr>
          <c:dPt>
            <c:idx val="0"/>
            <c:bubble3D val="0"/>
            <c:spPr>
              <a:gradFill>
                <a:gsLst>
                  <a:gs pos="0">
                    <a:srgbClr val="3FAFC0"/>
                  </a:gs>
                  <a:gs pos="100000">
                    <a:srgbClr val="13639C"/>
                  </a:gs>
                </a:gsLst>
                <a:lin ang="18900000" scaled="1"/>
              </a:gradFill>
              <a:ln w="6350">
                <a:solidFill>
                  <a:schemeClr val="bg1"/>
                </a:solidFill>
              </a:ln>
              <a:effectLst/>
            </c:spPr>
            <c:extLst>
              <c:ext xmlns:c16="http://schemas.microsoft.com/office/drawing/2014/chart" uri="{C3380CC4-5D6E-409C-BE32-E72D297353CC}">
                <c16:uniqueId val="{00000001-B16F-42E6-B765-F254E6571EFC}"/>
              </c:ext>
            </c:extLst>
          </c:dPt>
          <c:dPt>
            <c:idx val="1"/>
            <c:bubble3D val="0"/>
            <c:spPr>
              <a:gradFill>
                <a:gsLst>
                  <a:gs pos="0">
                    <a:srgbClr val="3FAFC0"/>
                  </a:gs>
                  <a:gs pos="100000">
                    <a:srgbClr val="13639C"/>
                  </a:gs>
                </a:gsLst>
                <a:lin ang="18900000" scaled="1"/>
              </a:gradFill>
              <a:ln w="6350">
                <a:solidFill>
                  <a:schemeClr val="bg1"/>
                </a:solidFill>
              </a:ln>
              <a:effectLst/>
            </c:spPr>
            <c:extLst>
              <c:ext xmlns:c16="http://schemas.microsoft.com/office/drawing/2014/chart" uri="{C3380CC4-5D6E-409C-BE32-E72D297353CC}">
                <c16:uniqueId val="{00000003-B16F-42E6-B765-F254E6571EFC}"/>
              </c:ext>
            </c:extLst>
          </c:dPt>
          <c:dPt>
            <c:idx val="2"/>
            <c:bubble3D val="0"/>
            <c:spPr>
              <a:gradFill>
                <a:gsLst>
                  <a:gs pos="0">
                    <a:srgbClr val="3FAFC0"/>
                  </a:gs>
                  <a:gs pos="100000">
                    <a:srgbClr val="13639C"/>
                  </a:gs>
                </a:gsLst>
                <a:lin ang="18900000" scaled="1"/>
              </a:gradFill>
              <a:ln w="6350">
                <a:solidFill>
                  <a:schemeClr val="bg1"/>
                </a:solidFill>
              </a:ln>
              <a:effectLst/>
            </c:spPr>
            <c:extLst>
              <c:ext xmlns:c16="http://schemas.microsoft.com/office/drawing/2014/chart" uri="{C3380CC4-5D6E-409C-BE32-E72D297353CC}">
                <c16:uniqueId val="{00000005-B16F-42E6-B765-F254E6571EFC}"/>
              </c:ext>
            </c:extLst>
          </c:dPt>
          <c:dPt>
            <c:idx val="3"/>
            <c:bubble3D val="0"/>
            <c:spPr>
              <a:gradFill>
                <a:gsLst>
                  <a:gs pos="0">
                    <a:srgbClr val="3FAFC0"/>
                  </a:gs>
                  <a:gs pos="100000">
                    <a:srgbClr val="13639C"/>
                  </a:gs>
                </a:gsLst>
                <a:lin ang="18900000" scaled="1"/>
              </a:gradFill>
              <a:ln w="6350">
                <a:solidFill>
                  <a:schemeClr val="bg1"/>
                </a:solidFill>
              </a:ln>
              <a:effectLst/>
            </c:spPr>
            <c:extLst>
              <c:ext xmlns:c16="http://schemas.microsoft.com/office/drawing/2014/chart" uri="{C3380CC4-5D6E-409C-BE32-E72D297353CC}">
                <c16:uniqueId val="{00000007-B16F-42E6-B765-F254E6571EFC}"/>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B16F-42E6-B765-F254E6571EF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2019/9/11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2019/9/11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DE3BC1-68B2-487A-ACD2-92634CDC0207}"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7BA12E-7FFF-4F46-9B4A-ECA91CF409FD}"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DE3BC1-68B2-487A-ACD2-92634CDC0207}" type="slidenum">
              <a:rPr lang="zh-CN" altLang="en-US" smtClean="0"/>
              <a:t>24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FFD795F3-8175-4EEC-87E2-25F4B6C0817A}" type="datetimeFigureOut">
              <a:rPr lang="zh-CN" altLang="en-US" smtClean="0"/>
              <a:t>2019/9/11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0D1D53D-1052-45A2-A97B-AF9DEF95879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628650" y="273844"/>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FFD795F3-8175-4EEC-87E2-25F4B6C0817A}" type="datetimeFigureOut">
              <a:rPr lang="zh-CN" altLang="en-US" smtClean="0"/>
              <a:t>2019/9/11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0D1D53D-1052-45A2-A97B-AF9DEF95879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FFD795F3-8175-4EEC-87E2-25F4B6C0817A}" type="datetimeFigureOut">
              <a:rPr lang="zh-CN" altLang="en-US" smtClean="0"/>
              <a:t>2019/9/11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0D1D53D-1052-45A2-A97B-AF9DEF95879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FFD795F3-8175-4EEC-87E2-25F4B6C0817A}" type="datetimeFigureOut">
              <a:rPr lang="zh-CN" altLang="en-US" smtClean="0"/>
              <a:t>2019/9/11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0D1D53D-1052-45A2-A97B-AF9DEF95879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6286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46291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FFD795F3-8175-4EEC-87E2-25F4B6C0817A}" type="datetimeFigureOut">
              <a:rPr lang="zh-CN" altLang="en-US" smtClean="0"/>
              <a:t>2019/9/11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0D1D53D-1052-45A2-A97B-AF9DEF95879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hasCustomPrompt="1"/>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hasCustomPrompt="1"/>
          </p:nvPr>
        </p:nvSpPr>
        <p:spPr>
          <a:xfrm>
            <a:off x="4629150"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FFD795F3-8175-4EEC-87E2-25F4B6C0817A}" type="datetimeFigureOut">
              <a:rPr lang="zh-CN" altLang="en-US" smtClean="0"/>
              <a:t>2019/9/11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30D1D53D-1052-45A2-A97B-AF9DEF95879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FFD795F3-8175-4EEC-87E2-25F4B6C0817A}" type="datetimeFigureOut">
              <a:rPr lang="zh-CN" altLang="en-US" smtClean="0"/>
              <a:t>2019/9/11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30D1D53D-1052-45A2-A97B-AF9DEF95879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D795F3-8175-4EEC-87E2-25F4B6C0817A}" type="datetimeFigureOut">
              <a:rPr lang="zh-CN" altLang="en-US" smtClean="0"/>
              <a:t>2019/9/11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0D1D53D-1052-45A2-A97B-AF9DEF95879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FFD795F3-8175-4EEC-87E2-25F4B6C0817A}" type="datetimeFigureOut">
              <a:rPr lang="zh-CN" altLang="en-US" smtClean="0"/>
              <a:t>2019/9/11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0D1D53D-1052-45A2-A97B-AF9DEF95879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FFD795F3-8175-4EEC-87E2-25F4B6C0817A}" type="datetimeFigureOut">
              <a:rPr lang="zh-CN" altLang="en-US" smtClean="0"/>
              <a:t>2019/9/11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0D1D53D-1052-45A2-A97B-AF9DEF95879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FD795F3-8175-4EEC-87E2-25F4B6C0817A}" type="datetimeFigureOut">
              <a:rPr lang="zh-CN" altLang="en-US" smtClean="0"/>
              <a:t>2019/9/11</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30D1D53D-1052-45A2-A97B-AF9DEF95879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C:\Users\HUDEYU\Desktop\网站图片2\摄图网_500451021.jpg摄图网_5004510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714375" y="0"/>
            <a:ext cx="8426768" cy="5143500"/>
          </a:xfrm>
          <a:prstGeom prst="rect">
            <a:avLst/>
          </a:prstGeom>
        </p:spPr>
      </p:pic>
      <p:sp>
        <p:nvSpPr>
          <p:cNvPr id="6" name="矩形 5"/>
          <p:cNvSpPr/>
          <p:nvPr/>
        </p:nvSpPr>
        <p:spPr>
          <a:xfrm>
            <a:off x="206" y="0"/>
            <a:ext cx="9144000" cy="5143500"/>
          </a:xfrm>
          <a:prstGeom prst="rect">
            <a:avLst/>
          </a:prstGeom>
          <a:gradFill>
            <a:gsLst>
              <a:gs pos="100000">
                <a:schemeClr val="accent1">
                  <a:alpha val="68000"/>
                </a:schemeClr>
              </a:gs>
              <a:gs pos="0">
                <a:schemeClr val="accent2">
                  <a:alpha val="91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pic>
        <p:nvPicPr>
          <p:cNvPr id="54" name="图片 53"/>
          <p:cNvPicPr>
            <a:picLocks noChangeAspect="1"/>
          </p:cNvPicPr>
          <p:nvPr/>
        </p:nvPicPr>
        <p:blipFill rotWithShape="1">
          <a:blip r:embed="rId4" cstate="email">
            <a:alphaModFix amt="70000"/>
            <a:extLst>
              <a:ext uri="{28A0092B-C50C-407E-A947-70E740481C1C}">
                <a14:useLocalDpi xmlns:a14="http://schemas.microsoft.com/office/drawing/2010/main"/>
              </a:ext>
            </a:extLst>
          </a:blip>
          <a:srcRect/>
          <a:stretch>
            <a:fillRect/>
          </a:stretch>
        </p:blipFill>
        <p:spPr>
          <a:xfrm>
            <a:off x="1162768" y="-1"/>
            <a:ext cx="3809623" cy="5143501"/>
          </a:xfrm>
          <a:prstGeom prst="rect">
            <a:avLst/>
          </a:prstGeom>
        </p:spPr>
      </p:pic>
      <p:grpSp>
        <p:nvGrpSpPr>
          <p:cNvPr id="34" name="组 4"/>
          <p:cNvGrpSpPr/>
          <p:nvPr/>
        </p:nvGrpSpPr>
        <p:grpSpPr>
          <a:xfrm>
            <a:off x="-19226" y="-11430"/>
            <a:ext cx="1240972" cy="5143500"/>
            <a:chOff x="0" y="0"/>
            <a:chExt cx="1654629" cy="6858000"/>
          </a:xfrm>
        </p:grpSpPr>
        <p:sp>
          <p:nvSpPr>
            <p:cNvPr id="35" name="矩形 34"/>
            <p:cNvSpPr/>
            <p:nvPr/>
          </p:nvSpPr>
          <p:spPr>
            <a:xfrm>
              <a:off x="0" y="0"/>
              <a:ext cx="165462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cs typeface="+mn-ea"/>
                <a:sym typeface="+mn-lt"/>
              </a:endParaRPr>
            </a:p>
          </p:txBody>
        </p:sp>
        <p:sp>
          <p:nvSpPr>
            <p:cNvPr id="39" name="矩形 38"/>
            <p:cNvSpPr/>
            <p:nvPr/>
          </p:nvSpPr>
          <p:spPr>
            <a:xfrm>
              <a:off x="395927" y="3167949"/>
              <a:ext cx="45719" cy="1442151"/>
            </a:xfrm>
            <a:prstGeom prst="rect">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cs typeface="+mn-ea"/>
                <a:sym typeface="+mn-lt"/>
              </a:endParaRPr>
            </a:p>
          </p:txBody>
        </p:sp>
      </p:grpSp>
      <p:sp>
        <p:nvSpPr>
          <p:cNvPr id="42" name="矩形 41"/>
          <p:cNvSpPr/>
          <p:nvPr/>
        </p:nvSpPr>
        <p:spPr>
          <a:xfrm>
            <a:off x="-19226" y="-10795"/>
            <a:ext cx="2122715" cy="2122715"/>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cs typeface="+mn-ea"/>
              <a:sym typeface="+mn-lt"/>
            </a:endParaRPr>
          </a:p>
        </p:txBody>
      </p:sp>
      <p:sp>
        <p:nvSpPr>
          <p:cNvPr id="19" name="文本框 18"/>
          <p:cNvSpPr txBox="1"/>
          <p:nvPr/>
        </p:nvSpPr>
        <p:spPr>
          <a:xfrm>
            <a:off x="6514465" y="3914775"/>
            <a:ext cx="2145030" cy="299085"/>
          </a:xfrm>
          <a:prstGeom prst="rect">
            <a:avLst/>
          </a:prstGeom>
          <a:noFill/>
        </p:spPr>
        <p:txBody>
          <a:bodyPr wrap="square" rtlCol="0">
            <a:spAutoFit/>
          </a:bodyPr>
          <a:lstStyle/>
          <a:p>
            <a:r>
              <a:rPr lang="zh-CN" altLang="en-US" sz="1350" spc="600" dirty="0">
                <a:solidFill>
                  <a:schemeClr val="bg1"/>
                </a:solidFill>
                <a:effectLst>
                  <a:outerShdw blurRad="38100" dist="38100" dir="2700000" algn="tl">
                    <a:srgbClr val="000000">
                      <a:alpha val="43137"/>
                    </a:srgbClr>
                  </a:outerShdw>
                </a:effectLst>
                <a:cs typeface="+mn-ea"/>
                <a:sym typeface="+mn-lt"/>
              </a:rPr>
              <a:t>汇报人</a:t>
            </a:r>
            <a:r>
              <a:rPr lang="zh-CN" altLang="en-US" sz="1350" spc="600" dirty="0" smtClean="0">
                <a:solidFill>
                  <a:schemeClr val="bg1"/>
                </a:solidFill>
                <a:effectLst>
                  <a:outerShdw blurRad="38100" dist="38100" dir="2700000" algn="tl">
                    <a:srgbClr val="000000">
                      <a:alpha val="43137"/>
                    </a:srgbClr>
                  </a:outerShdw>
                </a:effectLst>
                <a:cs typeface="+mn-ea"/>
                <a:sym typeface="+mn-lt"/>
              </a:rPr>
              <a:t>：</a:t>
            </a:r>
            <a:r>
              <a:rPr lang="en-US" altLang="zh-CN" sz="1350" spc="600" dirty="0" smtClean="0">
                <a:solidFill>
                  <a:schemeClr val="bg1"/>
                </a:solidFill>
                <a:effectLst>
                  <a:outerShdw blurRad="38100" dist="38100" dir="2700000" algn="tl">
                    <a:srgbClr val="000000">
                      <a:alpha val="43137"/>
                    </a:srgbClr>
                  </a:outerShdw>
                </a:effectLst>
                <a:cs typeface="+mn-ea"/>
                <a:sym typeface="+mn-lt"/>
              </a:rPr>
              <a:t>XXX</a:t>
            </a:r>
            <a:endParaRPr lang="zh-CN" altLang="en-US" sz="1350" spc="600" dirty="0">
              <a:solidFill>
                <a:schemeClr val="bg1"/>
              </a:solidFill>
              <a:effectLst>
                <a:outerShdw blurRad="38100" dist="38100" dir="2700000" algn="tl">
                  <a:srgbClr val="000000">
                    <a:alpha val="43137"/>
                  </a:srgbClr>
                </a:outerShdw>
              </a:effectLst>
              <a:cs typeface="+mn-ea"/>
              <a:sym typeface="+mn-lt"/>
            </a:endParaRPr>
          </a:p>
        </p:txBody>
      </p:sp>
      <p:sp>
        <p:nvSpPr>
          <p:cNvPr id="23" name="原创设计师QQ598969553      _12"/>
          <p:cNvSpPr>
            <a:spLocks noChangeArrowheads="1"/>
          </p:cNvSpPr>
          <p:nvPr/>
        </p:nvSpPr>
        <p:spPr bwMode="auto">
          <a:xfrm>
            <a:off x="5613255" y="427608"/>
            <a:ext cx="392906"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790" dirty="0">
                <a:solidFill>
                  <a:schemeClr val="bg1"/>
                </a:solidFill>
                <a:cs typeface="+mn-ea"/>
                <a:sym typeface="+mn-lt"/>
              </a:rPr>
              <a:t>Home</a:t>
            </a:r>
            <a:endParaRPr lang="zh-CN" altLang="en-US" sz="790" dirty="0">
              <a:solidFill>
                <a:schemeClr val="bg1"/>
              </a:solidFill>
              <a:cs typeface="+mn-ea"/>
              <a:sym typeface="+mn-lt"/>
            </a:endParaRPr>
          </a:p>
        </p:txBody>
      </p:sp>
      <p:sp>
        <p:nvSpPr>
          <p:cNvPr id="24" name="原创设计师QQ598969553      _12"/>
          <p:cNvSpPr>
            <a:spLocks noChangeArrowheads="1"/>
          </p:cNvSpPr>
          <p:nvPr/>
        </p:nvSpPr>
        <p:spPr bwMode="auto">
          <a:xfrm>
            <a:off x="6129976" y="419488"/>
            <a:ext cx="56148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790" dirty="0">
                <a:solidFill>
                  <a:schemeClr val="bg1"/>
                </a:solidFill>
                <a:cs typeface="+mn-ea"/>
                <a:sym typeface="+mn-lt"/>
              </a:rPr>
              <a:t>Service</a:t>
            </a:r>
            <a:endParaRPr lang="zh-CN" altLang="en-US" sz="790" dirty="0">
              <a:solidFill>
                <a:schemeClr val="bg1"/>
              </a:solidFill>
              <a:cs typeface="+mn-ea"/>
              <a:sym typeface="+mn-lt"/>
            </a:endParaRPr>
          </a:p>
        </p:txBody>
      </p:sp>
      <p:sp>
        <p:nvSpPr>
          <p:cNvPr id="25" name="原创设计师QQ598969553      _12"/>
          <p:cNvSpPr>
            <a:spLocks noChangeArrowheads="1"/>
          </p:cNvSpPr>
          <p:nvPr/>
        </p:nvSpPr>
        <p:spPr bwMode="auto">
          <a:xfrm>
            <a:off x="6785210" y="419488"/>
            <a:ext cx="56148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790" dirty="0" err="1">
                <a:solidFill>
                  <a:schemeClr val="bg1"/>
                </a:solidFill>
                <a:cs typeface="+mn-ea"/>
                <a:sym typeface="+mn-lt"/>
              </a:rPr>
              <a:t>Prokect</a:t>
            </a:r>
            <a:endParaRPr lang="zh-CN" altLang="en-US" sz="790" dirty="0">
              <a:solidFill>
                <a:schemeClr val="bg1"/>
              </a:solidFill>
              <a:cs typeface="+mn-ea"/>
              <a:sym typeface="+mn-lt"/>
            </a:endParaRPr>
          </a:p>
        </p:txBody>
      </p:sp>
      <p:sp>
        <p:nvSpPr>
          <p:cNvPr id="26" name="原创设计师QQ598969553      _12"/>
          <p:cNvSpPr>
            <a:spLocks noChangeArrowheads="1"/>
          </p:cNvSpPr>
          <p:nvPr/>
        </p:nvSpPr>
        <p:spPr bwMode="auto">
          <a:xfrm>
            <a:off x="7368465" y="427608"/>
            <a:ext cx="56148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790" dirty="0">
                <a:solidFill>
                  <a:schemeClr val="bg1"/>
                </a:solidFill>
                <a:cs typeface="+mn-ea"/>
                <a:sym typeface="+mn-lt"/>
              </a:rPr>
              <a:t>About</a:t>
            </a:r>
            <a:endParaRPr lang="zh-CN" altLang="en-US" sz="790" dirty="0">
              <a:solidFill>
                <a:schemeClr val="bg1"/>
              </a:solidFill>
              <a:cs typeface="+mn-ea"/>
              <a:sym typeface="+mn-lt"/>
            </a:endParaRPr>
          </a:p>
        </p:txBody>
      </p:sp>
      <p:sp>
        <p:nvSpPr>
          <p:cNvPr id="27" name="home-outline-variant_37241"/>
          <p:cNvSpPr>
            <a:spLocks noChangeAspect="1"/>
          </p:cNvSpPr>
          <p:nvPr/>
        </p:nvSpPr>
        <p:spPr bwMode="auto">
          <a:xfrm>
            <a:off x="8001927" y="422225"/>
            <a:ext cx="150723" cy="120956"/>
          </a:xfrm>
          <a:custGeom>
            <a:avLst/>
            <a:gdLst>
              <a:gd name="T0" fmla="*/ 469 w 474"/>
              <a:gd name="T1" fmla="*/ 155 h 381"/>
              <a:gd name="T2" fmla="*/ 451 w 474"/>
              <a:gd name="T3" fmla="*/ 165 h 381"/>
              <a:gd name="T4" fmla="*/ 441 w 474"/>
              <a:gd name="T5" fmla="*/ 162 h 381"/>
              <a:gd name="T6" fmla="*/ 237 w 474"/>
              <a:gd name="T7" fmla="*/ 44 h 381"/>
              <a:gd name="T8" fmla="*/ 33 w 474"/>
              <a:gd name="T9" fmla="*/ 162 h 381"/>
              <a:gd name="T10" fmla="*/ 6 w 474"/>
              <a:gd name="T11" fmla="*/ 155 h 381"/>
              <a:gd name="T12" fmla="*/ 13 w 474"/>
              <a:gd name="T13" fmla="*/ 127 h 381"/>
              <a:gd name="T14" fmla="*/ 227 w 474"/>
              <a:gd name="T15" fmla="*/ 4 h 381"/>
              <a:gd name="T16" fmla="*/ 247 w 474"/>
              <a:gd name="T17" fmla="*/ 4 h 381"/>
              <a:gd name="T18" fmla="*/ 461 w 474"/>
              <a:gd name="T19" fmla="*/ 127 h 381"/>
              <a:gd name="T20" fmla="*/ 469 w 474"/>
              <a:gd name="T21" fmla="*/ 155 h 381"/>
              <a:gd name="T22" fmla="*/ 418 w 474"/>
              <a:gd name="T23" fmla="*/ 176 h 381"/>
              <a:gd name="T24" fmla="*/ 418 w 474"/>
              <a:gd name="T25" fmla="*/ 361 h 381"/>
              <a:gd name="T26" fmla="*/ 398 w 474"/>
              <a:gd name="T27" fmla="*/ 381 h 381"/>
              <a:gd name="T28" fmla="*/ 317 w 474"/>
              <a:gd name="T29" fmla="*/ 381 h 381"/>
              <a:gd name="T30" fmla="*/ 297 w 474"/>
              <a:gd name="T31" fmla="*/ 361 h 381"/>
              <a:gd name="T32" fmla="*/ 297 w 474"/>
              <a:gd name="T33" fmla="*/ 302 h 381"/>
              <a:gd name="T34" fmla="*/ 237 w 474"/>
              <a:gd name="T35" fmla="*/ 242 h 381"/>
              <a:gd name="T36" fmla="*/ 177 w 474"/>
              <a:gd name="T37" fmla="*/ 302 h 381"/>
              <a:gd name="T38" fmla="*/ 177 w 474"/>
              <a:gd name="T39" fmla="*/ 361 h 381"/>
              <a:gd name="T40" fmla="*/ 157 w 474"/>
              <a:gd name="T41" fmla="*/ 381 h 381"/>
              <a:gd name="T42" fmla="*/ 76 w 474"/>
              <a:gd name="T43" fmla="*/ 381 h 381"/>
              <a:gd name="T44" fmla="*/ 56 w 474"/>
              <a:gd name="T45" fmla="*/ 361 h 381"/>
              <a:gd name="T46" fmla="*/ 56 w 474"/>
              <a:gd name="T47" fmla="*/ 176 h 381"/>
              <a:gd name="T48" fmla="*/ 66 w 474"/>
              <a:gd name="T49" fmla="*/ 158 h 381"/>
              <a:gd name="T50" fmla="*/ 227 w 474"/>
              <a:gd name="T51" fmla="*/ 65 h 381"/>
              <a:gd name="T52" fmla="*/ 247 w 474"/>
              <a:gd name="T53" fmla="*/ 65 h 381"/>
              <a:gd name="T54" fmla="*/ 408 w 474"/>
              <a:gd name="T55" fmla="*/ 158 h 381"/>
              <a:gd name="T56" fmla="*/ 418 w 474"/>
              <a:gd name="T57" fmla="*/ 176 h 381"/>
              <a:gd name="T58" fmla="*/ 378 w 474"/>
              <a:gd name="T59" fmla="*/ 187 h 381"/>
              <a:gd name="T60" fmla="*/ 237 w 474"/>
              <a:gd name="T61" fmla="*/ 106 h 381"/>
              <a:gd name="T62" fmla="*/ 96 w 474"/>
              <a:gd name="T63" fmla="*/ 187 h 381"/>
              <a:gd name="T64" fmla="*/ 96 w 474"/>
              <a:gd name="T65" fmla="*/ 341 h 381"/>
              <a:gd name="T66" fmla="*/ 137 w 474"/>
              <a:gd name="T67" fmla="*/ 341 h 381"/>
              <a:gd name="T68" fmla="*/ 137 w 474"/>
              <a:gd name="T69" fmla="*/ 302 h 381"/>
              <a:gd name="T70" fmla="*/ 237 w 474"/>
              <a:gd name="T71" fmla="*/ 202 h 381"/>
              <a:gd name="T72" fmla="*/ 337 w 474"/>
              <a:gd name="T73" fmla="*/ 302 h 381"/>
              <a:gd name="T74" fmla="*/ 337 w 474"/>
              <a:gd name="T75" fmla="*/ 341 h 381"/>
              <a:gd name="T76" fmla="*/ 378 w 474"/>
              <a:gd name="T77" fmla="*/ 341 h 381"/>
              <a:gd name="T78" fmla="*/ 378 w 474"/>
              <a:gd name="T79" fmla="*/ 187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74" h="381">
                <a:moveTo>
                  <a:pt x="469" y="155"/>
                </a:moveTo>
                <a:cubicBezTo>
                  <a:pt x="465" y="161"/>
                  <a:pt x="458" y="165"/>
                  <a:pt x="451" y="165"/>
                </a:cubicBezTo>
                <a:cubicBezTo>
                  <a:pt x="448" y="165"/>
                  <a:pt x="444" y="164"/>
                  <a:pt x="441" y="162"/>
                </a:cubicBezTo>
                <a:lnTo>
                  <a:pt x="237" y="44"/>
                </a:lnTo>
                <a:lnTo>
                  <a:pt x="33" y="162"/>
                </a:lnTo>
                <a:cubicBezTo>
                  <a:pt x="23" y="168"/>
                  <a:pt x="11" y="164"/>
                  <a:pt x="6" y="155"/>
                </a:cubicBezTo>
                <a:cubicBezTo>
                  <a:pt x="0" y="145"/>
                  <a:pt x="3" y="133"/>
                  <a:pt x="13" y="127"/>
                </a:cubicBezTo>
                <a:lnTo>
                  <a:pt x="227" y="4"/>
                </a:lnTo>
                <a:cubicBezTo>
                  <a:pt x="233" y="0"/>
                  <a:pt x="241" y="0"/>
                  <a:pt x="247" y="4"/>
                </a:cubicBezTo>
                <a:lnTo>
                  <a:pt x="461" y="127"/>
                </a:lnTo>
                <a:cubicBezTo>
                  <a:pt x="471" y="133"/>
                  <a:pt x="474" y="145"/>
                  <a:pt x="469" y="155"/>
                </a:cubicBezTo>
                <a:close/>
                <a:moveTo>
                  <a:pt x="418" y="176"/>
                </a:moveTo>
                <a:lnTo>
                  <a:pt x="418" y="361"/>
                </a:lnTo>
                <a:cubicBezTo>
                  <a:pt x="418" y="372"/>
                  <a:pt x="409" y="381"/>
                  <a:pt x="398" y="381"/>
                </a:cubicBezTo>
                <a:lnTo>
                  <a:pt x="317" y="381"/>
                </a:lnTo>
                <a:cubicBezTo>
                  <a:pt x="306" y="381"/>
                  <a:pt x="297" y="372"/>
                  <a:pt x="297" y="361"/>
                </a:cubicBezTo>
                <a:lnTo>
                  <a:pt x="297" y="302"/>
                </a:lnTo>
                <a:cubicBezTo>
                  <a:pt x="297" y="269"/>
                  <a:pt x="270" y="242"/>
                  <a:pt x="237" y="242"/>
                </a:cubicBezTo>
                <a:cubicBezTo>
                  <a:pt x="204" y="242"/>
                  <a:pt x="177" y="269"/>
                  <a:pt x="177" y="302"/>
                </a:cubicBezTo>
                <a:lnTo>
                  <a:pt x="177" y="361"/>
                </a:lnTo>
                <a:cubicBezTo>
                  <a:pt x="177" y="372"/>
                  <a:pt x="168" y="381"/>
                  <a:pt x="157" y="381"/>
                </a:cubicBezTo>
                <a:lnTo>
                  <a:pt x="76" y="381"/>
                </a:lnTo>
                <a:cubicBezTo>
                  <a:pt x="65" y="381"/>
                  <a:pt x="56" y="372"/>
                  <a:pt x="56" y="361"/>
                </a:cubicBezTo>
                <a:lnTo>
                  <a:pt x="56" y="176"/>
                </a:lnTo>
                <a:cubicBezTo>
                  <a:pt x="56" y="168"/>
                  <a:pt x="60" y="162"/>
                  <a:pt x="66" y="158"/>
                </a:cubicBezTo>
                <a:lnTo>
                  <a:pt x="227" y="65"/>
                </a:lnTo>
                <a:cubicBezTo>
                  <a:pt x="233" y="62"/>
                  <a:pt x="241" y="62"/>
                  <a:pt x="247" y="65"/>
                </a:cubicBezTo>
                <a:lnTo>
                  <a:pt x="408" y="158"/>
                </a:lnTo>
                <a:cubicBezTo>
                  <a:pt x="414" y="162"/>
                  <a:pt x="418" y="168"/>
                  <a:pt x="418" y="176"/>
                </a:cubicBezTo>
                <a:close/>
                <a:moveTo>
                  <a:pt x="378" y="187"/>
                </a:moveTo>
                <a:lnTo>
                  <a:pt x="237" y="106"/>
                </a:lnTo>
                <a:lnTo>
                  <a:pt x="96" y="187"/>
                </a:lnTo>
                <a:lnTo>
                  <a:pt x="96" y="341"/>
                </a:lnTo>
                <a:lnTo>
                  <a:pt x="137" y="341"/>
                </a:lnTo>
                <a:lnTo>
                  <a:pt x="137" y="302"/>
                </a:lnTo>
                <a:cubicBezTo>
                  <a:pt x="137" y="247"/>
                  <a:pt x="182" y="202"/>
                  <a:pt x="237" y="202"/>
                </a:cubicBezTo>
                <a:cubicBezTo>
                  <a:pt x="292" y="202"/>
                  <a:pt x="337" y="247"/>
                  <a:pt x="337" y="302"/>
                </a:cubicBezTo>
                <a:lnTo>
                  <a:pt x="337" y="341"/>
                </a:lnTo>
                <a:lnTo>
                  <a:pt x="378" y="341"/>
                </a:lnTo>
                <a:lnTo>
                  <a:pt x="378" y="187"/>
                </a:lnTo>
                <a:close/>
              </a:path>
            </a:pathLst>
          </a:custGeom>
          <a:solidFill>
            <a:schemeClr val="bg1"/>
          </a:solidFill>
          <a:ln>
            <a:noFill/>
          </a:ln>
        </p:spPr>
        <p:txBody>
          <a:bodyPr/>
          <a:lstStyle/>
          <a:p>
            <a:endParaRPr lang="zh-CN" altLang="en-US" sz="1350">
              <a:cs typeface="+mn-ea"/>
              <a:sym typeface="+mn-lt"/>
            </a:endParaRPr>
          </a:p>
        </p:txBody>
      </p:sp>
      <p:sp>
        <p:nvSpPr>
          <p:cNvPr id="28" name="detective-magnifying-glass_14877"/>
          <p:cNvSpPr>
            <a:spLocks noChangeAspect="1"/>
          </p:cNvSpPr>
          <p:nvPr/>
        </p:nvSpPr>
        <p:spPr bwMode="auto">
          <a:xfrm>
            <a:off x="8326925" y="408987"/>
            <a:ext cx="150723" cy="147840"/>
          </a:xfrm>
          <a:custGeom>
            <a:avLst/>
            <a:gdLst>
              <a:gd name="T0" fmla="*/ 622 w 629"/>
              <a:gd name="T1" fmla="*/ 584 h 618"/>
              <a:gd name="T2" fmla="*/ 459 w 629"/>
              <a:gd name="T3" fmla="*/ 421 h 618"/>
              <a:gd name="T4" fmla="*/ 517 w 629"/>
              <a:gd name="T5" fmla="*/ 258 h 618"/>
              <a:gd name="T6" fmla="*/ 259 w 629"/>
              <a:gd name="T7" fmla="*/ 0 h 618"/>
              <a:gd name="T8" fmla="*/ 0 w 629"/>
              <a:gd name="T9" fmla="*/ 258 h 618"/>
              <a:gd name="T10" fmla="*/ 259 w 629"/>
              <a:gd name="T11" fmla="*/ 517 h 618"/>
              <a:gd name="T12" fmla="*/ 431 w 629"/>
              <a:gd name="T13" fmla="*/ 450 h 618"/>
              <a:gd name="T14" fmla="*/ 593 w 629"/>
              <a:gd name="T15" fmla="*/ 612 h 618"/>
              <a:gd name="T16" fmla="*/ 607 w 629"/>
              <a:gd name="T17" fmla="*/ 618 h 618"/>
              <a:gd name="T18" fmla="*/ 622 w 629"/>
              <a:gd name="T19" fmla="*/ 612 h 618"/>
              <a:gd name="T20" fmla="*/ 622 w 629"/>
              <a:gd name="T21" fmla="*/ 584 h 618"/>
              <a:gd name="T22" fmla="*/ 27 w 629"/>
              <a:gd name="T23" fmla="*/ 258 h 618"/>
              <a:gd name="T24" fmla="*/ 259 w 629"/>
              <a:gd name="T25" fmla="*/ 26 h 618"/>
              <a:gd name="T26" fmla="*/ 490 w 629"/>
              <a:gd name="T27" fmla="*/ 258 h 618"/>
              <a:gd name="T28" fmla="*/ 427 w 629"/>
              <a:gd name="T29" fmla="*/ 417 h 618"/>
              <a:gd name="T30" fmla="*/ 427 w 629"/>
              <a:gd name="T31" fmla="*/ 417 h 618"/>
              <a:gd name="T32" fmla="*/ 426 w 629"/>
              <a:gd name="T33" fmla="*/ 418 h 618"/>
              <a:gd name="T34" fmla="*/ 259 w 629"/>
              <a:gd name="T35" fmla="*/ 490 h 618"/>
              <a:gd name="T36" fmla="*/ 27 w 629"/>
              <a:gd name="T37" fmla="*/ 258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9" h="618">
                <a:moveTo>
                  <a:pt x="622" y="584"/>
                </a:moveTo>
                <a:lnTo>
                  <a:pt x="459" y="421"/>
                </a:lnTo>
                <a:cubicBezTo>
                  <a:pt x="495" y="377"/>
                  <a:pt x="517" y="320"/>
                  <a:pt x="517" y="258"/>
                </a:cubicBezTo>
                <a:cubicBezTo>
                  <a:pt x="517" y="116"/>
                  <a:pt x="401" y="0"/>
                  <a:pt x="259" y="0"/>
                </a:cubicBezTo>
                <a:cubicBezTo>
                  <a:pt x="116" y="0"/>
                  <a:pt x="0" y="116"/>
                  <a:pt x="0" y="258"/>
                </a:cubicBezTo>
                <a:cubicBezTo>
                  <a:pt x="0" y="401"/>
                  <a:pt x="116" y="517"/>
                  <a:pt x="259" y="517"/>
                </a:cubicBezTo>
                <a:cubicBezTo>
                  <a:pt x="325" y="517"/>
                  <a:pt x="385" y="491"/>
                  <a:pt x="431" y="450"/>
                </a:cubicBezTo>
                <a:lnTo>
                  <a:pt x="593" y="612"/>
                </a:lnTo>
                <a:cubicBezTo>
                  <a:pt x="597" y="616"/>
                  <a:pt x="602" y="618"/>
                  <a:pt x="607" y="618"/>
                </a:cubicBezTo>
                <a:cubicBezTo>
                  <a:pt x="613" y="618"/>
                  <a:pt x="618" y="616"/>
                  <a:pt x="622" y="612"/>
                </a:cubicBezTo>
                <a:cubicBezTo>
                  <a:pt x="629" y="604"/>
                  <a:pt x="629" y="591"/>
                  <a:pt x="622" y="584"/>
                </a:cubicBezTo>
                <a:close/>
                <a:moveTo>
                  <a:pt x="27" y="258"/>
                </a:moveTo>
                <a:cubicBezTo>
                  <a:pt x="27" y="130"/>
                  <a:pt x="131" y="26"/>
                  <a:pt x="259" y="26"/>
                </a:cubicBezTo>
                <a:cubicBezTo>
                  <a:pt x="386" y="26"/>
                  <a:pt x="490" y="130"/>
                  <a:pt x="490" y="258"/>
                </a:cubicBezTo>
                <a:cubicBezTo>
                  <a:pt x="490" y="319"/>
                  <a:pt x="466" y="375"/>
                  <a:pt x="427" y="417"/>
                </a:cubicBezTo>
                <a:cubicBezTo>
                  <a:pt x="427" y="417"/>
                  <a:pt x="427" y="417"/>
                  <a:pt x="427" y="417"/>
                </a:cubicBezTo>
                <a:cubicBezTo>
                  <a:pt x="426" y="417"/>
                  <a:pt x="426" y="418"/>
                  <a:pt x="426" y="418"/>
                </a:cubicBezTo>
                <a:cubicBezTo>
                  <a:pt x="384" y="462"/>
                  <a:pt x="324" y="490"/>
                  <a:pt x="259" y="490"/>
                </a:cubicBezTo>
                <a:cubicBezTo>
                  <a:pt x="131" y="490"/>
                  <a:pt x="27" y="386"/>
                  <a:pt x="27" y="258"/>
                </a:cubicBezTo>
                <a:close/>
              </a:path>
            </a:pathLst>
          </a:custGeom>
          <a:solidFill>
            <a:schemeClr val="bg1"/>
          </a:solidFill>
          <a:ln>
            <a:noFill/>
          </a:ln>
        </p:spPr>
        <p:txBody>
          <a:bodyPr/>
          <a:lstStyle/>
          <a:p>
            <a:endParaRPr lang="zh-CN" altLang="en-US" sz="1350">
              <a:cs typeface="+mn-ea"/>
              <a:sym typeface="+mn-lt"/>
            </a:endParaRPr>
          </a:p>
        </p:txBody>
      </p:sp>
      <p:cxnSp>
        <p:nvCxnSpPr>
          <p:cNvPr id="29" name="直接连接符 28"/>
          <p:cNvCxnSpPr/>
          <p:nvPr/>
        </p:nvCxnSpPr>
        <p:spPr>
          <a:xfrm flipV="1">
            <a:off x="5703951" y="598214"/>
            <a:ext cx="211513" cy="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原创设计师QQ598969553      _12"/>
          <p:cNvSpPr>
            <a:spLocks noChangeArrowheads="1"/>
          </p:cNvSpPr>
          <p:nvPr/>
        </p:nvSpPr>
        <p:spPr bwMode="auto">
          <a:xfrm>
            <a:off x="378486" y="408929"/>
            <a:ext cx="1349617" cy="1319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30000"/>
              </a:lnSpc>
              <a:defRPr/>
            </a:pPr>
            <a:r>
              <a:rPr lang="en-US" altLang="zh-CN" sz="3300" dirty="0">
                <a:gradFill>
                  <a:gsLst>
                    <a:gs pos="100000">
                      <a:schemeClr val="accent1"/>
                    </a:gs>
                    <a:gs pos="0">
                      <a:schemeClr val="accent2"/>
                    </a:gs>
                  </a:gsLst>
                  <a:lin ang="0" scaled="0"/>
                </a:gradFill>
                <a:cs typeface="+mn-ea"/>
                <a:sym typeface="+mn-lt"/>
              </a:rPr>
              <a:t>YOUR</a:t>
            </a:r>
          </a:p>
          <a:p>
            <a:pPr algn="ctr">
              <a:lnSpc>
                <a:spcPct val="130000"/>
              </a:lnSpc>
              <a:defRPr/>
            </a:pPr>
            <a:r>
              <a:rPr lang="en-US" altLang="zh-CN" sz="3300" dirty="0">
                <a:gradFill>
                  <a:gsLst>
                    <a:gs pos="100000">
                      <a:schemeClr val="accent1"/>
                    </a:gs>
                    <a:gs pos="0">
                      <a:schemeClr val="accent2"/>
                    </a:gs>
                  </a:gsLst>
                  <a:lin ang="0" scaled="0"/>
                </a:gradFill>
                <a:cs typeface="+mn-ea"/>
                <a:sym typeface="+mn-lt"/>
              </a:rPr>
              <a:t> LOGO</a:t>
            </a:r>
          </a:p>
        </p:txBody>
      </p:sp>
      <p:grpSp>
        <p:nvGrpSpPr>
          <p:cNvPr id="37" name="组合 36"/>
          <p:cNvGrpSpPr/>
          <p:nvPr/>
        </p:nvGrpSpPr>
        <p:grpSpPr>
          <a:xfrm>
            <a:off x="488592" y="2521186"/>
            <a:ext cx="195580" cy="2257931"/>
            <a:chOff x="524577" y="1951950"/>
            <a:chExt cx="260773" cy="3010575"/>
          </a:xfrm>
        </p:grpSpPr>
        <p:cxnSp>
          <p:nvCxnSpPr>
            <p:cNvPr id="13" name="直接连接符 12"/>
            <p:cNvCxnSpPr/>
            <p:nvPr/>
          </p:nvCxnSpPr>
          <p:spPr>
            <a:xfrm>
              <a:off x="675254" y="4432688"/>
              <a:ext cx="0" cy="529837"/>
            </a:xfrm>
            <a:prstGeom prst="line">
              <a:avLst/>
            </a:prstGeom>
            <a:ln>
              <a:solidFill>
                <a:srgbClr val="359DB7"/>
              </a:solidFill>
              <a:headEnd type="oval"/>
            </a:ln>
          </p:spPr>
          <p:style>
            <a:lnRef idx="1">
              <a:schemeClr val="accent1"/>
            </a:lnRef>
            <a:fillRef idx="0">
              <a:schemeClr val="accent1"/>
            </a:fillRef>
            <a:effectRef idx="0">
              <a:schemeClr val="accent1"/>
            </a:effectRef>
            <a:fontRef idx="minor">
              <a:schemeClr val="tx1"/>
            </a:fontRef>
          </p:style>
        </p:cxnSp>
        <p:sp>
          <p:nvSpPr>
            <p:cNvPr id="36" name="矩形 35"/>
            <p:cNvSpPr/>
            <p:nvPr/>
          </p:nvSpPr>
          <p:spPr>
            <a:xfrm rot="16200000">
              <a:off x="-473741" y="2950268"/>
              <a:ext cx="2257409" cy="260773"/>
            </a:xfrm>
            <a:prstGeom prst="rect">
              <a:avLst/>
            </a:prstGeom>
          </p:spPr>
          <p:txBody>
            <a:bodyPr wrap="square">
              <a:spAutoFit/>
            </a:bodyPr>
            <a:lstStyle/>
            <a:p>
              <a:r>
                <a:rPr lang="en-US" altLang="zh-CN" sz="675" spc="600" dirty="0">
                  <a:solidFill>
                    <a:schemeClr val="tx1">
                      <a:lumMod val="85000"/>
                      <a:lumOff val="15000"/>
                    </a:schemeClr>
                  </a:solidFill>
                  <a:cs typeface="+mn-ea"/>
                  <a:sym typeface="+mn-lt"/>
                </a:rPr>
                <a:t>WWW.XXXXX.CO</a:t>
              </a:r>
              <a:endParaRPr lang="zh-CN" altLang="en-US" sz="675" spc="600" dirty="0">
                <a:solidFill>
                  <a:schemeClr val="tx1">
                    <a:lumMod val="85000"/>
                    <a:lumOff val="15000"/>
                  </a:schemeClr>
                </a:solidFill>
                <a:cs typeface="+mn-ea"/>
                <a:sym typeface="+mn-lt"/>
              </a:endParaRPr>
            </a:p>
          </p:txBody>
        </p:sp>
      </p:grpSp>
      <p:grpSp>
        <p:nvGrpSpPr>
          <p:cNvPr id="3" name="组合 2"/>
          <p:cNvGrpSpPr/>
          <p:nvPr/>
        </p:nvGrpSpPr>
        <p:grpSpPr>
          <a:xfrm>
            <a:off x="3802886" y="1328309"/>
            <a:ext cx="4754880" cy="1577970"/>
            <a:chOff x="4282891" y="-2200153"/>
            <a:chExt cx="6339840" cy="2103960"/>
          </a:xfrm>
        </p:grpSpPr>
        <p:sp>
          <p:nvSpPr>
            <p:cNvPr id="50" name="文本框 49"/>
            <p:cNvSpPr txBox="1"/>
            <p:nvPr/>
          </p:nvSpPr>
          <p:spPr>
            <a:xfrm>
              <a:off x="4282891" y="-1140980"/>
              <a:ext cx="6339840" cy="1044787"/>
            </a:xfrm>
            <a:prstGeom prst="rect">
              <a:avLst/>
            </a:prstGeom>
            <a:noFill/>
          </p:spPr>
          <p:txBody>
            <a:bodyPr wrap="none" rtlCol="0">
              <a:spAutoFit/>
              <a:scene3d>
                <a:camera prst="orthographicFront"/>
                <a:lightRig rig="threePt" dir="t"/>
              </a:scene3d>
              <a:sp3d contourW="12700"/>
            </a:bodyPr>
            <a:lstStyle/>
            <a:p>
              <a:pPr algn="r"/>
              <a:r>
                <a:rPr lang="zh-CN" altLang="en-US" sz="4500" dirty="0">
                  <a:solidFill>
                    <a:schemeClr val="bg1"/>
                  </a:solidFill>
                  <a:cs typeface="+mn-ea"/>
                  <a:sym typeface="+mn-lt"/>
                </a:rPr>
                <a:t>简约工作汇报模板</a:t>
              </a:r>
            </a:p>
          </p:txBody>
        </p:sp>
        <p:sp>
          <p:nvSpPr>
            <p:cNvPr id="51" name="文本框 50"/>
            <p:cNvSpPr txBox="1"/>
            <p:nvPr/>
          </p:nvSpPr>
          <p:spPr>
            <a:xfrm>
              <a:off x="7837156" y="-2200153"/>
              <a:ext cx="2736110" cy="1044787"/>
            </a:xfrm>
            <a:prstGeom prst="rect">
              <a:avLst/>
            </a:prstGeom>
            <a:noFill/>
            <a:ln>
              <a:noFill/>
            </a:ln>
          </p:spPr>
          <p:txBody>
            <a:bodyPr wrap="square" rtlCol="0">
              <a:spAutoFit/>
              <a:scene3d>
                <a:camera prst="orthographicFront"/>
                <a:lightRig rig="threePt" dir="t"/>
              </a:scene3d>
              <a:sp3d contourW="12700"/>
            </a:bodyPr>
            <a:lstStyle/>
            <a:p>
              <a:pPr algn="r"/>
              <a:r>
                <a:rPr lang="en-US" altLang="zh-CN" sz="4500" dirty="0">
                  <a:solidFill>
                    <a:schemeClr val="bg1"/>
                  </a:solidFill>
                  <a:cs typeface="+mn-ea"/>
                  <a:sym typeface="+mn-lt"/>
                </a:rPr>
                <a:t>20XX</a:t>
              </a:r>
            </a:p>
          </p:txBody>
        </p:sp>
      </p:grpSp>
      <p:sp>
        <p:nvSpPr>
          <p:cNvPr id="52" name="文本框 51"/>
          <p:cNvSpPr txBox="1"/>
          <p:nvPr/>
        </p:nvSpPr>
        <p:spPr>
          <a:xfrm>
            <a:off x="4287658" y="3331785"/>
            <a:ext cx="4245858" cy="382270"/>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825" dirty="0">
                <a:solidFill>
                  <a:schemeClr val="bg1"/>
                </a:solidFill>
                <a:cs typeface="+mn-ea"/>
                <a:sym typeface="+mn-lt"/>
              </a:rPr>
              <a:t>The user can demonstrate on a projector or computer, or print the presentation and make it into a film to be used in a wider field</a:t>
            </a:r>
          </a:p>
        </p:txBody>
      </p:sp>
      <p:sp>
        <p:nvSpPr>
          <p:cNvPr id="53" name="矩形 52"/>
          <p:cNvSpPr/>
          <p:nvPr/>
        </p:nvSpPr>
        <p:spPr>
          <a:xfrm>
            <a:off x="5377672" y="2986984"/>
            <a:ext cx="3024505" cy="264795"/>
          </a:xfrm>
          <a:prstGeom prst="rect">
            <a:avLst/>
          </a:prstGeom>
        </p:spPr>
        <p:txBody>
          <a:bodyPr wrap="none">
            <a:spAutoFit/>
            <a:scene3d>
              <a:camera prst="orthographicFront"/>
              <a:lightRig rig="threePt" dir="t"/>
            </a:scene3d>
            <a:sp3d contourW="12700"/>
          </a:bodyPr>
          <a:lstStyle/>
          <a:p>
            <a:pPr algn="ctr"/>
            <a:r>
              <a:rPr lang="zh-CN" altLang="en-US" sz="1125" dirty="0">
                <a:solidFill>
                  <a:schemeClr val="bg1"/>
                </a:solidFill>
                <a:cs typeface="+mn-ea"/>
                <a:sym typeface="+mn-lt"/>
              </a:rPr>
              <a:t>工作总结</a:t>
            </a:r>
            <a:r>
              <a:rPr lang="en-US" altLang="zh-CN" sz="1125" dirty="0">
                <a:solidFill>
                  <a:schemeClr val="bg1"/>
                </a:solidFill>
                <a:cs typeface="+mn-ea"/>
                <a:sym typeface="+mn-lt"/>
              </a:rPr>
              <a:t>/ </a:t>
            </a:r>
            <a:r>
              <a:rPr lang="zh-CN" altLang="en-US" sz="1125" dirty="0">
                <a:solidFill>
                  <a:schemeClr val="bg1"/>
                </a:solidFill>
                <a:cs typeface="+mn-ea"/>
                <a:sym typeface="+mn-lt"/>
              </a:rPr>
              <a:t>工作计划 </a:t>
            </a:r>
            <a:r>
              <a:rPr lang="en-US" altLang="zh-CN" sz="1125" dirty="0">
                <a:solidFill>
                  <a:schemeClr val="bg1"/>
                </a:solidFill>
                <a:cs typeface="+mn-ea"/>
                <a:sym typeface="+mn-lt"/>
              </a:rPr>
              <a:t>/ </a:t>
            </a:r>
            <a:r>
              <a:rPr lang="zh-CN" altLang="en-US" sz="1125" dirty="0">
                <a:solidFill>
                  <a:schemeClr val="bg1"/>
                </a:solidFill>
                <a:cs typeface="+mn-ea"/>
                <a:sym typeface="+mn-lt"/>
              </a:rPr>
              <a:t>教育培训 </a:t>
            </a:r>
            <a:r>
              <a:rPr lang="en-US" altLang="zh-CN" sz="1125" dirty="0">
                <a:solidFill>
                  <a:schemeClr val="bg1"/>
                </a:solidFill>
                <a:cs typeface="+mn-ea"/>
                <a:sym typeface="+mn-lt"/>
              </a:rPr>
              <a:t>/ </a:t>
            </a:r>
            <a:r>
              <a:rPr lang="zh-CN" altLang="en-US" sz="1125" dirty="0">
                <a:solidFill>
                  <a:schemeClr val="bg1"/>
                </a:solidFill>
                <a:cs typeface="+mn-ea"/>
                <a:sym typeface="+mn-lt"/>
              </a:rPr>
              <a:t>商业计划书</a:t>
            </a:r>
          </a:p>
        </p:txBody>
      </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1000"/>
                                        <p:tgtEl>
                                          <p:spTgt spid="24"/>
                                        </p:tgtEl>
                                      </p:cBhvr>
                                    </p:animEffect>
                                    <p:anim calcmode="lin" valueType="num">
                                      <p:cBhvr>
                                        <p:cTn id="15" dur="1000" fill="hold"/>
                                        <p:tgtEl>
                                          <p:spTgt spid="24"/>
                                        </p:tgtEl>
                                        <p:attrNameLst>
                                          <p:attrName>ppt_x</p:attrName>
                                        </p:attrNameLst>
                                      </p:cBhvr>
                                      <p:tavLst>
                                        <p:tav tm="0">
                                          <p:val>
                                            <p:strVal val="#ppt_x"/>
                                          </p:val>
                                        </p:tav>
                                        <p:tav tm="100000">
                                          <p:val>
                                            <p:strVal val="#ppt_x"/>
                                          </p:val>
                                        </p:tav>
                                      </p:tavLst>
                                    </p:anim>
                                    <p:anim calcmode="lin" valueType="num">
                                      <p:cBhvr>
                                        <p:cTn id="1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1000"/>
                                        <p:tgtEl>
                                          <p:spTgt spid="25"/>
                                        </p:tgtEl>
                                      </p:cBhvr>
                                    </p:animEffect>
                                    <p:anim calcmode="lin" valueType="num">
                                      <p:cBhvr>
                                        <p:cTn id="22" dur="1000" fill="hold"/>
                                        <p:tgtEl>
                                          <p:spTgt spid="25"/>
                                        </p:tgtEl>
                                        <p:attrNameLst>
                                          <p:attrName>ppt_x</p:attrName>
                                        </p:attrNameLst>
                                      </p:cBhvr>
                                      <p:tavLst>
                                        <p:tav tm="0">
                                          <p:val>
                                            <p:strVal val="#ppt_x"/>
                                          </p:val>
                                        </p:tav>
                                        <p:tav tm="100000">
                                          <p:val>
                                            <p:strVal val="#ppt_x"/>
                                          </p:val>
                                        </p:tav>
                                      </p:tavLst>
                                    </p:anim>
                                    <p:anim calcmode="lin" valueType="num">
                                      <p:cBhvr>
                                        <p:cTn id="2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1000"/>
                                        <p:tgtEl>
                                          <p:spTgt spid="27"/>
                                        </p:tgtEl>
                                      </p:cBhvr>
                                    </p:animEffect>
                                    <p:anim calcmode="lin" valueType="num">
                                      <p:cBhvr>
                                        <p:cTn id="36" dur="1000" fill="hold"/>
                                        <p:tgtEl>
                                          <p:spTgt spid="27"/>
                                        </p:tgtEl>
                                        <p:attrNameLst>
                                          <p:attrName>ppt_x</p:attrName>
                                        </p:attrNameLst>
                                      </p:cBhvr>
                                      <p:tavLst>
                                        <p:tav tm="0">
                                          <p:val>
                                            <p:strVal val="#ppt_x"/>
                                          </p:val>
                                        </p:tav>
                                        <p:tav tm="100000">
                                          <p:val>
                                            <p:strVal val="#ppt_x"/>
                                          </p:val>
                                        </p:tav>
                                      </p:tavLst>
                                    </p:anim>
                                    <p:anim calcmode="lin" valueType="num">
                                      <p:cBhvr>
                                        <p:cTn id="37"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fill="hold"/>
                                        <p:tgtEl>
                                          <p:spTgt spid="28"/>
                                        </p:tgtEl>
                                        <p:attrNameLst>
                                          <p:attrName>ppt_x</p:attrName>
                                        </p:attrNameLst>
                                      </p:cBhvr>
                                      <p:tavLst>
                                        <p:tav tm="0">
                                          <p:val>
                                            <p:strVal val="#ppt_x"/>
                                          </p:val>
                                        </p:tav>
                                        <p:tav tm="100000">
                                          <p:val>
                                            <p:strVal val="#ppt_x"/>
                                          </p:val>
                                        </p:tav>
                                      </p:tavLst>
                                    </p:anim>
                                    <p:anim calcmode="lin" valueType="num">
                                      <p:cBhvr additive="base">
                                        <p:cTn id="43"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4" presetClass="entr" presetSubtype="10" fill="hold" nodeType="click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randombar(horizontal)">
                                      <p:cBhvr>
                                        <p:cTn id="48" dur="500"/>
                                        <p:tgtEl>
                                          <p:spTgt spid="29"/>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1" fill="hold" nodeType="clickEffect">
                                  <p:stCondLst>
                                    <p:cond delay="0"/>
                                  </p:stCondLst>
                                  <p:childTnLst>
                                    <p:set>
                                      <p:cBhvr>
                                        <p:cTn id="52" dur="1" fill="hold">
                                          <p:stCondLst>
                                            <p:cond delay="0"/>
                                          </p:stCondLst>
                                        </p:cTn>
                                        <p:tgtEl>
                                          <p:spTgt spid="34"/>
                                        </p:tgtEl>
                                        <p:attrNameLst>
                                          <p:attrName>style.visibility</p:attrName>
                                        </p:attrNameLst>
                                      </p:cBhvr>
                                      <p:to>
                                        <p:strVal val="visible"/>
                                      </p:to>
                                    </p:set>
                                    <p:anim calcmode="lin" valueType="num">
                                      <p:cBhvr additive="base">
                                        <p:cTn id="53" dur="500" fill="hold"/>
                                        <p:tgtEl>
                                          <p:spTgt spid="34"/>
                                        </p:tgtEl>
                                        <p:attrNameLst>
                                          <p:attrName>ppt_x</p:attrName>
                                        </p:attrNameLst>
                                      </p:cBhvr>
                                      <p:tavLst>
                                        <p:tav tm="0">
                                          <p:val>
                                            <p:strVal val="#ppt_x"/>
                                          </p:val>
                                        </p:tav>
                                        <p:tav tm="100000">
                                          <p:val>
                                            <p:strVal val="#ppt_x"/>
                                          </p:val>
                                        </p:tav>
                                      </p:tavLst>
                                    </p:anim>
                                    <p:anim calcmode="lin" valueType="num">
                                      <p:cBhvr additive="base">
                                        <p:cTn id="54" dur="500" fill="hold"/>
                                        <p:tgtEl>
                                          <p:spTgt spid="34"/>
                                        </p:tgtEl>
                                        <p:attrNameLst>
                                          <p:attrName>ppt_y</p:attrName>
                                        </p:attrNameLst>
                                      </p:cBhvr>
                                      <p:tavLst>
                                        <p:tav tm="0">
                                          <p:val>
                                            <p:strVal val="0-#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52"/>
                                        </p:tgtEl>
                                        <p:attrNameLst>
                                          <p:attrName>style.visibility</p:attrName>
                                        </p:attrNameLst>
                                      </p:cBhvr>
                                      <p:to>
                                        <p:strVal val="visible"/>
                                      </p:to>
                                    </p:set>
                                    <p:anim calcmode="lin" valueType="num">
                                      <p:cBhvr additive="base">
                                        <p:cTn id="59" dur="500" fill="hold"/>
                                        <p:tgtEl>
                                          <p:spTgt spid="52"/>
                                        </p:tgtEl>
                                        <p:attrNameLst>
                                          <p:attrName>ppt_x</p:attrName>
                                        </p:attrNameLst>
                                      </p:cBhvr>
                                      <p:tavLst>
                                        <p:tav tm="0">
                                          <p:val>
                                            <p:strVal val="#ppt_x"/>
                                          </p:val>
                                        </p:tav>
                                        <p:tav tm="100000">
                                          <p:val>
                                            <p:strVal val="#ppt_x"/>
                                          </p:val>
                                        </p:tav>
                                      </p:tavLst>
                                    </p:anim>
                                    <p:anim calcmode="lin" valueType="num">
                                      <p:cBhvr additive="base">
                                        <p:cTn id="60"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53"/>
                                        </p:tgtEl>
                                        <p:attrNameLst>
                                          <p:attrName>style.visibility</p:attrName>
                                        </p:attrNameLst>
                                      </p:cBhvr>
                                      <p:to>
                                        <p:strVal val="visible"/>
                                      </p:to>
                                    </p:set>
                                    <p:animEffect transition="in" filter="fade">
                                      <p:cBhvr>
                                        <p:cTn id="65" dur="1000"/>
                                        <p:tgtEl>
                                          <p:spTgt spid="53"/>
                                        </p:tgtEl>
                                      </p:cBhvr>
                                    </p:animEffect>
                                    <p:anim calcmode="lin" valueType="num">
                                      <p:cBhvr>
                                        <p:cTn id="66" dur="1000" fill="hold"/>
                                        <p:tgtEl>
                                          <p:spTgt spid="53"/>
                                        </p:tgtEl>
                                        <p:attrNameLst>
                                          <p:attrName>ppt_x</p:attrName>
                                        </p:attrNameLst>
                                      </p:cBhvr>
                                      <p:tavLst>
                                        <p:tav tm="0">
                                          <p:val>
                                            <p:strVal val="#ppt_x"/>
                                          </p:val>
                                        </p:tav>
                                        <p:tav tm="100000">
                                          <p:val>
                                            <p:strVal val="#ppt_x"/>
                                          </p:val>
                                        </p:tav>
                                      </p:tavLst>
                                    </p:anim>
                                    <p:anim calcmode="lin" valueType="num">
                                      <p:cBhvr>
                                        <p:cTn id="67"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52" grpId="0"/>
      <p:bldP spid="5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961005" y="211455"/>
            <a:ext cx="2493645" cy="543560"/>
            <a:chOff x="4663" y="429"/>
            <a:chExt cx="3927" cy="856"/>
          </a:xfrm>
        </p:grpSpPr>
        <p:sp>
          <p:nvSpPr>
            <p:cNvPr id="4" name="文本框 3"/>
            <p:cNvSpPr txBox="1"/>
            <p:nvPr/>
          </p:nvSpPr>
          <p:spPr>
            <a:xfrm>
              <a:off x="4663" y="1020"/>
              <a:ext cx="3927" cy="265"/>
            </a:xfrm>
            <a:prstGeom prst="rect">
              <a:avLst/>
            </a:prstGeom>
            <a:noFill/>
          </p:spPr>
          <p:txBody>
            <a:bodyPr wrap="square">
              <a:spAutoFit/>
              <a:scene3d>
                <a:camera prst="orthographicFront"/>
                <a:lightRig rig="threePt" dir="t"/>
              </a:scene3d>
              <a:sp3d contourW="12700"/>
            </a:bodyPr>
            <a:lstStyle/>
            <a:p>
              <a:pPr algn="ctr">
                <a:lnSpc>
                  <a:spcPct val="125000"/>
                </a:lnSpc>
                <a:defRPr/>
              </a:pPr>
              <a:r>
                <a:rPr lang="en-US" altLang="zh-CN" sz="400" dirty="0">
                  <a:solidFill>
                    <a:schemeClr val="tx1">
                      <a:lumMod val="50000"/>
                      <a:lumOff val="50000"/>
                    </a:schemeClr>
                  </a:solidFill>
                  <a:cs typeface="+mn-ea"/>
                  <a:sym typeface="+mn-lt"/>
                </a:rPr>
                <a:t>We have many PowerPoint </a:t>
              </a:r>
              <a:r>
                <a:rPr lang="zh-CN" altLang="en-US" sz="400" dirty="0">
                  <a:solidFill>
                    <a:schemeClr val="tx1">
                      <a:lumMod val="50000"/>
                      <a:lumOff val="50000"/>
                    </a:schemeClr>
                  </a:solidFill>
                  <a:cs typeface="+mn-ea"/>
                  <a:sym typeface="+mn-lt"/>
                </a:rPr>
                <a:t>templates</a:t>
              </a:r>
              <a:r>
                <a:rPr lang="en-US" altLang="zh-CN" sz="400" dirty="0">
                  <a:solidFill>
                    <a:schemeClr val="tx1">
                      <a:lumMod val="50000"/>
                      <a:lumOff val="50000"/>
                    </a:schemeClr>
                  </a:solidFill>
                  <a:cs typeface="+mn-ea"/>
                  <a:sym typeface="+mn-lt"/>
                </a:rPr>
                <a:t> that has been specifically designed to help anyone</a:t>
              </a:r>
            </a:p>
          </p:txBody>
        </p:sp>
        <p:cxnSp>
          <p:nvCxnSpPr>
            <p:cNvPr id="6" name="直接连接符 5"/>
            <p:cNvCxnSpPr/>
            <p:nvPr/>
          </p:nvCxnSpPr>
          <p:spPr>
            <a:xfrm flipV="1">
              <a:off x="6377" y="984"/>
              <a:ext cx="499" cy="4"/>
            </a:xfrm>
            <a:prstGeom prst="line">
              <a:avLst/>
            </a:prstGeom>
            <a:ln w="28575" cap="rnd">
              <a:solidFill>
                <a:srgbClr val="359DB7"/>
              </a:solidFill>
              <a:round/>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5546" y="429"/>
              <a:ext cx="2330" cy="531"/>
            </a:xfrm>
            <a:prstGeom prst="rect">
              <a:avLst/>
            </a:prstGeom>
            <a:noFill/>
          </p:spPr>
          <p:txBody>
            <a:bodyPr wrap="square" rtlCol="0">
              <a:spAutoFit/>
              <a:scene3d>
                <a:camera prst="orthographicFront"/>
                <a:lightRig rig="threePt" dir="t"/>
              </a:scene3d>
              <a:sp3d contourW="12700"/>
            </a:bodyPr>
            <a:lstStyle/>
            <a:p>
              <a:r>
                <a:rPr lang="zh-CN" altLang="en-US" sz="1600" dirty="0">
                  <a:solidFill>
                    <a:srgbClr val="2B8DB0"/>
                  </a:solidFill>
                  <a:cs typeface="+mn-ea"/>
                  <a:sym typeface="+mn-lt"/>
                </a:rPr>
                <a:t>输入标题内容</a:t>
              </a:r>
            </a:p>
          </p:txBody>
        </p:sp>
      </p:grpSp>
      <p:pic>
        <p:nvPicPr>
          <p:cNvPr id="12" name="图片 11" descr="C:\Users\HUDEYU\Desktop\网站图片2\摄图网_501238707.jpg摄图网_50123870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6123505" y="889995"/>
            <a:ext cx="1738080" cy="4252499"/>
          </a:xfrm>
          <a:prstGeom prst="rect">
            <a:avLst/>
          </a:prstGeom>
        </p:spPr>
      </p:pic>
      <p:sp>
        <p:nvSpPr>
          <p:cNvPr id="13" name="矩形 12"/>
          <p:cNvSpPr/>
          <p:nvPr/>
        </p:nvSpPr>
        <p:spPr>
          <a:xfrm>
            <a:off x="1121890" y="-21049"/>
            <a:ext cx="1082838" cy="3249454"/>
          </a:xfrm>
          <a:prstGeom prst="rect">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0">
              <a:cs typeface="+mn-ea"/>
              <a:sym typeface="+mn-lt"/>
            </a:endParaRPr>
          </a:p>
        </p:txBody>
      </p:sp>
      <p:sp>
        <p:nvSpPr>
          <p:cNvPr id="14" name="文本框 13"/>
          <p:cNvSpPr txBox="1"/>
          <p:nvPr/>
        </p:nvSpPr>
        <p:spPr>
          <a:xfrm>
            <a:off x="1318902" y="1488912"/>
            <a:ext cx="639406" cy="1694898"/>
          </a:xfrm>
          <a:prstGeom prst="rect">
            <a:avLst/>
          </a:prstGeom>
          <a:noFill/>
        </p:spPr>
        <p:txBody>
          <a:bodyPr vert="eaVert" wrap="square" rtlCol="0">
            <a:spAutoFit/>
          </a:bodyPr>
          <a:lstStyle/>
          <a:p>
            <a:r>
              <a:rPr lang="zh-CN" altLang="en-US" sz="2955" dirty="0">
                <a:solidFill>
                  <a:schemeClr val="bg1"/>
                </a:solidFill>
                <a:cs typeface="+mn-ea"/>
                <a:sym typeface="+mn-lt"/>
              </a:rPr>
              <a:t>文      字</a:t>
            </a:r>
          </a:p>
        </p:txBody>
      </p:sp>
      <p:sp>
        <p:nvSpPr>
          <p:cNvPr id="22" name="椭圆 21"/>
          <p:cNvSpPr/>
          <p:nvPr/>
        </p:nvSpPr>
        <p:spPr>
          <a:xfrm>
            <a:off x="1366432" y="1419914"/>
            <a:ext cx="623325" cy="623325"/>
          </a:xfrm>
          <a:prstGeom prst="ellipse">
            <a:avLst/>
          </a:prstGeom>
          <a:noFill/>
          <a:ln>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0">
              <a:cs typeface="+mn-ea"/>
              <a:sym typeface="+mn-lt"/>
            </a:endParaRPr>
          </a:p>
        </p:txBody>
      </p:sp>
      <p:sp>
        <p:nvSpPr>
          <p:cNvPr id="23" name="椭圆 22"/>
          <p:cNvSpPr/>
          <p:nvPr/>
        </p:nvSpPr>
        <p:spPr>
          <a:xfrm>
            <a:off x="1361738" y="2164336"/>
            <a:ext cx="623325" cy="623325"/>
          </a:xfrm>
          <a:prstGeom prst="ellipse">
            <a:avLst/>
          </a:prstGeom>
          <a:noFill/>
          <a:ln>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0">
              <a:cs typeface="+mn-ea"/>
              <a:sym typeface="+mn-lt"/>
            </a:endParaRPr>
          </a:p>
        </p:txBody>
      </p:sp>
      <p:sp>
        <p:nvSpPr>
          <p:cNvPr id="24" name="文本框 23"/>
          <p:cNvSpPr txBox="1"/>
          <p:nvPr/>
        </p:nvSpPr>
        <p:spPr>
          <a:xfrm>
            <a:off x="1121890" y="3489370"/>
            <a:ext cx="4836397" cy="721360"/>
          </a:xfrm>
          <a:prstGeom prst="rect">
            <a:avLst/>
          </a:prstGeom>
          <a:noFill/>
        </p:spPr>
        <p:txBody>
          <a:bodyPr wrap="square" rtlCol="0">
            <a:spAutoFit/>
          </a:bodyPr>
          <a:lstStyle/>
          <a:p>
            <a:pPr>
              <a:lnSpc>
                <a:spcPct val="184000"/>
              </a:lnSpc>
            </a:pPr>
            <a:r>
              <a:rPr lang="zh-CN" altLang="en-US" sz="590" dirty="0">
                <a:solidFill>
                  <a:schemeClr val="tx1">
                    <a:lumMod val="65000"/>
                    <a:lumOff val="35000"/>
                  </a:schemeClr>
                </a:solidFill>
                <a:cs typeface="+mn-ea"/>
                <a:sym typeface="+mn-lt"/>
              </a:rPr>
              <a:t>单击输入标题内容单击输入标题内容单击输入标题内容单击输入标题内容单击输入标题内容单击输入标题内容单击输入标题内容单击输入标题内容单击输入标题内容单击输入标题内容单击输入标题内容单击输入标题内容单击输入标题内容单击输入标题内容单击输入标题内容单击输入标题内容单击输入标题内容单击输入标题内容单击输入标题内容单击输入标题内容</a:t>
            </a:r>
            <a:endParaRPr lang="en-US" altLang="zh-CN" sz="590" dirty="0">
              <a:solidFill>
                <a:schemeClr val="tx1">
                  <a:lumMod val="50000"/>
                  <a:lumOff val="50000"/>
                </a:schemeClr>
              </a:solidFill>
              <a:cs typeface="+mn-ea"/>
              <a:sym typeface="+mn-lt"/>
            </a:endParaRPr>
          </a:p>
          <a:p>
            <a:pPr>
              <a:lnSpc>
                <a:spcPct val="144000"/>
              </a:lnSpc>
            </a:pPr>
            <a:endParaRPr lang="en-US" altLang="zh-CN" sz="590" dirty="0">
              <a:solidFill>
                <a:schemeClr val="tx1">
                  <a:lumMod val="75000"/>
                  <a:lumOff val="25000"/>
                </a:schemeClr>
              </a:solidFill>
              <a:cs typeface="+mn-ea"/>
              <a:sym typeface="+mn-lt"/>
            </a:endParaRPr>
          </a:p>
        </p:txBody>
      </p:sp>
      <p:grpSp>
        <p:nvGrpSpPr>
          <p:cNvPr id="25" name="组合 24"/>
          <p:cNvGrpSpPr/>
          <p:nvPr/>
        </p:nvGrpSpPr>
        <p:grpSpPr>
          <a:xfrm>
            <a:off x="2530003" y="1560725"/>
            <a:ext cx="2155351" cy="1171103"/>
            <a:chOff x="874712" y="3325188"/>
            <a:chExt cx="4897437" cy="1584351"/>
          </a:xfrm>
        </p:grpSpPr>
        <p:sp>
          <p:nvSpPr>
            <p:cNvPr id="26" name="矩形 25"/>
            <p:cNvSpPr/>
            <p:nvPr/>
          </p:nvSpPr>
          <p:spPr>
            <a:xfrm>
              <a:off x="874712" y="3748932"/>
              <a:ext cx="4897437" cy="116060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35" dirty="0">
                  <a:solidFill>
                    <a:schemeClr val="tx1">
                      <a:lumMod val="50000"/>
                      <a:lumOff val="50000"/>
                    </a:schemeClr>
                  </a:solidFill>
                  <a:cs typeface="+mn-ea"/>
                  <a:sym typeface="+mn-lt"/>
                </a:rPr>
                <a:t>用户可以在投影仪或者计算机上进行演示也可以将演示文稿打印出来制作成胶片以便应用到更广泛的领域中</a:t>
              </a:r>
            </a:p>
          </p:txBody>
        </p:sp>
        <p:sp>
          <p:nvSpPr>
            <p:cNvPr id="27" name="矩形 26"/>
            <p:cNvSpPr/>
            <p:nvPr/>
          </p:nvSpPr>
          <p:spPr>
            <a:xfrm>
              <a:off x="874712" y="3325188"/>
              <a:ext cx="3443777" cy="4553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330" b="1" dirty="0">
                  <a:solidFill>
                    <a:schemeClr val="tx1">
                      <a:lumMod val="75000"/>
                      <a:lumOff val="25000"/>
                    </a:schemeClr>
                  </a:solidFill>
                  <a:cs typeface="+mn-ea"/>
                  <a:sym typeface="+mn-lt"/>
                </a:rPr>
                <a:t>标题文字添加</a:t>
              </a:r>
            </a:p>
          </p:txBody>
        </p:sp>
      </p:gr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4747021" y="1283708"/>
            <a:ext cx="2818548" cy="732094"/>
            <a:chOff x="6329361" y="1533525"/>
            <a:chExt cx="3758064" cy="976125"/>
          </a:xfrm>
        </p:grpSpPr>
        <p:sp>
          <p:nvSpPr>
            <p:cNvPr id="27" name="任意多边形: 形状 10"/>
            <p:cNvSpPr/>
            <p:nvPr/>
          </p:nvSpPr>
          <p:spPr>
            <a:xfrm flipV="1">
              <a:off x="6329361" y="1543050"/>
              <a:ext cx="2157838" cy="368300"/>
            </a:xfrm>
            <a:custGeom>
              <a:avLst/>
              <a:gdLst>
                <a:gd name="connsiteX0" fmla="*/ 0 w 2157838"/>
                <a:gd name="connsiteY0" fmla="*/ 368300 h 368300"/>
                <a:gd name="connsiteX1" fmla="*/ 249516 w 2157838"/>
                <a:gd name="connsiteY1" fmla="*/ 368300 h 368300"/>
                <a:gd name="connsiteX2" fmla="*/ 341951 w 2157838"/>
                <a:gd name="connsiteY2" fmla="*/ 368300 h 368300"/>
                <a:gd name="connsiteX3" fmla="*/ 2113123 w 2157838"/>
                <a:gd name="connsiteY3" fmla="*/ 368300 h 368300"/>
                <a:gd name="connsiteX4" fmla="*/ 2157838 w 2157838"/>
                <a:gd name="connsiteY4" fmla="*/ 323585 h 368300"/>
                <a:gd name="connsiteX5" fmla="*/ 2157838 w 2157838"/>
                <a:gd name="connsiteY5" fmla="*/ 44715 h 368300"/>
                <a:gd name="connsiteX6" fmla="*/ 2113123 w 2157838"/>
                <a:gd name="connsiteY6" fmla="*/ 0 h 368300"/>
                <a:gd name="connsiteX7" fmla="*/ 249516 w 2157838"/>
                <a:gd name="connsiteY7" fmla="*/ 0 h 368300"/>
                <a:gd name="connsiteX8" fmla="*/ 204801 w 2157838"/>
                <a:gd name="connsiteY8" fmla="*/ 44715 h 368300"/>
                <a:gd name="connsiteX9" fmla="*/ 204801 w 2157838"/>
                <a:gd name="connsiteY9" fmla="*/ 254207 h 36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7838" h="368300">
                  <a:moveTo>
                    <a:pt x="0" y="368300"/>
                  </a:moveTo>
                  <a:lnTo>
                    <a:pt x="249516" y="368300"/>
                  </a:lnTo>
                  <a:lnTo>
                    <a:pt x="341951" y="368300"/>
                  </a:lnTo>
                  <a:lnTo>
                    <a:pt x="2113123" y="368300"/>
                  </a:lnTo>
                  <a:cubicBezTo>
                    <a:pt x="2137818" y="368300"/>
                    <a:pt x="2157838" y="348280"/>
                    <a:pt x="2157838" y="323585"/>
                  </a:cubicBezTo>
                  <a:lnTo>
                    <a:pt x="2157838" y="44715"/>
                  </a:lnTo>
                  <a:cubicBezTo>
                    <a:pt x="2157838" y="20020"/>
                    <a:pt x="2137818" y="0"/>
                    <a:pt x="2113123" y="0"/>
                  </a:cubicBezTo>
                  <a:lnTo>
                    <a:pt x="249516" y="0"/>
                  </a:lnTo>
                  <a:cubicBezTo>
                    <a:pt x="224821" y="0"/>
                    <a:pt x="204801" y="20020"/>
                    <a:pt x="204801" y="44715"/>
                  </a:cubicBezTo>
                  <a:lnTo>
                    <a:pt x="204801" y="254207"/>
                  </a:lnTo>
                  <a:close/>
                </a:path>
              </a:pathLst>
            </a:custGeom>
            <a:gradFill>
              <a:gsLst>
                <a:gs pos="100000">
                  <a:schemeClr val="accent1"/>
                </a:gs>
                <a:gs pos="0">
                  <a:schemeClr val="accent2"/>
                </a:gs>
              </a:gsLst>
              <a:lin ang="3000000" scaled="0"/>
            </a:gradFill>
            <a:ln>
              <a:noFill/>
            </a:ln>
            <a:effectLst>
              <a:outerShdw blurRad="889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nvGrpSpPr>
            <p:cNvPr id="28" name="组合 27"/>
            <p:cNvGrpSpPr/>
            <p:nvPr/>
          </p:nvGrpSpPr>
          <p:grpSpPr>
            <a:xfrm>
              <a:off x="6629412" y="1533525"/>
              <a:ext cx="3458013" cy="976125"/>
              <a:chOff x="1106241" y="4744605"/>
              <a:chExt cx="3458013" cy="976125"/>
            </a:xfrm>
          </p:grpSpPr>
          <p:sp>
            <p:nvSpPr>
              <p:cNvPr id="29" name="文本框 28"/>
              <p:cNvSpPr txBox="1"/>
              <p:nvPr/>
            </p:nvSpPr>
            <p:spPr>
              <a:xfrm>
                <a:off x="1106242" y="4744605"/>
                <a:ext cx="1451399" cy="429260"/>
              </a:xfrm>
              <a:prstGeom prst="rect">
                <a:avLst/>
              </a:prstGeom>
              <a:noFill/>
            </p:spPr>
            <p:txBody>
              <a:bodyPr wrap="square" rtlCol="0">
                <a:spAutoFit/>
                <a:scene3d>
                  <a:camera prst="orthographicFront"/>
                  <a:lightRig rig="threePt" dir="t"/>
                </a:scene3d>
                <a:sp3d contourW="12700"/>
              </a:bodyPr>
              <a:lstStyle/>
              <a:p>
                <a:pPr algn="dist">
                  <a:defRPr/>
                </a:pPr>
                <a:r>
                  <a:rPr lang="zh-CN" altLang="en-US" sz="1500" dirty="0">
                    <a:solidFill>
                      <a:schemeClr val="bg1"/>
                    </a:solidFill>
                    <a:cs typeface="+mn-ea"/>
                    <a:sym typeface="+mn-lt"/>
                  </a:rPr>
                  <a:t>添加标题</a:t>
                </a:r>
              </a:p>
            </p:txBody>
          </p:sp>
          <p:sp>
            <p:nvSpPr>
              <p:cNvPr id="30" name="文本框 29"/>
              <p:cNvSpPr txBox="1"/>
              <p:nvPr/>
            </p:nvSpPr>
            <p:spPr>
              <a:xfrm>
                <a:off x="1106241" y="5168703"/>
                <a:ext cx="3458013" cy="552027"/>
              </a:xfrm>
              <a:prstGeom prst="rect">
                <a:avLst/>
              </a:prstGeom>
              <a:noFill/>
            </p:spPr>
            <p:txBody>
              <a:bodyPr wrap="square">
                <a:spAutoFit/>
                <a:scene3d>
                  <a:camera prst="orthographicFront"/>
                  <a:lightRig rig="threePt" dir="t"/>
                </a:scene3d>
                <a:sp3d contourW="12700"/>
              </a:bodyPr>
              <a:lstStyle>
                <a:defPPr>
                  <a:defRPr lang="en-US"/>
                </a:defPPr>
                <a:lvl1pPr>
                  <a:defRPr sz="1400">
                    <a:solidFill>
                      <a:schemeClr val="tx1">
                        <a:lumMod val="50000"/>
                        <a:lumOff val="50000"/>
                      </a:schemeClr>
                    </a:solidFill>
                    <a:latin typeface="Humanst521 BT" panose="020B0602020204020204" pitchFamily="34" charset="0"/>
                  </a:defRPr>
                </a:lvl1pPr>
              </a:lstStyle>
              <a:p>
                <a:r>
                  <a:rPr lang="zh-CN" altLang="en-US" sz="1050" dirty="0">
                    <a:solidFill>
                      <a:schemeClr val="tx1">
                        <a:lumMod val="65000"/>
                        <a:lumOff val="35000"/>
                      </a:schemeClr>
                    </a:solidFill>
                    <a:latin typeface="+mn-lt"/>
                    <a:cs typeface="+mn-ea"/>
                    <a:sym typeface="+mn-lt"/>
                  </a:rPr>
                  <a:t>输入标题内容，输入标题内容输入标题内容，输入标题内容输入标题内容</a:t>
                </a:r>
                <a:endParaRPr lang="en-US" altLang="zh-CN" sz="1050" dirty="0">
                  <a:latin typeface="+mn-lt"/>
                  <a:cs typeface="+mn-ea"/>
                  <a:sym typeface="+mn-lt"/>
                </a:endParaRPr>
              </a:p>
            </p:txBody>
          </p:sp>
        </p:grpSp>
      </p:grpSp>
      <p:grpSp>
        <p:nvGrpSpPr>
          <p:cNvPr id="31" name="组合 30"/>
          <p:cNvGrpSpPr/>
          <p:nvPr/>
        </p:nvGrpSpPr>
        <p:grpSpPr>
          <a:xfrm>
            <a:off x="4747021" y="2583435"/>
            <a:ext cx="2818548" cy="732094"/>
            <a:chOff x="6329361" y="1533525"/>
            <a:chExt cx="3758064" cy="976125"/>
          </a:xfrm>
        </p:grpSpPr>
        <p:sp>
          <p:nvSpPr>
            <p:cNvPr id="41" name="任意多边形: 形状 14"/>
            <p:cNvSpPr/>
            <p:nvPr/>
          </p:nvSpPr>
          <p:spPr>
            <a:xfrm flipV="1">
              <a:off x="6329361" y="1543050"/>
              <a:ext cx="2157838" cy="368300"/>
            </a:xfrm>
            <a:custGeom>
              <a:avLst/>
              <a:gdLst>
                <a:gd name="connsiteX0" fmla="*/ 0 w 2157838"/>
                <a:gd name="connsiteY0" fmla="*/ 368300 h 368300"/>
                <a:gd name="connsiteX1" fmla="*/ 249516 w 2157838"/>
                <a:gd name="connsiteY1" fmla="*/ 368300 h 368300"/>
                <a:gd name="connsiteX2" fmla="*/ 341951 w 2157838"/>
                <a:gd name="connsiteY2" fmla="*/ 368300 h 368300"/>
                <a:gd name="connsiteX3" fmla="*/ 2113123 w 2157838"/>
                <a:gd name="connsiteY3" fmla="*/ 368300 h 368300"/>
                <a:gd name="connsiteX4" fmla="*/ 2157838 w 2157838"/>
                <a:gd name="connsiteY4" fmla="*/ 323585 h 368300"/>
                <a:gd name="connsiteX5" fmla="*/ 2157838 w 2157838"/>
                <a:gd name="connsiteY5" fmla="*/ 44715 h 368300"/>
                <a:gd name="connsiteX6" fmla="*/ 2113123 w 2157838"/>
                <a:gd name="connsiteY6" fmla="*/ 0 h 368300"/>
                <a:gd name="connsiteX7" fmla="*/ 249516 w 2157838"/>
                <a:gd name="connsiteY7" fmla="*/ 0 h 368300"/>
                <a:gd name="connsiteX8" fmla="*/ 204801 w 2157838"/>
                <a:gd name="connsiteY8" fmla="*/ 44715 h 368300"/>
                <a:gd name="connsiteX9" fmla="*/ 204801 w 2157838"/>
                <a:gd name="connsiteY9" fmla="*/ 254207 h 36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7838" h="368300">
                  <a:moveTo>
                    <a:pt x="0" y="368300"/>
                  </a:moveTo>
                  <a:lnTo>
                    <a:pt x="249516" y="368300"/>
                  </a:lnTo>
                  <a:lnTo>
                    <a:pt x="341951" y="368300"/>
                  </a:lnTo>
                  <a:lnTo>
                    <a:pt x="2113123" y="368300"/>
                  </a:lnTo>
                  <a:cubicBezTo>
                    <a:pt x="2137818" y="368300"/>
                    <a:pt x="2157838" y="348280"/>
                    <a:pt x="2157838" y="323585"/>
                  </a:cubicBezTo>
                  <a:lnTo>
                    <a:pt x="2157838" y="44715"/>
                  </a:lnTo>
                  <a:cubicBezTo>
                    <a:pt x="2157838" y="20020"/>
                    <a:pt x="2137818" y="0"/>
                    <a:pt x="2113123" y="0"/>
                  </a:cubicBezTo>
                  <a:lnTo>
                    <a:pt x="249516" y="0"/>
                  </a:lnTo>
                  <a:cubicBezTo>
                    <a:pt x="224821" y="0"/>
                    <a:pt x="204801" y="20020"/>
                    <a:pt x="204801" y="44715"/>
                  </a:cubicBezTo>
                  <a:lnTo>
                    <a:pt x="204801" y="254207"/>
                  </a:lnTo>
                  <a:close/>
                </a:path>
              </a:pathLst>
            </a:custGeom>
            <a:gradFill>
              <a:gsLst>
                <a:gs pos="100000">
                  <a:schemeClr val="accent1"/>
                </a:gs>
                <a:gs pos="0">
                  <a:schemeClr val="accent2"/>
                </a:gs>
              </a:gsLst>
              <a:lin ang="3000000" scaled="0"/>
            </a:gradFill>
            <a:ln>
              <a:noFill/>
            </a:ln>
            <a:effectLst>
              <a:outerShdw blurRad="889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nvGrpSpPr>
            <p:cNvPr id="42" name="组合 41"/>
            <p:cNvGrpSpPr/>
            <p:nvPr/>
          </p:nvGrpSpPr>
          <p:grpSpPr>
            <a:xfrm>
              <a:off x="6629412" y="1533525"/>
              <a:ext cx="3458013" cy="976125"/>
              <a:chOff x="1106241" y="4744605"/>
              <a:chExt cx="3458013" cy="976125"/>
            </a:xfrm>
          </p:grpSpPr>
          <p:sp>
            <p:nvSpPr>
              <p:cNvPr id="43" name="文本框 42"/>
              <p:cNvSpPr txBox="1"/>
              <p:nvPr/>
            </p:nvSpPr>
            <p:spPr>
              <a:xfrm>
                <a:off x="1106242" y="4744605"/>
                <a:ext cx="1451399" cy="429260"/>
              </a:xfrm>
              <a:prstGeom prst="rect">
                <a:avLst/>
              </a:prstGeom>
              <a:noFill/>
            </p:spPr>
            <p:txBody>
              <a:bodyPr wrap="square" rtlCol="0">
                <a:spAutoFit/>
                <a:scene3d>
                  <a:camera prst="orthographicFront"/>
                  <a:lightRig rig="threePt" dir="t"/>
                </a:scene3d>
                <a:sp3d contourW="12700"/>
              </a:bodyPr>
              <a:lstStyle/>
              <a:p>
                <a:pPr algn="dist">
                  <a:defRPr/>
                </a:pPr>
                <a:r>
                  <a:rPr lang="zh-CN" altLang="en-US" sz="1500" dirty="0">
                    <a:solidFill>
                      <a:schemeClr val="bg1"/>
                    </a:solidFill>
                    <a:cs typeface="+mn-ea"/>
                    <a:sym typeface="+mn-lt"/>
                  </a:rPr>
                  <a:t>添加标题</a:t>
                </a:r>
              </a:p>
            </p:txBody>
          </p:sp>
          <p:sp>
            <p:nvSpPr>
              <p:cNvPr id="44" name="文本框 43"/>
              <p:cNvSpPr txBox="1"/>
              <p:nvPr/>
            </p:nvSpPr>
            <p:spPr>
              <a:xfrm>
                <a:off x="1106241" y="5168703"/>
                <a:ext cx="3458013" cy="552027"/>
              </a:xfrm>
              <a:prstGeom prst="rect">
                <a:avLst/>
              </a:prstGeom>
              <a:noFill/>
            </p:spPr>
            <p:txBody>
              <a:bodyPr wrap="square">
                <a:spAutoFit/>
                <a:scene3d>
                  <a:camera prst="orthographicFront"/>
                  <a:lightRig rig="threePt" dir="t"/>
                </a:scene3d>
                <a:sp3d contourW="12700"/>
              </a:bodyPr>
              <a:lstStyle>
                <a:defPPr>
                  <a:defRPr lang="en-US"/>
                </a:defPPr>
                <a:lvl1pPr>
                  <a:defRPr sz="1400">
                    <a:solidFill>
                      <a:schemeClr val="tx1">
                        <a:lumMod val="50000"/>
                        <a:lumOff val="50000"/>
                      </a:schemeClr>
                    </a:solidFill>
                    <a:latin typeface="Humanst521 BT" panose="020B0602020204020204" pitchFamily="34" charset="0"/>
                  </a:defRPr>
                </a:lvl1pPr>
              </a:lstStyle>
              <a:p>
                <a:r>
                  <a:rPr lang="zh-CN" altLang="en-US" sz="1050" dirty="0">
                    <a:solidFill>
                      <a:schemeClr val="tx1">
                        <a:lumMod val="65000"/>
                        <a:lumOff val="35000"/>
                      </a:schemeClr>
                    </a:solidFill>
                    <a:latin typeface="+mn-lt"/>
                    <a:cs typeface="+mn-ea"/>
                    <a:sym typeface="+mn-lt"/>
                  </a:rPr>
                  <a:t>输入标题内容，输入标题内容输入标题内容，输入标题内容输入标题内容</a:t>
                </a:r>
                <a:endParaRPr lang="en-US" altLang="zh-CN" sz="1050" dirty="0">
                  <a:latin typeface="+mn-lt"/>
                  <a:cs typeface="+mn-ea"/>
                  <a:sym typeface="+mn-lt"/>
                </a:endParaRPr>
              </a:p>
            </p:txBody>
          </p:sp>
        </p:grpSp>
      </p:grpSp>
      <p:grpSp>
        <p:nvGrpSpPr>
          <p:cNvPr id="45" name="组合 44"/>
          <p:cNvGrpSpPr/>
          <p:nvPr/>
        </p:nvGrpSpPr>
        <p:grpSpPr>
          <a:xfrm>
            <a:off x="4747021" y="3883163"/>
            <a:ext cx="2818548" cy="732094"/>
            <a:chOff x="6329361" y="1533525"/>
            <a:chExt cx="3758064" cy="976125"/>
          </a:xfrm>
        </p:grpSpPr>
        <p:sp>
          <p:nvSpPr>
            <p:cNvPr id="46" name="任意多边形: 形状 20"/>
            <p:cNvSpPr/>
            <p:nvPr/>
          </p:nvSpPr>
          <p:spPr>
            <a:xfrm flipV="1">
              <a:off x="6329361" y="1543050"/>
              <a:ext cx="2157838" cy="368300"/>
            </a:xfrm>
            <a:custGeom>
              <a:avLst/>
              <a:gdLst>
                <a:gd name="connsiteX0" fmla="*/ 0 w 2157838"/>
                <a:gd name="connsiteY0" fmla="*/ 368300 h 368300"/>
                <a:gd name="connsiteX1" fmla="*/ 249516 w 2157838"/>
                <a:gd name="connsiteY1" fmla="*/ 368300 h 368300"/>
                <a:gd name="connsiteX2" fmla="*/ 341951 w 2157838"/>
                <a:gd name="connsiteY2" fmla="*/ 368300 h 368300"/>
                <a:gd name="connsiteX3" fmla="*/ 2113123 w 2157838"/>
                <a:gd name="connsiteY3" fmla="*/ 368300 h 368300"/>
                <a:gd name="connsiteX4" fmla="*/ 2157838 w 2157838"/>
                <a:gd name="connsiteY4" fmla="*/ 323585 h 368300"/>
                <a:gd name="connsiteX5" fmla="*/ 2157838 w 2157838"/>
                <a:gd name="connsiteY5" fmla="*/ 44715 h 368300"/>
                <a:gd name="connsiteX6" fmla="*/ 2113123 w 2157838"/>
                <a:gd name="connsiteY6" fmla="*/ 0 h 368300"/>
                <a:gd name="connsiteX7" fmla="*/ 249516 w 2157838"/>
                <a:gd name="connsiteY7" fmla="*/ 0 h 368300"/>
                <a:gd name="connsiteX8" fmla="*/ 204801 w 2157838"/>
                <a:gd name="connsiteY8" fmla="*/ 44715 h 368300"/>
                <a:gd name="connsiteX9" fmla="*/ 204801 w 2157838"/>
                <a:gd name="connsiteY9" fmla="*/ 254207 h 36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7838" h="368300">
                  <a:moveTo>
                    <a:pt x="0" y="368300"/>
                  </a:moveTo>
                  <a:lnTo>
                    <a:pt x="249516" y="368300"/>
                  </a:lnTo>
                  <a:lnTo>
                    <a:pt x="341951" y="368300"/>
                  </a:lnTo>
                  <a:lnTo>
                    <a:pt x="2113123" y="368300"/>
                  </a:lnTo>
                  <a:cubicBezTo>
                    <a:pt x="2137818" y="368300"/>
                    <a:pt x="2157838" y="348280"/>
                    <a:pt x="2157838" y="323585"/>
                  </a:cubicBezTo>
                  <a:lnTo>
                    <a:pt x="2157838" y="44715"/>
                  </a:lnTo>
                  <a:cubicBezTo>
                    <a:pt x="2157838" y="20020"/>
                    <a:pt x="2137818" y="0"/>
                    <a:pt x="2113123" y="0"/>
                  </a:cubicBezTo>
                  <a:lnTo>
                    <a:pt x="249516" y="0"/>
                  </a:lnTo>
                  <a:cubicBezTo>
                    <a:pt x="224821" y="0"/>
                    <a:pt x="204801" y="20020"/>
                    <a:pt x="204801" y="44715"/>
                  </a:cubicBezTo>
                  <a:lnTo>
                    <a:pt x="204801" y="254207"/>
                  </a:lnTo>
                  <a:close/>
                </a:path>
              </a:pathLst>
            </a:custGeom>
            <a:gradFill>
              <a:gsLst>
                <a:gs pos="100000">
                  <a:schemeClr val="accent1"/>
                </a:gs>
                <a:gs pos="0">
                  <a:schemeClr val="accent2"/>
                </a:gs>
              </a:gsLst>
              <a:lin ang="3000000" scaled="0"/>
            </a:gradFill>
            <a:ln>
              <a:noFill/>
            </a:ln>
            <a:effectLst>
              <a:outerShdw blurRad="889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nvGrpSpPr>
            <p:cNvPr id="47" name="组合 46"/>
            <p:cNvGrpSpPr/>
            <p:nvPr/>
          </p:nvGrpSpPr>
          <p:grpSpPr>
            <a:xfrm>
              <a:off x="6629412" y="1533525"/>
              <a:ext cx="3458013" cy="976125"/>
              <a:chOff x="1106241" y="4744605"/>
              <a:chExt cx="3458013" cy="976125"/>
            </a:xfrm>
          </p:grpSpPr>
          <p:sp>
            <p:nvSpPr>
              <p:cNvPr id="48" name="文本框 47"/>
              <p:cNvSpPr txBox="1"/>
              <p:nvPr/>
            </p:nvSpPr>
            <p:spPr>
              <a:xfrm>
                <a:off x="1106242" y="4744605"/>
                <a:ext cx="1451399" cy="429260"/>
              </a:xfrm>
              <a:prstGeom prst="rect">
                <a:avLst/>
              </a:prstGeom>
              <a:noFill/>
            </p:spPr>
            <p:txBody>
              <a:bodyPr wrap="square" rtlCol="0">
                <a:spAutoFit/>
                <a:scene3d>
                  <a:camera prst="orthographicFront"/>
                  <a:lightRig rig="threePt" dir="t"/>
                </a:scene3d>
                <a:sp3d contourW="12700"/>
              </a:bodyPr>
              <a:lstStyle/>
              <a:p>
                <a:pPr algn="dist">
                  <a:defRPr/>
                </a:pPr>
                <a:r>
                  <a:rPr lang="zh-CN" altLang="en-US" sz="1500" dirty="0">
                    <a:solidFill>
                      <a:schemeClr val="bg1"/>
                    </a:solidFill>
                    <a:cs typeface="+mn-ea"/>
                    <a:sym typeface="+mn-lt"/>
                  </a:rPr>
                  <a:t>添加标题</a:t>
                </a:r>
              </a:p>
            </p:txBody>
          </p:sp>
          <p:sp>
            <p:nvSpPr>
              <p:cNvPr id="49" name="文本框 48"/>
              <p:cNvSpPr txBox="1"/>
              <p:nvPr/>
            </p:nvSpPr>
            <p:spPr>
              <a:xfrm>
                <a:off x="1106241" y="5168703"/>
                <a:ext cx="3458013" cy="552027"/>
              </a:xfrm>
              <a:prstGeom prst="rect">
                <a:avLst/>
              </a:prstGeom>
              <a:noFill/>
            </p:spPr>
            <p:txBody>
              <a:bodyPr wrap="square">
                <a:spAutoFit/>
                <a:scene3d>
                  <a:camera prst="orthographicFront"/>
                  <a:lightRig rig="threePt" dir="t"/>
                </a:scene3d>
                <a:sp3d contourW="12700"/>
              </a:bodyPr>
              <a:lstStyle>
                <a:defPPr>
                  <a:defRPr lang="en-US"/>
                </a:defPPr>
                <a:lvl1pPr>
                  <a:defRPr sz="1400">
                    <a:solidFill>
                      <a:schemeClr val="tx1">
                        <a:lumMod val="50000"/>
                        <a:lumOff val="50000"/>
                      </a:schemeClr>
                    </a:solidFill>
                    <a:latin typeface="Humanst521 BT" panose="020B0602020204020204" pitchFamily="34" charset="0"/>
                  </a:defRPr>
                </a:lvl1pPr>
              </a:lstStyle>
              <a:p>
                <a:r>
                  <a:rPr lang="zh-CN" altLang="en-US" sz="1050" dirty="0">
                    <a:solidFill>
                      <a:schemeClr val="tx1">
                        <a:lumMod val="65000"/>
                        <a:lumOff val="35000"/>
                      </a:schemeClr>
                    </a:solidFill>
                    <a:latin typeface="+mn-lt"/>
                    <a:cs typeface="+mn-ea"/>
                    <a:sym typeface="+mn-lt"/>
                  </a:rPr>
                  <a:t>输入标题内容，输入标题内容输入标题内容，输入标题内容输入标题内容</a:t>
                </a:r>
                <a:endParaRPr lang="en-US" altLang="zh-CN" sz="1050" dirty="0">
                  <a:latin typeface="+mn-lt"/>
                  <a:cs typeface="+mn-ea"/>
                  <a:sym typeface="+mn-lt"/>
                </a:endParaRPr>
              </a:p>
            </p:txBody>
          </p:sp>
        </p:grpSp>
      </p:grpSp>
      <p:grpSp>
        <p:nvGrpSpPr>
          <p:cNvPr id="50" name="组合 49"/>
          <p:cNvGrpSpPr/>
          <p:nvPr/>
        </p:nvGrpSpPr>
        <p:grpSpPr>
          <a:xfrm flipH="1">
            <a:off x="1584980" y="1904996"/>
            <a:ext cx="2818548" cy="732094"/>
            <a:chOff x="6329361" y="1533525"/>
            <a:chExt cx="3758064" cy="976125"/>
          </a:xfrm>
        </p:grpSpPr>
        <p:sp>
          <p:nvSpPr>
            <p:cNvPr id="51" name="任意多边形: 形状 30"/>
            <p:cNvSpPr/>
            <p:nvPr/>
          </p:nvSpPr>
          <p:spPr>
            <a:xfrm flipV="1">
              <a:off x="6329361" y="1543050"/>
              <a:ext cx="2157838" cy="368300"/>
            </a:xfrm>
            <a:custGeom>
              <a:avLst/>
              <a:gdLst>
                <a:gd name="connsiteX0" fmla="*/ 0 w 2157838"/>
                <a:gd name="connsiteY0" fmla="*/ 368300 h 368300"/>
                <a:gd name="connsiteX1" fmla="*/ 249516 w 2157838"/>
                <a:gd name="connsiteY1" fmla="*/ 368300 h 368300"/>
                <a:gd name="connsiteX2" fmla="*/ 341951 w 2157838"/>
                <a:gd name="connsiteY2" fmla="*/ 368300 h 368300"/>
                <a:gd name="connsiteX3" fmla="*/ 2113123 w 2157838"/>
                <a:gd name="connsiteY3" fmla="*/ 368300 h 368300"/>
                <a:gd name="connsiteX4" fmla="*/ 2157838 w 2157838"/>
                <a:gd name="connsiteY4" fmla="*/ 323585 h 368300"/>
                <a:gd name="connsiteX5" fmla="*/ 2157838 w 2157838"/>
                <a:gd name="connsiteY5" fmla="*/ 44715 h 368300"/>
                <a:gd name="connsiteX6" fmla="*/ 2113123 w 2157838"/>
                <a:gd name="connsiteY6" fmla="*/ 0 h 368300"/>
                <a:gd name="connsiteX7" fmla="*/ 249516 w 2157838"/>
                <a:gd name="connsiteY7" fmla="*/ 0 h 368300"/>
                <a:gd name="connsiteX8" fmla="*/ 204801 w 2157838"/>
                <a:gd name="connsiteY8" fmla="*/ 44715 h 368300"/>
                <a:gd name="connsiteX9" fmla="*/ 204801 w 2157838"/>
                <a:gd name="connsiteY9" fmla="*/ 254207 h 36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7838" h="368300">
                  <a:moveTo>
                    <a:pt x="0" y="368300"/>
                  </a:moveTo>
                  <a:lnTo>
                    <a:pt x="249516" y="368300"/>
                  </a:lnTo>
                  <a:lnTo>
                    <a:pt x="341951" y="368300"/>
                  </a:lnTo>
                  <a:lnTo>
                    <a:pt x="2113123" y="368300"/>
                  </a:lnTo>
                  <a:cubicBezTo>
                    <a:pt x="2137818" y="368300"/>
                    <a:pt x="2157838" y="348280"/>
                    <a:pt x="2157838" y="323585"/>
                  </a:cubicBezTo>
                  <a:lnTo>
                    <a:pt x="2157838" y="44715"/>
                  </a:lnTo>
                  <a:cubicBezTo>
                    <a:pt x="2157838" y="20020"/>
                    <a:pt x="2137818" y="0"/>
                    <a:pt x="2113123" y="0"/>
                  </a:cubicBezTo>
                  <a:lnTo>
                    <a:pt x="249516" y="0"/>
                  </a:lnTo>
                  <a:cubicBezTo>
                    <a:pt x="224821" y="0"/>
                    <a:pt x="204801" y="20020"/>
                    <a:pt x="204801" y="44715"/>
                  </a:cubicBezTo>
                  <a:lnTo>
                    <a:pt x="204801" y="254207"/>
                  </a:lnTo>
                  <a:close/>
                </a:path>
              </a:pathLst>
            </a:custGeom>
            <a:gradFill>
              <a:gsLst>
                <a:gs pos="100000">
                  <a:schemeClr val="accent1"/>
                </a:gs>
                <a:gs pos="0">
                  <a:schemeClr val="accent2"/>
                </a:gs>
              </a:gsLst>
              <a:lin ang="3000000" scaled="0"/>
            </a:gradFill>
            <a:ln>
              <a:noFill/>
            </a:ln>
            <a:effectLst>
              <a:outerShdw blurRad="889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nvGrpSpPr>
            <p:cNvPr id="52" name="组合 51"/>
            <p:cNvGrpSpPr/>
            <p:nvPr/>
          </p:nvGrpSpPr>
          <p:grpSpPr>
            <a:xfrm>
              <a:off x="6629412" y="1533525"/>
              <a:ext cx="3458013" cy="976125"/>
              <a:chOff x="1106241" y="4744605"/>
              <a:chExt cx="3458013" cy="976125"/>
            </a:xfrm>
          </p:grpSpPr>
          <p:sp>
            <p:nvSpPr>
              <p:cNvPr id="53" name="文本框 52"/>
              <p:cNvSpPr txBox="1"/>
              <p:nvPr/>
            </p:nvSpPr>
            <p:spPr>
              <a:xfrm>
                <a:off x="1106242" y="4744605"/>
                <a:ext cx="1451399" cy="429260"/>
              </a:xfrm>
              <a:prstGeom prst="rect">
                <a:avLst/>
              </a:prstGeom>
              <a:noFill/>
            </p:spPr>
            <p:txBody>
              <a:bodyPr wrap="square" rtlCol="0">
                <a:spAutoFit/>
                <a:scene3d>
                  <a:camera prst="orthographicFront"/>
                  <a:lightRig rig="threePt" dir="t"/>
                </a:scene3d>
                <a:sp3d contourW="12700"/>
              </a:bodyPr>
              <a:lstStyle/>
              <a:p>
                <a:pPr algn="dist">
                  <a:defRPr/>
                </a:pPr>
                <a:r>
                  <a:rPr lang="zh-CN" altLang="en-US" sz="1500" dirty="0">
                    <a:solidFill>
                      <a:schemeClr val="bg1"/>
                    </a:solidFill>
                    <a:cs typeface="+mn-ea"/>
                    <a:sym typeface="+mn-lt"/>
                  </a:rPr>
                  <a:t>添加标题</a:t>
                </a:r>
              </a:p>
            </p:txBody>
          </p:sp>
          <p:sp>
            <p:nvSpPr>
              <p:cNvPr id="54" name="文本框 53"/>
              <p:cNvSpPr txBox="1"/>
              <p:nvPr/>
            </p:nvSpPr>
            <p:spPr>
              <a:xfrm>
                <a:off x="1106241" y="5168703"/>
                <a:ext cx="3458013" cy="552027"/>
              </a:xfrm>
              <a:prstGeom prst="rect">
                <a:avLst/>
              </a:prstGeom>
              <a:noFill/>
            </p:spPr>
            <p:txBody>
              <a:bodyPr wrap="square">
                <a:spAutoFit/>
                <a:scene3d>
                  <a:camera prst="orthographicFront"/>
                  <a:lightRig rig="threePt" dir="t"/>
                </a:scene3d>
                <a:sp3d contourW="12700"/>
              </a:bodyPr>
              <a:lstStyle>
                <a:defPPr>
                  <a:defRPr lang="en-US"/>
                </a:defPPr>
                <a:lvl1pPr>
                  <a:defRPr sz="1400">
                    <a:solidFill>
                      <a:schemeClr val="tx1">
                        <a:lumMod val="50000"/>
                        <a:lumOff val="50000"/>
                      </a:schemeClr>
                    </a:solidFill>
                    <a:latin typeface="Humanst521 BT" panose="020B0602020204020204" pitchFamily="34" charset="0"/>
                  </a:defRPr>
                </a:lvl1pPr>
              </a:lstStyle>
              <a:p>
                <a:pPr algn="r"/>
                <a:r>
                  <a:rPr lang="zh-CN" altLang="en-US" sz="1050" dirty="0">
                    <a:solidFill>
                      <a:schemeClr val="tx1">
                        <a:lumMod val="65000"/>
                        <a:lumOff val="35000"/>
                      </a:schemeClr>
                    </a:solidFill>
                    <a:latin typeface="+mn-lt"/>
                    <a:cs typeface="+mn-ea"/>
                    <a:sym typeface="+mn-lt"/>
                  </a:rPr>
                  <a:t>输入标题内容，输入标题内容输入标题内容，输入标题内容输入标题内容</a:t>
                </a:r>
                <a:endParaRPr lang="en-US" altLang="zh-CN" sz="1050" dirty="0">
                  <a:latin typeface="+mn-lt"/>
                  <a:cs typeface="+mn-ea"/>
                  <a:sym typeface="+mn-lt"/>
                </a:endParaRPr>
              </a:p>
            </p:txBody>
          </p:sp>
        </p:grpSp>
      </p:grpSp>
      <p:grpSp>
        <p:nvGrpSpPr>
          <p:cNvPr id="55" name="组合 54"/>
          <p:cNvGrpSpPr/>
          <p:nvPr/>
        </p:nvGrpSpPr>
        <p:grpSpPr>
          <a:xfrm>
            <a:off x="4500563" y="1223963"/>
            <a:ext cx="149423" cy="3919537"/>
            <a:chOff x="6000751" y="1631951"/>
            <a:chExt cx="199230" cy="5226049"/>
          </a:xfrm>
          <a:gradFill>
            <a:gsLst>
              <a:gs pos="100000">
                <a:schemeClr val="accent1"/>
              </a:gs>
              <a:gs pos="0">
                <a:schemeClr val="accent2"/>
              </a:gs>
            </a:gsLst>
            <a:lin ang="3000000" scaled="0"/>
          </a:gradFill>
        </p:grpSpPr>
        <p:cxnSp>
          <p:nvCxnSpPr>
            <p:cNvPr id="56" name="直接连接符 55"/>
            <p:cNvCxnSpPr/>
            <p:nvPr/>
          </p:nvCxnSpPr>
          <p:spPr>
            <a:xfrm>
              <a:off x="6096000" y="1727200"/>
              <a:ext cx="0" cy="5130800"/>
            </a:xfrm>
            <a:prstGeom prst="line">
              <a:avLst/>
            </a:prstGeom>
            <a:grpFill/>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7" name="椭圆 56"/>
            <p:cNvSpPr/>
            <p:nvPr/>
          </p:nvSpPr>
          <p:spPr>
            <a:xfrm>
              <a:off x="6000751" y="1631951"/>
              <a:ext cx="190498" cy="190498"/>
            </a:xfrm>
            <a:prstGeom prst="ellipse">
              <a:avLst/>
            </a:prstGeom>
            <a:grpFill/>
            <a:ln>
              <a:noFill/>
            </a:ln>
            <a:effectLst>
              <a:outerShdw blurRad="889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58" name="椭圆 57"/>
            <p:cNvSpPr/>
            <p:nvPr/>
          </p:nvSpPr>
          <p:spPr>
            <a:xfrm>
              <a:off x="6000751" y="3364921"/>
              <a:ext cx="190498" cy="190498"/>
            </a:xfrm>
            <a:prstGeom prst="ellipse">
              <a:avLst/>
            </a:prstGeom>
            <a:grpFill/>
            <a:ln>
              <a:noFill/>
            </a:ln>
            <a:effectLst>
              <a:outerShdw blurRad="889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59" name="椭圆 58"/>
            <p:cNvSpPr/>
            <p:nvPr/>
          </p:nvSpPr>
          <p:spPr>
            <a:xfrm>
              <a:off x="6000751" y="5097891"/>
              <a:ext cx="190498" cy="190498"/>
            </a:xfrm>
            <a:prstGeom prst="ellipse">
              <a:avLst/>
            </a:prstGeom>
            <a:grpFill/>
            <a:ln>
              <a:noFill/>
            </a:ln>
            <a:effectLst>
              <a:outerShdw blurRad="889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60" name="椭圆 59"/>
            <p:cNvSpPr/>
            <p:nvPr/>
          </p:nvSpPr>
          <p:spPr>
            <a:xfrm flipH="1">
              <a:off x="6009483" y="2498436"/>
              <a:ext cx="190498" cy="190498"/>
            </a:xfrm>
            <a:prstGeom prst="ellipse">
              <a:avLst/>
            </a:prstGeom>
            <a:grpFill/>
            <a:ln>
              <a:noFill/>
            </a:ln>
            <a:effectLst>
              <a:outerShdw blurRad="889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61" name="椭圆 60"/>
            <p:cNvSpPr/>
            <p:nvPr/>
          </p:nvSpPr>
          <p:spPr>
            <a:xfrm flipH="1">
              <a:off x="6009483" y="4231406"/>
              <a:ext cx="190498" cy="190498"/>
            </a:xfrm>
            <a:prstGeom prst="ellipse">
              <a:avLst/>
            </a:prstGeom>
            <a:grpFill/>
            <a:ln>
              <a:noFill/>
            </a:ln>
            <a:effectLst>
              <a:outerShdw blurRad="889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grpSp>
        <p:nvGrpSpPr>
          <p:cNvPr id="62" name="组合 61"/>
          <p:cNvGrpSpPr/>
          <p:nvPr/>
        </p:nvGrpSpPr>
        <p:grpSpPr>
          <a:xfrm flipH="1">
            <a:off x="1584980" y="3233299"/>
            <a:ext cx="2818548" cy="732094"/>
            <a:chOff x="6329361" y="1533525"/>
            <a:chExt cx="3758064" cy="976125"/>
          </a:xfrm>
        </p:grpSpPr>
        <p:sp>
          <p:nvSpPr>
            <p:cNvPr id="63" name="任意多边形: 形状 37"/>
            <p:cNvSpPr/>
            <p:nvPr/>
          </p:nvSpPr>
          <p:spPr>
            <a:xfrm flipV="1">
              <a:off x="6329361" y="1543050"/>
              <a:ext cx="2157838" cy="368300"/>
            </a:xfrm>
            <a:custGeom>
              <a:avLst/>
              <a:gdLst>
                <a:gd name="connsiteX0" fmla="*/ 0 w 2157838"/>
                <a:gd name="connsiteY0" fmla="*/ 368300 h 368300"/>
                <a:gd name="connsiteX1" fmla="*/ 249516 w 2157838"/>
                <a:gd name="connsiteY1" fmla="*/ 368300 h 368300"/>
                <a:gd name="connsiteX2" fmla="*/ 341951 w 2157838"/>
                <a:gd name="connsiteY2" fmla="*/ 368300 h 368300"/>
                <a:gd name="connsiteX3" fmla="*/ 2113123 w 2157838"/>
                <a:gd name="connsiteY3" fmla="*/ 368300 h 368300"/>
                <a:gd name="connsiteX4" fmla="*/ 2157838 w 2157838"/>
                <a:gd name="connsiteY4" fmla="*/ 323585 h 368300"/>
                <a:gd name="connsiteX5" fmla="*/ 2157838 w 2157838"/>
                <a:gd name="connsiteY5" fmla="*/ 44715 h 368300"/>
                <a:gd name="connsiteX6" fmla="*/ 2113123 w 2157838"/>
                <a:gd name="connsiteY6" fmla="*/ 0 h 368300"/>
                <a:gd name="connsiteX7" fmla="*/ 249516 w 2157838"/>
                <a:gd name="connsiteY7" fmla="*/ 0 h 368300"/>
                <a:gd name="connsiteX8" fmla="*/ 204801 w 2157838"/>
                <a:gd name="connsiteY8" fmla="*/ 44715 h 368300"/>
                <a:gd name="connsiteX9" fmla="*/ 204801 w 2157838"/>
                <a:gd name="connsiteY9" fmla="*/ 254207 h 36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7838" h="368300">
                  <a:moveTo>
                    <a:pt x="0" y="368300"/>
                  </a:moveTo>
                  <a:lnTo>
                    <a:pt x="249516" y="368300"/>
                  </a:lnTo>
                  <a:lnTo>
                    <a:pt x="341951" y="368300"/>
                  </a:lnTo>
                  <a:lnTo>
                    <a:pt x="2113123" y="368300"/>
                  </a:lnTo>
                  <a:cubicBezTo>
                    <a:pt x="2137818" y="368300"/>
                    <a:pt x="2157838" y="348280"/>
                    <a:pt x="2157838" y="323585"/>
                  </a:cubicBezTo>
                  <a:lnTo>
                    <a:pt x="2157838" y="44715"/>
                  </a:lnTo>
                  <a:cubicBezTo>
                    <a:pt x="2157838" y="20020"/>
                    <a:pt x="2137818" y="0"/>
                    <a:pt x="2113123" y="0"/>
                  </a:cubicBezTo>
                  <a:lnTo>
                    <a:pt x="249516" y="0"/>
                  </a:lnTo>
                  <a:cubicBezTo>
                    <a:pt x="224821" y="0"/>
                    <a:pt x="204801" y="20020"/>
                    <a:pt x="204801" y="44715"/>
                  </a:cubicBezTo>
                  <a:lnTo>
                    <a:pt x="204801" y="254207"/>
                  </a:lnTo>
                  <a:close/>
                </a:path>
              </a:pathLst>
            </a:custGeom>
            <a:gradFill>
              <a:gsLst>
                <a:gs pos="100000">
                  <a:schemeClr val="accent1"/>
                </a:gs>
                <a:gs pos="0">
                  <a:schemeClr val="accent2"/>
                </a:gs>
              </a:gsLst>
              <a:lin ang="3000000" scaled="0"/>
            </a:gradFill>
            <a:ln>
              <a:noFill/>
            </a:ln>
            <a:effectLst>
              <a:outerShdw blurRad="889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cs typeface="+mn-ea"/>
                <a:sym typeface="+mn-lt"/>
              </a:endParaRPr>
            </a:p>
          </p:txBody>
        </p:sp>
        <p:grpSp>
          <p:nvGrpSpPr>
            <p:cNvPr id="64" name="组合 63"/>
            <p:cNvGrpSpPr/>
            <p:nvPr/>
          </p:nvGrpSpPr>
          <p:grpSpPr>
            <a:xfrm>
              <a:off x="6629412" y="1533525"/>
              <a:ext cx="3458013" cy="976125"/>
              <a:chOff x="1106241" y="4744605"/>
              <a:chExt cx="3458013" cy="976125"/>
            </a:xfrm>
          </p:grpSpPr>
          <p:sp>
            <p:nvSpPr>
              <p:cNvPr id="65" name="文本框 64"/>
              <p:cNvSpPr txBox="1"/>
              <p:nvPr/>
            </p:nvSpPr>
            <p:spPr>
              <a:xfrm>
                <a:off x="1106242" y="4744605"/>
                <a:ext cx="1451399" cy="429260"/>
              </a:xfrm>
              <a:prstGeom prst="rect">
                <a:avLst/>
              </a:prstGeom>
              <a:noFill/>
            </p:spPr>
            <p:txBody>
              <a:bodyPr wrap="square" rtlCol="0">
                <a:spAutoFit/>
                <a:scene3d>
                  <a:camera prst="orthographicFront"/>
                  <a:lightRig rig="threePt" dir="t"/>
                </a:scene3d>
                <a:sp3d contourW="12700"/>
              </a:bodyPr>
              <a:lstStyle/>
              <a:p>
                <a:pPr algn="dist">
                  <a:defRPr/>
                </a:pPr>
                <a:r>
                  <a:rPr lang="zh-CN" altLang="en-US" sz="1500" dirty="0">
                    <a:solidFill>
                      <a:schemeClr val="bg1"/>
                    </a:solidFill>
                    <a:cs typeface="+mn-ea"/>
                    <a:sym typeface="+mn-lt"/>
                  </a:rPr>
                  <a:t>添加标题</a:t>
                </a:r>
              </a:p>
            </p:txBody>
          </p:sp>
          <p:sp>
            <p:nvSpPr>
              <p:cNvPr id="66" name="文本框 65"/>
              <p:cNvSpPr txBox="1"/>
              <p:nvPr/>
            </p:nvSpPr>
            <p:spPr>
              <a:xfrm>
                <a:off x="1106241" y="5168703"/>
                <a:ext cx="3458013" cy="552027"/>
              </a:xfrm>
              <a:prstGeom prst="rect">
                <a:avLst/>
              </a:prstGeom>
              <a:noFill/>
            </p:spPr>
            <p:txBody>
              <a:bodyPr wrap="square">
                <a:spAutoFit/>
                <a:scene3d>
                  <a:camera prst="orthographicFront"/>
                  <a:lightRig rig="threePt" dir="t"/>
                </a:scene3d>
                <a:sp3d contourW="12700"/>
              </a:bodyPr>
              <a:lstStyle>
                <a:defPPr>
                  <a:defRPr lang="en-US"/>
                </a:defPPr>
                <a:lvl1pPr>
                  <a:defRPr sz="1400">
                    <a:solidFill>
                      <a:schemeClr val="tx1">
                        <a:lumMod val="50000"/>
                        <a:lumOff val="50000"/>
                      </a:schemeClr>
                    </a:solidFill>
                    <a:latin typeface="Humanst521 BT" panose="020B0602020204020204" pitchFamily="34" charset="0"/>
                  </a:defRPr>
                </a:lvl1pPr>
              </a:lstStyle>
              <a:p>
                <a:pPr algn="r"/>
                <a:r>
                  <a:rPr lang="zh-CN" altLang="en-US" sz="1050" dirty="0">
                    <a:solidFill>
                      <a:schemeClr val="tx1">
                        <a:lumMod val="65000"/>
                        <a:lumOff val="35000"/>
                      </a:schemeClr>
                    </a:solidFill>
                    <a:latin typeface="+mn-lt"/>
                    <a:cs typeface="+mn-ea"/>
                    <a:sym typeface="+mn-lt"/>
                  </a:rPr>
                  <a:t>输入标题内容，输入标题内容输入标题内容，输入标题内容输入标题内容</a:t>
                </a:r>
                <a:endParaRPr lang="en-US" altLang="zh-CN" sz="1050" dirty="0">
                  <a:latin typeface="+mn-lt"/>
                  <a:cs typeface="+mn-ea"/>
                  <a:sym typeface="+mn-lt"/>
                </a:endParaRPr>
              </a:p>
            </p:txBody>
          </p:sp>
        </p:grpSp>
      </p:grpSp>
      <p:grpSp>
        <p:nvGrpSpPr>
          <p:cNvPr id="2" name="组合 1"/>
          <p:cNvGrpSpPr/>
          <p:nvPr/>
        </p:nvGrpSpPr>
        <p:grpSpPr>
          <a:xfrm>
            <a:off x="2961005" y="211455"/>
            <a:ext cx="2493645" cy="543560"/>
            <a:chOff x="4663" y="429"/>
            <a:chExt cx="3927" cy="856"/>
          </a:xfrm>
        </p:grpSpPr>
        <p:sp>
          <p:nvSpPr>
            <p:cNvPr id="10" name="文本框 9"/>
            <p:cNvSpPr txBox="1"/>
            <p:nvPr/>
          </p:nvSpPr>
          <p:spPr>
            <a:xfrm>
              <a:off x="4663" y="1020"/>
              <a:ext cx="3927" cy="265"/>
            </a:xfrm>
            <a:prstGeom prst="rect">
              <a:avLst/>
            </a:prstGeom>
            <a:noFill/>
          </p:spPr>
          <p:txBody>
            <a:bodyPr wrap="square">
              <a:spAutoFit/>
              <a:scene3d>
                <a:camera prst="orthographicFront"/>
                <a:lightRig rig="threePt" dir="t"/>
              </a:scene3d>
              <a:sp3d contourW="12700"/>
            </a:bodyPr>
            <a:lstStyle/>
            <a:p>
              <a:pPr algn="ctr">
                <a:lnSpc>
                  <a:spcPct val="125000"/>
                </a:lnSpc>
                <a:defRPr/>
              </a:pPr>
              <a:r>
                <a:rPr lang="en-US" altLang="zh-CN" sz="400" dirty="0">
                  <a:solidFill>
                    <a:schemeClr val="tx1">
                      <a:lumMod val="50000"/>
                      <a:lumOff val="50000"/>
                    </a:schemeClr>
                  </a:solidFill>
                  <a:cs typeface="+mn-ea"/>
                  <a:sym typeface="+mn-lt"/>
                </a:rPr>
                <a:t>We have many PowerPoint </a:t>
              </a:r>
              <a:r>
                <a:rPr lang="zh-CN" altLang="en-US" sz="400" dirty="0">
                  <a:solidFill>
                    <a:schemeClr val="tx1">
                      <a:lumMod val="50000"/>
                      <a:lumOff val="50000"/>
                    </a:schemeClr>
                  </a:solidFill>
                  <a:cs typeface="+mn-ea"/>
                  <a:sym typeface="+mn-lt"/>
                </a:rPr>
                <a:t>templates</a:t>
              </a:r>
              <a:r>
                <a:rPr lang="en-US" altLang="zh-CN" sz="400" dirty="0">
                  <a:solidFill>
                    <a:schemeClr val="tx1">
                      <a:lumMod val="50000"/>
                      <a:lumOff val="50000"/>
                    </a:schemeClr>
                  </a:solidFill>
                  <a:cs typeface="+mn-ea"/>
                  <a:sym typeface="+mn-lt"/>
                </a:rPr>
                <a:t> that has been specifically designed to help anyone</a:t>
              </a:r>
            </a:p>
          </p:txBody>
        </p:sp>
        <p:cxnSp>
          <p:nvCxnSpPr>
            <p:cNvPr id="16" name="直接连接符 15"/>
            <p:cNvCxnSpPr/>
            <p:nvPr/>
          </p:nvCxnSpPr>
          <p:spPr>
            <a:xfrm flipV="1">
              <a:off x="6377" y="984"/>
              <a:ext cx="499" cy="4"/>
            </a:xfrm>
            <a:prstGeom prst="line">
              <a:avLst/>
            </a:prstGeom>
            <a:ln w="28575" cap="rnd">
              <a:solidFill>
                <a:srgbClr val="359DB7"/>
              </a:solidFill>
              <a:round/>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5546" y="429"/>
              <a:ext cx="2330" cy="531"/>
            </a:xfrm>
            <a:prstGeom prst="rect">
              <a:avLst/>
            </a:prstGeom>
            <a:noFill/>
          </p:spPr>
          <p:txBody>
            <a:bodyPr wrap="square" rtlCol="0">
              <a:spAutoFit/>
              <a:scene3d>
                <a:camera prst="orthographicFront"/>
                <a:lightRig rig="threePt" dir="t"/>
              </a:scene3d>
              <a:sp3d contourW="12700"/>
            </a:bodyPr>
            <a:lstStyle/>
            <a:p>
              <a:r>
                <a:rPr lang="zh-CN" altLang="en-US" sz="1600" dirty="0">
                  <a:solidFill>
                    <a:srgbClr val="2B8DB0"/>
                  </a:solidFill>
                  <a:cs typeface="+mn-ea"/>
                  <a:sym typeface="+mn-lt"/>
                </a:rPr>
                <a:t>输入标题内容</a:t>
              </a:r>
            </a:p>
          </p:txBody>
        </p:sp>
      </p:gr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up)">
                                      <p:cBhvr>
                                        <p:cTn id="7" dur="500"/>
                                        <p:tgtEl>
                                          <p:spTgt spid="55"/>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additive="base">
                                        <p:cTn id="16" dur="500" fill="hold"/>
                                        <p:tgtEl>
                                          <p:spTgt spid="50"/>
                                        </p:tgtEl>
                                        <p:attrNameLst>
                                          <p:attrName>ppt_x</p:attrName>
                                        </p:attrNameLst>
                                      </p:cBhvr>
                                      <p:tavLst>
                                        <p:tav tm="0">
                                          <p:val>
                                            <p:strVal val="0-#ppt_w/2"/>
                                          </p:val>
                                        </p:tav>
                                        <p:tav tm="100000">
                                          <p:val>
                                            <p:strVal val="#ppt_x"/>
                                          </p:val>
                                        </p:tav>
                                      </p:tavLst>
                                    </p:anim>
                                    <p:anim calcmode="lin" valueType="num">
                                      <p:cBhvr additive="base">
                                        <p:cTn id="17" dur="500" fill="hold"/>
                                        <p:tgtEl>
                                          <p:spTgt spid="50"/>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fill="hold"/>
                                        <p:tgtEl>
                                          <p:spTgt spid="31"/>
                                        </p:tgtEl>
                                        <p:attrNameLst>
                                          <p:attrName>ppt_x</p:attrName>
                                        </p:attrNameLst>
                                      </p:cBhvr>
                                      <p:tavLst>
                                        <p:tav tm="0">
                                          <p:val>
                                            <p:strVal val="1+#ppt_w/2"/>
                                          </p:val>
                                        </p:tav>
                                        <p:tav tm="100000">
                                          <p:val>
                                            <p:strVal val="#ppt_x"/>
                                          </p:val>
                                        </p:tav>
                                      </p:tavLst>
                                    </p:anim>
                                    <p:anim calcmode="lin" valueType="num">
                                      <p:cBhvr additive="base">
                                        <p:cTn id="22" dur="500" fill="hold"/>
                                        <p:tgtEl>
                                          <p:spTgt spid="31"/>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62"/>
                                        </p:tgtEl>
                                        <p:attrNameLst>
                                          <p:attrName>style.visibility</p:attrName>
                                        </p:attrNameLst>
                                      </p:cBhvr>
                                      <p:to>
                                        <p:strVal val="visible"/>
                                      </p:to>
                                    </p:set>
                                    <p:anim calcmode="lin" valueType="num">
                                      <p:cBhvr additive="base">
                                        <p:cTn id="26" dur="500" fill="hold"/>
                                        <p:tgtEl>
                                          <p:spTgt spid="62"/>
                                        </p:tgtEl>
                                        <p:attrNameLst>
                                          <p:attrName>ppt_x</p:attrName>
                                        </p:attrNameLst>
                                      </p:cBhvr>
                                      <p:tavLst>
                                        <p:tav tm="0">
                                          <p:val>
                                            <p:strVal val="0-#ppt_w/2"/>
                                          </p:val>
                                        </p:tav>
                                        <p:tav tm="100000">
                                          <p:val>
                                            <p:strVal val="#ppt_x"/>
                                          </p:val>
                                        </p:tav>
                                      </p:tavLst>
                                    </p:anim>
                                    <p:anim calcmode="lin" valueType="num">
                                      <p:cBhvr additive="base">
                                        <p:cTn id="27" dur="500" fill="hold"/>
                                        <p:tgtEl>
                                          <p:spTgt spid="62"/>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 calcmode="lin" valueType="num">
                                      <p:cBhvr additive="base">
                                        <p:cTn id="31" dur="500" fill="hold"/>
                                        <p:tgtEl>
                                          <p:spTgt spid="45"/>
                                        </p:tgtEl>
                                        <p:attrNameLst>
                                          <p:attrName>ppt_x</p:attrName>
                                        </p:attrNameLst>
                                      </p:cBhvr>
                                      <p:tavLst>
                                        <p:tav tm="0">
                                          <p:val>
                                            <p:strVal val="1+#ppt_w/2"/>
                                          </p:val>
                                        </p:tav>
                                        <p:tav tm="100000">
                                          <p:val>
                                            <p:strVal val="#ppt_x"/>
                                          </p:val>
                                        </p:tav>
                                      </p:tavLst>
                                    </p:anim>
                                    <p:anim calcmode="lin" valueType="num">
                                      <p:cBhvr additive="base">
                                        <p:cTn id="32"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流程图: 文档 25"/>
          <p:cNvSpPr/>
          <p:nvPr/>
        </p:nvSpPr>
        <p:spPr>
          <a:xfrm>
            <a:off x="4572714" y="0"/>
            <a:ext cx="3807619" cy="4731544"/>
          </a:xfrm>
          <a:prstGeom prst="flowChartDocumen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32" name="矩形 31"/>
          <p:cNvSpPr/>
          <p:nvPr/>
        </p:nvSpPr>
        <p:spPr>
          <a:xfrm>
            <a:off x="3815477" y="3032522"/>
            <a:ext cx="1971675" cy="807244"/>
          </a:xfrm>
          <a:prstGeom prst="rect">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33" name="文本框 32"/>
          <p:cNvSpPr txBox="1"/>
          <p:nvPr/>
        </p:nvSpPr>
        <p:spPr bwMode="auto">
          <a:xfrm>
            <a:off x="3957719" y="3071514"/>
            <a:ext cx="1687191" cy="714375"/>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algn="ctr">
              <a:lnSpc>
                <a:spcPct val="180000"/>
              </a:lnSpc>
              <a:spcAft>
                <a:spcPts val="600"/>
              </a:spcAft>
            </a:pPr>
            <a:r>
              <a:rPr lang="zh-CN" altLang="en-US" sz="750" spc="100" dirty="0">
                <a:solidFill>
                  <a:schemeClr val="bg1"/>
                </a:solidFill>
                <a:cs typeface="+mn-ea"/>
                <a:sym typeface="+mn-lt"/>
              </a:rPr>
              <a:t>单击输入标题内容，单击输入标题内容单击输入标题内容单击输入标题内容</a:t>
            </a:r>
          </a:p>
        </p:txBody>
      </p:sp>
      <p:grpSp>
        <p:nvGrpSpPr>
          <p:cNvPr id="27" name="组合 26"/>
          <p:cNvGrpSpPr/>
          <p:nvPr/>
        </p:nvGrpSpPr>
        <p:grpSpPr>
          <a:xfrm>
            <a:off x="874157" y="1351121"/>
            <a:ext cx="335756" cy="335756"/>
            <a:chOff x="3401080" y="632480"/>
            <a:chExt cx="538440" cy="538440"/>
          </a:xfrm>
        </p:grpSpPr>
        <p:sp>
          <p:nvSpPr>
            <p:cNvPr id="28" name="椭圆 27"/>
            <p:cNvSpPr/>
            <p:nvPr/>
          </p:nvSpPr>
          <p:spPr>
            <a:xfrm>
              <a:off x="3401080" y="632480"/>
              <a:ext cx="538440" cy="538440"/>
            </a:xfrm>
            <a:prstGeom prst="ellipse">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a:cs typeface="+mn-ea"/>
                <a:sym typeface="+mn-lt"/>
              </a:endParaRPr>
            </a:p>
          </p:txBody>
        </p:sp>
        <p:sp>
          <p:nvSpPr>
            <p:cNvPr id="29" name="Oval 25"/>
            <p:cNvSpPr/>
            <p:nvPr/>
          </p:nvSpPr>
          <p:spPr>
            <a:xfrm>
              <a:off x="3531222" y="762000"/>
              <a:ext cx="278154" cy="279400"/>
            </a:xfrm>
            <a:custGeom>
              <a:avLst/>
              <a:gdLst>
                <a:gd name="T0" fmla="*/ 136 w 322"/>
                <a:gd name="T1" fmla="*/ 151 h 324"/>
                <a:gd name="T2" fmla="*/ 136 w 322"/>
                <a:gd name="T3" fmla="*/ 25 h 324"/>
                <a:gd name="T4" fmla="*/ 161 w 322"/>
                <a:gd name="T5" fmla="*/ 0 h 324"/>
                <a:gd name="T6" fmla="*/ 186 w 322"/>
                <a:gd name="T7" fmla="*/ 25 h 324"/>
                <a:gd name="T8" fmla="*/ 186 w 322"/>
                <a:gd name="T9" fmla="*/ 151 h 324"/>
                <a:gd name="T10" fmla="*/ 161 w 322"/>
                <a:gd name="T11" fmla="*/ 176 h 324"/>
                <a:gd name="T12" fmla="*/ 136 w 322"/>
                <a:gd name="T13" fmla="*/ 151 h 324"/>
                <a:gd name="T14" fmla="*/ 261 w 322"/>
                <a:gd name="T15" fmla="*/ 37 h 324"/>
                <a:gd name="T16" fmla="*/ 234 w 322"/>
                <a:gd name="T17" fmla="*/ 40 h 324"/>
                <a:gd name="T18" fmla="*/ 237 w 322"/>
                <a:gd name="T19" fmla="*/ 66 h 324"/>
                <a:gd name="T20" fmla="*/ 284 w 322"/>
                <a:gd name="T21" fmla="*/ 163 h 324"/>
                <a:gd name="T22" fmla="*/ 161 w 322"/>
                <a:gd name="T23" fmla="*/ 286 h 324"/>
                <a:gd name="T24" fmla="*/ 38 w 322"/>
                <a:gd name="T25" fmla="*/ 163 h 324"/>
                <a:gd name="T26" fmla="*/ 85 w 322"/>
                <a:gd name="T27" fmla="*/ 66 h 324"/>
                <a:gd name="T28" fmla="*/ 88 w 322"/>
                <a:gd name="T29" fmla="*/ 40 h 324"/>
                <a:gd name="T30" fmla="*/ 61 w 322"/>
                <a:gd name="T31" fmla="*/ 37 h 324"/>
                <a:gd name="T32" fmla="*/ 0 w 322"/>
                <a:gd name="T33" fmla="*/ 163 h 324"/>
                <a:gd name="T34" fmla="*/ 161 w 322"/>
                <a:gd name="T35" fmla="*/ 324 h 324"/>
                <a:gd name="T36" fmla="*/ 322 w 322"/>
                <a:gd name="T37" fmla="*/ 163 h 324"/>
                <a:gd name="T38" fmla="*/ 261 w 322"/>
                <a:gd name="T39" fmla="*/ 37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2" h="324">
                  <a:moveTo>
                    <a:pt x="136" y="151"/>
                  </a:moveTo>
                  <a:lnTo>
                    <a:pt x="136" y="25"/>
                  </a:lnTo>
                  <a:cubicBezTo>
                    <a:pt x="136" y="11"/>
                    <a:pt x="147" y="0"/>
                    <a:pt x="161" y="0"/>
                  </a:cubicBezTo>
                  <a:cubicBezTo>
                    <a:pt x="175" y="0"/>
                    <a:pt x="186" y="11"/>
                    <a:pt x="186" y="25"/>
                  </a:cubicBezTo>
                  <a:lnTo>
                    <a:pt x="186" y="151"/>
                  </a:lnTo>
                  <a:cubicBezTo>
                    <a:pt x="186" y="164"/>
                    <a:pt x="175" y="176"/>
                    <a:pt x="161" y="176"/>
                  </a:cubicBezTo>
                  <a:cubicBezTo>
                    <a:pt x="147" y="176"/>
                    <a:pt x="136" y="164"/>
                    <a:pt x="136" y="151"/>
                  </a:cubicBezTo>
                  <a:close/>
                  <a:moveTo>
                    <a:pt x="261" y="37"/>
                  </a:moveTo>
                  <a:cubicBezTo>
                    <a:pt x="252" y="30"/>
                    <a:pt x="241" y="32"/>
                    <a:pt x="234" y="40"/>
                  </a:cubicBezTo>
                  <a:cubicBezTo>
                    <a:pt x="228" y="48"/>
                    <a:pt x="229" y="60"/>
                    <a:pt x="237" y="66"/>
                  </a:cubicBezTo>
                  <a:cubicBezTo>
                    <a:pt x="267" y="90"/>
                    <a:pt x="284" y="125"/>
                    <a:pt x="284" y="163"/>
                  </a:cubicBezTo>
                  <a:cubicBezTo>
                    <a:pt x="284" y="231"/>
                    <a:pt x="229" y="286"/>
                    <a:pt x="161" y="286"/>
                  </a:cubicBezTo>
                  <a:cubicBezTo>
                    <a:pt x="93" y="286"/>
                    <a:pt x="38" y="231"/>
                    <a:pt x="38" y="163"/>
                  </a:cubicBezTo>
                  <a:cubicBezTo>
                    <a:pt x="38" y="125"/>
                    <a:pt x="55" y="90"/>
                    <a:pt x="85" y="66"/>
                  </a:cubicBezTo>
                  <a:cubicBezTo>
                    <a:pt x="93" y="60"/>
                    <a:pt x="94" y="48"/>
                    <a:pt x="88" y="40"/>
                  </a:cubicBezTo>
                  <a:cubicBezTo>
                    <a:pt x="81" y="32"/>
                    <a:pt x="70" y="30"/>
                    <a:pt x="61" y="37"/>
                  </a:cubicBezTo>
                  <a:cubicBezTo>
                    <a:pt x="23" y="68"/>
                    <a:pt x="0" y="114"/>
                    <a:pt x="0" y="163"/>
                  </a:cubicBezTo>
                  <a:cubicBezTo>
                    <a:pt x="0" y="252"/>
                    <a:pt x="72" y="324"/>
                    <a:pt x="161" y="324"/>
                  </a:cubicBezTo>
                  <a:cubicBezTo>
                    <a:pt x="250" y="324"/>
                    <a:pt x="322" y="252"/>
                    <a:pt x="322" y="163"/>
                  </a:cubicBezTo>
                  <a:cubicBezTo>
                    <a:pt x="322" y="114"/>
                    <a:pt x="300" y="68"/>
                    <a:pt x="261" y="3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a:cs typeface="+mn-ea"/>
                <a:sym typeface="+mn-lt"/>
              </a:endParaRPr>
            </a:p>
          </p:txBody>
        </p:sp>
      </p:grpSp>
      <p:grpSp>
        <p:nvGrpSpPr>
          <p:cNvPr id="30" name="组合 29"/>
          <p:cNvGrpSpPr/>
          <p:nvPr/>
        </p:nvGrpSpPr>
        <p:grpSpPr>
          <a:xfrm>
            <a:off x="874157" y="2436019"/>
            <a:ext cx="335756" cy="335756"/>
            <a:chOff x="3401080" y="632480"/>
            <a:chExt cx="538440" cy="538440"/>
          </a:xfrm>
        </p:grpSpPr>
        <p:sp>
          <p:nvSpPr>
            <p:cNvPr id="31" name="椭圆 30"/>
            <p:cNvSpPr/>
            <p:nvPr/>
          </p:nvSpPr>
          <p:spPr>
            <a:xfrm>
              <a:off x="3401080" y="632480"/>
              <a:ext cx="538440" cy="538440"/>
            </a:xfrm>
            <a:prstGeom prst="ellipse">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a:cs typeface="+mn-ea"/>
                <a:sym typeface="+mn-lt"/>
              </a:endParaRPr>
            </a:p>
          </p:txBody>
        </p:sp>
        <p:sp>
          <p:nvSpPr>
            <p:cNvPr id="36" name="Oval 32"/>
            <p:cNvSpPr/>
            <p:nvPr/>
          </p:nvSpPr>
          <p:spPr>
            <a:xfrm>
              <a:off x="3541726" y="762000"/>
              <a:ext cx="257146" cy="279400"/>
            </a:xfrm>
            <a:custGeom>
              <a:avLst/>
              <a:gdLst>
                <a:gd name="connsiteX0" fmla="*/ 400482 w 560086"/>
                <a:gd name="connsiteY0" fmla="*/ 203934 h 608556"/>
                <a:gd name="connsiteX1" fmla="*/ 431714 w 560086"/>
                <a:gd name="connsiteY1" fmla="*/ 235122 h 608556"/>
                <a:gd name="connsiteX2" fmla="*/ 254767 w 560086"/>
                <a:gd name="connsiteY2" fmla="*/ 411820 h 608556"/>
                <a:gd name="connsiteX3" fmla="*/ 157356 w 560086"/>
                <a:gd name="connsiteY3" fmla="*/ 314596 h 608556"/>
                <a:gd name="connsiteX4" fmla="*/ 173022 w 560086"/>
                <a:gd name="connsiteY4" fmla="*/ 299002 h 608556"/>
                <a:gd name="connsiteX5" fmla="*/ 188638 w 560086"/>
                <a:gd name="connsiteY5" fmla="*/ 283408 h 608556"/>
                <a:gd name="connsiteX6" fmla="*/ 196521 w 560086"/>
                <a:gd name="connsiteY6" fmla="*/ 291280 h 608556"/>
                <a:gd name="connsiteX7" fmla="*/ 254767 w 560086"/>
                <a:gd name="connsiteY7" fmla="*/ 349444 h 608556"/>
                <a:gd name="connsiteX8" fmla="*/ 369652 w 560086"/>
                <a:gd name="connsiteY8" fmla="*/ 234721 h 608556"/>
                <a:gd name="connsiteX9" fmla="*/ 280059 w 560086"/>
                <a:gd name="connsiteY9" fmla="*/ 56759 h 608556"/>
                <a:gd name="connsiteX10" fmla="*/ 217645 w 560086"/>
                <a:gd name="connsiteY10" fmla="*/ 96069 h 608556"/>
                <a:gd name="connsiteX11" fmla="*/ 132685 w 560086"/>
                <a:gd name="connsiteY11" fmla="*/ 133675 h 608556"/>
                <a:gd name="connsiteX12" fmla="*/ 44412 w 560086"/>
                <a:gd name="connsiteY12" fmla="*/ 155486 h 608556"/>
                <a:gd name="connsiteX13" fmla="*/ 70874 w 560086"/>
                <a:gd name="connsiteY13" fmla="*/ 306259 h 608556"/>
                <a:gd name="connsiteX14" fmla="*/ 143330 w 560086"/>
                <a:gd name="connsiteY14" fmla="*/ 446752 h 608556"/>
                <a:gd name="connsiteX15" fmla="*/ 280059 w 560086"/>
                <a:gd name="connsiteY15" fmla="*/ 559519 h 608556"/>
                <a:gd name="connsiteX16" fmla="*/ 417290 w 560086"/>
                <a:gd name="connsiteY16" fmla="*/ 446101 h 608556"/>
                <a:gd name="connsiteX17" fmla="*/ 489646 w 560086"/>
                <a:gd name="connsiteY17" fmla="*/ 304855 h 608556"/>
                <a:gd name="connsiteX18" fmla="*/ 515656 w 560086"/>
                <a:gd name="connsiteY18" fmla="*/ 155486 h 608556"/>
                <a:gd name="connsiteX19" fmla="*/ 427383 w 560086"/>
                <a:gd name="connsiteY19" fmla="*/ 133675 h 608556"/>
                <a:gd name="connsiteX20" fmla="*/ 342423 w 560086"/>
                <a:gd name="connsiteY20" fmla="*/ 96069 h 608556"/>
                <a:gd name="connsiteX21" fmla="*/ 280059 w 560086"/>
                <a:gd name="connsiteY21" fmla="*/ 56759 h 608556"/>
                <a:gd name="connsiteX22" fmla="*/ 280059 w 560086"/>
                <a:gd name="connsiteY22" fmla="*/ 0 h 608556"/>
                <a:gd name="connsiteX23" fmla="*/ 294319 w 560086"/>
                <a:gd name="connsiteY23" fmla="*/ 12034 h 608556"/>
                <a:gd name="connsiteX24" fmla="*/ 364567 w 560086"/>
                <a:gd name="connsiteY24" fmla="*/ 57862 h 608556"/>
                <a:gd name="connsiteX25" fmla="*/ 540110 w 560086"/>
                <a:gd name="connsiteY25" fmla="*/ 114070 h 608556"/>
                <a:gd name="connsiteX26" fmla="*/ 559140 w 560086"/>
                <a:gd name="connsiteY26" fmla="*/ 116025 h 608556"/>
                <a:gd name="connsiteX27" fmla="*/ 559944 w 560086"/>
                <a:gd name="connsiteY27" fmla="*/ 135079 h 608556"/>
                <a:gd name="connsiteX28" fmla="*/ 531774 w 560086"/>
                <a:gd name="connsiteY28" fmla="*/ 318242 h 608556"/>
                <a:gd name="connsiteX29" fmla="*/ 452338 w 560086"/>
                <a:gd name="connsiteY29" fmla="*/ 472926 h 608556"/>
                <a:gd name="connsiteX30" fmla="*/ 289549 w 560086"/>
                <a:gd name="connsiteY30" fmla="*/ 604043 h 608556"/>
                <a:gd name="connsiteX31" fmla="*/ 280059 w 560086"/>
                <a:gd name="connsiteY31" fmla="*/ 608556 h 608556"/>
                <a:gd name="connsiteX32" fmla="*/ 270519 w 560086"/>
                <a:gd name="connsiteY32" fmla="*/ 604043 h 608556"/>
                <a:gd name="connsiteX33" fmla="*/ 107730 w 560086"/>
                <a:gd name="connsiteY33" fmla="*/ 472926 h 608556"/>
                <a:gd name="connsiteX34" fmla="*/ 28294 w 560086"/>
                <a:gd name="connsiteY34" fmla="*/ 318242 h 608556"/>
                <a:gd name="connsiteX35" fmla="*/ 124 w 560086"/>
                <a:gd name="connsiteY35" fmla="*/ 135079 h 608556"/>
                <a:gd name="connsiteX36" fmla="*/ 978 w 560086"/>
                <a:gd name="connsiteY36" fmla="*/ 116025 h 608556"/>
                <a:gd name="connsiteX37" fmla="*/ 19958 w 560086"/>
                <a:gd name="connsiteY37" fmla="*/ 114070 h 608556"/>
                <a:gd name="connsiteX38" fmla="*/ 195501 w 560086"/>
                <a:gd name="connsiteY38" fmla="*/ 57862 h 608556"/>
                <a:gd name="connsiteX39" fmla="*/ 265799 w 560086"/>
                <a:gd name="connsiteY39" fmla="*/ 12034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60086" h="608556">
                  <a:moveTo>
                    <a:pt x="400482" y="203934"/>
                  </a:moveTo>
                  <a:lnTo>
                    <a:pt x="431714" y="235122"/>
                  </a:lnTo>
                  <a:lnTo>
                    <a:pt x="254767" y="411820"/>
                  </a:lnTo>
                  <a:lnTo>
                    <a:pt x="157356" y="314596"/>
                  </a:lnTo>
                  <a:lnTo>
                    <a:pt x="173022" y="299002"/>
                  </a:lnTo>
                  <a:lnTo>
                    <a:pt x="188638" y="283408"/>
                  </a:lnTo>
                  <a:lnTo>
                    <a:pt x="196521" y="291280"/>
                  </a:lnTo>
                  <a:lnTo>
                    <a:pt x="254767" y="349444"/>
                  </a:lnTo>
                  <a:lnTo>
                    <a:pt x="369652" y="234721"/>
                  </a:lnTo>
                  <a:close/>
                  <a:moveTo>
                    <a:pt x="280059" y="56759"/>
                  </a:moveTo>
                  <a:cubicBezTo>
                    <a:pt x="267054" y="66286"/>
                    <a:pt x="245714" y="80827"/>
                    <a:pt x="217645" y="96069"/>
                  </a:cubicBezTo>
                  <a:cubicBezTo>
                    <a:pt x="189978" y="111111"/>
                    <a:pt x="161407" y="123747"/>
                    <a:pt x="132685" y="133675"/>
                  </a:cubicBezTo>
                  <a:cubicBezTo>
                    <a:pt x="103311" y="143803"/>
                    <a:pt x="73736" y="151124"/>
                    <a:pt x="44412" y="155486"/>
                  </a:cubicBezTo>
                  <a:cubicBezTo>
                    <a:pt x="45366" y="183815"/>
                    <a:pt x="50036" y="241527"/>
                    <a:pt x="70874" y="306259"/>
                  </a:cubicBezTo>
                  <a:cubicBezTo>
                    <a:pt x="87896" y="359207"/>
                    <a:pt x="112249" y="406490"/>
                    <a:pt x="143330" y="446752"/>
                  </a:cubicBezTo>
                  <a:cubicBezTo>
                    <a:pt x="179785" y="494085"/>
                    <a:pt x="225729" y="531991"/>
                    <a:pt x="280059" y="559519"/>
                  </a:cubicBezTo>
                  <a:cubicBezTo>
                    <a:pt x="334590" y="531841"/>
                    <a:pt x="380735" y="493734"/>
                    <a:pt x="417290" y="446101"/>
                  </a:cubicBezTo>
                  <a:cubicBezTo>
                    <a:pt x="448371" y="405587"/>
                    <a:pt x="472725" y="358054"/>
                    <a:pt x="489646" y="304855"/>
                  </a:cubicBezTo>
                  <a:cubicBezTo>
                    <a:pt x="510183" y="240424"/>
                    <a:pt x="514752" y="183514"/>
                    <a:pt x="515656" y="155486"/>
                  </a:cubicBezTo>
                  <a:cubicBezTo>
                    <a:pt x="486382" y="151124"/>
                    <a:pt x="456757" y="143803"/>
                    <a:pt x="427383" y="133675"/>
                  </a:cubicBezTo>
                  <a:cubicBezTo>
                    <a:pt x="398661" y="123747"/>
                    <a:pt x="370090" y="111111"/>
                    <a:pt x="342423" y="96069"/>
                  </a:cubicBezTo>
                  <a:cubicBezTo>
                    <a:pt x="314354" y="80827"/>
                    <a:pt x="293014" y="66286"/>
                    <a:pt x="280059" y="56759"/>
                  </a:cubicBezTo>
                  <a:close/>
                  <a:moveTo>
                    <a:pt x="280059" y="0"/>
                  </a:moveTo>
                  <a:lnTo>
                    <a:pt x="294319" y="12034"/>
                  </a:lnTo>
                  <a:cubicBezTo>
                    <a:pt x="294571" y="12234"/>
                    <a:pt x="320982" y="34346"/>
                    <a:pt x="364567" y="57862"/>
                  </a:cubicBezTo>
                  <a:cubicBezTo>
                    <a:pt x="404335" y="79373"/>
                    <a:pt x="467101" y="106599"/>
                    <a:pt x="540110" y="114070"/>
                  </a:cubicBezTo>
                  <a:lnTo>
                    <a:pt x="559140" y="116025"/>
                  </a:lnTo>
                  <a:lnTo>
                    <a:pt x="559944" y="135079"/>
                  </a:lnTo>
                  <a:cubicBezTo>
                    <a:pt x="560094" y="138488"/>
                    <a:pt x="563107" y="219766"/>
                    <a:pt x="531774" y="318242"/>
                  </a:cubicBezTo>
                  <a:cubicBezTo>
                    <a:pt x="513246" y="376305"/>
                    <a:pt x="486533" y="428351"/>
                    <a:pt x="452338" y="472926"/>
                  </a:cubicBezTo>
                  <a:cubicBezTo>
                    <a:pt x="409407" y="528883"/>
                    <a:pt x="354625" y="573006"/>
                    <a:pt x="289549" y="604043"/>
                  </a:cubicBezTo>
                  <a:lnTo>
                    <a:pt x="280059" y="608556"/>
                  </a:lnTo>
                  <a:lnTo>
                    <a:pt x="270519" y="604043"/>
                  </a:lnTo>
                  <a:cubicBezTo>
                    <a:pt x="205443" y="573006"/>
                    <a:pt x="150661" y="528883"/>
                    <a:pt x="107730" y="472926"/>
                  </a:cubicBezTo>
                  <a:cubicBezTo>
                    <a:pt x="73535" y="428351"/>
                    <a:pt x="46822" y="376305"/>
                    <a:pt x="28294" y="318242"/>
                  </a:cubicBezTo>
                  <a:cubicBezTo>
                    <a:pt x="-3039" y="219766"/>
                    <a:pt x="24" y="138488"/>
                    <a:pt x="124" y="135079"/>
                  </a:cubicBezTo>
                  <a:lnTo>
                    <a:pt x="978" y="116025"/>
                  </a:lnTo>
                  <a:lnTo>
                    <a:pt x="19958" y="114070"/>
                  </a:lnTo>
                  <a:cubicBezTo>
                    <a:pt x="92967" y="106599"/>
                    <a:pt x="155733" y="79373"/>
                    <a:pt x="195501" y="57862"/>
                  </a:cubicBezTo>
                  <a:cubicBezTo>
                    <a:pt x="239086" y="34346"/>
                    <a:pt x="265497" y="12234"/>
                    <a:pt x="265799" y="1203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a:cs typeface="+mn-ea"/>
                <a:sym typeface="+mn-lt"/>
              </a:endParaRPr>
            </a:p>
          </p:txBody>
        </p:sp>
      </p:grpSp>
      <p:grpSp>
        <p:nvGrpSpPr>
          <p:cNvPr id="45" name="组合 44"/>
          <p:cNvGrpSpPr/>
          <p:nvPr/>
        </p:nvGrpSpPr>
        <p:grpSpPr>
          <a:xfrm>
            <a:off x="874157" y="3513773"/>
            <a:ext cx="335756" cy="335756"/>
            <a:chOff x="3401080" y="632480"/>
            <a:chExt cx="538440" cy="538440"/>
          </a:xfrm>
        </p:grpSpPr>
        <p:sp>
          <p:nvSpPr>
            <p:cNvPr id="58" name="椭圆 57"/>
            <p:cNvSpPr/>
            <p:nvPr/>
          </p:nvSpPr>
          <p:spPr>
            <a:xfrm>
              <a:off x="3401080" y="632480"/>
              <a:ext cx="538440" cy="538440"/>
            </a:xfrm>
            <a:prstGeom prst="ellipse">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a:cs typeface="+mn-ea"/>
                <a:sym typeface="+mn-lt"/>
              </a:endParaRPr>
            </a:p>
          </p:txBody>
        </p:sp>
        <p:sp>
          <p:nvSpPr>
            <p:cNvPr id="60" name="Oval 39"/>
            <p:cNvSpPr/>
            <p:nvPr/>
          </p:nvSpPr>
          <p:spPr>
            <a:xfrm>
              <a:off x="3530600" y="762869"/>
              <a:ext cx="279400" cy="277660"/>
            </a:xfrm>
            <a:custGeom>
              <a:avLst/>
              <a:gdLst>
                <a:gd name="connsiteX0" fmla="*/ 486711 w 593106"/>
                <a:gd name="connsiteY0" fmla="*/ 490288 h 589414"/>
                <a:gd name="connsiteX1" fmla="*/ 489292 w 593106"/>
                <a:gd name="connsiteY1" fmla="*/ 522070 h 589414"/>
                <a:gd name="connsiteX2" fmla="*/ 472086 w 593106"/>
                <a:gd name="connsiteY2" fmla="*/ 534955 h 589414"/>
                <a:gd name="connsiteX3" fmla="*/ 451438 w 593106"/>
                <a:gd name="connsiteY3" fmla="*/ 520352 h 589414"/>
                <a:gd name="connsiteX4" fmla="*/ 451438 w 593106"/>
                <a:gd name="connsiteY4" fmla="*/ 517775 h 589414"/>
                <a:gd name="connsiteX5" fmla="*/ 486711 w 593106"/>
                <a:gd name="connsiteY5" fmla="*/ 490288 h 589414"/>
                <a:gd name="connsiteX6" fmla="*/ 96792 w 593106"/>
                <a:gd name="connsiteY6" fmla="*/ 487634 h 589414"/>
                <a:gd name="connsiteX7" fmla="*/ 123450 w 593106"/>
                <a:gd name="connsiteY7" fmla="*/ 511688 h 589414"/>
                <a:gd name="connsiteX8" fmla="*/ 102811 w 593106"/>
                <a:gd name="connsiteY8" fmla="*/ 520279 h 589414"/>
                <a:gd name="connsiteX9" fmla="*/ 100231 w 593106"/>
                <a:gd name="connsiteY9" fmla="*/ 517702 h 589414"/>
                <a:gd name="connsiteX10" fmla="*/ 96792 w 593106"/>
                <a:gd name="connsiteY10" fmla="*/ 487634 h 589414"/>
                <a:gd name="connsiteX11" fmla="*/ 334303 w 593106"/>
                <a:gd name="connsiteY11" fmla="*/ 470443 h 589414"/>
                <a:gd name="connsiteX12" fmla="*/ 390271 w 593106"/>
                <a:gd name="connsiteY12" fmla="*/ 474744 h 589414"/>
                <a:gd name="connsiteX13" fmla="*/ 417825 w 593106"/>
                <a:gd name="connsiteY13" fmla="*/ 512587 h 589414"/>
                <a:gd name="connsiteX14" fmla="*/ 410936 w 593106"/>
                <a:gd name="connsiteY14" fmla="*/ 539249 h 589414"/>
                <a:gd name="connsiteX15" fmla="*/ 368745 w 593106"/>
                <a:gd name="connsiteY15" fmla="*/ 582252 h 589414"/>
                <a:gd name="connsiteX16" fmla="*/ 334303 w 593106"/>
                <a:gd name="connsiteY16" fmla="*/ 589133 h 589414"/>
                <a:gd name="connsiteX17" fmla="*/ 299861 w 593106"/>
                <a:gd name="connsiteY17" fmla="*/ 556450 h 589414"/>
                <a:gd name="connsiteX18" fmla="*/ 299861 w 593106"/>
                <a:gd name="connsiteY18" fmla="*/ 503986 h 589414"/>
                <a:gd name="connsiteX19" fmla="*/ 334303 w 593106"/>
                <a:gd name="connsiteY19" fmla="*/ 470443 h 589414"/>
                <a:gd name="connsiteX20" fmla="*/ 231018 w 593106"/>
                <a:gd name="connsiteY20" fmla="*/ 470443 h 589414"/>
                <a:gd name="connsiteX21" fmla="*/ 265461 w 593106"/>
                <a:gd name="connsiteY21" fmla="*/ 503982 h 589414"/>
                <a:gd name="connsiteX22" fmla="*/ 265461 w 593106"/>
                <a:gd name="connsiteY22" fmla="*/ 555580 h 589414"/>
                <a:gd name="connsiteX23" fmla="*/ 231018 w 593106"/>
                <a:gd name="connsiteY23" fmla="*/ 583959 h 589414"/>
                <a:gd name="connsiteX24" fmla="*/ 204325 w 593106"/>
                <a:gd name="connsiteY24" fmla="*/ 577080 h 589414"/>
                <a:gd name="connsiteX25" fmla="*/ 162994 w 593106"/>
                <a:gd name="connsiteY25" fmla="*/ 531501 h 589414"/>
                <a:gd name="connsiteX26" fmla="*/ 158688 w 593106"/>
                <a:gd name="connsiteY26" fmla="*/ 510862 h 589414"/>
                <a:gd name="connsiteX27" fmla="*/ 185382 w 593106"/>
                <a:gd name="connsiteY27" fmla="*/ 473883 h 589414"/>
                <a:gd name="connsiteX28" fmla="*/ 231018 w 593106"/>
                <a:gd name="connsiteY28" fmla="*/ 470443 h 589414"/>
                <a:gd name="connsiteX29" fmla="*/ 503923 w 593106"/>
                <a:gd name="connsiteY29" fmla="*/ 304486 h 589414"/>
                <a:gd name="connsiteX30" fmla="*/ 561622 w 593106"/>
                <a:gd name="connsiteY30" fmla="*/ 304486 h 589414"/>
                <a:gd name="connsiteX31" fmla="*/ 592624 w 593106"/>
                <a:gd name="connsiteY31" fmla="*/ 338891 h 589414"/>
                <a:gd name="connsiteX32" fmla="*/ 556455 w 593106"/>
                <a:gd name="connsiteY32" fmla="*/ 441247 h 589414"/>
                <a:gd name="connsiteX33" fmla="*/ 504785 w 593106"/>
                <a:gd name="connsiteY33" fmla="*/ 459310 h 589414"/>
                <a:gd name="connsiteX34" fmla="*/ 497895 w 593106"/>
                <a:gd name="connsiteY34" fmla="*/ 457590 h 589414"/>
                <a:gd name="connsiteX35" fmla="*/ 468615 w 593106"/>
                <a:gd name="connsiteY35" fmla="*/ 416303 h 589414"/>
                <a:gd name="connsiteX36" fmla="*/ 471199 w 593106"/>
                <a:gd name="connsiteY36" fmla="*/ 338891 h 589414"/>
                <a:gd name="connsiteX37" fmla="*/ 503923 w 593106"/>
                <a:gd name="connsiteY37" fmla="*/ 304486 h 589414"/>
                <a:gd name="connsiteX38" fmla="*/ 334297 w 593106"/>
                <a:gd name="connsiteY38" fmla="*/ 304486 h 589414"/>
                <a:gd name="connsiteX39" fmla="*/ 400585 w 593106"/>
                <a:gd name="connsiteY39" fmla="*/ 304486 h 589414"/>
                <a:gd name="connsiteX40" fmla="*/ 436742 w 593106"/>
                <a:gd name="connsiteY40" fmla="*/ 338887 h 589414"/>
                <a:gd name="connsiteX41" fmla="*/ 434159 w 593106"/>
                <a:gd name="connsiteY41" fmla="*/ 410269 h 589414"/>
                <a:gd name="connsiteX42" fmla="*/ 396280 w 593106"/>
                <a:gd name="connsiteY42" fmla="*/ 440370 h 589414"/>
                <a:gd name="connsiteX43" fmla="*/ 334297 w 593106"/>
                <a:gd name="connsiteY43" fmla="*/ 436070 h 589414"/>
                <a:gd name="connsiteX44" fmla="*/ 299861 w 593106"/>
                <a:gd name="connsiteY44" fmla="*/ 400809 h 589414"/>
                <a:gd name="connsiteX45" fmla="*/ 299861 w 593106"/>
                <a:gd name="connsiteY45" fmla="*/ 338887 h 589414"/>
                <a:gd name="connsiteX46" fmla="*/ 334297 w 593106"/>
                <a:gd name="connsiteY46" fmla="*/ 304486 h 589414"/>
                <a:gd name="connsiteX47" fmla="*/ 175089 w 593106"/>
                <a:gd name="connsiteY47" fmla="*/ 304486 h 589414"/>
                <a:gd name="connsiteX48" fmla="*/ 231033 w 593106"/>
                <a:gd name="connsiteY48" fmla="*/ 304486 h 589414"/>
                <a:gd name="connsiteX49" fmla="*/ 265460 w 593106"/>
                <a:gd name="connsiteY49" fmla="*/ 338895 h 589414"/>
                <a:gd name="connsiteX50" fmla="*/ 265460 w 593106"/>
                <a:gd name="connsiteY50" fmla="*/ 400830 h 589414"/>
                <a:gd name="connsiteX51" fmla="*/ 231033 w 593106"/>
                <a:gd name="connsiteY51" fmla="*/ 436099 h 589414"/>
                <a:gd name="connsiteX52" fmla="*/ 179393 w 593106"/>
                <a:gd name="connsiteY52" fmla="*/ 439540 h 589414"/>
                <a:gd name="connsiteX53" fmla="*/ 141523 w 593106"/>
                <a:gd name="connsiteY53" fmla="*/ 409433 h 589414"/>
                <a:gd name="connsiteX54" fmla="*/ 138941 w 593106"/>
                <a:gd name="connsiteY54" fmla="*/ 338895 h 589414"/>
                <a:gd name="connsiteX55" fmla="*/ 175089 w 593106"/>
                <a:gd name="connsiteY55" fmla="*/ 304486 h 589414"/>
                <a:gd name="connsiteX56" fmla="*/ 31285 w 593106"/>
                <a:gd name="connsiteY56" fmla="*/ 304486 h 589414"/>
                <a:gd name="connsiteX57" fmla="*/ 72605 w 593106"/>
                <a:gd name="connsiteY57" fmla="*/ 304486 h 589414"/>
                <a:gd name="connsiteX58" fmla="*/ 105316 w 593106"/>
                <a:gd name="connsiteY58" fmla="*/ 338895 h 589414"/>
                <a:gd name="connsiteX59" fmla="*/ 107898 w 593106"/>
                <a:gd name="connsiteY59" fmla="*/ 414595 h 589414"/>
                <a:gd name="connsiteX60" fmla="*/ 82074 w 593106"/>
                <a:gd name="connsiteY60" fmla="*/ 455887 h 589414"/>
                <a:gd name="connsiteX61" fmla="*/ 33868 w 593106"/>
                <a:gd name="connsiteY61" fmla="*/ 436101 h 589414"/>
                <a:gd name="connsiteX62" fmla="*/ 296 w 593106"/>
                <a:gd name="connsiteY62" fmla="*/ 338895 h 589414"/>
                <a:gd name="connsiteX63" fmla="*/ 31285 w 593106"/>
                <a:gd name="connsiteY63" fmla="*/ 304486 h 589414"/>
                <a:gd name="connsiteX64" fmla="*/ 220702 w 593106"/>
                <a:gd name="connsiteY64" fmla="*/ 131682 h 589414"/>
                <a:gd name="connsiteX65" fmla="*/ 231031 w 593106"/>
                <a:gd name="connsiteY65" fmla="*/ 132542 h 589414"/>
                <a:gd name="connsiteX66" fmla="*/ 265461 w 593106"/>
                <a:gd name="connsiteY66" fmla="*/ 167787 h 589414"/>
                <a:gd name="connsiteX67" fmla="*/ 265461 w 593106"/>
                <a:gd name="connsiteY67" fmla="*/ 235699 h 589414"/>
                <a:gd name="connsiteX68" fmla="*/ 231031 w 593106"/>
                <a:gd name="connsiteY68" fmla="*/ 270085 h 589414"/>
                <a:gd name="connsiteX69" fmla="*/ 178525 w 593106"/>
                <a:gd name="connsiteY69" fmla="*/ 270085 h 589414"/>
                <a:gd name="connsiteX70" fmla="*/ 150121 w 593106"/>
                <a:gd name="connsiteY70" fmla="*/ 236559 h 589414"/>
                <a:gd name="connsiteX71" fmla="*/ 172500 w 593106"/>
                <a:gd name="connsiteY71" fmla="*/ 160910 h 589414"/>
                <a:gd name="connsiteX72" fmla="*/ 220702 w 593106"/>
                <a:gd name="connsiteY72" fmla="*/ 131682 h 589414"/>
                <a:gd name="connsiteX73" fmla="*/ 353254 w 593106"/>
                <a:gd name="connsiteY73" fmla="*/ 130853 h 589414"/>
                <a:gd name="connsiteX74" fmla="*/ 401479 w 593106"/>
                <a:gd name="connsiteY74" fmla="*/ 160075 h 589414"/>
                <a:gd name="connsiteX75" fmla="*/ 424731 w 593106"/>
                <a:gd name="connsiteY75" fmla="*/ 236566 h 589414"/>
                <a:gd name="connsiteX76" fmla="*/ 396312 w 593106"/>
                <a:gd name="connsiteY76" fmla="*/ 270085 h 589414"/>
                <a:gd name="connsiteX77" fmla="*/ 334308 w 593106"/>
                <a:gd name="connsiteY77" fmla="*/ 270085 h 589414"/>
                <a:gd name="connsiteX78" fmla="*/ 299861 w 593106"/>
                <a:gd name="connsiteY78" fmla="*/ 235707 h 589414"/>
                <a:gd name="connsiteX79" fmla="*/ 299861 w 593106"/>
                <a:gd name="connsiteY79" fmla="*/ 167810 h 589414"/>
                <a:gd name="connsiteX80" fmla="*/ 334308 w 593106"/>
                <a:gd name="connsiteY80" fmla="*/ 132572 h 589414"/>
                <a:gd name="connsiteX81" fmla="*/ 353254 w 593106"/>
                <a:gd name="connsiteY81" fmla="*/ 130853 h 589414"/>
                <a:gd name="connsiteX82" fmla="*/ 95050 w 593106"/>
                <a:gd name="connsiteY82" fmla="*/ 115364 h 589414"/>
                <a:gd name="connsiteX83" fmla="*/ 118283 w 593106"/>
                <a:gd name="connsiteY83" fmla="*/ 120521 h 589414"/>
                <a:gd name="connsiteX84" fmla="*/ 138933 w 593106"/>
                <a:gd name="connsiteY84" fmla="*/ 157482 h 589414"/>
                <a:gd name="connsiteX85" fmla="*/ 116562 w 593106"/>
                <a:gd name="connsiteY85" fmla="*/ 236561 h 589414"/>
                <a:gd name="connsiteX86" fmla="*/ 76121 w 593106"/>
                <a:gd name="connsiteY86" fmla="*/ 270084 h 589414"/>
                <a:gd name="connsiteX87" fmla="*/ 32238 w 593106"/>
                <a:gd name="connsiteY87" fmla="*/ 270084 h 589414"/>
                <a:gd name="connsiteX88" fmla="*/ 2122 w 593106"/>
                <a:gd name="connsiteY88" fmla="*/ 236561 h 589414"/>
                <a:gd name="connsiteX89" fmla="*/ 41703 w 593106"/>
                <a:gd name="connsiteY89" fmla="*/ 134274 h 589414"/>
                <a:gd name="connsiteX90" fmla="*/ 95050 w 593106"/>
                <a:gd name="connsiteY90" fmla="*/ 115364 h 589414"/>
                <a:gd name="connsiteX91" fmla="*/ 495327 w 593106"/>
                <a:gd name="connsiteY91" fmla="*/ 111081 h 589414"/>
                <a:gd name="connsiteX92" fmla="*/ 548729 w 593106"/>
                <a:gd name="connsiteY92" fmla="*/ 129130 h 589414"/>
                <a:gd name="connsiteX93" fmla="*/ 591795 w 593106"/>
                <a:gd name="connsiteY93" fmla="*/ 236565 h 589414"/>
                <a:gd name="connsiteX94" fmla="*/ 561649 w 593106"/>
                <a:gd name="connsiteY94" fmla="*/ 270085 h 589414"/>
                <a:gd name="connsiteX95" fmla="*/ 500495 w 593106"/>
                <a:gd name="connsiteY95" fmla="*/ 270085 h 589414"/>
                <a:gd name="connsiteX96" fmla="*/ 460013 w 593106"/>
                <a:gd name="connsiteY96" fmla="*/ 236565 h 589414"/>
                <a:gd name="connsiteX97" fmla="*/ 436758 w 593106"/>
                <a:gd name="connsiteY97" fmla="*/ 156634 h 589414"/>
                <a:gd name="connsiteX98" fmla="*/ 457429 w 593106"/>
                <a:gd name="connsiteY98" fmla="*/ 119676 h 589414"/>
                <a:gd name="connsiteX99" fmla="*/ 495327 w 593106"/>
                <a:gd name="connsiteY99" fmla="*/ 111081 h 589414"/>
                <a:gd name="connsiteX100" fmla="*/ 258364 w 593106"/>
                <a:gd name="connsiteY100" fmla="*/ 35758 h 589414"/>
                <a:gd name="connsiteX101" fmla="*/ 265460 w 593106"/>
                <a:gd name="connsiteY101" fmla="*/ 52636 h 589414"/>
                <a:gd name="connsiteX102" fmla="*/ 265460 w 593106"/>
                <a:gd name="connsiteY102" fmla="*/ 64677 h 589414"/>
                <a:gd name="connsiteX103" fmla="*/ 234495 w 593106"/>
                <a:gd name="connsiteY103" fmla="*/ 98218 h 589414"/>
                <a:gd name="connsiteX104" fmla="*/ 223314 w 593106"/>
                <a:gd name="connsiteY104" fmla="*/ 67257 h 589414"/>
                <a:gd name="connsiteX105" fmla="*/ 242237 w 593106"/>
                <a:gd name="connsiteY105" fmla="*/ 44036 h 589414"/>
                <a:gd name="connsiteX106" fmla="*/ 258364 w 593106"/>
                <a:gd name="connsiteY106" fmla="*/ 35758 h 589414"/>
                <a:gd name="connsiteX107" fmla="*/ 307077 w 593106"/>
                <a:gd name="connsiteY107" fmla="*/ 24998 h 589414"/>
                <a:gd name="connsiteX108" fmla="*/ 323985 w 593106"/>
                <a:gd name="connsiteY108" fmla="*/ 32847 h 589414"/>
                <a:gd name="connsiteX109" fmla="*/ 350693 w 593106"/>
                <a:gd name="connsiteY109" fmla="*/ 67253 h 589414"/>
                <a:gd name="connsiteX110" fmla="*/ 335185 w 593106"/>
                <a:gd name="connsiteY110" fmla="*/ 97358 h 589414"/>
                <a:gd name="connsiteX111" fmla="*/ 334323 w 593106"/>
                <a:gd name="connsiteY111" fmla="*/ 98218 h 589414"/>
                <a:gd name="connsiteX112" fmla="*/ 299861 w 593106"/>
                <a:gd name="connsiteY112" fmla="*/ 64672 h 589414"/>
                <a:gd name="connsiteX113" fmla="*/ 299861 w 593106"/>
                <a:gd name="connsiteY113" fmla="*/ 42309 h 589414"/>
                <a:gd name="connsiteX114" fmla="*/ 307077 w 593106"/>
                <a:gd name="connsiteY114" fmla="*/ 24998 h 589414"/>
                <a:gd name="connsiteX115" fmla="*/ 204359 w 593106"/>
                <a:gd name="connsiteY115" fmla="*/ 7108 h 589414"/>
                <a:gd name="connsiteX116" fmla="*/ 215552 w 593106"/>
                <a:gd name="connsiteY116" fmla="*/ 24292 h 589414"/>
                <a:gd name="connsiteX117" fmla="*/ 186279 w 593106"/>
                <a:gd name="connsiteY117" fmla="*/ 63815 h 589414"/>
                <a:gd name="connsiteX118" fmla="*/ 134621 w 593106"/>
                <a:gd name="connsiteY118" fmla="*/ 88732 h 589414"/>
                <a:gd name="connsiteX119" fmla="*/ 120846 w 593106"/>
                <a:gd name="connsiteY119" fmla="*/ 86155 h 589414"/>
                <a:gd name="connsiteX120" fmla="*/ 113097 w 593106"/>
                <a:gd name="connsiteY120" fmla="*/ 55223 h 589414"/>
                <a:gd name="connsiteX121" fmla="*/ 204359 w 593106"/>
                <a:gd name="connsiteY121" fmla="*/ 7108 h 589414"/>
                <a:gd name="connsiteX122" fmla="*/ 368806 w 593106"/>
                <a:gd name="connsiteY122" fmla="*/ 1108 h 589414"/>
                <a:gd name="connsiteX123" fmla="*/ 475572 w 593106"/>
                <a:gd name="connsiteY123" fmla="*/ 51810 h 589414"/>
                <a:gd name="connsiteX124" fmla="*/ 468684 w 593106"/>
                <a:gd name="connsiteY124" fmla="*/ 81887 h 589414"/>
                <a:gd name="connsiteX125" fmla="*/ 441131 w 593106"/>
                <a:gd name="connsiteY125" fmla="*/ 87043 h 589414"/>
                <a:gd name="connsiteX126" fmla="*/ 389471 w 593106"/>
                <a:gd name="connsiteY126" fmla="*/ 62981 h 589414"/>
                <a:gd name="connsiteX127" fmla="*/ 358474 w 593106"/>
                <a:gd name="connsiteY127" fmla="*/ 20013 h 589414"/>
                <a:gd name="connsiteX128" fmla="*/ 368806 w 593106"/>
                <a:gd name="connsiteY128" fmla="*/ 1108 h 58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593106" h="589414">
                  <a:moveTo>
                    <a:pt x="486711" y="490288"/>
                  </a:moveTo>
                  <a:cubicBezTo>
                    <a:pt x="502197" y="494583"/>
                    <a:pt x="503918" y="509185"/>
                    <a:pt x="489292" y="522070"/>
                  </a:cubicBezTo>
                  <a:cubicBezTo>
                    <a:pt x="483270" y="526365"/>
                    <a:pt x="477248" y="530660"/>
                    <a:pt x="472086" y="534955"/>
                  </a:cubicBezTo>
                  <a:cubicBezTo>
                    <a:pt x="456600" y="546121"/>
                    <a:pt x="447136" y="538391"/>
                    <a:pt x="451438" y="520352"/>
                  </a:cubicBezTo>
                  <a:cubicBezTo>
                    <a:pt x="451438" y="519493"/>
                    <a:pt x="451438" y="518634"/>
                    <a:pt x="451438" y="517775"/>
                  </a:cubicBezTo>
                  <a:cubicBezTo>
                    <a:pt x="455739" y="499737"/>
                    <a:pt x="471225" y="486852"/>
                    <a:pt x="486711" y="490288"/>
                  </a:cubicBezTo>
                  <a:close/>
                  <a:moveTo>
                    <a:pt x="96792" y="487634"/>
                  </a:moveTo>
                  <a:cubicBezTo>
                    <a:pt x="107971" y="485056"/>
                    <a:pt x="120010" y="496224"/>
                    <a:pt x="123450" y="511688"/>
                  </a:cubicBezTo>
                  <a:cubicBezTo>
                    <a:pt x="126890" y="528011"/>
                    <a:pt x="117431" y="532306"/>
                    <a:pt x="102811" y="520279"/>
                  </a:cubicBezTo>
                  <a:cubicBezTo>
                    <a:pt x="101951" y="519420"/>
                    <a:pt x="101091" y="518561"/>
                    <a:pt x="100231" y="517702"/>
                  </a:cubicBezTo>
                  <a:cubicBezTo>
                    <a:pt x="85612" y="505674"/>
                    <a:pt x="84752" y="491070"/>
                    <a:pt x="96792" y="487634"/>
                  </a:cubicBezTo>
                  <a:close/>
                  <a:moveTo>
                    <a:pt x="334303" y="470443"/>
                  </a:moveTo>
                  <a:cubicBezTo>
                    <a:pt x="354107" y="471303"/>
                    <a:pt x="373050" y="473024"/>
                    <a:pt x="390271" y="474744"/>
                  </a:cubicBezTo>
                  <a:cubicBezTo>
                    <a:pt x="409214" y="476464"/>
                    <a:pt x="422130" y="493665"/>
                    <a:pt x="417825" y="512587"/>
                  </a:cubicBezTo>
                  <a:cubicBezTo>
                    <a:pt x="415242" y="521187"/>
                    <a:pt x="413520" y="530648"/>
                    <a:pt x="410936" y="539249"/>
                  </a:cubicBezTo>
                  <a:cubicBezTo>
                    <a:pt x="405770" y="558170"/>
                    <a:pt x="386827" y="577952"/>
                    <a:pt x="368745" y="582252"/>
                  </a:cubicBezTo>
                  <a:cubicBezTo>
                    <a:pt x="357551" y="585693"/>
                    <a:pt x="345497" y="587413"/>
                    <a:pt x="334303" y="589133"/>
                  </a:cubicBezTo>
                  <a:cubicBezTo>
                    <a:pt x="315360" y="591713"/>
                    <a:pt x="299861" y="576232"/>
                    <a:pt x="299861" y="556450"/>
                  </a:cubicBezTo>
                  <a:lnTo>
                    <a:pt x="299861" y="503986"/>
                  </a:lnTo>
                  <a:cubicBezTo>
                    <a:pt x="299861" y="485065"/>
                    <a:pt x="315360" y="469583"/>
                    <a:pt x="334303" y="470443"/>
                  </a:cubicBezTo>
                  <a:close/>
                  <a:moveTo>
                    <a:pt x="231018" y="470443"/>
                  </a:moveTo>
                  <a:cubicBezTo>
                    <a:pt x="249962" y="469583"/>
                    <a:pt x="265461" y="485063"/>
                    <a:pt x="265461" y="503982"/>
                  </a:cubicBezTo>
                  <a:lnTo>
                    <a:pt x="265461" y="555580"/>
                  </a:lnTo>
                  <a:cubicBezTo>
                    <a:pt x="265461" y="574500"/>
                    <a:pt x="249962" y="588259"/>
                    <a:pt x="231018" y="583959"/>
                  </a:cubicBezTo>
                  <a:cubicBezTo>
                    <a:pt x="222408" y="582239"/>
                    <a:pt x="212936" y="579660"/>
                    <a:pt x="204325" y="577080"/>
                  </a:cubicBezTo>
                  <a:cubicBezTo>
                    <a:pt x="186243" y="571060"/>
                    <a:pt x="168160" y="549561"/>
                    <a:pt x="162994" y="531501"/>
                  </a:cubicBezTo>
                  <a:cubicBezTo>
                    <a:pt x="161272" y="524621"/>
                    <a:pt x="159550" y="517742"/>
                    <a:pt x="158688" y="510862"/>
                  </a:cubicBezTo>
                  <a:cubicBezTo>
                    <a:pt x="154383" y="492802"/>
                    <a:pt x="166438" y="475603"/>
                    <a:pt x="185382" y="473883"/>
                  </a:cubicBezTo>
                  <a:cubicBezTo>
                    <a:pt x="199159" y="472163"/>
                    <a:pt x="214658" y="471303"/>
                    <a:pt x="231018" y="470443"/>
                  </a:cubicBezTo>
                  <a:close/>
                  <a:moveTo>
                    <a:pt x="503923" y="304486"/>
                  </a:moveTo>
                  <a:lnTo>
                    <a:pt x="561622" y="304486"/>
                  </a:lnTo>
                  <a:cubicBezTo>
                    <a:pt x="580568" y="304486"/>
                    <a:pt x="596069" y="319968"/>
                    <a:pt x="592624" y="338891"/>
                  </a:cubicBezTo>
                  <a:cubicBezTo>
                    <a:pt x="587457" y="375877"/>
                    <a:pt x="574540" y="410282"/>
                    <a:pt x="556455" y="441247"/>
                  </a:cubicBezTo>
                  <a:cubicBezTo>
                    <a:pt x="546982" y="457590"/>
                    <a:pt x="523730" y="464471"/>
                    <a:pt x="504785" y="459310"/>
                  </a:cubicBezTo>
                  <a:cubicBezTo>
                    <a:pt x="503062" y="459310"/>
                    <a:pt x="500479" y="458450"/>
                    <a:pt x="497895" y="457590"/>
                  </a:cubicBezTo>
                  <a:cubicBezTo>
                    <a:pt x="479811" y="453289"/>
                    <a:pt x="466893" y="435226"/>
                    <a:pt x="468615" y="416303"/>
                  </a:cubicBezTo>
                  <a:cubicBezTo>
                    <a:pt x="471199" y="388779"/>
                    <a:pt x="472060" y="363835"/>
                    <a:pt x="471199" y="338891"/>
                  </a:cubicBezTo>
                  <a:cubicBezTo>
                    <a:pt x="471199" y="319968"/>
                    <a:pt x="484978" y="304486"/>
                    <a:pt x="503923" y="304486"/>
                  </a:cubicBezTo>
                  <a:close/>
                  <a:moveTo>
                    <a:pt x="334297" y="304486"/>
                  </a:moveTo>
                  <a:lnTo>
                    <a:pt x="400585" y="304486"/>
                  </a:lnTo>
                  <a:cubicBezTo>
                    <a:pt x="419524" y="304486"/>
                    <a:pt x="436742" y="319966"/>
                    <a:pt x="436742" y="338887"/>
                  </a:cubicBezTo>
                  <a:cubicBezTo>
                    <a:pt x="437603" y="362107"/>
                    <a:pt x="436742" y="385328"/>
                    <a:pt x="434159" y="410269"/>
                  </a:cubicBezTo>
                  <a:cubicBezTo>
                    <a:pt x="432438" y="429189"/>
                    <a:pt x="415220" y="442090"/>
                    <a:pt x="396280" y="440370"/>
                  </a:cubicBezTo>
                  <a:cubicBezTo>
                    <a:pt x="377341" y="438650"/>
                    <a:pt x="356680" y="436930"/>
                    <a:pt x="334297" y="436070"/>
                  </a:cubicBezTo>
                  <a:cubicBezTo>
                    <a:pt x="315357" y="435210"/>
                    <a:pt x="299861" y="419729"/>
                    <a:pt x="299861" y="400809"/>
                  </a:cubicBezTo>
                  <a:lnTo>
                    <a:pt x="299861" y="338887"/>
                  </a:lnTo>
                  <a:cubicBezTo>
                    <a:pt x="299861" y="319966"/>
                    <a:pt x="315357" y="304486"/>
                    <a:pt x="334297" y="304486"/>
                  </a:cubicBezTo>
                  <a:close/>
                  <a:moveTo>
                    <a:pt x="175089" y="304486"/>
                  </a:moveTo>
                  <a:lnTo>
                    <a:pt x="231033" y="304486"/>
                  </a:lnTo>
                  <a:cubicBezTo>
                    <a:pt x="249968" y="304486"/>
                    <a:pt x="265460" y="319970"/>
                    <a:pt x="265460" y="338895"/>
                  </a:cubicBezTo>
                  <a:lnTo>
                    <a:pt x="265460" y="400830"/>
                  </a:lnTo>
                  <a:cubicBezTo>
                    <a:pt x="265460" y="419755"/>
                    <a:pt x="249968" y="435239"/>
                    <a:pt x="231033" y="436099"/>
                  </a:cubicBezTo>
                  <a:cubicBezTo>
                    <a:pt x="212098" y="436960"/>
                    <a:pt x="195745" y="437820"/>
                    <a:pt x="179393" y="439540"/>
                  </a:cubicBezTo>
                  <a:cubicBezTo>
                    <a:pt x="160458" y="441261"/>
                    <a:pt x="143244" y="428357"/>
                    <a:pt x="141523" y="409433"/>
                  </a:cubicBezTo>
                  <a:cubicBezTo>
                    <a:pt x="138941" y="384486"/>
                    <a:pt x="138080" y="361260"/>
                    <a:pt x="138941" y="338895"/>
                  </a:cubicBezTo>
                  <a:cubicBezTo>
                    <a:pt x="138941" y="319970"/>
                    <a:pt x="156154" y="304486"/>
                    <a:pt x="175089" y="304486"/>
                  </a:cubicBezTo>
                  <a:close/>
                  <a:moveTo>
                    <a:pt x="31285" y="304486"/>
                  </a:moveTo>
                  <a:lnTo>
                    <a:pt x="72605" y="304486"/>
                  </a:lnTo>
                  <a:cubicBezTo>
                    <a:pt x="91543" y="304486"/>
                    <a:pt x="105316" y="319970"/>
                    <a:pt x="105316" y="338895"/>
                  </a:cubicBezTo>
                  <a:cubicBezTo>
                    <a:pt x="104455" y="362982"/>
                    <a:pt x="105316" y="388788"/>
                    <a:pt x="107898" y="414595"/>
                  </a:cubicBezTo>
                  <a:cubicBezTo>
                    <a:pt x="109620" y="433521"/>
                    <a:pt x="98429" y="451585"/>
                    <a:pt x="82074" y="455887"/>
                  </a:cubicBezTo>
                  <a:cubicBezTo>
                    <a:pt x="65718" y="460188"/>
                    <a:pt x="43337" y="453306"/>
                    <a:pt x="33868" y="436101"/>
                  </a:cubicBezTo>
                  <a:cubicBezTo>
                    <a:pt x="17512" y="406853"/>
                    <a:pt x="6321" y="374165"/>
                    <a:pt x="296" y="338895"/>
                  </a:cubicBezTo>
                  <a:cubicBezTo>
                    <a:pt x="-2287" y="319970"/>
                    <a:pt x="12347" y="304486"/>
                    <a:pt x="31285" y="304486"/>
                  </a:cubicBezTo>
                  <a:close/>
                  <a:moveTo>
                    <a:pt x="220702" y="131682"/>
                  </a:moveTo>
                  <a:cubicBezTo>
                    <a:pt x="224145" y="131682"/>
                    <a:pt x="227588" y="131682"/>
                    <a:pt x="231031" y="132542"/>
                  </a:cubicBezTo>
                  <a:cubicBezTo>
                    <a:pt x="249968" y="132542"/>
                    <a:pt x="265461" y="148016"/>
                    <a:pt x="265461" y="167787"/>
                  </a:cubicBezTo>
                  <a:lnTo>
                    <a:pt x="265461" y="235699"/>
                  </a:lnTo>
                  <a:cubicBezTo>
                    <a:pt x="265461" y="255471"/>
                    <a:pt x="249968" y="270085"/>
                    <a:pt x="231031" y="270085"/>
                  </a:cubicBezTo>
                  <a:lnTo>
                    <a:pt x="178525" y="270085"/>
                  </a:lnTo>
                  <a:cubicBezTo>
                    <a:pt x="159589" y="270085"/>
                    <a:pt x="145817" y="255471"/>
                    <a:pt x="150121" y="236559"/>
                  </a:cubicBezTo>
                  <a:cubicBezTo>
                    <a:pt x="156146" y="209050"/>
                    <a:pt x="163893" y="183261"/>
                    <a:pt x="172500" y="160910"/>
                  </a:cubicBezTo>
                  <a:cubicBezTo>
                    <a:pt x="179386" y="142858"/>
                    <a:pt x="201766" y="130823"/>
                    <a:pt x="220702" y="131682"/>
                  </a:cubicBezTo>
                  <a:close/>
                  <a:moveTo>
                    <a:pt x="353254" y="130853"/>
                  </a:moveTo>
                  <a:cubicBezTo>
                    <a:pt x="372200" y="129994"/>
                    <a:pt x="394590" y="142886"/>
                    <a:pt x="401479" y="160075"/>
                  </a:cubicBezTo>
                  <a:cubicBezTo>
                    <a:pt x="410952" y="183280"/>
                    <a:pt x="418703" y="208204"/>
                    <a:pt x="424731" y="236566"/>
                  </a:cubicBezTo>
                  <a:cubicBezTo>
                    <a:pt x="429037" y="255474"/>
                    <a:pt x="416119" y="270085"/>
                    <a:pt x="396312" y="270085"/>
                  </a:cubicBezTo>
                  <a:lnTo>
                    <a:pt x="334308" y="270085"/>
                  </a:lnTo>
                  <a:cubicBezTo>
                    <a:pt x="315362" y="270085"/>
                    <a:pt x="299861" y="255474"/>
                    <a:pt x="299861" y="235707"/>
                  </a:cubicBezTo>
                  <a:lnTo>
                    <a:pt x="299861" y="167810"/>
                  </a:lnTo>
                  <a:cubicBezTo>
                    <a:pt x="299861" y="148902"/>
                    <a:pt x="315362" y="132572"/>
                    <a:pt x="334308" y="132572"/>
                  </a:cubicBezTo>
                  <a:cubicBezTo>
                    <a:pt x="340336" y="131713"/>
                    <a:pt x="347226" y="131713"/>
                    <a:pt x="353254" y="130853"/>
                  </a:cubicBezTo>
                  <a:close/>
                  <a:moveTo>
                    <a:pt x="95050" y="115364"/>
                  </a:moveTo>
                  <a:cubicBezTo>
                    <a:pt x="101934" y="117083"/>
                    <a:pt x="109678" y="118802"/>
                    <a:pt x="118283" y="120521"/>
                  </a:cubicBezTo>
                  <a:cubicBezTo>
                    <a:pt x="137213" y="123959"/>
                    <a:pt x="145817" y="139431"/>
                    <a:pt x="138933" y="157482"/>
                  </a:cubicBezTo>
                  <a:cubicBezTo>
                    <a:pt x="130329" y="181549"/>
                    <a:pt x="122585" y="208196"/>
                    <a:pt x="116562" y="236561"/>
                  </a:cubicBezTo>
                  <a:cubicBezTo>
                    <a:pt x="112260" y="255471"/>
                    <a:pt x="95050" y="270084"/>
                    <a:pt x="76121" y="270084"/>
                  </a:cubicBezTo>
                  <a:lnTo>
                    <a:pt x="32238" y="270084"/>
                  </a:lnTo>
                  <a:cubicBezTo>
                    <a:pt x="13308" y="270084"/>
                    <a:pt x="-1320" y="255471"/>
                    <a:pt x="2122" y="236561"/>
                  </a:cubicBezTo>
                  <a:cubicBezTo>
                    <a:pt x="9005" y="199600"/>
                    <a:pt x="22773" y="165218"/>
                    <a:pt x="41703" y="134274"/>
                  </a:cubicBezTo>
                  <a:cubicBezTo>
                    <a:pt x="52028" y="117942"/>
                    <a:pt x="76121" y="111066"/>
                    <a:pt x="95050" y="115364"/>
                  </a:cubicBezTo>
                  <a:close/>
                  <a:moveTo>
                    <a:pt x="495327" y="111081"/>
                  </a:moveTo>
                  <a:cubicBezTo>
                    <a:pt x="514276" y="106784"/>
                    <a:pt x="538393" y="113660"/>
                    <a:pt x="548729" y="129130"/>
                  </a:cubicBezTo>
                  <a:cubicBezTo>
                    <a:pt x="569401" y="161790"/>
                    <a:pt x="584043" y="197889"/>
                    <a:pt x="591795" y="236565"/>
                  </a:cubicBezTo>
                  <a:cubicBezTo>
                    <a:pt x="595240" y="255474"/>
                    <a:pt x="580598" y="270085"/>
                    <a:pt x="561649" y="270085"/>
                  </a:cubicBezTo>
                  <a:lnTo>
                    <a:pt x="500495" y="270085"/>
                  </a:lnTo>
                  <a:cubicBezTo>
                    <a:pt x="481546" y="270085"/>
                    <a:pt x="463458" y="255474"/>
                    <a:pt x="460013" y="236565"/>
                  </a:cubicBezTo>
                  <a:cubicBezTo>
                    <a:pt x="453984" y="207343"/>
                    <a:pt x="446232" y="180699"/>
                    <a:pt x="436758" y="156634"/>
                  </a:cubicBezTo>
                  <a:cubicBezTo>
                    <a:pt x="429867" y="138584"/>
                    <a:pt x="438480" y="123114"/>
                    <a:pt x="457429" y="119676"/>
                  </a:cubicBezTo>
                  <a:cubicBezTo>
                    <a:pt x="471210" y="117097"/>
                    <a:pt x="484130" y="114519"/>
                    <a:pt x="495327" y="111081"/>
                  </a:cubicBezTo>
                  <a:close/>
                  <a:moveTo>
                    <a:pt x="258364" y="35758"/>
                  </a:moveTo>
                  <a:cubicBezTo>
                    <a:pt x="262665" y="37371"/>
                    <a:pt x="265460" y="43176"/>
                    <a:pt x="265460" y="52636"/>
                  </a:cubicBezTo>
                  <a:lnTo>
                    <a:pt x="265460" y="64677"/>
                  </a:lnTo>
                  <a:cubicBezTo>
                    <a:pt x="265460" y="83597"/>
                    <a:pt x="251698" y="98218"/>
                    <a:pt x="234495" y="98218"/>
                  </a:cubicBezTo>
                  <a:cubicBezTo>
                    <a:pt x="218153" y="97358"/>
                    <a:pt x="212132" y="82737"/>
                    <a:pt x="223314" y="67257"/>
                  </a:cubicBezTo>
                  <a:cubicBezTo>
                    <a:pt x="230195" y="58657"/>
                    <a:pt x="236216" y="50916"/>
                    <a:pt x="242237" y="44036"/>
                  </a:cubicBezTo>
                  <a:cubicBezTo>
                    <a:pt x="248258" y="36726"/>
                    <a:pt x="254063" y="34146"/>
                    <a:pt x="258364" y="35758"/>
                  </a:cubicBezTo>
                  <a:close/>
                  <a:moveTo>
                    <a:pt x="307077" y="24998"/>
                  </a:moveTo>
                  <a:cubicBezTo>
                    <a:pt x="311492" y="23171"/>
                    <a:pt x="317523" y="25536"/>
                    <a:pt x="323985" y="32847"/>
                  </a:cubicBezTo>
                  <a:cubicBezTo>
                    <a:pt x="332600" y="42309"/>
                    <a:pt x="341216" y="53490"/>
                    <a:pt x="350693" y="67253"/>
                  </a:cubicBezTo>
                  <a:cubicBezTo>
                    <a:pt x="361893" y="82735"/>
                    <a:pt x="354139" y="97358"/>
                    <a:pt x="335185" y="97358"/>
                  </a:cubicBezTo>
                  <a:cubicBezTo>
                    <a:pt x="335185" y="97358"/>
                    <a:pt x="334323" y="97358"/>
                    <a:pt x="334323" y="98218"/>
                  </a:cubicBezTo>
                  <a:cubicBezTo>
                    <a:pt x="315369" y="98218"/>
                    <a:pt x="299861" y="83595"/>
                    <a:pt x="299861" y="64672"/>
                  </a:cubicBezTo>
                  <a:lnTo>
                    <a:pt x="299861" y="42309"/>
                  </a:lnTo>
                  <a:cubicBezTo>
                    <a:pt x="299861" y="32847"/>
                    <a:pt x="302661" y="26826"/>
                    <a:pt x="307077" y="24998"/>
                  </a:cubicBezTo>
                  <a:close/>
                  <a:moveTo>
                    <a:pt x="204359" y="7108"/>
                  </a:moveTo>
                  <a:cubicBezTo>
                    <a:pt x="222439" y="1094"/>
                    <a:pt x="227605" y="8827"/>
                    <a:pt x="215552" y="24292"/>
                  </a:cubicBezTo>
                  <a:cubicBezTo>
                    <a:pt x="206081" y="35462"/>
                    <a:pt x="195750" y="48350"/>
                    <a:pt x="186279" y="63815"/>
                  </a:cubicBezTo>
                  <a:cubicBezTo>
                    <a:pt x="175947" y="79281"/>
                    <a:pt x="153563" y="91310"/>
                    <a:pt x="134621" y="88732"/>
                  </a:cubicBezTo>
                  <a:cubicBezTo>
                    <a:pt x="129456" y="87873"/>
                    <a:pt x="125151" y="87014"/>
                    <a:pt x="120846" y="86155"/>
                  </a:cubicBezTo>
                  <a:cubicBezTo>
                    <a:pt x="101905" y="81859"/>
                    <a:pt x="97600" y="67252"/>
                    <a:pt x="113097" y="55223"/>
                  </a:cubicBezTo>
                  <a:cubicBezTo>
                    <a:pt x="139787" y="33743"/>
                    <a:pt x="170782" y="17419"/>
                    <a:pt x="204359" y="7108"/>
                  </a:cubicBezTo>
                  <a:close/>
                  <a:moveTo>
                    <a:pt x="368806" y="1108"/>
                  </a:moveTo>
                  <a:cubicBezTo>
                    <a:pt x="408413" y="10560"/>
                    <a:pt x="444575" y="28607"/>
                    <a:pt x="475572" y="51810"/>
                  </a:cubicBezTo>
                  <a:cubicBezTo>
                    <a:pt x="491070" y="62981"/>
                    <a:pt x="487626" y="78450"/>
                    <a:pt x="468684" y="81887"/>
                  </a:cubicBezTo>
                  <a:cubicBezTo>
                    <a:pt x="460074" y="83606"/>
                    <a:pt x="451463" y="85325"/>
                    <a:pt x="441131" y="87043"/>
                  </a:cubicBezTo>
                  <a:cubicBezTo>
                    <a:pt x="422189" y="90481"/>
                    <a:pt x="399803" y="78450"/>
                    <a:pt x="389471" y="62981"/>
                  </a:cubicBezTo>
                  <a:cubicBezTo>
                    <a:pt x="379138" y="46654"/>
                    <a:pt x="367945" y="32044"/>
                    <a:pt x="358474" y="20013"/>
                  </a:cubicBezTo>
                  <a:cubicBezTo>
                    <a:pt x="346420" y="5404"/>
                    <a:pt x="350725" y="-3189"/>
                    <a:pt x="368806" y="110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a:cs typeface="+mn-ea"/>
                <a:sym typeface="+mn-lt"/>
              </a:endParaRPr>
            </a:p>
          </p:txBody>
        </p:sp>
      </p:grpSp>
      <p:sp>
        <p:nvSpPr>
          <p:cNvPr id="61" name="矩形 60"/>
          <p:cNvSpPr/>
          <p:nvPr/>
        </p:nvSpPr>
        <p:spPr>
          <a:xfrm>
            <a:off x="1258014" y="1267778"/>
            <a:ext cx="2557463" cy="668020"/>
          </a:xfrm>
          <a:prstGeom prst="rect">
            <a:avLst/>
          </a:prstGeom>
        </p:spPr>
        <p:txBody>
          <a:bodyPr wrap="square">
            <a:spAutoFit/>
          </a:bodyPr>
          <a:lstStyle/>
          <a:p>
            <a:pPr marL="0" lvl="1"/>
            <a:r>
              <a:rPr lang="zh-CN" altLang="en-US" sz="1500" dirty="0">
                <a:solidFill>
                  <a:schemeClr val="tx1">
                    <a:lumMod val="65000"/>
                    <a:lumOff val="35000"/>
                  </a:schemeClr>
                </a:solidFill>
                <a:cs typeface="+mn-ea"/>
                <a:sym typeface="+mn-lt"/>
              </a:rPr>
              <a:t>输入标题内容</a:t>
            </a:r>
            <a:endParaRPr lang="zh-CN" altLang="en-US" sz="2000" dirty="0">
              <a:solidFill>
                <a:srgbClr val="32C8B9"/>
              </a:solidFill>
              <a:cs typeface="+mn-ea"/>
              <a:sym typeface="+mn-lt"/>
            </a:endParaRPr>
          </a:p>
          <a:p>
            <a:pPr>
              <a:lnSpc>
                <a:spcPct val="150000"/>
              </a:lnSpc>
              <a:spcAft>
                <a:spcPts val="600"/>
              </a:spcAft>
            </a:pPr>
            <a:r>
              <a:rPr lang="zh-CN" altLang="en-US" sz="750" spc="100" dirty="0">
                <a:solidFill>
                  <a:schemeClr val="tx1">
                    <a:lumMod val="75000"/>
                    <a:lumOff val="25000"/>
                  </a:schemeClr>
                </a:solidFill>
                <a:cs typeface="+mn-ea"/>
                <a:sym typeface="+mn-lt"/>
              </a:rPr>
              <a:t>单击输入标题内容，单击输入标题内容单击输入标题内容单击输入标题内容单击输入标题内容</a:t>
            </a:r>
          </a:p>
        </p:txBody>
      </p:sp>
      <p:sp>
        <p:nvSpPr>
          <p:cNvPr id="63" name="矩形 62"/>
          <p:cNvSpPr/>
          <p:nvPr/>
        </p:nvSpPr>
        <p:spPr>
          <a:xfrm>
            <a:off x="1258014" y="2281714"/>
            <a:ext cx="2557463" cy="668020"/>
          </a:xfrm>
          <a:prstGeom prst="rect">
            <a:avLst/>
          </a:prstGeom>
        </p:spPr>
        <p:txBody>
          <a:bodyPr wrap="square">
            <a:spAutoFit/>
          </a:bodyPr>
          <a:lstStyle/>
          <a:p>
            <a:pPr marL="0" lvl="1"/>
            <a:r>
              <a:rPr lang="zh-CN" altLang="en-US" sz="1500" dirty="0">
                <a:solidFill>
                  <a:schemeClr val="tx1">
                    <a:lumMod val="65000"/>
                    <a:lumOff val="35000"/>
                  </a:schemeClr>
                </a:solidFill>
                <a:cs typeface="+mn-ea"/>
                <a:sym typeface="+mn-lt"/>
              </a:rPr>
              <a:t>输入标题内容</a:t>
            </a:r>
            <a:endParaRPr lang="zh-CN" altLang="en-US" sz="2000" dirty="0">
              <a:solidFill>
                <a:srgbClr val="32C8B9"/>
              </a:solidFill>
              <a:cs typeface="+mn-ea"/>
              <a:sym typeface="+mn-lt"/>
            </a:endParaRPr>
          </a:p>
          <a:p>
            <a:pPr>
              <a:lnSpc>
                <a:spcPct val="150000"/>
              </a:lnSpc>
              <a:spcAft>
                <a:spcPts val="600"/>
              </a:spcAft>
            </a:pPr>
            <a:r>
              <a:rPr lang="zh-CN" altLang="en-US" sz="750" spc="100" dirty="0">
                <a:solidFill>
                  <a:schemeClr val="tx1">
                    <a:lumMod val="75000"/>
                    <a:lumOff val="25000"/>
                  </a:schemeClr>
                </a:solidFill>
                <a:cs typeface="+mn-ea"/>
                <a:sym typeface="+mn-lt"/>
              </a:rPr>
              <a:t>单击输入标题内容，单击输入标题内容单击输入标题内容单击输入标题内容单击输入标题内容</a:t>
            </a:r>
          </a:p>
        </p:txBody>
      </p:sp>
      <p:sp>
        <p:nvSpPr>
          <p:cNvPr id="64" name="矩形 63"/>
          <p:cNvSpPr/>
          <p:nvPr/>
        </p:nvSpPr>
        <p:spPr>
          <a:xfrm>
            <a:off x="1258014" y="3359468"/>
            <a:ext cx="2557463" cy="668020"/>
          </a:xfrm>
          <a:prstGeom prst="rect">
            <a:avLst/>
          </a:prstGeom>
        </p:spPr>
        <p:txBody>
          <a:bodyPr wrap="square">
            <a:spAutoFit/>
          </a:bodyPr>
          <a:lstStyle/>
          <a:p>
            <a:pPr marL="0" lvl="1"/>
            <a:r>
              <a:rPr lang="zh-CN" altLang="en-US" sz="1500" dirty="0">
                <a:solidFill>
                  <a:schemeClr val="tx1">
                    <a:lumMod val="65000"/>
                    <a:lumOff val="35000"/>
                  </a:schemeClr>
                </a:solidFill>
                <a:cs typeface="+mn-ea"/>
                <a:sym typeface="+mn-lt"/>
              </a:rPr>
              <a:t>输入标题内容</a:t>
            </a:r>
            <a:endParaRPr lang="zh-CN" altLang="en-US" sz="2000" dirty="0">
              <a:solidFill>
                <a:srgbClr val="32C8B9"/>
              </a:solidFill>
              <a:cs typeface="+mn-ea"/>
              <a:sym typeface="+mn-lt"/>
            </a:endParaRPr>
          </a:p>
          <a:p>
            <a:pPr>
              <a:lnSpc>
                <a:spcPct val="150000"/>
              </a:lnSpc>
              <a:spcAft>
                <a:spcPts val="600"/>
              </a:spcAft>
            </a:pPr>
            <a:r>
              <a:rPr lang="zh-CN" altLang="en-US" sz="750" spc="100" dirty="0">
                <a:solidFill>
                  <a:schemeClr val="tx1">
                    <a:lumMod val="75000"/>
                    <a:lumOff val="25000"/>
                  </a:schemeClr>
                </a:solidFill>
                <a:cs typeface="+mn-ea"/>
                <a:sym typeface="+mn-lt"/>
              </a:rPr>
              <a:t>单击输入标题内容，单击输入标题内容单击输入标题内容单击输入标题内容单击输入标题内容</a:t>
            </a:r>
          </a:p>
        </p:txBody>
      </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par>
                          <p:cTn id="11" fill="hold">
                            <p:stCondLst>
                              <p:cond delay="500"/>
                            </p:stCondLst>
                            <p:childTnLst>
                              <p:par>
                                <p:cTn id="12" presetID="47" presetClass="entr" presetSubtype="0"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1000"/>
                                        <p:tgtEl>
                                          <p:spTgt spid="26"/>
                                        </p:tgtEl>
                                      </p:cBhvr>
                                    </p:animEffect>
                                    <p:anim calcmode="lin" valueType="num">
                                      <p:cBhvr>
                                        <p:cTn id="15" dur="1000" fill="hold"/>
                                        <p:tgtEl>
                                          <p:spTgt spid="26"/>
                                        </p:tgtEl>
                                        <p:attrNameLst>
                                          <p:attrName>ppt_x</p:attrName>
                                        </p:attrNameLst>
                                      </p:cBhvr>
                                      <p:tavLst>
                                        <p:tav tm="0">
                                          <p:val>
                                            <p:strVal val="#ppt_x"/>
                                          </p:val>
                                        </p:tav>
                                        <p:tav tm="100000">
                                          <p:val>
                                            <p:strVal val="#ppt_x"/>
                                          </p:val>
                                        </p:tav>
                                      </p:tavLst>
                                    </p:anim>
                                    <p:anim calcmode="lin" valueType="num">
                                      <p:cBhvr>
                                        <p:cTn id="1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32" grpId="0" bldLvl="0" animBg="1"/>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 y="1291828"/>
            <a:ext cx="9144000" cy="1944291"/>
            <a:chOff x="-1" y="1722437"/>
            <a:chExt cx="12192000" cy="2592388"/>
          </a:xfrm>
        </p:grpSpPr>
        <p:sp>
          <p:nvSpPr>
            <p:cNvPr id="3" name="矩形 2"/>
            <p:cNvSpPr/>
            <p:nvPr/>
          </p:nvSpPr>
          <p:spPr>
            <a:xfrm>
              <a:off x="-1" y="1722437"/>
              <a:ext cx="12191999" cy="2592387"/>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 name="矩形 1"/>
            <p:cNvSpPr/>
            <p:nvPr/>
          </p:nvSpPr>
          <p:spPr>
            <a:xfrm>
              <a:off x="7788274" y="1722438"/>
              <a:ext cx="4403725" cy="2592387"/>
            </a:xfrm>
            <a:prstGeom prst="rect">
              <a:avLst/>
            </a:prstGeom>
            <a:gradFill>
              <a:gsLst>
                <a:gs pos="100000">
                  <a:schemeClr val="accent1"/>
                </a:gs>
                <a:gs pos="0">
                  <a:schemeClr val="accent2">
                    <a:alpha val="82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cs typeface="+mn-ea"/>
                <a:sym typeface="+mn-lt"/>
              </a:endParaRPr>
            </a:p>
          </p:txBody>
        </p:sp>
        <p:sp>
          <p:nvSpPr>
            <p:cNvPr id="9" name="文本框 8"/>
            <p:cNvSpPr txBox="1"/>
            <p:nvPr/>
          </p:nvSpPr>
          <p:spPr>
            <a:xfrm>
              <a:off x="8665723" y="1846965"/>
              <a:ext cx="2648825" cy="2337647"/>
            </a:xfrm>
            <a:prstGeom prst="rect">
              <a:avLst/>
            </a:prstGeom>
            <a:noFill/>
          </p:spPr>
          <p:txBody>
            <a:bodyPr wrap="square" rtlCol="0">
              <a:spAutoFit/>
              <a:scene3d>
                <a:camera prst="orthographicFront"/>
                <a:lightRig rig="threePt" dir="t"/>
              </a:scene3d>
              <a:sp3d contourW="12700"/>
            </a:bodyPr>
            <a:lstStyle/>
            <a:p>
              <a:pPr algn="ctr"/>
              <a:r>
                <a:rPr lang="en-US" altLang="zh-CN" sz="4500" dirty="0">
                  <a:solidFill>
                    <a:schemeClr val="bg1"/>
                  </a:solidFill>
                  <a:cs typeface="+mn-ea"/>
                  <a:sym typeface="+mn-lt"/>
                </a:rPr>
                <a:t>PART</a:t>
              </a:r>
              <a:r>
                <a:rPr lang="en-US" altLang="zh-CN" sz="5400" dirty="0">
                  <a:solidFill>
                    <a:schemeClr val="bg1"/>
                  </a:solidFill>
                  <a:cs typeface="+mn-ea"/>
                  <a:sym typeface="+mn-lt"/>
                </a:rPr>
                <a:t> 03</a:t>
              </a:r>
              <a:endParaRPr lang="zh-CN" altLang="en-US" sz="5400" dirty="0">
                <a:solidFill>
                  <a:schemeClr val="bg1"/>
                </a:solidFill>
                <a:cs typeface="+mn-ea"/>
                <a:sym typeface="+mn-lt"/>
              </a:endParaRPr>
            </a:p>
          </p:txBody>
        </p:sp>
      </p:grpSp>
      <p:sp>
        <p:nvSpPr>
          <p:cNvPr id="4" name="矩形: 圆角 3"/>
          <p:cNvSpPr/>
          <p:nvPr/>
        </p:nvSpPr>
        <p:spPr>
          <a:xfrm>
            <a:off x="520065" y="2112884"/>
            <a:ext cx="3348990" cy="1943100"/>
          </a:xfrm>
          <a:prstGeom prst="roundRect">
            <a:avLst>
              <a:gd name="adj" fmla="val 9570"/>
            </a:avLst>
          </a:prstGeom>
          <a:gradFill flip="none" rotWithShape="0">
            <a:gsLst>
              <a:gs pos="100000">
                <a:schemeClr val="accent1"/>
              </a:gs>
              <a:gs pos="0">
                <a:schemeClr val="accent2"/>
              </a:gs>
            </a:gsLst>
            <a:lin ang="3000000" scaled="0"/>
          </a:gradFill>
          <a:ln>
            <a:noFill/>
          </a:ln>
          <a:effectLst>
            <a:outerShdw blurRad="190500" dist="38100" dir="8100000" algn="tr" rotWithShape="0">
              <a:prstClr val="black">
                <a:alpha val="5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nvGrpSpPr>
          <p:cNvPr id="5" name="组合 4"/>
          <p:cNvGrpSpPr/>
          <p:nvPr/>
        </p:nvGrpSpPr>
        <p:grpSpPr>
          <a:xfrm>
            <a:off x="722012" y="2531747"/>
            <a:ext cx="2903219" cy="1359633"/>
            <a:chOff x="2446332" y="1651364"/>
            <a:chExt cx="4632823" cy="1812843"/>
          </a:xfrm>
        </p:grpSpPr>
        <p:sp>
          <p:nvSpPr>
            <p:cNvPr id="6" name="文本框 5"/>
            <p:cNvSpPr txBox="1"/>
            <p:nvPr/>
          </p:nvSpPr>
          <p:spPr>
            <a:xfrm>
              <a:off x="2446332" y="1651364"/>
              <a:ext cx="4632821" cy="798407"/>
            </a:xfrm>
            <a:prstGeom prst="rect">
              <a:avLst/>
            </a:prstGeom>
            <a:noFill/>
          </p:spPr>
          <p:txBody>
            <a:bodyPr wrap="square" rtlCol="0">
              <a:spAutoFit/>
              <a:scene3d>
                <a:camera prst="orthographicFront"/>
                <a:lightRig rig="threePt" dir="t"/>
              </a:scene3d>
              <a:sp3d contourW="12700"/>
            </a:bodyPr>
            <a:lstStyle/>
            <a:p>
              <a:pPr algn="dist"/>
              <a:r>
                <a:rPr lang="zh-CN" altLang="en-US" sz="3300" dirty="0">
                  <a:solidFill>
                    <a:schemeClr val="bg1"/>
                  </a:solidFill>
                  <a:cs typeface="+mn-ea"/>
                  <a:sym typeface="+mn-lt"/>
                </a:rPr>
                <a:t>输入标题内容</a:t>
              </a:r>
            </a:p>
          </p:txBody>
        </p:sp>
        <p:sp>
          <p:nvSpPr>
            <p:cNvPr id="7" name="文本框 6"/>
            <p:cNvSpPr txBox="1"/>
            <p:nvPr/>
          </p:nvSpPr>
          <p:spPr>
            <a:xfrm>
              <a:off x="2446333" y="2481227"/>
              <a:ext cx="4632822" cy="982980"/>
            </a:xfrm>
            <a:prstGeom prst="rect">
              <a:avLst/>
            </a:prstGeom>
            <a:noFill/>
          </p:spPr>
          <p:txBody>
            <a:bodyPr wrap="square">
              <a:spAutoFit/>
              <a:scene3d>
                <a:camera prst="orthographicFront"/>
                <a:lightRig rig="threePt" dir="t"/>
              </a:scene3d>
              <a:sp3d contourW="12700"/>
            </a:bodyPr>
            <a:lstStyle/>
            <a:p>
              <a:pPr algn="l" fontAlgn="base">
                <a:lnSpc>
                  <a:spcPct val="140000"/>
                </a:lnSpc>
                <a:spcBef>
                  <a:spcPct val="0"/>
                </a:spcBef>
                <a:spcAft>
                  <a:spcPct val="0"/>
                </a:spcAft>
                <a:buFont typeface="Arial" panose="020B0604020202020204" pitchFamily="34" charset="0"/>
                <a:buNone/>
              </a:pPr>
              <a:r>
                <a:rPr lang="en-US" altLang="zh-CN" sz="750" dirty="0">
                  <a:solidFill>
                    <a:schemeClr val="bg1"/>
                  </a:solidFill>
                  <a:cs typeface="+mn-ea"/>
                  <a:sym typeface="+mn-lt"/>
                </a:rPr>
                <a:t>We have many PowerPoint </a:t>
              </a:r>
              <a:r>
                <a:rPr lang="zh-CN" altLang="en-US" sz="750" dirty="0">
                  <a:solidFill>
                    <a:schemeClr val="bg1"/>
                  </a:solidFill>
                  <a:cs typeface="+mn-ea"/>
                  <a:sym typeface="+mn-lt"/>
                </a:rPr>
                <a:t>templates</a:t>
              </a:r>
              <a:r>
                <a:rPr lang="en-US" altLang="zh-CN" sz="750" dirty="0">
                  <a:solidFill>
                    <a:schemeClr val="bg1"/>
                  </a:solidFill>
                  <a:cs typeface="+mn-ea"/>
                  <a:sym typeface="+mn-lt"/>
                </a:rPr>
                <a:t> that has been specifically designed to help anyoneWe have many PowerPoint </a:t>
              </a:r>
              <a:r>
                <a:rPr lang="zh-CN" altLang="en-US" sz="750" dirty="0">
                  <a:solidFill>
                    <a:schemeClr val="bg1"/>
                  </a:solidFill>
                  <a:cs typeface="+mn-ea"/>
                  <a:sym typeface="+mn-lt"/>
                </a:rPr>
                <a:t>templates</a:t>
              </a:r>
              <a:r>
                <a:rPr lang="en-US" altLang="zh-CN" sz="750" dirty="0">
                  <a:solidFill>
                    <a:schemeClr val="bg1"/>
                  </a:solidFill>
                  <a:cs typeface="+mn-ea"/>
                  <a:sym typeface="+mn-lt"/>
                </a:rPr>
                <a:t> that has been specifically designed to help anyone</a:t>
              </a:r>
              <a:endParaRPr lang="en-US" altLang="zh-CN" sz="750" dirty="0">
                <a:solidFill>
                  <a:schemeClr val="tx1">
                    <a:lumMod val="50000"/>
                    <a:lumOff val="50000"/>
                  </a:schemeClr>
                </a:solidFill>
                <a:cs typeface="+mn-ea"/>
                <a:sym typeface="+mn-lt"/>
              </a:endParaRPr>
            </a:p>
            <a:p>
              <a:pPr algn="ctr" fontAlgn="base">
                <a:lnSpc>
                  <a:spcPct val="140000"/>
                </a:lnSpc>
                <a:spcBef>
                  <a:spcPct val="0"/>
                </a:spcBef>
                <a:spcAft>
                  <a:spcPct val="0"/>
                </a:spcAft>
                <a:buFont typeface="Arial" panose="020B0604020202020204" pitchFamily="34" charset="0"/>
                <a:buNone/>
              </a:pPr>
              <a:endParaRPr lang="en-US" altLang="zh-CN" sz="750" dirty="0">
                <a:solidFill>
                  <a:schemeClr val="bg1"/>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descr="e7d195523061f1c09e9d68d7cf438b91ef959ecb14fc25d26BBA7F7DBC18E55DFF4014AF651F0BF2569D4B6C1DA7F1A4683A481403BD872FC687266AD13265C1DE7C373772FD8728ABDD69ADD03BFF5BE2862BC891DBB79E3167AA958E421E779172D826D2446537DEDC7B2F67B33995BC096C17523CC3A2F4ED2053E8667E1C89AA5DF6E4CA4F72CBEEC4F85BDD7223"/>
          <p:cNvSpPr/>
          <p:nvPr/>
        </p:nvSpPr>
        <p:spPr>
          <a:xfrm>
            <a:off x="5780880" y="2004322"/>
            <a:ext cx="668773" cy="400110"/>
          </a:xfrm>
          <a:prstGeom prst="rect">
            <a:avLst/>
          </a:prstGeom>
        </p:spPr>
        <p:txBody>
          <a:bodyPr wrap="none">
            <a:spAutoFit/>
          </a:bodyPr>
          <a:lstStyle/>
          <a:p>
            <a:r>
              <a:rPr lang="en-US" altLang="zh-CN" sz="2000" dirty="0">
                <a:solidFill>
                  <a:schemeClr val="bg1"/>
                </a:solidFill>
                <a:cs typeface="+mn-ea"/>
                <a:sym typeface="+mn-lt"/>
              </a:rPr>
              <a:t>10%</a:t>
            </a:r>
          </a:p>
        </p:txBody>
      </p:sp>
      <p:sp>
        <p:nvSpPr>
          <p:cNvPr id="31" name="矩形 30" descr="e7d195523061f1c09e9d68d7cf438b91ef959ecb14fc25d26BBA7F7DBC18E55DFF4014AF651F0BF2569D4B6C1DA7F1A4683A481403BD872FC687266AD13265C1DE7C373772FD8728ABDD69ADD03BFF5BE2862BC891DBB79E3167AA958E421E779172D826D2446537DEDC7B2F67B33995BC096C17523CC3A2F4ED2053E8667E1C89AA5DF6E4CA4F72CBEEC4F85BDD7223"/>
          <p:cNvSpPr/>
          <p:nvPr/>
        </p:nvSpPr>
        <p:spPr>
          <a:xfrm>
            <a:off x="6510644" y="1567722"/>
            <a:ext cx="588623" cy="400110"/>
          </a:xfrm>
          <a:prstGeom prst="rect">
            <a:avLst/>
          </a:prstGeom>
        </p:spPr>
        <p:txBody>
          <a:bodyPr wrap="none">
            <a:spAutoFit/>
          </a:bodyPr>
          <a:lstStyle/>
          <a:p>
            <a:r>
              <a:rPr lang="en-US" altLang="zh-CN" sz="2000" dirty="0">
                <a:solidFill>
                  <a:schemeClr val="bg1"/>
                </a:solidFill>
                <a:cs typeface="+mn-ea"/>
                <a:sym typeface="+mn-lt"/>
              </a:rPr>
              <a:t>9%</a:t>
            </a:r>
          </a:p>
        </p:txBody>
      </p:sp>
      <p:sp>
        <p:nvSpPr>
          <p:cNvPr id="32" name="矩形 31" descr="e7d195523061f1c09e9d68d7cf438b91ef959ecb14fc25d26BBA7F7DBC18E55DFF4014AF651F0BF2569D4B6C1DA7F1A4683A481403BD872FC687266AD13265C1DE7C373772FD8728ABDD69ADD03BFF5BE2862BC891DBB79E3167AA958E421E779172D826D2446537DEDC7B2F67B33995BC096C17523CC3A2F4ED2053E8667E1C89AA5DF6E4CA4F72CBEEC4F85BDD7223"/>
          <p:cNvSpPr/>
          <p:nvPr/>
        </p:nvSpPr>
        <p:spPr>
          <a:xfrm>
            <a:off x="7692031" y="2858946"/>
            <a:ext cx="936475" cy="523220"/>
          </a:xfrm>
          <a:prstGeom prst="rect">
            <a:avLst/>
          </a:prstGeom>
        </p:spPr>
        <p:txBody>
          <a:bodyPr wrap="none">
            <a:spAutoFit/>
          </a:bodyPr>
          <a:lstStyle/>
          <a:p>
            <a:r>
              <a:rPr lang="en-US" altLang="zh-CN" sz="2800" dirty="0">
                <a:solidFill>
                  <a:schemeClr val="bg1"/>
                </a:solidFill>
                <a:cs typeface="+mn-ea"/>
                <a:sym typeface="+mn-lt"/>
              </a:rPr>
              <a:t>58%</a:t>
            </a:r>
          </a:p>
        </p:txBody>
      </p:sp>
      <p:sp>
        <p:nvSpPr>
          <p:cNvPr id="33" name="矩形 32" descr="e7d195523061f1c09e9d68d7cf438b91ef959ecb14fc25d26BBA7F7DBC18E55DFF4014AF651F0BF2569D4B6C1DA7F1A4683A481403BD872FC687266AD13265C1DE7C373772FD8728ABDD69ADD03BFF5BE2862BC891DBB79E3167AA958E421E779172D826D2446537DEDC7B2F67B33995BC096C17523CC3A2F4ED2053E8667E1C89AA5DF6E4CA4F72CBEEC4F85BDD7223"/>
          <p:cNvSpPr/>
          <p:nvPr/>
        </p:nvSpPr>
        <p:spPr>
          <a:xfrm>
            <a:off x="5716428" y="3134477"/>
            <a:ext cx="962123" cy="523220"/>
          </a:xfrm>
          <a:prstGeom prst="rect">
            <a:avLst/>
          </a:prstGeom>
        </p:spPr>
        <p:txBody>
          <a:bodyPr wrap="none">
            <a:spAutoFit/>
          </a:bodyPr>
          <a:lstStyle/>
          <a:p>
            <a:r>
              <a:rPr lang="en-US" altLang="zh-CN" sz="2800" dirty="0">
                <a:solidFill>
                  <a:schemeClr val="bg1"/>
                </a:solidFill>
                <a:cs typeface="+mn-ea"/>
                <a:sym typeface="+mn-lt"/>
              </a:rPr>
              <a:t>23%</a:t>
            </a:r>
          </a:p>
        </p:txBody>
      </p:sp>
      <p:grpSp>
        <p:nvGrpSpPr>
          <p:cNvPr id="34" name="组合 33"/>
          <p:cNvGrpSpPr/>
          <p:nvPr/>
        </p:nvGrpSpPr>
        <p:grpSpPr>
          <a:xfrm>
            <a:off x="4327389" y="1212033"/>
            <a:ext cx="5189741" cy="3459827"/>
            <a:chOff x="4022338" y="924232"/>
            <a:chExt cx="5719976" cy="3813317"/>
          </a:xfrm>
        </p:grpSpPr>
        <p:graphicFrame>
          <p:nvGraphicFramePr>
            <p:cNvPr id="35" name="图表 34"/>
            <p:cNvGraphicFramePr/>
            <p:nvPr/>
          </p:nvGraphicFramePr>
          <p:xfrm>
            <a:off x="4022338" y="924232"/>
            <a:ext cx="5719976" cy="3813317"/>
          </p:xfrm>
          <a:graphic>
            <a:graphicData uri="http://schemas.openxmlformats.org/drawingml/2006/chart">
              <c:chart xmlns:c="http://schemas.openxmlformats.org/drawingml/2006/chart" xmlns:r="http://schemas.openxmlformats.org/officeDocument/2006/relationships" r:id="rId3"/>
            </a:graphicData>
          </a:graphic>
        </p:graphicFrame>
        <p:grpSp>
          <p:nvGrpSpPr>
            <p:cNvPr id="36" name="组合 35"/>
            <p:cNvGrpSpPr/>
            <p:nvPr/>
          </p:nvGrpSpPr>
          <p:grpSpPr>
            <a:xfrm>
              <a:off x="5379205" y="1364537"/>
              <a:ext cx="2819785" cy="2070589"/>
              <a:chOff x="5465722" y="1661155"/>
              <a:chExt cx="2234081" cy="1640502"/>
            </a:xfrm>
          </p:grpSpPr>
          <p:sp>
            <p:nvSpPr>
              <p:cNvPr id="37" name="矩形 36" descr="e7d195523061f1c09e9d68d7cf438b91ef959ecb14fc25d26BBA7F7DBC18E55DFF4014AF651F0BF2569D4B6C1DA7F1A4683A481403BD872FC687266AD13265C1DE7C373772FD8728ABDD69ADD03BFF5BE2862BC891DBB79E3167AA958E421E779172D826D2446537DEDC7B2F67B33995BC096C17523CC3A2F4ED2053E8667E1C89AA5DF6E4CA4F72CBEEC4F85BDD7223"/>
              <p:cNvSpPr/>
              <p:nvPr/>
            </p:nvSpPr>
            <p:spPr>
              <a:xfrm>
                <a:off x="5659934" y="2010545"/>
                <a:ext cx="583996" cy="349390"/>
              </a:xfrm>
              <a:prstGeom prst="rect">
                <a:avLst/>
              </a:prstGeom>
            </p:spPr>
            <p:txBody>
              <a:bodyPr wrap="none">
                <a:spAutoFit/>
              </a:bodyPr>
              <a:lstStyle/>
              <a:p>
                <a:r>
                  <a:rPr lang="en-US" altLang="zh-CN" sz="2000" dirty="0">
                    <a:solidFill>
                      <a:schemeClr val="bg1"/>
                    </a:solidFill>
                    <a:cs typeface="+mn-ea"/>
                    <a:sym typeface="+mn-lt"/>
                  </a:rPr>
                  <a:t>10%</a:t>
                </a:r>
              </a:p>
            </p:txBody>
          </p:sp>
          <p:sp>
            <p:nvSpPr>
              <p:cNvPr id="38" name="矩形 37" descr="e7d195523061f1c09e9d68d7cf438b91ef959ecb14fc25d26BBA7F7DBC18E55DFF4014AF651F0BF2569D4B6C1DA7F1A4683A481403BD872FC687266AD13265C1DE7C373772FD8728ABDD69ADD03BFF5BE2862BC891DBB79E3167AA958E421E779172D826D2446537DEDC7B2F67B33995BC096C17523CC3A2F4ED2053E8667E1C89AA5DF6E4CA4F72CBEEC4F85BDD7223"/>
              <p:cNvSpPr/>
              <p:nvPr/>
            </p:nvSpPr>
            <p:spPr>
              <a:xfrm>
                <a:off x="6117691" y="1661155"/>
                <a:ext cx="514007" cy="349390"/>
              </a:xfrm>
              <a:prstGeom prst="rect">
                <a:avLst/>
              </a:prstGeom>
            </p:spPr>
            <p:txBody>
              <a:bodyPr wrap="none">
                <a:spAutoFit/>
              </a:bodyPr>
              <a:lstStyle/>
              <a:p>
                <a:r>
                  <a:rPr lang="en-US" altLang="zh-CN" sz="2000" dirty="0">
                    <a:solidFill>
                      <a:schemeClr val="bg1"/>
                    </a:solidFill>
                    <a:cs typeface="+mn-ea"/>
                    <a:sym typeface="+mn-lt"/>
                  </a:rPr>
                  <a:t>9%</a:t>
                </a:r>
              </a:p>
            </p:txBody>
          </p:sp>
          <p:sp>
            <p:nvSpPr>
              <p:cNvPr id="39" name="矩形 38" descr="e7d195523061f1c09e9d68d7cf438b91ef959ecb14fc25d26BBA7F7DBC18E55DFF4014AF651F0BF2569D4B6C1DA7F1A4683A481403BD872FC687266AD13265C1DE7C373772FD8728ABDD69ADD03BFF5BE2862BC891DBB79E3167AA958E421E779172D826D2446537DEDC7B2F67B33995BC096C17523CC3A2F4ED2053E8667E1C89AA5DF6E4CA4F72CBEEC4F85BDD7223"/>
              <p:cNvSpPr/>
              <p:nvPr/>
            </p:nvSpPr>
            <p:spPr>
              <a:xfrm>
                <a:off x="6882040" y="2706958"/>
                <a:ext cx="817763" cy="456894"/>
              </a:xfrm>
              <a:prstGeom prst="rect">
                <a:avLst/>
              </a:prstGeom>
            </p:spPr>
            <p:txBody>
              <a:bodyPr wrap="none">
                <a:spAutoFit/>
              </a:bodyPr>
              <a:lstStyle/>
              <a:p>
                <a:r>
                  <a:rPr lang="en-US" altLang="zh-CN" sz="2800" dirty="0">
                    <a:solidFill>
                      <a:schemeClr val="bg1"/>
                    </a:solidFill>
                    <a:cs typeface="+mn-ea"/>
                    <a:sym typeface="+mn-lt"/>
                  </a:rPr>
                  <a:t>58%</a:t>
                </a:r>
              </a:p>
            </p:txBody>
          </p:sp>
          <p:sp>
            <p:nvSpPr>
              <p:cNvPr id="40" name="矩形 39" descr="e7d195523061f1c09e9d68d7cf438b91ef959ecb14fc25d26BBA7F7DBC18E55DFF4014AF651F0BF2569D4B6C1DA7F1A4683A481403BD872FC687266AD13265C1DE7C373772FD8728ABDD69ADD03BFF5BE2862BC891DBB79E3167AA958E421E779172D826D2446537DEDC7B2F67B33995BC096C17523CC3A2F4ED2053E8667E1C89AA5DF6E4CA4F72CBEEC4F85BDD7223"/>
              <p:cNvSpPr/>
              <p:nvPr/>
            </p:nvSpPr>
            <p:spPr>
              <a:xfrm>
                <a:off x="5465722" y="2844763"/>
                <a:ext cx="840160" cy="456894"/>
              </a:xfrm>
              <a:prstGeom prst="rect">
                <a:avLst/>
              </a:prstGeom>
            </p:spPr>
            <p:txBody>
              <a:bodyPr wrap="none">
                <a:spAutoFit/>
              </a:bodyPr>
              <a:lstStyle/>
              <a:p>
                <a:r>
                  <a:rPr lang="en-US" altLang="zh-CN" sz="2800" dirty="0">
                    <a:solidFill>
                      <a:schemeClr val="bg1"/>
                    </a:solidFill>
                    <a:cs typeface="+mn-ea"/>
                    <a:sym typeface="+mn-lt"/>
                  </a:rPr>
                  <a:t>23%</a:t>
                </a:r>
              </a:p>
            </p:txBody>
          </p:sp>
        </p:grpSp>
      </p:grpSp>
      <p:sp>
        <p:nvSpPr>
          <p:cNvPr id="41" name="矩形 40"/>
          <p:cNvSpPr/>
          <p:nvPr/>
        </p:nvSpPr>
        <p:spPr>
          <a:xfrm>
            <a:off x="492578" y="1943923"/>
            <a:ext cx="1976396" cy="460375"/>
          </a:xfrm>
          <a:prstGeom prst="rect">
            <a:avLst/>
          </a:prstGeom>
        </p:spPr>
        <p:txBody>
          <a:bodyPr wrap="square">
            <a:spAutoFit/>
          </a:bodyPr>
          <a:lstStyle/>
          <a:p>
            <a:pPr>
              <a:lnSpc>
                <a:spcPct val="150000"/>
              </a:lnSpc>
              <a:buClr>
                <a:srgbClr val="E7E6E6">
                  <a:lumMod val="10000"/>
                </a:srgbClr>
              </a:buClr>
            </a:pPr>
            <a:r>
              <a:rPr lang="en-US" altLang="zh-CN" sz="800" err="1">
                <a:solidFill>
                  <a:schemeClr val="bg1">
                    <a:lumMod val="65000"/>
                  </a:schemeClr>
                </a:solidFill>
                <a:cs typeface="+mn-ea"/>
                <a:sym typeface="+mn-lt"/>
              </a:rPr>
              <a:t>单击输入标题内容，单击输入标题内容，单击输入标题内容，单击输入标题内容</a:t>
            </a:r>
          </a:p>
        </p:txBody>
      </p:sp>
      <p:sp>
        <p:nvSpPr>
          <p:cNvPr id="42" name="矩形 41"/>
          <p:cNvSpPr/>
          <p:nvPr/>
        </p:nvSpPr>
        <p:spPr>
          <a:xfrm>
            <a:off x="492578" y="1658074"/>
            <a:ext cx="1491946" cy="337185"/>
          </a:xfrm>
          <a:prstGeom prst="rect">
            <a:avLst/>
          </a:prstGeom>
        </p:spPr>
        <p:txBody>
          <a:bodyPr wrap="square">
            <a:spAutoFit/>
          </a:bodyPr>
          <a:lstStyle/>
          <a:p>
            <a:pPr>
              <a:buClr>
                <a:srgbClr val="E7E6E6">
                  <a:lumMod val="10000"/>
                </a:srgbClr>
              </a:buClr>
            </a:pPr>
            <a:r>
              <a:rPr lang="en-US" altLang="zh-CN" sz="1600">
                <a:solidFill>
                  <a:schemeClr val="tx1">
                    <a:lumMod val="85000"/>
                    <a:lumOff val="15000"/>
                  </a:schemeClr>
                </a:solidFill>
                <a:cs typeface="+mn-ea"/>
                <a:sym typeface="+mn-lt"/>
              </a:rPr>
              <a:t>输入文本内容</a:t>
            </a:r>
          </a:p>
        </p:txBody>
      </p:sp>
      <p:sp>
        <p:nvSpPr>
          <p:cNvPr id="43" name="矩形 42"/>
          <p:cNvSpPr/>
          <p:nvPr/>
        </p:nvSpPr>
        <p:spPr>
          <a:xfrm>
            <a:off x="2741710" y="1943923"/>
            <a:ext cx="1976396" cy="460375"/>
          </a:xfrm>
          <a:prstGeom prst="rect">
            <a:avLst/>
          </a:prstGeom>
        </p:spPr>
        <p:txBody>
          <a:bodyPr wrap="square">
            <a:spAutoFit/>
          </a:bodyPr>
          <a:lstStyle/>
          <a:p>
            <a:pPr>
              <a:lnSpc>
                <a:spcPct val="150000"/>
              </a:lnSpc>
              <a:buClr>
                <a:srgbClr val="E7E6E6">
                  <a:lumMod val="10000"/>
                </a:srgbClr>
              </a:buClr>
            </a:pPr>
            <a:r>
              <a:rPr lang="en-US" altLang="zh-CN" sz="800" err="1">
                <a:solidFill>
                  <a:schemeClr val="bg1">
                    <a:lumMod val="65000"/>
                  </a:schemeClr>
                </a:solidFill>
                <a:cs typeface="+mn-ea"/>
                <a:sym typeface="+mn-lt"/>
              </a:rPr>
              <a:t>单击输入标题内容，单击输入标题内容，单击输入标题内容，单击输入标题内容</a:t>
            </a:r>
          </a:p>
        </p:txBody>
      </p:sp>
      <p:sp>
        <p:nvSpPr>
          <p:cNvPr id="44" name="矩形 43"/>
          <p:cNvSpPr/>
          <p:nvPr/>
        </p:nvSpPr>
        <p:spPr>
          <a:xfrm>
            <a:off x="2741709" y="1658074"/>
            <a:ext cx="1491946" cy="337185"/>
          </a:xfrm>
          <a:prstGeom prst="rect">
            <a:avLst/>
          </a:prstGeom>
        </p:spPr>
        <p:txBody>
          <a:bodyPr wrap="square">
            <a:spAutoFit/>
          </a:bodyPr>
          <a:lstStyle/>
          <a:p>
            <a:pPr>
              <a:buClr>
                <a:srgbClr val="E7E6E6">
                  <a:lumMod val="10000"/>
                </a:srgbClr>
              </a:buClr>
            </a:pPr>
            <a:r>
              <a:rPr lang="en-US" altLang="zh-CN" sz="1600">
                <a:solidFill>
                  <a:schemeClr val="tx1">
                    <a:lumMod val="85000"/>
                    <a:lumOff val="15000"/>
                  </a:schemeClr>
                </a:solidFill>
                <a:cs typeface="+mn-ea"/>
                <a:sym typeface="+mn-lt"/>
              </a:rPr>
              <a:t>输入文本内容</a:t>
            </a:r>
          </a:p>
        </p:txBody>
      </p:sp>
      <p:sp>
        <p:nvSpPr>
          <p:cNvPr id="45" name="矩形 44"/>
          <p:cNvSpPr/>
          <p:nvPr/>
        </p:nvSpPr>
        <p:spPr>
          <a:xfrm>
            <a:off x="492578" y="3411857"/>
            <a:ext cx="1976396" cy="460375"/>
          </a:xfrm>
          <a:prstGeom prst="rect">
            <a:avLst/>
          </a:prstGeom>
        </p:spPr>
        <p:txBody>
          <a:bodyPr wrap="square">
            <a:spAutoFit/>
          </a:bodyPr>
          <a:lstStyle/>
          <a:p>
            <a:pPr>
              <a:lnSpc>
                <a:spcPct val="150000"/>
              </a:lnSpc>
              <a:buClr>
                <a:srgbClr val="E7E6E6">
                  <a:lumMod val="10000"/>
                </a:srgbClr>
              </a:buClr>
            </a:pPr>
            <a:r>
              <a:rPr lang="en-US" altLang="zh-CN" sz="800" err="1">
                <a:solidFill>
                  <a:schemeClr val="bg1">
                    <a:lumMod val="65000"/>
                  </a:schemeClr>
                </a:solidFill>
                <a:cs typeface="+mn-ea"/>
                <a:sym typeface="+mn-lt"/>
              </a:rPr>
              <a:t>单击输入标题内容，单击输入标题内容，单击输入标题内容，单击输入标题内容</a:t>
            </a:r>
          </a:p>
        </p:txBody>
      </p:sp>
      <p:sp>
        <p:nvSpPr>
          <p:cNvPr id="46" name="矩形 45"/>
          <p:cNvSpPr/>
          <p:nvPr/>
        </p:nvSpPr>
        <p:spPr>
          <a:xfrm>
            <a:off x="492578" y="3126008"/>
            <a:ext cx="1491946" cy="337185"/>
          </a:xfrm>
          <a:prstGeom prst="rect">
            <a:avLst/>
          </a:prstGeom>
        </p:spPr>
        <p:txBody>
          <a:bodyPr wrap="square">
            <a:spAutoFit/>
          </a:bodyPr>
          <a:lstStyle/>
          <a:p>
            <a:pPr>
              <a:buClr>
                <a:srgbClr val="E7E6E6">
                  <a:lumMod val="10000"/>
                </a:srgbClr>
              </a:buClr>
            </a:pPr>
            <a:r>
              <a:rPr lang="en-US" altLang="zh-CN" sz="1600">
                <a:solidFill>
                  <a:schemeClr val="tx1">
                    <a:lumMod val="85000"/>
                    <a:lumOff val="15000"/>
                  </a:schemeClr>
                </a:solidFill>
                <a:cs typeface="+mn-ea"/>
                <a:sym typeface="+mn-lt"/>
              </a:rPr>
              <a:t>输入文本内容</a:t>
            </a:r>
          </a:p>
        </p:txBody>
      </p:sp>
      <p:sp>
        <p:nvSpPr>
          <p:cNvPr id="47" name="矩形 46"/>
          <p:cNvSpPr/>
          <p:nvPr/>
        </p:nvSpPr>
        <p:spPr>
          <a:xfrm>
            <a:off x="2769685" y="3411857"/>
            <a:ext cx="1976396" cy="460375"/>
          </a:xfrm>
          <a:prstGeom prst="rect">
            <a:avLst/>
          </a:prstGeom>
        </p:spPr>
        <p:txBody>
          <a:bodyPr wrap="square">
            <a:spAutoFit/>
          </a:bodyPr>
          <a:lstStyle/>
          <a:p>
            <a:pPr>
              <a:lnSpc>
                <a:spcPct val="150000"/>
              </a:lnSpc>
              <a:buClr>
                <a:srgbClr val="E7E6E6">
                  <a:lumMod val="10000"/>
                </a:srgbClr>
              </a:buClr>
            </a:pPr>
            <a:r>
              <a:rPr lang="en-US" altLang="zh-CN" sz="800" err="1">
                <a:solidFill>
                  <a:schemeClr val="bg1">
                    <a:lumMod val="65000"/>
                  </a:schemeClr>
                </a:solidFill>
                <a:cs typeface="+mn-ea"/>
                <a:sym typeface="+mn-lt"/>
              </a:rPr>
              <a:t>单击输入标题内容，单击输入标题内容，单击输入标题内容，单击输入标题内容</a:t>
            </a:r>
          </a:p>
        </p:txBody>
      </p:sp>
      <p:sp>
        <p:nvSpPr>
          <p:cNvPr id="48" name="矩形 47"/>
          <p:cNvSpPr/>
          <p:nvPr/>
        </p:nvSpPr>
        <p:spPr>
          <a:xfrm>
            <a:off x="2769684" y="3126008"/>
            <a:ext cx="1491946" cy="337185"/>
          </a:xfrm>
          <a:prstGeom prst="rect">
            <a:avLst/>
          </a:prstGeom>
        </p:spPr>
        <p:txBody>
          <a:bodyPr wrap="square">
            <a:spAutoFit/>
          </a:bodyPr>
          <a:lstStyle/>
          <a:p>
            <a:pPr>
              <a:buClr>
                <a:srgbClr val="E7E6E6">
                  <a:lumMod val="10000"/>
                </a:srgbClr>
              </a:buClr>
            </a:pPr>
            <a:r>
              <a:rPr lang="en-US" altLang="zh-CN" sz="1600">
                <a:solidFill>
                  <a:schemeClr val="tx1">
                    <a:lumMod val="85000"/>
                    <a:lumOff val="15000"/>
                  </a:schemeClr>
                </a:solidFill>
                <a:cs typeface="+mn-ea"/>
                <a:sym typeface="+mn-lt"/>
              </a:rPr>
              <a:t>输入文本内容</a:t>
            </a:r>
          </a:p>
        </p:txBody>
      </p:sp>
      <p:grpSp>
        <p:nvGrpSpPr>
          <p:cNvPr id="8" name="组合 7"/>
          <p:cNvGrpSpPr/>
          <p:nvPr/>
        </p:nvGrpSpPr>
        <p:grpSpPr>
          <a:xfrm>
            <a:off x="2961005" y="211455"/>
            <a:ext cx="2493645" cy="543560"/>
            <a:chOff x="4663" y="429"/>
            <a:chExt cx="3927" cy="856"/>
          </a:xfrm>
        </p:grpSpPr>
        <p:sp>
          <p:nvSpPr>
            <p:cNvPr id="10" name="文本框 9"/>
            <p:cNvSpPr txBox="1"/>
            <p:nvPr/>
          </p:nvSpPr>
          <p:spPr>
            <a:xfrm>
              <a:off x="4663" y="1020"/>
              <a:ext cx="3927" cy="265"/>
            </a:xfrm>
            <a:prstGeom prst="rect">
              <a:avLst/>
            </a:prstGeom>
            <a:noFill/>
          </p:spPr>
          <p:txBody>
            <a:bodyPr wrap="square">
              <a:spAutoFit/>
              <a:scene3d>
                <a:camera prst="orthographicFront"/>
                <a:lightRig rig="threePt" dir="t"/>
              </a:scene3d>
              <a:sp3d contourW="12700"/>
            </a:bodyPr>
            <a:lstStyle/>
            <a:p>
              <a:pPr algn="ctr">
                <a:lnSpc>
                  <a:spcPct val="125000"/>
                </a:lnSpc>
                <a:defRPr/>
              </a:pPr>
              <a:r>
                <a:rPr lang="en-US" altLang="zh-CN" sz="400" dirty="0">
                  <a:solidFill>
                    <a:schemeClr val="tx1">
                      <a:lumMod val="50000"/>
                      <a:lumOff val="50000"/>
                    </a:schemeClr>
                  </a:solidFill>
                  <a:cs typeface="+mn-ea"/>
                  <a:sym typeface="+mn-lt"/>
                </a:rPr>
                <a:t>We have many PowerPoint </a:t>
              </a:r>
              <a:r>
                <a:rPr lang="zh-CN" altLang="en-US" sz="400" dirty="0">
                  <a:solidFill>
                    <a:schemeClr val="tx1">
                      <a:lumMod val="50000"/>
                      <a:lumOff val="50000"/>
                    </a:schemeClr>
                  </a:solidFill>
                  <a:cs typeface="+mn-ea"/>
                  <a:sym typeface="+mn-lt"/>
                </a:rPr>
                <a:t>templates</a:t>
              </a:r>
              <a:r>
                <a:rPr lang="en-US" altLang="zh-CN" sz="400" dirty="0">
                  <a:solidFill>
                    <a:schemeClr val="tx1">
                      <a:lumMod val="50000"/>
                      <a:lumOff val="50000"/>
                    </a:schemeClr>
                  </a:solidFill>
                  <a:cs typeface="+mn-ea"/>
                  <a:sym typeface="+mn-lt"/>
                </a:rPr>
                <a:t> that has been specifically designed to help anyone</a:t>
              </a:r>
            </a:p>
          </p:txBody>
        </p:sp>
        <p:cxnSp>
          <p:nvCxnSpPr>
            <p:cNvPr id="16" name="直接连接符 15"/>
            <p:cNvCxnSpPr/>
            <p:nvPr/>
          </p:nvCxnSpPr>
          <p:spPr>
            <a:xfrm flipV="1">
              <a:off x="6377" y="984"/>
              <a:ext cx="499" cy="4"/>
            </a:xfrm>
            <a:prstGeom prst="line">
              <a:avLst/>
            </a:prstGeom>
            <a:ln w="28575" cap="rnd">
              <a:solidFill>
                <a:srgbClr val="359DB7"/>
              </a:solidFill>
              <a:round/>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5546" y="429"/>
              <a:ext cx="2330" cy="531"/>
            </a:xfrm>
            <a:prstGeom prst="rect">
              <a:avLst/>
            </a:prstGeom>
            <a:noFill/>
          </p:spPr>
          <p:txBody>
            <a:bodyPr wrap="square" rtlCol="0">
              <a:spAutoFit/>
              <a:scene3d>
                <a:camera prst="orthographicFront"/>
                <a:lightRig rig="threePt" dir="t"/>
              </a:scene3d>
              <a:sp3d contourW="12700"/>
            </a:bodyPr>
            <a:lstStyle/>
            <a:p>
              <a:r>
                <a:rPr lang="zh-CN" altLang="en-US" sz="1600" dirty="0">
                  <a:solidFill>
                    <a:srgbClr val="2B8DB0"/>
                  </a:solidFill>
                  <a:cs typeface="+mn-ea"/>
                  <a:sym typeface="+mn-lt"/>
                </a:rPr>
                <a:t>输入标题内容</a:t>
              </a:r>
            </a:p>
          </p:txBody>
        </p:sp>
      </p:gr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026911"/>
            <a:ext cx="9144000" cy="2043950"/>
          </a:xfrm>
          <a:prstGeom prst="rect">
            <a:avLst/>
          </a:prstGeom>
          <a:blipFill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4" name="Rectangle: Rounded Corners 120"/>
          <p:cNvSpPr/>
          <p:nvPr/>
        </p:nvSpPr>
        <p:spPr bwMode="auto">
          <a:xfrm rot="2700000">
            <a:off x="1261739" y="2621316"/>
            <a:ext cx="899087" cy="899087"/>
          </a:xfrm>
          <a:prstGeom prst="roundRect">
            <a:avLst>
              <a:gd name="adj" fmla="val 18672"/>
            </a:avLst>
          </a:prstGeom>
          <a:gradFill>
            <a:gsLst>
              <a:gs pos="100000">
                <a:schemeClr val="accent1"/>
              </a:gs>
              <a:gs pos="0">
                <a:schemeClr val="accent2"/>
              </a:gs>
            </a:gsLst>
            <a:lin ang="3000000" scaled="0"/>
          </a:gradFill>
          <a:ln w="19050">
            <a:solidFill>
              <a:schemeClr val="bg1"/>
            </a:solidFill>
            <a:round/>
          </a:ln>
        </p:spPr>
        <p:txBody>
          <a:bodyPr anchor="ctr"/>
          <a:lstStyle/>
          <a:p>
            <a:pPr algn="ctr"/>
            <a:endParaRPr sz="1350">
              <a:cs typeface="+mn-ea"/>
              <a:sym typeface="+mn-lt"/>
            </a:endParaRPr>
          </a:p>
        </p:txBody>
      </p:sp>
      <p:sp>
        <p:nvSpPr>
          <p:cNvPr id="5" name="Rectangle: Rounded Corners 120"/>
          <p:cNvSpPr/>
          <p:nvPr/>
        </p:nvSpPr>
        <p:spPr bwMode="auto">
          <a:xfrm rot="2700000">
            <a:off x="3168884" y="2622586"/>
            <a:ext cx="899087" cy="899087"/>
          </a:xfrm>
          <a:prstGeom prst="roundRect">
            <a:avLst>
              <a:gd name="adj" fmla="val 18672"/>
            </a:avLst>
          </a:prstGeom>
          <a:gradFill>
            <a:gsLst>
              <a:gs pos="100000">
                <a:schemeClr val="accent1"/>
              </a:gs>
              <a:gs pos="0">
                <a:schemeClr val="accent2"/>
              </a:gs>
            </a:gsLst>
            <a:lin ang="3000000" scaled="0"/>
          </a:gradFill>
          <a:ln w="19050">
            <a:solidFill>
              <a:schemeClr val="bg1"/>
            </a:solidFill>
            <a:round/>
          </a:ln>
        </p:spPr>
        <p:txBody>
          <a:bodyPr anchor="ctr"/>
          <a:lstStyle/>
          <a:p>
            <a:pPr algn="ctr"/>
            <a:endParaRPr sz="1350">
              <a:cs typeface="+mn-ea"/>
              <a:sym typeface="+mn-lt"/>
            </a:endParaRPr>
          </a:p>
        </p:txBody>
      </p:sp>
      <p:sp>
        <p:nvSpPr>
          <p:cNvPr id="6" name="Rectangle: Rounded Corners 120"/>
          <p:cNvSpPr/>
          <p:nvPr/>
        </p:nvSpPr>
        <p:spPr bwMode="auto">
          <a:xfrm rot="2700000">
            <a:off x="5076030" y="2621316"/>
            <a:ext cx="899087" cy="899087"/>
          </a:xfrm>
          <a:prstGeom prst="roundRect">
            <a:avLst>
              <a:gd name="adj" fmla="val 18672"/>
            </a:avLst>
          </a:prstGeom>
          <a:gradFill>
            <a:gsLst>
              <a:gs pos="100000">
                <a:schemeClr val="accent1"/>
              </a:gs>
              <a:gs pos="0">
                <a:schemeClr val="accent2"/>
              </a:gs>
            </a:gsLst>
            <a:lin ang="3000000" scaled="0"/>
          </a:gradFill>
          <a:ln w="19050">
            <a:solidFill>
              <a:schemeClr val="bg1"/>
            </a:solidFill>
            <a:round/>
          </a:ln>
        </p:spPr>
        <p:txBody>
          <a:bodyPr anchor="ctr"/>
          <a:lstStyle/>
          <a:p>
            <a:pPr algn="ctr"/>
            <a:endParaRPr sz="1350">
              <a:cs typeface="+mn-ea"/>
              <a:sym typeface="+mn-lt"/>
            </a:endParaRPr>
          </a:p>
        </p:txBody>
      </p:sp>
      <p:sp>
        <p:nvSpPr>
          <p:cNvPr id="8" name="Rectangle: Rounded Corners 120"/>
          <p:cNvSpPr/>
          <p:nvPr/>
        </p:nvSpPr>
        <p:spPr bwMode="auto">
          <a:xfrm rot="2700000">
            <a:off x="6983175" y="2621316"/>
            <a:ext cx="899087" cy="899087"/>
          </a:xfrm>
          <a:prstGeom prst="roundRect">
            <a:avLst>
              <a:gd name="adj" fmla="val 18672"/>
            </a:avLst>
          </a:prstGeom>
          <a:gradFill>
            <a:gsLst>
              <a:gs pos="100000">
                <a:schemeClr val="accent1"/>
              </a:gs>
              <a:gs pos="0">
                <a:schemeClr val="accent2"/>
              </a:gs>
            </a:gsLst>
            <a:lin ang="3000000" scaled="0"/>
          </a:gradFill>
          <a:ln w="19050">
            <a:solidFill>
              <a:schemeClr val="bg1"/>
            </a:solidFill>
            <a:round/>
          </a:ln>
        </p:spPr>
        <p:txBody>
          <a:bodyPr anchor="ctr"/>
          <a:lstStyle/>
          <a:p>
            <a:pPr algn="ctr"/>
            <a:endParaRPr sz="1350">
              <a:cs typeface="+mn-ea"/>
              <a:sym typeface="+mn-lt"/>
            </a:endParaRPr>
          </a:p>
        </p:txBody>
      </p:sp>
      <p:sp>
        <p:nvSpPr>
          <p:cNvPr id="10" name="Rectangle: Rounded Corners 120"/>
          <p:cNvSpPr/>
          <p:nvPr/>
        </p:nvSpPr>
        <p:spPr bwMode="auto">
          <a:xfrm>
            <a:off x="1556467" y="2885340"/>
            <a:ext cx="309630" cy="371039"/>
          </a:xfrm>
          <a:custGeom>
            <a:avLst/>
            <a:gdLst>
              <a:gd name="connsiteX0" fmla="*/ 234347 w 506307"/>
              <a:gd name="connsiteY0" fmla="*/ 379219 h 606722"/>
              <a:gd name="connsiteX1" fmla="*/ 271960 w 506307"/>
              <a:gd name="connsiteY1" fmla="*/ 379219 h 606722"/>
              <a:gd name="connsiteX2" fmla="*/ 278451 w 506307"/>
              <a:gd name="connsiteY2" fmla="*/ 385705 h 606722"/>
              <a:gd name="connsiteX3" fmla="*/ 278451 w 506307"/>
              <a:gd name="connsiteY3" fmla="*/ 448520 h 606722"/>
              <a:gd name="connsiteX4" fmla="*/ 271960 w 506307"/>
              <a:gd name="connsiteY4" fmla="*/ 455006 h 606722"/>
              <a:gd name="connsiteX5" fmla="*/ 234347 w 506307"/>
              <a:gd name="connsiteY5" fmla="*/ 455006 h 606722"/>
              <a:gd name="connsiteX6" fmla="*/ 227856 w 506307"/>
              <a:gd name="connsiteY6" fmla="*/ 448520 h 606722"/>
              <a:gd name="connsiteX7" fmla="*/ 227856 w 506307"/>
              <a:gd name="connsiteY7" fmla="*/ 385705 h 606722"/>
              <a:gd name="connsiteX8" fmla="*/ 234347 w 506307"/>
              <a:gd name="connsiteY8" fmla="*/ 379219 h 606722"/>
              <a:gd name="connsiteX9" fmla="*/ 234331 w 506307"/>
              <a:gd name="connsiteY9" fmla="*/ 328645 h 606722"/>
              <a:gd name="connsiteX10" fmla="*/ 177194 w 506307"/>
              <a:gd name="connsiteY10" fmla="*/ 385700 h 606722"/>
              <a:gd name="connsiteX11" fmla="*/ 177194 w 506307"/>
              <a:gd name="connsiteY11" fmla="*/ 448532 h 606722"/>
              <a:gd name="connsiteX12" fmla="*/ 234331 w 506307"/>
              <a:gd name="connsiteY12" fmla="*/ 505587 h 606722"/>
              <a:gd name="connsiteX13" fmla="*/ 271977 w 506307"/>
              <a:gd name="connsiteY13" fmla="*/ 505587 h 606722"/>
              <a:gd name="connsiteX14" fmla="*/ 329113 w 506307"/>
              <a:gd name="connsiteY14" fmla="*/ 448532 h 606722"/>
              <a:gd name="connsiteX15" fmla="*/ 329113 w 506307"/>
              <a:gd name="connsiteY15" fmla="*/ 385700 h 606722"/>
              <a:gd name="connsiteX16" fmla="*/ 271977 w 506307"/>
              <a:gd name="connsiteY16" fmla="*/ 328645 h 606722"/>
              <a:gd name="connsiteX17" fmla="*/ 253109 w 506307"/>
              <a:gd name="connsiteY17" fmla="*/ 0 h 606722"/>
              <a:gd name="connsiteX18" fmla="*/ 430303 w 506307"/>
              <a:gd name="connsiteY18" fmla="*/ 176942 h 606722"/>
              <a:gd name="connsiteX19" fmla="*/ 430303 w 506307"/>
              <a:gd name="connsiteY19" fmla="*/ 252749 h 606722"/>
              <a:gd name="connsiteX20" fmla="*/ 480943 w 506307"/>
              <a:gd name="connsiteY20" fmla="*/ 252749 h 606722"/>
              <a:gd name="connsiteX21" fmla="*/ 506307 w 506307"/>
              <a:gd name="connsiteY21" fmla="*/ 278077 h 606722"/>
              <a:gd name="connsiteX22" fmla="*/ 506307 w 506307"/>
              <a:gd name="connsiteY22" fmla="*/ 581394 h 606722"/>
              <a:gd name="connsiteX23" fmla="*/ 480943 w 506307"/>
              <a:gd name="connsiteY23" fmla="*/ 606722 h 606722"/>
              <a:gd name="connsiteX24" fmla="*/ 25275 w 506307"/>
              <a:gd name="connsiteY24" fmla="*/ 606722 h 606722"/>
              <a:gd name="connsiteX25" fmla="*/ 0 w 506307"/>
              <a:gd name="connsiteY25" fmla="*/ 581394 h 606722"/>
              <a:gd name="connsiteX26" fmla="*/ 0 w 506307"/>
              <a:gd name="connsiteY26" fmla="*/ 278077 h 606722"/>
              <a:gd name="connsiteX27" fmla="*/ 25275 w 506307"/>
              <a:gd name="connsiteY27" fmla="*/ 252749 h 606722"/>
              <a:gd name="connsiteX28" fmla="*/ 379753 w 506307"/>
              <a:gd name="connsiteY28" fmla="*/ 252749 h 606722"/>
              <a:gd name="connsiteX29" fmla="*/ 379753 w 506307"/>
              <a:gd name="connsiteY29" fmla="*/ 176942 h 606722"/>
              <a:gd name="connsiteX30" fmla="*/ 253109 w 506307"/>
              <a:gd name="connsiteY30" fmla="*/ 50568 h 606722"/>
              <a:gd name="connsiteX31" fmla="*/ 126554 w 506307"/>
              <a:gd name="connsiteY31" fmla="*/ 176942 h 606722"/>
              <a:gd name="connsiteX32" fmla="*/ 101279 w 506307"/>
              <a:gd name="connsiteY32" fmla="*/ 202270 h 606722"/>
              <a:gd name="connsiteX33" fmla="*/ 75915 w 506307"/>
              <a:gd name="connsiteY33" fmla="*/ 176942 h 606722"/>
              <a:gd name="connsiteX34" fmla="*/ 253109 w 506307"/>
              <a:gd name="connsiteY34"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06307" h="606722">
                <a:moveTo>
                  <a:pt x="234347" y="379219"/>
                </a:moveTo>
                <a:lnTo>
                  <a:pt x="271960" y="379219"/>
                </a:lnTo>
                <a:cubicBezTo>
                  <a:pt x="275517" y="379219"/>
                  <a:pt x="278451" y="382062"/>
                  <a:pt x="278451" y="385705"/>
                </a:cubicBezTo>
                <a:lnTo>
                  <a:pt x="278451" y="448520"/>
                </a:lnTo>
                <a:cubicBezTo>
                  <a:pt x="278451" y="452074"/>
                  <a:pt x="275517" y="455006"/>
                  <a:pt x="271960" y="455006"/>
                </a:cubicBezTo>
                <a:lnTo>
                  <a:pt x="234347" y="455006"/>
                </a:lnTo>
                <a:cubicBezTo>
                  <a:pt x="230791" y="455006"/>
                  <a:pt x="227856" y="452074"/>
                  <a:pt x="227856" y="448520"/>
                </a:cubicBezTo>
                <a:lnTo>
                  <a:pt x="227856" y="385705"/>
                </a:lnTo>
                <a:cubicBezTo>
                  <a:pt x="227856" y="382062"/>
                  <a:pt x="230791" y="379219"/>
                  <a:pt x="234347" y="379219"/>
                </a:cubicBezTo>
                <a:close/>
                <a:moveTo>
                  <a:pt x="234331" y="328645"/>
                </a:moveTo>
                <a:cubicBezTo>
                  <a:pt x="202825" y="328645"/>
                  <a:pt x="177194" y="354240"/>
                  <a:pt x="177194" y="385700"/>
                </a:cubicBezTo>
                <a:lnTo>
                  <a:pt x="177194" y="448532"/>
                </a:lnTo>
                <a:cubicBezTo>
                  <a:pt x="177194" y="479992"/>
                  <a:pt x="202825" y="505587"/>
                  <a:pt x="234331" y="505587"/>
                </a:cubicBezTo>
                <a:lnTo>
                  <a:pt x="271977" y="505587"/>
                </a:lnTo>
                <a:cubicBezTo>
                  <a:pt x="303482" y="505587"/>
                  <a:pt x="329113" y="479992"/>
                  <a:pt x="329113" y="448532"/>
                </a:cubicBezTo>
                <a:lnTo>
                  <a:pt x="329113" y="385700"/>
                </a:lnTo>
                <a:cubicBezTo>
                  <a:pt x="329113" y="354240"/>
                  <a:pt x="303482" y="328645"/>
                  <a:pt x="271977" y="328645"/>
                </a:cubicBezTo>
                <a:close/>
                <a:moveTo>
                  <a:pt x="253109" y="0"/>
                </a:moveTo>
                <a:cubicBezTo>
                  <a:pt x="350829" y="0"/>
                  <a:pt x="430303" y="79362"/>
                  <a:pt x="430303" y="176942"/>
                </a:cubicBezTo>
                <a:lnTo>
                  <a:pt x="430303" y="252749"/>
                </a:lnTo>
                <a:lnTo>
                  <a:pt x="480943" y="252749"/>
                </a:lnTo>
                <a:cubicBezTo>
                  <a:pt x="494916" y="252749"/>
                  <a:pt x="506307" y="264124"/>
                  <a:pt x="506307" y="278077"/>
                </a:cubicBezTo>
                <a:lnTo>
                  <a:pt x="506307" y="581394"/>
                </a:lnTo>
                <a:cubicBezTo>
                  <a:pt x="506307" y="595435"/>
                  <a:pt x="494916" y="606722"/>
                  <a:pt x="480943" y="606722"/>
                </a:cubicBezTo>
                <a:lnTo>
                  <a:pt x="25275" y="606722"/>
                </a:lnTo>
                <a:cubicBezTo>
                  <a:pt x="11302" y="606722"/>
                  <a:pt x="0" y="595435"/>
                  <a:pt x="0" y="581394"/>
                </a:cubicBezTo>
                <a:lnTo>
                  <a:pt x="0" y="278077"/>
                </a:lnTo>
                <a:cubicBezTo>
                  <a:pt x="0" y="264124"/>
                  <a:pt x="11302" y="252749"/>
                  <a:pt x="25275" y="252749"/>
                </a:cubicBezTo>
                <a:lnTo>
                  <a:pt x="379753" y="252749"/>
                </a:lnTo>
                <a:lnTo>
                  <a:pt x="379753" y="176942"/>
                </a:lnTo>
                <a:cubicBezTo>
                  <a:pt x="379753" y="107267"/>
                  <a:pt x="322972" y="50568"/>
                  <a:pt x="253109" y="50568"/>
                </a:cubicBezTo>
                <a:cubicBezTo>
                  <a:pt x="183335" y="50568"/>
                  <a:pt x="126554" y="107267"/>
                  <a:pt x="126554" y="176942"/>
                </a:cubicBezTo>
                <a:cubicBezTo>
                  <a:pt x="126554" y="190895"/>
                  <a:pt x="115252" y="202270"/>
                  <a:pt x="101279" y="202270"/>
                </a:cubicBezTo>
                <a:cubicBezTo>
                  <a:pt x="87306" y="202270"/>
                  <a:pt x="75915" y="190895"/>
                  <a:pt x="75915" y="176942"/>
                </a:cubicBezTo>
                <a:cubicBezTo>
                  <a:pt x="75915" y="79362"/>
                  <a:pt x="155389" y="0"/>
                  <a:pt x="253109" y="0"/>
                </a:cubicBezTo>
                <a:close/>
              </a:path>
            </a:pathLst>
          </a:custGeom>
          <a:solidFill>
            <a:schemeClr val="bg1"/>
          </a:solidFill>
          <a:ln w="19050">
            <a:noFill/>
            <a:rou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1350">
              <a:cs typeface="+mn-ea"/>
              <a:sym typeface="+mn-lt"/>
            </a:endParaRPr>
          </a:p>
        </p:txBody>
      </p:sp>
      <p:sp>
        <p:nvSpPr>
          <p:cNvPr id="17" name="Rectangle: Rounded Corners 120"/>
          <p:cNvSpPr/>
          <p:nvPr/>
        </p:nvSpPr>
        <p:spPr bwMode="auto">
          <a:xfrm>
            <a:off x="3432908" y="2898931"/>
            <a:ext cx="371039" cy="343858"/>
          </a:xfrm>
          <a:custGeom>
            <a:avLst/>
            <a:gdLst>
              <a:gd name="connsiteX0" fmla="*/ 182950 w 609756"/>
              <a:gd name="connsiteY0" fmla="*/ 245143 h 565088"/>
              <a:gd name="connsiteX1" fmla="*/ 177620 w 609756"/>
              <a:gd name="connsiteY1" fmla="*/ 266996 h 565088"/>
              <a:gd name="connsiteX2" fmla="*/ 170887 w 609756"/>
              <a:gd name="connsiteY2" fmla="*/ 290809 h 565088"/>
              <a:gd name="connsiteX3" fmla="*/ 195854 w 609756"/>
              <a:gd name="connsiteY3" fmla="*/ 290809 h 565088"/>
              <a:gd name="connsiteX4" fmla="*/ 188841 w 609756"/>
              <a:gd name="connsiteY4" fmla="*/ 266996 h 565088"/>
              <a:gd name="connsiteX5" fmla="*/ 183230 w 609756"/>
              <a:gd name="connsiteY5" fmla="*/ 245143 h 565088"/>
              <a:gd name="connsiteX6" fmla="*/ 361154 w 609756"/>
              <a:gd name="connsiteY6" fmla="*/ 226092 h 565088"/>
              <a:gd name="connsiteX7" fmla="*/ 431027 w 609756"/>
              <a:gd name="connsiteY7" fmla="*/ 226092 h 565088"/>
              <a:gd name="connsiteX8" fmla="*/ 431027 w 609756"/>
              <a:gd name="connsiteY8" fmla="*/ 247104 h 565088"/>
              <a:gd name="connsiteX9" fmla="*/ 386971 w 609756"/>
              <a:gd name="connsiteY9" fmla="*/ 247104 h 565088"/>
              <a:gd name="connsiteX10" fmla="*/ 386971 w 609756"/>
              <a:gd name="connsiteY10" fmla="*/ 270357 h 565088"/>
              <a:gd name="connsiteX11" fmla="*/ 428502 w 609756"/>
              <a:gd name="connsiteY11" fmla="*/ 270357 h 565088"/>
              <a:gd name="connsiteX12" fmla="*/ 428502 w 609756"/>
              <a:gd name="connsiteY12" fmla="*/ 291370 h 565088"/>
              <a:gd name="connsiteX13" fmla="*/ 386971 w 609756"/>
              <a:gd name="connsiteY13" fmla="*/ 291370 h 565088"/>
              <a:gd name="connsiteX14" fmla="*/ 386971 w 609756"/>
              <a:gd name="connsiteY14" fmla="*/ 317985 h 565088"/>
              <a:gd name="connsiteX15" fmla="*/ 433272 w 609756"/>
              <a:gd name="connsiteY15" fmla="*/ 317985 h 565088"/>
              <a:gd name="connsiteX16" fmla="*/ 433272 w 609756"/>
              <a:gd name="connsiteY16" fmla="*/ 338997 h 565088"/>
              <a:gd name="connsiteX17" fmla="*/ 361154 w 609756"/>
              <a:gd name="connsiteY17" fmla="*/ 338997 h 565088"/>
              <a:gd name="connsiteX18" fmla="*/ 167240 w 609756"/>
              <a:gd name="connsiteY18" fmla="*/ 226092 h 565088"/>
              <a:gd name="connsiteX19" fmla="*/ 200904 w 609756"/>
              <a:gd name="connsiteY19" fmla="*/ 226092 h 565088"/>
              <a:gd name="connsiteX20" fmla="*/ 235971 w 609756"/>
              <a:gd name="connsiteY20" fmla="*/ 338997 h 565088"/>
              <a:gd name="connsiteX21" fmla="*/ 208479 w 609756"/>
              <a:gd name="connsiteY21" fmla="*/ 338997 h 565088"/>
              <a:gd name="connsiteX22" fmla="*/ 199782 w 609756"/>
              <a:gd name="connsiteY22" fmla="*/ 309860 h 565088"/>
              <a:gd name="connsiteX23" fmla="*/ 167240 w 609756"/>
              <a:gd name="connsiteY23" fmla="*/ 309860 h 565088"/>
              <a:gd name="connsiteX24" fmla="*/ 159385 w 609756"/>
              <a:gd name="connsiteY24" fmla="*/ 338997 h 565088"/>
              <a:gd name="connsiteX25" fmla="*/ 132734 w 609756"/>
              <a:gd name="connsiteY25" fmla="*/ 338997 h 565088"/>
              <a:gd name="connsiteX26" fmla="*/ 306124 w 609756"/>
              <a:gd name="connsiteY26" fmla="*/ 224963 h 565088"/>
              <a:gd name="connsiteX27" fmla="*/ 337538 w 609756"/>
              <a:gd name="connsiteY27" fmla="*/ 230567 h 565088"/>
              <a:gd name="connsiteX28" fmla="*/ 332209 w 609756"/>
              <a:gd name="connsiteY28" fmla="*/ 251022 h 565088"/>
              <a:gd name="connsiteX29" fmla="*/ 305844 w 609756"/>
              <a:gd name="connsiteY29" fmla="*/ 245978 h 565088"/>
              <a:gd name="connsiteX30" fmla="*/ 268540 w 609756"/>
              <a:gd name="connsiteY30" fmla="*/ 282404 h 565088"/>
              <a:gd name="connsiteX31" fmla="*/ 303880 w 609756"/>
              <a:gd name="connsiteY31" fmla="*/ 319391 h 565088"/>
              <a:gd name="connsiteX32" fmla="*/ 316502 w 609756"/>
              <a:gd name="connsiteY32" fmla="*/ 317710 h 565088"/>
              <a:gd name="connsiteX33" fmla="*/ 316502 w 609756"/>
              <a:gd name="connsiteY33" fmla="*/ 294173 h 565088"/>
              <a:gd name="connsiteX34" fmla="*/ 299112 w 609756"/>
              <a:gd name="connsiteY34" fmla="*/ 294173 h 565088"/>
              <a:gd name="connsiteX35" fmla="*/ 299112 w 609756"/>
              <a:gd name="connsiteY35" fmla="*/ 274279 h 565088"/>
              <a:gd name="connsiteX36" fmla="*/ 341184 w 609756"/>
              <a:gd name="connsiteY36" fmla="*/ 274279 h 565088"/>
              <a:gd name="connsiteX37" fmla="*/ 341184 w 609756"/>
              <a:gd name="connsiteY37" fmla="*/ 333681 h 565088"/>
              <a:gd name="connsiteX38" fmla="*/ 303320 w 609756"/>
              <a:gd name="connsiteY38" fmla="*/ 340126 h 565088"/>
              <a:gd name="connsiteX39" fmla="*/ 257602 w 609756"/>
              <a:gd name="connsiteY39" fmla="*/ 324995 h 565088"/>
              <a:gd name="connsiteX40" fmla="*/ 241614 w 609756"/>
              <a:gd name="connsiteY40" fmla="*/ 283805 h 565088"/>
              <a:gd name="connsiteX41" fmla="*/ 306124 w 609756"/>
              <a:gd name="connsiteY41" fmla="*/ 224963 h 565088"/>
              <a:gd name="connsiteX42" fmla="*/ 283131 w 609756"/>
              <a:gd name="connsiteY42" fmla="*/ 0 h 565088"/>
              <a:gd name="connsiteX43" fmla="*/ 531748 w 609756"/>
              <a:gd name="connsiteY43" fmla="*/ 148206 h 565088"/>
              <a:gd name="connsiteX44" fmla="*/ 507896 w 609756"/>
              <a:gd name="connsiteY44" fmla="*/ 196114 h 565088"/>
              <a:gd name="connsiteX45" fmla="*/ 283131 w 609756"/>
              <a:gd name="connsiteY45" fmla="*/ 41744 h 565088"/>
              <a:gd name="connsiteX46" fmla="*/ 41810 w 609756"/>
              <a:gd name="connsiteY46" fmla="*/ 282684 h 565088"/>
              <a:gd name="connsiteX47" fmla="*/ 283131 w 609756"/>
              <a:gd name="connsiteY47" fmla="*/ 523344 h 565088"/>
              <a:gd name="connsiteX48" fmla="*/ 512386 w 609756"/>
              <a:gd name="connsiteY48" fmla="*/ 355807 h 565088"/>
              <a:gd name="connsiteX49" fmla="*/ 462999 w 609756"/>
              <a:gd name="connsiteY49" fmla="*/ 355807 h 565088"/>
              <a:gd name="connsiteX50" fmla="*/ 536518 w 609756"/>
              <a:gd name="connsiteY50" fmla="*/ 209281 h 565088"/>
              <a:gd name="connsiteX51" fmla="*/ 609756 w 609756"/>
              <a:gd name="connsiteY51" fmla="*/ 355807 h 565088"/>
              <a:gd name="connsiteX52" fmla="*/ 556160 w 609756"/>
              <a:gd name="connsiteY52" fmla="*/ 355807 h 565088"/>
              <a:gd name="connsiteX53" fmla="*/ 283131 w 609756"/>
              <a:gd name="connsiteY53" fmla="*/ 565088 h 565088"/>
              <a:gd name="connsiteX54" fmla="*/ 0 w 609756"/>
              <a:gd name="connsiteY54" fmla="*/ 282684 h 565088"/>
              <a:gd name="connsiteX55" fmla="*/ 283131 w 609756"/>
              <a:gd name="connsiteY55" fmla="*/ 0 h 565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609756" h="565088">
                <a:moveTo>
                  <a:pt x="182950" y="245143"/>
                </a:moveTo>
                <a:cubicBezTo>
                  <a:pt x="181267" y="251867"/>
                  <a:pt x="179583" y="260552"/>
                  <a:pt x="177620" y="266996"/>
                </a:cubicBezTo>
                <a:lnTo>
                  <a:pt x="170887" y="290809"/>
                </a:lnTo>
                <a:lnTo>
                  <a:pt x="195854" y="290809"/>
                </a:lnTo>
                <a:lnTo>
                  <a:pt x="188841" y="266996"/>
                </a:lnTo>
                <a:cubicBezTo>
                  <a:pt x="186877" y="260272"/>
                  <a:pt x="184914" y="251867"/>
                  <a:pt x="183230" y="245143"/>
                </a:cubicBezTo>
                <a:close/>
                <a:moveTo>
                  <a:pt x="361154" y="226092"/>
                </a:moveTo>
                <a:lnTo>
                  <a:pt x="431027" y="226092"/>
                </a:lnTo>
                <a:lnTo>
                  <a:pt x="431027" y="247104"/>
                </a:lnTo>
                <a:lnTo>
                  <a:pt x="386971" y="247104"/>
                </a:lnTo>
                <a:lnTo>
                  <a:pt x="386971" y="270357"/>
                </a:lnTo>
                <a:lnTo>
                  <a:pt x="428502" y="270357"/>
                </a:lnTo>
                <a:lnTo>
                  <a:pt x="428502" y="291370"/>
                </a:lnTo>
                <a:lnTo>
                  <a:pt x="386971" y="291370"/>
                </a:lnTo>
                <a:lnTo>
                  <a:pt x="386971" y="317985"/>
                </a:lnTo>
                <a:lnTo>
                  <a:pt x="433272" y="317985"/>
                </a:lnTo>
                <a:lnTo>
                  <a:pt x="433272" y="338997"/>
                </a:lnTo>
                <a:lnTo>
                  <a:pt x="361154" y="338997"/>
                </a:lnTo>
                <a:close/>
                <a:moveTo>
                  <a:pt x="167240" y="226092"/>
                </a:moveTo>
                <a:lnTo>
                  <a:pt x="200904" y="226092"/>
                </a:lnTo>
                <a:lnTo>
                  <a:pt x="235971" y="338997"/>
                </a:lnTo>
                <a:lnTo>
                  <a:pt x="208479" y="338997"/>
                </a:lnTo>
                <a:lnTo>
                  <a:pt x="199782" y="309860"/>
                </a:lnTo>
                <a:lnTo>
                  <a:pt x="167240" y="309860"/>
                </a:lnTo>
                <a:lnTo>
                  <a:pt x="159385" y="338997"/>
                </a:lnTo>
                <a:lnTo>
                  <a:pt x="132734" y="338997"/>
                </a:lnTo>
                <a:close/>
                <a:moveTo>
                  <a:pt x="306124" y="224963"/>
                </a:moveTo>
                <a:cubicBezTo>
                  <a:pt x="320709" y="224963"/>
                  <a:pt x="331928" y="227765"/>
                  <a:pt x="337538" y="230567"/>
                </a:cubicBezTo>
                <a:lnTo>
                  <a:pt x="332209" y="251022"/>
                </a:lnTo>
                <a:cubicBezTo>
                  <a:pt x="325758" y="248220"/>
                  <a:pt x="318185" y="245978"/>
                  <a:pt x="305844" y="245978"/>
                </a:cubicBezTo>
                <a:cubicBezTo>
                  <a:pt x="284528" y="245978"/>
                  <a:pt x="268540" y="258027"/>
                  <a:pt x="268540" y="282404"/>
                </a:cubicBezTo>
                <a:cubicBezTo>
                  <a:pt x="268540" y="305661"/>
                  <a:pt x="283125" y="319391"/>
                  <a:pt x="303880" y="319391"/>
                </a:cubicBezTo>
                <a:cubicBezTo>
                  <a:pt x="309771" y="319391"/>
                  <a:pt x="314539" y="318831"/>
                  <a:pt x="316502" y="317710"/>
                </a:cubicBezTo>
                <a:lnTo>
                  <a:pt x="316502" y="294173"/>
                </a:lnTo>
                <a:lnTo>
                  <a:pt x="299112" y="294173"/>
                </a:lnTo>
                <a:lnTo>
                  <a:pt x="299112" y="274279"/>
                </a:lnTo>
                <a:lnTo>
                  <a:pt x="341184" y="274279"/>
                </a:lnTo>
                <a:lnTo>
                  <a:pt x="341184" y="333681"/>
                </a:lnTo>
                <a:cubicBezTo>
                  <a:pt x="333331" y="336483"/>
                  <a:pt x="318465" y="340126"/>
                  <a:pt x="303320" y="340126"/>
                </a:cubicBezTo>
                <a:cubicBezTo>
                  <a:pt x="282845" y="340126"/>
                  <a:pt x="267979" y="334802"/>
                  <a:pt x="257602" y="324995"/>
                </a:cubicBezTo>
                <a:cubicBezTo>
                  <a:pt x="247224" y="315188"/>
                  <a:pt x="241334" y="300337"/>
                  <a:pt x="241614" y="283805"/>
                </a:cubicBezTo>
                <a:cubicBezTo>
                  <a:pt x="241895" y="246258"/>
                  <a:pt x="269101" y="224963"/>
                  <a:pt x="306124" y="224963"/>
                </a:cubicBezTo>
                <a:close/>
                <a:moveTo>
                  <a:pt x="283131" y="0"/>
                </a:moveTo>
                <a:cubicBezTo>
                  <a:pt x="390322" y="0"/>
                  <a:pt x="484045" y="59955"/>
                  <a:pt x="531748" y="148206"/>
                </a:cubicBezTo>
                <a:lnTo>
                  <a:pt x="507896" y="196114"/>
                </a:lnTo>
                <a:cubicBezTo>
                  <a:pt x="472820" y="106182"/>
                  <a:pt x="385552" y="41744"/>
                  <a:pt x="283131" y="41744"/>
                </a:cubicBezTo>
                <a:cubicBezTo>
                  <a:pt x="150124" y="41744"/>
                  <a:pt x="41810" y="149887"/>
                  <a:pt x="41810" y="282684"/>
                </a:cubicBezTo>
                <a:cubicBezTo>
                  <a:pt x="41810" y="415201"/>
                  <a:pt x="150124" y="523344"/>
                  <a:pt x="283131" y="523344"/>
                </a:cubicBezTo>
                <a:cubicBezTo>
                  <a:pt x="390322" y="523344"/>
                  <a:pt x="481239" y="452743"/>
                  <a:pt x="512386" y="355807"/>
                </a:cubicBezTo>
                <a:lnTo>
                  <a:pt x="462999" y="355807"/>
                </a:lnTo>
                <a:lnTo>
                  <a:pt x="536518" y="209281"/>
                </a:lnTo>
                <a:lnTo>
                  <a:pt x="609756" y="355807"/>
                </a:lnTo>
                <a:lnTo>
                  <a:pt x="556160" y="355807"/>
                </a:lnTo>
                <a:cubicBezTo>
                  <a:pt x="523610" y="476276"/>
                  <a:pt x="413613" y="565088"/>
                  <a:pt x="283131" y="565088"/>
                </a:cubicBezTo>
                <a:cubicBezTo>
                  <a:pt x="126834" y="565088"/>
                  <a:pt x="0" y="438454"/>
                  <a:pt x="0" y="282684"/>
                </a:cubicBezTo>
                <a:cubicBezTo>
                  <a:pt x="0" y="126634"/>
                  <a:pt x="126834" y="0"/>
                  <a:pt x="283131" y="0"/>
                </a:cubicBezTo>
                <a:close/>
              </a:path>
            </a:pathLst>
          </a:custGeom>
          <a:solidFill>
            <a:schemeClr val="bg1"/>
          </a:solidFill>
          <a:ln w="19050">
            <a:noFill/>
            <a:rou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1350">
              <a:cs typeface="+mn-ea"/>
              <a:sym typeface="+mn-lt"/>
            </a:endParaRPr>
          </a:p>
        </p:txBody>
      </p:sp>
      <p:sp>
        <p:nvSpPr>
          <p:cNvPr id="23" name="Rectangle: Rounded Corners 120"/>
          <p:cNvSpPr/>
          <p:nvPr/>
        </p:nvSpPr>
        <p:spPr bwMode="auto">
          <a:xfrm>
            <a:off x="5340054" y="2897197"/>
            <a:ext cx="371039" cy="347325"/>
          </a:xfrm>
          <a:custGeom>
            <a:avLst/>
            <a:gdLst>
              <a:gd name="connsiteX0" fmla="*/ 243883 w 600653"/>
              <a:gd name="connsiteY0" fmla="*/ 476473 h 562265"/>
              <a:gd name="connsiteX1" fmla="*/ 243883 w 600653"/>
              <a:gd name="connsiteY1" fmla="*/ 521100 h 562265"/>
              <a:gd name="connsiteX2" fmla="*/ 356770 w 600653"/>
              <a:gd name="connsiteY2" fmla="*/ 521100 h 562265"/>
              <a:gd name="connsiteX3" fmla="*/ 356770 w 600653"/>
              <a:gd name="connsiteY3" fmla="*/ 476473 h 562265"/>
              <a:gd name="connsiteX4" fmla="*/ 38528 w 600653"/>
              <a:gd name="connsiteY4" fmla="*/ 381063 h 562265"/>
              <a:gd name="connsiteX5" fmla="*/ 38528 w 600653"/>
              <a:gd name="connsiteY5" fmla="*/ 418766 h 562265"/>
              <a:gd name="connsiteX6" fmla="*/ 57792 w 600653"/>
              <a:gd name="connsiteY6" fmla="*/ 438001 h 562265"/>
              <a:gd name="connsiteX7" fmla="*/ 542861 w 600653"/>
              <a:gd name="connsiteY7" fmla="*/ 438001 h 562265"/>
              <a:gd name="connsiteX8" fmla="*/ 562125 w 600653"/>
              <a:gd name="connsiteY8" fmla="*/ 418766 h 562265"/>
              <a:gd name="connsiteX9" fmla="*/ 562125 w 600653"/>
              <a:gd name="connsiteY9" fmla="*/ 381063 h 562265"/>
              <a:gd name="connsiteX10" fmla="*/ 300326 w 600653"/>
              <a:gd name="connsiteY10" fmla="*/ 210426 h 562265"/>
              <a:gd name="connsiteX11" fmla="*/ 315710 w 600653"/>
              <a:gd name="connsiteY11" fmla="*/ 225826 h 562265"/>
              <a:gd name="connsiteX12" fmla="*/ 315710 w 600653"/>
              <a:gd name="connsiteY12" fmla="*/ 251620 h 562265"/>
              <a:gd name="connsiteX13" fmla="*/ 300326 w 600653"/>
              <a:gd name="connsiteY13" fmla="*/ 267019 h 562265"/>
              <a:gd name="connsiteX14" fmla="*/ 284943 w 600653"/>
              <a:gd name="connsiteY14" fmla="*/ 251620 h 562265"/>
              <a:gd name="connsiteX15" fmla="*/ 284943 w 600653"/>
              <a:gd name="connsiteY15" fmla="*/ 225826 h 562265"/>
              <a:gd name="connsiteX16" fmla="*/ 300326 w 600653"/>
              <a:gd name="connsiteY16" fmla="*/ 210426 h 562265"/>
              <a:gd name="connsiteX17" fmla="*/ 253291 w 600653"/>
              <a:gd name="connsiteY17" fmla="*/ 184466 h 562265"/>
              <a:gd name="connsiteX18" fmla="*/ 243081 w 600653"/>
              <a:gd name="connsiteY18" fmla="*/ 194851 h 562265"/>
              <a:gd name="connsiteX19" fmla="*/ 243081 w 600653"/>
              <a:gd name="connsiteY19" fmla="*/ 281397 h 562265"/>
              <a:gd name="connsiteX20" fmla="*/ 253291 w 600653"/>
              <a:gd name="connsiteY20" fmla="*/ 291782 h 562265"/>
              <a:gd name="connsiteX21" fmla="*/ 347292 w 600653"/>
              <a:gd name="connsiteY21" fmla="*/ 291782 h 562265"/>
              <a:gd name="connsiteX22" fmla="*/ 357502 w 600653"/>
              <a:gd name="connsiteY22" fmla="*/ 281397 h 562265"/>
              <a:gd name="connsiteX23" fmla="*/ 357502 w 600653"/>
              <a:gd name="connsiteY23" fmla="*/ 194851 h 562265"/>
              <a:gd name="connsiteX24" fmla="*/ 347292 w 600653"/>
              <a:gd name="connsiteY24" fmla="*/ 184466 h 562265"/>
              <a:gd name="connsiteX25" fmla="*/ 300292 w 600653"/>
              <a:gd name="connsiteY25" fmla="*/ 100420 h 562265"/>
              <a:gd name="connsiteX26" fmla="*/ 258299 w 600653"/>
              <a:gd name="connsiteY26" fmla="*/ 142347 h 562265"/>
              <a:gd name="connsiteX27" fmla="*/ 258299 w 600653"/>
              <a:gd name="connsiteY27" fmla="*/ 153694 h 562265"/>
              <a:gd name="connsiteX28" fmla="*/ 342477 w 600653"/>
              <a:gd name="connsiteY28" fmla="*/ 153694 h 562265"/>
              <a:gd name="connsiteX29" fmla="*/ 342477 w 600653"/>
              <a:gd name="connsiteY29" fmla="*/ 142347 h 562265"/>
              <a:gd name="connsiteX30" fmla="*/ 300292 w 600653"/>
              <a:gd name="connsiteY30" fmla="*/ 100420 h 562265"/>
              <a:gd name="connsiteX31" fmla="*/ 300292 w 600653"/>
              <a:gd name="connsiteY31" fmla="*/ 69648 h 562265"/>
              <a:gd name="connsiteX32" fmla="*/ 373297 w 600653"/>
              <a:gd name="connsiteY32" fmla="*/ 142347 h 562265"/>
              <a:gd name="connsiteX33" fmla="*/ 373297 w 600653"/>
              <a:gd name="connsiteY33" fmla="*/ 161964 h 562265"/>
              <a:gd name="connsiteX34" fmla="*/ 373104 w 600653"/>
              <a:gd name="connsiteY34" fmla="*/ 162925 h 562265"/>
              <a:gd name="connsiteX35" fmla="*/ 388322 w 600653"/>
              <a:gd name="connsiteY35" fmla="*/ 194851 h 562265"/>
              <a:gd name="connsiteX36" fmla="*/ 388322 w 600653"/>
              <a:gd name="connsiteY36" fmla="*/ 281397 h 562265"/>
              <a:gd name="connsiteX37" fmla="*/ 347292 w 600653"/>
              <a:gd name="connsiteY37" fmla="*/ 322554 h 562265"/>
              <a:gd name="connsiteX38" fmla="*/ 253291 w 600653"/>
              <a:gd name="connsiteY38" fmla="*/ 322554 h 562265"/>
              <a:gd name="connsiteX39" fmla="*/ 212261 w 600653"/>
              <a:gd name="connsiteY39" fmla="*/ 281397 h 562265"/>
              <a:gd name="connsiteX40" fmla="*/ 212261 w 600653"/>
              <a:gd name="connsiteY40" fmla="*/ 194851 h 562265"/>
              <a:gd name="connsiteX41" fmla="*/ 227479 w 600653"/>
              <a:gd name="connsiteY41" fmla="*/ 162925 h 562265"/>
              <a:gd name="connsiteX42" fmla="*/ 227479 w 600653"/>
              <a:gd name="connsiteY42" fmla="*/ 161964 h 562265"/>
              <a:gd name="connsiteX43" fmla="*/ 227479 w 600653"/>
              <a:gd name="connsiteY43" fmla="*/ 142347 h 562265"/>
              <a:gd name="connsiteX44" fmla="*/ 300292 w 600653"/>
              <a:gd name="connsiteY44" fmla="*/ 69648 h 562265"/>
              <a:gd name="connsiteX45" fmla="*/ 57792 w 600653"/>
              <a:gd name="connsiteY45" fmla="*/ 38472 h 562265"/>
              <a:gd name="connsiteX46" fmla="*/ 38528 w 600653"/>
              <a:gd name="connsiteY46" fmla="*/ 57708 h 562265"/>
              <a:gd name="connsiteX47" fmla="*/ 38528 w 600653"/>
              <a:gd name="connsiteY47" fmla="*/ 342591 h 562265"/>
              <a:gd name="connsiteX48" fmla="*/ 562125 w 600653"/>
              <a:gd name="connsiteY48" fmla="*/ 342591 h 562265"/>
              <a:gd name="connsiteX49" fmla="*/ 562125 w 600653"/>
              <a:gd name="connsiteY49" fmla="*/ 57708 h 562265"/>
              <a:gd name="connsiteX50" fmla="*/ 542861 w 600653"/>
              <a:gd name="connsiteY50" fmla="*/ 38472 h 562265"/>
              <a:gd name="connsiteX51" fmla="*/ 57792 w 600653"/>
              <a:gd name="connsiteY51" fmla="*/ 0 h 562265"/>
              <a:gd name="connsiteX52" fmla="*/ 542861 w 600653"/>
              <a:gd name="connsiteY52" fmla="*/ 0 h 562265"/>
              <a:gd name="connsiteX53" fmla="*/ 600653 w 600653"/>
              <a:gd name="connsiteY53" fmla="*/ 57708 h 562265"/>
              <a:gd name="connsiteX54" fmla="*/ 600653 w 600653"/>
              <a:gd name="connsiteY54" fmla="*/ 418766 h 562265"/>
              <a:gd name="connsiteX55" fmla="*/ 542861 w 600653"/>
              <a:gd name="connsiteY55" fmla="*/ 476473 h 562265"/>
              <a:gd name="connsiteX56" fmla="*/ 395298 w 600653"/>
              <a:gd name="connsiteY56" fmla="*/ 476473 h 562265"/>
              <a:gd name="connsiteX57" fmla="*/ 395298 w 600653"/>
              <a:gd name="connsiteY57" fmla="*/ 523793 h 562265"/>
              <a:gd name="connsiteX58" fmla="*/ 460411 w 600653"/>
              <a:gd name="connsiteY58" fmla="*/ 523793 h 562265"/>
              <a:gd name="connsiteX59" fmla="*/ 479675 w 600653"/>
              <a:gd name="connsiteY59" fmla="*/ 543029 h 562265"/>
              <a:gd name="connsiteX60" fmla="*/ 460411 w 600653"/>
              <a:gd name="connsiteY60" fmla="*/ 562265 h 562265"/>
              <a:gd name="connsiteX61" fmla="*/ 140435 w 600653"/>
              <a:gd name="connsiteY61" fmla="*/ 562265 h 562265"/>
              <a:gd name="connsiteX62" fmla="*/ 121171 w 600653"/>
              <a:gd name="connsiteY62" fmla="*/ 543029 h 562265"/>
              <a:gd name="connsiteX63" fmla="*/ 140435 w 600653"/>
              <a:gd name="connsiteY63" fmla="*/ 523793 h 562265"/>
              <a:gd name="connsiteX64" fmla="*/ 205355 w 600653"/>
              <a:gd name="connsiteY64" fmla="*/ 523793 h 562265"/>
              <a:gd name="connsiteX65" fmla="*/ 205355 w 600653"/>
              <a:gd name="connsiteY65" fmla="*/ 476473 h 562265"/>
              <a:gd name="connsiteX66" fmla="*/ 57792 w 600653"/>
              <a:gd name="connsiteY66" fmla="*/ 476473 h 562265"/>
              <a:gd name="connsiteX67" fmla="*/ 0 w 600653"/>
              <a:gd name="connsiteY67" fmla="*/ 418766 h 562265"/>
              <a:gd name="connsiteX68" fmla="*/ 0 w 600653"/>
              <a:gd name="connsiteY68" fmla="*/ 57708 h 562265"/>
              <a:gd name="connsiteX69" fmla="*/ 57792 w 600653"/>
              <a:gd name="connsiteY69" fmla="*/ 0 h 562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00653" h="562265">
                <a:moveTo>
                  <a:pt x="243883" y="476473"/>
                </a:moveTo>
                <a:lnTo>
                  <a:pt x="243883" y="521100"/>
                </a:lnTo>
                <a:lnTo>
                  <a:pt x="356770" y="521100"/>
                </a:lnTo>
                <a:lnTo>
                  <a:pt x="356770" y="476473"/>
                </a:lnTo>
                <a:close/>
                <a:moveTo>
                  <a:pt x="38528" y="381063"/>
                </a:moveTo>
                <a:lnTo>
                  <a:pt x="38528" y="418766"/>
                </a:lnTo>
                <a:cubicBezTo>
                  <a:pt x="38528" y="429345"/>
                  <a:pt x="47197" y="438001"/>
                  <a:pt x="57792" y="438001"/>
                </a:cubicBezTo>
                <a:lnTo>
                  <a:pt x="542861" y="438001"/>
                </a:lnTo>
                <a:cubicBezTo>
                  <a:pt x="553649" y="438001"/>
                  <a:pt x="562125" y="429345"/>
                  <a:pt x="562125" y="418766"/>
                </a:cubicBezTo>
                <a:lnTo>
                  <a:pt x="562125" y="381063"/>
                </a:lnTo>
                <a:close/>
                <a:moveTo>
                  <a:pt x="300326" y="210426"/>
                </a:moveTo>
                <a:cubicBezTo>
                  <a:pt x="308787" y="210426"/>
                  <a:pt x="315710" y="217356"/>
                  <a:pt x="315710" y="225826"/>
                </a:cubicBezTo>
                <a:lnTo>
                  <a:pt x="315710" y="251620"/>
                </a:lnTo>
                <a:cubicBezTo>
                  <a:pt x="315710" y="260089"/>
                  <a:pt x="308787" y="267019"/>
                  <a:pt x="300326" y="267019"/>
                </a:cubicBezTo>
                <a:cubicBezTo>
                  <a:pt x="291866" y="267019"/>
                  <a:pt x="284943" y="260089"/>
                  <a:pt x="284943" y="251620"/>
                </a:cubicBezTo>
                <a:lnTo>
                  <a:pt x="284943" y="225826"/>
                </a:lnTo>
                <a:cubicBezTo>
                  <a:pt x="284943" y="217356"/>
                  <a:pt x="291866" y="210426"/>
                  <a:pt x="300326" y="210426"/>
                </a:cubicBezTo>
                <a:close/>
                <a:moveTo>
                  <a:pt x="253291" y="184466"/>
                </a:moveTo>
                <a:cubicBezTo>
                  <a:pt x="247897" y="184466"/>
                  <a:pt x="243081" y="189274"/>
                  <a:pt x="243081" y="194851"/>
                </a:cubicBezTo>
                <a:lnTo>
                  <a:pt x="243081" y="281397"/>
                </a:lnTo>
                <a:cubicBezTo>
                  <a:pt x="243081" y="286974"/>
                  <a:pt x="247897" y="291782"/>
                  <a:pt x="253291" y="291782"/>
                </a:cubicBezTo>
                <a:lnTo>
                  <a:pt x="347292" y="291782"/>
                </a:lnTo>
                <a:cubicBezTo>
                  <a:pt x="352879" y="291782"/>
                  <a:pt x="357502" y="286974"/>
                  <a:pt x="357502" y="281397"/>
                </a:cubicBezTo>
                <a:lnTo>
                  <a:pt x="357502" y="194851"/>
                </a:lnTo>
                <a:cubicBezTo>
                  <a:pt x="357502" y="189274"/>
                  <a:pt x="352879" y="184466"/>
                  <a:pt x="347292" y="184466"/>
                </a:cubicBezTo>
                <a:close/>
                <a:moveTo>
                  <a:pt x="300292" y="100420"/>
                </a:moveTo>
                <a:cubicBezTo>
                  <a:pt x="277176" y="100420"/>
                  <a:pt x="258299" y="119268"/>
                  <a:pt x="258299" y="142347"/>
                </a:cubicBezTo>
                <a:lnTo>
                  <a:pt x="258299" y="153694"/>
                </a:lnTo>
                <a:lnTo>
                  <a:pt x="342477" y="153694"/>
                </a:lnTo>
                <a:lnTo>
                  <a:pt x="342477" y="142347"/>
                </a:lnTo>
                <a:cubicBezTo>
                  <a:pt x="342477" y="119268"/>
                  <a:pt x="323599" y="100420"/>
                  <a:pt x="300292" y="100420"/>
                </a:cubicBezTo>
                <a:close/>
                <a:moveTo>
                  <a:pt x="300292" y="69648"/>
                </a:moveTo>
                <a:cubicBezTo>
                  <a:pt x="340551" y="69648"/>
                  <a:pt x="373297" y="102343"/>
                  <a:pt x="373297" y="142347"/>
                </a:cubicBezTo>
                <a:lnTo>
                  <a:pt x="373297" y="161964"/>
                </a:lnTo>
                <a:cubicBezTo>
                  <a:pt x="373297" y="162348"/>
                  <a:pt x="373104" y="162541"/>
                  <a:pt x="373104" y="162925"/>
                </a:cubicBezTo>
                <a:cubicBezTo>
                  <a:pt x="382351" y="170426"/>
                  <a:pt x="388322" y="181965"/>
                  <a:pt x="388322" y="194851"/>
                </a:cubicBezTo>
                <a:lnTo>
                  <a:pt x="388322" y="281397"/>
                </a:lnTo>
                <a:cubicBezTo>
                  <a:pt x="388322" y="304091"/>
                  <a:pt x="370022" y="322554"/>
                  <a:pt x="347292" y="322554"/>
                </a:cubicBezTo>
                <a:lnTo>
                  <a:pt x="253291" y="322554"/>
                </a:lnTo>
                <a:cubicBezTo>
                  <a:pt x="230753" y="322554"/>
                  <a:pt x="212261" y="304091"/>
                  <a:pt x="212261" y="281397"/>
                </a:cubicBezTo>
                <a:lnTo>
                  <a:pt x="212261" y="194851"/>
                </a:lnTo>
                <a:cubicBezTo>
                  <a:pt x="212261" y="181965"/>
                  <a:pt x="218232" y="170426"/>
                  <a:pt x="227479" y="162925"/>
                </a:cubicBezTo>
                <a:cubicBezTo>
                  <a:pt x="227479" y="162541"/>
                  <a:pt x="227479" y="162348"/>
                  <a:pt x="227479" y="161964"/>
                </a:cubicBezTo>
                <a:lnTo>
                  <a:pt x="227479" y="142347"/>
                </a:lnTo>
                <a:cubicBezTo>
                  <a:pt x="227479" y="102343"/>
                  <a:pt x="260225" y="69648"/>
                  <a:pt x="300292" y="69648"/>
                </a:cubicBezTo>
                <a:close/>
                <a:moveTo>
                  <a:pt x="57792" y="38472"/>
                </a:moveTo>
                <a:cubicBezTo>
                  <a:pt x="47197" y="38472"/>
                  <a:pt x="38528" y="47128"/>
                  <a:pt x="38528" y="57708"/>
                </a:cubicBezTo>
                <a:lnTo>
                  <a:pt x="38528" y="342591"/>
                </a:lnTo>
                <a:lnTo>
                  <a:pt x="562125" y="342591"/>
                </a:lnTo>
                <a:lnTo>
                  <a:pt x="562125" y="57708"/>
                </a:lnTo>
                <a:cubicBezTo>
                  <a:pt x="562125" y="47128"/>
                  <a:pt x="553649" y="38472"/>
                  <a:pt x="542861" y="38472"/>
                </a:cubicBezTo>
                <a:close/>
                <a:moveTo>
                  <a:pt x="57792" y="0"/>
                </a:moveTo>
                <a:lnTo>
                  <a:pt x="542861" y="0"/>
                </a:lnTo>
                <a:cubicBezTo>
                  <a:pt x="574839" y="0"/>
                  <a:pt x="600653" y="25776"/>
                  <a:pt x="600653" y="57708"/>
                </a:cubicBezTo>
                <a:lnTo>
                  <a:pt x="600653" y="418766"/>
                </a:lnTo>
                <a:cubicBezTo>
                  <a:pt x="600653" y="450505"/>
                  <a:pt x="574839" y="476473"/>
                  <a:pt x="542861" y="476473"/>
                </a:cubicBezTo>
                <a:lnTo>
                  <a:pt x="395298" y="476473"/>
                </a:lnTo>
                <a:lnTo>
                  <a:pt x="395298" y="523793"/>
                </a:lnTo>
                <a:lnTo>
                  <a:pt x="460411" y="523793"/>
                </a:lnTo>
                <a:cubicBezTo>
                  <a:pt x="471006" y="523793"/>
                  <a:pt x="479675" y="532257"/>
                  <a:pt x="479675" y="543029"/>
                </a:cubicBezTo>
                <a:cubicBezTo>
                  <a:pt x="479675" y="553609"/>
                  <a:pt x="471006" y="562265"/>
                  <a:pt x="460411" y="562265"/>
                </a:cubicBezTo>
                <a:lnTo>
                  <a:pt x="140435" y="562265"/>
                </a:lnTo>
                <a:cubicBezTo>
                  <a:pt x="129840" y="562265"/>
                  <a:pt x="121171" y="553609"/>
                  <a:pt x="121171" y="543029"/>
                </a:cubicBezTo>
                <a:cubicBezTo>
                  <a:pt x="121171" y="532257"/>
                  <a:pt x="129840" y="523793"/>
                  <a:pt x="140435" y="523793"/>
                </a:cubicBezTo>
                <a:lnTo>
                  <a:pt x="205355" y="523793"/>
                </a:lnTo>
                <a:lnTo>
                  <a:pt x="205355" y="476473"/>
                </a:lnTo>
                <a:lnTo>
                  <a:pt x="57792" y="476473"/>
                </a:lnTo>
                <a:cubicBezTo>
                  <a:pt x="26006" y="476473"/>
                  <a:pt x="0" y="450505"/>
                  <a:pt x="0" y="418766"/>
                </a:cubicBezTo>
                <a:lnTo>
                  <a:pt x="0" y="57708"/>
                </a:lnTo>
                <a:cubicBezTo>
                  <a:pt x="0" y="25776"/>
                  <a:pt x="26006" y="0"/>
                  <a:pt x="57792" y="0"/>
                </a:cubicBezTo>
                <a:close/>
              </a:path>
            </a:pathLst>
          </a:custGeom>
          <a:solidFill>
            <a:schemeClr val="bg1"/>
          </a:solidFill>
          <a:ln w="19050">
            <a:noFill/>
            <a:rou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1350">
              <a:cs typeface="+mn-ea"/>
              <a:sym typeface="+mn-lt"/>
            </a:endParaRPr>
          </a:p>
        </p:txBody>
      </p:sp>
      <p:sp>
        <p:nvSpPr>
          <p:cNvPr id="33" name="Rectangle: Rounded Corners 120"/>
          <p:cNvSpPr/>
          <p:nvPr/>
        </p:nvSpPr>
        <p:spPr bwMode="auto">
          <a:xfrm>
            <a:off x="7253206" y="2885340"/>
            <a:ext cx="359024" cy="371039"/>
          </a:xfrm>
          <a:custGeom>
            <a:avLst/>
            <a:gdLst>
              <a:gd name="T0" fmla="*/ 743 w 743"/>
              <a:gd name="T1" fmla="*/ 27 h 769"/>
              <a:gd name="T2" fmla="*/ 736 w 743"/>
              <a:gd name="T3" fmla="*/ 8 h 769"/>
              <a:gd name="T4" fmla="*/ 717 w 743"/>
              <a:gd name="T5" fmla="*/ 0 h 769"/>
              <a:gd name="T6" fmla="*/ 599 w 743"/>
              <a:gd name="T7" fmla="*/ 0 h 769"/>
              <a:gd name="T8" fmla="*/ 591 w 743"/>
              <a:gd name="T9" fmla="*/ 1 h 769"/>
              <a:gd name="T10" fmla="*/ 569 w 743"/>
              <a:gd name="T11" fmla="*/ 1 h 769"/>
              <a:gd name="T12" fmla="*/ 555 w 743"/>
              <a:gd name="T13" fmla="*/ 2 h 769"/>
              <a:gd name="T14" fmla="*/ 184 w 743"/>
              <a:gd name="T15" fmla="*/ 2 h 769"/>
              <a:gd name="T16" fmla="*/ 171 w 743"/>
              <a:gd name="T17" fmla="*/ 1 h 769"/>
              <a:gd name="T18" fmla="*/ 152 w 743"/>
              <a:gd name="T19" fmla="*/ 1 h 769"/>
              <a:gd name="T20" fmla="*/ 144 w 743"/>
              <a:gd name="T21" fmla="*/ 0 h 769"/>
              <a:gd name="T22" fmla="*/ 26 w 743"/>
              <a:gd name="T23" fmla="*/ 0 h 769"/>
              <a:gd name="T24" fmla="*/ 8 w 743"/>
              <a:gd name="T25" fmla="*/ 8 h 769"/>
              <a:gd name="T26" fmla="*/ 0 w 743"/>
              <a:gd name="T27" fmla="*/ 27 h 769"/>
              <a:gd name="T28" fmla="*/ 118 w 743"/>
              <a:gd name="T29" fmla="*/ 266 h 769"/>
              <a:gd name="T30" fmla="*/ 118 w 743"/>
              <a:gd name="T31" fmla="*/ 267 h 769"/>
              <a:gd name="T32" fmla="*/ 118 w 743"/>
              <a:gd name="T33" fmla="*/ 270 h 769"/>
              <a:gd name="T34" fmla="*/ 342 w 743"/>
              <a:gd name="T35" fmla="*/ 511 h 769"/>
              <a:gd name="T36" fmla="*/ 342 w 743"/>
              <a:gd name="T37" fmla="*/ 713 h 769"/>
              <a:gd name="T38" fmla="*/ 242 w 743"/>
              <a:gd name="T39" fmla="*/ 713 h 769"/>
              <a:gd name="T40" fmla="*/ 228 w 743"/>
              <a:gd name="T41" fmla="*/ 727 h 769"/>
              <a:gd name="T42" fmla="*/ 228 w 743"/>
              <a:gd name="T43" fmla="*/ 756 h 769"/>
              <a:gd name="T44" fmla="*/ 242 w 743"/>
              <a:gd name="T45" fmla="*/ 769 h 769"/>
              <a:gd name="T46" fmla="*/ 498 w 743"/>
              <a:gd name="T47" fmla="*/ 769 h 769"/>
              <a:gd name="T48" fmla="*/ 511 w 743"/>
              <a:gd name="T49" fmla="*/ 756 h 769"/>
              <a:gd name="T50" fmla="*/ 511 w 743"/>
              <a:gd name="T51" fmla="*/ 727 h 769"/>
              <a:gd name="T52" fmla="*/ 498 w 743"/>
              <a:gd name="T53" fmla="*/ 713 h 769"/>
              <a:gd name="T54" fmla="*/ 398 w 743"/>
              <a:gd name="T55" fmla="*/ 713 h 769"/>
              <a:gd name="T56" fmla="*/ 398 w 743"/>
              <a:gd name="T57" fmla="*/ 511 h 769"/>
              <a:gd name="T58" fmla="*/ 621 w 743"/>
              <a:gd name="T59" fmla="*/ 279 h 769"/>
              <a:gd name="T60" fmla="*/ 623 w 743"/>
              <a:gd name="T61" fmla="*/ 271 h 769"/>
              <a:gd name="T62" fmla="*/ 623 w 743"/>
              <a:gd name="T63" fmla="*/ 266 h 769"/>
              <a:gd name="T64" fmla="*/ 743 w 743"/>
              <a:gd name="T65" fmla="*/ 27 h 769"/>
              <a:gd name="T66" fmla="*/ 370 w 743"/>
              <a:gd name="T67" fmla="*/ 457 h 769"/>
              <a:gd name="T68" fmla="*/ 174 w 743"/>
              <a:gd name="T69" fmla="*/ 261 h 769"/>
              <a:gd name="T70" fmla="*/ 174 w 743"/>
              <a:gd name="T71" fmla="*/ 58 h 769"/>
              <a:gd name="T72" fmla="*/ 566 w 743"/>
              <a:gd name="T73" fmla="*/ 58 h 769"/>
              <a:gd name="T74" fmla="*/ 566 w 743"/>
              <a:gd name="T75" fmla="*/ 261 h 769"/>
              <a:gd name="T76" fmla="*/ 370 w 743"/>
              <a:gd name="T77" fmla="*/ 457 h 769"/>
              <a:gd name="T78" fmla="*/ 118 w 743"/>
              <a:gd name="T79" fmla="*/ 209 h 769"/>
              <a:gd name="T80" fmla="*/ 55 w 743"/>
              <a:gd name="T81" fmla="*/ 53 h 769"/>
              <a:gd name="T82" fmla="*/ 118 w 743"/>
              <a:gd name="T83" fmla="*/ 53 h 769"/>
              <a:gd name="T84" fmla="*/ 118 w 743"/>
              <a:gd name="T85" fmla="*/ 209 h 769"/>
              <a:gd name="T86" fmla="*/ 626 w 743"/>
              <a:gd name="T87" fmla="*/ 209 h 769"/>
              <a:gd name="T88" fmla="*/ 626 w 743"/>
              <a:gd name="T89" fmla="*/ 53 h 769"/>
              <a:gd name="T90" fmla="*/ 688 w 743"/>
              <a:gd name="T91" fmla="*/ 53 h 769"/>
              <a:gd name="T92" fmla="*/ 626 w 743"/>
              <a:gd name="T93" fmla="*/ 20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43" h="769">
                <a:moveTo>
                  <a:pt x="743" y="27"/>
                </a:moveTo>
                <a:cubicBezTo>
                  <a:pt x="743" y="20"/>
                  <a:pt x="741" y="13"/>
                  <a:pt x="736" y="8"/>
                </a:cubicBezTo>
                <a:cubicBezTo>
                  <a:pt x="731" y="3"/>
                  <a:pt x="724" y="0"/>
                  <a:pt x="717" y="0"/>
                </a:cubicBezTo>
                <a:lnTo>
                  <a:pt x="599" y="0"/>
                </a:lnTo>
                <a:cubicBezTo>
                  <a:pt x="596" y="0"/>
                  <a:pt x="594" y="0"/>
                  <a:pt x="591" y="1"/>
                </a:cubicBezTo>
                <a:lnTo>
                  <a:pt x="569" y="1"/>
                </a:lnTo>
                <a:cubicBezTo>
                  <a:pt x="565" y="1"/>
                  <a:pt x="560" y="1"/>
                  <a:pt x="555" y="2"/>
                </a:cubicBezTo>
                <a:lnTo>
                  <a:pt x="184" y="2"/>
                </a:lnTo>
                <a:cubicBezTo>
                  <a:pt x="179" y="1"/>
                  <a:pt x="175" y="1"/>
                  <a:pt x="171" y="1"/>
                </a:cubicBezTo>
                <a:lnTo>
                  <a:pt x="152" y="1"/>
                </a:lnTo>
                <a:cubicBezTo>
                  <a:pt x="149" y="0"/>
                  <a:pt x="147" y="0"/>
                  <a:pt x="144" y="0"/>
                </a:cubicBezTo>
                <a:lnTo>
                  <a:pt x="26" y="0"/>
                </a:lnTo>
                <a:cubicBezTo>
                  <a:pt x="19" y="0"/>
                  <a:pt x="13" y="3"/>
                  <a:pt x="8" y="8"/>
                </a:cubicBezTo>
                <a:cubicBezTo>
                  <a:pt x="2" y="13"/>
                  <a:pt x="0" y="20"/>
                  <a:pt x="0" y="27"/>
                </a:cubicBezTo>
                <a:cubicBezTo>
                  <a:pt x="0" y="36"/>
                  <a:pt x="3" y="239"/>
                  <a:pt x="118" y="266"/>
                </a:cubicBezTo>
                <a:lnTo>
                  <a:pt x="118" y="267"/>
                </a:lnTo>
                <a:cubicBezTo>
                  <a:pt x="118" y="268"/>
                  <a:pt x="118" y="269"/>
                  <a:pt x="118" y="270"/>
                </a:cubicBezTo>
                <a:cubicBezTo>
                  <a:pt x="123" y="394"/>
                  <a:pt x="220" y="497"/>
                  <a:pt x="342" y="511"/>
                </a:cubicBezTo>
                <a:lnTo>
                  <a:pt x="342" y="713"/>
                </a:lnTo>
                <a:lnTo>
                  <a:pt x="242" y="713"/>
                </a:lnTo>
                <a:cubicBezTo>
                  <a:pt x="234" y="713"/>
                  <a:pt x="228" y="719"/>
                  <a:pt x="228" y="727"/>
                </a:cubicBezTo>
                <a:lnTo>
                  <a:pt x="228" y="756"/>
                </a:lnTo>
                <a:cubicBezTo>
                  <a:pt x="228" y="763"/>
                  <a:pt x="234" y="769"/>
                  <a:pt x="242" y="769"/>
                </a:cubicBezTo>
                <a:lnTo>
                  <a:pt x="498" y="769"/>
                </a:lnTo>
                <a:cubicBezTo>
                  <a:pt x="505" y="769"/>
                  <a:pt x="511" y="763"/>
                  <a:pt x="511" y="756"/>
                </a:cubicBezTo>
                <a:lnTo>
                  <a:pt x="511" y="727"/>
                </a:lnTo>
                <a:cubicBezTo>
                  <a:pt x="511" y="719"/>
                  <a:pt x="505" y="713"/>
                  <a:pt x="498" y="713"/>
                </a:cubicBezTo>
                <a:lnTo>
                  <a:pt x="398" y="713"/>
                </a:lnTo>
                <a:lnTo>
                  <a:pt x="398" y="511"/>
                </a:lnTo>
                <a:cubicBezTo>
                  <a:pt x="519" y="498"/>
                  <a:pt x="612" y="401"/>
                  <a:pt x="621" y="279"/>
                </a:cubicBezTo>
                <a:cubicBezTo>
                  <a:pt x="622" y="277"/>
                  <a:pt x="623" y="274"/>
                  <a:pt x="623" y="271"/>
                </a:cubicBezTo>
                <a:lnTo>
                  <a:pt x="623" y="266"/>
                </a:lnTo>
                <a:cubicBezTo>
                  <a:pt x="740" y="242"/>
                  <a:pt x="743" y="36"/>
                  <a:pt x="743" y="27"/>
                </a:cubicBezTo>
                <a:close/>
                <a:moveTo>
                  <a:pt x="370" y="457"/>
                </a:moveTo>
                <a:cubicBezTo>
                  <a:pt x="262" y="457"/>
                  <a:pt x="174" y="369"/>
                  <a:pt x="174" y="261"/>
                </a:cubicBezTo>
                <a:lnTo>
                  <a:pt x="174" y="58"/>
                </a:lnTo>
                <a:lnTo>
                  <a:pt x="566" y="58"/>
                </a:lnTo>
                <a:lnTo>
                  <a:pt x="566" y="261"/>
                </a:lnTo>
                <a:cubicBezTo>
                  <a:pt x="566" y="369"/>
                  <a:pt x="478" y="457"/>
                  <a:pt x="370" y="457"/>
                </a:cubicBezTo>
                <a:close/>
                <a:moveTo>
                  <a:pt x="118" y="209"/>
                </a:moveTo>
                <a:cubicBezTo>
                  <a:pt x="73" y="184"/>
                  <a:pt x="59" y="98"/>
                  <a:pt x="55" y="53"/>
                </a:cubicBezTo>
                <a:lnTo>
                  <a:pt x="118" y="53"/>
                </a:lnTo>
                <a:lnTo>
                  <a:pt x="118" y="209"/>
                </a:lnTo>
                <a:close/>
                <a:moveTo>
                  <a:pt x="626" y="209"/>
                </a:moveTo>
                <a:lnTo>
                  <a:pt x="626" y="53"/>
                </a:lnTo>
                <a:lnTo>
                  <a:pt x="688" y="53"/>
                </a:lnTo>
                <a:cubicBezTo>
                  <a:pt x="684" y="98"/>
                  <a:pt x="670" y="184"/>
                  <a:pt x="626" y="209"/>
                </a:cubicBezTo>
                <a:close/>
              </a:path>
            </a:pathLst>
          </a:custGeom>
          <a:solidFill>
            <a:schemeClr val="bg1"/>
          </a:solidFill>
          <a:ln w="19050">
            <a:noFill/>
            <a:rou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1350">
              <a:cs typeface="+mn-ea"/>
              <a:sym typeface="+mn-lt"/>
            </a:endParaRPr>
          </a:p>
        </p:txBody>
      </p:sp>
      <p:grpSp>
        <p:nvGrpSpPr>
          <p:cNvPr id="34" name="组合 33"/>
          <p:cNvGrpSpPr/>
          <p:nvPr/>
        </p:nvGrpSpPr>
        <p:grpSpPr>
          <a:xfrm>
            <a:off x="773050" y="3707941"/>
            <a:ext cx="1876463" cy="671959"/>
            <a:chOff x="8386922" y="2192795"/>
            <a:chExt cx="2501951" cy="895945"/>
          </a:xfrm>
        </p:grpSpPr>
        <p:sp>
          <p:nvSpPr>
            <p:cNvPr id="35" name="矩形 34"/>
            <p:cNvSpPr/>
            <p:nvPr/>
          </p:nvSpPr>
          <p:spPr>
            <a:xfrm>
              <a:off x="8386922" y="2192795"/>
              <a:ext cx="2501951" cy="4416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350" dirty="0">
                  <a:solidFill>
                    <a:schemeClr val="tx1">
                      <a:lumMod val="75000"/>
                      <a:lumOff val="25000"/>
                    </a:schemeClr>
                  </a:solidFill>
                  <a:cs typeface="+mn-ea"/>
                  <a:sym typeface="+mn-lt"/>
                </a:rPr>
                <a:t>标题文字添加</a:t>
              </a:r>
            </a:p>
          </p:txBody>
        </p:sp>
        <p:sp>
          <p:nvSpPr>
            <p:cNvPr id="36" name="文本框 35"/>
            <p:cNvSpPr txBox="1"/>
            <p:nvPr/>
          </p:nvSpPr>
          <p:spPr>
            <a:xfrm>
              <a:off x="8504910" y="2542351"/>
              <a:ext cx="2265974" cy="546389"/>
            </a:xfrm>
            <a:prstGeom prst="rect">
              <a:avLst/>
            </a:prstGeom>
            <a:noFill/>
          </p:spPr>
          <p:txBody>
            <a:bodyPr wrap="square" rtlCol="0">
              <a:spAutoFit/>
              <a:scene3d>
                <a:camera prst="orthographicFront"/>
                <a:lightRig rig="threePt" dir="t"/>
              </a:scene3d>
              <a:sp3d contourW="12700"/>
            </a:bodyPr>
            <a:lstStyle/>
            <a:p>
              <a:pPr algn="ctr">
                <a:lnSpc>
                  <a:spcPct val="184000"/>
                </a:lnSpc>
              </a:pPr>
              <a:r>
                <a:rPr lang="zh-CN" altLang="en-US" sz="600" dirty="0">
                  <a:solidFill>
                    <a:schemeClr val="tx1">
                      <a:lumMod val="75000"/>
                      <a:lumOff val="25000"/>
                    </a:schemeClr>
                  </a:solidFill>
                  <a:cs typeface="+mn-ea"/>
                  <a:sym typeface="+mn-lt"/>
                </a:rPr>
                <a:t>单击输入标题内容单击输入标题内容单击输入标题内容单击输入标题内容</a:t>
              </a:r>
            </a:p>
          </p:txBody>
        </p:sp>
      </p:grpSp>
      <p:grpSp>
        <p:nvGrpSpPr>
          <p:cNvPr id="38" name="组合 37"/>
          <p:cNvGrpSpPr/>
          <p:nvPr/>
        </p:nvGrpSpPr>
        <p:grpSpPr>
          <a:xfrm>
            <a:off x="2680196" y="3707941"/>
            <a:ext cx="1876463" cy="688117"/>
            <a:chOff x="8386922" y="2192795"/>
            <a:chExt cx="2501951" cy="917489"/>
          </a:xfrm>
        </p:grpSpPr>
        <p:sp>
          <p:nvSpPr>
            <p:cNvPr id="39" name="矩形 38"/>
            <p:cNvSpPr/>
            <p:nvPr/>
          </p:nvSpPr>
          <p:spPr>
            <a:xfrm>
              <a:off x="8386922" y="2192795"/>
              <a:ext cx="2501951" cy="4416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350" dirty="0">
                  <a:solidFill>
                    <a:schemeClr val="tx1">
                      <a:lumMod val="75000"/>
                      <a:lumOff val="25000"/>
                    </a:schemeClr>
                  </a:solidFill>
                  <a:cs typeface="+mn-ea"/>
                  <a:sym typeface="+mn-lt"/>
                </a:rPr>
                <a:t>标题文字添加</a:t>
              </a:r>
            </a:p>
          </p:txBody>
        </p:sp>
        <p:sp>
          <p:nvSpPr>
            <p:cNvPr id="40" name="文本框 39"/>
            <p:cNvSpPr txBox="1"/>
            <p:nvPr/>
          </p:nvSpPr>
          <p:spPr>
            <a:xfrm>
              <a:off x="8504910" y="2542351"/>
              <a:ext cx="2265974" cy="567933"/>
            </a:xfrm>
            <a:prstGeom prst="rect">
              <a:avLst/>
            </a:prstGeom>
            <a:noFill/>
          </p:spPr>
          <p:txBody>
            <a:bodyPr wrap="square" rtlCol="0">
              <a:spAutoFit/>
              <a:scene3d>
                <a:camera prst="orthographicFront"/>
                <a:lightRig rig="threePt" dir="t"/>
              </a:scene3d>
              <a:sp3d contourW="12700"/>
            </a:bodyPr>
            <a:lstStyle/>
            <a:p>
              <a:pPr algn="ctr">
                <a:lnSpc>
                  <a:spcPct val="194000"/>
                </a:lnSpc>
              </a:pPr>
              <a:r>
                <a:rPr lang="zh-CN" altLang="en-US" sz="600" dirty="0">
                  <a:solidFill>
                    <a:schemeClr val="tx1">
                      <a:lumMod val="75000"/>
                      <a:lumOff val="25000"/>
                    </a:schemeClr>
                  </a:solidFill>
                  <a:cs typeface="+mn-ea"/>
                  <a:sym typeface="+mn-lt"/>
                </a:rPr>
                <a:t>单击输入标题内容单击输入标题内容单击输入标题内容单击输入标题内容</a:t>
              </a:r>
            </a:p>
          </p:txBody>
        </p:sp>
      </p:grpSp>
      <p:grpSp>
        <p:nvGrpSpPr>
          <p:cNvPr id="41" name="组合 40"/>
          <p:cNvGrpSpPr/>
          <p:nvPr/>
        </p:nvGrpSpPr>
        <p:grpSpPr>
          <a:xfrm>
            <a:off x="4587341" y="3707942"/>
            <a:ext cx="1876463" cy="655801"/>
            <a:chOff x="8386922" y="2192795"/>
            <a:chExt cx="2501951" cy="874401"/>
          </a:xfrm>
        </p:grpSpPr>
        <p:sp>
          <p:nvSpPr>
            <p:cNvPr id="42" name="矩形 41"/>
            <p:cNvSpPr/>
            <p:nvPr/>
          </p:nvSpPr>
          <p:spPr>
            <a:xfrm>
              <a:off x="8386922" y="2192795"/>
              <a:ext cx="2501951" cy="4416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350" dirty="0">
                  <a:solidFill>
                    <a:schemeClr val="tx1">
                      <a:lumMod val="75000"/>
                      <a:lumOff val="25000"/>
                    </a:schemeClr>
                  </a:solidFill>
                  <a:cs typeface="+mn-ea"/>
                  <a:sym typeface="+mn-lt"/>
                </a:rPr>
                <a:t>标题文字添加</a:t>
              </a:r>
            </a:p>
          </p:txBody>
        </p:sp>
        <p:sp>
          <p:nvSpPr>
            <p:cNvPr id="43" name="文本框 42"/>
            <p:cNvSpPr txBox="1"/>
            <p:nvPr/>
          </p:nvSpPr>
          <p:spPr>
            <a:xfrm>
              <a:off x="8504910" y="2542351"/>
              <a:ext cx="2265974" cy="524845"/>
            </a:xfrm>
            <a:prstGeom prst="rect">
              <a:avLst/>
            </a:prstGeom>
            <a:noFill/>
          </p:spPr>
          <p:txBody>
            <a:bodyPr wrap="square" rtlCol="0">
              <a:spAutoFit/>
              <a:scene3d>
                <a:camera prst="orthographicFront"/>
                <a:lightRig rig="threePt" dir="t"/>
              </a:scene3d>
              <a:sp3d contourW="12700"/>
            </a:bodyPr>
            <a:lstStyle/>
            <a:p>
              <a:pPr algn="ctr">
                <a:lnSpc>
                  <a:spcPct val="174000"/>
                </a:lnSpc>
              </a:pPr>
              <a:r>
                <a:rPr lang="zh-CN" altLang="en-US" sz="600" dirty="0">
                  <a:solidFill>
                    <a:schemeClr val="tx1">
                      <a:lumMod val="75000"/>
                      <a:lumOff val="25000"/>
                    </a:schemeClr>
                  </a:solidFill>
                  <a:cs typeface="+mn-ea"/>
                  <a:sym typeface="+mn-lt"/>
                </a:rPr>
                <a:t>单击输入标题内容单击输入标题内容单击输入标题内容单击输入标题内容</a:t>
              </a:r>
            </a:p>
          </p:txBody>
        </p:sp>
      </p:grpSp>
      <p:grpSp>
        <p:nvGrpSpPr>
          <p:cNvPr id="44" name="组合 43"/>
          <p:cNvGrpSpPr/>
          <p:nvPr/>
        </p:nvGrpSpPr>
        <p:grpSpPr>
          <a:xfrm>
            <a:off x="6494487" y="3707941"/>
            <a:ext cx="1876463" cy="688117"/>
            <a:chOff x="8386922" y="2192795"/>
            <a:chExt cx="2501951" cy="917489"/>
          </a:xfrm>
        </p:grpSpPr>
        <p:sp>
          <p:nvSpPr>
            <p:cNvPr id="45" name="矩形 44"/>
            <p:cNvSpPr/>
            <p:nvPr/>
          </p:nvSpPr>
          <p:spPr>
            <a:xfrm>
              <a:off x="8386922" y="2192795"/>
              <a:ext cx="2501951" cy="4416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350" dirty="0">
                  <a:solidFill>
                    <a:schemeClr val="tx1">
                      <a:lumMod val="75000"/>
                      <a:lumOff val="25000"/>
                    </a:schemeClr>
                  </a:solidFill>
                  <a:cs typeface="+mn-ea"/>
                  <a:sym typeface="+mn-lt"/>
                </a:rPr>
                <a:t>标题文字添加</a:t>
              </a:r>
            </a:p>
          </p:txBody>
        </p:sp>
        <p:sp>
          <p:nvSpPr>
            <p:cNvPr id="46" name="文本框 45"/>
            <p:cNvSpPr txBox="1"/>
            <p:nvPr/>
          </p:nvSpPr>
          <p:spPr>
            <a:xfrm>
              <a:off x="8504910" y="2542351"/>
              <a:ext cx="2265974" cy="567933"/>
            </a:xfrm>
            <a:prstGeom prst="rect">
              <a:avLst/>
            </a:prstGeom>
            <a:noFill/>
          </p:spPr>
          <p:txBody>
            <a:bodyPr wrap="square" rtlCol="0">
              <a:spAutoFit/>
              <a:scene3d>
                <a:camera prst="orthographicFront"/>
                <a:lightRig rig="threePt" dir="t"/>
              </a:scene3d>
              <a:sp3d contourW="12700"/>
            </a:bodyPr>
            <a:lstStyle/>
            <a:p>
              <a:pPr algn="ctr">
                <a:lnSpc>
                  <a:spcPct val="194000"/>
                </a:lnSpc>
              </a:pPr>
              <a:r>
                <a:rPr lang="zh-CN" altLang="en-US" sz="600" dirty="0">
                  <a:solidFill>
                    <a:schemeClr val="tx1">
                      <a:lumMod val="75000"/>
                      <a:lumOff val="25000"/>
                    </a:schemeClr>
                  </a:solidFill>
                  <a:cs typeface="+mn-ea"/>
                  <a:sym typeface="+mn-lt"/>
                </a:rPr>
                <a:t>单击输入标题内容单击输入标题内容单击输入标题内容单击输入标题内容</a:t>
              </a:r>
            </a:p>
          </p:txBody>
        </p:sp>
      </p:grpSp>
      <p:grpSp>
        <p:nvGrpSpPr>
          <p:cNvPr id="11" name="组合 10"/>
          <p:cNvGrpSpPr/>
          <p:nvPr/>
        </p:nvGrpSpPr>
        <p:grpSpPr>
          <a:xfrm>
            <a:off x="2961005" y="211455"/>
            <a:ext cx="2493645" cy="543560"/>
            <a:chOff x="4663" y="429"/>
            <a:chExt cx="3927" cy="856"/>
          </a:xfrm>
        </p:grpSpPr>
        <p:sp>
          <p:nvSpPr>
            <p:cNvPr id="12" name="文本框 11"/>
            <p:cNvSpPr txBox="1"/>
            <p:nvPr/>
          </p:nvSpPr>
          <p:spPr>
            <a:xfrm>
              <a:off x="4663" y="1020"/>
              <a:ext cx="3927" cy="265"/>
            </a:xfrm>
            <a:prstGeom prst="rect">
              <a:avLst/>
            </a:prstGeom>
            <a:noFill/>
          </p:spPr>
          <p:txBody>
            <a:bodyPr wrap="square">
              <a:spAutoFit/>
              <a:scene3d>
                <a:camera prst="orthographicFront"/>
                <a:lightRig rig="threePt" dir="t"/>
              </a:scene3d>
              <a:sp3d contourW="12700"/>
            </a:bodyPr>
            <a:lstStyle/>
            <a:p>
              <a:pPr algn="ctr">
                <a:lnSpc>
                  <a:spcPct val="125000"/>
                </a:lnSpc>
                <a:defRPr/>
              </a:pPr>
              <a:r>
                <a:rPr lang="en-US" altLang="zh-CN" sz="400" dirty="0">
                  <a:solidFill>
                    <a:schemeClr val="tx1">
                      <a:lumMod val="50000"/>
                      <a:lumOff val="50000"/>
                    </a:schemeClr>
                  </a:solidFill>
                  <a:cs typeface="+mn-ea"/>
                  <a:sym typeface="+mn-lt"/>
                </a:rPr>
                <a:t>We have many PowerPoint </a:t>
              </a:r>
              <a:r>
                <a:rPr lang="zh-CN" altLang="en-US" sz="400" dirty="0">
                  <a:solidFill>
                    <a:schemeClr val="tx1">
                      <a:lumMod val="50000"/>
                      <a:lumOff val="50000"/>
                    </a:schemeClr>
                  </a:solidFill>
                  <a:cs typeface="+mn-ea"/>
                  <a:sym typeface="+mn-lt"/>
                </a:rPr>
                <a:t>templates</a:t>
              </a:r>
              <a:r>
                <a:rPr lang="en-US" altLang="zh-CN" sz="400" dirty="0">
                  <a:solidFill>
                    <a:schemeClr val="tx1">
                      <a:lumMod val="50000"/>
                      <a:lumOff val="50000"/>
                    </a:schemeClr>
                  </a:solidFill>
                  <a:cs typeface="+mn-ea"/>
                  <a:sym typeface="+mn-lt"/>
                </a:rPr>
                <a:t> that has been specifically designed to help anyone</a:t>
              </a:r>
            </a:p>
          </p:txBody>
        </p:sp>
        <p:cxnSp>
          <p:nvCxnSpPr>
            <p:cNvPr id="16" name="直接连接符 15"/>
            <p:cNvCxnSpPr/>
            <p:nvPr/>
          </p:nvCxnSpPr>
          <p:spPr>
            <a:xfrm flipV="1">
              <a:off x="6377" y="984"/>
              <a:ext cx="499" cy="4"/>
            </a:xfrm>
            <a:prstGeom prst="line">
              <a:avLst/>
            </a:prstGeom>
            <a:ln w="28575" cap="rnd">
              <a:solidFill>
                <a:srgbClr val="359DB7"/>
              </a:solidFill>
              <a:round/>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5546" y="429"/>
              <a:ext cx="2330" cy="531"/>
            </a:xfrm>
            <a:prstGeom prst="rect">
              <a:avLst/>
            </a:prstGeom>
            <a:noFill/>
          </p:spPr>
          <p:txBody>
            <a:bodyPr wrap="square" rtlCol="0">
              <a:spAutoFit/>
              <a:scene3d>
                <a:camera prst="orthographicFront"/>
                <a:lightRig rig="threePt" dir="t"/>
              </a:scene3d>
              <a:sp3d contourW="12700"/>
            </a:bodyPr>
            <a:lstStyle/>
            <a:p>
              <a:r>
                <a:rPr lang="zh-CN" altLang="en-US" sz="1600" dirty="0">
                  <a:solidFill>
                    <a:srgbClr val="2B8DB0"/>
                  </a:solidFill>
                  <a:cs typeface="+mn-ea"/>
                  <a:sym typeface="+mn-lt"/>
                </a:rPr>
                <a:t>输入标题内容</a:t>
              </a:r>
            </a:p>
          </p:txBody>
        </p:sp>
      </p:gr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p:cTn id="46" dur="500" fill="hold"/>
                                        <p:tgtEl>
                                          <p:spTgt spid="33"/>
                                        </p:tgtEl>
                                        <p:attrNameLst>
                                          <p:attrName>ppt_w</p:attrName>
                                        </p:attrNameLst>
                                      </p:cBhvr>
                                      <p:tavLst>
                                        <p:tav tm="0">
                                          <p:val>
                                            <p:fltVal val="0"/>
                                          </p:val>
                                        </p:tav>
                                        <p:tav tm="100000">
                                          <p:val>
                                            <p:strVal val="#ppt_w"/>
                                          </p:val>
                                        </p:tav>
                                      </p:tavLst>
                                    </p:anim>
                                    <p:anim calcmode="lin" valueType="num">
                                      <p:cBhvr>
                                        <p:cTn id="47" dur="500" fill="hold"/>
                                        <p:tgtEl>
                                          <p:spTgt spid="33"/>
                                        </p:tgtEl>
                                        <p:attrNameLst>
                                          <p:attrName>ppt_h</p:attrName>
                                        </p:attrNameLst>
                                      </p:cBhvr>
                                      <p:tavLst>
                                        <p:tav tm="0">
                                          <p:val>
                                            <p:fltVal val="0"/>
                                          </p:val>
                                        </p:tav>
                                        <p:tav tm="100000">
                                          <p:val>
                                            <p:strVal val="#ppt_h"/>
                                          </p:val>
                                        </p:tav>
                                      </p:tavLst>
                                    </p:anim>
                                    <p:animEffect transition="in" filter="fade">
                                      <p:cBhvr>
                                        <p:cTn id="48" dur="500"/>
                                        <p:tgtEl>
                                          <p:spTgt spid="33"/>
                                        </p:tgtEl>
                                      </p:cBhvr>
                                    </p:animEffect>
                                  </p:childTnLst>
                                </p:cTn>
                              </p:par>
                            </p:childTnLst>
                          </p:cTn>
                        </p:par>
                        <p:par>
                          <p:cTn id="49" fill="hold">
                            <p:stCondLst>
                              <p:cond delay="1000"/>
                            </p:stCondLst>
                            <p:childTnLst>
                              <p:par>
                                <p:cTn id="50" presetID="42" presetClass="entr" presetSubtype="0" fill="hold" nodeType="after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1000"/>
                                        <p:tgtEl>
                                          <p:spTgt spid="34"/>
                                        </p:tgtEl>
                                      </p:cBhvr>
                                    </p:animEffect>
                                    <p:anim calcmode="lin" valueType="num">
                                      <p:cBhvr>
                                        <p:cTn id="53" dur="1000" fill="hold"/>
                                        <p:tgtEl>
                                          <p:spTgt spid="34"/>
                                        </p:tgtEl>
                                        <p:attrNameLst>
                                          <p:attrName>ppt_x</p:attrName>
                                        </p:attrNameLst>
                                      </p:cBhvr>
                                      <p:tavLst>
                                        <p:tav tm="0">
                                          <p:val>
                                            <p:strVal val="#ppt_x"/>
                                          </p:val>
                                        </p:tav>
                                        <p:tav tm="100000">
                                          <p:val>
                                            <p:strVal val="#ppt_x"/>
                                          </p:val>
                                        </p:tav>
                                      </p:tavLst>
                                    </p:anim>
                                    <p:anim calcmode="lin" valueType="num">
                                      <p:cBhvr>
                                        <p:cTn id="54" dur="1000" fill="hold"/>
                                        <p:tgtEl>
                                          <p:spTgt spid="34"/>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fade">
                                      <p:cBhvr>
                                        <p:cTn id="57" dur="1000"/>
                                        <p:tgtEl>
                                          <p:spTgt spid="38"/>
                                        </p:tgtEl>
                                      </p:cBhvr>
                                    </p:animEffect>
                                    <p:anim calcmode="lin" valueType="num">
                                      <p:cBhvr>
                                        <p:cTn id="58" dur="1000" fill="hold"/>
                                        <p:tgtEl>
                                          <p:spTgt spid="38"/>
                                        </p:tgtEl>
                                        <p:attrNameLst>
                                          <p:attrName>ppt_x</p:attrName>
                                        </p:attrNameLst>
                                      </p:cBhvr>
                                      <p:tavLst>
                                        <p:tav tm="0">
                                          <p:val>
                                            <p:strVal val="#ppt_x"/>
                                          </p:val>
                                        </p:tav>
                                        <p:tav tm="100000">
                                          <p:val>
                                            <p:strVal val="#ppt_x"/>
                                          </p:val>
                                        </p:tav>
                                      </p:tavLst>
                                    </p:anim>
                                    <p:anim calcmode="lin" valueType="num">
                                      <p:cBhvr>
                                        <p:cTn id="59" dur="1000" fill="hold"/>
                                        <p:tgtEl>
                                          <p:spTgt spid="38"/>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1000"/>
                                        <p:tgtEl>
                                          <p:spTgt spid="41"/>
                                        </p:tgtEl>
                                      </p:cBhvr>
                                    </p:animEffect>
                                    <p:anim calcmode="lin" valueType="num">
                                      <p:cBhvr>
                                        <p:cTn id="63" dur="1000" fill="hold"/>
                                        <p:tgtEl>
                                          <p:spTgt spid="41"/>
                                        </p:tgtEl>
                                        <p:attrNameLst>
                                          <p:attrName>ppt_x</p:attrName>
                                        </p:attrNameLst>
                                      </p:cBhvr>
                                      <p:tavLst>
                                        <p:tav tm="0">
                                          <p:val>
                                            <p:strVal val="#ppt_x"/>
                                          </p:val>
                                        </p:tav>
                                        <p:tav tm="100000">
                                          <p:val>
                                            <p:strVal val="#ppt_x"/>
                                          </p:val>
                                        </p:tav>
                                      </p:tavLst>
                                    </p:anim>
                                    <p:anim calcmode="lin" valueType="num">
                                      <p:cBhvr>
                                        <p:cTn id="64" dur="1000" fill="hold"/>
                                        <p:tgtEl>
                                          <p:spTgt spid="41"/>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fade">
                                      <p:cBhvr>
                                        <p:cTn id="67" dur="1000"/>
                                        <p:tgtEl>
                                          <p:spTgt spid="44"/>
                                        </p:tgtEl>
                                      </p:cBhvr>
                                    </p:animEffect>
                                    <p:anim calcmode="lin" valueType="num">
                                      <p:cBhvr>
                                        <p:cTn id="68" dur="1000" fill="hold"/>
                                        <p:tgtEl>
                                          <p:spTgt spid="44"/>
                                        </p:tgtEl>
                                        <p:attrNameLst>
                                          <p:attrName>ppt_x</p:attrName>
                                        </p:attrNameLst>
                                      </p:cBhvr>
                                      <p:tavLst>
                                        <p:tav tm="0">
                                          <p:val>
                                            <p:strVal val="#ppt_x"/>
                                          </p:val>
                                        </p:tav>
                                        <p:tav tm="100000">
                                          <p:val>
                                            <p:strVal val="#ppt_x"/>
                                          </p:val>
                                        </p:tav>
                                      </p:tavLst>
                                    </p:anim>
                                    <p:anim calcmode="lin" valueType="num">
                                      <p:cBhvr>
                                        <p:cTn id="6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5" grpId="0" bldLvl="0" animBg="1"/>
      <p:bldP spid="6" grpId="0" bldLvl="0" animBg="1"/>
      <p:bldP spid="8" grpId="0" bldLvl="0" animBg="1"/>
      <p:bldP spid="10" grpId="0" bldLvl="0" animBg="1"/>
      <p:bldP spid="17" grpId="0" bldLvl="0" animBg="1"/>
      <p:bldP spid="23" grpId="0" bldLvl="0" animBg="1"/>
      <p:bldP spid="33"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961005" y="211455"/>
            <a:ext cx="2493645" cy="543560"/>
            <a:chOff x="4663" y="429"/>
            <a:chExt cx="3927" cy="856"/>
          </a:xfrm>
        </p:grpSpPr>
        <p:sp>
          <p:nvSpPr>
            <p:cNvPr id="5" name="文本框 4"/>
            <p:cNvSpPr txBox="1"/>
            <p:nvPr/>
          </p:nvSpPr>
          <p:spPr>
            <a:xfrm>
              <a:off x="4663" y="1020"/>
              <a:ext cx="3927" cy="265"/>
            </a:xfrm>
            <a:prstGeom prst="rect">
              <a:avLst/>
            </a:prstGeom>
            <a:noFill/>
          </p:spPr>
          <p:txBody>
            <a:bodyPr wrap="square">
              <a:spAutoFit/>
              <a:scene3d>
                <a:camera prst="orthographicFront"/>
                <a:lightRig rig="threePt" dir="t"/>
              </a:scene3d>
              <a:sp3d contourW="12700"/>
            </a:bodyPr>
            <a:lstStyle/>
            <a:p>
              <a:pPr algn="ctr">
                <a:lnSpc>
                  <a:spcPct val="125000"/>
                </a:lnSpc>
                <a:defRPr/>
              </a:pPr>
              <a:r>
                <a:rPr lang="en-US" altLang="zh-CN" sz="400" dirty="0">
                  <a:solidFill>
                    <a:schemeClr val="tx1">
                      <a:lumMod val="50000"/>
                      <a:lumOff val="50000"/>
                    </a:schemeClr>
                  </a:solidFill>
                  <a:cs typeface="+mn-ea"/>
                  <a:sym typeface="+mn-lt"/>
                </a:rPr>
                <a:t>We have many PowerPoint </a:t>
              </a:r>
              <a:r>
                <a:rPr lang="zh-CN" altLang="en-US" sz="400" dirty="0">
                  <a:solidFill>
                    <a:schemeClr val="tx1">
                      <a:lumMod val="50000"/>
                      <a:lumOff val="50000"/>
                    </a:schemeClr>
                  </a:solidFill>
                  <a:cs typeface="+mn-ea"/>
                  <a:sym typeface="+mn-lt"/>
                </a:rPr>
                <a:t>templates</a:t>
              </a:r>
              <a:r>
                <a:rPr lang="en-US" altLang="zh-CN" sz="400" dirty="0">
                  <a:solidFill>
                    <a:schemeClr val="tx1">
                      <a:lumMod val="50000"/>
                      <a:lumOff val="50000"/>
                    </a:schemeClr>
                  </a:solidFill>
                  <a:cs typeface="+mn-ea"/>
                  <a:sym typeface="+mn-lt"/>
                </a:rPr>
                <a:t> that has been specifically designed to help anyone</a:t>
              </a:r>
            </a:p>
          </p:txBody>
        </p:sp>
        <p:cxnSp>
          <p:nvCxnSpPr>
            <p:cNvPr id="16" name="直接连接符 15"/>
            <p:cNvCxnSpPr/>
            <p:nvPr/>
          </p:nvCxnSpPr>
          <p:spPr>
            <a:xfrm flipV="1">
              <a:off x="6377" y="984"/>
              <a:ext cx="499" cy="4"/>
            </a:xfrm>
            <a:prstGeom prst="line">
              <a:avLst/>
            </a:prstGeom>
            <a:ln w="28575" cap="rnd">
              <a:solidFill>
                <a:srgbClr val="359DB7"/>
              </a:solidFill>
              <a:round/>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546" y="429"/>
              <a:ext cx="2330" cy="531"/>
            </a:xfrm>
            <a:prstGeom prst="rect">
              <a:avLst/>
            </a:prstGeom>
            <a:noFill/>
          </p:spPr>
          <p:txBody>
            <a:bodyPr wrap="square" rtlCol="0">
              <a:spAutoFit/>
              <a:scene3d>
                <a:camera prst="orthographicFront"/>
                <a:lightRig rig="threePt" dir="t"/>
              </a:scene3d>
              <a:sp3d contourW="12700"/>
            </a:bodyPr>
            <a:lstStyle/>
            <a:p>
              <a:r>
                <a:rPr lang="zh-CN" altLang="en-US" sz="1600" dirty="0">
                  <a:solidFill>
                    <a:srgbClr val="2B8DB0"/>
                  </a:solidFill>
                  <a:cs typeface="+mn-ea"/>
                  <a:sym typeface="+mn-lt"/>
                </a:rPr>
                <a:t>输入标题内容</a:t>
              </a:r>
            </a:p>
          </p:txBody>
        </p:sp>
      </p:grpSp>
      <p:sp>
        <p:nvSpPr>
          <p:cNvPr id="15" name="矩形 14"/>
          <p:cNvSpPr/>
          <p:nvPr/>
        </p:nvSpPr>
        <p:spPr>
          <a:xfrm>
            <a:off x="818757" y="1252369"/>
            <a:ext cx="2133003" cy="1851668"/>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0">
              <a:cs typeface="+mn-ea"/>
              <a:sym typeface="+mn-lt"/>
            </a:endParaRPr>
          </a:p>
        </p:txBody>
      </p:sp>
      <p:sp>
        <p:nvSpPr>
          <p:cNvPr id="30" name="矩形 29"/>
          <p:cNvSpPr/>
          <p:nvPr/>
        </p:nvSpPr>
        <p:spPr>
          <a:xfrm>
            <a:off x="3504875" y="1252369"/>
            <a:ext cx="2133003" cy="1851668"/>
          </a:xfrm>
          <a:prstGeom prst="rect">
            <a:avLst/>
          </a:prstGeom>
          <a:blipFill rotWithShape="1">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0">
              <a:cs typeface="+mn-ea"/>
              <a:sym typeface="+mn-lt"/>
            </a:endParaRPr>
          </a:p>
        </p:txBody>
      </p:sp>
      <p:sp>
        <p:nvSpPr>
          <p:cNvPr id="37" name="矩形 36"/>
          <p:cNvSpPr/>
          <p:nvPr/>
        </p:nvSpPr>
        <p:spPr>
          <a:xfrm>
            <a:off x="6190993" y="1252369"/>
            <a:ext cx="2133003" cy="1851668"/>
          </a:xfrm>
          <a:prstGeom prst="rect">
            <a:avLst/>
          </a:prstGeom>
          <a:blipFill>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0">
              <a:cs typeface="+mn-ea"/>
              <a:sym typeface="+mn-lt"/>
            </a:endParaRPr>
          </a:p>
        </p:txBody>
      </p:sp>
      <p:grpSp>
        <p:nvGrpSpPr>
          <p:cNvPr id="39" name="组合 38"/>
          <p:cNvGrpSpPr/>
          <p:nvPr/>
        </p:nvGrpSpPr>
        <p:grpSpPr>
          <a:xfrm>
            <a:off x="818757" y="3866865"/>
            <a:ext cx="2133003" cy="365125"/>
            <a:chOff x="1033463" y="5394455"/>
            <a:chExt cx="2885686" cy="493969"/>
          </a:xfrm>
        </p:grpSpPr>
        <p:sp>
          <p:nvSpPr>
            <p:cNvPr id="40" name="矩形 39"/>
            <p:cNvSpPr/>
            <p:nvPr/>
          </p:nvSpPr>
          <p:spPr>
            <a:xfrm>
              <a:off x="1033463" y="5408741"/>
              <a:ext cx="2885686" cy="468000"/>
            </a:xfrm>
            <a:prstGeom prst="rect">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0">
                <a:cs typeface="+mn-ea"/>
                <a:sym typeface="+mn-lt"/>
              </a:endParaRPr>
            </a:p>
          </p:txBody>
        </p:sp>
        <p:sp>
          <p:nvSpPr>
            <p:cNvPr id="41" name="文本框 40"/>
            <p:cNvSpPr txBox="1"/>
            <p:nvPr/>
          </p:nvSpPr>
          <p:spPr>
            <a:xfrm>
              <a:off x="1033463" y="5394455"/>
              <a:ext cx="1852612" cy="493969"/>
            </a:xfrm>
            <a:prstGeom prst="rect">
              <a:avLst/>
            </a:prstGeom>
            <a:noFill/>
          </p:spPr>
          <p:txBody>
            <a:bodyPr wrap="square" rtlCol="0">
              <a:spAutoFit/>
            </a:bodyPr>
            <a:lstStyle/>
            <a:p>
              <a:r>
                <a:rPr lang="zh-CN" altLang="en-US" sz="1775" spc="300" dirty="0">
                  <a:gradFill>
                    <a:gsLst>
                      <a:gs pos="0">
                        <a:schemeClr val="bg1"/>
                      </a:gs>
                      <a:gs pos="100000">
                        <a:schemeClr val="bg2"/>
                      </a:gs>
                    </a:gsLst>
                    <a:lin ang="5400000" scaled="1"/>
                  </a:gradFill>
                  <a:cs typeface="+mn-ea"/>
                  <a:sym typeface="+mn-lt"/>
                </a:rPr>
                <a:t>标题添加</a:t>
              </a:r>
            </a:p>
          </p:txBody>
        </p:sp>
        <p:cxnSp>
          <p:nvCxnSpPr>
            <p:cNvPr id="42" name="直接箭头连接符 41"/>
            <p:cNvCxnSpPr/>
            <p:nvPr/>
          </p:nvCxnSpPr>
          <p:spPr>
            <a:xfrm>
              <a:off x="2649537" y="5625287"/>
              <a:ext cx="1036639" cy="0"/>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4" name="组合 43"/>
          <p:cNvGrpSpPr/>
          <p:nvPr/>
        </p:nvGrpSpPr>
        <p:grpSpPr>
          <a:xfrm>
            <a:off x="3504875" y="3866865"/>
            <a:ext cx="2133003" cy="365125"/>
            <a:chOff x="4667445" y="5394455"/>
            <a:chExt cx="2885686" cy="493969"/>
          </a:xfrm>
        </p:grpSpPr>
        <p:sp>
          <p:nvSpPr>
            <p:cNvPr id="45" name="矩形 44"/>
            <p:cNvSpPr/>
            <p:nvPr/>
          </p:nvSpPr>
          <p:spPr>
            <a:xfrm>
              <a:off x="4667445" y="5408741"/>
              <a:ext cx="2885686" cy="468000"/>
            </a:xfrm>
            <a:prstGeom prst="rect">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0">
                <a:cs typeface="+mn-ea"/>
                <a:sym typeface="+mn-lt"/>
              </a:endParaRPr>
            </a:p>
          </p:txBody>
        </p:sp>
        <p:sp>
          <p:nvSpPr>
            <p:cNvPr id="46" name="文本框 45"/>
            <p:cNvSpPr txBox="1"/>
            <p:nvPr/>
          </p:nvSpPr>
          <p:spPr>
            <a:xfrm>
              <a:off x="4667445" y="5394455"/>
              <a:ext cx="1852612" cy="493969"/>
            </a:xfrm>
            <a:prstGeom prst="rect">
              <a:avLst/>
            </a:prstGeom>
            <a:noFill/>
            <a:extLst>
              <a:ext uri="{909E8E84-426E-40DD-AFC4-6F175D3DCCD1}">
                <a14:hiddenFill xmlns:a14="http://schemas.microsoft.com/office/drawing/2010/main">
                  <a:solidFill>
                    <a:srgbClr val="404040"/>
                  </a:solidFill>
                </a14:hiddenFill>
              </a:ext>
            </a:extLst>
          </p:spPr>
          <p:txBody>
            <a:bodyPr wrap="square" rtlCol="0">
              <a:spAutoFit/>
            </a:bodyPr>
            <a:lstStyle/>
            <a:p>
              <a:r>
                <a:rPr lang="zh-CN" altLang="en-US" sz="1775" spc="300" dirty="0">
                  <a:gradFill>
                    <a:gsLst>
                      <a:gs pos="0">
                        <a:schemeClr val="bg1"/>
                      </a:gs>
                      <a:gs pos="100000">
                        <a:schemeClr val="bg2"/>
                      </a:gs>
                    </a:gsLst>
                    <a:lin ang="5400000" scaled="1"/>
                  </a:gradFill>
                  <a:cs typeface="+mn-ea"/>
                  <a:sym typeface="+mn-lt"/>
                </a:rPr>
                <a:t>标题添加</a:t>
              </a:r>
            </a:p>
          </p:txBody>
        </p:sp>
        <p:cxnSp>
          <p:nvCxnSpPr>
            <p:cNvPr id="47" name="直接箭头连接符 46"/>
            <p:cNvCxnSpPr/>
            <p:nvPr/>
          </p:nvCxnSpPr>
          <p:spPr>
            <a:xfrm>
              <a:off x="6283519" y="5625287"/>
              <a:ext cx="1036639" cy="0"/>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9" name="组合 48"/>
          <p:cNvGrpSpPr/>
          <p:nvPr/>
        </p:nvGrpSpPr>
        <p:grpSpPr>
          <a:xfrm>
            <a:off x="6190993" y="3866865"/>
            <a:ext cx="2133003" cy="365125"/>
            <a:chOff x="8301427" y="5394455"/>
            <a:chExt cx="2885686" cy="493969"/>
          </a:xfrm>
        </p:grpSpPr>
        <p:sp>
          <p:nvSpPr>
            <p:cNvPr id="50" name="矩形 49"/>
            <p:cNvSpPr/>
            <p:nvPr/>
          </p:nvSpPr>
          <p:spPr>
            <a:xfrm>
              <a:off x="8301427" y="5408741"/>
              <a:ext cx="2885686" cy="468000"/>
            </a:xfrm>
            <a:prstGeom prst="rect">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0">
                <a:cs typeface="+mn-ea"/>
                <a:sym typeface="+mn-lt"/>
              </a:endParaRPr>
            </a:p>
          </p:txBody>
        </p:sp>
        <p:sp>
          <p:nvSpPr>
            <p:cNvPr id="51" name="文本框 50"/>
            <p:cNvSpPr txBox="1"/>
            <p:nvPr/>
          </p:nvSpPr>
          <p:spPr>
            <a:xfrm>
              <a:off x="8301427" y="5394455"/>
              <a:ext cx="1852612" cy="493969"/>
            </a:xfrm>
            <a:prstGeom prst="rect">
              <a:avLst/>
            </a:prstGeom>
            <a:noFill/>
          </p:spPr>
          <p:txBody>
            <a:bodyPr wrap="square" rtlCol="0">
              <a:spAutoFit/>
            </a:bodyPr>
            <a:lstStyle/>
            <a:p>
              <a:r>
                <a:rPr lang="zh-CN" altLang="en-US" sz="1775" spc="300" dirty="0">
                  <a:gradFill>
                    <a:gsLst>
                      <a:gs pos="0">
                        <a:schemeClr val="bg1"/>
                      </a:gs>
                      <a:gs pos="100000">
                        <a:schemeClr val="bg2"/>
                      </a:gs>
                    </a:gsLst>
                    <a:lin ang="5400000" scaled="1"/>
                  </a:gradFill>
                  <a:cs typeface="+mn-ea"/>
                  <a:sym typeface="+mn-lt"/>
                </a:rPr>
                <a:t>标题添加</a:t>
              </a:r>
            </a:p>
          </p:txBody>
        </p:sp>
        <p:cxnSp>
          <p:nvCxnSpPr>
            <p:cNvPr id="52" name="直接箭头连接符 51"/>
            <p:cNvCxnSpPr/>
            <p:nvPr/>
          </p:nvCxnSpPr>
          <p:spPr>
            <a:xfrm>
              <a:off x="9917501" y="5625287"/>
              <a:ext cx="1036639" cy="0"/>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59" name="文本框 58"/>
          <p:cNvSpPr txBox="1"/>
          <p:nvPr/>
        </p:nvSpPr>
        <p:spPr>
          <a:xfrm>
            <a:off x="851847" y="3288034"/>
            <a:ext cx="2067578" cy="416560"/>
          </a:xfrm>
          <a:prstGeom prst="rect">
            <a:avLst/>
          </a:prstGeom>
          <a:noFill/>
        </p:spPr>
        <p:txBody>
          <a:bodyPr wrap="square" rtlCol="0">
            <a:spAutoFit/>
          </a:bodyPr>
          <a:lstStyle/>
          <a:p>
            <a:pPr algn="ctr">
              <a:lnSpc>
                <a:spcPct val="180000"/>
              </a:lnSpc>
            </a:pPr>
            <a:r>
              <a:rPr lang="zh-CN" altLang="en-US" sz="590" kern="100" dirty="0">
                <a:solidFill>
                  <a:schemeClr val="tx1">
                    <a:lumMod val="65000"/>
                    <a:lumOff val="35000"/>
                  </a:schemeClr>
                </a:solidFill>
                <a:cs typeface="+mn-ea"/>
                <a:sym typeface="+mn-lt"/>
              </a:rPr>
              <a:t>请替换文字内容，点击添加相关标题文字，修改文字内容请替换文字内容，点击添加相关标题文字，修改文字内容</a:t>
            </a:r>
          </a:p>
        </p:txBody>
      </p:sp>
      <p:sp>
        <p:nvSpPr>
          <p:cNvPr id="53" name="文本框 52"/>
          <p:cNvSpPr txBox="1"/>
          <p:nvPr/>
        </p:nvSpPr>
        <p:spPr>
          <a:xfrm>
            <a:off x="3526322" y="3288034"/>
            <a:ext cx="2067578" cy="416560"/>
          </a:xfrm>
          <a:prstGeom prst="rect">
            <a:avLst/>
          </a:prstGeom>
          <a:noFill/>
        </p:spPr>
        <p:txBody>
          <a:bodyPr wrap="square" rtlCol="0">
            <a:spAutoFit/>
          </a:bodyPr>
          <a:lstStyle/>
          <a:p>
            <a:pPr algn="ctr">
              <a:lnSpc>
                <a:spcPct val="180000"/>
              </a:lnSpc>
            </a:pPr>
            <a:r>
              <a:rPr lang="zh-CN" altLang="en-US" sz="590" kern="100" dirty="0">
                <a:solidFill>
                  <a:schemeClr val="tx1">
                    <a:lumMod val="65000"/>
                    <a:lumOff val="35000"/>
                  </a:schemeClr>
                </a:solidFill>
                <a:cs typeface="+mn-ea"/>
                <a:sym typeface="+mn-lt"/>
              </a:rPr>
              <a:t>请替换文字内容，点击添加相关标题文字，修改文字内容请替换文字内容，点击添加相关标题文字，修改文字内容</a:t>
            </a:r>
          </a:p>
        </p:txBody>
      </p:sp>
      <p:sp>
        <p:nvSpPr>
          <p:cNvPr id="54" name="文本框 53"/>
          <p:cNvSpPr txBox="1"/>
          <p:nvPr/>
        </p:nvSpPr>
        <p:spPr>
          <a:xfrm>
            <a:off x="6223796" y="3288034"/>
            <a:ext cx="2067578" cy="416560"/>
          </a:xfrm>
          <a:prstGeom prst="rect">
            <a:avLst/>
          </a:prstGeom>
          <a:noFill/>
        </p:spPr>
        <p:txBody>
          <a:bodyPr wrap="square" rtlCol="0">
            <a:spAutoFit/>
          </a:bodyPr>
          <a:lstStyle/>
          <a:p>
            <a:pPr algn="ctr">
              <a:lnSpc>
                <a:spcPct val="180000"/>
              </a:lnSpc>
            </a:pPr>
            <a:r>
              <a:rPr lang="zh-CN" altLang="en-US" sz="590" kern="100" dirty="0">
                <a:solidFill>
                  <a:schemeClr val="tx1">
                    <a:lumMod val="65000"/>
                    <a:lumOff val="35000"/>
                  </a:schemeClr>
                </a:solidFill>
                <a:cs typeface="+mn-ea"/>
                <a:sym typeface="+mn-lt"/>
              </a:rPr>
              <a:t>请替换文字内容，点击添加相关标题文字，修改文字内容请替换文字内容，点击添加相关标题文字，修改文字内容</a:t>
            </a:r>
          </a:p>
        </p:txBody>
      </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childTnLst>
                          </p:cTn>
                        </p:par>
                        <p:par>
                          <p:cTn id="20" fill="hold">
                            <p:stCondLst>
                              <p:cond delay="500"/>
                            </p:stCondLst>
                            <p:childTnLst>
                              <p:par>
                                <p:cTn id="21" presetID="22" presetClass="entr" presetSubtype="8"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ipe(left)">
                                      <p:cBhvr>
                                        <p:cTn id="23" dur="500"/>
                                        <p:tgtEl>
                                          <p:spTgt spid="39"/>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wipe(left)">
                                      <p:cBhvr>
                                        <p:cTn id="27" dur="500"/>
                                        <p:tgtEl>
                                          <p:spTgt spid="44"/>
                                        </p:tgtEl>
                                      </p:cBhvr>
                                    </p:animEffect>
                                  </p:childTnLst>
                                </p:cTn>
                              </p:par>
                            </p:childTnLst>
                          </p:cTn>
                        </p:par>
                        <p:par>
                          <p:cTn id="28" fill="hold">
                            <p:stCondLst>
                              <p:cond delay="1500"/>
                            </p:stCondLst>
                            <p:childTnLst>
                              <p:par>
                                <p:cTn id="29" presetID="22" presetClass="entr" presetSubtype="8" fill="hold"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wipe(left)">
                                      <p:cBhvr>
                                        <p:cTn id="3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30" grpId="0" bldLvl="0" animBg="1"/>
      <p:bldP spid="37"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61005" y="211455"/>
            <a:ext cx="2493645" cy="543560"/>
            <a:chOff x="4663" y="429"/>
            <a:chExt cx="3927" cy="856"/>
          </a:xfrm>
        </p:grpSpPr>
        <p:sp>
          <p:nvSpPr>
            <p:cNvPr id="3" name="文本框 2"/>
            <p:cNvSpPr txBox="1"/>
            <p:nvPr/>
          </p:nvSpPr>
          <p:spPr>
            <a:xfrm>
              <a:off x="4663" y="1020"/>
              <a:ext cx="3927" cy="265"/>
            </a:xfrm>
            <a:prstGeom prst="rect">
              <a:avLst/>
            </a:prstGeom>
            <a:noFill/>
          </p:spPr>
          <p:txBody>
            <a:bodyPr wrap="square">
              <a:spAutoFit/>
              <a:scene3d>
                <a:camera prst="orthographicFront"/>
                <a:lightRig rig="threePt" dir="t"/>
              </a:scene3d>
              <a:sp3d contourW="12700"/>
            </a:bodyPr>
            <a:lstStyle/>
            <a:p>
              <a:pPr algn="ctr">
                <a:lnSpc>
                  <a:spcPct val="125000"/>
                </a:lnSpc>
                <a:defRPr/>
              </a:pPr>
              <a:r>
                <a:rPr lang="en-US" altLang="zh-CN" sz="400" dirty="0">
                  <a:solidFill>
                    <a:schemeClr val="tx1">
                      <a:lumMod val="50000"/>
                      <a:lumOff val="50000"/>
                    </a:schemeClr>
                  </a:solidFill>
                  <a:cs typeface="+mn-ea"/>
                  <a:sym typeface="+mn-lt"/>
                </a:rPr>
                <a:t>We have many PowerPoint </a:t>
              </a:r>
              <a:r>
                <a:rPr lang="zh-CN" altLang="en-US" sz="400" dirty="0">
                  <a:solidFill>
                    <a:schemeClr val="tx1">
                      <a:lumMod val="50000"/>
                      <a:lumOff val="50000"/>
                    </a:schemeClr>
                  </a:solidFill>
                  <a:cs typeface="+mn-ea"/>
                  <a:sym typeface="+mn-lt"/>
                </a:rPr>
                <a:t>templates</a:t>
              </a:r>
              <a:r>
                <a:rPr lang="en-US" altLang="zh-CN" sz="400" dirty="0">
                  <a:solidFill>
                    <a:schemeClr val="tx1">
                      <a:lumMod val="50000"/>
                      <a:lumOff val="50000"/>
                    </a:schemeClr>
                  </a:solidFill>
                  <a:cs typeface="+mn-ea"/>
                  <a:sym typeface="+mn-lt"/>
                </a:rPr>
                <a:t> that has been specifically designed to help anyone</a:t>
              </a:r>
            </a:p>
          </p:txBody>
        </p:sp>
        <p:cxnSp>
          <p:nvCxnSpPr>
            <p:cNvPr id="16" name="直接连接符 15"/>
            <p:cNvCxnSpPr/>
            <p:nvPr/>
          </p:nvCxnSpPr>
          <p:spPr>
            <a:xfrm flipV="1">
              <a:off x="6377" y="984"/>
              <a:ext cx="499" cy="4"/>
            </a:xfrm>
            <a:prstGeom prst="line">
              <a:avLst/>
            </a:prstGeom>
            <a:ln w="28575" cap="rnd">
              <a:solidFill>
                <a:srgbClr val="359DB7"/>
              </a:solidFill>
              <a:round/>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5546" y="429"/>
              <a:ext cx="2330" cy="531"/>
            </a:xfrm>
            <a:prstGeom prst="rect">
              <a:avLst/>
            </a:prstGeom>
            <a:noFill/>
          </p:spPr>
          <p:txBody>
            <a:bodyPr wrap="square" rtlCol="0">
              <a:spAutoFit/>
              <a:scene3d>
                <a:camera prst="orthographicFront"/>
                <a:lightRig rig="threePt" dir="t"/>
              </a:scene3d>
              <a:sp3d contourW="12700"/>
            </a:bodyPr>
            <a:lstStyle/>
            <a:p>
              <a:r>
                <a:rPr lang="zh-CN" altLang="en-US" sz="1600" dirty="0">
                  <a:solidFill>
                    <a:srgbClr val="2B8DB0"/>
                  </a:solidFill>
                  <a:cs typeface="+mn-ea"/>
                  <a:sym typeface="+mn-lt"/>
                </a:rPr>
                <a:t>输入标题内容</a:t>
              </a:r>
            </a:p>
          </p:txBody>
        </p:sp>
      </p:grpSp>
      <p:cxnSp>
        <p:nvCxnSpPr>
          <p:cNvPr id="28" name="直接连接符 27"/>
          <p:cNvCxnSpPr/>
          <p:nvPr/>
        </p:nvCxnSpPr>
        <p:spPr>
          <a:xfrm>
            <a:off x="765096" y="2825353"/>
            <a:ext cx="7615238" cy="0"/>
          </a:xfrm>
          <a:prstGeom prst="line">
            <a:avLst/>
          </a:prstGeom>
          <a:solidFill>
            <a:schemeClr val="bg1"/>
          </a:solidFill>
          <a:ln w="28575">
            <a:solidFill>
              <a:srgbClr val="2B8DB0"/>
            </a:solidFill>
          </a:ln>
        </p:spPr>
        <p:style>
          <a:lnRef idx="2">
            <a:schemeClr val="accent1">
              <a:shade val="50000"/>
            </a:schemeClr>
          </a:lnRef>
          <a:fillRef idx="1">
            <a:schemeClr val="accent1"/>
          </a:fillRef>
          <a:effectRef idx="0">
            <a:schemeClr val="accent1"/>
          </a:effectRef>
          <a:fontRef idx="minor">
            <a:schemeClr val="lt1"/>
          </a:fontRef>
        </p:style>
      </p:cxnSp>
      <p:grpSp>
        <p:nvGrpSpPr>
          <p:cNvPr id="29" name="组合 28"/>
          <p:cNvGrpSpPr/>
          <p:nvPr/>
        </p:nvGrpSpPr>
        <p:grpSpPr>
          <a:xfrm>
            <a:off x="1350863" y="2643189"/>
            <a:ext cx="364331" cy="364329"/>
            <a:chOff x="2326141" y="2082120"/>
            <a:chExt cx="770618" cy="770618"/>
          </a:xfrm>
        </p:grpSpPr>
        <p:sp>
          <p:nvSpPr>
            <p:cNvPr id="33" name="椭圆 32"/>
            <p:cNvSpPr/>
            <p:nvPr/>
          </p:nvSpPr>
          <p:spPr>
            <a:xfrm>
              <a:off x="2326141" y="2082120"/>
              <a:ext cx="770618" cy="770618"/>
            </a:xfrm>
            <a:prstGeom prst="ellipse">
              <a:avLst/>
            </a:prstGeom>
            <a:solidFill>
              <a:schemeClr val="bg1"/>
            </a:solidFill>
            <a:ln w="28575">
              <a:solidFill>
                <a:srgbClr val="2B8D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2" name="椭圆 11"/>
            <p:cNvSpPr/>
            <p:nvPr/>
          </p:nvSpPr>
          <p:spPr>
            <a:xfrm>
              <a:off x="2476681" y="2232660"/>
              <a:ext cx="469538" cy="469538"/>
            </a:xfrm>
            <a:prstGeom prst="ellipse">
              <a:avLst/>
            </a:prstGeom>
            <a:gradFill>
              <a:gsLst>
                <a:gs pos="100000">
                  <a:schemeClr val="accent1"/>
                </a:gs>
                <a:gs pos="0">
                  <a:schemeClr val="accent2"/>
                </a:gs>
              </a:gsLst>
              <a:lin ang="30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sp>
        <p:nvSpPr>
          <p:cNvPr id="13" name="椭圆 12"/>
          <p:cNvSpPr/>
          <p:nvPr/>
        </p:nvSpPr>
        <p:spPr>
          <a:xfrm>
            <a:off x="2566737" y="2643189"/>
            <a:ext cx="364331" cy="364329"/>
          </a:xfrm>
          <a:prstGeom prst="ellipse">
            <a:avLst/>
          </a:prstGeom>
          <a:solidFill>
            <a:schemeClr val="bg1"/>
          </a:solidFill>
          <a:ln w="28575">
            <a:solidFill>
              <a:schemeClr val="tx1">
                <a:lumMod val="75000"/>
                <a:lumOff val="25000"/>
                <a:alpha val="4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4" name="椭圆 13"/>
          <p:cNvSpPr/>
          <p:nvPr/>
        </p:nvSpPr>
        <p:spPr>
          <a:xfrm>
            <a:off x="3782612" y="2643189"/>
            <a:ext cx="364331" cy="364329"/>
          </a:xfrm>
          <a:prstGeom prst="ellipse">
            <a:avLst/>
          </a:prstGeom>
          <a:solidFill>
            <a:schemeClr val="bg1"/>
          </a:solidFill>
          <a:ln w="28575">
            <a:solidFill>
              <a:schemeClr val="tx1">
                <a:lumMod val="75000"/>
                <a:lumOff val="25000"/>
                <a:alpha val="4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5" name="椭圆 14"/>
          <p:cNvSpPr/>
          <p:nvPr/>
        </p:nvSpPr>
        <p:spPr>
          <a:xfrm>
            <a:off x="4998486" y="2643189"/>
            <a:ext cx="364331" cy="364329"/>
          </a:xfrm>
          <a:prstGeom prst="ellipse">
            <a:avLst/>
          </a:prstGeom>
          <a:solidFill>
            <a:schemeClr val="bg1"/>
          </a:solidFill>
          <a:ln w="28575">
            <a:solidFill>
              <a:schemeClr val="tx1">
                <a:lumMod val="75000"/>
                <a:lumOff val="25000"/>
                <a:alpha val="4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7" name="椭圆 16"/>
          <p:cNvSpPr/>
          <p:nvPr/>
        </p:nvSpPr>
        <p:spPr>
          <a:xfrm>
            <a:off x="6214361" y="2643189"/>
            <a:ext cx="364331" cy="364329"/>
          </a:xfrm>
          <a:prstGeom prst="ellipse">
            <a:avLst/>
          </a:prstGeom>
          <a:solidFill>
            <a:schemeClr val="bg1"/>
          </a:solidFill>
          <a:ln w="28575">
            <a:solidFill>
              <a:schemeClr val="tx1">
                <a:lumMod val="75000"/>
                <a:lumOff val="25000"/>
                <a:alpha val="4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8" name="椭圆 17"/>
          <p:cNvSpPr/>
          <p:nvPr/>
        </p:nvSpPr>
        <p:spPr>
          <a:xfrm>
            <a:off x="7430236" y="2643189"/>
            <a:ext cx="364331" cy="364329"/>
          </a:xfrm>
          <a:prstGeom prst="ellipse">
            <a:avLst/>
          </a:prstGeom>
          <a:solidFill>
            <a:schemeClr val="bg1"/>
          </a:solidFill>
          <a:ln w="28575">
            <a:solidFill>
              <a:schemeClr val="tx1">
                <a:lumMod val="75000"/>
                <a:lumOff val="25000"/>
                <a:alpha val="4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0" name="文本框 19"/>
          <p:cNvSpPr txBox="1"/>
          <p:nvPr/>
        </p:nvSpPr>
        <p:spPr>
          <a:xfrm>
            <a:off x="1017501" y="3031596"/>
            <a:ext cx="1031052" cy="415498"/>
          </a:xfrm>
          <a:prstGeom prst="rect">
            <a:avLst/>
          </a:prstGeom>
          <a:noFill/>
        </p:spPr>
        <p:txBody>
          <a:bodyPr wrap="none" rtlCol="0">
            <a:spAutoFit/>
          </a:bodyPr>
          <a:lstStyle/>
          <a:p>
            <a:pPr algn="ctr"/>
            <a:r>
              <a:rPr lang="en-US" altLang="zh-CN" sz="2100" spc="600" dirty="0">
                <a:solidFill>
                  <a:schemeClr val="tx1">
                    <a:lumMod val="75000"/>
                    <a:lumOff val="25000"/>
                  </a:schemeClr>
                </a:solidFill>
                <a:cs typeface="+mn-ea"/>
                <a:sym typeface="+mn-lt"/>
              </a:rPr>
              <a:t>2021</a:t>
            </a:r>
          </a:p>
        </p:txBody>
      </p:sp>
      <p:sp>
        <p:nvSpPr>
          <p:cNvPr id="21" name="文本框 20"/>
          <p:cNvSpPr txBox="1"/>
          <p:nvPr/>
        </p:nvSpPr>
        <p:spPr>
          <a:xfrm>
            <a:off x="2210934" y="3031596"/>
            <a:ext cx="1075937" cy="415498"/>
          </a:xfrm>
          <a:prstGeom prst="rect">
            <a:avLst/>
          </a:prstGeom>
          <a:noFill/>
        </p:spPr>
        <p:txBody>
          <a:bodyPr wrap="none" rtlCol="0">
            <a:spAutoFit/>
          </a:bodyPr>
          <a:lstStyle/>
          <a:p>
            <a:pPr algn="ctr"/>
            <a:r>
              <a:rPr lang="en-US" altLang="zh-CN" sz="2100" spc="600" dirty="0">
                <a:solidFill>
                  <a:schemeClr val="tx1">
                    <a:lumMod val="75000"/>
                    <a:lumOff val="25000"/>
                  </a:schemeClr>
                </a:solidFill>
                <a:cs typeface="+mn-ea"/>
                <a:sym typeface="+mn-lt"/>
              </a:rPr>
              <a:t>2022</a:t>
            </a:r>
          </a:p>
        </p:txBody>
      </p:sp>
      <p:sp>
        <p:nvSpPr>
          <p:cNvPr id="22" name="文本框 21"/>
          <p:cNvSpPr txBox="1"/>
          <p:nvPr/>
        </p:nvSpPr>
        <p:spPr>
          <a:xfrm>
            <a:off x="3427611" y="3031596"/>
            <a:ext cx="1074333" cy="415498"/>
          </a:xfrm>
          <a:prstGeom prst="rect">
            <a:avLst/>
          </a:prstGeom>
          <a:noFill/>
        </p:spPr>
        <p:txBody>
          <a:bodyPr wrap="none" rtlCol="0">
            <a:spAutoFit/>
          </a:bodyPr>
          <a:lstStyle/>
          <a:p>
            <a:pPr algn="ctr"/>
            <a:r>
              <a:rPr lang="en-US" altLang="zh-CN" sz="2100" spc="600" dirty="0">
                <a:solidFill>
                  <a:schemeClr val="tx1">
                    <a:lumMod val="75000"/>
                    <a:lumOff val="25000"/>
                  </a:schemeClr>
                </a:solidFill>
                <a:cs typeface="+mn-ea"/>
                <a:sym typeface="+mn-lt"/>
              </a:rPr>
              <a:t>2023</a:t>
            </a:r>
          </a:p>
        </p:txBody>
      </p:sp>
      <p:sp>
        <p:nvSpPr>
          <p:cNvPr id="23" name="文本框 22"/>
          <p:cNvSpPr txBox="1"/>
          <p:nvPr/>
        </p:nvSpPr>
        <p:spPr>
          <a:xfrm>
            <a:off x="4641882" y="3031596"/>
            <a:ext cx="1077539" cy="415498"/>
          </a:xfrm>
          <a:prstGeom prst="rect">
            <a:avLst/>
          </a:prstGeom>
          <a:noFill/>
        </p:spPr>
        <p:txBody>
          <a:bodyPr wrap="none" rtlCol="0">
            <a:spAutoFit/>
          </a:bodyPr>
          <a:lstStyle/>
          <a:p>
            <a:pPr algn="ctr"/>
            <a:r>
              <a:rPr lang="en-US" altLang="zh-CN" sz="2100" spc="600" dirty="0">
                <a:solidFill>
                  <a:schemeClr val="tx1">
                    <a:lumMod val="75000"/>
                    <a:lumOff val="25000"/>
                  </a:schemeClr>
                </a:solidFill>
                <a:cs typeface="+mn-ea"/>
                <a:sym typeface="+mn-lt"/>
              </a:rPr>
              <a:t>2024</a:t>
            </a:r>
          </a:p>
        </p:txBody>
      </p:sp>
      <p:sp>
        <p:nvSpPr>
          <p:cNvPr id="24" name="文本框 23"/>
          <p:cNvSpPr txBox="1"/>
          <p:nvPr/>
        </p:nvSpPr>
        <p:spPr>
          <a:xfrm>
            <a:off x="5860963" y="3031596"/>
            <a:ext cx="1071127" cy="415498"/>
          </a:xfrm>
          <a:prstGeom prst="rect">
            <a:avLst/>
          </a:prstGeom>
          <a:noFill/>
        </p:spPr>
        <p:txBody>
          <a:bodyPr wrap="none" rtlCol="0">
            <a:spAutoFit/>
          </a:bodyPr>
          <a:lstStyle/>
          <a:p>
            <a:pPr algn="ctr"/>
            <a:r>
              <a:rPr lang="en-US" altLang="zh-CN" sz="2100" spc="600" dirty="0">
                <a:solidFill>
                  <a:schemeClr val="tx1">
                    <a:lumMod val="75000"/>
                    <a:lumOff val="25000"/>
                  </a:schemeClr>
                </a:solidFill>
                <a:cs typeface="+mn-ea"/>
                <a:sym typeface="+mn-lt"/>
              </a:rPr>
              <a:t>2025</a:t>
            </a:r>
          </a:p>
        </p:txBody>
      </p:sp>
      <p:sp>
        <p:nvSpPr>
          <p:cNvPr id="25" name="文本框 24"/>
          <p:cNvSpPr txBox="1"/>
          <p:nvPr/>
        </p:nvSpPr>
        <p:spPr>
          <a:xfrm>
            <a:off x="7075235" y="3031596"/>
            <a:ext cx="1074333" cy="415498"/>
          </a:xfrm>
          <a:prstGeom prst="rect">
            <a:avLst/>
          </a:prstGeom>
          <a:noFill/>
        </p:spPr>
        <p:txBody>
          <a:bodyPr wrap="none" rtlCol="0">
            <a:spAutoFit/>
          </a:bodyPr>
          <a:lstStyle/>
          <a:p>
            <a:pPr algn="ctr"/>
            <a:r>
              <a:rPr lang="en-US" altLang="zh-CN" sz="2100" spc="600" dirty="0">
                <a:solidFill>
                  <a:schemeClr val="tx1">
                    <a:lumMod val="75000"/>
                    <a:lumOff val="25000"/>
                  </a:schemeClr>
                </a:solidFill>
                <a:cs typeface="+mn-ea"/>
                <a:sym typeface="+mn-lt"/>
              </a:rPr>
              <a:t>2026</a:t>
            </a:r>
          </a:p>
        </p:txBody>
      </p:sp>
      <p:sp>
        <p:nvSpPr>
          <p:cNvPr id="26" name="矩形 25"/>
          <p:cNvSpPr/>
          <p:nvPr/>
        </p:nvSpPr>
        <p:spPr>
          <a:xfrm>
            <a:off x="2638800" y="1345293"/>
            <a:ext cx="1290307" cy="405000"/>
          </a:xfrm>
          <a:prstGeom prst="rect">
            <a:avLst/>
          </a:prstGeom>
          <a:solidFill>
            <a:schemeClr val="bg1"/>
          </a:solidFill>
          <a:ln w="28575">
            <a:solidFill>
              <a:srgbClr val="2B8DB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200">
              <a:cs typeface="+mn-ea"/>
              <a:sym typeface="+mn-lt"/>
            </a:endParaRPr>
          </a:p>
        </p:txBody>
      </p:sp>
      <p:sp>
        <p:nvSpPr>
          <p:cNvPr id="27" name="矩形 26"/>
          <p:cNvSpPr/>
          <p:nvPr/>
        </p:nvSpPr>
        <p:spPr>
          <a:xfrm>
            <a:off x="3927153" y="1345293"/>
            <a:ext cx="1290307" cy="405000"/>
          </a:xfrm>
          <a:prstGeom prst="rect">
            <a:avLst/>
          </a:prstGeom>
          <a:solidFill>
            <a:schemeClr val="bg1"/>
          </a:solidFill>
          <a:ln w="28575">
            <a:solidFill>
              <a:srgbClr val="2B8DB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200">
              <a:cs typeface="+mn-ea"/>
              <a:sym typeface="+mn-lt"/>
            </a:endParaRPr>
          </a:p>
        </p:txBody>
      </p:sp>
      <p:sp>
        <p:nvSpPr>
          <p:cNvPr id="30" name="矩形 29"/>
          <p:cNvSpPr/>
          <p:nvPr/>
        </p:nvSpPr>
        <p:spPr>
          <a:xfrm>
            <a:off x="5218364" y="1345293"/>
            <a:ext cx="1290307" cy="405000"/>
          </a:xfrm>
          <a:prstGeom prst="rect">
            <a:avLst/>
          </a:prstGeom>
          <a:gradFill>
            <a:gsLst>
              <a:gs pos="100000">
                <a:schemeClr val="accent1"/>
              </a:gs>
              <a:gs pos="0">
                <a:schemeClr val="accent2"/>
              </a:gs>
            </a:gsLst>
            <a:lin ang="3000000" scaled="0"/>
          </a:gradFill>
          <a:ln w="28575">
            <a:solidFill>
              <a:srgbClr val="2B8DB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200">
              <a:cs typeface="+mn-ea"/>
              <a:sym typeface="+mn-lt"/>
            </a:endParaRPr>
          </a:p>
        </p:txBody>
      </p:sp>
      <p:sp>
        <p:nvSpPr>
          <p:cNvPr id="31" name="文本框 30"/>
          <p:cNvSpPr txBox="1"/>
          <p:nvPr/>
        </p:nvSpPr>
        <p:spPr>
          <a:xfrm>
            <a:off x="2714886" y="1351575"/>
            <a:ext cx="1148080" cy="337185"/>
          </a:xfrm>
          <a:prstGeom prst="rect">
            <a:avLst/>
          </a:prstGeom>
          <a:noFill/>
        </p:spPr>
        <p:txBody>
          <a:bodyPr wrap="none" rtlCol="0">
            <a:spAutoFit/>
          </a:bodyPr>
          <a:lstStyle/>
          <a:p>
            <a:r>
              <a:rPr lang="zh-CN" altLang="en-US" sz="1600" spc="300" dirty="0">
                <a:gradFill>
                  <a:gsLst>
                    <a:gs pos="0">
                      <a:schemeClr val="tx2">
                        <a:lumMod val="75000"/>
                      </a:schemeClr>
                    </a:gs>
                    <a:gs pos="100000">
                      <a:schemeClr val="bg2">
                        <a:lumMod val="10000"/>
                      </a:schemeClr>
                    </a:gs>
                  </a:gsLst>
                  <a:lin ang="5400000" scaled="1"/>
                </a:gradFill>
                <a:cs typeface="+mn-ea"/>
                <a:sym typeface="+mn-lt"/>
              </a:rPr>
              <a:t>标题添加</a:t>
            </a:r>
          </a:p>
        </p:txBody>
      </p:sp>
      <p:sp>
        <p:nvSpPr>
          <p:cNvPr id="32" name="文本框 31"/>
          <p:cNvSpPr txBox="1"/>
          <p:nvPr/>
        </p:nvSpPr>
        <p:spPr>
          <a:xfrm>
            <a:off x="3984850" y="1351575"/>
            <a:ext cx="1148080" cy="337185"/>
          </a:xfrm>
          <a:prstGeom prst="rect">
            <a:avLst/>
          </a:prstGeom>
          <a:noFill/>
        </p:spPr>
        <p:txBody>
          <a:bodyPr wrap="none" rtlCol="0">
            <a:spAutoFit/>
          </a:bodyPr>
          <a:lstStyle/>
          <a:p>
            <a:r>
              <a:rPr lang="zh-CN" altLang="en-US" sz="1600" spc="300" dirty="0">
                <a:gradFill>
                  <a:gsLst>
                    <a:gs pos="0">
                      <a:schemeClr val="tx2">
                        <a:lumMod val="75000"/>
                      </a:schemeClr>
                    </a:gs>
                    <a:gs pos="100000">
                      <a:schemeClr val="bg2">
                        <a:lumMod val="10000"/>
                      </a:schemeClr>
                    </a:gs>
                  </a:gsLst>
                  <a:lin ang="5400000" scaled="1"/>
                </a:gradFill>
                <a:cs typeface="+mn-ea"/>
                <a:sym typeface="+mn-lt"/>
              </a:rPr>
              <a:t>标题添加</a:t>
            </a:r>
          </a:p>
        </p:txBody>
      </p:sp>
      <p:sp>
        <p:nvSpPr>
          <p:cNvPr id="34" name="文本框 33"/>
          <p:cNvSpPr txBox="1"/>
          <p:nvPr/>
        </p:nvSpPr>
        <p:spPr>
          <a:xfrm>
            <a:off x="5291121" y="1351575"/>
            <a:ext cx="1177245" cy="337185"/>
          </a:xfrm>
          <a:prstGeom prst="rect">
            <a:avLst/>
          </a:prstGeom>
          <a:noFill/>
        </p:spPr>
        <p:txBody>
          <a:bodyPr wrap="square" rtlCol="0">
            <a:spAutoFit/>
          </a:bodyPr>
          <a:lstStyle>
            <a:defPPr>
              <a:defRPr lang="en-US"/>
            </a:defPPr>
            <a:lvl1pPr>
              <a:defRPr sz="2400" spc="300">
                <a:gradFill>
                  <a:gsLst>
                    <a:gs pos="0">
                      <a:schemeClr val="bg1"/>
                    </a:gs>
                    <a:gs pos="100000">
                      <a:schemeClr val="bg2"/>
                    </a:gs>
                  </a:gsLst>
                  <a:lin ang="5400000" scaled="1"/>
                </a:gradFill>
                <a:latin typeface="印品雅圆体" panose="02010600030101010101" pitchFamily="2" charset="-122"/>
                <a:ea typeface="印品雅圆体" panose="02010600030101010101" pitchFamily="2" charset="-122"/>
                <a:cs typeface="Angsana New" panose="02020603050405020304" pitchFamily="18" charset="-34"/>
              </a:defRPr>
            </a:lvl1pPr>
          </a:lstStyle>
          <a:p>
            <a:r>
              <a:rPr lang="zh-CN" altLang="en-US" sz="1600" dirty="0">
                <a:latin typeface="+mn-lt"/>
                <a:ea typeface="+mn-ea"/>
                <a:cs typeface="+mn-ea"/>
                <a:sym typeface="+mn-lt"/>
              </a:rPr>
              <a:t>标题添加</a:t>
            </a:r>
          </a:p>
        </p:txBody>
      </p:sp>
      <p:sp>
        <p:nvSpPr>
          <p:cNvPr id="70" name="TextBox 24"/>
          <p:cNvSpPr txBox="1"/>
          <p:nvPr/>
        </p:nvSpPr>
        <p:spPr>
          <a:xfrm>
            <a:off x="1053703" y="3721894"/>
            <a:ext cx="4237196" cy="413385"/>
          </a:xfrm>
          <a:prstGeom prst="rect">
            <a:avLst/>
          </a:prstGeom>
          <a:noFill/>
        </p:spPr>
        <p:txBody>
          <a:bodyPr wrap="square" lIns="68567" tIns="34284" rIns="68567" bIns="34284"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kumimoji="0" lang="zh-CN" altLang="en-US" sz="750" b="0" i="0" u="none" strike="noStrike" kern="1200" cap="none" spc="0" normalizeH="0" baseline="0" noProof="0" dirty="0">
                <a:ln>
                  <a:noFill/>
                </a:ln>
                <a:solidFill>
                  <a:schemeClr val="tx1">
                    <a:lumMod val="75000"/>
                    <a:lumOff val="25000"/>
                  </a:schemeClr>
                </a:solidFill>
                <a:effectLst/>
                <a:uLnTx/>
                <a:uFillTx/>
                <a:cs typeface="+mn-ea"/>
                <a:sym typeface="+mn-lt"/>
              </a:rPr>
              <a:t>请在此处添加具体内容，文字尽量言简意赅，简单说明即可，不必过于繁琐，注意板面美观度。请在此处添加具体内容，文字尽量言简意赅，简单说明即可，不必过于繁琐，注意板面美观度。</a:t>
            </a:r>
          </a:p>
        </p:txBody>
      </p:sp>
      <p:sp>
        <p:nvSpPr>
          <p:cNvPr id="71" name="TextBox 24"/>
          <p:cNvSpPr txBox="1"/>
          <p:nvPr/>
        </p:nvSpPr>
        <p:spPr>
          <a:xfrm>
            <a:off x="2419588" y="1967865"/>
            <a:ext cx="1065848" cy="586105"/>
          </a:xfrm>
          <a:prstGeom prst="rect">
            <a:avLst/>
          </a:prstGeom>
          <a:noFill/>
        </p:spPr>
        <p:txBody>
          <a:bodyPr wrap="square" lIns="68567" tIns="34284" rIns="68567" bIns="34284"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kumimoji="0" lang="zh-CN" altLang="en-US" sz="750" b="0" i="0" u="none" strike="noStrike" kern="1200" cap="none" spc="0" normalizeH="0" baseline="0" noProof="0" dirty="0">
                <a:ln>
                  <a:noFill/>
                </a:ln>
                <a:solidFill>
                  <a:schemeClr val="tx1">
                    <a:lumMod val="75000"/>
                    <a:lumOff val="25000"/>
                  </a:schemeClr>
                </a:solidFill>
                <a:effectLst/>
                <a:uLnTx/>
                <a:uFillTx/>
                <a:cs typeface="+mn-ea"/>
                <a:sym typeface="+mn-lt"/>
              </a:rPr>
              <a:t>请在此处添加具体内容，文字尽量言简意赅，简单说明即可</a:t>
            </a:r>
          </a:p>
        </p:txBody>
      </p:sp>
      <p:sp>
        <p:nvSpPr>
          <p:cNvPr id="72" name="TextBox 24"/>
          <p:cNvSpPr txBox="1"/>
          <p:nvPr/>
        </p:nvSpPr>
        <p:spPr>
          <a:xfrm>
            <a:off x="3718322" y="1967865"/>
            <a:ext cx="1065848" cy="586105"/>
          </a:xfrm>
          <a:prstGeom prst="rect">
            <a:avLst/>
          </a:prstGeom>
          <a:noFill/>
        </p:spPr>
        <p:txBody>
          <a:bodyPr wrap="square" lIns="68567" tIns="34284" rIns="68567" bIns="34284"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kumimoji="0" lang="zh-CN" altLang="en-US" sz="750" b="0" i="0" u="none" strike="noStrike" kern="1200" cap="none" spc="0" normalizeH="0" baseline="0" noProof="0" dirty="0">
                <a:ln>
                  <a:noFill/>
                </a:ln>
                <a:solidFill>
                  <a:schemeClr val="tx1">
                    <a:lumMod val="75000"/>
                    <a:lumOff val="25000"/>
                  </a:schemeClr>
                </a:solidFill>
                <a:effectLst/>
                <a:uLnTx/>
                <a:uFillTx/>
                <a:cs typeface="+mn-ea"/>
                <a:sym typeface="+mn-lt"/>
              </a:rPr>
              <a:t>请在此处添加具体内容，文字尽量言简意赅，简单说明即可</a:t>
            </a:r>
          </a:p>
        </p:txBody>
      </p:sp>
      <p:sp>
        <p:nvSpPr>
          <p:cNvPr id="73" name="TextBox 24"/>
          <p:cNvSpPr txBox="1"/>
          <p:nvPr/>
        </p:nvSpPr>
        <p:spPr>
          <a:xfrm>
            <a:off x="4851797" y="1967865"/>
            <a:ext cx="1065848" cy="586105"/>
          </a:xfrm>
          <a:prstGeom prst="rect">
            <a:avLst/>
          </a:prstGeom>
          <a:noFill/>
        </p:spPr>
        <p:txBody>
          <a:bodyPr wrap="square" lIns="68567" tIns="34284" rIns="68567" bIns="34284"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kumimoji="0" lang="zh-CN" altLang="en-US" sz="750" b="0" i="0" u="none" strike="noStrike" kern="1200" cap="none" spc="0" normalizeH="0" baseline="0" noProof="0" dirty="0">
                <a:ln>
                  <a:noFill/>
                </a:ln>
                <a:solidFill>
                  <a:schemeClr val="tx1">
                    <a:lumMod val="75000"/>
                    <a:lumOff val="25000"/>
                  </a:schemeClr>
                </a:solidFill>
                <a:effectLst/>
                <a:uLnTx/>
                <a:uFillTx/>
                <a:cs typeface="+mn-ea"/>
                <a:sym typeface="+mn-lt"/>
              </a:rPr>
              <a:t>请在此处添加具体内容，文字尽量言简意赅，简单说明即可</a:t>
            </a:r>
          </a:p>
        </p:txBody>
      </p:sp>
      <p:sp>
        <p:nvSpPr>
          <p:cNvPr id="74" name="TextBox 24"/>
          <p:cNvSpPr txBox="1"/>
          <p:nvPr/>
        </p:nvSpPr>
        <p:spPr>
          <a:xfrm>
            <a:off x="6150531" y="1967865"/>
            <a:ext cx="1065848" cy="586105"/>
          </a:xfrm>
          <a:prstGeom prst="rect">
            <a:avLst/>
          </a:prstGeom>
          <a:noFill/>
        </p:spPr>
        <p:txBody>
          <a:bodyPr wrap="square" lIns="68567" tIns="34284" rIns="68567" bIns="34284"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kumimoji="0" lang="zh-CN" altLang="en-US" sz="750" b="0" i="0" u="none" strike="noStrike" kern="1200" cap="none" spc="0" normalizeH="0" baseline="0" noProof="0" dirty="0">
                <a:ln>
                  <a:noFill/>
                </a:ln>
                <a:solidFill>
                  <a:schemeClr val="tx1">
                    <a:lumMod val="75000"/>
                    <a:lumOff val="25000"/>
                  </a:schemeClr>
                </a:solidFill>
                <a:effectLst/>
                <a:uLnTx/>
                <a:uFillTx/>
                <a:cs typeface="+mn-ea"/>
                <a:sym typeface="+mn-lt"/>
              </a:rPr>
              <a:t>请在此处添加具体内容，文字尽量言简意赅，简单说明即可</a:t>
            </a:r>
          </a:p>
        </p:txBody>
      </p:sp>
      <p:sp>
        <p:nvSpPr>
          <p:cNvPr id="75" name="TextBox 24"/>
          <p:cNvSpPr txBox="1"/>
          <p:nvPr/>
        </p:nvSpPr>
        <p:spPr>
          <a:xfrm>
            <a:off x="7314486" y="1967865"/>
            <a:ext cx="1065848" cy="586105"/>
          </a:xfrm>
          <a:prstGeom prst="rect">
            <a:avLst/>
          </a:prstGeom>
          <a:noFill/>
        </p:spPr>
        <p:txBody>
          <a:bodyPr wrap="square" lIns="68567" tIns="34284" rIns="68567" bIns="34284"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kumimoji="0" lang="zh-CN" altLang="en-US" sz="750" b="0" i="0" u="none" strike="noStrike" kern="1200" cap="none" spc="0" normalizeH="0" baseline="0" noProof="0" dirty="0">
                <a:ln>
                  <a:noFill/>
                </a:ln>
                <a:solidFill>
                  <a:schemeClr val="tx1">
                    <a:lumMod val="75000"/>
                    <a:lumOff val="25000"/>
                  </a:schemeClr>
                </a:solidFill>
                <a:effectLst/>
                <a:uLnTx/>
                <a:uFillTx/>
                <a:cs typeface="+mn-ea"/>
                <a:sym typeface="+mn-lt"/>
              </a:rPr>
              <a:t>请在此处添加具体内容，文字尽量言简意赅，简单说明即可</a:t>
            </a:r>
          </a:p>
        </p:txBody>
      </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ppt_w</p:attrName>
                                        </p:attrNameLst>
                                      </p:cBhvr>
                                      <p:tavLst>
                                        <p:tav tm="0">
                                          <p:val>
                                            <p:fltVal val="0"/>
                                          </p:val>
                                        </p:tav>
                                        <p:tav tm="100000">
                                          <p:val>
                                            <p:strVal val="#ppt_w"/>
                                          </p:val>
                                        </p:tav>
                                      </p:tavLst>
                                    </p:anim>
                                    <p:anim calcmode="lin" valueType="num">
                                      <p:cBhvr>
                                        <p:cTn id="28" dur="500" fill="hold"/>
                                        <p:tgtEl>
                                          <p:spTgt spid="32"/>
                                        </p:tgtEl>
                                        <p:attrNameLst>
                                          <p:attrName>ppt_h</p:attrName>
                                        </p:attrNameLst>
                                      </p:cBhvr>
                                      <p:tavLst>
                                        <p:tav tm="0">
                                          <p:val>
                                            <p:fltVal val="0"/>
                                          </p:val>
                                        </p:tav>
                                        <p:tav tm="100000">
                                          <p:val>
                                            <p:strVal val="#ppt_h"/>
                                          </p:val>
                                        </p:tav>
                                      </p:tavLst>
                                    </p:anim>
                                    <p:animEffect transition="in" filter="fade">
                                      <p:cBhvr>
                                        <p:cTn id="29" dur="500"/>
                                        <p:tgtEl>
                                          <p:spTgt spid="3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childTnLst>
                          </p:cTn>
                        </p:par>
                        <p:par>
                          <p:cTn id="35" fill="hold">
                            <p:stCondLst>
                              <p:cond delay="500"/>
                            </p:stCondLst>
                            <p:childTnLst>
                              <p:par>
                                <p:cTn id="36" presetID="2" presetClass="entr" presetSubtype="8" fill="hold" nodeType="after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additive="base">
                                        <p:cTn id="38" dur="500" fill="hold"/>
                                        <p:tgtEl>
                                          <p:spTgt spid="28"/>
                                        </p:tgtEl>
                                        <p:attrNameLst>
                                          <p:attrName>ppt_x</p:attrName>
                                        </p:attrNameLst>
                                      </p:cBhvr>
                                      <p:tavLst>
                                        <p:tav tm="0">
                                          <p:val>
                                            <p:strVal val="0-#ppt_w/2"/>
                                          </p:val>
                                        </p:tav>
                                        <p:tav tm="100000">
                                          <p:val>
                                            <p:strVal val="#ppt_x"/>
                                          </p:val>
                                        </p:tav>
                                      </p:tavLst>
                                    </p:anim>
                                    <p:anim calcmode="lin" valueType="num">
                                      <p:cBhvr additive="base">
                                        <p:cTn id="39" dur="500" fill="hold"/>
                                        <p:tgtEl>
                                          <p:spTgt spid="28"/>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additive="base">
                                        <p:cTn id="42" dur="500" fill="hold"/>
                                        <p:tgtEl>
                                          <p:spTgt spid="29"/>
                                        </p:tgtEl>
                                        <p:attrNameLst>
                                          <p:attrName>ppt_x</p:attrName>
                                        </p:attrNameLst>
                                      </p:cBhvr>
                                      <p:tavLst>
                                        <p:tav tm="0">
                                          <p:val>
                                            <p:strVal val="0-#ppt_w/2"/>
                                          </p:val>
                                        </p:tav>
                                        <p:tav tm="100000">
                                          <p:val>
                                            <p:strVal val="#ppt_x"/>
                                          </p:val>
                                        </p:tav>
                                      </p:tavLst>
                                    </p:anim>
                                    <p:anim calcmode="lin" valueType="num">
                                      <p:cBhvr additive="base">
                                        <p:cTn id="43" dur="500" fill="hold"/>
                                        <p:tgtEl>
                                          <p:spTgt spid="29"/>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fill="hold"/>
                                        <p:tgtEl>
                                          <p:spTgt spid="13"/>
                                        </p:tgtEl>
                                        <p:attrNameLst>
                                          <p:attrName>ppt_x</p:attrName>
                                        </p:attrNameLst>
                                      </p:cBhvr>
                                      <p:tavLst>
                                        <p:tav tm="0">
                                          <p:val>
                                            <p:strVal val="0-#ppt_w/2"/>
                                          </p:val>
                                        </p:tav>
                                        <p:tav tm="100000">
                                          <p:val>
                                            <p:strVal val="#ppt_x"/>
                                          </p:val>
                                        </p:tav>
                                      </p:tavLst>
                                    </p:anim>
                                    <p:anim calcmode="lin" valueType="num">
                                      <p:cBhvr additive="base">
                                        <p:cTn id="47" dur="500" fill="hold"/>
                                        <p:tgtEl>
                                          <p:spTgt spid="13"/>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fill="hold"/>
                                        <p:tgtEl>
                                          <p:spTgt spid="14"/>
                                        </p:tgtEl>
                                        <p:attrNameLst>
                                          <p:attrName>ppt_x</p:attrName>
                                        </p:attrNameLst>
                                      </p:cBhvr>
                                      <p:tavLst>
                                        <p:tav tm="0">
                                          <p:val>
                                            <p:strVal val="0-#ppt_w/2"/>
                                          </p:val>
                                        </p:tav>
                                        <p:tav tm="100000">
                                          <p:val>
                                            <p:strVal val="#ppt_x"/>
                                          </p:val>
                                        </p:tav>
                                      </p:tavLst>
                                    </p:anim>
                                    <p:anim calcmode="lin" valueType="num">
                                      <p:cBhvr additive="base">
                                        <p:cTn id="51" dur="500" fill="hold"/>
                                        <p:tgtEl>
                                          <p:spTgt spid="14"/>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fill="hold"/>
                                        <p:tgtEl>
                                          <p:spTgt spid="15"/>
                                        </p:tgtEl>
                                        <p:attrNameLst>
                                          <p:attrName>ppt_x</p:attrName>
                                        </p:attrNameLst>
                                      </p:cBhvr>
                                      <p:tavLst>
                                        <p:tav tm="0">
                                          <p:val>
                                            <p:strVal val="0-#ppt_w/2"/>
                                          </p:val>
                                        </p:tav>
                                        <p:tav tm="100000">
                                          <p:val>
                                            <p:strVal val="#ppt_x"/>
                                          </p:val>
                                        </p:tav>
                                      </p:tavLst>
                                    </p:anim>
                                    <p:anim calcmode="lin" valueType="num">
                                      <p:cBhvr additive="base">
                                        <p:cTn id="55" dur="500" fill="hold"/>
                                        <p:tgtEl>
                                          <p:spTgt spid="15"/>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additive="base">
                                        <p:cTn id="58" dur="500" fill="hold"/>
                                        <p:tgtEl>
                                          <p:spTgt spid="17"/>
                                        </p:tgtEl>
                                        <p:attrNameLst>
                                          <p:attrName>ppt_x</p:attrName>
                                        </p:attrNameLst>
                                      </p:cBhvr>
                                      <p:tavLst>
                                        <p:tav tm="0">
                                          <p:val>
                                            <p:strVal val="0-#ppt_w/2"/>
                                          </p:val>
                                        </p:tav>
                                        <p:tav tm="100000">
                                          <p:val>
                                            <p:strVal val="#ppt_x"/>
                                          </p:val>
                                        </p:tav>
                                      </p:tavLst>
                                    </p:anim>
                                    <p:anim calcmode="lin" valueType="num">
                                      <p:cBhvr additive="base">
                                        <p:cTn id="59" dur="500" fill="hold"/>
                                        <p:tgtEl>
                                          <p:spTgt spid="17"/>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additive="base">
                                        <p:cTn id="62" dur="500" fill="hold"/>
                                        <p:tgtEl>
                                          <p:spTgt spid="18"/>
                                        </p:tgtEl>
                                        <p:attrNameLst>
                                          <p:attrName>ppt_x</p:attrName>
                                        </p:attrNameLst>
                                      </p:cBhvr>
                                      <p:tavLst>
                                        <p:tav tm="0">
                                          <p:val>
                                            <p:strVal val="0-#ppt_w/2"/>
                                          </p:val>
                                        </p:tav>
                                        <p:tav tm="100000">
                                          <p:val>
                                            <p:strVal val="#ppt_x"/>
                                          </p:val>
                                        </p:tav>
                                      </p:tavLst>
                                    </p:anim>
                                    <p:anim calcmode="lin" valueType="num">
                                      <p:cBhvr additive="base">
                                        <p:cTn id="63" dur="500" fill="hold"/>
                                        <p:tgtEl>
                                          <p:spTgt spid="18"/>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additive="base">
                                        <p:cTn id="66" dur="500" fill="hold"/>
                                        <p:tgtEl>
                                          <p:spTgt spid="20"/>
                                        </p:tgtEl>
                                        <p:attrNameLst>
                                          <p:attrName>ppt_x</p:attrName>
                                        </p:attrNameLst>
                                      </p:cBhvr>
                                      <p:tavLst>
                                        <p:tav tm="0">
                                          <p:val>
                                            <p:strVal val="0-#ppt_w/2"/>
                                          </p:val>
                                        </p:tav>
                                        <p:tav tm="100000">
                                          <p:val>
                                            <p:strVal val="#ppt_x"/>
                                          </p:val>
                                        </p:tav>
                                      </p:tavLst>
                                    </p:anim>
                                    <p:anim calcmode="lin" valueType="num">
                                      <p:cBhvr additive="base">
                                        <p:cTn id="67" dur="500" fill="hold"/>
                                        <p:tgtEl>
                                          <p:spTgt spid="20"/>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cBhvr additive="base">
                                        <p:cTn id="70" dur="500" fill="hold"/>
                                        <p:tgtEl>
                                          <p:spTgt spid="21"/>
                                        </p:tgtEl>
                                        <p:attrNameLst>
                                          <p:attrName>ppt_x</p:attrName>
                                        </p:attrNameLst>
                                      </p:cBhvr>
                                      <p:tavLst>
                                        <p:tav tm="0">
                                          <p:val>
                                            <p:strVal val="0-#ppt_w/2"/>
                                          </p:val>
                                        </p:tav>
                                        <p:tav tm="100000">
                                          <p:val>
                                            <p:strVal val="#ppt_x"/>
                                          </p:val>
                                        </p:tav>
                                      </p:tavLst>
                                    </p:anim>
                                    <p:anim calcmode="lin" valueType="num">
                                      <p:cBhvr additive="base">
                                        <p:cTn id="71" dur="500" fill="hold"/>
                                        <p:tgtEl>
                                          <p:spTgt spid="21"/>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0"/>
                                  </p:stCondLst>
                                  <p:childTnLst>
                                    <p:set>
                                      <p:cBhvr>
                                        <p:cTn id="73" dur="1" fill="hold">
                                          <p:stCondLst>
                                            <p:cond delay="0"/>
                                          </p:stCondLst>
                                        </p:cTn>
                                        <p:tgtEl>
                                          <p:spTgt spid="22"/>
                                        </p:tgtEl>
                                        <p:attrNameLst>
                                          <p:attrName>style.visibility</p:attrName>
                                        </p:attrNameLst>
                                      </p:cBhvr>
                                      <p:to>
                                        <p:strVal val="visible"/>
                                      </p:to>
                                    </p:set>
                                    <p:anim calcmode="lin" valueType="num">
                                      <p:cBhvr additive="base">
                                        <p:cTn id="74" dur="500" fill="hold"/>
                                        <p:tgtEl>
                                          <p:spTgt spid="22"/>
                                        </p:tgtEl>
                                        <p:attrNameLst>
                                          <p:attrName>ppt_x</p:attrName>
                                        </p:attrNameLst>
                                      </p:cBhvr>
                                      <p:tavLst>
                                        <p:tav tm="0">
                                          <p:val>
                                            <p:strVal val="0-#ppt_w/2"/>
                                          </p:val>
                                        </p:tav>
                                        <p:tav tm="100000">
                                          <p:val>
                                            <p:strVal val="#ppt_x"/>
                                          </p:val>
                                        </p:tav>
                                      </p:tavLst>
                                    </p:anim>
                                    <p:anim calcmode="lin" valueType="num">
                                      <p:cBhvr additive="base">
                                        <p:cTn id="75" dur="500" fill="hold"/>
                                        <p:tgtEl>
                                          <p:spTgt spid="22"/>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fill="hold"/>
                                        <p:tgtEl>
                                          <p:spTgt spid="23"/>
                                        </p:tgtEl>
                                        <p:attrNameLst>
                                          <p:attrName>ppt_x</p:attrName>
                                        </p:attrNameLst>
                                      </p:cBhvr>
                                      <p:tavLst>
                                        <p:tav tm="0">
                                          <p:val>
                                            <p:strVal val="0-#ppt_w/2"/>
                                          </p:val>
                                        </p:tav>
                                        <p:tav tm="100000">
                                          <p:val>
                                            <p:strVal val="#ppt_x"/>
                                          </p:val>
                                        </p:tav>
                                      </p:tavLst>
                                    </p:anim>
                                    <p:anim calcmode="lin" valueType="num">
                                      <p:cBhvr additive="base">
                                        <p:cTn id="79" dur="500" fill="hold"/>
                                        <p:tgtEl>
                                          <p:spTgt spid="23"/>
                                        </p:tgtEl>
                                        <p:attrNameLst>
                                          <p:attrName>ppt_y</p:attrName>
                                        </p:attrNameLst>
                                      </p:cBhvr>
                                      <p:tavLst>
                                        <p:tav tm="0">
                                          <p:val>
                                            <p:strVal val="#ppt_y"/>
                                          </p:val>
                                        </p:tav>
                                        <p:tav tm="100000">
                                          <p:val>
                                            <p:strVal val="#ppt_y"/>
                                          </p:val>
                                        </p:tav>
                                      </p:tavLst>
                                    </p:anim>
                                  </p:childTnLst>
                                </p:cTn>
                              </p:par>
                              <p:par>
                                <p:cTn id="80" presetID="2" presetClass="entr" presetSubtype="8" fill="hold" grpId="0" nodeType="withEffect">
                                  <p:stCondLst>
                                    <p:cond delay="0"/>
                                  </p:stCondLst>
                                  <p:childTnLst>
                                    <p:set>
                                      <p:cBhvr>
                                        <p:cTn id="81" dur="1" fill="hold">
                                          <p:stCondLst>
                                            <p:cond delay="0"/>
                                          </p:stCondLst>
                                        </p:cTn>
                                        <p:tgtEl>
                                          <p:spTgt spid="24"/>
                                        </p:tgtEl>
                                        <p:attrNameLst>
                                          <p:attrName>style.visibility</p:attrName>
                                        </p:attrNameLst>
                                      </p:cBhvr>
                                      <p:to>
                                        <p:strVal val="visible"/>
                                      </p:to>
                                    </p:set>
                                    <p:anim calcmode="lin" valueType="num">
                                      <p:cBhvr additive="base">
                                        <p:cTn id="82" dur="500" fill="hold"/>
                                        <p:tgtEl>
                                          <p:spTgt spid="24"/>
                                        </p:tgtEl>
                                        <p:attrNameLst>
                                          <p:attrName>ppt_x</p:attrName>
                                        </p:attrNameLst>
                                      </p:cBhvr>
                                      <p:tavLst>
                                        <p:tav tm="0">
                                          <p:val>
                                            <p:strVal val="0-#ppt_w/2"/>
                                          </p:val>
                                        </p:tav>
                                        <p:tav tm="100000">
                                          <p:val>
                                            <p:strVal val="#ppt_x"/>
                                          </p:val>
                                        </p:tav>
                                      </p:tavLst>
                                    </p:anim>
                                    <p:anim calcmode="lin" valueType="num">
                                      <p:cBhvr additive="base">
                                        <p:cTn id="83" dur="500" fill="hold"/>
                                        <p:tgtEl>
                                          <p:spTgt spid="24"/>
                                        </p:tgtEl>
                                        <p:attrNameLst>
                                          <p:attrName>ppt_y</p:attrName>
                                        </p:attrNameLst>
                                      </p:cBhvr>
                                      <p:tavLst>
                                        <p:tav tm="0">
                                          <p:val>
                                            <p:strVal val="#ppt_y"/>
                                          </p:val>
                                        </p:tav>
                                        <p:tav tm="100000">
                                          <p:val>
                                            <p:strVal val="#ppt_y"/>
                                          </p:val>
                                        </p:tav>
                                      </p:tavLst>
                                    </p:anim>
                                  </p:childTnLst>
                                </p:cTn>
                              </p:par>
                              <p:par>
                                <p:cTn id="84" presetID="2" presetClass="entr" presetSubtype="8" fill="hold" grpId="0" nodeType="withEffect">
                                  <p:stCondLst>
                                    <p:cond delay="0"/>
                                  </p:stCondLst>
                                  <p:childTnLst>
                                    <p:set>
                                      <p:cBhvr>
                                        <p:cTn id="85" dur="1" fill="hold">
                                          <p:stCondLst>
                                            <p:cond delay="0"/>
                                          </p:stCondLst>
                                        </p:cTn>
                                        <p:tgtEl>
                                          <p:spTgt spid="25"/>
                                        </p:tgtEl>
                                        <p:attrNameLst>
                                          <p:attrName>style.visibility</p:attrName>
                                        </p:attrNameLst>
                                      </p:cBhvr>
                                      <p:to>
                                        <p:strVal val="visible"/>
                                      </p:to>
                                    </p:set>
                                    <p:anim calcmode="lin" valueType="num">
                                      <p:cBhvr additive="base">
                                        <p:cTn id="86" dur="500" fill="hold"/>
                                        <p:tgtEl>
                                          <p:spTgt spid="25"/>
                                        </p:tgtEl>
                                        <p:attrNameLst>
                                          <p:attrName>ppt_x</p:attrName>
                                        </p:attrNameLst>
                                      </p:cBhvr>
                                      <p:tavLst>
                                        <p:tav tm="0">
                                          <p:val>
                                            <p:strVal val="0-#ppt_w/2"/>
                                          </p:val>
                                        </p:tav>
                                        <p:tav tm="100000">
                                          <p:val>
                                            <p:strVal val="#ppt_x"/>
                                          </p:val>
                                        </p:tav>
                                      </p:tavLst>
                                    </p:anim>
                                    <p:anim calcmode="lin" valueType="num">
                                      <p:cBhvr additive="base">
                                        <p:cTn id="87" dur="500" fill="hold"/>
                                        <p:tgtEl>
                                          <p:spTgt spid="25"/>
                                        </p:tgtEl>
                                        <p:attrNameLst>
                                          <p:attrName>ppt_y</p:attrName>
                                        </p:attrNameLst>
                                      </p:cBhvr>
                                      <p:tavLst>
                                        <p:tav tm="0">
                                          <p:val>
                                            <p:strVal val="#ppt_y"/>
                                          </p:val>
                                        </p:tav>
                                        <p:tav tm="100000">
                                          <p:val>
                                            <p:strVal val="#ppt_y"/>
                                          </p:val>
                                        </p:tav>
                                      </p:tavLst>
                                    </p:anim>
                                  </p:childTnLst>
                                </p:cTn>
                              </p:par>
                              <p:par>
                                <p:cTn id="88" presetID="22" presetClass="entr" presetSubtype="8" fill="hold" grpId="0" nodeType="withEffect">
                                  <p:stCondLst>
                                    <p:cond delay="0"/>
                                  </p:stCondLst>
                                  <p:childTnLst>
                                    <p:set>
                                      <p:cBhvr>
                                        <p:cTn id="89" dur="1" fill="hold">
                                          <p:stCondLst>
                                            <p:cond delay="0"/>
                                          </p:stCondLst>
                                        </p:cTn>
                                        <p:tgtEl>
                                          <p:spTgt spid="70"/>
                                        </p:tgtEl>
                                        <p:attrNameLst>
                                          <p:attrName>style.visibility</p:attrName>
                                        </p:attrNameLst>
                                      </p:cBhvr>
                                      <p:to>
                                        <p:strVal val="visible"/>
                                      </p:to>
                                    </p:set>
                                    <p:animEffect transition="in" filter="wipe(left)">
                                      <p:cBhvr>
                                        <p:cTn id="90" dur="500"/>
                                        <p:tgtEl>
                                          <p:spTgt spid="70"/>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71"/>
                                        </p:tgtEl>
                                        <p:attrNameLst>
                                          <p:attrName>style.visibility</p:attrName>
                                        </p:attrNameLst>
                                      </p:cBhvr>
                                      <p:to>
                                        <p:strVal val="visible"/>
                                      </p:to>
                                    </p:set>
                                    <p:animEffect transition="in" filter="wipe(left)">
                                      <p:cBhvr>
                                        <p:cTn id="93" dur="500"/>
                                        <p:tgtEl>
                                          <p:spTgt spid="71"/>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72"/>
                                        </p:tgtEl>
                                        <p:attrNameLst>
                                          <p:attrName>style.visibility</p:attrName>
                                        </p:attrNameLst>
                                      </p:cBhvr>
                                      <p:to>
                                        <p:strVal val="visible"/>
                                      </p:to>
                                    </p:set>
                                    <p:animEffect transition="in" filter="wipe(left)">
                                      <p:cBhvr>
                                        <p:cTn id="96" dur="500"/>
                                        <p:tgtEl>
                                          <p:spTgt spid="72"/>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73"/>
                                        </p:tgtEl>
                                        <p:attrNameLst>
                                          <p:attrName>style.visibility</p:attrName>
                                        </p:attrNameLst>
                                      </p:cBhvr>
                                      <p:to>
                                        <p:strVal val="visible"/>
                                      </p:to>
                                    </p:set>
                                    <p:animEffect transition="in" filter="wipe(left)">
                                      <p:cBhvr>
                                        <p:cTn id="99" dur="500"/>
                                        <p:tgtEl>
                                          <p:spTgt spid="7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left)">
                                      <p:cBhvr>
                                        <p:cTn id="102" dur="500"/>
                                        <p:tgtEl>
                                          <p:spTgt spid="74"/>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lef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4" grpId="0" bldLvl="0" animBg="1"/>
      <p:bldP spid="15" grpId="0" bldLvl="0" animBg="1"/>
      <p:bldP spid="17" grpId="0" bldLvl="0" animBg="1"/>
      <p:bldP spid="18" grpId="0" bldLvl="0" animBg="1"/>
      <p:bldP spid="20" grpId="0"/>
      <p:bldP spid="21" grpId="0"/>
      <p:bldP spid="22" grpId="0"/>
      <p:bldP spid="23" grpId="0"/>
      <p:bldP spid="24" grpId="0"/>
      <p:bldP spid="25" grpId="0"/>
      <p:bldP spid="26" grpId="0" bldLvl="0" animBg="1"/>
      <p:bldP spid="27" grpId="0" bldLvl="0" animBg="1"/>
      <p:bldP spid="30" grpId="0" bldLvl="0" animBg="1"/>
      <p:bldP spid="31" grpId="0"/>
      <p:bldP spid="32" grpId="0"/>
      <p:bldP spid="34" grpId="0"/>
      <p:bldP spid="70" grpId="0"/>
      <p:bldP spid="71" grpId="0"/>
      <p:bldP spid="72" grpId="0"/>
      <p:bldP spid="73" grpId="0"/>
      <p:bldP spid="74" grpId="0"/>
      <p:bldP spid="7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 y="1291828"/>
            <a:ext cx="9144000" cy="1944291"/>
            <a:chOff x="-1" y="1722437"/>
            <a:chExt cx="12192000" cy="2592388"/>
          </a:xfrm>
        </p:grpSpPr>
        <p:sp>
          <p:nvSpPr>
            <p:cNvPr id="3" name="矩形 2"/>
            <p:cNvSpPr/>
            <p:nvPr/>
          </p:nvSpPr>
          <p:spPr>
            <a:xfrm>
              <a:off x="-1" y="1722437"/>
              <a:ext cx="12191999" cy="2592387"/>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 name="矩形 1"/>
            <p:cNvSpPr/>
            <p:nvPr/>
          </p:nvSpPr>
          <p:spPr>
            <a:xfrm>
              <a:off x="7788274" y="1722438"/>
              <a:ext cx="4403725" cy="2592387"/>
            </a:xfrm>
            <a:prstGeom prst="rect">
              <a:avLst/>
            </a:prstGeom>
            <a:gradFill>
              <a:gsLst>
                <a:gs pos="100000">
                  <a:schemeClr val="accent1"/>
                </a:gs>
                <a:gs pos="0">
                  <a:schemeClr val="accent2">
                    <a:alpha val="82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cs typeface="+mn-ea"/>
                <a:sym typeface="+mn-lt"/>
              </a:endParaRPr>
            </a:p>
          </p:txBody>
        </p:sp>
        <p:sp>
          <p:nvSpPr>
            <p:cNvPr id="9" name="文本框 8"/>
            <p:cNvSpPr txBox="1"/>
            <p:nvPr/>
          </p:nvSpPr>
          <p:spPr>
            <a:xfrm>
              <a:off x="8665723" y="1846965"/>
              <a:ext cx="2648825" cy="2337647"/>
            </a:xfrm>
            <a:prstGeom prst="rect">
              <a:avLst/>
            </a:prstGeom>
            <a:noFill/>
          </p:spPr>
          <p:txBody>
            <a:bodyPr wrap="square" rtlCol="0">
              <a:spAutoFit/>
              <a:scene3d>
                <a:camera prst="orthographicFront"/>
                <a:lightRig rig="threePt" dir="t"/>
              </a:scene3d>
              <a:sp3d contourW="12700"/>
            </a:bodyPr>
            <a:lstStyle/>
            <a:p>
              <a:pPr algn="ctr"/>
              <a:r>
                <a:rPr lang="en-US" altLang="zh-CN" sz="4500" dirty="0">
                  <a:solidFill>
                    <a:schemeClr val="bg1"/>
                  </a:solidFill>
                  <a:cs typeface="+mn-ea"/>
                  <a:sym typeface="+mn-lt"/>
                </a:rPr>
                <a:t>PART</a:t>
              </a:r>
              <a:r>
                <a:rPr lang="en-US" altLang="zh-CN" sz="5400" dirty="0">
                  <a:solidFill>
                    <a:schemeClr val="bg1"/>
                  </a:solidFill>
                  <a:cs typeface="+mn-ea"/>
                  <a:sym typeface="+mn-lt"/>
                </a:rPr>
                <a:t> 04</a:t>
              </a:r>
              <a:endParaRPr lang="zh-CN" altLang="en-US" sz="5400" dirty="0">
                <a:solidFill>
                  <a:schemeClr val="bg1"/>
                </a:solidFill>
                <a:cs typeface="+mn-ea"/>
                <a:sym typeface="+mn-lt"/>
              </a:endParaRPr>
            </a:p>
          </p:txBody>
        </p:sp>
      </p:grpSp>
      <p:sp>
        <p:nvSpPr>
          <p:cNvPr id="4" name="矩形: 圆角 3"/>
          <p:cNvSpPr/>
          <p:nvPr/>
        </p:nvSpPr>
        <p:spPr>
          <a:xfrm>
            <a:off x="520065" y="2112884"/>
            <a:ext cx="3348990" cy="1943100"/>
          </a:xfrm>
          <a:prstGeom prst="roundRect">
            <a:avLst>
              <a:gd name="adj" fmla="val 9570"/>
            </a:avLst>
          </a:prstGeom>
          <a:gradFill flip="none" rotWithShape="0">
            <a:gsLst>
              <a:gs pos="100000">
                <a:schemeClr val="accent1"/>
              </a:gs>
              <a:gs pos="0">
                <a:schemeClr val="accent2"/>
              </a:gs>
            </a:gsLst>
            <a:lin ang="3000000" scaled="0"/>
          </a:gradFill>
          <a:ln>
            <a:noFill/>
          </a:ln>
          <a:effectLst>
            <a:outerShdw blurRad="190500" dist="38100" dir="8100000" algn="tr" rotWithShape="0">
              <a:prstClr val="black">
                <a:alpha val="5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nvGrpSpPr>
          <p:cNvPr id="5" name="组合 4"/>
          <p:cNvGrpSpPr/>
          <p:nvPr/>
        </p:nvGrpSpPr>
        <p:grpSpPr>
          <a:xfrm>
            <a:off x="722012" y="2531747"/>
            <a:ext cx="2903219" cy="1359633"/>
            <a:chOff x="2446332" y="1651364"/>
            <a:chExt cx="4632823" cy="1812843"/>
          </a:xfrm>
        </p:grpSpPr>
        <p:sp>
          <p:nvSpPr>
            <p:cNvPr id="6" name="文本框 5"/>
            <p:cNvSpPr txBox="1"/>
            <p:nvPr/>
          </p:nvSpPr>
          <p:spPr>
            <a:xfrm>
              <a:off x="2446332" y="1651364"/>
              <a:ext cx="4632821" cy="798407"/>
            </a:xfrm>
            <a:prstGeom prst="rect">
              <a:avLst/>
            </a:prstGeom>
            <a:noFill/>
          </p:spPr>
          <p:txBody>
            <a:bodyPr wrap="square" rtlCol="0">
              <a:spAutoFit/>
              <a:scene3d>
                <a:camera prst="orthographicFront"/>
                <a:lightRig rig="threePt" dir="t"/>
              </a:scene3d>
              <a:sp3d contourW="12700"/>
            </a:bodyPr>
            <a:lstStyle/>
            <a:p>
              <a:pPr algn="dist"/>
              <a:r>
                <a:rPr lang="zh-CN" altLang="en-US" sz="3300" dirty="0">
                  <a:solidFill>
                    <a:schemeClr val="bg1"/>
                  </a:solidFill>
                  <a:cs typeface="+mn-ea"/>
                  <a:sym typeface="+mn-lt"/>
                </a:rPr>
                <a:t>输入标题内容</a:t>
              </a:r>
            </a:p>
          </p:txBody>
        </p:sp>
        <p:sp>
          <p:nvSpPr>
            <p:cNvPr id="7" name="文本框 6"/>
            <p:cNvSpPr txBox="1"/>
            <p:nvPr/>
          </p:nvSpPr>
          <p:spPr>
            <a:xfrm>
              <a:off x="2446333" y="2481227"/>
              <a:ext cx="4632822" cy="982980"/>
            </a:xfrm>
            <a:prstGeom prst="rect">
              <a:avLst/>
            </a:prstGeom>
            <a:noFill/>
          </p:spPr>
          <p:txBody>
            <a:bodyPr wrap="square">
              <a:spAutoFit/>
              <a:scene3d>
                <a:camera prst="orthographicFront"/>
                <a:lightRig rig="threePt" dir="t"/>
              </a:scene3d>
              <a:sp3d contourW="12700"/>
            </a:bodyPr>
            <a:lstStyle/>
            <a:p>
              <a:pPr algn="l" fontAlgn="base">
                <a:lnSpc>
                  <a:spcPct val="140000"/>
                </a:lnSpc>
                <a:spcBef>
                  <a:spcPct val="0"/>
                </a:spcBef>
                <a:spcAft>
                  <a:spcPct val="0"/>
                </a:spcAft>
                <a:buFont typeface="Arial" panose="020B0604020202020204" pitchFamily="34" charset="0"/>
                <a:buNone/>
              </a:pPr>
              <a:r>
                <a:rPr lang="en-US" altLang="zh-CN" sz="750" dirty="0">
                  <a:solidFill>
                    <a:schemeClr val="bg1"/>
                  </a:solidFill>
                  <a:cs typeface="+mn-ea"/>
                  <a:sym typeface="+mn-lt"/>
                </a:rPr>
                <a:t>We have many PowerPoint </a:t>
              </a:r>
              <a:r>
                <a:rPr lang="zh-CN" altLang="en-US" sz="750" dirty="0">
                  <a:solidFill>
                    <a:schemeClr val="bg1"/>
                  </a:solidFill>
                  <a:cs typeface="+mn-ea"/>
                  <a:sym typeface="+mn-lt"/>
                </a:rPr>
                <a:t>templates</a:t>
              </a:r>
              <a:r>
                <a:rPr lang="en-US" altLang="zh-CN" sz="750" dirty="0">
                  <a:solidFill>
                    <a:schemeClr val="bg1"/>
                  </a:solidFill>
                  <a:cs typeface="+mn-ea"/>
                  <a:sym typeface="+mn-lt"/>
                </a:rPr>
                <a:t> that has been specifically designed to help anyoneWe have many PowerPoint </a:t>
              </a:r>
              <a:r>
                <a:rPr lang="zh-CN" altLang="en-US" sz="750" dirty="0">
                  <a:solidFill>
                    <a:schemeClr val="bg1"/>
                  </a:solidFill>
                  <a:cs typeface="+mn-ea"/>
                  <a:sym typeface="+mn-lt"/>
                </a:rPr>
                <a:t>templates</a:t>
              </a:r>
              <a:r>
                <a:rPr lang="en-US" altLang="zh-CN" sz="750" dirty="0">
                  <a:solidFill>
                    <a:schemeClr val="bg1"/>
                  </a:solidFill>
                  <a:cs typeface="+mn-ea"/>
                  <a:sym typeface="+mn-lt"/>
                </a:rPr>
                <a:t> that has been specifically designed to help anyone</a:t>
              </a:r>
              <a:endParaRPr lang="en-US" altLang="zh-CN" sz="750" dirty="0">
                <a:solidFill>
                  <a:schemeClr val="tx1">
                    <a:lumMod val="50000"/>
                    <a:lumOff val="50000"/>
                  </a:schemeClr>
                </a:solidFill>
                <a:cs typeface="+mn-ea"/>
                <a:sym typeface="+mn-lt"/>
              </a:endParaRPr>
            </a:p>
            <a:p>
              <a:pPr algn="ctr" fontAlgn="base">
                <a:lnSpc>
                  <a:spcPct val="140000"/>
                </a:lnSpc>
                <a:spcBef>
                  <a:spcPct val="0"/>
                </a:spcBef>
                <a:spcAft>
                  <a:spcPct val="0"/>
                </a:spcAft>
                <a:buFont typeface="Arial" panose="020B0604020202020204" pitchFamily="34" charset="0"/>
                <a:buNone/>
              </a:pPr>
              <a:endParaRPr lang="en-US" altLang="zh-CN" sz="750" dirty="0">
                <a:solidFill>
                  <a:schemeClr val="bg1"/>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222311" y="2714748"/>
            <a:ext cx="6637150" cy="395888"/>
            <a:chOff x="1671234" y="3962564"/>
            <a:chExt cx="8849533" cy="527850"/>
          </a:xfrm>
        </p:grpSpPr>
        <p:sp>
          <p:nvSpPr>
            <p:cNvPr id="4" name="任意多边形: 形状 30"/>
            <p:cNvSpPr/>
            <p:nvPr/>
          </p:nvSpPr>
          <p:spPr>
            <a:xfrm>
              <a:off x="1955353" y="4134586"/>
              <a:ext cx="8281294" cy="183804"/>
            </a:xfrm>
            <a:custGeom>
              <a:avLst/>
              <a:gdLst>
                <a:gd name="connsiteX0" fmla="*/ 5547789 w 8281294"/>
                <a:gd name="connsiteY0" fmla="*/ 0 h 183804"/>
                <a:gd name="connsiteX1" fmla="*/ 8281294 w 8281294"/>
                <a:gd name="connsiteY1" fmla="*/ 0 h 183804"/>
                <a:gd name="connsiteX2" fmla="*/ 8281294 w 8281294"/>
                <a:gd name="connsiteY2" fmla="*/ 183804 h 183804"/>
                <a:gd name="connsiteX3" fmla="*/ 5547789 w 8281294"/>
                <a:gd name="connsiteY3" fmla="*/ 183804 h 183804"/>
                <a:gd name="connsiteX4" fmla="*/ 2773894 w 8281294"/>
                <a:gd name="connsiteY4" fmla="*/ 0 h 183804"/>
                <a:gd name="connsiteX5" fmla="*/ 5507399 w 8281294"/>
                <a:gd name="connsiteY5" fmla="*/ 0 h 183804"/>
                <a:gd name="connsiteX6" fmla="*/ 5507399 w 8281294"/>
                <a:gd name="connsiteY6" fmla="*/ 183804 h 183804"/>
                <a:gd name="connsiteX7" fmla="*/ 2773894 w 8281294"/>
                <a:gd name="connsiteY7" fmla="*/ 183804 h 183804"/>
                <a:gd name="connsiteX8" fmla="*/ 0 w 8281294"/>
                <a:gd name="connsiteY8" fmla="*/ 0 h 183804"/>
                <a:gd name="connsiteX9" fmla="*/ 2733506 w 8281294"/>
                <a:gd name="connsiteY9" fmla="*/ 0 h 183804"/>
                <a:gd name="connsiteX10" fmla="*/ 2733506 w 8281294"/>
                <a:gd name="connsiteY10" fmla="*/ 183804 h 183804"/>
                <a:gd name="connsiteX11" fmla="*/ 0 w 8281294"/>
                <a:gd name="connsiteY11" fmla="*/ 183804 h 183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81294" h="183804">
                  <a:moveTo>
                    <a:pt x="5547789" y="0"/>
                  </a:moveTo>
                  <a:lnTo>
                    <a:pt x="8281294" y="0"/>
                  </a:lnTo>
                  <a:lnTo>
                    <a:pt x="8281294" y="183804"/>
                  </a:lnTo>
                  <a:lnTo>
                    <a:pt x="5547789" y="183804"/>
                  </a:lnTo>
                  <a:close/>
                  <a:moveTo>
                    <a:pt x="2773894" y="0"/>
                  </a:moveTo>
                  <a:lnTo>
                    <a:pt x="5507399" y="0"/>
                  </a:lnTo>
                  <a:lnTo>
                    <a:pt x="5507399" y="183804"/>
                  </a:lnTo>
                  <a:lnTo>
                    <a:pt x="2773894" y="183804"/>
                  </a:lnTo>
                  <a:close/>
                  <a:moveTo>
                    <a:pt x="0" y="0"/>
                  </a:moveTo>
                  <a:lnTo>
                    <a:pt x="2733506" y="0"/>
                  </a:lnTo>
                  <a:lnTo>
                    <a:pt x="2733506" y="183804"/>
                  </a:lnTo>
                  <a:lnTo>
                    <a:pt x="0" y="183804"/>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scene3d>
                <a:camera prst="orthographicFront"/>
                <a:lightRig rig="threePt" dir="t"/>
              </a:scene3d>
              <a:sp3d contourW="12700"/>
            </a:bodyPr>
            <a:lstStyle/>
            <a:p>
              <a:pPr algn="ctr"/>
              <a:endParaRPr lang="zh-CN" altLang="en-US" sz="1350">
                <a:cs typeface="+mn-ea"/>
                <a:sym typeface="+mn-lt"/>
              </a:endParaRPr>
            </a:p>
          </p:txBody>
        </p:sp>
        <p:sp>
          <p:nvSpPr>
            <p:cNvPr id="6" name="椭圆 5"/>
            <p:cNvSpPr/>
            <p:nvPr/>
          </p:nvSpPr>
          <p:spPr>
            <a:xfrm>
              <a:off x="1671234" y="3962564"/>
              <a:ext cx="527850" cy="527850"/>
            </a:xfrm>
            <a:prstGeom prst="ellipse">
              <a:avLst/>
            </a:prstGeom>
            <a:gradFill>
              <a:gsLst>
                <a:gs pos="100000">
                  <a:schemeClr val="accent1"/>
                </a:gs>
                <a:gs pos="0">
                  <a:schemeClr val="accent2"/>
                </a:gs>
              </a:gsLst>
              <a:lin ang="3000000" scaled="0"/>
            </a:gradFill>
            <a:ln>
              <a:noFill/>
            </a:ln>
            <a:effectLst>
              <a:outerShdw blurRad="889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1350" dirty="0">
                  <a:cs typeface="+mn-ea"/>
                  <a:sym typeface="+mn-lt"/>
                </a:rPr>
                <a:t>1</a:t>
              </a:r>
              <a:endParaRPr lang="zh-CN" altLang="en-US" sz="1350" dirty="0">
                <a:cs typeface="+mn-ea"/>
                <a:sym typeface="+mn-lt"/>
              </a:endParaRPr>
            </a:p>
          </p:txBody>
        </p:sp>
        <p:sp>
          <p:nvSpPr>
            <p:cNvPr id="8" name="椭圆 7"/>
            <p:cNvSpPr/>
            <p:nvPr/>
          </p:nvSpPr>
          <p:spPr>
            <a:xfrm>
              <a:off x="4445128" y="3962564"/>
              <a:ext cx="527850" cy="527850"/>
            </a:xfrm>
            <a:prstGeom prst="ellipse">
              <a:avLst/>
            </a:prstGeom>
            <a:gradFill>
              <a:gsLst>
                <a:gs pos="100000">
                  <a:schemeClr val="accent1"/>
                </a:gs>
                <a:gs pos="0">
                  <a:schemeClr val="accent2"/>
                </a:gs>
              </a:gsLst>
              <a:lin ang="3000000" scaled="0"/>
            </a:gradFill>
            <a:ln>
              <a:noFill/>
            </a:ln>
            <a:effectLst>
              <a:outerShdw blurRad="889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1350" dirty="0">
                  <a:cs typeface="+mn-ea"/>
                  <a:sym typeface="+mn-lt"/>
                </a:rPr>
                <a:t>2</a:t>
              </a:r>
              <a:endParaRPr lang="zh-CN" altLang="en-US" sz="1350" dirty="0">
                <a:cs typeface="+mn-ea"/>
                <a:sym typeface="+mn-lt"/>
              </a:endParaRPr>
            </a:p>
          </p:txBody>
        </p:sp>
        <p:sp>
          <p:nvSpPr>
            <p:cNvPr id="10" name="椭圆 9"/>
            <p:cNvSpPr/>
            <p:nvPr/>
          </p:nvSpPr>
          <p:spPr>
            <a:xfrm>
              <a:off x="7219022" y="3962564"/>
              <a:ext cx="527850" cy="527850"/>
            </a:xfrm>
            <a:prstGeom prst="ellipse">
              <a:avLst/>
            </a:prstGeom>
            <a:gradFill>
              <a:gsLst>
                <a:gs pos="100000">
                  <a:schemeClr val="accent1"/>
                </a:gs>
                <a:gs pos="0">
                  <a:schemeClr val="accent2"/>
                </a:gs>
              </a:gsLst>
              <a:lin ang="3000000" scaled="0"/>
            </a:gradFill>
            <a:ln>
              <a:noFill/>
            </a:ln>
            <a:effectLst>
              <a:outerShdw blurRad="889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1350" dirty="0">
                  <a:cs typeface="+mn-ea"/>
                  <a:sym typeface="+mn-lt"/>
                </a:rPr>
                <a:t>3</a:t>
              </a:r>
              <a:endParaRPr lang="zh-CN" altLang="en-US" sz="1350" dirty="0">
                <a:cs typeface="+mn-ea"/>
                <a:sym typeface="+mn-lt"/>
              </a:endParaRPr>
            </a:p>
          </p:txBody>
        </p:sp>
        <p:sp>
          <p:nvSpPr>
            <p:cNvPr id="11" name="椭圆 10"/>
            <p:cNvSpPr/>
            <p:nvPr/>
          </p:nvSpPr>
          <p:spPr>
            <a:xfrm>
              <a:off x="9992917" y="3962564"/>
              <a:ext cx="527850" cy="527850"/>
            </a:xfrm>
            <a:prstGeom prst="ellipse">
              <a:avLst/>
            </a:prstGeom>
            <a:gradFill>
              <a:gsLst>
                <a:gs pos="100000">
                  <a:schemeClr val="accent1"/>
                </a:gs>
                <a:gs pos="0">
                  <a:schemeClr val="accent2"/>
                </a:gs>
              </a:gsLst>
              <a:lin ang="3000000" scaled="0"/>
            </a:gradFill>
            <a:ln>
              <a:noFill/>
            </a:ln>
            <a:effectLst>
              <a:outerShdw blurRad="889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1350" dirty="0">
                  <a:cs typeface="+mn-ea"/>
                  <a:sym typeface="+mn-lt"/>
                </a:rPr>
                <a:t>4</a:t>
              </a:r>
              <a:endParaRPr lang="zh-CN" altLang="en-US" sz="1350" dirty="0">
                <a:cs typeface="+mn-ea"/>
                <a:sym typeface="+mn-lt"/>
              </a:endParaRPr>
            </a:p>
          </p:txBody>
        </p:sp>
      </p:grpSp>
      <p:sp>
        <p:nvSpPr>
          <p:cNvPr id="12" name="椭圆 11"/>
          <p:cNvSpPr/>
          <p:nvPr/>
        </p:nvSpPr>
        <p:spPr>
          <a:xfrm>
            <a:off x="897573" y="1247442"/>
            <a:ext cx="1045362" cy="1045362"/>
          </a:xfrm>
          <a:prstGeom prst="ellipse">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3" name="椭圆 12"/>
          <p:cNvSpPr/>
          <p:nvPr/>
        </p:nvSpPr>
        <p:spPr>
          <a:xfrm>
            <a:off x="2977994" y="1247442"/>
            <a:ext cx="1045362" cy="1045362"/>
          </a:xfrm>
          <a:prstGeom prst="ellipse">
            <a:avLst/>
          </a:prstGeom>
          <a:blipFill rotWithShape="1">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4" name="椭圆 13"/>
          <p:cNvSpPr/>
          <p:nvPr/>
        </p:nvSpPr>
        <p:spPr>
          <a:xfrm>
            <a:off x="5058414" y="1247442"/>
            <a:ext cx="1045362" cy="1045362"/>
          </a:xfrm>
          <a:prstGeom prst="ellipse">
            <a:avLst/>
          </a:prstGeom>
          <a:blipFill rotWithShape="1">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5" name="椭圆 14"/>
          <p:cNvSpPr/>
          <p:nvPr/>
        </p:nvSpPr>
        <p:spPr>
          <a:xfrm>
            <a:off x="7139471" y="1247442"/>
            <a:ext cx="1045362" cy="1045362"/>
          </a:xfrm>
          <a:prstGeom prst="ellipse">
            <a:avLst/>
          </a:prstGeom>
          <a:blipFill rotWithShape="1">
            <a:blip r:embed="rId6"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nvGrpSpPr>
          <p:cNvPr id="59" name="组合 58"/>
          <p:cNvGrpSpPr/>
          <p:nvPr/>
        </p:nvGrpSpPr>
        <p:grpSpPr>
          <a:xfrm>
            <a:off x="529431" y="3284696"/>
            <a:ext cx="1782128" cy="908685"/>
            <a:chOff x="1176" y="7526"/>
            <a:chExt cx="3742" cy="1908"/>
          </a:xfrm>
        </p:grpSpPr>
        <p:sp>
          <p:nvSpPr>
            <p:cNvPr id="57" name="îŝḻiḋè"/>
            <p:cNvSpPr/>
            <p:nvPr/>
          </p:nvSpPr>
          <p:spPr>
            <a:xfrm>
              <a:off x="1176" y="8222"/>
              <a:ext cx="3743" cy="121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68580" tIns="34290" rIns="68580" bIns="34290" anchor="t" anchorCtr="0">
              <a:normAutofit/>
            </a:bodyPr>
            <a:lstStyle/>
            <a:p>
              <a:pPr marL="0" lvl="2" algn="ctr">
                <a:lnSpc>
                  <a:spcPct val="130000"/>
                </a:lnSpc>
              </a:pPr>
              <a:r>
                <a:rPr lang="zh-CN" altLang="en-US" sz="900" kern="100" dirty="0">
                  <a:solidFill>
                    <a:schemeClr val="tx1">
                      <a:lumMod val="75000"/>
                      <a:lumOff val="25000"/>
                    </a:schemeClr>
                  </a:solidFill>
                  <a:cs typeface="+mn-ea"/>
                  <a:sym typeface="+mn-lt"/>
                </a:rPr>
                <a:t>请替换文字内容，点击添加相关标题文字，修改文字内容</a:t>
              </a:r>
            </a:p>
          </p:txBody>
        </p:sp>
        <p:sp>
          <p:nvSpPr>
            <p:cNvPr id="58" name="islîďè"/>
            <p:cNvSpPr txBox="1"/>
            <p:nvPr/>
          </p:nvSpPr>
          <p:spPr bwMode="auto">
            <a:xfrm>
              <a:off x="1713" y="7526"/>
              <a:ext cx="3069" cy="69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just" eaLnBrk="0" hangingPunct="0"/>
              <a:r>
                <a:rPr lang="zh-CN" altLang="en-US" sz="1500" dirty="0">
                  <a:solidFill>
                    <a:schemeClr val="tx1">
                      <a:lumMod val="75000"/>
                      <a:lumOff val="25000"/>
                    </a:schemeClr>
                  </a:solidFill>
                  <a:cs typeface="+mn-ea"/>
                  <a:sym typeface="+mn-lt"/>
                </a:rPr>
                <a:t>添加文字内容</a:t>
              </a:r>
            </a:p>
          </p:txBody>
        </p:sp>
      </p:grpSp>
      <p:grpSp>
        <p:nvGrpSpPr>
          <p:cNvPr id="60" name="组合 59"/>
          <p:cNvGrpSpPr/>
          <p:nvPr/>
        </p:nvGrpSpPr>
        <p:grpSpPr>
          <a:xfrm>
            <a:off x="2513965" y="3284696"/>
            <a:ext cx="1782128" cy="908685"/>
            <a:chOff x="1176" y="7526"/>
            <a:chExt cx="3742" cy="1908"/>
          </a:xfrm>
        </p:grpSpPr>
        <p:sp>
          <p:nvSpPr>
            <p:cNvPr id="61" name="îŝḻiḋè"/>
            <p:cNvSpPr/>
            <p:nvPr/>
          </p:nvSpPr>
          <p:spPr>
            <a:xfrm>
              <a:off x="1176" y="8222"/>
              <a:ext cx="3743" cy="121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68580" tIns="34290" rIns="68580" bIns="34290" anchor="t" anchorCtr="0">
              <a:normAutofit/>
            </a:bodyPr>
            <a:lstStyle/>
            <a:p>
              <a:pPr marL="0" lvl="2" algn="ctr">
                <a:lnSpc>
                  <a:spcPct val="130000"/>
                </a:lnSpc>
              </a:pPr>
              <a:r>
                <a:rPr lang="zh-CN" altLang="en-US" sz="900" kern="100" dirty="0">
                  <a:solidFill>
                    <a:schemeClr val="tx1">
                      <a:lumMod val="75000"/>
                      <a:lumOff val="25000"/>
                    </a:schemeClr>
                  </a:solidFill>
                  <a:cs typeface="+mn-ea"/>
                  <a:sym typeface="+mn-lt"/>
                </a:rPr>
                <a:t>请替换文字内容，点击添加相关标题文字，修改文字内容</a:t>
              </a:r>
            </a:p>
          </p:txBody>
        </p:sp>
        <p:sp>
          <p:nvSpPr>
            <p:cNvPr id="62" name="islîďè"/>
            <p:cNvSpPr txBox="1"/>
            <p:nvPr/>
          </p:nvSpPr>
          <p:spPr bwMode="auto">
            <a:xfrm>
              <a:off x="1713" y="7526"/>
              <a:ext cx="3069" cy="69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just" eaLnBrk="0" hangingPunct="0"/>
              <a:r>
                <a:rPr lang="zh-CN" altLang="en-US" sz="1500" dirty="0">
                  <a:solidFill>
                    <a:schemeClr val="tx1">
                      <a:lumMod val="75000"/>
                      <a:lumOff val="25000"/>
                    </a:schemeClr>
                  </a:solidFill>
                  <a:cs typeface="+mn-ea"/>
                  <a:sym typeface="+mn-lt"/>
                </a:rPr>
                <a:t>添加文字内容</a:t>
              </a:r>
            </a:p>
          </p:txBody>
        </p:sp>
      </p:grpSp>
      <p:grpSp>
        <p:nvGrpSpPr>
          <p:cNvPr id="63" name="组合 62"/>
          <p:cNvGrpSpPr/>
          <p:nvPr/>
        </p:nvGrpSpPr>
        <p:grpSpPr>
          <a:xfrm>
            <a:off x="4689951" y="3284696"/>
            <a:ext cx="1782128" cy="908685"/>
            <a:chOff x="1176" y="7526"/>
            <a:chExt cx="3742" cy="1908"/>
          </a:xfrm>
        </p:grpSpPr>
        <p:sp>
          <p:nvSpPr>
            <p:cNvPr id="64" name="îŝḻiḋè"/>
            <p:cNvSpPr/>
            <p:nvPr/>
          </p:nvSpPr>
          <p:spPr>
            <a:xfrm>
              <a:off x="1176" y="8222"/>
              <a:ext cx="3743" cy="121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68580" tIns="34290" rIns="68580" bIns="34290" anchor="t" anchorCtr="0">
              <a:normAutofit/>
            </a:bodyPr>
            <a:lstStyle/>
            <a:p>
              <a:pPr marL="0" lvl="2" algn="ctr">
                <a:lnSpc>
                  <a:spcPct val="130000"/>
                </a:lnSpc>
              </a:pPr>
              <a:r>
                <a:rPr lang="zh-CN" altLang="en-US" sz="900" kern="100" dirty="0">
                  <a:solidFill>
                    <a:schemeClr val="tx1">
                      <a:lumMod val="75000"/>
                      <a:lumOff val="25000"/>
                    </a:schemeClr>
                  </a:solidFill>
                  <a:cs typeface="+mn-ea"/>
                  <a:sym typeface="+mn-lt"/>
                </a:rPr>
                <a:t>请替换文字内容，点击添加相关标题文字，修改文字内容</a:t>
              </a:r>
            </a:p>
          </p:txBody>
        </p:sp>
        <p:sp>
          <p:nvSpPr>
            <p:cNvPr id="65" name="islîďè"/>
            <p:cNvSpPr txBox="1"/>
            <p:nvPr/>
          </p:nvSpPr>
          <p:spPr bwMode="auto">
            <a:xfrm>
              <a:off x="1713" y="7526"/>
              <a:ext cx="3069" cy="69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just" eaLnBrk="0" hangingPunct="0"/>
              <a:r>
                <a:rPr lang="zh-CN" altLang="en-US" sz="1500" dirty="0">
                  <a:solidFill>
                    <a:schemeClr val="tx1">
                      <a:lumMod val="75000"/>
                      <a:lumOff val="25000"/>
                    </a:schemeClr>
                  </a:solidFill>
                  <a:cs typeface="+mn-ea"/>
                  <a:sym typeface="+mn-lt"/>
                </a:rPr>
                <a:t>添加文字内容</a:t>
              </a:r>
            </a:p>
          </p:txBody>
        </p:sp>
      </p:grpSp>
      <p:grpSp>
        <p:nvGrpSpPr>
          <p:cNvPr id="66" name="组合 65"/>
          <p:cNvGrpSpPr/>
          <p:nvPr/>
        </p:nvGrpSpPr>
        <p:grpSpPr>
          <a:xfrm>
            <a:off x="6674485" y="3284696"/>
            <a:ext cx="1782128" cy="908685"/>
            <a:chOff x="1176" y="7526"/>
            <a:chExt cx="3742" cy="1908"/>
          </a:xfrm>
        </p:grpSpPr>
        <p:sp>
          <p:nvSpPr>
            <p:cNvPr id="67" name="îŝḻiḋè"/>
            <p:cNvSpPr/>
            <p:nvPr/>
          </p:nvSpPr>
          <p:spPr>
            <a:xfrm>
              <a:off x="1176" y="8222"/>
              <a:ext cx="3743" cy="121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68580" tIns="34290" rIns="68580" bIns="34290" anchor="t" anchorCtr="0">
              <a:normAutofit/>
            </a:bodyPr>
            <a:lstStyle/>
            <a:p>
              <a:pPr marL="0" lvl="2" algn="ctr">
                <a:lnSpc>
                  <a:spcPct val="130000"/>
                </a:lnSpc>
              </a:pPr>
              <a:r>
                <a:rPr lang="zh-CN" altLang="en-US" sz="900" kern="100" dirty="0">
                  <a:solidFill>
                    <a:schemeClr val="tx1">
                      <a:lumMod val="75000"/>
                      <a:lumOff val="25000"/>
                    </a:schemeClr>
                  </a:solidFill>
                  <a:cs typeface="+mn-ea"/>
                  <a:sym typeface="+mn-lt"/>
                </a:rPr>
                <a:t>请替换文字内容，点击添加相关标题文字，修改文字内容</a:t>
              </a:r>
            </a:p>
          </p:txBody>
        </p:sp>
        <p:sp>
          <p:nvSpPr>
            <p:cNvPr id="68" name="islîďè"/>
            <p:cNvSpPr txBox="1"/>
            <p:nvPr/>
          </p:nvSpPr>
          <p:spPr bwMode="auto">
            <a:xfrm>
              <a:off x="1713" y="7526"/>
              <a:ext cx="3069" cy="69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just" eaLnBrk="0" hangingPunct="0"/>
              <a:r>
                <a:rPr lang="zh-CN" altLang="en-US" sz="1500" dirty="0">
                  <a:solidFill>
                    <a:schemeClr val="tx1">
                      <a:lumMod val="75000"/>
                      <a:lumOff val="25000"/>
                    </a:schemeClr>
                  </a:solidFill>
                  <a:cs typeface="+mn-ea"/>
                  <a:sym typeface="+mn-lt"/>
                </a:rPr>
                <a:t>添加文字内容</a:t>
              </a:r>
            </a:p>
          </p:txBody>
        </p:sp>
      </p:grpSp>
      <p:grpSp>
        <p:nvGrpSpPr>
          <p:cNvPr id="5" name="组合 4"/>
          <p:cNvGrpSpPr/>
          <p:nvPr/>
        </p:nvGrpSpPr>
        <p:grpSpPr>
          <a:xfrm>
            <a:off x="2961005" y="211455"/>
            <a:ext cx="2493645" cy="543560"/>
            <a:chOff x="4663" y="429"/>
            <a:chExt cx="3927" cy="856"/>
          </a:xfrm>
        </p:grpSpPr>
        <p:sp>
          <p:nvSpPr>
            <p:cNvPr id="16" name="文本框 15"/>
            <p:cNvSpPr txBox="1"/>
            <p:nvPr/>
          </p:nvSpPr>
          <p:spPr>
            <a:xfrm>
              <a:off x="4663" y="1020"/>
              <a:ext cx="3927" cy="265"/>
            </a:xfrm>
            <a:prstGeom prst="rect">
              <a:avLst/>
            </a:prstGeom>
            <a:noFill/>
          </p:spPr>
          <p:txBody>
            <a:bodyPr wrap="square">
              <a:spAutoFit/>
              <a:scene3d>
                <a:camera prst="orthographicFront"/>
                <a:lightRig rig="threePt" dir="t"/>
              </a:scene3d>
              <a:sp3d contourW="12700"/>
            </a:bodyPr>
            <a:lstStyle/>
            <a:p>
              <a:pPr algn="ctr">
                <a:lnSpc>
                  <a:spcPct val="125000"/>
                </a:lnSpc>
                <a:defRPr/>
              </a:pPr>
              <a:r>
                <a:rPr lang="en-US" altLang="zh-CN" sz="400" dirty="0">
                  <a:solidFill>
                    <a:schemeClr val="tx1">
                      <a:lumMod val="50000"/>
                      <a:lumOff val="50000"/>
                    </a:schemeClr>
                  </a:solidFill>
                  <a:cs typeface="+mn-ea"/>
                  <a:sym typeface="+mn-lt"/>
                </a:rPr>
                <a:t>We have many PowerPoint </a:t>
              </a:r>
              <a:r>
                <a:rPr lang="zh-CN" altLang="en-US" sz="400" dirty="0">
                  <a:solidFill>
                    <a:schemeClr val="tx1">
                      <a:lumMod val="50000"/>
                      <a:lumOff val="50000"/>
                    </a:schemeClr>
                  </a:solidFill>
                  <a:cs typeface="+mn-ea"/>
                  <a:sym typeface="+mn-lt"/>
                </a:rPr>
                <a:t>templates</a:t>
              </a:r>
              <a:r>
                <a:rPr lang="en-US" altLang="zh-CN" sz="400" dirty="0">
                  <a:solidFill>
                    <a:schemeClr val="tx1">
                      <a:lumMod val="50000"/>
                      <a:lumOff val="50000"/>
                    </a:schemeClr>
                  </a:solidFill>
                  <a:cs typeface="+mn-ea"/>
                  <a:sym typeface="+mn-lt"/>
                </a:rPr>
                <a:t> that has been specifically designed to help anyone</a:t>
              </a:r>
            </a:p>
          </p:txBody>
        </p:sp>
        <p:cxnSp>
          <p:nvCxnSpPr>
            <p:cNvPr id="17" name="直接连接符 16"/>
            <p:cNvCxnSpPr/>
            <p:nvPr/>
          </p:nvCxnSpPr>
          <p:spPr>
            <a:xfrm flipV="1">
              <a:off x="6377" y="984"/>
              <a:ext cx="499" cy="4"/>
            </a:xfrm>
            <a:prstGeom prst="line">
              <a:avLst/>
            </a:prstGeom>
            <a:ln w="28575" cap="rnd">
              <a:solidFill>
                <a:srgbClr val="359DB7"/>
              </a:solidFill>
              <a:round/>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5546" y="429"/>
              <a:ext cx="2330" cy="531"/>
            </a:xfrm>
            <a:prstGeom prst="rect">
              <a:avLst/>
            </a:prstGeom>
            <a:noFill/>
          </p:spPr>
          <p:txBody>
            <a:bodyPr wrap="square" rtlCol="0">
              <a:spAutoFit/>
              <a:scene3d>
                <a:camera prst="orthographicFront"/>
                <a:lightRig rig="threePt" dir="t"/>
              </a:scene3d>
              <a:sp3d contourW="12700"/>
            </a:bodyPr>
            <a:lstStyle/>
            <a:p>
              <a:r>
                <a:rPr lang="zh-CN" altLang="en-US" sz="1600" dirty="0">
                  <a:solidFill>
                    <a:srgbClr val="2B8DB0"/>
                  </a:solidFill>
                  <a:cs typeface="+mn-ea"/>
                  <a:sym typeface="+mn-lt"/>
                </a:rPr>
                <a:t>输入标题内容</a:t>
              </a:r>
            </a:p>
          </p:txBody>
        </p:sp>
      </p:gr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P spid="15"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descr="摄图网_500451020"/>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04800" y="1082675"/>
            <a:ext cx="8533130" cy="1820545"/>
          </a:xfrm>
          <a:prstGeom prst="rect">
            <a:avLst/>
          </a:prstGeom>
        </p:spPr>
      </p:pic>
      <p:sp>
        <p:nvSpPr>
          <p:cNvPr id="55" name="文本框 54"/>
          <p:cNvSpPr txBox="1"/>
          <p:nvPr/>
        </p:nvSpPr>
        <p:spPr>
          <a:xfrm>
            <a:off x="3343434" y="287774"/>
            <a:ext cx="2456180" cy="714375"/>
          </a:xfrm>
          <a:prstGeom prst="rect">
            <a:avLst/>
          </a:prstGeom>
          <a:noFill/>
        </p:spPr>
        <p:txBody>
          <a:bodyPr vert="horz" wrap="none" rtlCol="0">
            <a:spAutoFit/>
          </a:bodyPr>
          <a:lstStyle/>
          <a:p>
            <a:pPr algn="ctr"/>
            <a:r>
              <a:rPr lang="en-US" altLang="zh-CN" sz="4050" i="1" dirty="0">
                <a:gradFill>
                  <a:gsLst>
                    <a:gs pos="100000">
                      <a:schemeClr val="accent1"/>
                    </a:gs>
                    <a:gs pos="0">
                      <a:schemeClr val="accent2"/>
                    </a:gs>
                  </a:gsLst>
                  <a:lin ang="0" scaled="0"/>
                </a:gradFill>
                <a:cs typeface="+mn-ea"/>
                <a:sym typeface="+mn-lt"/>
              </a:rPr>
              <a:t>CONTENTS</a:t>
            </a:r>
          </a:p>
        </p:txBody>
      </p:sp>
      <p:cxnSp>
        <p:nvCxnSpPr>
          <p:cNvPr id="57" name="íślíḋè-Straight Connector 22"/>
          <p:cNvCxnSpPr/>
          <p:nvPr/>
        </p:nvCxnSpPr>
        <p:spPr>
          <a:xfrm>
            <a:off x="2494803" y="2206419"/>
            <a:ext cx="0" cy="2494199"/>
          </a:xfrm>
          <a:prstGeom prst="line">
            <a:avLst/>
          </a:prstGeom>
          <a:noFill/>
          <a:ln w="6350" cap="flat" cmpd="sng" algn="ctr">
            <a:solidFill>
              <a:schemeClr val="bg1">
                <a:lumMod val="75000"/>
              </a:schemeClr>
            </a:solidFill>
            <a:prstDash val="solid"/>
            <a:miter lim="800000"/>
          </a:ln>
          <a:effectLst/>
        </p:spPr>
      </p:cxnSp>
      <p:cxnSp>
        <p:nvCxnSpPr>
          <p:cNvPr id="58" name="íślíḋè-Straight Connector 23"/>
          <p:cNvCxnSpPr/>
          <p:nvPr/>
        </p:nvCxnSpPr>
        <p:spPr>
          <a:xfrm>
            <a:off x="4652307" y="2205943"/>
            <a:ext cx="0" cy="2494199"/>
          </a:xfrm>
          <a:prstGeom prst="line">
            <a:avLst/>
          </a:prstGeom>
          <a:noFill/>
          <a:ln w="6350" cap="flat" cmpd="sng" algn="ctr">
            <a:solidFill>
              <a:schemeClr val="bg1">
                <a:lumMod val="75000"/>
              </a:schemeClr>
            </a:solidFill>
            <a:prstDash val="solid"/>
            <a:miter lim="800000"/>
          </a:ln>
          <a:effectLst/>
        </p:spPr>
      </p:cxnSp>
      <p:sp>
        <p:nvSpPr>
          <p:cNvPr id="60" name="îṣļîḑé-Oval 18"/>
          <p:cNvSpPr/>
          <p:nvPr/>
        </p:nvSpPr>
        <p:spPr>
          <a:xfrm>
            <a:off x="889635" y="2385060"/>
            <a:ext cx="721995" cy="721995"/>
          </a:xfrm>
          <a:prstGeom prst="ellipse">
            <a:avLst/>
          </a:prstGeom>
          <a:gradFill>
            <a:gsLst>
              <a:gs pos="100000">
                <a:schemeClr val="accent2"/>
              </a:gs>
              <a:gs pos="0">
                <a:schemeClr val="accent1"/>
              </a:gs>
            </a:gsLst>
            <a:lin ang="0" scaled="0"/>
          </a:gradFill>
          <a:ln w="92075" cap="flat" cmpd="sng" algn="ctr">
            <a:solidFill>
              <a:srgbClr val="FFFFFF">
                <a:alpha val="18000"/>
              </a:srgbClr>
            </a:solidFill>
            <a:prstDash val="solid"/>
            <a:miter lim="800000"/>
          </a:ln>
          <a:effectLst/>
        </p:spPr>
        <p:txBody>
          <a:bodyPr rot="0" spcFirstLastPara="0" vert="horz" wrap="square" lIns="0" tIns="0" rIns="0" bIns="0" numCol="1" spcCol="0" rtlCol="0" fromWordArt="0" anchor="ctr" anchorCtr="0" forceAA="0" compatLnSpc="1">
            <a:noAutofit/>
          </a:bodyPr>
          <a:lstStyle/>
          <a:p>
            <a:pPr algn="ctr" defTabSz="967105">
              <a:defRPr/>
            </a:pPr>
            <a:r>
              <a:rPr lang="en-US" altLang="zh-CN" sz="3300" kern="0" dirty="0">
                <a:solidFill>
                  <a:schemeClr val="bg1"/>
                </a:solidFill>
                <a:cs typeface="+mn-ea"/>
                <a:sym typeface="+mn-lt"/>
              </a:rPr>
              <a:t>1</a:t>
            </a:r>
            <a:endParaRPr lang="zh-CN" altLang="en-US" sz="3300" kern="0" dirty="0">
              <a:solidFill>
                <a:schemeClr val="bg1"/>
              </a:solidFill>
              <a:cs typeface="+mn-ea"/>
              <a:sym typeface="+mn-lt"/>
            </a:endParaRPr>
          </a:p>
        </p:txBody>
      </p:sp>
      <p:sp>
        <p:nvSpPr>
          <p:cNvPr id="61" name="îṣļîḑé-文本框 18"/>
          <p:cNvSpPr txBox="1"/>
          <p:nvPr/>
        </p:nvSpPr>
        <p:spPr>
          <a:xfrm>
            <a:off x="561975" y="3293110"/>
            <a:ext cx="1377315" cy="321945"/>
          </a:xfrm>
          <a:prstGeom prst="rect">
            <a:avLst/>
          </a:prstGeom>
          <a:noFill/>
        </p:spPr>
        <p:txBody>
          <a:bodyPr wrap="square" rtlCol="0">
            <a:spAutoFit/>
          </a:bodyPr>
          <a:lstStyle/>
          <a:p>
            <a:pPr algn="ctr"/>
            <a:r>
              <a:rPr lang="zh-CN" altLang="en-US" sz="1500" dirty="0">
                <a:solidFill>
                  <a:schemeClr val="tx1">
                    <a:lumMod val="75000"/>
                    <a:lumOff val="25000"/>
                  </a:schemeClr>
                </a:solidFill>
                <a:cs typeface="+mn-ea"/>
                <a:sym typeface="+mn-lt"/>
              </a:rPr>
              <a:t>输入标题内容</a:t>
            </a:r>
          </a:p>
        </p:txBody>
      </p:sp>
      <p:sp>
        <p:nvSpPr>
          <p:cNvPr id="64" name="îṣļîḑé-Oval 16"/>
          <p:cNvSpPr/>
          <p:nvPr/>
        </p:nvSpPr>
        <p:spPr>
          <a:xfrm>
            <a:off x="3191510" y="2385060"/>
            <a:ext cx="721995" cy="721995"/>
          </a:xfrm>
          <a:prstGeom prst="ellipse">
            <a:avLst/>
          </a:prstGeom>
          <a:gradFill>
            <a:gsLst>
              <a:gs pos="100000">
                <a:schemeClr val="accent2"/>
              </a:gs>
              <a:gs pos="0">
                <a:schemeClr val="accent1"/>
              </a:gs>
            </a:gsLst>
            <a:lin ang="0" scaled="0"/>
          </a:gradFill>
          <a:ln w="92075" cap="flat" cmpd="sng" algn="ctr">
            <a:solidFill>
              <a:srgbClr val="FFFFFF">
                <a:alpha val="18000"/>
              </a:srgbClr>
            </a:solidFill>
            <a:prstDash val="solid"/>
            <a:miter lim="800000"/>
          </a:ln>
          <a:effectLst/>
        </p:spPr>
        <p:txBody>
          <a:bodyPr rot="0" spcFirstLastPara="0" vert="horz" wrap="square" lIns="0" tIns="0" rIns="0" bIns="0" numCol="1" spcCol="0" rtlCol="0" fromWordArt="0" anchor="ctr" anchorCtr="0" forceAA="0" compatLnSpc="1">
            <a:noAutofit/>
          </a:bodyPr>
          <a:lstStyle/>
          <a:p>
            <a:pPr algn="ctr" defTabSz="967105">
              <a:defRPr/>
            </a:pPr>
            <a:r>
              <a:rPr lang="en-US" altLang="zh-CN" sz="3300" kern="0" dirty="0">
                <a:solidFill>
                  <a:schemeClr val="bg1"/>
                </a:solidFill>
                <a:cs typeface="+mn-ea"/>
                <a:sym typeface="+mn-lt"/>
              </a:rPr>
              <a:t>2</a:t>
            </a:r>
            <a:endParaRPr lang="zh-CN" altLang="en-US" sz="3300" kern="0" dirty="0">
              <a:solidFill>
                <a:schemeClr val="bg1"/>
              </a:solidFill>
              <a:cs typeface="+mn-ea"/>
              <a:sym typeface="+mn-lt"/>
            </a:endParaRPr>
          </a:p>
        </p:txBody>
      </p:sp>
      <p:sp>
        <p:nvSpPr>
          <p:cNvPr id="68" name="îṣļîḑé-Oval 11"/>
          <p:cNvSpPr/>
          <p:nvPr/>
        </p:nvSpPr>
        <p:spPr>
          <a:xfrm>
            <a:off x="5339080" y="2385060"/>
            <a:ext cx="721995" cy="721995"/>
          </a:xfrm>
          <a:prstGeom prst="ellipse">
            <a:avLst/>
          </a:prstGeom>
          <a:gradFill>
            <a:gsLst>
              <a:gs pos="100000">
                <a:schemeClr val="accent2"/>
              </a:gs>
              <a:gs pos="0">
                <a:schemeClr val="accent1"/>
              </a:gs>
            </a:gsLst>
            <a:lin ang="0" scaled="0"/>
          </a:gradFill>
          <a:ln w="92075" cap="flat" cmpd="sng" algn="ctr">
            <a:solidFill>
              <a:srgbClr val="FFFFFF">
                <a:alpha val="18000"/>
              </a:srgbClr>
            </a:solidFill>
            <a:prstDash val="solid"/>
            <a:miter lim="800000"/>
          </a:ln>
          <a:effectLst/>
        </p:spPr>
        <p:txBody>
          <a:bodyPr rot="0" spcFirstLastPara="0" vert="horz" wrap="square" lIns="0" tIns="0" rIns="0" bIns="0" numCol="1" spcCol="0" rtlCol="0" fromWordArt="0" anchor="ctr" anchorCtr="0" forceAA="0" compatLnSpc="1">
            <a:noAutofit/>
          </a:bodyPr>
          <a:lstStyle/>
          <a:p>
            <a:pPr algn="ctr" defTabSz="967105">
              <a:defRPr/>
            </a:pPr>
            <a:r>
              <a:rPr lang="en-US" altLang="zh-CN" sz="3300" kern="0" dirty="0">
                <a:solidFill>
                  <a:schemeClr val="bg1"/>
                </a:solidFill>
                <a:cs typeface="+mn-ea"/>
                <a:sym typeface="+mn-lt"/>
              </a:rPr>
              <a:t>3</a:t>
            </a:r>
            <a:endParaRPr lang="zh-CN" altLang="en-US" sz="3300" kern="0" dirty="0">
              <a:solidFill>
                <a:schemeClr val="bg1"/>
              </a:solidFill>
              <a:cs typeface="+mn-ea"/>
              <a:sym typeface="+mn-lt"/>
            </a:endParaRPr>
          </a:p>
        </p:txBody>
      </p:sp>
      <p:cxnSp>
        <p:nvCxnSpPr>
          <p:cNvPr id="71" name="íślíḋè-Straight Connector 23"/>
          <p:cNvCxnSpPr/>
          <p:nvPr/>
        </p:nvCxnSpPr>
        <p:spPr>
          <a:xfrm>
            <a:off x="6747899" y="2206895"/>
            <a:ext cx="0" cy="2494199"/>
          </a:xfrm>
          <a:prstGeom prst="line">
            <a:avLst/>
          </a:prstGeom>
          <a:noFill/>
          <a:ln w="6350" cap="flat" cmpd="sng" algn="ctr">
            <a:solidFill>
              <a:schemeClr val="bg1">
                <a:lumMod val="75000"/>
              </a:schemeClr>
            </a:solidFill>
            <a:prstDash val="solid"/>
            <a:miter lim="800000"/>
          </a:ln>
          <a:effectLst/>
        </p:spPr>
      </p:cxnSp>
      <p:sp>
        <p:nvSpPr>
          <p:cNvPr id="73" name="îṣļîḑé-Oval 16"/>
          <p:cNvSpPr/>
          <p:nvPr/>
        </p:nvSpPr>
        <p:spPr>
          <a:xfrm>
            <a:off x="7532370" y="2385060"/>
            <a:ext cx="721995" cy="721995"/>
          </a:xfrm>
          <a:prstGeom prst="ellipse">
            <a:avLst/>
          </a:prstGeom>
          <a:gradFill>
            <a:gsLst>
              <a:gs pos="100000">
                <a:schemeClr val="accent2"/>
              </a:gs>
              <a:gs pos="0">
                <a:schemeClr val="accent1"/>
              </a:gs>
            </a:gsLst>
            <a:lin ang="0" scaled="0"/>
          </a:gradFill>
          <a:ln w="92075" cap="flat" cmpd="sng" algn="ctr">
            <a:solidFill>
              <a:srgbClr val="FFFFFF">
                <a:alpha val="18000"/>
              </a:srgbClr>
            </a:solidFill>
            <a:prstDash val="solid"/>
            <a:miter lim="800000"/>
          </a:ln>
          <a:effectLst/>
        </p:spPr>
        <p:txBody>
          <a:bodyPr rot="0" spcFirstLastPara="0" vert="horz" wrap="square" lIns="0" tIns="0" rIns="0" bIns="0" numCol="1" spcCol="0" rtlCol="0" fromWordArt="0" anchor="ctr" anchorCtr="0" forceAA="0" compatLnSpc="1">
            <a:noAutofit/>
          </a:bodyPr>
          <a:lstStyle/>
          <a:p>
            <a:pPr algn="ctr" defTabSz="967105">
              <a:defRPr/>
            </a:pPr>
            <a:r>
              <a:rPr lang="en-US" altLang="zh-CN" sz="3300" kern="0" dirty="0">
                <a:solidFill>
                  <a:schemeClr val="bg1"/>
                </a:solidFill>
                <a:cs typeface="+mn-ea"/>
                <a:sym typeface="+mn-lt"/>
              </a:rPr>
              <a:t>4</a:t>
            </a:r>
            <a:endParaRPr lang="zh-CN" altLang="en-US" sz="3300" kern="0" dirty="0">
              <a:solidFill>
                <a:schemeClr val="bg1"/>
              </a:solidFill>
              <a:cs typeface="+mn-ea"/>
              <a:sym typeface="+mn-lt"/>
            </a:endParaRPr>
          </a:p>
        </p:txBody>
      </p:sp>
      <p:sp>
        <p:nvSpPr>
          <p:cNvPr id="6" name="文本框 5"/>
          <p:cNvSpPr txBox="1"/>
          <p:nvPr/>
        </p:nvSpPr>
        <p:spPr>
          <a:xfrm>
            <a:off x="479584" y="3625056"/>
            <a:ext cx="1541621" cy="542925"/>
          </a:xfrm>
          <a:prstGeom prst="rect">
            <a:avLst/>
          </a:prstGeom>
          <a:noFill/>
        </p:spPr>
        <p:txBody>
          <a:bodyPr wrap="square">
            <a:spAutoFit/>
            <a:scene3d>
              <a:camera prst="orthographicFront"/>
              <a:lightRig rig="threePt" dir="t"/>
            </a:scene3d>
            <a:sp3d contourW="12700"/>
          </a:bodyPr>
          <a:lstStyle/>
          <a:p>
            <a:pPr algn="ctr" fontAlgn="base">
              <a:lnSpc>
                <a:spcPct val="140000"/>
              </a:lnSpc>
              <a:spcBef>
                <a:spcPct val="0"/>
              </a:spcBef>
              <a:spcAft>
                <a:spcPct val="0"/>
              </a:spcAft>
              <a:buFont typeface="Arial" panose="020B0604020202020204" pitchFamily="34" charset="0"/>
              <a:buNone/>
            </a:pPr>
            <a:r>
              <a:rPr lang="en-US" altLang="zh-CN" sz="700" dirty="0">
                <a:solidFill>
                  <a:schemeClr val="tx1">
                    <a:lumMod val="50000"/>
                    <a:lumOff val="50000"/>
                  </a:schemeClr>
                </a:solidFill>
                <a:cs typeface="+mn-ea"/>
                <a:sym typeface="+mn-lt"/>
              </a:rPr>
              <a:t>We have many PowerPoint </a:t>
            </a:r>
            <a:r>
              <a:rPr lang="zh-CN" altLang="en-US" sz="700" dirty="0">
                <a:solidFill>
                  <a:schemeClr val="tx1">
                    <a:lumMod val="50000"/>
                    <a:lumOff val="50000"/>
                  </a:schemeClr>
                </a:solidFill>
                <a:cs typeface="+mn-ea"/>
                <a:sym typeface="+mn-lt"/>
              </a:rPr>
              <a:t>templates</a:t>
            </a:r>
            <a:r>
              <a:rPr lang="en-US" altLang="zh-CN" sz="700" dirty="0">
                <a:solidFill>
                  <a:schemeClr val="tx1">
                    <a:lumMod val="50000"/>
                    <a:lumOff val="50000"/>
                  </a:schemeClr>
                </a:solidFill>
                <a:cs typeface="+mn-ea"/>
                <a:sym typeface="+mn-lt"/>
              </a:rPr>
              <a:t> that has been specifically designed to help anyone</a:t>
            </a:r>
          </a:p>
        </p:txBody>
      </p:sp>
      <p:sp>
        <p:nvSpPr>
          <p:cNvPr id="10" name="îṣļîḑé-文本框 18"/>
          <p:cNvSpPr txBox="1"/>
          <p:nvPr/>
        </p:nvSpPr>
        <p:spPr>
          <a:xfrm>
            <a:off x="2792095" y="3303270"/>
            <a:ext cx="1377315" cy="321945"/>
          </a:xfrm>
          <a:prstGeom prst="rect">
            <a:avLst/>
          </a:prstGeom>
          <a:noFill/>
        </p:spPr>
        <p:txBody>
          <a:bodyPr wrap="square" rtlCol="0">
            <a:spAutoFit/>
          </a:bodyPr>
          <a:lstStyle/>
          <a:p>
            <a:pPr algn="ctr"/>
            <a:r>
              <a:rPr lang="zh-CN" altLang="en-US" sz="1500" dirty="0">
                <a:solidFill>
                  <a:schemeClr val="tx1">
                    <a:lumMod val="75000"/>
                    <a:lumOff val="25000"/>
                  </a:schemeClr>
                </a:solidFill>
                <a:cs typeface="+mn-ea"/>
                <a:sym typeface="+mn-lt"/>
              </a:rPr>
              <a:t>输入标题内容</a:t>
            </a:r>
          </a:p>
        </p:txBody>
      </p:sp>
      <p:sp>
        <p:nvSpPr>
          <p:cNvPr id="11" name="文本框 10"/>
          <p:cNvSpPr txBox="1"/>
          <p:nvPr/>
        </p:nvSpPr>
        <p:spPr>
          <a:xfrm>
            <a:off x="2709704" y="3635216"/>
            <a:ext cx="1541621" cy="542925"/>
          </a:xfrm>
          <a:prstGeom prst="rect">
            <a:avLst/>
          </a:prstGeom>
          <a:noFill/>
        </p:spPr>
        <p:txBody>
          <a:bodyPr wrap="square">
            <a:spAutoFit/>
            <a:scene3d>
              <a:camera prst="orthographicFront"/>
              <a:lightRig rig="threePt" dir="t"/>
            </a:scene3d>
            <a:sp3d contourW="12700"/>
          </a:bodyPr>
          <a:lstStyle/>
          <a:p>
            <a:pPr algn="ctr" fontAlgn="base">
              <a:lnSpc>
                <a:spcPct val="140000"/>
              </a:lnSpc>
              <a:spcBef>
                <a:spcPct val="0"/>
              </a:spcBef>
              <a:spcAft>
                <a:spcPct val="0"/>
              </a:spcAft>
              <a:buFont typeface="Arial" panose="020B0604020202020204" pitchFamily="34" charset="0"/>
              <a:buNone/>
            </a:pPr>
            <a:r>
              <a:rPr lang="en-US" altLang="zh-CN" sz="700" dirty="0">
                <a:solidFill>
                  <a:schemeClr val="tx1">
                    <a:lumMod val="50000"/>
                    <a:lumOff val="50000"/>
                  </a:schemeClr>
                </a:solidFill>
                <a:cs typeface="+mn-ea"/>
                <a:sym typeface="+mn-lt"/>
              </a:rPr>
              <a:t>We have many PowerPoint </a:t>
            </a:r>
            <a:r>
              <a:rPr lang="zh-CN" altLang="en-US" sz="700" dirty="0">
                <a:solidFill>
                  <a:schemeClr val="tx1">
                    <a:lumMod val="50000"/>
                    <a:lumOff val="50000"/>
                  </a:schemeClr>
                </a:solidFill>
                <a:cs typeface="+mn-ea"/>
                <a:sym typeface="+mn-lt"/>
              </a:rPr>
              <a:t>templates</a:t>
            </a:r>
            <a:r>
              <a:rPr lang="en-US" altLang="zh-CN" sz="700" dirty="0">
                <a:solidFill>
                  <a:schemeClr val="tx1">
                    <a:lumMod val="50000"/>
                    <a:lumOff val="50000"/>
                  </a:schemeClr>
                </a:solidFill>
                <a:cs typeface="+mn-ea"/>
                <a:sym typeface="+mn-lt"/>
              </a:rPr>
              <a:t> that has been specifically designed to help anyone</a:t>
            </a:r>
          </a:p>
        </p:txBody>
      </p:sp>
      <p:sp>
        <p:nvSpPr>
          <p:cNvPr id="12" name="îṣļîḑé-文本框 18"/>
          <p:cNvSpPr txBox="1"/>
          <p:nvPr/>
        </p:nvSpPr>
        <p:spPr>
          <a:xfrm>
            <a:off x="5011420" y="3313430"/>
            <a:ext cx="1377315" cy="321945"/>
          </a:xfrm>
          <a:prstGeom prst="rect">
            <a:avLst/>
          </a:prstGeom>
          <a:noFill/>
        </p:spPr>
        <p:txBody>
          <a:bodyPr wrap="square" rtlCol="0">
            <a:spAutoFit/>
          </a:bodyPr>
          <a:lstStyle/>
          <a:p>
            <a:pPr algn="ctr"/>
            <a:r>
              <a:rPr lang="zh-CN" altLang="en-US" sz="1500" dirty="0">
                <a:solidFill>
                  <a:schemeClr val="tx1">
                    <a:lumMod val="75000"/>
                    <a:lumOff val="25000"/>
                  </a:schemeClr>
                </a:solidFill>
                <a:cs typeface="+mn-ea"/>
                <a:sym typeface="+mn-lt"/>
              </a:rPr>
              <a:t>输入标题内容</a:t>
            </a:r>
          </a:p>
        </p:txBody>
      </p:sp>
      <p:sp>
        <p:nvSpPr>
          <p:cNvPr id="13" name="文本框 12"/>
          <p:cNvSpPr txBox="1"/>
          <p:nvPr/>
        </p:nvSpPr>
        <p:spPr>
          <a:xfrm>
            <a:off x="4929029" y="3645376"/>
            <a:ext cx="1541621" cy="542925"/>
          </a:xfrm>
          <a:prstGeom prst="rect">
            <a:avLst/>
          </a:prstGeom>
          <a:noFill/>
        </p:spPr>
        <p:txBody>
          <a:bodyPr wrap="square">
            <a:spAutoFit/>
            <a:scene3d>
              <a:camera prst="orthographicFront"/>
              <a:lightRig rig="threePt" dir="t"/>
            </a:scene3d>
            <a:sp3d contourW="12700"/>
          </a:bodyPr>
          <a:lstStyle/>
          <a:p>
            <a:pPr algn="ctr" fontAlgn="base">
              <a:lnSpc>
                <a:spcPct val="140000"/>
              </a:lnSpc>
              <a:spcBef>
                <a:spcPct val="0"/>
              </a:spcBef>
              <a:spcAft>
                <a:spcPct val="0"/>
              </a:spcAft>
              <a:buFont typeface="Arial" panose="020B0604020202020204" pitchFamily="34" charset="0"/>
              <a:buNone/>
            </a:pPr>
            <a:r>
              <a:rPr lang="en-US" altLang="zh-CN" sz="700" dirty="0">
                <a:solidFill>
                  <a:schemeClr val="tx1">
                    <a:lumMod val="50000"/>
                    <a:lumOff val="50000"/>
                  </a:schemeClr>
                </a:solidFill>
                <a:cs typeface="+mn-ea"/>
                <a:sym typeface="+mn-lt"/>
              </a:rPr>
              <a:t>We have many PowerPoint </a:t>
            </a:r>
            <a:r>
              <a:rPr lang="zh-CN" altLang="en-US" sz="700" dirty="0">
                <a:solidFill>
                  <a:schemeClr val="tx1">
                    <a:lumMod val="50000"/>
                    <a:lumOff val="50000"/>
                  </a:schemeClr>
                </a:solidFill>
                <a:cs typeface="+mn-ea"/>
                <a:sym typeface="+mn-lt"/>
              </a:rPr>
              <a:t>templates</a:t>
            </a:r>
            <a:r>
              <a:rPr lang="en-US" altLang="zh-CN" sz="700" dirty="0">
                <a:solidFill>
                  <a:schemeClr val="tx1">
                    <a:lumMod val="50000"/>
                    <a:lumOff val="50000"/>
                  </a:schemeClr>
                </a:solidFill>
                <a:cs typeface="+mn-ea"/>
                <a:sym typeface="+mn-lt"/>
              </a:rPr>
              <a:t> that has been specifically designed to help anyone</a:t>
            </a:r>
          </a:p>
        </p:txBody>
      </p:sp>
      <p:sp>
        <p:nvSpPr>
          <p:cNvPr id="14" name="îṣļîḑé-文本框 18"/>
          <p:cNvSpPr txBox="1"/>
          <p:nvPr/>
        </p:nvSpPr>
        <p:spPr>
          <a:xfrm>
            <a:off x="7241540" y="3323590"/>
            <a:ext cx="1377315" cy="321945"/>
          </a:xfrm>
          <a:prstGeom prst="rect">
            <a:avLst/>
          </a:prstGeom>
          <a:noFill/>
        </p:spPr>
        <p:txBody>
          <a:bodyPr wrap="square" rtlCol="0">
            <a:spAutoFit/>
          </a:bodyPr>
          <a:lstStyle/>
          <a:p>
            <a:pPr algn="ctr"/>
            <a:r>
              <a:rPr lang="zh-CN" altLang="en-US" sz="1500" dirty="0">
                <a:solidFill>
                  <a:schemeClr val="tx1">
                    <a:lumMod val="75000"/>
                    <a:lumOff val="25000"/>
                  </a:schemeClr>
                </a:solidFill>
                <a:cs typeface="+mn-ea"/>
                <a:sym typeface="+mn-lt"/>
              </a:rPr>
              <a:t>输入标题内容</a:t>
            </a:r>
          </a:p>
        </p:txBody>
      </p:sp>
      <p:sp>
        <p:nvSpPr>
          <p:cNvPr id="15" name="文本框 14"/>
          <p:cNvSpPr txBox="1"/>
          <p:nvPr/>
        </p:nvSpPr>
        <p:spPr>
          <a:xfrm>
            <a:off x="7159149" y="3655536"/>
            <a:ext cx="1541621" cy="542925"/>
          </a:xfrm>
          <a:prstGeom prst="rect">
            <a:avLst/>
          </a:prstGeom>
          <a:noFill/>
        </p:spPr>
        <p:txBody>
          <a:bodyPr wrap="square">
            <a:spAutoFit/>
            <a:scene3d>
              <a:camera prst="orthographicFront"/>
              <a:lightRig rig="threePt" dir="t"/>
            </a:scene3d>
            <a:sp3d contourW="12700"/>
          </a:bodyPr>
          <a:lstStyle/>
          <a:p>
            <a:pPr algn="ctr" fontAlgn="base">
              <a:lnSpc>
                <a:spcPct val="140000"/>
              </a:lnSpc>
              <a:spcBef>
                <a:spcPct val="0"/>
              </a:spcBef>
              <a:spcAft>
                <a:spcPct val="0"/>
              </a:spcAft>
              <a:buFont typeface="Arial" panose="020B0604020202020204" pitchFamily="34" charset="0"/>
              <a:buNone/>
            </a:pPr>
            <a:r>
              <a:rPr lang="en-US" altLang="zh-CN" sz="700" dirty="0">
                <a:solidFill>
                  <a:schemeClr val="tx1">
                    <a:lumMod val="50000"/>
                    <a:lumOff val="50000"/>
                  </a:schemeClr>
                </a:solidFill>
                <a:cs typeface="+mn-ea"/>
                <a:sym typeface="+mn-lt"/>
              </a:rPr>
              <a:t>We have many PowerPoint </a:t>
            </a:r>
            <a:r>
              <a:rPr lang="zh-CN" altLang="en-US" sz="700" dirty="0">
                <a:solidFill>
                  <a:schemeClr val="tx1">
                    <a:lumMod val="50000"/>
                    <a:lumOff val="50000"/>
                  </a:schemeClr>
                </a:solidFill>
                <a:cs typeface="+mn-ea"/>
                <a:sym typeface="+mn-lt"/>
              </a:rPr>
              <a:t>templates</a:t>
            </a:r>
            <a:r>
              <a:rPr lang="en-US" altLang="zh-CN" sz="700" dirty="0">
                <a:solidFill>
                  <a:schemeClr val="tx1">
                    <a:lumMod val="50000"/>
                    <a:lumOff val="50000"/>
                  </a:schemeClr>
                </a:solidFill>
                <a:cs typeface="+mn-ea"/>
                <a:sym typeface="+mn-lt"/>
              </a:rPr>
              <a:t> that has been specifically designed to help anyone</a:t>
            </a:r>
          </a:p>
        </p:txBody>
      </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20000">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14:bounceEnd="20000">
                                          <p:cBhvr additive="base">
                                            <p:cTn id="7" dur="500" fill="hold"/>
                                            <p:tgtEl>
                                              <p:spTgt spid="55"/>
                                            </p:tgtEl>
                                            <p:attrNameLst>
                                              <p:attrName>ppt_x</p:attrName>
                                            </p:attrNameLst>
                                          </p:cBhvr>
                                          <p:tavLst>
                                            <p:tav tm="0">
                                              <p:val>
                                                <p:strVal val="#ppt_x"/>
                                              </p:val>
                                            </p:tav>
                                            <p:tav tm="100000">
                                              <p:val>
                                                <p:strVal val="#ppt_x"/>
                                              </p:val>
                                            </p:tav>
                                          </p:tavLst>
                                        </p:anim>
                                        <p:anim calcmode="lin" valueType="num" p14:bounceEnd="20000">
                                          <p:cBhvr additive="base">
                                            <p:cTn id="8" dur="500" fill="hold"/>
                                            <p:tgtEl>
                                              <p:spTgt spid="55"/>
                                            </p:tgtEl>
                                            <p:attrNameLst>
                                              <p:attrName>ppt_y</p:attrName>
                                            </p:attrNameLst>
                                          </p:cBhvr>
                                          <p:tavLst>
                                            <p:tav tm="0">
                                              <p:val>
                                                <p:strVal val="0-#ppt_h/2"/>
                                              </p:val>
                                            </p:tav>
                                            <p:tav tm="100000">
                                              <p:val>
                                                <p:strVal val="#ppt_y"/>
                                              </p:val>
                                            </p:tav>
                                          </p:tavLst>
                                        </p:anim>
                                      </p:childTnLst>
                                    </p:cTn>
                                  </p:par>
                                </p:childTnLst>
                              </p:cTn>
                            </p:par>
                            <p:par>
                              <p:cTn id="9" fill="hold">
                                <p:stCondLst>
                                  <p:cond delay="850"/>
                                </p:stCondLst>
                                <p:childTnLst>
                                  <p:par>
                                    <p:cTn id="10" presetID="22" presetClass="entr" presetSubtype="1"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up)">
                                          <p:cBhvr>
                                            <p:cTn id="12" dur="500"/>
                                            <p:tgtEl>
                                              <p:spTgt spid="57"/>
                                            </p:tgtEl>
                                          </p:cBhvr>
                                        </p:animEffect>
                                      </p:childTnLst>
                                    </p:cTn>
                                  </p:par>
                                </p:childTnLst>
                              </p:cTn>
                            </p:par>
                            <p:par>
                              <p:cTn id="13" fill="hold">
                                <p:stCondLst>
                                  <p:cond delay="1350"/>
                                </p:stCondLst>
                                <p:childTnLst>
                                  <p:par>
                                    <p:cTn id="14" presetID="22" presetClass="entr" presetSubtype="1" fill="hold" nodeType="afterEffect">
                                      <p:stCondLst>
                                        <p:cond delay="0"/>
                                      </p:stCondLst>
                                      <p:childTnLst>
                                        <p:set>
                                          <p:cBhvr>
                                            <p:cTn id="15" dur="1" fill="hold">
                                              <p:stCondLst>
                                                <p:cond delay="0"/>
                                              </p:stCondLst>
                                            </p:cTn>
                                            <p:tgtEl>
                                              <p:spTgt spid="58"/>
                                            </p:tgtEl>
                                            <p:attrNameLst>
                                              <p:attrName>style.visibility</p:attrName>
                                            </p:attrNameLst>
                                          </p:cBhvr>
                                          <p:to>
                                            <p:strVal val="visible"/>
                                          </p:to>
                                        </p:set>
                                        <p:animEffect transition="in" filter="wipe(up)">
                                          <p:cBhvr>
                                            <p:cTn id="16" dur="500"/>
                                            <p:tgtEl>
                                              <p:spTgt spid="58"/>
                                            </p:tgtEl>
                                          </p:cBhvr>
                                        </p:animEffect>
                                      </p:childTnLst>
                                    </p:cTn>
                                  </p:par>
                                </p:childTnLst>
                              </p:cTn>
                            </p:par>
                            <p:par>
                              <p:cTn id="17" fill="hold">
                                <p:stCondLst>
                                  <p:cond delay="1850"/>
                                </p:stCondLst>
                                <p:childTnLst>
                                  <p:par>
                                    <p:cTn id="18" presetID="22" presetClass="entr" presetSubtype="1" fill="hold" nodeType="afterEffect">
                                      <p:stCondLst>
                                        <p:cond delay="0"/>
                                      </p:stCondLst>
                                      <p:childTnLst>
                                        <p:set>
                                          <p:cBhvr>
                                            <p:cTn id="19" dur="1" fill="hold">
                                              <p:stCondLst>
                                                <p:cond delay="0"/>
                                              </p:stCondLst>
                                            </p:cTn>
                                            <p:tgtEl>
                                              <p:spTgt spid="71"/>
                                            </p:tgtEl>
                                            <p:attrNameLst>
                                              <p:attrName>style.visibility</p:attrName>
                                            </p:attrNameLst>
                                          </p:cBhvr>
                                          <p:to>
                                            <p:strVal val="visible"/>
                                          </p:to>
                                        </p:set>
                                        <p:animEffect transition="in" filter="wipe(up)">
                                          <p:cBhvr>
                                            <p:cTn id="20"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0-#ppt_h/2"/>
                                              </p:val>
                                            </p:tav>
                                            <p:tav tm="100000">
                                              <p:val>
                                                <p:strVal val="#ppt_y"/>
                                              </p:val>
                                            </p:tav>
                                          </p:tavLst>
                                        </p:anim>
                                      </p:childTnLst>
                                    </p:cTn>
                                  </p:par>
                                </p:childTnLst>
                              </p:cTn>
                            </p:par>
                            <p:par>
                              <p:cTn id="9" fill="hold">
                                <p:stCondLst>
                                  <p:cond delay="850"/>
                                </p:stCondLst>
                                <p:childTnLst>
                                  <p:par>
                                    <p:cTn id="10" presetID="22" presetClass="entr" presetSubtype="1"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up)">
                                          <p:cBhvr>
                                            <p:cTn id="12" dur="500"/>
                                            <p:tgtEl>
                                              <p:spTgt spid="57"/>
                                            </p:tgtEl>
                                          </p:cBhvr>
                                        </p:animEffect>
                                      </p:childTnLst>
                                    </p:cTn>
                                  </p:par>
                                </p:childTnLst>
                              </p:cTn>
                            </p:par>
                            <p:par>
                              <p:cTn id="13" fill="hold">
                                <p:stCondLst>
                                  <p:cond delay="1350"/>
                                </p:stCondLst>
                                <p:childTnLst>
                                  <p:par>
                                    <p:cTn id="14" presetID="22" presetClass="entr" presetSubtype="1" fill="hold" nodeType="afterEffect">
                                      <p:stCondLst>
                                        <p:cond delay="0"/>
                                      </p:stCondLst>
                                      <p:childTnLst>
                                        <p:set>
                                          <p:cBhvr>
                                            <p:cTn id="15" dur="1" fill="hold">
                                              <p:stCondLst>
                                                <p:cond delay="0"/>
                                              </p:stCondLst>
                                            </p:cTn>
                                            <p:tgtEl>
                                              <p:spTgt spid="58"/>
                                            </p:tgtEl>
                                            <p:attrNameLst>
                                              <p:attrName>style.visibility</p:attrName>
                                            </p:attrNameLst>
                                          </p:cBhvr>
                                          <p:to>
                                            <p:strVal val="visible"/>
                                          </p:to>
                                        </p:set>
                                        <p:animEffect transition="in" filter="wipe(up)">
                                          <p:cBhvr>
                                            <p:cTn id="16" dur="500"/>
                                            <p:tgtEl>
                                              <p:spTgt spid="58"/>
                                            </p:tgtEl>
                                          </p:cBhvr>
                                        </p:animEffect>
                                      </p:childTnLst>
                                    </p:cTn>
                                  </p:par>
                                </p:childTnLst>
                              </p:cTn>
                            </p:par>
                            <p:par>
                              <p:cTn id="17" fill="hold">
                                <p:stCondLst>
                                  <p:cond delay="1850"/>
                                </p:stCondLst>
                                <p:childTnLst>
                                  <p:par>
                                    <p:cTn id="18" presetID="22" presetClass="entr" presetSubtype="1" fill="hold" nodeType="afterEffect">
                                      <p:stCondLst>
                                        <p:cond delay="0"/>
                                      </p:stCondLst>
                                      <p:childTnLst>
                                        <p:set>
                                          <p:cBhvr>
                                            <p:cTn id="19" dur="1" fill="hold">
                                              <p:stCondLst>
                                                <p:cond delay="0"/>
                                              </p:stCondLst>
                                            </p:cTn>
                                            <p:tgtEl>
                                              <p:spTgt spid="71"/>
                                            </p:tgtEl>
                                            <p:attrNameLst>
                                              <p:attrName>style.visibility</p:attrName>
                                            </p:attrNameLst>
                                          </p:cBhvr>
                                          <p:to>
                                            <p:strVal val="visible"/>
                                          </p:to>
                                        </p:set>
                                        <p:animEffect transition="in" filter="wipe(up)">
                                          <p:cBhvr>
                                            <p:cTn id="20"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任意多边形 144"/>
          <p:cNvSpPr/>
          <p:nvPr/>
        </p:nvSpPr>
        <p:spPr>
          <a:xfrm>
            <a:off x="0" y="4159747"/>
            <a:ext cx="9144000" cy="994639"/>
          </a:xfrm>
          <a:custGeom>
            <a:avLst/>
            <a:gdLst/>
            <a:ahLst/>
            <a:cxnLst/>
            <a:rect l="0" t="0" r="0" b="0"/>
            <a:pathLst>
              <a:path w="8542400" h="1803731">
                <a:moveTo>
                  <a:pt x="0" y="0"/>
                </a:moveTo>
                <a:lnTo>
                  <a:pt x="8542400" y="0"/>
                </a:lnTo>
                <a:lnTo>
                  <a:pt x="8542400" y="1803731"/>
                </a:lnTo>
                <a:lnTo>
                  <a:pt x="0" y="1803731"/>
                </a:lnTo>
                <a:lnTo>
                  <a:pt x="0" y="0"/>
                </a:lnTo>
                <a:close/>
              </a:path>
            </a:pathLst>
          </a:custGeom>
          <a:gradFill>
            <a:gsLst>
              <a:gs pos="0">
                <a:srgbClr val="3FAFC0"/>
              </a:gs>
              <a:gs pos="100000">
                <a:srgbClr val="13639C"/>
              </a:gs>
            </a:gsLst>
            <a:lin ang="18900000" scaled="0"/>
          </a:gradFill>
          <a:ln w="7600" cap="flat">
            <a:noFill/>
            <a:bevel/>
          </a:ln>
        </p:spPr>
        <p:txBody>
          <a:bodyPr/>
          <a:lstStyle/>
          <a:p>
            <a:endParaRPr lang="zh-CN" altLang="en-US">
              <a:cs typeface="+mn-ea"/>
              <a:sym typeface="+mn-lt"/>
            </a:endParaRPr>
          </a:p>
        </p:txBody>
      </p:sp>
      <p:grpSp>
        <p:nvGrpSpPr>
          <p:cNvPr id="6" name="组合 5"/>
          <p:cNvGrpSpPr/>
          <p:nvPr/>
        </p:nvGrpSpPr>
        <p:grpSpPr>
          <a:xfrm>
            <a:off x="2885298" y="1911878"/>
            <a:ext cx="3373412" cy="2537952"/>
            <a:chOff x="3847064" y="2549170"/>
            <a:chExt cx="4497882" cy="3383936"/>
          </a:xfrm>
        </p:grpSpPr>
        <p:sp>
          <p:nvSpPr>
            <p:cNvPr id="488" name="任意多边形 487"/>
            <p:cNvSpPr/>
            <p:nvPr/>
          </p:nvSpPr>
          <p:spPr>
            <a:xfrm>
              <a:off x="6196714" y="4883241"/>
              <a:ext cx="405113" cy="663090"/>
            </a:xfrm>
            <a:custGeom>
              <a:avLst/>
              <a:gdLst>
                <a:gd name="rtl" fmla="*/ 50722 w 283845"/>
                <a:gd name="rtt" fmla="*/ -143622 h 464598"/>
                <a:gd name="rtr" fmla="*/ 233122 w 283845"/>
                <a:gd name="rtb" fmla="*/ 0 h 464598"/>
              </a:gdLst>
              <a:ahLst/>
              <a:cxnLst/>
              <a:rect l="rtl" t="rtt" r="rtr" b="rtb"/>
              <a:pathLst>
                <a:path w="283845" h="464598">
                  <a:moveTo>
                    <a:pt x="0" y="0"/>
                  </a:moveTo>
                  <a:lnTo>
                    <a:pt x="283845" y="0"/>
                  </a:lnTo>
                  <a:lnTo>
                    <a:pt x="283845" y="464598"/>
                  </a:lnTo>
                  <a:lnTo>
                    <a:pt x="0" y="464598"/>
                  </a:lnTo>
                  <a:lnTo>
                    <a:pt x="0" y="0"/>
                  </a:lnTo>
                  <a:close/>
                </a:path>
              </a:pathLst>
            </a:custGeom>
            <a:gradFill>
              <a:gsLst>
                <a:gs pos="0">
                  <a:srgbClr val="3FAFC0"/>
                </a:gs>
                <a:gs pos="100000">
                  <a:srgbClr val="13639C"/>
                </a:gs>
              </a:gsLst>
              <a:lin ang="18900000" scaled="0"/>
            </a:gradFill>
            <a:ln w="7600" cap="flat">
              <a:noFill/>
              <a:bevel/>
            </a:ln>
          </p:spPr>
          <p:txBody>
            <a:bodyPr wrap="square" lIns="0" tIns="0" rIns="0" bIns="0" rtlCol="0" anchor="ctr"/>
            <a:lstStyle/>
            <a:p>
              <a:pPr algn="ctr">
                <a:lnSpc>
                  <a:spcPct val="100000"/>
                </a:lnSpc>
              </a:pPr>
              <a:r>
                <a:rPr sz="1050" dirty="0">
                  <a:solidFill>
                    <a:srgbClr val="000000"/>
                  </a:solidFill>
                  <a:cs typeface="+mn-ea"/>
                  <a:sym typeface="+mn-lt"/>
                </a:rPr>
                <a:t>25</a:t>
              </a:r>
            </a:p>
          </p:txBody>
        </p:sp>
        <p:sp>
          <p:nvSpPr>
            <p:cNvPr id="489" name="任意多边形 488"/>
            <p:cNvSpPr/>
            <p:nvPr/>
          </p:nvSpPr>
          <p:spPr>
            <a:xfrm>
              <a:off x="6601827" y="3477488"/>
              <a:ext cx="405113" cy="2068844"/>
            </a:xfrm>
            <a:custGeom>
              <a:avLst/>
              <a:gdLst>
                <a:gd name="rtl" fmla="*/ 50722 w 283845"/>
                <a:gd name="rtt" fmla="*/ -143622 h 1449548"/>
                <a:gd name="rtr" fmla="*/ 233122 w 283845"/>
                <a:gd name="rtb" fmla="*/ 0 h 1449548"/>
              </a:gdLst>
              <a:ahLst/>
              <a:cxnLst/>
              <a:rect l="rtl" t="rtt" r="rtr" b="rtb"/>
              <a:pathLst>
                <a:path w="283845" h="1449548">
                  <a:moveTo>
                    <a:pt x="0" y="0"/>
                  </a:moveTo>
                  <a:lnTo>
                    <a:pt x="283845" y="0"/>
                  </a:lnTo>
                  <a:lnTo>
                    <a:pt x="283845" y="1449548"/>
                  </a:lnTo>
                  <a:lnTo>
                    <a:pt x="0" y="1449548"/>
                  </a:lnTo>
                  <a:lnTo>
                    <a:pt x="0" y="0"/>
                  </a:lnTo>
                  <a:close/>
                </a:path>
              </a:pathLst>
            </a:custGeom>
            <a:gradFill>
              <a:gsLst>
                <a:gs pos="0">
                  <a:srgbClr val="3FAFC0"/>
                </a:gs>
                <a:gs pos="100000">
                  <a:srgbClr val="13639C"/>
                </a:gs>
              </a:gsLst>
              <a:lin ang="18900000" scaled="0"/>
            </a:gradFill>
            <a:ln w="7600" cap="flat">
              <a:noFill/>
              <a:bevel/>
            </a:ln>
          </p:spPr>
          <p:txBody>
            <a:bodyPr wrap="square" lIns="0" tIns="0" rIns="0" bIns="0" rtlCol="0" anchor="ctr"/>
            <a:lstStyle/>
            <a:p>
              <a:pPr algn="ctr">
                <a:lnSpc>
                  <a:spcPct val="100000"/>
                </a:lnSpc>
              </a:pPr>
              <a:r>
                <a:rPr sz="1050">
                  <a:solidFill>
                    <a:srgbClr val="000000"/>
                  </a:solidFill>
                  <a:cs typeface="+mn-ea"/>
                  <a:sym typeface="+mn-lt"/>
                </a:rPr>
                <a:t>78</a:t>
              </a:r>
            </a:p>
          </p:txBody>
        </p:sp>
        <p:sp>
          <p:nvSpPr>
            <p:cNvPr id="492" name="任意多边形 491"/>
            <p:cNvSpPr/>
            <p:nvPr/>
          </p:nvSpPr>
          <p:spPr>
            <a:xfrm>
              <a:off x="7250010" y="4618006"/>
              <a:ext cx="405113" cy="928326"/>
            </a:xfrm>
            <a:custGeom>
              <a:avLst/>
              <a:gdLst>
                <a:gd name="rtl" fmla="*/ 50722 w 283845"/>
                <a:gd name="rtt" fmla="*/ -143622 h 650437"/>
                <a:gd name="rtr" fmla="*/ 233122 w 283845"/>
                <a:gd name="rtb" fmla="*/ 0 h 650437"/>
              </a:gdLst>
              <a:ahLst/>
              <a:cxnLst/>
              <a:rect l="rtl" t="rtt" r="rtr" b="rtb"/>
              <a:pathLst>
                <a:path w="283845" h="650437">
                  <a:moveTo>
                    <a:pt x="0" y="0"/>
                  </a:moveTo>
                  <a:lnTo>
                    <a:pt x="283845" y="0"/>
                  </a:lnTo>
                  <a:lnTo>
                    <a:pt x="283845" y="650437"/>
                  </a:lnTo>
                  <a:lnTo>
                    <a:pt x="0" y="650437"/>
                  </a:lnTo>
                  <a:lnTo>
                    <a:pt x="0" y="0"/>
                  </a:lnTo>
                  <a:close/>
                </a:path>
              </a:pathLst>
            </a:custGeom>
            <a:gradFill>
              <a:gsLst>
                <a:gs pos="0">
                  <a:srgbClr val="3FAFC0"/>
                </a:gs>
                <a:gs pos="100000">
                  <a:srgbClr val="13639C"/>
                </a:gs>
              </a:gsLst>
              <a:lin ang="18900000" scaled="0"/>
            </a:gradFill>
            <a:ln w="7600" cap="flat">
              <a:noFill/>
              <a:bevel/>
            </a:ln>
          </p:spPr>
          <p:txBody>
            <a:bodyPr wrap="square" lIns="0" tIns="0" rIns="0" bIns="0" rtlCol="0" anchor="ctr"/>
            <a:lstStyle/>
            <a:p>
              <a:pPr algn="ctr">
                <a:lnSpc>
                  <a:spcPct val="100000"/>
                </a:lnSpc>
              </a:pPr>
              <a:r>
                <a:rPr sz="1050">
                  <a:solidFill>
                    <a:srgbClr val="000000"/>
                  </a:solidFill>
                  <a:cs typeface="+mn-ea"/>
                  <a:sym typeface="+mn-lt"/>
                </a:rPr>
                <a:t>35</a:t>
              </a:r>
            </a:p>
          </p:txBody>
        </p:sp>
        <p:sp>
          <p:nvSpPr>
            <p:cNvPr id="493" name="任意多边形 492"/>
            <p:cNvSpPr/>
            <p:nvPr/>
          </p:nvSpPr>
          <p:spPr>
            <a:xfrm>
              <a:off x="7655123" y="3212258"/>
              <a:ext cx="405113" cy="2334074"/>
            </a:xfrm>
            <a:custGeom>
              <a:avLst/>
              <a:gdLst>
                <a:gd name="rtl" fmla="*/ 50722 w 283845"/>
                <a:gd name="rtt" fmla="*/ -143622 h 1635383"/>
                <a:gd name="rtr" fmla="*/ 233122 w 283845"/>
                <a:gd name="rtb" fmla="*/ 0 h 1635383"/>
              </a:gdLst>
              <a:ahLst/>
              <a:cxnLst/>
              <a:rect l="rtl" t="rtt" r="rtr" b="rtb"/>
              <a:pathLst>
                <a:path w="283845" h="1635383">
                  <a:moveTo>
                    <a:pt x="0" y="0"/>
                  </a:moveTo>
                  <a:lnTo>
                    <a:pt x="283845" y="0"/>
                  </a:lnTo>
                  <a:lnTo>
                    <a:pt x="283845" y="1635383"/>
                  </a:lnTo>
                  <a:lnTo>
                    <a:pt x="0" y="1635383"/>
                  </a:lnTo>
                  <a:lnTo>
                    <a:pt x="0" y="0"/>
                  </a:lnTo>
                  <a:close/>
                </a:path>
              </a:pathLst>
            </a:custGeom>
            <a:gradFill>
              <a:gsLst>
                <a:gs pos="0">
                  <a:srgbClr val="3FAFC0"/>
                </a:gs>
                <a:gs pos="100000">
                  <a:srgbClr val="13639C"/>
                </a:gs>
              </a:gsLst>
              <a:lin ang="18900000" scaled="0"/>
            </a:gradFill>
            <a:ln w="7600" cap="flat">
              <a:noFill/>
              <a:bevel/>
            </a:ln>
          </p:spPr>
          <p:txBody>
            <a:bodyPr wrap="square" lIns="0" tIns="0" rIns="0" bIns="0" rtlCol="0" anchor="ctr"/>
            <a:lstStyle/>
            <a:p>
              <a:pPr algn="ctr">
                <a:lnSpc>
                  <a:spcPct val="100000"/>
                </a:lnSpc>
              </a:pPr>
              <a:r>
                <a:rPr sz="1050" dirty="0">
                  <a:solidFill>
                    <a:srgbClr val="000000"/>
                  </a:solidFill>
                  <a:cs typeface="+mn-ea"/>
                  <a:sym typeface="+mn-lt"/>
                </a:rPr>
                <a:t>88</a:t>
              </a:r>
            </a:p>
          </p:txBody>
        </p:sp>
        <p:sp>
          <p:nvSpPr>
            <p:cNvPr id="480" name="任意多边形 479"/>
            <p:cNvSpPr/>
            <p:nvPr/>
          </p:nvSpPr>
          <p:spPr>
            <a:xfrm>
              <a:off x="4090123" y="3477488"/>
              <a:ext cx="405113" cy="2068844"/>
            </a:xfrm>
            <a:custGeom>
              <a:avLst/>
              <a:gdLst>
                <a:gd name="rtl" fmla="*/ 50722 w 283845"/>
                <a:gd name="rtt" fmla="*/ -143622 h 1449548"/>
                <a:gd name="rtr" fmla="*/ 233122 w 283845"/>
                <a:gd name="rtb" fmla="*/ 0 h 1449548"/>
              </a:gdLst>
              <a:ahLst/>
              <a:cxnLst/>
              <a:rect l="rtl" t="rtt" r="rtr" b="rtb"/>
              <a:pathLst>
                <a:path w="283845" h="1449548">
                  <a:moveTo>
                    <a:pt x="0" y="0"/>
                  </a:moveTo>
                  <a:lnTo>
                    <a:pt x="283845" y="0"/>
                  </a:lnTo>
                  <a:lnTo>
                    <a:pt x="283845" y="1449548"/>
                  </a:lnTo>
                  <a:lnTo>
                    <a:pt x="0" y="1449548"/>
                  </a:lnTo>
                  <a:lnTo>
                    <a:pt x="0" y="0"/>
                  </a:lnTo>
                  <a:close/>
                </a:path>
              </a:pathLst>
            </a:custGeom>
            <a:gradFill>
              <a:gsLst>
                <a:gs pos="0">
                  <a:srgbClr val="3FAFC0"/>
                </a:gs>
                <a:gs pos="100000">
                  <a:srgbClr val="13639C"/>
                </a:gs>
              </a:gsLst>
              <a:lin ang="18900000" scaled="0"/>
            </a:gradFill>
            <a:ln w="7600" cap="flat">
              <a:noFill/>
              <a:bevel/>
            </a:ln>
          </p:spPr>
          <p:txBody>
            <a:bodyPr wrap="square" lIns="0" tIns="0" rIns="0" bIns="0" rtlCol="0" anchor="ctr"/>
            <a:lstStyle/>
            <a:p>
              <a:pPr algn="ctr">
                <a:lnSpc>
                  <a:spcPct val="100000"/>
                </a:lnSpc>
              </a:pPr>
              <a:r>
                <a:rPr sz="1050" dirty="0">
                  <a:solidFill>
                    <a:srgbClr val="000000"/>
                  </a:solidFill>
                  <a:cs typeface="+mn-ea"/>
                  <a:sym typeface="+mn-lt"/>
                </a:rPr>
                <a:t>78</a:t>
              </a:r>
            </a:p>
          </p:txBody>
        </p:sp>
        <p:sp>
          <p:nvSpPr>
            <p:cNvPr id="481" name="任意多边形 480"/>
            <p:cNvSpPr/>
            <p:nvPr/>
          </p:nvSpPr>
          <p:spPr>
            <a:xfrm>
              <a:off x="4495236" y="2549170"/>
              <a:ext cx="405113" cy="2997161"/>
            </a:xfrm>
            <a:custGeom>
              <a:avLst/>
              <a:gdLst>
                <a:gd name="rtl" fmla="*/ 27922 w 283845"/>
                <a:gd name="rtt" fmla="*/ -143622 h 2099979"/>
                <a:gd name="rtr" fmla="*/ 255922 w 283845"/>
                <a:gd name="rtb" fmla="*/ 0 h 2099979"/>
              </a:gdLst>
              <a:ahLst/>
              <a:cxnLst/>
              <a:rect l="rtl" t="rtt" r="rtr" b="rtb"/>
              <a:pathLst>
                <a:path w="283845" h="2099979">
                  <a:moveTo>
                    <a:pt x="0" y="0"/>
                  </a:moveTo>
                  <a:lnTo>
                    <a:pt x="283845" y="0"/>
                  </a:lnTo>
                  <a:lnTo>
                    <a:pt x="283845" y="2099979"/>
                  </a:lnTo>
                  <a:lnTo>
                    <a:pt x="0" y="2099979"/>
                  </a:lnTo>
                  <a:lnTo>
                    <a:pt x="0" y="0"/>
                  </a:lnTo>
                  <a:close/>
                </a:path>
              </a:pathLst>
            </a:custGeom>
            <a:gradFill>
              <a:gsLst>
                <a:gs pos="0">
                  <a:srgbClr val="3FAFC0"/>
                </a:gs>
                <a:gs pos="100000">
                  <a:srgbClr val="13639C"/>
                </a:gs>
              </a:gsLst>
              <a:lin ang="18900000" scaled="0"/>
            </a:gradFill>
            <a:ln w="7600" cap="flat">
              <a:noFill/>
              <a:bevel/>
            </a:ln>
          </p:spPr>
          <p:txBody>
            <a:bodyPr wrap="square" lIns="0" tIns="0" rIns="0" bIns="0" rtlCol="0" anchor="ctr"/>
            <a:lstStyle/>
            <a:p>
              <a:pPr algn="ctr">
                <a:lnSpc>
                  <a:spcPct val="100000"/>
                </a:lnSpc>
              </a:pPr>
              <a:r>
                <a:rPr sz="1050">
                  <a:solidFill>
                    <a:srgbClr val="000000"/>
                  </a:solidFill>
                  <a:cs typeface="+mn-ea"/>
                  <a:sym typeface="+mn-lt"/>
                </a:rPr>
                <a:t>113</a:t>
              </a:r>
            </a:p>
          </p:txBody>
        </p:sp>
        <p:sp>
          <p:nvSpPr>
            <p:cNvPr id="484" name="任意多边形 483"/>
            <p:cNvSpPr/>
            <p:nvPr/>
          </p:nvSpPr>
          <p:spPr>
            <a:xfrm>
              <a:off x="5143419" y="4352773"/>
              <a:ext cx="405113" cy="1193558"/>
            </a:xfrm>
            <a:custGeom>
              <a:avLst/>
              <a:gdLst>
                <a:gd name="rtl" fmla="*/ 50722 w 283845"/>
                <a:gd name="rtt" fmla="*/ -143622 h 836274"/>
                <a:gd name="rtr" fmla="*/ 233122 w 283845"/>
                <a:gd name="rtb" fmla="*/ 0 h 836274"/>
              </a:gdLst>
              <a:ahLst/>
              <a:cxnLst/>
              <a:rect l="rtl" t="rtt" r="rtr" b="rtb"/>
              <a:pathLst>
                <a:path w="283845" h="836274">
                  <a:moveTo>
                    <a:pt x="0" y="0"/>
                  </a:moveTo>
                  <a:lnTo>
                    <a:pt x="283845" y="0"/>
                  </a:lnTo>
                  <a:lnTo>
                    <a:pt x="283845" y="836274"/>
                  </a:lnTo>
                  <a:lnTo>
                    <a:pt x="0" y="836274"/>
                  </a:lnTo>
                  <a:lnTo>
                    <a:pt x="0" y="0"/>
                  </a:lnTo>
                  <a:close/>
                </a:path>
              </a:pathLst>
            </a:custGeom>
            <a:gradFill>
              <a:gsLst>
                <a:gs pos="0">
                  <a:srgbClr val="3FAFC0"/>
                </a:gs>
                <a:gs pos="100000">
                  <a:srgbClr val="13639C"/>
                </a:gs>
              </a:gsLst>
              <a:lin ang="18900000" scaled="0"/>
            </a:gradFill>
            <a:ln w="7600" cap="flat">
              <a:noFill/>
              <a:bevel/>
            </a:ln>
          </p:spPr>
          <p:txBody>
            <a:bodyPr wrap="square" lIns="0" tIns="0" rIns="0" bIns="0" rtlCol="0" anchor="ctr"/>
            <a:lstStyle/>
            <a:p>
              <a:pPr algn="ctr">
                <a:lnSpc>
                  <a:spcPct val="100000"/>
                </a:lnSpc>
              </a:pPr>
              <a:r>
                <a:rPr sz="1050">
                  <a:solidFill>
                    <a:srgbClr val="000000"/>
                  </a:solidFill>
                  <a:cs typeface="+mn-ea"/>
                  <a:sym typeface="+mn-lt"/>
                </a:rPr>
                <a:t>45</a:t>
              </a:r>
            </a:p>
          </p:txBody>
        </p:sp>
        <p:sp>
          <p:nvSpPr>
            <p:cNvPr id="485" name="任意多边形 484"/>
            <p:cNvSpPr/>
            <p:nvPr/>
          </p:nvSpPr>
          <p:spPr>
            <a:xfrm>
              <a:off x="5548532" y="3026589"/>
              <a:ext cx="405113" cy="2519741"/>
            </a:xfrm>
            <a:custGeom>
              <a:avLst/>
              <a:gdLst>
                <a:gd name="rtl" fmla="*/ 50722 w 283845"/>
                <a:gd name="rtt" fmla="*/ -143622 h 1765472"/>
                <a:gd name="rtr" fmla="*/ 233122 w 283845"/>
                <a:gd name="rtb" fmla="*/ 0 h 1765472"/>
              </a:gdLst>
              <a:ahLst/>
              <a:cxnLst/>
              <a:rect l="rtl" t="rtt" r="rtr" b="rtb"/>
              <a:pathLst>
                <a:path w="283845" h="1765472">
                  <a:moveTo>
                    <a:pt x="0" y="0"/>
                  </a:moveTo>
                  <a:lnTo>
                    <a:pt x="283845" y="0"/>
                  </a:lnTo>
                  <a:lnTo>
                    <a:pt x="283845" y="1765472"/>
                  </a:lnTo>
                  <a:lnTo>
                    <a:pt x="0" y="1765472"/>
                  </a:lnTo>
                  <a:lnTo>
                    <a:pt x="0" y="0"/>
                  </a:lnTo>
                  <a:close/>
                </a:path>
              </a:pathLst>
            </a:custGeom>
            <a:gradFill>
              <a:gsLst>
                <a:gs pos="0">
                  <a:srgbClr val="3FAFC0"/>
                </a:gs>
                <a:gs pos="100000">
                  <a:srgbClr val="13639C"/>
                </a:gs>
              </a:gsLst>
              <a:lin ang="18900000" scaled="0"/>
            </a:gradFill>
            <a:ln w="7600" cap="flat">
              <a:noFill/>
              <a:bevel/>
            </a:ln>
          </p:spPr>
          <p:txBody>
            <a:bodyPr wrap="square" lIns="0" tIns="0" rIns="0" bIns="0" rtlCol="0" anchor="ctr"/>
            <a:lstStyle/>
            <a:p>
              <a:pPr algn="ctr">
                <a:lnSpc>
                  <a:spcPct val="100000"/>
                </a:lnSpc>
              </a:pPr>
              <a:r>
                <a:rPr sz="1050">
                  <a:solidFill>
                    <a:srgbClr val="000000"/>
                  </a:solidFill>
                  <a:cs typeface="+mn-ea"/>
                  <a:sym typeface="+mn-lt"/>
                </a:rPr>
                <a:t>95</a:t>
              </a:r>
            </a:p>
          </p:txBody>
        </p:sp>
        <p:sp>
          <p:nvSpPr>
            <p:cNvPr id="498" name="任意多边形 497"/>
            <p:cNvSpPr/>
            <p:nvPr/>
          </p:nvSpPr>
          <p:spPr>
            <a:xfrm>
              <a:off x="3847064" y="2879711"/>
              <a:ext cx="4497882" cy="2720856"/>
            </a:xfrm>
            <a:custGeom>
              <a:avLst/>
              <a:gdLst/>
              <a:ahLst/>
              <a:cxnLst/>
              <a:rect l="0" t="0" r="0" b="0"/>
              <a:pathLst>
                <a:path w="3151469" h="1906384" fill="none">
                  <a:moveTo>
                    <a:pt x="0" y="0"/>
                  </a:moveTo>
                  <a:lnTo>
                    <a:pt x="0" y="1906384"/>
                  </a:lnTo>
                  <a:lnTo>
                    <a:pt x="3151469" y="1906384"/>
                  </a:lnTo>
                </a:path>
              </a:pathLst>
            </a:custGeom>
            <a:solidFill>
              <a:srgbClr val="3498DB"/>
            </a:solidFill>
            <a:ln w="7600" cap="flat">
              <a:noFill/>
              <a:bevel/>
              <a:headEnd type="arrow" w="med" len="med"/>
              <a:tailEnd type="arrow" w="med" len="med"/>
            </a:ln>
          </p:spPr>
          <p:txBody>
            <a:bodyPr/>
            <a:lstStyle/>
            <a:p>
              <a:endParaRPr lang="zh-CN" altLang="en-US">
                <a:cs typeface="+mn-ea"/>
                <a:sym typeface="+mn-lt"/>
              </a:endParaRPr>
            </a:p>
          </p:txBody>
        </p:sp>
        <p:sp>
          <p:nvSpPr>
            <p:cNvPr id="147" name="Text 147"/>
            <p:cNvSpPr txBox="1"/>
            <p:nvPr/>
          </p:nvSpPr>
          <p:spPr>
            <a:xfrm>
              <a:off x="4085690" y="5624936"/>
              <a:ext cx="796139" cy="308170"/>
            </a:xfrm>
            <a:prstGeom prst="rect">
              <a:avLst/>
            </a:prstGeom>
            <a:noFill/>
          </p:spPr>
          <p:txBody>
            <a:bodyPr wrap="square" lIns="0" tIns="0" rIns="0" bIns="0" rtlCol="0" anchor="ctr"/>
            <a:lstStyle/>
            <a:p>
              <a:pPr algn="ctr">
                <a:lnSpc>
                  <a:spcPct val="100000"/>
                </a:lnSpc>
              </a:pPr>
              <a:r>
                <a:rPr sz="1350" dirty="0">
                  <a:solidFill>
                    <a:srgbClr val="FFFFFF"/>
                  </a:solidFill>
                  <a:cs typeface="+mn-ea"/>
                  <a:sym typeface="+mn-lt"/>
                </a:rPr>
                <a:t>01</a:t>
              </a:r>
            </a:p>
          </p:txBody>
        </p:sp>
        <p:sp>
          <p:nvSpPr>
            <p:cNvPr id="148" name="Text 148"/>
            <p:cNvSpPr txBox="1"/>
            <p:nvPr/>
          </p:nvSpPr>
          <p:spPr>
            <a:xfrm>
              <a:off x="5138986" y="5624936"/>
              <a:ext cx="796139" cy="308170"/>
            </a:xfrm>
            <a:prstGeom prst="rect">
              <a:avLst/>
            </a:prstGeom>
            <a:noFill/>
          </p:spPr>
          <p:txBody>
            <a:bodyPr wrap="square" lIns="0" tIns="0" rIns="0" bIns="0" rtlCol="0" anchor="ctr"/>
            <a:lstStyle/>
            <a:p>
              <a:pPr algn="ctr">
                <a:lnSpc>
                  <a:spcPct val="100000"/>
                </a:lnSpc>
              </a:pPr>
              <a:r>
                <a:rPr sz="1350">
                  <a:solidFill>
                    <a:srgbClr val="FFFFFF"/>
                  </a:solidFill>
                  <a:cs typeface="+mn-ea"/>
                  <a:sym typeface="+mn-lt"/>
                </a:rPr>
                <a:t>02</a:t>
              </a:r>
            </a:p>
          </p:txBody>
        </p:sp>
        <p:sp>
          <p:nvSpPr>
            <p:cNvPr id="149" name="Text 149"/>
            <p:cNvSpPr txBox="1"/>
            <p:nvPr/>
          </p:nvSpPr>
          <p:spPr>
            <a:xfrm>
              <a:off x="6203758" y="5624936"/>
              <a:ext cx="796139" cy="308170"/>
            </a:xfrm>
            <a:prstGeom prst="rect">
              <a:avLst/>
            </a:prstGeom>
            <a:noFill/>
          </p:spPr>
          <p:txBody>
            <a:bodyPr wrap="square" lIns="0" tIns="0" rIns="0" bIns="0" rtlCol="0" anchor="ctr"/>
            <a:lstStyle/>
            <a:p>
              <a:pPr algn="ctr">
                <a:lnSpc>
                  <a:spcPct val="100000"/>
                </a:lnSpc>
              </a:pPr>
              <a:r>
                <a:rPr sz="1350">
                  <a:solidFill>
                    <a:srgbClr val="FFFFFF"/>
                  </a:solidFill>
                  <a:cs typeface="+mn-ea"/>
                  <a:sym typeface="+mn-lt"/>
                </a:rPr>
                <a:t>03</a:t>
              </a:r>
            </a:p>
          </p:txBody>
        </p:sp>
        <p:sp>
          <p:nvSpPr>
            <p:cNvPr id="150" name="Text 150"/>
            <p:cNvSpPr txBox="1"/>
            <p:nvPr/>
          </p:nvSpPr>
          <p:spPr>
            <a:xfrm>
              <a:off x="7268528" y="5624936"/>
              <a:ext cx="796139" cy="308170"/>
            </a:xfrm>
            <a:prstGeom prst="rect">
              <a:avLst/>
            </a:prstGeom>
            <a:noFill/>
          </p:spPr>
          <p:txBody>
            <a:bodyPr wrap="square" lIns="0" tIns="0" rIns="0" bIns="0" rtlCol="0" anchor="ctr"/>
            <a:lstStyle/>
            <a:p>
              <a:pPr algn="ctr">
                <a:lnSpc>
                  <a:spcPct val="100000"/>
                </a:lnSpc>
              </a:pPr>
              <a:r>
                <a:rPr sz="1350" dirty="0">
                  <a:solidFill>
                    <a:srgbClr val="FFFFFF"/>
                  </a:solidFill>
                  <a:cs typeface="+mn-ea"/>
                  <a:sym typeface="+mn-lt"/>
                </a:rPr>
                <a:t>04</a:t>
              </a:r>
            </a:p>
          </p:txBody>
        </p:sp>
      </p:grpSp>
      <p:grpSp>
        <p:nvGrpSpPr>
          <p:cNvPr id="16" name="组合 15"/>
          <p:cNvGrpSpPr/>
          <p:nvPr/>
        </p:nvGrpSpPr>
        <p:grpSpPr>
          <a:xfrm>
            <a:off x="6553084" y="1794684"/>
            <a:ext cx="1763604" cy="846642"/>
            <a:chOff x="3624780" y="2412339"/>
            <a:chExt cx="2351472" cy="1128856"/>
          </a:xfrm>
        </p:grpSpPr>
        <p:sp>
          <p:nvSpPr>
            <p:cNvPr id="17" name="文本框 16"/>
            <p:cNvSpPr txBox="1"/>
            <p:nvPr/>
          </p:nvSpPr>
          <p:spPr>
            <a:xfrm>
              <a:off x="3624780" y="2412339"/>
              <a:ext cx="2133781" cy="398780"/>
            </a:xfrm>
            <a:prstGeom prst="rect">
              <a:avLst/>
            </a:prstGeom>
            <a:noFill/>
          </p:spPr>
          <p:txBody>
            <a:bodyPr wrap="square" rtlCol="0">
              <a:spAutoFit/>
              <a:scene3d>
                <a:camera prst="orthographicFront"/>
                <a:lightRig rig="threePt" dir="t"/>
              </a:scene3d>
              <a:sp3d contourW="12700"/>
            </a:bodyPr>
            <a:lstStyle/>
            <a:p>
              <a:pPr algn="l"/>
              <a:r>
                <a:rPr lang="zh-CN" altLang="en-US" sz="1350" dirty="0">
                  <a:solidFill>
                    <a:schemeClr val="tx1">
                      <a:lumMod val="75000"/>
                      <a:lumOff val="25000"/>
                    </a:schemeClr>
                  </a:solidFill>
                  <a:cs typeface="+mn-ea"/>
                  <a:sym typeface="+mn-lt"/>
                </a:rPr>
                <a:t>标题文字添加</a:t>
              </a:r>
            </a:p>
          </p:txBody>
        </p:sp>
        <p:sp>
          <p:nvSpPr>
            <p:cNvPr id="18" name="文本框 17"/>
            <p:cNvSpPr txBox="1"/>
            <p:nvPr/>
          </p:nvSpPr>
          <p:spPr>
            <a:xfrm>
              <a:off x="3624780" y="2750894"/>
              <a:ext cx="2351472" cy="790301"/>
            </a:xfrm>
            <a:prstGeom prst="rect">
              <a:avLst/>
            </a:prstGeom>
            <a:noFill/>
          </p:spPr>
          <p:txBody>
            <a:bodyPr wrap="square" rtlCol="0">
              <a:spAutoFit/>
              <a:scene3d>
                <a:camera prst="orthographicFront"/>
                <a:lightRig rig="threePt" dir="t"/>
              </a:scene3d>
              <a:sp3d contourW="12700"/>
            </a:bodyPr>
            <a:lstStyle/>
            <a:p>
              <a:pPr algn="l">
                <a:lnSpc>
                  <a:spcPct val="150000"/>
                </a:lnSpc>
                <a:buClr>
                  <a:srgbClr val="E7E6E6">
                    <a:lumMod val="10000"/>
                  </a:srgbClr>
                </a:buClr>
              </a:pPr>
              <a:r>
                <a:rPr lang="en-US" altLang="zh-CN" sz="750" err="1">
                  <a:solidFill>
                    <a:schemeClr val="bg1">
                      <a:lumMod val="65000"/>
                    </a:schemeClr>
                  </a:solidFill>
                  <a:cs typeface="+mn-ea"/>
                  <a:sym typeface="+mn-lt"/>
                </a:rPr>
                <a:t>单击输入标题内容，单击输入标题内容，单击输入标题内容，单击输入标题内容</a:t>
              </a:r>
              <a:endParaRPr lang="en-US" altLang="zh-CN" sz="750" dirty="0">
                <a:solidFill>
                  <a:schemeClr val="tx1">
                    <a:lumMod val="65000"/>
                    <a:lumOff val="35000"/>
                  </a:schemeClr>
                </a:solidFill>
                <a:cs typeface="+mn-ea"/>
                <a:sym typeface="+mn-lt"/>
              </a:endParaRPr>
            </a:p>
          </p:txBody>
        </p:sp>
      </p:grpSp>
      <p:grpSp>
        <p:nvGrpSpPr>
          <p:cNvPr id="19" name="组合 18"/>
          <p:cNvGrpSpPr/>
          <p:nvPr/>
        </p:nvGrpSpPr>
        <p:grpSpPr>
          <a:xfrm>
            <a:off x="870703" y="1794683"/>
            <a:ext cx="1763604" cy="847412"/>
            <a:chOff x="3624780" y="2412339"/>
            <a:chExt cx="2351472" cy="1129883"/>
          </a:xfrm>
        </p:grpSpPr>
        <p:sp>
          <p:nvSpPr>
            <p:cNvPr id="20" name="文本框 19"/>
            <p:cNvSpPr txBox="1"/>
            <p:nvPr/>
          </p:nvSpPr>
          <p:spPr>
            <a:xfrm>
              <a:off x="3842471" y="2412339"/>
              <a:ext cx="2133781" cy="398780"/>
            </a:xfrm>
            <a:prstGeom prst="rect">
              <a:avLst/>
            </a:prstGeom>
            <a:noFill/>
          </p:spPr>
          <p:txBody>
            <a:bodyPr wrap="square" rtlCol="0">
              <a:spAutoFit/>
              <a:scene3d>
                <a:camera prst="orthographicFront"/>
                <a:lightRig rig="threePt" dir="t"/>
              </a:scene3d>
              <a:sp3d contourW="12700"/>
            </a:bodyPr>
            <a:lstStyle/>
            <a:p>
              <a:pPr algn="r"/>
              <a:r>
                <a:rPr lang="zh-CN" altLang="en-US" sz="1350" dirty="0">
                  <a:solidFill>
                    <a:schemeClr val="tx1">
                      <a:lumMod val="75000"/>
                      <a:lumOff val="25000"/>
                    </a:schemeClr>
                  </a:solidFill>
                  <a:cs typeface="+mn-ea"/>
                  <a:sym typeface="+mn-lt"/>
                </a:rPr>
                <a:t>标题文字添加</a:t>
              </a:r>
            </a:p>
          </p:txBody>
        </p:sp>
        <p:sp>
          <p:nvSpPr>
            <p:cNvPr id="21" name="文本框 20"/>
            <p:cNvSpPr txBox="1"/>
            <p:nvPr/>
          </p:nvSpPr>
          <p:spPr>
            <a:xfrm>
              <a:off x="3624780" y="2750894"/>
              <a:ext cx="2351472" cy="791328"/>
            </a:xfrm>
            <a:prstGeom prst="rect">
              <a:avLst/>
            </a:prstGeom>
            <a:noFill/>
          </p:spPr>
          <p:txBody>
            <a:bodyPr wrap="square" rtlCol="0">
              <a:spAutoFit/>
              <a:scene3d>
                <a:camera prst="orthographicFront"/>
                <a:lightRig rig="threePt" dir="t"/>
              </a:scene3d>
              <a:sp3d contourW="12700"/>
            </a:bodyPr>
            <a:lstStyle/>
            <a:p>
              <a:pPr algn="r">
                <a:lnSpc>
                  <a:spcPct val="150000"/>
                </a:lnSpc>
                <a:buClr>
                  <a:srgbClr val="E7E6E6">
                    <a:lumMod val="10000"/>
                  </a:srgbClr>
                </a:buClr>
              </a:pPr>
              <a:r>
                <a:rPr lang="en-US" altLang="zh-CN" sz="750" err="1">
                  <a:solidFill>
                    <a:schemeClr val="bg1">
                      <a:lumMod val="65000"/>
                    </a:schemeClr>
                  </a:solidFill>
                  <a:cs typeface="+mn-ea"/>
                  <a:sym typeface="+mn-lt"/>
                </a:rPr>
                <a:t>单击输入标题内容，单击输入标题内容，单击输入标题内容，单击输入标题内容</a:t>
              </a:r>
              <a:endParaRPr lang="en-US" altLang="zh-CN" sz="750" dirty="0">
                <a:solidFill>
                  <a:schemeClr val="tx1">
                    <a:lumMod val="65000"/>
                    <a:lumOff val="35000"/>
                  </a:schemeClr>
                </a:solidFill>
                <a:cs typeface="+mn-ea"/>
                <a:sym typeface="+mn-lt"/>
              </a:endParaRPr>
            </a:p>
          </p:txBody>
        </p:sp>
      </p:grpSp>
      <p:grpSp>
        <p:nvGrpSpPr>
          <p:cNvPr id="22" name="组合 21"/>
          <p:cNvGrpSpPr/>
          <p:nvPr/>
        </p:nvGrpSpPr>
        <p:grpSpPr>
          <a:xfrm>
            <a:off x="6553084" y="3004139"/>
            <a:ext cx="1763604" cy="846642"/>
            <a:chOff x="3624780" y="2412339"/>
            <a:chExt cx="2351472" cy="1128856"/>
          </a:xfrm>
        </p:grpSpPr>
        <p:sp>
          <p:nvSpPr>
            <p:cNvPr id="23" name="文本框 22"/>
            <p:cNvSpPr txBox="1"/>
            <p:nvPr/>
          </p:nvSpPr>
          <p:spPr>
            <a:xfrm>
              <a:off x="3624780" y="2412339"/>
              <a:ext cx="2133781" cy="398780"/>
            </a:xfrm>
            <a:prstGeom prst="rect">
              <a:avLst/>
            </a:prstGeom>
            <a:noFill/>
          </p:spPr>
          <p:txBody>
            <a:bodyPr wrap="square" rtlCol="0">
              <a:spAutoFit/>
              <a:scene3d>
                <a:camera prst="orthographicFront"/>
                <a:lightRig rig="threePt" dir="t"/>
              </a:scene3d>
              <a:sp3d contourW="12700"/>
            </a:bodyPr>
            <a:lstStyle/>
            <a:p>
              <a:pPr algn="l"/>
              <a:r>
                <a:rPr lang="zh-CN" altLang="en-US" sz="1350" dirty="0">
                  <a:solidFill>
                    <a:schemeClr val="tx1">
                      <a:lumMod val="75000"/>
                      <a:lumOff val="25000"/>
                    </a:schemeClr>
                  </a:solidFill>
                  <a:cs typeface="+mn-ea"/>
                  <a:sym typeface="+mn-lt"/>
                </a:rPr>
                <a:t>标题文字添加</a:t>
              </a:r>
            </a:p>
          </p:txBody>
        </p:sp>
        <p:sp>
          <p:nvSpPr>
            <p:cNvPr id="24" name="文本框 23"/>
            <p:cNvSpPr txBox="1"/>
            <p:nvPr/>
          </p:nvSpPr>
          <p:spPr>
            <a:xfrm>
              <a:off x="3624780" y="2750894"/>
              <a:ext cx="2351472" cy="790301"/>
            </a:xfrm>
            <a:prstGeom prst="rect">
              <a:avLst/>
            </a:prstGeom>
            <a:noFill/>
          </p:spPr>
          <p:txBody>
            <a:bodyPr wrap="square" rtlCol="0">
              <a:spAutoFit/>
              <a:scene3d>
                <a:camera prst="orthographicFront"/>
                <a:lightRig rig="threePt" dir="t"/>
              </a:scene3d>
              <a:sp3d contourW="12700"/>
            </a:bodyPr>
            <a:lstStyle/>
            <a:p>
              <a:pPr algn="l">
                <a:lnSpc>
                  <a:spcPct val="150000"/>
                </a:lnSpc>
                <a:buClr>
                  <a:srgbClr val="E7E6E6">
                    <a:lumMod val="10000"/>
                  </a:srgbClr>
                </a:buClr>
              </a:pPr>
              <a:r>
                <a:rPr lang="en-US" altLang="zh-CN" sz="750" err="1">
                  <a:solidFill>
                    <a:schemeClr val="bg1">
                      <a:lumMod val="65000"/>
                    </a:schemeClr>
                  </a:solidFill>
                  <a:cs typeface="+mn-ea"/>
                  <a:sym typeface="+mn-lt"/>
                </a:rPr>
                <a:t>单击输入标题内容，单击输入标题内容，单击输入标题内容，单击输入标题内容</a:t>
              </a:r>
              <a:endParaRPr lang="en-US" altLang="zh-CN" sz="750" dirty="0">
                <a:solidFill>
                  <a:schemeClr val="tx1">
                    <a:lumMod val="65000"/>
                    <a:lumOff val="35000"/>
                  </a:schemeClr>
                </a:solidFill>
                <a:cs typeface="+mn-ea"/>
                <a:sym typeface="+mn-lt"/>
              </a:endParaRPr>
            </a:p>
          </p:txBody>
        </p:sp>
      </p:grpSp>
      <p:grpSp>
        <p:nvGrpSpPr>
          <p:cNvPr id="25" name="组合 24"/>
          <p:cNvGrpSpPr/>
          <p:nvPr/>
        </p:nvGrpSpPr>
        <p:grpSpPr>
          <a:xfrm>
            <a:off x="870703" y="3004138"/>
            <a:ext cx="1763604" cy="847412"/>
            <a:chOff x="3624780" y="2412339"/>
            <a:chExt cx="2351472" cy="1129883"/>
          </a:xfrm>
        </p:grpSpPr>
        <p:sp>
          <p:nvSpPr>
            <p:cNvPr id="26" name="文本框 25"/>
            <p:cNvSpPr txBox="1"/>
            <p:nvPr/>
          </p:nvSpPr>
          <p:spPr>
            <a:xfrm>
              <a:off x="3842471" y="2412339"/>
              <a:ext cx="2133781" cy="398780"/>
            </a:xfrm>
            <a:prstGeom prst="rect">
              <a:avLst/>
            </a:prstGeom>
            <a:noFill/>
          </p:spPr>
          <p:txBody>
            <a:bodyPr wrap="square" rtlCol="0">
              <a:spAutoFit/>
              <a:scene3d>
                <a:camera prst="orthographicFront"/>
                <a:lightRig rig="threePt" dir="t"/>
              </a:scene3d>
              <a:sp3d contourW="12700"/>
            </a:bodyPr>
            <a:lstStyle/>
            <a:p>
              <a:pPr algn="r"/>
              <a:r>
                <a:rPr lang="zh-CN" altLang="en-US" sz="1350" dirty="0">
                  <a:solidFill>
                    <a:schemeClr val="tx1">
                      <a:lumMod val="75000"/>
                      <a:lumOff val="25000"/>
                    </a:schemeClr>
                  </a:solidFill>
                  <a:cs typeface="+mn-ea"/>
                  <a:sym typeface="+mn-lt"/>
                </a:rPr>
                <a:t>标题文字添加</a:t>
              </a:r>
            </a:p>
          </p:txBody>
        </p:sp>
        <p:sp>
          <p:nvSpPr>
            <p:cNvPr id="27" name="文本框 26"/>
            <p:cNvSpPr txBox="1"/>
            <p:nvPr/>
          </p:nvSpPr>
          <p:spPr>
            <a:xfrm>
              <a:off x="3624780" y="2750894"/>
              <a:ext cx="2351472" cy="791328"/>
            </a:xfrm>
            <a:prstGeom prst="rect">
              <a:avLst/>
            </a:prstGeom>
            <a:noFill/>
          </p:spPr>
          <p:txBody>
            <a:bodyPr wrap="square" rtlCol="0">
              <a:spAutoFit/>
              <a:scene3d>
                <a:camera prst="orthographicFront"/>
                <a:lightRig rig="threePt" dir="t"/>
              </a:scene3d>
              <a:sp3d contourW="12700"/>
            </a:bodyPr>
            <a:lstStyle/>
            <a:p>
              <a:pPr algn="r">
                <a:lnSpc>
                  <a:spcPct val="150000"/>
                </a:lnSpc>
                <a:buClr>
                  <a:srgbClr val="E7E6E6">
                    <a:lumMod val="10000"/>
                  </a:srgbClr>
                </a:buClr>
              </a:pPr>
              <a:r>
                <a:rPr lang="en-US" altLang="zh-CN" sz="750" err="1">
                  <a:solidFill>
                    <a:schemeClr val="bg1">
                      <a:lumMod val="65000"/>
                    </a:schemeClr>
                  </a:solidFill>
                  <a:cs typeface="+mn-ea"/>
                  <a:sym typeface="+mn-lt"/>
                </a:rPr>
                <a:t>单击输入标题内容，单击输入标题内容，单击输入标题内容，单击输入标题内容</a:t>
              </a:r>
              <a:endParaRPr lang="en-US" altLang="zh-CN" sz="750" dirty="0">
                <a:solidFill>
                  <a:schemeClr val="tx1">
                    <a:lumMod val="65000"/>
                    <a:lumOff val="35000"/>
                  </a:schemeClr>
                </a:solidFill>
                <a:cs typeface="+mn-ea"/>
                <a:sym typeface="+mn-lt"/>
              </a:endParaRPr>
            </a:p>
          </p:txBody>
        </p:sp>
      </p:grpSp>
      <p:grpSp>
        <p:nvGrpSpPr>
          <p:cNvPr id="8" name="组合 7"/>
          <p:cNvGrpSpPr/>
          <p:nvPr/>
        </p:nvGrpSpPr>
        <p:grpSpPr>
          <a:xfrm>
            <a:off x="2961005" y="211455"/>
            <a:ext cx="2493645" cy="543560"/>
            <a:chOff x="4663" y="429"/>
            <a:chExt cx="3927" cy="856"/>
          </a:xfrm>
        </p:grpSpPr>
        <p:sp>
          <p:nvSpPr>
            <p:cNvPr id="10" name="文本框 9"/>
            <p:cNvSpPr txBox="1"/>
            <p:nvPr/>
          </p:nvSpPr>
          <p:spPr>
            <a:xfrm>
              <a:off x="4663" y="1020"/>
              <a:ext cx="3927" cy="265"/>
            </a:xfrm>
            <a:prstGeom prst="rect">
              <a:avLst/>
            </a:prstGeom>
            <a:noFill/>
          </p:spPr>
          <p:txBody>
            <a:bodyPr wrap="square">
              <a:spAutoFit/>
              <a:scene3d>
                <a:camera prst="orthographicFront"/>
                <a:lightRig rig="threePt" dir="t"/>
              </a:scene3d>
              <a:sp3d contourW="12700"/>
            </a:bodyPr>
            <a:lstStyle/>
            <a:p>
              <a:pPr algn="ctr">
                <a:lnSpc>
                  <a:spcPct val="125000"/>
                </a:lnSpc>
                <a:defRPr/>
              </a:pPr>
              <a:r>
                <a:rPr lang="en-US" altLang="zh-CN" sz="400" dirty="0">
                  <a:solidFill>
                    <a:schemeClr val="tx1">
                      <a:lumMod val="50000"/>
                      <a:lumOff val="50000"/>
                    </a:schemeClr>
                  </a:solidFill>
                  <a:cs typeface="+mn-ea"/>
                  <a:sym typeface="+mn-lt"/>
                </a:rPr>
                <a:t>We have many PowerPoint </a:t>
              </a:r>
              <a:r>
                <a:rPr lang="zh-CN" altLang="en-US" sz="400" dirty="0">
                  <a:solidFill>
                    <a:schemeClr val="tx1">
                      <a:lumMod val="50000"/>
                      <a:lumOff val="50000"/>
                    </a:schemeClr>
                  </a:solidFill>
                  <a:cs typeface="+mn-ea"/>
                  <a:sym typeface="+mn-lt"/>
                </a:rPr>
                <a:t>templates</a:t>
              </a:r>
              <a:r>
                <a:rPr lang="en-US" altLang="zh-CN" sz="400" dirty="0">
                  <a:solidFill>
                    <a:schemeClr val="tx1">
                      <a:lumMod val="50000"/>
                      <a:lumOff val="50000"/>
                    </a:schemeClr>
                  </a:solidFill>
                  <a:cs typeface="+mn-ea"/>
                  <a:sym typeface="+mn-lt"/>
                </a:rPr>
                <a:t> that has been specifically designed to help anyone</a:t>
              </a:r>
            </a:p>
          </p:txBody>
        </p:sp>
        <p:cxnSp>
          <p:nvCxnSpPr>
            <p:cNvPr id="3" name="直接连接符 2"/>
            <p:cNvCxnSpPr/>
            <p:nvPr/>
          </p:nvCxnSpPr>
          <p:spPr>
            <a:xfrm flipV="1">
              <a:off x="6377" y="984"/>
              <a:ext cx="499" cy="4"/>
            </a:xfrm>
            <a:prstGeom prst="line">
              <a:avLst/>
            </a:prstGeom>
            <a:ln w="28575" cap="rnd">
              <a:solidFill>
                <a:srgbClr val="359DB7"/>
              </a:solidFill>
              <a:round/>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5546" y="429"/>
              <a:ext cx="2330" cy="531"/>
            </a:xfrm>
            <a:prstGeom prst="rect">
              <a:avLst/>
            </a:prstGeom>
            <a:noFill/>
          </p:spPr>
          <p:txBody>
            <a:bodyPr wrap="square" rtlCol="0">
              <a:spAutoFit/>
              <a:scene3d>
                <a:camera prst="orthographicFront"/>
                <a:lightRig rig="threePt" dir="t"/>
              </a:scene3d>
              <a:sp3d contourW="12700"/>
            </a:bodyPr>
            <a:lstStyle/>
            <a:p>
              <a:r>
                <a:rPr lang="zh-CN" altLang="en-US" sz="1600" dirty="0">
                  <a:solidFill>
                    <a:srgbClr val="2B8DB0"/>
                  </a:solidFill>
                  <a:cs typeface="+mn-ea"/>
                  <a:sym typeface="+mn-lt"/>
                </a:rPr>
                <a:t>输入标题内容</a:t>
              </a:r>
            </a:p>
          </p:txBody>
        </p:sp>
      </p:gr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45"/>
                                        </p:tgtEl>
                                        <p:attrNameLst>
                                          <p:attrName>style.visibility</p:attrName>
                                        </p:attrNameLst>
                                      </p:cBhvr>
                                      <p:to>
                                        <p:strVal val="visible"/>
                                      </p:to>
                                    </p:set>
                                    <p:anim calcmode="lin" valueType="num">
                                      <p:cBhvr additive="base">
                                        <p:cTn id="7" dur="500" fill="hold"/>
                                        <p:tgtEl>
                                          <p:spTgt spid="145"/>
                                        </p:tgtEl>
                                        <p:attrNameLst>
                                          <p:attrName>ppt_x</p:attrName>
                                        </p:attrNameLst>
                                      </p:cBhvr>
                                      <p:tavLst>
                                        <p:tav tm="0">
                                          <p:val>
                                            <p:strVal val="#ppt_x"/>
                                          </p:val>
                                        </p:tav>
                                        <p:tav tm="100000">
                                          <p:val>
                                            <p:strVal val="#ppt_x"/>
                                          </p:val>
                                        </p:tav>
                                      </p:tavLst>
                                    </p:anim>
                                    <p:anim calcmode="lin" valueType="num">
                                      <p:cBhvr additive="base">
                                        <p:cTn id="8" dur="500" fill="hold"/>
                                        <p:tgtEl>
                                          <p:spTgt spid="14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0-#ppt_w/2"/>
                                          </p:val>
                                        </p:tav>
                                        <p:tav tm="100000">
                                          <p:val>
                                            <p:strVal val="#ppt_x"/>
                                          </p:val>
                                        </p:tav>
                                      </p:tavLst>
                                    </p:anim>
                                    <p:anim calcmode="lin" valueType="num">
                                      <p:cBhvr additive="base">
                                        <p:cTn id="17" dur="500" fill="hold"/>
                                        <p:tgtEl>
                                          <p:spTgt spid="19"/>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fill="hold"/>
                                        <p:tgtEl>
                                          <p:spTgt spid="25"/>
                                        </p:tgtEl>
                                        <p:attrNameLst>
                                          <p:attrName>ppt_x</p:attrName>
                                        </p:attrNameLst>
                                      </p:cBhvr>
                                      <p:tavLst>
                                        <p:tav tm="0">
                                          <p:val>
                                            <p:strVal val="0-#ppt_w/2"/>
                                          </p:val>
                                        </p:tav>
                                        <p:tav tm="100000">
                                          <p:val>
                                            <p:strVal val="#ppt_x"/>
                                          </p:val>
                                        </p:tav>
                                      </p:tavLst>
                                    </p:anim>
                                    <p:anim calcmode="lin" valueType="num">
                                      <p:cBhvr additive="base">
                                        <p:cTn id="21" dur="500" fill="hold"/>
                                        <p:tgtEl>
                                          <p:spTgt spid="25"/>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1+#ppt_w/2"/>
                                          </p:val>
                                        </p:tav>
                                        <p:tav tm="100000">
                                          <p:val>
                                            <p:strVal val="#ppt_x"/>
                                          </p:val>
                                        </p:tav>
                                      </p:tavLst>
                                    </p:anim>
                                    <p:anim calcmode="lin" valueType="num">
                                      <p:cBhvr additive="base">
                                        <p:cTn id="25" dur="500" fill="hold"/>
                                        <p:tgtEl>
                                          <p:spTgt spid="16"/>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1+#ppt_w/2"/>
                                          </p:val>
                                        </p:tav>
                                        <p:tav tm="100000">
                                          <p:val>
                                            <p:strVal val="#ppt_x"/>
                                          </p:val>
                                        </p:tav>
                                      </p:tavLst>
                                    </p:anim>
                                    <p:anim calcmode="lin" valueType="num">
                                      <p:cBhvr additive="base">
                                        <p:cTn id="29"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 name="组合 111"/>
          <p:cNvGrpSpPr/>
          <p:nvPr/>
        </p:nvGrpSpPr>
        <p:grpSpPr>
          <a:xfrm>
            <a:off x="3403831" y="1527171"/>
            <a:ext cx="2329620" cy="2619194"/>
            <a:chOff x="4500341" y="2036228"/>
            <a:chExt cx="3106160" cy="3492258"/>
          </a:xfrm>
        </p:grpSpPr>
        <p:sp>
          <p:nvSpPr>
            <p:cNvPr id="113" name="任意多边形 112"/>
            <p:cNvSpPr/>
            <p:nvPr/>
          </p:nvSpPr>
          <p:spPr>
            <a:xfrm>
              <a:off x="4842797" y="2581275"/>
              <a:ext cx="2415202" cy="2415202"/>
            </a:xfrm>
            <a:custGeom>
              <a:avLst/>
              <a:gdLst/>
              <a:ahLst/>
              <a:cxnLst/>
              <a:rect l="0" t="0" r="0" b="0"/>
              <a:pathLst>
                <a:path w="2113590" h="2113590">
                  <a:moveTo>
                    <a:pt x="0" y="1056795"/>
                  </a:moveTo>
                  <a:cubicBezTo>
                    <a:pt x="0" y="473143"/>
                    <a:pt x="473143" y="0"/>
                    <a:pt x="1056795" y="0"/>
                  </a:cubicBezTo>
                  <a:cubicBezTo>
                    <a:pt x="1640445" y="0"/>
                    <a:pt x="2113590" y="473143"/>
                    <a:pt x="2113590" y="1056795"/>
                  </a:cubicBezTo>
                  <a:cubicBezTo>
                    <a:pt x="2113590" y="1640445"/>
                    <a:pt x="1640445" y="2113590"/>
                    <a:pt x="1056795" y="2113590"/>
                  </a:cubicBezTo>
                  <a:cubicBezTo>
                    <a:pt x="473143" y="2113590"/>
                    <a:pt x="0" y="1640445"/>
                    <a:pt x="0" y="1056795"/>
                  </a:cubicBezTo>
                  <a:close/>
                </a:path>
              </a:pathLst>
            </a:custGeom>
            <a:solidFill>
              <a:schemeClr val="bg1">
                <a:lumMod val="85000"/>
                <a:alpha val="49000"/>
              </a:schemeClr>
            </a:solidFill>
            <a:ln w="7600" cap="flat">
              <a:noFill/>
              <a:bevel/>
            </a:ln>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sz="1350">
                <a:cs typeface="+mn-ea"/>
                <a:sym typeface="+mn-lt"/>
              </a:endParaRPr>
            </a:p>
          </p:txBody>
        </p:sp>
        <p:sp>
          <p:nvSpPr>
            <p:cNvPr id="114" name="任意多边形 113"/>
            <p:cNvSpPr/>
            <p:nvPr/>
          </p:nvSpPr>
          <p:spPr>
            <a:xfrm rot="10800000" flipH="1" flipV="1">
              <a:off x="4508456" y="2737693"/>
              <a:ext cx="703666" cy="703664"/>
            </a:xfrm>
            <a:custGeom>
              <a:avLst/>
              <a:gdLst/>
              <a:ahLst/>
              <a:cxnLst/>
              <a:rect l="0" t="0" r="0" b="0"/>
              <a:pathLst>
                <a:path w="995121" h="995121">
                  <a:moveTo>
                    <a:pt x="0" y="497559"/>
                  </a:moveTo>
                  <a:cubicBezTo>
                    <a:pt x="0" y="222765"/>
                    <a:pt x="222765" y="0"/>
                    <a:pt x="497559" y="0"/>
                  </a:cubicBezTo>
                  <a:cubicBezTo>
                    <a:pt x="772350" y="0"/>
                    <a:pt x="995121" y="222765"/>
                    <a:pt x="995121" y="497559"/>
                  </a:cubicBezTo>
                  <a:cubicBezTo>
                    <a:pt x="995121" y="772350"/>
                    <a:pt x="772350" y="995121"/>
                    <a:pt x="497559" y="995121"/>
                  </a:cubicBezTo>
                  <a:cubicBezTo>
                    <a:pt x="222765" y="995121"/>
                    <a:pt x="0" y="772350"/>
                    <a:pt x="0" y="497559"/>
                  </a:cubicBezTo>
                  <a:close/>
                </a:path>
              </a:pathLst>
            </a:custGeom>
            <a:gradFill>
              <a:gsLst>
                <a:gs pos="0">
                  <a:srgbClr val="3FAFC0"/>
                </a:gs>
                <a:gs pos="100000">
                  <a:srgbClr val="13639C"/>
                </a:gs>
              </a:gsLst>
              <a:lin ang="18900000" scaled="0"/>
            </a:gradFill>
            <a:ln w="7600" cap="flat">
              <a:noFill/>
              <a:bevel/>
            </a:ln>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sz="1350">
                <a:cs typeface="+mn-ea"/>
                <a:sym typeface="+mn-lt"/>
              </a:endParaRPr>
            </a:p>
          </p:txBody>
        </p:sp>
        <p:sp>
          <p:nvSpPr>
            <p:cNvPr id="115" name="任意多边形 114"/>
            <p:cNvSpPr/>
            <p:nvPr/>
          </p:nvSpPr>
          <p:spPr>
            <a:xfrm>
              <a:off x="5698568" y="2036228"/>
              <a:ext cx="703664" cy="703666"/>
            </a:xfrm>
            <a:custGeom>
              <a:avLst/>
              <a:gdLst/>
              <a:ahLst/>
              <a:cxnLst/>
              <a:rect l="l" t="t" r="r" b="b"/>
              <a:pathLst>
                <a:path w="995121" h="995121">
                  <a:moveTo>
                    <a:pt x="0" y="497559"/>
                  </a:moveTo>
                  <a:cubicBezTo>
                    <a:pt x="0" y="222765"/>
                    <a:pt x="222765" y="0"/>
                    <a:pt x="497559" y="0"/>
                  </a:cubicBezTo>
                  <a:cubicBezTo>
                    <a:pt x="772350" y="0"/>
                    <a:pt x="995121" y="222765"/>
                    <a:pt x="995121" y="497559"/>
                  </a:cubicBezTo>
                  <a:cubicBezTo>
                    <a:pt x="995121" y="772350"/>
                    <a:pt x="772350" y="995121"/>
                    <a:pt x="497559" y="995121"/>
                  </a:cubicBezTo>
                  <a:cubicBezTo>
                    <a:pt x="222765" y="995121"/>
                    <a:pt x="0" y="772350"/>
                    <a:pt x="0" y="497559"/>
                  </a:cubicBezTo>
                  <a:close/>
                </a:path>
              </a:pathLst>
            </a:custGeom>
            <a:gradFill>
              <a:gsLst>
                <a:gs pos="0">
                  <a:srgbClr val="3FAFC0"/>
                </a:gs>
                <a:gs pos="100000">
                  <a:srgbClr val="13639C"/>
                </a:gs>
              </a:gsLst>
              <a:lin ang="18900000" scaled="0"/>
            </a:gradFill>
            <a:ln w="7600" cap="flat">
              <a:noFill/>
              <a:bevel/>
            </a:ln>
          </p:spPr>
          <p:txBody>
            <a:bodyPr wrap="square"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00000"/>
                </a:lnSpc>
              </a:pPr>
              <a:endParaRPr sz="1480" dirty="0">
                <a:solidFill>
                  <a:srgbClr val="FFFFFF"/>
                </a:solidFill>
                <a:cs typeface="+mn-ea"/>
                <a:sym typeface="+mn-lt"/>
              </a:endParaRPr>
            </a:p>
          </p:txBody>
        </p:sp>
        <p:sp>
          <p:nvSpPr>
            <p:cNvPr id="116" name="任意多边形 115"/>
            <p:cNvSpPr/>
            <p:nvPr/>
          </p:nvSpPr>
          <p:spPr>
            <a:xfrm>
              <a:off x="4500341" y="4142006"/>
              <a:ext cx="703664" cy="703666"/>
            </a:xfrm>
            <a:custGeom>
              <a:avLst/>
              <a:gdLst/>
              <a:ahLst/>
              <a:cxnLst/>
              <a:rect l="l" t="t" r="r" b="b"/>
              <a:pathLst>
                <a:path w="995121" h="995121">
                  <a:moveTo>
                    <a:pt x="0" y="497559"/>
                  </a:moveTo>
                  <a:cubicBezTo>
                    <a:pt x="0" y="222765"/>
                    <a:pt x="222765" y="0"/>
                    <a:pt x="497559" y="0"/>
                  </a:cubicBezTo>
                  <a:cubicBezTo>
                    <a:pt x="772350" y="0"/>
                    <a:pt x="995121" y="222765"/>
                    <a:pt x="995121" y="497559"/>
                  </a:cubicBezTo>
                  <a:cubicBezTo>
                    <a:pt x="995121" y="772350"/>
                    <a:pt x="772350" y="995121"/>
                    <a:pt x="497559" y="995121"/>
                  </a:cubicBezTo>
                  <a:cubicBezTo>
                    <a:pt x="222765" y="995121"/>
                    <a:pt x="0" y="772350"/>
                    <a:pt x="0" y="497559"/>
                  </a:cubicBezTo>
                  <a:close/>
                </a:path>
              </a:pathLst>
            </a:custGeom>
            <a:gradFill>
              <a:gsLst>
                <a:gs pos="0">
                  <a:srgbClr val="3FAFC0"/>
                </a:gs>
                <a:gs pos="100000">
                  <a:srgbClr val="13639C"/>
                </a:gs>
              </a:gsLst>
              <a:lin ang="18900000" scaled="0"/>
            </a:gradFill>
            <a:ln w="7600" cap="flat">
              <a:noFill/>
              <a:bevel/>
            </a:ln>
          </p:spPr>
          <p:txBody>
            <a:bodyPr wrap="square"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00000"/>
                </a:lnSpc>
              </a:pPr>
              <a:endParaRPr sz="1480" dirty="0">
                <a:solidFill>
                  <a:srgbClr val="FFFFFF"/>
                </a:solidFill>
                <a:cs typeface="+mn-ea"/>
                <a:sym typeface="+mn-lt"/>
              </a:endParaRPr>
            </a:p>
          </p:txBody>
        </p:sp>
        <p:sp>
          <p:nvSpPr>
            <p:cNvPr id="117" name="任意多边形 116"/>
            <p:cNvSpPr/>
            <p:nvPr/>
          </p:nvSpPr>
          <p:spPr>
            <a:xfrm>
              <a:off x="5698568" y="4824820"/>
              <a:ext cx="703664" cy="703666"/>
            </a:xfrm>
            <a:custGeom>
              <a:avLst/>
              <a:gdLst/>
              <a:ahLst/>
              <a:cxnLst/>
              <a:rect l="l" t="t" r="r" b="b"/>
              <a:pathLst>
                <a:path w="995121" h="995121">
                  <a:moveTo>
                    <a:pt x="0" y="497559"/>
                  </a:moveTo>
                  <a:cubicBezTo>
                    <a:pt x="0" y="222765"/>
                    <a:pt x="222765" y="0"/>
                    <a:pt x="497559" y="0"/>
                  </a:cubicBezTo>
                  <a:cubicBezTo>
                    <a:pt x="772350" y="0"/>
                    <a:pt x="995121" y="222765"/>
                    <a:pt x="995121" y="497559"/>
                  </a:cubicBezTo>
                  <a:cubicBezTo>
                    <a:pt x="995121" y="772350"/>
                    <a:pt x="772350" y="995121"/>
                    <a:pt x="497559" y="995121"/>
                  </a:cubicBezTo>
                  <a:cubicBezTo>
                    <a:pt x="222765" y="995121"/>
                    <a:pt x="0" y="772350"/>
                    <a:pt x="0" y="497559"/>
                  </a:cubicBezTo>
                  <a:close/>
                </a:path>
              </a:pathLst>
            </a:custGeom>
            <a:gradFill>
              <a:gsLst>
                <a:gs pos="0">
                  <a:srgbClr val="3FAFC0"/>
                </a:gs>
                <a:gs pos="100000">
                  <a:srgbClr val="13639C"/>
                </a:gs>
              </a:gsLst>
              <a:lin ang="18900000" scaled="0"/>
            </a:gradFill>
            <a:ln w="7600" cap="flat">
              <a:noFill/>
              <a:bevel/>
            </a:ln>
          </p:spPr>
          <p:txBody>
            <a:bodyPr wrap="square"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00000"/>
                </a:lnSpc>
              </a:pPr>
              <a:endParaRPr sz="1480" dirty="0">
                <a:solidFill>
                  <a:srgbClr val="FFFFFF"/>
                </a:solidFill>
                <a:cs typeface="+mn-ea"/>
                <a:sym typeface="+mn-lt"/>
              </a:endParaRPr>
            </a:p>
          </p:txBody>
        </p:sp>
        <p:sp>
          <p:nvSpPr>
            <p:cNvPr id="118" name="任意多边形 117"/>
            <p:cNvSpPr/>
            <p:nvPr/>
          </p:nvSpPr>
          <p:spPr>
            <a:xfrm>
              <a:off x="6871920" y="4202806"/>
              <a:ext cx="703664" cy="703666"/>
            </a:xfrm>
            <a:custGeom>
              <a:avLst/>
              <a:gdLst/>
              <a:ahLst/>
              <a:cxnLst/>
              <a:rect l="l" t="t" r="r" b="b"/>
              <a:pathLst>
                <a:path w="995121" h="995121">
                  <a:moveTo>
                    <a:pt x="0" y="497559"/>
                  </a:moveTo>
                  <a:cubicBezTo>
                    <a:pt x="0" y="222765"/>
                    <a:pt x="222765" y="0"/>
                    <a:pt x="497559" y="0"/>
                  </a:cubicBezTo>
                  <a:cubicBezTo>
                    <a:pt x="772350" y="0"/>
                    <a:pt x="995121" y="222765"/>
                    <a:pt x="995121" y="497559"/>
                  </a:cubicBezTo>
                  <a:cubicBezTo>
                    <a:pt x="995121" y="772350"/>
                    <a:pt x="772350" y="995121"/>
                    <a:pt x="497559" y="995121"/>
                  </a:cubicBezTo>
                  <a:cubicBezTo>
                    <a:pt x="222765" y="995121"/>
                    <a:pt x="0" y="772350"/>
                    <a:pt x="0" y="497559"/>
                  </a:cubicBezTo>
                  <a:close/>
                </a:path>
              </a:pathLst>
            </a:custGeom>
            <a:gradFill>
              <a:gsLst>
                <a:gs pos="0">
                  <a:srgbClr val="3FAFC0"/>
                </a:gs>
                <a:gs pos="100000">
                  <a:srgbClr val="13639C"/>
                </a:gs>
              </a:gsLst>
              <a:lin ang="18900000" scaled="0"/>
            </a:gradFill>
            <a:ln w="7600" cap="flat">
              <a:noFill/>
              <a:bevel/>
            </a:ln>
          </p:spPr>
          <p:txBody>
            <a:bodyPr wrap="square"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00000"/>
                </a:lnSpc>
              </a:pPr>
              <a:endParaRPr sz="1480" dirty="0">
                <a:solidFill>
                  <a:srgbClr val="FFFFFF"/>
                </a:solidFill>
                <a:cs typeface="+mn-ea"/>
                <a:sym typeface="+mn-lt"/>
              </a:endParaRPr>
            </a:p>
          </p:txBody>
        </p:sp>
        <p:sp>
          <p:nvSpPr>
            <p:cNvPr id="119" name="任意多边形 118"/>
            <p:cNvSpPr/>
            <p:nvPr/>
          </p:nvSpPr>
          <p:spPr>
            <a:xfrm>
              <a:off x="6902837" y="2745293"/>
              <a:ext cx="703664" cy="703666"/>
            </a:xfrm>
            <a:custGeom>
              <a:avLst/>
              <a:gdLst/>
              <a:ahLst/>
              <a:cxnLst/>
              <a:rect l="l" t="t" r="r" b="b"/>
              <a:pathLst>
                <a:path w="995121" h="995121">
                  <a:moveTo>
                    <a:pt x="0" y="497559"/>
                  </a:moveTo>
                  <a:cubicBezTo>
                    <a:pt x="0" y="222765"/>
                    <a:pt x="222765" y="0"/>
                    <a:pt x="497559" y="0"/>
                  </a:cubicBezTo>
                  <a:cubicBezTo>
                    <a:pt x="772350" y="0"/>
                    <a:pt x="995121" y="222765"/>
                    <a:pt x="995121" y="497559"/>
                  </a:cubicBezTo>
                  <a:cubicBezTo>
                    <a:pt x="995121" y="772350"/>
                    <a:pt x="772350" y="995121"/>
                    <a:pt x="497559" y="995121"/>
                  </a:cubicBezTo>
                  <a:cubicBezTo>
                    <a:pt x="222765" y="995121"/>
                    <a:pt x="0" y="772350"/>
                    <a:pt x="0" y="497559"/>
                  </a:cubicBezTo>
                  <a:close/>
                </a:path>
              </a:pathLst>
            </a:custGeom>
            <a:gradFill>
              <a:gsLst>
                <a:gs pos="0">
                  <a:srgbClr val="3FAFC0"/>
                </a:gs>
                <a:gs pos="100000">
                  <a:srgbClr val="13639C"/>
                </a:gs>
              </a:gsLst>
              <a:lin ang="18900000" scaled="0"/>
            </a:gradFill>
            <a:ln w="7600" cap="flat">
              <a:noFill/>
              <a:bevel/>
            </a:ln>
          </p:spPr>
          <p:txBody>
            <a:bodyPr wrap="square"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00000"/>
                </a:lnSpc>
              </a:pPr>
              <a:endParaRPr sz="1480" dirty="0">
                <a:solidFill>
                  <a:srgbClr val="FFFFFF"/>
                </a:solidFill>
                <a:cs typeface="+mn-ea"/>
                <a:sym typeface="+mn-lt"/>
              </a:endParaRPr>
            </a:p>
          </p:txBody>
        </p:sp>
        <p:sp>
          <p:nvSpPr>
            <p:cNvPr id="120" name="任意多边形 119"/>
            <p:cNvSpPr/>
            <p:nvPr/>
          </p:nvSpPr>
          <p:spPr>
            <a:xfrm>
              <a:off x="5244820" y="2983299"/>
              <a:ext cx="1611160" cy="1611158"/>
            </a:xfrm>
            <a:custGeom>
              <a:avLst/>
              <a:gdLst/>
              <a:ahLst/>
              <a:cxnLst/>
              <a:rect l="l" t="t" r="r" b="b"/>
              <a:pathLst>
                <a:path w="995121" h="995121">
                  <a:moveTo>
                    <a:pt x="0" y="497559"/>
                  </a:moveTo>
                  <a:cubicBezTo>
                    <a:pt x="0" y="222765"/>
                    <a:pt x="222765" y="0"/>
                    <a:pt x="497559" y="0"/>
                  </a:cubicBezTo>
                  <a:cubicBezTo>
                    <a:pt x="772350" y="0"/>
                    <a:pt x="995121" y="222765"/>
                    <a:pt x="995121" y="497559"/>
                  </a:cubicBezTo>
                  <a:cubicBezTo>
                    <a:pt x="995121" y="772350"/>
                    <a:pt x="772350" y="995121"/>
                    <a:pt x="497559" y="995121"/>
                  </a:cubicBezTo>
                  <a:cubicBezTo>
                    <a:pt x="222765" y="995121"/>
                    <a:pt x="0" y="772350"/>
                    <a:pt x="0" y="497559"/>
                  </a:cubicBezTo>
                  <a:close/>
                </a:path>
              </a:pathLst>
            </a:custGeom>
            <a:blipFill rotWithShape="1">
              <a:blip r:embed="rId3" cstate="email">
                <a:extLst>
                  <a:ext uri="{28A0092B-C50C-407E-A947-70E740481C1C}">
                    <a14:useLocalDpi xmlns:a14="http://schemas.microsoft.com/office/drawing/2010/main"/>
                  </a:ext>
                </a:extLst>
              </a:blip>
              <a:srcRect/>
              <a:stretch>
                <a:fillRect/>
              </a:stretch>
            </a:blipFill>
            <a:ln w="7600" cap="flat">
              <a:noFill/>
              <a:bevel/>
            </a:ln>
          </p:spPr>
          <p:txBody>
            <a:bodyPr wrap="square"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00000"/>
                </a:lnSpc>
              </a:pPr>
              <a:endParaRPr sz="1600" dirty="0">
                <a:solidFill>
                  <a:srgbClr val="FFFFFF"/>
                </a:solidFill>
                <a:cs typeface="+mn-ea"/>
                <a:sym typeface="+mn-lt"/>
              </a:endParaRPr>
            </a:p>
          </p:txBody>
        </p:sp>
        <p:sp>
          <p:nvSpPr>
            <p:cNvPr id="121" name="任意多边形 120"/>
            <p:cNvSpPr/>
            <p:nvPr/>
          </p:nvSpPr>
          <p:spPr>
            <a:xfrm rot="10800000" flipH="1" flipV="1">
              <a:off x="4674737" y="2907590"/>
              <a:ext cx="371104" cy="363868"/>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w="7600" cap="flat">
              <a:noFill/>
              <a:bevel/>
            </a:ln>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sz="1350">
                <a:cs typeface="+mn-ea"/>
                <a:sym typeface="+mn-lt"/>
              </a:endParaRPr>
            </a:p>
          </p:txBody>
        </p:sp>
        <p:sp>
          <p:nvSpPr>
            <p:cNvPr id="122" name="任意多边形 121"/>
            <p:cNvSpPr/>
            <p:nvPr/>
          </p:nvSpPr>
          <p:spPr>
            <a:xfrm>
              <a:off x="5864848" y="2216986"/>
              <a:ext cx="371104" cy="342148"/>
            </a:xfrm>
            <a:custGeom>
              <a:avLst/>
              <a:gdLst>
                <a:gd name="connsiteX0" fmla="*/ 469488 w 578320"/>
                <a:gd name="connsiteY0" fmla="*/ 312166 h 533197"/>
                <a:gd name="connsiteX1" fmla="*/ 523904 w 578320"/>
                <a:gd name="connsiteY1" fmla="*/ 363740 h 533197"/>
                <a:gd name="connsiteX2" fmla="*/ 523904 w 578320"/>
                <a:gd name="connsiteY2" fmla="*/ 376634 h 533197"/>
                <a:gd name="connsiteX3" fmla="*/ 527594 w 578320"/>
                <a:gd name="connsiteY3" fmla="*/ 391369 h 533197"/>
                <a:gd name="connsiteX4" fmla="*/ 512837 w 578320"/>
                <a:gd name="connsiteY4" fmla="*/ 411630 h 533197"/>
                <a:gd name="connsiteX5" fmla="*/ 498080 w 578320"/>
                <a:gd name="connsiteY5" fmla="*/ 440180 h 533197"/>
                <a:gd name="connsiteX6" fmla="*/ 529438 w 578320"/>
                <a:gd name="connsiteY6" fmla="*/ 475176 h 533197"/>
                <a:gd name="connsiteX7" fmla="*/ 578320 w 578320"/>
                <a:gd name="connsiteY7" fmla="*/ 518462 h 533197"/>
                <a:gd name="connsiteX8" fmla="*/ 485168 w 578320"/>
                <a:gd name="connsiteY8" fmla="*/ 533197 h 533197"/>
                <a:gd name="connsiteX9" fmla="*/ 477789 w 578320"/>
                <a:gd name="connsiteY9" fmla="*/ 486228 h 533197"/>
                <a:gd name="connsiteX10" fmla="*/ 481478 w 578320"/>
                <a:gd name="connsiteY10" fmla="*/ 479781 h 533197"/>
                <a:gd name="connsiteX11" fmla="*/ 480556 w 578320"/>
                <a:gd name="connsiteY11" fmla="*/ 477939 h 533197"/>
                <a:gd name="connsiteX12" fmla="*/ 471333 w 578320"/>
                <a:gd name="connsiteY12" fmla="*/ 466888 h 533197"/>
                <a:gd name="connsiteX13" fmla="*/ 467644 w 578320"/>
                <a:gd name="connsiteY13" fmla="*/ 466888 h 533197"/>
                <a:gd name="connsiteX14" fmla="*/ 458421 w 578320"/>
                <a:gd name="connsiteY14" fmla="*/ 477939 h 533197"/>
                <a:gd name="connsiteX15" fmla="*/ 458421 w 578320"/>
                <a:gd name="connsiteY15" fmla="*/ 479781 h 533197"/>
                <a:gd name="connsiteX16" fmla="*/ 462110 w 578320"/>
                <a:gd name="connsiteY16" fmla="*/ 486228 h 533197"/>
                <a:gd name="connsiteX17" fmla="*/ 454732 w 578320"/>
                <a:gd name="connsiteY17" fmla="*/ 533197 h 533197"/>
                <a:gd name="connsiteX18" fmla="*/ 361579 w 578320"/>
                <a:gd name="connsiteY18" fmla="*/ 518462 h 533197"/>
                <a:gd name="connsiteX19" fmla="*/ 409539 w 578320"/>
                <a:gd name="connsiteY19" fmla="*/ 475176 h 533197"/>
                <a:gd name="connsiteX20" fmla="*/ 440897 w 578320"/>
                <a:gd name="connsiteY20" fmla="*/ 440180 h 533197"/>
                <a:gd name="connsiteX21" fmla="*/ 427063 w 578320"/>
                <a:gd name="connsiteY21" fmla="*/ 411630 h 533197"/>
                <a:gd name="connsiteX22" fmla="*/ 411383 w 578320"/>
                <a:gd name="connsiteY22" fmla="*/ 391369 h 533197"/>
                <a:gd name="connsiteX23" fmla="*/ 415995 w 578320"/>
                <a:gd name="connsiteY23" fmla="*/ 376634 h 533197"/>
                <a:gd name="connsiteX24" fmla="*/ 415995 w 578320"/>
                <a:gd name="connsiteY24" fmla="*/ 363740 h 533197"/>
                <a:gd name="connsiteX25" fmla="*/ 469488 w 578320"/>
                <a:gd name="connsiteY25" fmla="*/ 312166 h 533197"/>
                <a:gd name="connsiteX26" fmla="*/ 107909 w 578320"/>
                <a:gd name="connsiteY26" fmla="*/ 312166 h 533197"/>
                <a:gd name="connsiteX27" fmla="*/ 162325 w 578320"/>
                <a:gd name="connsiteY27" fmla="*/ 363740 h 533197"/>
                <a:gd name="connsiteX28" fmla="*/ 162325 w 578320"/>
                <a:gd name="connsiteY28" fmla="*/ 376634 h 533197"/>
                <a:gd name="connsiteX29" fmla="*/ 166937 w 578320"/>
                <a:gd name="connsiteY29" fmla="*/ 391369 h 533197"/>
                <a:gd name="connsiteX30" fmla="*/ 151257 w 578320"/>
                <a:gd name="connsiteY30" fmla="*/ 411630 h 533197"/>
                <a:gd name="connsiteX31" fmla="*/ 137423 w 578320"/>
                <a:gd name="connsiteY31" fmla="*/ 440180 h 533197"/>
                <a:gd name="connsiteX32" fmla="*/ 167859 w 578320"/>
                <a:gd name="connsiteY32" fmla="*/ 475176 h 533197"/>
                <a:gd name="connsiteX33" fmla="*/ 216741 w 578320"/>
                <a:gd name="connsiteY33" fmla="*/ 518462 h 533197"/>
                <a:gd name="connsiteX34" fmla="*/ 123588 w 578320"/>
                <a:gd name="connsiteY34" fmla="*/ 533197 h 533197"/>
                <a:gd name="connsiteX35" fmla="*/ 116210 w 578320"/>
                <a:gd name="connsiteY35" fmla="*/ 486228 h 533197"/>
                <a:gd name="connsiteX36" fmla="*/ 119899 w 578320"/>
                <a:gd name="connsiteY36" fmla="*/ 479781 h 533197"/>
                <a:gd name="connsiteX37" fmla="*/ 119899 w 578320"/>
                <a:gd name="connsiteY37" fmla="*/ 477939 h 533197"/>
                <a:gd name="connsiteX38" fmla="*/ 109754 w 578320"/>
                <a:gd name="connsiteY38" fmla="*/ 466888 h 533197"/>
                <a:gd name="connsiteX39" fmla="*/ 106987 w 578320"/>
                <a:gd name="connsiteY39" fmla="*/ 466888 h 533197"/>
                <a:gd name="connsiteX40" fmla="*/ 96842 w 578320"/>
                <a:gd name="connsiteY40" fmla="*/ 477939 h 533197"/>
                <a:gd name="connsiteX41" fmla="*/ 96842 w 578320"/>
                <a:gd name="connsiteY41" fmla="*/ 479781 h 533197"/>
                <a:gd name="connsiteX42" fmla="*/ 100531 w 578320"/>
                <a:gd name="connsiteY42" fmla="*/ 486228 h 533197"/>
                <a:gd name="connsiteX43" fmla="*/ 93152 w 578320"/>
                <a:gd name="connsiteY43" fmla="*/ 533197 h 533197"/>
                <a:gd name="connsiteX44" fmla="*/ 0 w 578320"/>
                <a:gd name="connsiteY44" fmla="*/ 518462 h 533197"/>
                <a:gd name="connsiteX45" fmla="*/ 48882 w 578320"/>
                <a:gd name="connsiteY45" fmla="*/ 475176 h 533197"/>
                <a:gd name="connsiteX46" fmla="*/ 79318 w 578320"/>
                <a:gd name="connsiteY46" fmla="*/ 440180 h 533197"/>
                <a:gd name="connsiteX47" fmla="*/ 65483 w 578320"/>
                <a:gd name="connsiteY47" fmla="*/ 411630 h 533197"/>
                <a:gd name="connsiteX48" fmla="*/ 49804 w 578320"/>
                <a:gd name="connsiteY48" fmla="*/ 391369 h 533197"/>
                <a:gd name="connsiteX49" fmla="*/ 54416 w 578320"/>
                <a:gd name="connsiteY49" fmla="*/ 376634 h 533197"/>
                <a:gd name="connsiteX50" fmla="*/ 54416 w 578320"/>
                <a:gd name="connsiteY50" fmla="*/ 363740 h 533197"/>
                <a:gd name="connsiteX51" fmla="*/ 107909 w 578320"/>
                <a:gd name="connsiteY51" fmla="*/ 312166 h 533197"/>
                <a:gd name="connsiteX52" fmla="*/ 288717 w 578320"/>
                <a:gd name="connsiteY52" fmla="*/ 237601 h 533197"/>
                <a:gd name="connsiteX53" fmla="*/ 303485 w 578320"/>
                <a:gd name="connsiteY53" fmla="*/ 252338 h 533197"/>
                <a:gd name="connsiteX54" fmla="*/ 303485 w 578320"/>
                <a:gd name="connsiteY54" fmla="*/ 331547 h 533197"/>
                <a:gd name="connsiteX55" fmla="*/ 384708 w 578320"/>
                <a:gd name="connsiteY55" fmla="*/ 398782 h 533197"/>
                <a:gd name="connsiteX56" fmla="*/ 386554 w 578320"/>
                <a:gd name="connsiteY56" fmla="*/ 419045 h 533197"/>
                <a:gd name="connsiteX57" fmla="*/ 375478 w 578320"/>
                <a:gd name="connsiteY57" fmla="*/ 423650 h 533197"/>
                <a:gd name="connsiteX58" fmla="*/ 366248 w 578320"/>
                <a:gd name="connsiteY58" fmla="*/ 420887 h 533197"/>
                <a:gd name="connsiteX59" fmla="*/ 288717 w 578320"/>
                <a:gd name="connsiteY59" fmla="*/ 356415 h 533197"/>
                <a:gd name="connsiteX60" fmla="*/ 212108 w 578320"/>
                <a:gd name="connsiteY60" fmla="*/ 420887 h 533197"/>
                <a:gd name="connsiteX61" fmla="*/ 191802 w 578320"/>
                <a:gd name="connsiteY61" fmla="*/ 419045 h 533197"/>
                <a:gd name="connsiteX62" fmla="*/ 193648 w 578320"/>
                <a:gd name="connsiteY62" fmla="*/ 398782 h 533197"/>
                <a:gd name="connsiteX63" fmla="*/ 274872 w 578320"/>
                <a:gd name="connsiteY63" fmla="*/ 331547 h 533197"/>
                <a:gd name="connsiteX64" fmla="*/ 274872 w 578320"/>
                <a:gd name="connsiteY64" fmla="*/ 252338 h 533197"/>
                <a:gd name="connsiteX65" fmla="*/ 288717 w 578320"/>
                <a:gd name="connsiteY65" fmla="*/ 237601 h 533197"/>
                <a:gd name="connsiteX66" fmla="*/ 288699 w 578320"/>
                <a:gd name="connsiteY66" fmla="*/ 0 h 533197"/>
                <a:gd name="connsiteX67" fmla="*/ 343115 w 578320"/>
                <a:gd name="connsiteY67" fmla="*/ 50653 h 533197"/>
                <a:gd name="connsiteX68" fmla="*/ 343115 w 578320"/>
                <a:gd name="connsiteY68" fmla="*/ 63546 h 533197"/>
                <a:gd name="connsiteX69" fmla="*/ 346805 w 578320"/>
                <a:gd name="connsiteY69" fmla="*/ 78282 h 533197"/>
                <a:gd name="connsiteX70" fmla="*/ 332048 w 578320"/>
                <a:gd name="connsiteY70" fmla="*/ 98543 h 533197"/>
                <a:gd name="connsiteX71" fmla="*/ 318213 w 578320"/>
                <a:gd name="connsiteY71" fmla="*/ 127093 h 533197"/>
                <a:gd name="connsiteX72" fmla="*/ 348649 w 578320"/>
                <a:gd name="connsiteY72" fmla="*/ 163010 h 533197"/>
                <a:gd name="connsiteX73" fmla="*/ 397531 w 578320"/>
                <a:gd name="connsiteY73" fmla="*/ 206295 h 533197"/>
                <a:gd name="connsiteX74" fmla="*/ 304379 w 578320"/>
                <a:gd name="connsiteY74" fmla="*/ 220110 h 533197"/>
                <a:gd name="connsiteX75" fmla="*/ 297000 w 578320"/>
                <a:gd name="connsiteY75" fmla="*/ 173141 h 533197"/>
                <a:gd name="connsiteX76" fmla="*/ 300689 w 578320"/>
                <a:gd name="connsiteY76" fmla="*/ 167615 h 533197"/>
                <a:gd name="connsiteX77" fmla="*/ 300689 w 578320"/>
                <a:gd name="connsiteY77" fmla="*/ 164852 h 533197"/>
                <a:gd name="connsiteX78" fmla="*/ 290544 w 578320"/>
                <a:gd name="connsiteY78" fmla="*/ 154722 h 533197"/>
                <a:gd name="connsiteX79" fmla="*/ 287777 w 578320"/>
                <a:gd name="connsiteY79" fmla="*/ 154722 h 533197"/>
                <a:gd name="connsiteX80" fmla="*/ 277632 w 578320"/>
                <a:gd name="connsiteY80" fmla="*/ 164852 h 533197"/>
                <a:gd name="connsiteX81" fmla="*/ 277632 w 578320"/>
                <a:gd name="connsiteY81" fmla="*/ 167615 h 533197"/>
                <a:gd name="connsiteX82" fmla="*/ 281321 w 578320"/>
                <a:gd name="connsiteY82" fmla="*/ 173141 h 533197"/>
                <a:gd name="connsiteX83" fmla="*/ 273943 w 578320"/>
                <a:gd name="connsiteY83" fmla="*/ 221031 h 533197"/>
                <a:gd name="connsiteX84" fmla="*/ 180790 w 578320"/>
                <a:gd name="connsiteY84" fmla="*/ 206295 h 533197"/>
                <a:gd name="connsiteX85" fmla="*/ 228750 w 578320"/>
                <a:gd name="connsiteY85" fmla="*/ 163010 h 533197"/>
                <a:gd name="connsiteX86" fmla="*/ 260108 w 578320"/>
                <a:gd name="connsiteY86" fmla="*/ 127093 h 533197"/>
                <a:gd name="connsiteX87" fmla="*/ 246274 w 578320"/>
                <a:gd name="connsiteY87" fmla="*/ 98543 h 533197"/>
                <a:gd name="connsiteX88" fmla="*/ 230594 w 578320"/>
                <a:gd name="connsiteY88" fmla="*/ 78282 h 533197"/>
                <a:gd name="connsiteX89" fmla="*/ 235206 w 578320"/>
                <a:gd name="connsiteY89" fmla="*/ 63546 h 533197"/>
                <a:gd name="connsiteX90" fmla="*/ 235206 w 578320"/>
                <a:gd name="connsiteY90" fmla="*/ 50653 h 533197"/>
                <a:gd name="connsiteX91" fmla="*/ 288699 w 578320"/>
                <a:gd name="connsiteY9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78320" h="533197">
                  <a:moveTo>
                    <a:pt x="469488" y="312166"/>
                  </a:moveTo>
                  <a:cubicBezTo>
                    <a:pt x="499002" y="312166"/>
                    <a:pt x="523904" y="335190"/>
                    <a:pt x="523904" y="363740"/>
                  </a:cubicBezTo>
                  <a:lnTo>
                    <a:pt x="523904" y="376634"/>
                  </a:lnTo>
                  <a:cubicBezTo>
                    <a:pt x="523904" y="376634"/>
                    <a:pt x="529438" y="381238"/>
                    <a:pt x="527594" y="391369"/>
                  </a:cubicBezTo>
                  <a:cubicBezTo>
                    <a:pt x="526671" y="404262"/>
                    <a:pt x="512837" y="411630"/>
                    <a:pt x="512837" y="411630"/>
                  </a:cubicBezTo>
                  <a:cubicBezTo>
                    <a:pt x="512837" y="411630"/>
                    <a:pt x="509147" y="430970"/>
                    <a:pt x="498080" y="440180"/>
                  </a:cubicBezTo>
                  <a:cubicBezTo>
                    <a:pt x="494391" y="467809"/>
                    <a:pt x="513759" y="470572"/>
                    <a:pt x="529438" y="475176"/>
                  </a:cubicBezTo>
                  <a:cubicBezTo>
                    <a:pt x="555263" y="483465"/>
                    <a:pt x="578320" y="485307"/>
                    <a:pt x="578320" y="518462"/>
                  </a:cubicBezTo>
                  <a:cubicBezTo>
                    <a:pt x="578320" y="525829"/>
                    <a:pt x="543273" y="532276"/>
                    <a:pt x="485168" y="533197"/>
                  </a:cubicBezTo>
                  <a:lnTo>
                    <a:pt x="477789" y="486228"/>
                  </a:lnTo>
                  <a:lnTo>
                    <a:pt x="481478" y="479781"/>
                  </a:lnTo>
                  <a:cubicBezTo>
                    <a:pt x="481478" y="478860"/>
                    <a:pt x="481478" y="477939"/>
                    <a:pt x="480556" y="477939"/>
                  </a:cubicBezTo>
                  <a:lnTo>
                    <a:pt x="471333" y="466888"/>
                  </a:lnTo>
                  <a:cubicBezTo>
                    <a:pt x="470411" y="465967"/>
                    <a:pt x="468566" y="465967"/>
                    <a:pt x="467644" y="466888"/>
                  </a:cubicBezTo>
                  <a:lnTo>
                    <a:pt x="458421" y="477939"/>
                  </a:lnTo>
                  <a:cubicBezTo>
                    <a:pt x="457499" y="477939"/>
                    <a:pt x="457499" y="478860"/>
                    <a:pt x="458421" y="479781"/>
                  </a:cubicBezTo>
                  <a:lnTo>
                    <a:pt x="462110" y="486228"/>
                  </a:lnTo>
                  <a:lnTo>
                    <a:pt x="454732" y="533197"/>
                  </a:lnTo>
                  <a:cubicBezTo>
                    <a:pt x="396627" y="532276"/>
                    <a:pt x="361579" y="525829"/>
                    <a:pt x="361579" y="518462"/>
                  </a:cubicBezTo>
                  <a:cubicBezTo>
                    <a:pt x="361579" y="485307"/>
                    <a:pt x="384637" y="483465"/>
                    <a:pt x="409539" y="475176"/>
                  </a:cubicBezTo>
                  <a:cubicBezTo>
                    <a:pt x="425218" y="470572"/>
                    <a:pt x="444586" y="466888"/>
                    <a:pt x="440897" y="440180"/>
                  </a:cubicBezTo>
                  <a:cubicBezTo>
                    <a:pt x="430752" y="430970"/>
                    <a:pt x="427063" y="411630"/>
                    <a:pt x="427063" y="411630"/>
                  </a:cubicBezTo>
                  <a:cubicBezTo>
                    <a:pt x="427063" y="411630"/>
                    <a:pt x="413228" y="404262"/>
                    <a:pt x="411383" y="391369"/>
                  </a:cubicBezTo>
                  <a:cubicBezTo>
                    <a:pt x="410461" y="381238"/>
                    <a:pt x="415995" y="376634"/>
                    <a:pt x="415995" y="376634"/>
                  </a:cubicBezTo>
                  <a:lnTo>
                    <a:pt x="415995" y="363740"/>
                  </a:lnTo>
                  <a:cubicBezTo>
                    <a:pt x="415995" y="335190"/>
                    <a:pt x="439975" y="312166"/>
                    <a:pt x="469488" y="312166"/>
                  </a:cubicBezTo>
                  <a:close/>
                  <a:moveTo>
                    <a:pt x="107909" y="312166"/>
                  </a:moveTo>
                  <a:cubicBezTo>
                    <a:pt x="138345" y="312166"/>
                    <a:pt x="162325" y="335190"/>
                    <a:pt x="162325" y="363740"/>
                  </a:cubicBezTo>
                  <a:lnTo>
                    <a:pt x="162325" y="376634"/>
                  </a:lnTo>
                  <a:cubicBezTo>
                    <a:pt x="162325" y="376634"/>
                    <a:pt x="167859" y="381238"/>
                    <a:pt x="166937" y="391369"/>
                  </a:cubicBezTo>
                  <a:cubicBezTo>
                    <a:pt x="165092" y="404262"/>
                    <a:pt x="151257" y="411630"/>
                    <a:pt x="151257" y="411630"/>
                  </a:cubicBezTo>
                  <a:cubicBezTo>
                    <a:pt x="151257" y="411630"/>
                    <a:pt x="147568" y="430970"/>
                    <a:pt x="137423" y="440180"/>
                  </a:cubicBezTo>
                  <a:cubicBezTo>
                    <a:pt x="132811" y="467809"/>
                    <a:pt x="152180" y="470572"/>
                    <a:pt x="167859" y="475176"/>
                  </a:cubicBezTo>
                  <a:cubicBezTo>
                    <a:pt x="193684" y="483465"/>
                    <a:pt x="216741" y="485307"/>
                    <a:pt x="216741" y="518462"/>
                  </a:cubicBezTo>
                  <a:cubicBezTo>
                    <a:pt x="216741" y="525829"/>
                    <a:pt x="181693" y="532276"/>
                    <a:pt x="123588" y="533197"/>
                  </a:cubicBezTo>
                  <a:lnTo>
                    <a:pt x="116210" y="486228"/>
                  </a:lnTo>
                  <a:lnTo>
                    <a:pt x="119899" y="479781"/>
                  </a:lnTo>
                  <a:cubicBezTo>
                    <a:pt x="120821" y="478860"/>
                    <a:pt x="119899" y="477939"/>
                    <a:pt x="119899" y="477939"/>
                  </a:cubicBezTo>
                  <a:lnTo>
                    <a:pt x="109754" y="466888"/>
                  </a:lnTo>
                  <a:cubicBezTo>
                    <a:pt x="108832" y="465967"/>
                    <a:pt x="107909" y="465967"/>
                    <a:pt x="106987" y="466888"/>
                  </a:cubicBezTo>
                  <a:lnTo>
                    <a:pt x="96842" y="477939"/>
                  </a:lnTo>
                  <a:cubicBezTo>
                    <a:pt x="96842" y="477939"/>
                    <a:pt x="95919" y="478860"/>
                    <a:pt x="96842" y="479781"/>
                  </a:cubicBezTo>
                  <a:lnTo>
                    <a:pt x="100531" y="486228"/>
                  </a:lnTo>
                  <a:lnTo>
                    <a:pt x="93152" y="533197"/>
                  </a:lnTo>
                  <a:cubicBezTo>
                    <a:pt x="35047" y="532276"/>
                    <a:pt x="0" y="525829"/>
                    <a:pt x="0" y="518462"/>
                  </a:cubicBezTo>
                  <a:cubicBezTo>
                    <a:pt x="0" y="485307"/>
                    <a:pt x="23057" y="483465"/>
                    <a:pt x="48882" y="475176"/>
                  </a:cubicBezTo>
                  <a:cubicBezTo>
                    <a:pt x="64561" y="470572"/>
                    <a:pt x="83929" y="466888"/>
                    <a:pt x="79318" y="440180"/>
                  </a:cubicBezTo>
                  <a:cubicBezTo>
                    <a:pt x="69173" y="430970"/>
                    <a:pt x="65483" y="411630"/>
                    <a:pt x="65483" y="411630"/>
                  </a:cubicBezTo>
                  <a:cubicBezTo>
                    <a:pt x="65483" y="411630"/>
                    <a:pt x="51649" y="404262"/>
                    <a:pt x="49804" y="391369"/>
                  </a:cubicBezTo>
                  <a:cubicBezTo>
                    <a:pt x="48882" y="381238"/>
                    <a:pt x="54416" y="376634"/>
                    <a:pt x="54416" y="376634"/>
                  </a:cubicBezTo>
                  <a:lnTo>
                    <a:pt x="54416" y="363740"/>
                  </a:lnTo>
                  <a:cubicBezTo>
                    <a:pt x="54416" y="335190"/>
                    <a:pt x="78396" y="312166"/>
                    <a:pt x="107909" y="312166"/>
                  </a:cubicBezTo>
                  <a:close/>
                  <a:moveTo>
                    <a:pt x="288717" y="237601"/>
                  </a:moveTo>
                  <a:cubicBezTo>
                    <a:pt x="297024" y="237601"/>
                    <a:pt x="303485" y="244048"/>
                    <a:pt x="303485" y="252338"/>
                  </a:cubicBezTo>
                  <a:lnTo>
                    <a:pt x="303485" y="331547"/>
                  </a:lnTo>
                  <a:lnTo>
                    <a:pt x="384708" y="398782"/>
                  </a:lnTo>
                  <a:cubicBezTo>
                    <a:pt x="390246" y="403387"/>
                    <a:pt x="391169" y="412598"/>
                    <a:pt x="386554" y="419045"/>
                  </a:cubicBezTo>
                  <a:cubicBezTo>
                    <a:pt x="383785" y="421808"/>
                    <a:pt x="379170" y="423650"/>
                    <a:pt x="375478" y="423650"/>
                  </a:cubicBezTo>
                  <a:cubicBezTo>
                    <a:pt x="371786" y="423650"/>
                    <a:pt x="369017" y="422729"/>
                    <a:pt x="366248" y="420887"/>
                  </a:cubicBezTo>
                  <a:lnTo>
                    <a:pt x="288717" y="356415"/>
                  </a:lnTo>
                  <a:lnTo>
                    <a:pt x="212108" y="420887"/>
                  </a:lnTo>
                  <a:cubicBezTo>
                    <a:pt x="205647" y="425492"/>
                    <a:pt x="196417" y="424571"/>
                    <a:pt x="191802" y="419045"/>
                  </a:cubicBezTo>
                  <a:cubicBezTo>
                    <a:pt x="186264" y="412598"/>
                    <a:pt x="187187" y="403387"/>
                    <a:pt x="193648" y="398782"/>
                  </a:cubicBezTo>
                  <a:lnTo>
                    <a:pt x="274872" y="331547"/>
                  </a:lnTo>
                  <a:lnTo>
                    <a:pt x="274872" y="252338"/>
                  </a:lnTo>
                  <a:cubicBezTo>
                    <a:pt x="274872" y="244048"/>
                    <a:pt x="281333" y="237601"/>
                    <a:pt x="288717" y="237601"/>
                  </a:cubicBezTo>
                  <a:close/>
                  <a:moveTo>
                    <a:pt x="288699" y="0"/>
                  </a:moveTo>
                  <a:cubicBezTo>
                    <a:pt x="318213" y="0"/>
                    <a:pt x="343115" y="22103"/>
                    <a:pt x="343115" y="50653"/>
                  </a:cubicBezTo>
                  <a:lnTo>
                    <a:pt x="343115" y="63546"/>
                  </a:lnTo>
                  <a:cubicBezTo>
                    <a:pt x="343115" y="63546"/>
                    <a:pt x="348649" y="68151"/>
                    <a:pt x="346805" y="78282"/>
                  </a:cubicBezTo>
                  <a:cubicBezTo>
                    <a:pt x="345882" y="92096"/>
                    <a:pt x="332048" y="98543"/>
                    <a:pt x="332048" y="98543"/>
                  </a:cubicBezTo>
                  <a:cubicBezTo>
                    <a:pt x="332048" y="98543"/>
                    <a:pt x="328358" y="117883"/>
                    <a:pt x="318213" y="127093"/>
                  </a:cubicBezTo>
                  <a:cubicBezTo>
                    <a:pt x="313602" y="154722"/>
                    <a:pt x="332970" y="157484"/>
                    <a:pt x="348649" y="163010"/>
                  </a:cubicBezTo>
                  <a:cubicBezTo>
                    <a:pt x="374474" y="171299"/>
                    <a:pt x="397531" y="172220"/>
                    <a:pt x="397531" y="206295"/>
                  </a:cubicBezTo>
                  <a:cubicBezTo>
                    <a:pt x="397531" y="212742"/>
                    <a:pt x="362484" y="219189"/>
                    <a:pt x="304379" y="220110"/>
                  </a:cubicBezTo>
                  <a:lnTo>
                    <a:pt x="297000" y="173141"/>
                  </a:lnTo>
                  <a:lnTo>
                    <a:pt x="300689" y="167615"/>
                  </a:lnTo>
                  <a:cubicBezTo>
                    <a:pt x="300689" y="166694"/>
                    <a:pt x="300689" y="165773"/>
                    <a:pt x="300689" y="164852"/>
                  </a:cubicBezTo>
                  <a:lnTo>
                    <a:pt x="290544" y="154722"/>
                  </a:lnTo>
                  <a:cubicBezTo>
                    <a:pt x="289622" y="153801"/>
                    <a:pt x="287777" y="153801"/>
                    <a:pt x="287777" y="154722"/>
                  </a:cubicBezTo>
                  <a:lnTo>
                    <a:pt x="277632" y="164852"/>
                  </a:lnTo>
                  <a:cubicBezTo>
                    <a:pt x="276710" y="165773"/>
                    <a:pt x="276710" y="166694"/>
                    <a:pt x="277632" y="167615"/>
                  </a:cubicBezTo>
                  <a:lnTo>
                    <a:pt x="281321" y="173141"/>
                  </a:lnTo>
                  <a:lnTo>
                    <a:pt x="273943" y="221031"/>
                  </a:lnTo>
                  <a:cubicBezTo>
                    <a:pt x="215838" y="219189"/>
                    <a:pt x="180790" y="212742"/>
                    <a:pt x="180790" y="206295"/>
                  </a:cubicBezTo>
                  <a:cubicBezTo>
                    <a:pt x="180790" y="172220"/>
                    <a:pt x="203848" y="171299"/>
                    <a:pt x="228750" y="163010"/>
                  </a:cubicBezTo>
                  <a:cubicBezTo>
                    <a:pt x="244429" y="157484"/>
                    <a:pt x="264720" y="154722"/>
                    <a:pt x="260108" y="127093"/>
                  </a:cubicBezTo>
                  <a:cubicBezTo>
                    <a:pt x="249963" y="117883"/>
                    <a:pt x="246274" y="98543"/>
                    <a:pt x="246274" y="98543"/>
                  </a:cubicBezTo>
                  <a:cubicBezTo>
                    <a:pt x="246274" y="98543"/>
                    <a:pt x="232439" y="92096"/>
                    <a:pt x="230594" y="78282"/>
                  </a:cubicBezTo>
                  <a:cubicBezTo>
                    <a:pt x="229672" y="68151"/>
                    <a:pt x="235206" y="63546"/>
                    <a:pt x="235206" y="63546"/>
                  </a:cubicBezTo>
                  <a:lnTo>
                    <a:pt x="235206" y="50653"/>
                  </a:lnTo>
                  <a:cubicBezTo>
                    <a:pt x="235206" y="22103"/>
                    <a:pt x="259186" y="0"/>
                    <a:pt x="288699" y="0"/>
                  </a:cubicBezTo>
                  <a:close/>
                </a:path>
              </a:pathLst>
            </a:custGeom>
            <a:solidFill>
              <a:schemeClr val="bg1"/>
            </a:solidFill>
            <a:ln w="7600" cap="flat">
              <a:noFill/>
              <a:bevel/>
            </a:ln>
          </p:spPr>
          <p:txBody>
            <a:bodyPr wrap="square"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00000"/>
                </a:lnSpc>
              </a:pPr>
              <a:endParaRPr sz="1480" dirty="0">
                <a:solidFill>
                  <a:srgbClr val="FFFFFF"/>
                </a:solidFill>
                <a:cs typeface="+mn-ea"/>
                <a:sym typeface="+mn-lt"/>
              </a:endParaRPr>
            </a:p>
          </p:txBody>
        </p:sp>
        <p:sp>
          <p:nvSpPr>
            <p:cNvPr id="123" name="任意多边形 122"/>
            <p:cNvSpPr/>
            <p:nvPr/>
          </p:nvSpPr>
          <p:spPr>
            <a:xfrm>
              <a:off x="4666621" y="4335825"/>
              <a:ext cx="371104" cy="316026"/>
            </a:xfrm>
            <a:custGeom>
              <a:avLst/>
              <a:gdLst>
                <a:gd name="connsiteX0" fmla="*/ 303714 w 607639"/>
                <a:gd name="connsiteY0" fmla="*/ 173520 h 517456"/>
                <a:gd name="connsiteX1" fmla="*/ 337586 w 607639"/>
                <a:gd name="connsiteY1" fmla="*/ 207321 h 517456"/>
                <a:gd name="connsiteX2" fmla="*/ 303714 w 607639"/>
                <a:gd name="connsiteY2" fmla="*/ 241122 h 517456"/>
                <a:gd name="connsiteX3" fmla="*/ 269842 w 607639"/>
                <a:gd name="connsiteY3" fmla="*/ 207321 h 517456"/>
                <a:gd name="connsiteX4" fmla="*/ 303714 w 607639"/>
                <a:gd name="connsiteY4" fmla="*/ 173520 h 517456"/>
                <a:gd name="connsiteX5" fmla="*/ 303758 w 607639"/>
                <a:gd name="connsiteY5" fmla="*/ 139994 h 517456"/>
                <a:gd name="connsiteX6" fmla="*/ 236373 w 607639"/>
                <a:gd name="connsiteY6" fmla="*/ 207277 h 517456"/>
                <a:gd name="connsiteX7" fmla="*/ 303758 w 607639"/>
                <a:gd name="connsiteY7" fmla="*/ 274559 h 517456"/>
                <a:gd name="connsiteX8" fmla="*/ 371054 w 607639"/>
                <a:gd name="connsiteY8" fmla="*/ 207277 h 517456"/>
                <a:gd name="connsiteX9" fmla="*/ 303758 w 607639"/>
                <a:gd name="connsiteY9" fmla="*/ 139994 h 517456"/>
                <a:gd name="connsiteX10" fmla="*/ 282839 w 607639"/>
                <a:gd name="connsiteY10" fmla="*/ 68801 h 517456"/>
                <a:gd name="connsiteX11" fmla="*/ 303669 w 607639"/>
                <a:gd name="connsiteY11" fmla="*/ 68801 h 517456"/>
                <a:gd name="connsiteX12" fmla="*/ 303847 w 607639"/>
                <a:gd name="connsiteY12" fmla="*/ 68801 h 517456"/>
                <a:gd name="connsiteX13" fmla="*/ 324588 w 607639"/>
                <a:gd name="connsiteY13" fmla="*/ 68801 h 517456"/>
                <a:gd name="connsiteX14" fmla="*/ 327703 w 607639"/>
                <a:gd name="connsiteY14" fmla="*/ 99465 h 517456"/>
                <a:gd name="connsiteX15" fmla="*/ 363221 w 607639"/>
                <a:gd name="connsiteY15" fmla="*/ 114219 h 517456"/>
                <a:gd name="connsiteX16" fmla="*/ 387166 w 607639"/>
                <a:gd name="connsiteY16" fmla="*/ 94665 h 517456"/>
                <a:gd name="connsiteX17" fmla="*/ 416541 w 607639"/>
                <a:gd name="connsiteY17" fmla="*/ 124085 h 517456"/>
                <a:gd name="connsiteX18" fmla="*/ 396958 w 607639"/>
                <a:gd name="connsiteY18" fmla="*/ 147993 h 517456"/>
                <a:gd name="connsiteX19" fmla="*/ 411645 w 607639"/>
                <a:gd name="connsiteY19" fmla="*/ 183457 h 517456"/>
                <a:gd name="connsiteX20" fmla="*/ 442445 w 607639"/>
                <a:gd name="connsiteY20" fmla="*/ 186479 h 517456"/>
                <a:gd name="connsiteX21" fmla="*/ 442445 w 607639"/>
                <a:gd name="connsiteY21" fmla="*/ 228075 h 517456"/>
                <a:gd name="connsiteX22" fmla="*/ 411645 w 607639"/>
                <a:gd name="connsiteY22" fmla="*/ 231185 h 517456"/>
                <a:gd name="connsiteX23" fmla="*/ 396958 w 607639"/>
                <a:gd name="connsiteY23" fmla="*/ 266649 h 517456"/>
                <a:gd name="connsiteX24" fmla="*/ 416541 w 607639"/>
                <a:gd name="connsiteY24" fmla="*/ 290558 h 517456"/>
                <a:gd name="connsiteX25" fmla="*/ 387166 w 607639"/>
                <a:gd name="connsiteY25" fmla="*/ 319977 h 517456"/>
                <a:gd name="connsiteX26" fmla="*/ 363221 w 607639"/>
                <a:gd name="connsiteY26" fmla="*/ 300423 h 517456"/>
                <a:gd name="connsiteX27" fmla="*/ 327703 w 607639"/>
                <a:gd name="connsiteY27" fmla="*/ 315177 h 517456"/>
                <a:gd name="connsiteX28" fmla="*/ 324588 w 607639"/>
                <a:gd name="connsiteY28" fmla="*/ 345841 h 517456"/>
                <a:gd name="connsiteX29" fmla="*/ 303847 w 607639"/>
                <a:gd name="connsiteY29" fmla="*/ 345841 h 517456"/>
                <a:gd name="connsiteX30" fmla="*/ 303669 w 607639"/>
                <a:gd name="connsiteY30" fmla="*/ 345841 h 517456"/>
                <a:gd name="connsiteX31" fmla="*/ 282839 w 607639"/>
                <a:gd name="connsiteY31" fmla="*/ 345841 h 517456"/>
                <a:gd name="connsiteX32" fmla="*/ 279813 w 607639"/>
                <a:gd name="connsiteY32" fmla="*/ 315177 h 517456"/>
                <a:gd name="connsiteX33" fmla="*/ 244295 w 607639"/>
                <a:gd name="connsiteY33" fmla="*/ 300423 h 517456"/>
                <a:gd name="connsiteX34" fmla="*/ 220350 w 607639"/>
                <a:gd name="connsiteY34" fmla="*/ 319977 h 517456"/>
                <a:gd name="connsiteX35" fmla="*/ 190886 w 607639"/>
                <a:gd name="connsiteY35" fmla="*/ 290558 h 517456"/>
                <a:gd name="connsiteX36" fmla="*/ 210558 w 607639"/>
                <a:gd name="connsiteY36" fmla="*/ 266649 h 517456"/>
                <a:gd name="connsiteX37" fmla="*/ 195782 w 607639"/>
                <a:gd name="connsiteY37" fmla="*/ 231185 h 517456"/>
                <a:gd name="connsiteX38" fmla="*/ 164982 w 607639"/>
                <a:gd name="connsiteY38" fmla="*/ 228075 h 517456"/>
                <a:gd name="connsiteX39" fmla="*/ 164982 w 607639"/>
                <a:gd name="connsiteY39" fmla="*/ 186568 h 517456"/>
                <a:gd name="connsiteX40" fmla="*/ 195782 w 607639"/>
                <a:gd name="connsiteY40" fmla="*/ 183457 h 517456"/>
                <a:gd name="connsiteX41" fmla="*/ 210558 w 607639"/>
                <a:gd name="connsiteY41" fmla="*/ 147993 h 517456"/>
                <a:gd name="connsiteX42" fmla="*/ 190886 w 607639"/>
                <a:gd name="connsiteY42" fmla="*/ 124085 h 517456"/>
                <a:gd name="connsiteX43" fmla="*/ 220350 w 607639"/>
                <a:gd name="connsiteY43" fmla="*/ 94665 h 517456"/>
                <a:gd name="connsiteX44" fmla="*/ 244295 w 607639"/>
                <a:gd name="connsiteY44" fmla="*/ 114219 h 517456"/>
                <a:gd name="connsiteX45" fmla="*/ 279813 w 607639"/>
                <a:gd name="connsiteY45" fmla="*/ 99465 h 517456"/>
                <a:gd name="connsiteX46" fmla="*/ 38005 w 607639"/>
                <a:gd name="connsiteY46" fmla="*/ 37951 h 517456"/>
                <a:gd name="connsiteX47" fmla="*/ 38005 w 607639"/>
                <a:gd name="connsiteY47" fmla="*/ 376049 h 517456"/>
                <a:gd name="connsiteX48" fmla="*/ 569634 w 607639"/>
                <a:gd name="connsiteY48" fmla="*/ 376049 h 517456"/>
                <a:gd name="connsiteX49" fmla="*/ 569634 w 607639"/>
                <a:gd name="connsiteY49" fmla="*/ 37951 h 517456"/>
                <a:gd name="connsiteX50" fmla="*/ 28482 w 607639"/>
                <a:gd name="connsiteY50" fmla="*/ 0 h 517456"/>
                <a:gd name="connsiteX51" fmla="*/ 579157 w 607639"/>
                <a:gd name="connsiteY51" fmla="*/ 0 h 517456"/>
                <a:gd name="connsiteX52" fmla="*/ 607639 w 607639"/>
                <a:gd name="connsiteY52" fmla="*/ 28441 h 517456"/>
                <a:gd name="connsiteX53" fmla="*/ 607639 w 607639"/>
                <a:gd name="connsiteY53" fmla="*/ 385559 h 517456"/>
                <a:gd name="connsiteX54" fmla="*/ 579157 w 607639"/>
                <a:gd name="connsiteY54" fmla="*/ 414000 h 517456"/>
                <a:gd name="connsiteX55" fmla="*/ 351304 w 607639"/>
                <a:gd name="connsiteY55" fmla="*/ 414000 h 517456"/>
                <a:gd name="connsiteX56" fmla="*/ 351304 w 607639"/>
                <a:gd name="connsiteY56" fmla="*/ 479593 h 517456"/>
                <a:gd name="connsiteX57" fmla="*/ 437906 w 607639"/>
                <a:gd name="connsiteY57" fmla="*/ 479593 h 517456"/>
                <a:gd name="connsiteX58" fmla="*/ 437906 w 607639"/>
                <a:gd name="connsiteY58" fmla="*/ 517456 h 517456"/>
                <a:gd name="connsiteX59" fmla="*/ 169733 w 607639"/>
                <a:gd name="connsiteY59" fmla="*/ 517456 h 517456"/>
                <a:gd name="connsiteX60" fmla="*/ 169733 w 607639"/>
                <a:gd name="connsiteY60" fmla="*/ 479593 h 517456"/>
                <a:gd name="connsiteX61" fmla="*/ 256335 w 607639"/>
                <a:gd name="connsiteY61" fmla="*/ 479593 h 517456"/>
                <a:gd name="connsiteX62" fmla="*/ 256335 w 607639"/>
                <a:gd name="connsiteY62" fmla="*/ 414000 h 517456"/>
                <a:gd name="connsiteX63" fmla="*/ 28482 w 607639"/>
                <a:gd name="connsiteY63" fmla="*/ 414000 h 517456"/>
                <a:gd name="connsiteX64" fmla="*/ 0 w 607639"/>
                <a:gd name="connsiteY64" fmla="*/ 385559 h 517456"/>
                <a:gd name="connsiteX65" fmla="*/ 0 w 607639"/>
                <a:gd name="connsiteY65" fmla="*/ 28441 h 517456"/>
                <a:gd name="connsiteX66" fmla="*/ 28482 w 607639"/>
                <a:gd name="connsiteY66" fmla="*/ 0 h 517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607639" h="517456">
                  <a:moveTo>
                    <a:pt x="303714" y="173520"/>
                  </a:moveTo>
                  <a:cubicBezTo>
                    <a:pt x="322421" y="173520"/>
                    <a:pt x="337586" y="188653"/>
                    <a:pt x="337586" y="207321"/>
                  </a:cubicBezTo>
                  <a:cubicBezTo>
                    <a:pt x="337586" y="225989"/>
                    <a:pt x="322421" y="241122"/>
                    <a:pt x="303714" y="241122"/>
                  </a:cubicBezTo>
                  <a:cubicBezTo>
                    <a:pt x="285007" y="241122"/>
                    <a:pt x="269842" y="225989"/>
                    <a:pt x="269842" y="207321"/>
                  </a:cubicBezTo>
                  <a:cubicBezTo>
                    <a:pt x="269842" y="188653"/>
                    <a:pt x="285007" y="173520"/>
                    <a:pt x="303714" y="173520"/>
                  </a:cubicBezTo>
                  <a:close/>
                  <a:moveTo>
                    <a:pt x="303758" y="139994"/>
                  </a:moveTo>
                  <a:cubicBezTo>
                    <a:pt x="266549" y="139994"/>
                    <a:pt x="236373" y="170125"/>
                    <a:pt x="236373" y="207277"/>
                  </a:cubicBezTo>
                  <a:cubicBezTo>
                    <a:pt x="236373" y="244517"/>
                    <a:pt x="266549" y="274559"/>
                    <a:pt x="303758" y="274559"/>
                  </a:cubicBezTo>
                  <a:cubicBezTo>
                    <a:pt x="340967" y="274559"/>
                    <a:pt x="371054" y="244517"/>
                    <a:pt x="371054" y="207277"/>
                  </a:cubicBezTo>
                  <a:cubicBezTo>
                    <a:pt x="371054" y="170125"/>
                    <a:pt x="340967" y="139994"/>
                    <a:pt x="303758" y="139994"/>
                  </a:cubicBezTo>
                  <a:close/>
                  <a:moveTo>
                    <a:pt x="282839" y="68801"/>
                  </a:moveTo>
                  <a:lnTo>
                    <a:pt x="303669" y="68801"/>
                  </a:lnTo>
                  <a:lnTo>
                    <a:pt x="303847" y="68801"/>
                  </a:lnTo>
                  <a:lnTo>
                    <a:pt x="324588" y="68801"/>
                  </a:lnTo>
                  <a:lnTo>
                    <a:pt x="327703" y="99465"/>
                  </a:lnTo>
                  <a:cubicBezTo>
                    <a:pt x="340522" y="102309"/>
                    <a:pt x="352450" y="107375"/>
                    <a:pt x="363221" y="114219"/>
                  </a:cubicBezTo>
                  <a:lnTo>
                    <a:pt x="387166" y="94665"/>
                  </a:lnTo>
                  <a:lnTo>
                    <a:pt x="416541" y="124085"/>
                  </a:lnTo>
                  <a:lnTo>
                    <a:pt x="396958" y="147993"/>
                  </a:lnTo>
                  <a:cubicBezTo>
                    <a:pt x="403812" y="158748"/>
                    <a:pt x="408797" y="170658"/>
                    <a:pt x="411645" y="183457"/>
                  </a:cubicBezTo>
                  <a:lnTo>
                    <a:pt x="442445" y="186479"/>
                  </a:lnTo>
                  <a:lnTo>
                    <a:pt x="442445" y="228075"/>
                  </a:lnTo>
                  <a:lnTo>
                    <a:pt x="411645" y="231185"/>
                  </a:lnTo>
                  <a:cubicBezTo>
                    <a:pt x="408886" y="243984"/>
                    <a:pt x="403812" y="255894"/>
                    <a:pt x="396958" y="266649"/>
                  </a:cubicBezTo>
                  <a:lnTo>
                    <a:pt x="416541" y="290558"/>
                  </a:lnTo>
                  <a:lnTo>
                    <a:pt x="387166" y="319977"/>
                  </a:lnTo>
                  <a:lnTo>
                    <a:pt x="363221" y="300423"/>
                  </a:lnTo>
                  <a:cubicBezTo>
                    <a:pt x="352450" y="307267"/>
                    <a:pt x="340522" y="312333"/>
                    <a:pt x="327703" y="315177"/>
                  </a:cubicBezTo>
                  <a:lnTo>
                    <a:pt x="324588" y="345841"/>
                  </a:lnTo>
                  <a:lnTo>
                    <a:pt x="303847" y="345841"/>
                  </a:lnTo>
                  <a:lnTo>
                    <a:pt x="303669" y="345841"/>
                  </a:lnTo>
                  <a:lnTo>
                    <a:pt x="282839" y="345841"/>
                  </a:lnTo>
                  <a:lnTo>
                    <a:pt x="279813" y="315177"/>
                  </a:lnTo>
                  <a:cubicBezTo>
                    <a:pt x="266994" y="312333"/>
                    <a:pt x="254977" y="307267"/>
                    <a:pt x="244295" y="300423"/>
                  </a:cubicBezTo>
                  <a:lnTo>
                    <a:pt x="220350" y="319977"/>
                  </a:lnTo>
                  <a:lnTo>
                    <a:pt x="190886" y="290558"/>
                  </a:lnTo>
                  <a:lnTo>
                    <a:pt x="210558" y="266649"/>
                  </a:lnTo>
                  <a:cubicBezTo>
                    <a:pt x="203704" y="255894"/>
                    <a:pt x="198630" y="243984"/>
                    <a:pt x="195782" y="231185"/>
                  </a:cubicBezTo>
                  <a:lnTo>
                    <a:pt x="164982" y="228075"/>
                  </a:lnTo>
                  <a:lnTo>
                    <a:pt x="164982" y="186568"/>
                  </a:lnTo>
                  <a:lnTo>
                    <a:pt x="195782" y="183457"/>
                  </a:lnTo>
                  <a:cubicBezTo>
                    <a:pt x="198630" y="170658"/>
                    <a:pt x="203704" y="158748"/>
                    <a:pt x="210558" y="147993"/>
                  </a:cubicBezTo>
                  <a:lnTo>
                    <a:pt x="190886" y="124085"/>
                  </a:lnTo>
                  <a:lnTo>
                    <a:pt x="220350" y="94665"/>
                  </a:lnTo>
                  <a:lnTo>
                    <a:pt x="244295" y="114219"/>
                  </a:lnTo>
                  <a:cubicBezTo>
                    <a:pt x="254977" y="107375"/>
                    <a:pt x="266905" y="102309"/>
                    <a:pt x="279813" y="99465"/>
                  </a:cubicBezTo>
                  <a:close/>
                  <a:moveTo>
                    <a:pt x="38005" y="37951"/>
                  </a:moveTo>
                  <a:lnTo>
                    <a:pt x="38005" y="376049"/>
                  </a:lnTo>
                  <a:lnTo>
                    <a:pt x="569634" y="376049"/>
                  </a:lnTo>
                  <a:lnTo>
                    <a:pt x="569634" y="37951"/>
                  </a:lnTo>
                  <a:close/>
                  <a:moveTo>
                    <a:pt x="28482" y="0"/>
                  </a:moveTo>
                  <a:lnTo>
                    <a:pt x="579157" y="0"/>
                  </a:lnTo>
                  <a:cubicBezTo>
                    <a:pt x="594822" y="0"/>
                    <a:pt x="607639" y="12799"/>
                    <a:pt x="607639" y="28441"/>
                  </a:cubicBezTo>
                  <a:lnTo>
                    <a:pt x="607639" y="385559"/>
                  </a:lnTo>
                  <a:cubicBezTo>
                    <a:pt x="607639" y="401202"/>
                    <a:pt x="594822" y="414000"/>
                    <a:pt x="579157" y="414000"/>
                  </a:cubicBezTo>
                  <a:lnTo>
                    <a:pt x="351304" y="414000"/>
                  </a:lnTo>
                  <a:lnTo>
                    <a:pt x="351304" y="479593"/>
                  </a:lnTo>
                  <a:lnTo>
                    <a:pt x="437906" y="479593"/>
                  </a:lnTo>
                  <a:lnTo>
                    <a:pt x="437906" y="517456"/>
                  </a:lnTo>
                  <a:lnTo>
                    <a:pt x="169733" y="517456"/>
                  </a:lnTo>
                  <a:lnTo>
                    <a:pt x="169733" y="479593"/>
                  </a:lnTo>
                  <a:lnTo>
                    <a:pt x="256335" y="479593"/>
                  </a:lnTo>
                  <a:lnTo>
                    <a:pt x="256335" y="414000"/>
                  </a:lnTo>
                  <a:lnTo>
                    <a:pt x="28482" y="414000"/>
                  </a:lnTo>
                  <a:cubicBezTo>
                    <a:pt x="12817" y="414000"/>
                    <a:pt x="0" y="401202"/>
                    <a:pt x="0" y="385559"/>
                  </a:cubicBezTo>
                  <a:lnTo>
                    <a:pt x="0" y="28441"/>
                  </a:lnTo>
                  <a:cubicBezTo>
                    <a:pt x="0" y="12799"/>
                    <a:pt x="12817" y="0"/>
                    <a:pt x="28482" y="0"/>
                  </a:cubicBezTo>
                  <a:close/>
                </a:path>
              </a:pathLst>
            </a:custGeom>
            <a:solidFill>
              <a:schemeClr val="bg1"/>
            </a:solidFill>
            <a:ln w="7600" cap="flat">
              <a:noFill/>
              <a:bevel/>
            </a:ln>
          </p:spPr>
          <p:txBody>
            <a:bodyPr wrap="square"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00000"/>
                </a:lnSpc>
              </a:pPr>
              <a:endParaRPr sz="1480" dirty="0">
                <a:solidFill>
                  <a:srgbClr val="FFFFFF"/>
                </a:solidFill>
                <a:cs typeface="+mn-ea"/>
                <a:sym typeface="+mn-lt"/>
              </a:endParaRPr>
            </a:p>
          </p:txBody>
        </p:sp>
        <p:sp>
          <p:nvSpPr>
            <p:cNvPr id="124" name="任意多边形 123"/>
            <p:cNvSpPr/>
            <p:nvPr/>
          </p:nvSpPr>
          <p:spPr>
            <a:xfrm>
              <a:off x="5864848" y="4998280"/>
              <a:ext cx="371104" cy="356745"/>
            </a:xfrm>
            <a:custGeom>
              <a:avLst/>
              <a:gdLst>
                <a:gd name="connsiteX0" fmla="*/ 241391 w 516922"/>
                <a:gd name="connsiteY0" fmla="*/ 466920 h 496921"/>
                <a:gd name="connsiteX1" fmla="*/ 374792 w 516922"/>
                <a:gd name="connsiteY1" fmla="*/ 466920 h 496921"/>
                <a:gd name="connsiteX2" fmla="*/ 394157 w 516922"/>
                <a:gd name="connsiteY2" fmla="*/ 492438 h 496921"/>
                <a:gd name="connsiteX3" fmla="*/ 241391 w 516922"/>
                <a:gd name="connsiteY3" fmla="*/ 492438 h 496921"/>
                <a:gd name="connsiteX4" fmla="*/ 45175 w 516922"/>
                <a:gd name="connsiteY4" fmla="*/ 266910 h 496921"/>
                <a:gd name="connsiteX5" fmla="*/ 178975 w 516922"/>
                <a:gd name="connsiteY5" fmla="*/ 266910 h 496921"/>
                <a:gd name="connsiteX6" fmla="*/ 178975 w 516922"/>
                <a:gd name="connsiteY6" fmla="*/ 312085 h 496921"/>
                <a:gd name="connsiteX7" fmla="*/ 45175 w 516922"/>
                <a:gd name="connsiteY7" fmla="*/ 312085 h 496921"/>
                <a:gd name="connsiteX8" fmla="*/ 45175 w 516922"/>
                <a:gd name="connsiteY8" fmla="*/ 167939 h 496921"/>
                <a:gd name="connsiteX9" fmla="*/ 178975 w 516922"/>
                <a:gd name="connsiteY9" fmla="*/ 167939 h 496921"/>
                <a:gd name="connsiteX10" fmla="*/ 178975 w 516922"/>
                <a:gd name="connsiteY10" fmla="*/ 213114 h 496921"/>
                <a:gd name="connsiteX11" fmla="*/ 45175 w 516922"/>
                <a:gd name="connsiteY11" fmla="*/ 213114 h 496921"/>
                <a:gd name="connsiteX12" fmla="*/ 254150 w 516922"/>
                <a:gd name="connsiteY12" fmla="*/ 92418 h 496921"/>
                <a:gd name="connsiteX13" fmla="*/ 497537 w 516922"/>
                <a:gd name="connsiteY13" fmla="*/ 92418 h 496921"/>
                <a:gd name="connsiteX14" fmla="*/ 516922 w 516922"/>
                <a:gd name="connsiteY14" fmla="*/ 111788 h 496921"/>
                <a:gd name="connsiteX15" fmla="*/ 516922 w 516922"/>
                <a:gd name="connsiteY15" fmla="*/ 402340 h 496921"/>
                <a:gd name="connsiteX16" fmla="*/ 497537 w 516922"/>
                <a:gd name="connsiteY16" fmla="*/ 421710 h 496921"/>
                <a:gd name="connsiteX17" fmla="*/ 359690 w 516922"/>
                <a:gd name="connsiteY17" fmla="*/ 421710 h 496921"/>
                <a:gd name="connsiteX18" fmla="*/ 359690 w 516922"/>
                <a:gd name="connsiteY18" fmla="*/ 458298 h 496921"/>
                <a:gd name="connsiteX19" fmla="*/ 254150 w 516922"/>
                <a:gd name="connsiteY19" fmla="*/ 458298 h 496921"/>
                <a:gd name="connsiteX20" fmla="*/ 254150 w 516922"/>
                <a:gd name="connsiteY20" fmla="*/ 382970 h 496921"/>
                <a:gd name="connsiteX21" fmla="*/ 478152 w 516922"/>
                <a:gd name="connsiteY21" fmla="*/ 382970 h 496921"/>
                <a:gd name="connsiteX22" fmla="*/ 478152 w 516922"/>
                <a:gd name="connsiteY22" fmla="*/ 131158 h 496921"/>
                <a:gd name="connsiteX23" fmla="*/ 254150 w 516922"/>
                <a:gd name="connsiteY23" fmla="*/ 131158 h 496921"/>
                <a:gd name="connsiteX24" fmla="*/ 45175 w 516922"/>
                <a:gd name="connsiteY24" fmla="*/ 75176 h 496921"/>
                <a:gd name="connsiteX25" fmla="*/ 178975 w 516922"/>
                <a:gd name="connsiteY25" fmla="*/ 75176 h 496921"/>
                <a:gd name="connsiteX26" fmla="*/ 178975 w 516922"/>
                <a:gd name="connsiteY26" fmla="*/ 120351 h 496921"/>
                <a:gd name="connsiteX27" fmla="*/ 45175 w 516922"/>
                <a:gd name="connsiteY27" fmla="*/ 120351 h 496921"/>
                <a:gd name="connsiteX28" fmla="*/ 28019 w 516922"/>
                <a:gd name="connsiteY28" fmla="*/ 27965 h 496921"/>
                <a:gd name="connsiteX29" fmla="*/ 28019 w 516922"/>
                <a:gd name="connsiteY29" fmla="*/ 466805 h 496921"/>
                <a:gd name="connsiteX30" fmla="*/ 196130 w 516922"/>
                <a:gd name="connsiteY30" fmla="*/ 466805 h 496921"/>
                <a:gd name="connsiteX31" fmla="*/ 196130 w 516922"/>
                <a:gd name="connsiteY31" fmla="*/ 27965 h 496921"/>
                <a:gd name="connsiteX32" fmla="*/ 28019 w 516922"/>
                <a:gd name="connsiteY32" fmla="*/ 0 h 496921"/>
                <a:gd name="connsiteX33" fmla="*/ 196130 w 516922"/>
                <a:gd name="connsiteY33" fmla="*/ 0 h 496921"/>
                <a:gd name="connsiteX34" fmla="*/ 224149 w 516922"/>
                <a:gd name="connsiteY34" fmla="*/ 27965 h 496921"/>
                <a:gd name="connsiteX35" fmla="*/ 224149 w 516922"/>
                <a:gd name="connsiteY35" fmla="*/ 466805 h 496921"/>
                <a:gd name="connsiteX36" fmla="*/ 196130 w 516922"/>
                <a:gd name="connsiteY36" fmla="*/ 496921 h 496921"/>
                <a:gd name="connsiteX37" fmla="*/ 28019 w 516922"/>
                <a:gd name="connsiteY37" fmla="*/ 496921 h 496921"/>
                <a:gd name="connsiteX38" fmla="*/ 0 w 516922"/>
                <a:gd name="connsiteY38" fmla="*/ 466805 h 496921"/>
                <a:gd name="connsiteX39" fmla="*/ 0 w 516922"/>
                <a:gd name="connsiteY39" fmla="*/ 27965 h 496921"/>
                <a:gd name="connsiteX40" fmla="*/ 28019 w 516922"/>
                <a:gd name="connsiteY40" fmla="*/ 0 h 496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16922" h="496921">
                  <a:moveTo>
                    <a:pt x="241391" y="466920"/>
                  </a:moveTo>
                  <a:lnTo>
                    <a:pt x="374792" y="466920"/>
                  </a:lnTo>
                  <a:lnTo>
                    <a:pt x="394157" y="492438"/>
                  </a:lnTo>
                  <a:lnTo>
                    <a:pt x="241391" y="492438"/>
                  </a:lnTo>
                  <a:close/>
                  <a:moveTo>
                    <a:pt x="45175" y="266910"/>
                  </a:moveTo>
                  <a:lnTo>
                    <a:pt x="178975" y="266910"/>
                  </a:lnTo>
                  <a:lnTo>
                    <a:pt x="178975" y="312085"/>
                  </a:lnTo>
                  <a:lnTo>
                    <a:pt x="45175" y="312085"/>
                  </a:lnTo>
                  <a:close/>
                  <a:moveTo>
                    <a:pt x="45175" y="167939"/>
                  </a:moveTo>
                  <a:lnTo>
                    <a:pt x="178975" y="167939"/>
                  </a:lnTo>
                  <a:lnTo>
                    <a:pt x="178975" y="213114"/>
                  </a:lnTo>
                  <a:lnTo>
                    <a:pt x="45175" y="213114"/>
                  </a:lnTo>
                  <a:close/>
                  <a:moveTo>
                    <a:pt x="254150" y="92418"/>
                  </a:moveTo>
                  <a:lnTo>
                    <a:pt x="497537" y="92418"/>
                  </a:lnTo>
                  <a:cubicBezTo>
                    <a:pt x="508307" y="92418"/>
                    <a:pt x="516922" y="101027"/>
                    <a:pt x="516922" y="111788"/>
                  </a:cubicBezTo>
                  <a:lnTo>
                    <a:pt x="516922" y="402340"/>
                  </a:lnTo>
                  <a:cubicBezTo>
                    <a:pt x="516922" y="413101"/>
                    <a:pt x="508307" y="421710"/>
                    <a:pt x="497537" y="421710"/>
                  </a:cubicBezTo>
                  <a:lnTo>
                    <a:pt x="359690" y="421710"/>
                  </a:lnTo>
                  <a:lnTo>
                    <a:pt x="359690" y="458298"/>
                  </a:lnTo>
                  <a:lnTo>
                    <a:pt x="254150" y="458298"/>
                  </a:lnTo>
                  <a:lnTo>
                    <a:pt x="254150" y="382970"/>
                  </a:lnTo>
                  <a:lnTo>
                    <a:pt x="478152" y="382970"/>
                  </a:lnTo>
                  <a:lnTo>
                    <a:pt x="478152" y="131158"/>
                  </a:lnTo>
                  <a:lnTo>
                    <a:pt x="254150" y="131158"/>
                  </a:lnTo>
                  <a:close/>
                  <a:moveTo>
                    <a:pt x="45175" y="75176"/>
                  </a:moveTo>
                  <a:lnTo>
                    <a:pt x="178975" y="75176"/>
                  </a:lnTo>
                  <a:lnTo>
                    <a:pt x="178975" y="120351"/>
                  </a:lnTo>
                  <a:lnTo>
                    <a:pt x="45175" y="120351"/>
                  </a:lnTo>
                  <a:close/>
                  <a:moveTo>
                    <a:pt x="28019" y="27965"/>
                  </a:moveTo>
                  <a:lnTo>
                    <a:pt x="28019" y="466805"/>
                  </a:lnTo>
                  <a:lnTo>
                    <a:pt x="196130" y="466805"/>
                  </a:lnTo>
                  <a:lnTo>
                    <a:pt x="196130" y="27965"/>
                  </a:lnTo>
                  <a:close/>
                  <a:moveTo>
                    <a:pt x="28019" y="0"/>
                  </a:moveTo>
                  <a:lnTo>
                    <a:pt x="196130" y="0"/>
                  </a:lnTo>
                  <a:cubicBezTo>
                    <a:pt x="211217" y="0"/>
                    <a:pt x="224149" y="12907"/>
                    <a:pt x="224149" y="27965"/>
                  </a:cubicBezTo>
                  <a:lnTo>
                    <a:pt x="224149" y="466805"/>
                  </a:lnTo>
                  <a:cubicBezTo>
                    <a:pt x="224149" y="484014"/>
                    <a:pt x="211217" y="496921"/>
                    <a:pt x="196130" y="496921"/>
                  </a:cubicBezTo>
                  <a:lnTo>
                    <a:pt x="28019" y="496921"/>
                  </a:lnTo>
                  <a:cubicBezTo>
                    <a:pt x="12932" y="496921"/>
                    <a:pt x="0" y="484014"/>
                    <a:pt x="0" y="466805"/>
                  </a:cubicBezTo>
                  <a:lnTo>
                    <a:pt x="0" y="27965"/>
                  </a:lnTo>
                  <a:cubicBezTo>
                    <a:pt x="0" y="12907"/>
                    <a:pt x="12932" y="0"/>
                    <a:pt x="28019" y="0"/>
                  </a:cubicBezTo>
                  <a:close/>
                </a:path>
              </a:pathLst>
            </a:custGeom>
            <a:solidFill>
              <a:schemeClr val="bg1"/>
            </a:solidFill>
            <a:ln w="7600" cap="flat">
              <a:noFill/>
              <a:bevel/>
            </a:ln>
          </p:spPr>
          <p:txBody>
            <a:bodyPr wrap="square"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00000"/>
                </a:lnSpc>
              </a:pPr>
              <a:endParaRPr sz="1480" dirty="0">
                <a:solidFill>
                  <a:srgbClr val="FFFFFF"/>
                </a:solidFill>
                <a:cs typeface="+mn-ea"/>
                <a:sym typeface="+mn-lt"/>
              </a:endParaRPr>
            </a:p>
          </p:txBody>
        </p:sp>
        <p:sp>
          <p:nvSpPr>
            <p:cNvPr id="125" name="任意多边形 124"/>
            <p:cNvSpPr/>
            <p:nvPr/>
          </p:nvSpPr>
          <p:spPr>
            <a:xfrm>
              <a:off x="7038200" y="4380945"/>
              <a:ext cx="371104" cy="347386"/>
            </a:xfrm>
            <a:custGeom>
              <a:avLst/>
              <a:gdLst>
                <a:gd name="connsiteX0" fmla="*/ 243883 w 600653"/>
                <a:gd name="connsiteY0" fmla="*/ 476473 h 562265"/>
                <a:gd name="connsiteX1" fmla="*/ 243883 w 600653"/>
                <a:gd name="connsiteY1" fmla="*/ 521100 h 562265"/>
                <a:gd name="connsiteX2" fmla="*/ 356770 w 600653"/>
                <a:gd name="connsiteY2" fmla="*/ 521100 h 562265"/>
                <a:gd name="connsiteX3" fmla="*/ 356770 w 600653"/>
                <a:gd name="connsiteY3" fmla="*/ 476473 h 562265"/>
                <a:gd name="connsiteX4" fmla="*/ 38528 w 600653"/>
                <a:gd name="connsiteY4" fmla="*/ 381063 h 562265"/>
                <a:gd name="connsiteX5" fmla="*/ 38528 w 600653"/>
                <a:gd name="connsiteY5" fmla="*/ 418766 h 562265"/>
                <a:gd name="connsiteX6" fmla="*/ 57792 w 600653"/>
                <a:gd name="connsiteY6" fmla="*/ 438001 h 562265"/>
                <a:gd name="connsiteX7" fmla="*/ 542861 w 600653"/>
                <a:gd name="connsiteY7" fmla="*/ 438001 h 562265"/>
                <a:gd name="connsiteX8" fmla="*/ 562125 w 600653"/>
                <a:gd name="connsiteY8" fmla="*/ 418766 h 562265"/>
                <a:gd name="connsiteX9" fmla="*/ 562125 w 600653"/>
                <a:gd name="connsiteY9" fmla="*/ 381063 h 562265"/>
                <a:gd name="connsiteX10" fmla="*/ 300326 w 600653"/>
                <a:gd name="connsiteY10" fmla="*/ 210426 h 562265"/>
                <a:gd name="connsiteX11" fmla="*/ 315710 w 600653"/>
                <a:gd name="connsiteY11" fmla="*/ 225826 h 562265"/>
                <a:gd name="connsiteX12" fmla="*/ 315710 w 600653"/>
                <a:gd name="connsiteY12" fmla="*/ 251620 h 562265"/>
                <a:gd name="connsiteX13" fmla="*/ 300326 w 600653"/>
                <a:gd name="connsiteY13" fmla="*/ 267019 h 562265"/>
                <a:gd name="connsiteX14" fmla="*/ 284943 w 600653"/>
                <a:gd name="connsiteY14" fmla="*/ 251620 h 562265"/>
                <a:gd name="connsiteX15" fmla="*/ 284943 w 600653"/>
                <a:gd name="connsiteY15" fmla="*/ 225826 h 562265"/>
                <a:gd name="connsiteX16" fmla="*/ 300326 w 600653"/>
                <a:gd name="connsiteY16" fmla="*/ 210426 h 562265"/>
                <a:gd name="connsiteX17" fmla="*/ 253291 w 600653"/>
                <a:gd name="connsiteY17" fmla="*/ 184466 h 562265"/>
                <a:gd name="connsiteX18" fmla="*/ 243081 w 600653"/>
                <a:gd name="connsiteY18" fmla="*/ 194851 h 562265"/>
                <a:gd name="connsiteX19" fmla="*/ 243081 w 600653"/>
                <a:gd name="connsiteY19" fmla="*/ 281397 h 562265"/>
                <a:gd name="connsiteX20" fmla="*/ 253291 w 600653"/>
                <a:gd name="connsiteY20" fmla="*/ 291782 h 562265"/>
                <a:gd name="connsiteX21" fmla="*/ 347292 w 600653"/>
                <a:gd name="connsiteY21" fmla="*/ 291782 h 562265"/>
                <a:gd name="connsiteX22" fmla="*/ 357502 w 600653"/>
                <a:gd name="connsiteY22" fmla="*/ 281397 h 562265"/>
                <a:gd name="connsiteX23" fmla="*/ 357502 w 600653"/>
                <a:gd name="connsiteY23" fmla="*/ 194851 h 562265"/>
                <a:gd name="connsiteX24" fmla="*/ 347292 w 600653"/>
                <a:gd name="connsiteY24" fmla="*/ 184466 h 562265"/>
                <a:gd name="connsiteX25" fmla="*/ 300292 w 600653"/>
                <a:gd name="connsiteY25" fmla="*/ 100420 h 562265"/>
                <a:gd name="connsiteX26" fmla="*/ 258299 w 600653"/>
                <a:gd name="connsiteY26" fmla="*/ 142347 h 562265"/>
                <a:gd name="connsiteX27" fmla="*/ 258299 w 600653"/>
                <a:gd name="connsiteY27" fmla="*/ 153694 h 562265"/>
                <a:gd name="connsiteX28" fmla="*/ 342477 w 600653"/>
                <a:gd name="connsiteY28" fmla="*/ 153694 h 562265"/>
                <a:gd name="connsiteX29" fmla="*/ 342477 w 600653"/>
                <a:gd name="connsiteY29" fmla="*/ 142347 h 562265"/>
                <a:gd name="connsiteX30" fmla="*/ 300292 w 600653"/>
                <a:gd name="connsiteY30" fmla="*/ 100420 h 562265"/>
                <a:gd name="connsiteX31" fmla="*/ 300292 w 600653"/>
                <a:gd name="connsiteY31" fmla="*/ 69648 h 562265"/>
                <a:gd name="connsiteX32" fmla="*/ 373297 w 600653"/>
                <a:gd name="connsiteY32" fmla="*/ 142347 h 562265"/>
                <a:gd name="connsiteX33" fmla="*/ 373297 w 600653"/>
                <a:gd name="connsiteY33" fmla="*/ 161964 h 562265"/>
                <a:gd name="connsiteX34" fmla="*/ 373104 w 600653"/>
                <a:gd name="connsiteY34" fmla="*/ 162925 h 562265"/>
                <a:gd name="connsiteX35" fmla="*/ 388322 w 600653"/>
                <a:gd name="connsiteY35" fmla="*/ 194851 h 562265"/>
                <a:gd name="connsiteX36" fmla="*/ 388322 w 600653"/>
                <a:gd name="connsiteY36" fmla="*/ 281397 h 562265"/>
                <a:gd name="connsiteX37" fmla="*/ 347292 w 600653"/>
                <a:gd name="connsiteY37" fmla="*/ 322554 h 562265"/>
                <a:gd name="connsiteX38" fmla="*/ 253291 w 600653"/>
                <a:gd name="connsiteY38" fmla="*/ 322554 h 562265"/>
                <a:gd name="connsiteX39" fmla="*/ 212261 w 600653"/>
                <a:gd name="connsiteY39" fmla="*/ 281397 h 562265"/>
                <a:gd name="connsiteX40" fmla="*/ 212261 w 600653"/>
                <a:gd name="connsiteY40" fmla="*/ 194851 h 562265"/>
                <a:gd name="connsiteX41" fmla="*/ 227479 w 600653"/>
                <a:gd name="connsiteY41" fmla="*/ 162925 h 562265"/>
                <a:gd name="connsiteX42" fmla="*/ 227479 w 600653"/>
                <a:gd name="connsiteY42" fmla="*/ 161964 h 562265"/>
                <a:gd name="connsiteX43" fmla="*/ 227479 w 600653"/>
                <a:gd name="connsiteY43" fmla="*/ 142347 h 562265"/>
                <a:gd name="connsiteX44" fmla="*/ 300292 w 600653"/>
                <a:gd name="connsiteY44" fmla="*/ 69648 h 562265"/>
                <a:gd name="connsiteX45" fmla="*/ 57792 w 600653"/>
                <a:gd name="connsiteY45" fmla="*/ 38472 h 562265"/>
                <a:gd name="connsiteX46" fmla="*/ 38528 w 600653"/>
                <a:gd name="connsiteY46" fmla="*/ 57708 h 562265"/>
                <a:gd name="connsiteX47" fmla="*/ 38528 w 600653"/>
                <a:gd name="connsiteY47" fmla="*/ 342591 h 562265"/>
                <a:gd name="connsiteX48" fmla="*/ 562125 w 600653"/>
                <a:gd name="connsiteY48" fmla="*/ 342591 h 562265"/>
                <a:gd name="connsiteX49" fmla="*/ 562125 w 600653"/>
                <a:gd name="connsiteY49" fmla="*/ 57708 h 562265"/>
                <a:gd name="connsiteX50" fmla="*/ 542861 w 600653"/>
                <a:gd name="connsiteY50" fmla="*/ 38472 h 562265"/>
                <a:gd name="connsiteX51" fmla="*/ 57792 w 600653"/>
                <a:gd name="connsiteY51" fmla="*/ 0 h 562265"/>
                <a:gd name="connsiteX52" fmla="*/ 542861 w 600653"/>
                <a:gd name="connsiteY52" fmla="*/ 0 h 562265"/>
                <a:gd name="connsiteX53" fmla="*/ 600653 w 600653"/>
                <a:gd name="connsiteY53" fmla="*/ 57708 h 562265"/>
                <a:gd name="connsiteX54" fmla="*/ 600653 w 600653"/>
                <a:gd name="connsiteY54" fmla="*/ 418766 h 562265"/>
                <a:gd name="connsiteX55" fmla="*/ 542861 w 600653"/>
                <a:gd name="connsiteY55" fmla="*/ 476473 h 562265"/>
                <a:gd name="connsiteX56" fmla="*/ 395298 w 600653"/>
                <a:gd name="connsiteY56" fmla="*/ 476473 h 562265"/>
                <a:gd name="connsiteX57" fmla="*/ 395298 w 600653"/>
                <a:gd name="connsiteY57" fmla="*/ 523793 h 562265"/>
                <a:gd name="connsiteX58" fmla="*/ 460411 w 600653"/>
                <a:gd name="connsiteY58" fmla="*/ 523793 h 562265"/>
                <a:gd name="connsiteX59" fmla="*/ 479675 w 600653"/>
                <a:gd name="connsiteY59" fmla="*/ 543029 h 562265"/>
                <a:gd name="connsiteX60" fmla="*/ 460411 w 600653"/>
                <a:gd name="connsiteY60" fmla="*/ 562265 h 562265"/>
                <a:gd name="connsiteX61" fmla="*/ 140435 w 600653"/>
                <a:gd name="connsiteY61" fmla="*/ 562265 h 562265"/>
                <a:gd name="connsiteX62" fmla="*/ 121171 w 600653"/>
                <a:gd name="connsiteY62" fmla="*/ 543029 h 562265"/>
                <a:gd name="connsiteX63" fmla="*/ 140435 w 600653"/>
                <a:gd name="connsiteY63" fmla="*/ 523793 h 562265"/>
                <a:gd name="connsiteX64" fmla="*/ 205355 w 600653"/>
                <a:gd name="connsiteY64" fmla="*/ 523793 h 562265"/>
                <a:gd name="connsiteX65" fmla="*/ 205355 w 600653"/>
                <a:gd name="connsiteY65" fmla="*/ 476473 h 562265"/>
                <a:gd name="connsiteX66" fmla="*/ 57792 w 600653"/>
                <a:gd name="connsiteY66" fmla="*/ 476473 h 562265"/>
                <a:gd name="connsiteX67" fmla="*/ 0 w 600653"/>
                <a:gd name="connsiteY67" fmla="*/ 418766 h 562265"/>
                <a:gd name="connsiteX68" fmla="*/ 0 w 600653"/>
                <a:gd name="connsiteY68" fmla="*/ 57708 h 562265"/>
                <a:gd name="connsiteX69" fmla="*/ 57792 w 600653"/>
                <a:gd name="connsiteY69" fmla="*/ 0 h 562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00653" h="562265">
                  <a:moveTo>
                    <a:pt x="243883" y="476473"/>
                  </a:moveTo>
                  <a:lnTo>
                    <a:pt x="243883" y="521100"/>
                  </a:lnTo>
                  <a:lnTo>
                    <a:pt x="356770" y="521100"/>
                  </a:lnTo>
                  <a:lnTo>
                    <a:pt x="356770" y="476473"/>
                  </a:lnTo>
                  <a:close/>
                  <a:moveTo>
                    <a:pt x="38528" y="381063"/>
                  </a:moveTo>
                  <a:lnTo>
                    <a:pt x="38528" y="418766"/>
                  </a:lnTo>
                  <a:cubicBezTo>
                    <a:pt x="38528" y="429345"/>
                    <a:pt x="47197" y="438001"/>
                    <a:pt x="57792" y="438001"/>
                  </a:cubicBezTo>
                  <a:lnTo>
                    <a:pt x="542861" y="438001"/>
                  </a:lnTo>
                  <a:cubicBezTo>
                    <a:pt x="553649" y="438001"/>
                    <a:pt x="562125" y="429345"/>
                    <a:pt x="562125" y="418766"/>
                  </a:cubicBezTo>
                  <a:lnTo>
                    <a:pt x="562125" y="381063"/>
                  </a:lnTo>
                  <a:close/>
                  <a:moveTo>
                    <a:pt x="300326" y="210426"/>
                  </a:moveTo>
                  <a:cubicBezTo>
                    <a:pt x="308787" y="210426"/>
                    <a:pt x="315710" y="217356"/>
                    <a:pt x="315710" y="225826"/>
                  </a:cubicBezTo>
                  <a:lnTo>
                    <a:pt x="315710" y="251620"/>
                  </a:lnTo>
                  <a:cubicBezTo>
                    <a:pt x="315710" y="260089"/>
                    <a:pt x="308787" y="267019"/>
                    <a:pt x="300326" y="267019"/>
                  </a:cubicBezTo>
                  <a:cubicBezTo>
                    <a:pt x="291866" y="267019"/>
                    <a:pt x="284943" y="260089"/>
                    <a:pt x="284943" y="251620"/>
                  </a:cubicBezTo>
                  <a:lnTo>
                    <a:pt x="284943" y="225826"/>
                  </a:lnTo>
                  <a:cubicBezTo>
                    <a:pt x="284943" y="217356"/>
                    <a:pt x="291866" y="210426"/>
                    <a:pt x="300326" y="210426"/>
                  </a:cubicBezTo>
                  <a:close/>
                  <a:moveTo>
                    <a:pt x="253291" y="184466"/>
                  </a:moveTo>
                  <a:cubicBezTo>
                    <a:pt x="247897" y="184466"/>
                    <a:pt x="243081" y="189274"/>
                    <a:pt x="243081" y="194851"/>
                  </a:cubicBezTo>
                  <a:lnTo>
                    <a:pt x="243081" y="281397"/>
                  </a:lnTo>
                  <a:cubicBezTo>
                    <a:pt x="243081" y="286974"/>
                    <a:pt x="247897" y="291782"/>
                    <a:pt x="253291" y="291782"/>
                  </a:cubicBezTo>
                  <a:lnTo>
                    <a:pt x="347292" y="291782"/>
                  </a:lnTo>
                  <a:cubicBezTo>
                    <a:pt x="352879" y="291782"/>
                    <a:pt x="357502" y="286974"/>
                    <a:pt x="357502" y="281397"/>
                  </a:cubicBezTo>
                  <a:lnTo>
                    <a:pt x="357502" y="194851"/>
                  </a:lnTo>
                  <a:cubicBezTo>
                    <a:pt x="357502" y="189274"/>
                    <a:pt x="352879" y="184466"/>
                    <a:pt x="347292" y="184466"/>
                  </a:cubicBezTo>
                  <a:close/>
                  <a:moveTo>
                    <a:pt x="300292" y="100420"/>
                  </a:moveTo>
                  <a:cubicBezTo>
                    <a:pt x="277176" y="100420"/>
                    <a:pt x="258299" y="119268"/>
                    <a:pt x="258299" y="142347"/>
                  </a:cubicBezTo>
                  <a:lnTo>
                    <a:pt x="258299" y="153694"/>
                  </a:lnTo>
                  <a:lnTo>
                    <a:pt x="342477" y="153694"/>
                  </a:lnTo>
                  <a:lnTo>
                    <a:pt x="342477" y="142347"/>
                  </a:lnTo>
                  <a:cubicBezTo>
                    <a:pt x="342477" y="119268"/>
                    <a:pt x="323599" y="100420"/>
                    <a:pt x="300292" y="100420"/>
                  </a:cubicBezTo>
                  <a:close/>
                  <a:moveTo>
                    <a:pt x="300292" y="69648"/>
                  </a:moveTo>
                  <a:cubicBezTo>
                    <a:pt x="340551" y="69648"/>
                    <a:pt x="373297" y="102343"/>
                    <a:pt x="373297" y="142347"/>
                  </a:cubicBezTo>
                  <a:lnTo>
                    <a:pt x="373297" y="161964"/>
                  </a:lnTo>
                  <a:cubicBezTo>
                    <a:pt x="373297" y="162348"/>
                    <a:pt x="373104" y="162541"/>
                    <a:pt x="373104" y="162925"/>
                  </a:cubicBezTo>
                  <a:cubicBezTo>
                    <a:pt x="382351" y="170426"/>
                    <a:pt x="388322" y="181965"/>
                    <a:pt x="388322" y="194851"/>
                  </a:cubicBezTo>
                  <a:lnTo>
                    <a:pt x="388322" y="281397"/>
                  </a:lnTo>
                  <a:cubicBezTo>
                    <a:pt x="388322" y="304091"/>
                    <a:pt x="370022" y="322554"/>
                    <a:pt x="347292" y="322554"/>
                  </a:cubicBezTo>
                  <a:lnTo>
                    <a:pt x="253291" y="322554"/>
                  </a:lnTo>
                  <a:cubicBezTo>
                    <a:pt x="230753" y="322554"/>
                    <a:pt x="212261" y="304091"/>
                    <a:pt x="212261" y="281397"/>
                  </a:cubicBezTo>
                  <a:lnTo>
                    <a:pt x="212261" y="194851"/>
                  </a:lnTo>
                  <a:cubicBezTo>
                    <a:pt x="212261" y="181965"/>
                    <a:pt x="218232" y="170426"/>
                    <a:pt x="227479" y="162925"/>
                  </a:cubicBezTo>
                  <a:cubicBezTo>
                    <a:pt x="227479" y="162541"/>
                    <a:pt x="227479" y="162348"/>
                    <a:pt x="227479" y="161964"/>
                  </a:cubicBezTo>
                  <a:lnTo>
                    <a:pt x="227479" y="142347"/>
                  </a:lnTo>
                  <a:cubicBezTo>
                    <a:pt x="227479" y="102343"/>
                    <a:pt x="260225" y="69648"/>
                    <a:pt x="300292" y="69648"/>
                  </a:cubicBezTo>
                  <a:close/>
                  <a:moveTo>
                    <a:pt x="57792" y="38472"/>
                  </a:moveTo>
                  <a:cubicBezTo>
                    <a:pt x="47197" y="38472"/>
                    <a:pt x="38528" y="47128"/>
                    <a:pt x="38528" y="57708"/>
                  </a:cubicBezTo>
                  <a:lnTo>
                    <a:pt x="38528" y="342591"/>
                  </a:lnTo>
                  <a:lnTo>
                    <a:pt x="562125" y="342591"/>
                  </a:lnTo>
                  <a:lnTo>
                    <a:pt x="562125" y="57708"/>
                  </a:lnTo>
                  <a:cubicBezTo>
                    <a:pt x="562125" y="47128"/>
                    <a:pt x="553649" y="38472"/>
                    <a:pt x="542861" y="38472"/>
                  </a:cubicBezTo>
                  <a:close/>
                  <a:moveTo>
                    <a:pt x="57792" y="0"/>
                  </a:moveTo>
                  <a:lnTo>
                    <a:pt x="542861" y="0"/>
                  </a:lnTo>
                  <a:cubicBezTo>
                    <a:pt x="574839" y="0"/>
                    <a:pt x="600653" y="25776"/>
                    <a:pt x="600653" y="57708"/>
                  </a:cubicBezTo>
                  <a:lnTo>
                    <a:pt x="600653" y="418766"/>
                  </a:lnTo>
                  <a:cubicBezTo>
                    <a:pt x="600653" y="450505"/>
                    <a:pt x="574839" y="476473"/>
                    <a:pt x="542861" y="476473"/>
                  </a:cubicBezTo>
                  <a:lnTo>
                    <a:pt x="395298" y="476473"/>
                  </a:lnTo>
                  <a:lnTo>
                    <a:pt x="395298" y="523793"/>
                  </a:lnTo>
                  <a:lnTo>
                    <a:pt x="460411" y="523793"/>
                  </a:lnTo>
                  <a:cubicBezTo>
                    <a:pt x="471006" y="523793"/>
                    <a:pt x="479675" y="532257"/>
                    <a:pt x="479675" y="543029"/>
                  </a:cubicBezTo>
                  <a:cubicBezTo>
                    <a:pt x="479675" y="553609"/>
                    <a:pt x="471006" y="562265"/>
                    <a:pt x="460411" y="562265"/>
                  </a:cubicBezTo>
                  <a:lnTo>
                    <a:pt x="140435" y="562265"/>
                  </a:lnTo>
                  <a:cubicBezTo>
                    <a:pt x="129840" y="562265"/>
                    <a:pt x="121171" y="553609"/>
                    <a:pt x="121171" y="543029"/>
                  </a:cubicBezTo>
                  <a:cubicBezTo>
                    <a:pt x="121171" y="532257"/>
                    <a:pt x="129840" y="523793"/>
                    <a:pt x="140435" y="523793"/>
                  </a:cubicBezTo>
                  <a:lnTo>
                    <a:pt x="205355" y="523793"/>
                  </a:lnTo>
                  <a:lnTo>
                    <a:pt x="205355" y="476473"/>
                  </a:lnTo>
                  <a:lnTo>
                    <a:pt x="57792" y="476473"/>
                  </a:lnTo>
                  <a:cubicBezTo>
                    <a:pt x="26006" y="476473"/>
                    <a:pt x="0" y="450505"/>
                    <a:pt x="0" y="418766"/>
                  </a:cubicBezTo>
                  <a:lnTo>
                    <a:pt x="0" y="57708"/>
                  </a:lnTo>
                  <a:cubicBezTo>
                    <a:pt x="0" y="25776"/>
                    <a:pt x="26006" y="0"/>
                    <a:pt x="57792" y="0"/>
                  </a:cubicBezTo>
                  <a:close/>
                </a:path>
              </a:pathLst>
            </a:custGeom>
            <a:solidFill>
              <a:schemeClr val="bg1"/>
            </a:solidFill>
            <a:ln w="7600" cap="flat">
              <a:noFill/>
              <a:bevel/>
            </a:ln>
          </p:spPr>
          <p:txBody>
            <a:bodyPr wrap="square"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00000"/>
                </a:lnSpc>
              </a:pPr>
              <a:endParaRPr sz="1480" dirty="0">
                <a:solidFill>
                  <a:srgbClr val="FFFFFF"/>
                </a:solidFill>
                <a:cs typeface="+mn-ea"/>
                <a:sym typeface="+mn-lt"/>
              </a:endParaRPr>
            </a:p>
          </p:txBody>
        </p:sp>
        <p:sp>
          <p:nvSpPr>
            <p:cNvPr id="126" name="任意多边形 125"/>
            <p:cNvSpPr/>
            <p:nvPr/>
          </p:nvSpPr>
          <p:spPr>
            <a:xfrm>
              <a:off x="7085446" y="2911574"/>
              <a:ext cx="338445" cy="371104"/>
            </a:xfrm>
            <a:custGeom>
              <a:avLst/>
              <a:gdLst>
                <a:gd name="connsiteX0" fmla="*/ 130776 w 510187"/>
                <a:gd name="connsiteY0" fmla="*/ 398252 h 559418"/>
                <a:gd name="connsiteX1" fmla="*/ 180826 w 510187"/>
                <a:gd name="connsiteY1" fmla="*/ 398252 h 559418"/>
                <a:gd name="connsiteX2" fmla="*/ 195356 w 510187"/>
                <a:gd name="connsiteY2" fmla="*/ 420815 h 559418"/>
                <a:gd name="connsiteX3" fmla="*/ 140463 w 510187"/>
                <a:gd name="connsiteY3" fmla="*/ 420815 h 559418"/>
                <a:gd name="connsiteX4" fmla="*/ 48435 w 510187"/>
                <a:gd name="connsiteY4" fmla="*/ 535243 h 559418"/>
                <a:gd name="connsiteX5" fmla="*/ 461752 w 510187"/>
                <a:gd name="connsiteY5" fmla="*/ 535243 h 559418"/>
                <a:gd name="connsiteX6" fmla="*/ 369724 w 510187"/>
                <a:gd name="connsiteY6" fmla="*/ 420815 h 559418"/>
                <a:gd name="connsiteX7" fmla="*/ 316445 w 510187"/>
                <a:gd name="connsiteY7" fmla="*/ 420815 h 559418"/>
                <a:gd name="connsiteX8" fmla="*/ 329361 w 510187"/>
                <a:gd name="connsiteY8" fmla="*/ 398252 h 559418"/>
                <a:gd name="connsiteX9" fmla="*/ 381026 w 510187"/>
                <a:gd name="connsiteY9" fmla="*/ 398252 h 559418"/>
                <a:gd name="connsiteX10" fmla="*/ 510187 w 510187"/>
                <a:gd name="connsiteY10" fmla="*/ 559418 h 559418"/>
                <a:gd name="connsiteX11" fmla="*/ 0 w 510187"/>
                <a:gd name="connsiteY11" fmla="*/ 559418 h 559418"/>
                <a:gd name="connsiteX12" fmla="*/ 254964 w 510187"/>
                <a:gd name="connsiteY12" fmla="*/ 79000 h 559418"/>
                <a:gd name="connsiteX13" fmla="*/ 175836 w 510187"/>
                <a:gd name="connsiteY13" fmla="*/ 159612 h 559418"/>
                <a:gd name="connsiteX14" fmla="*/ 254964 w 510187"/>
                <a:gd name="connsiteY14" fmla="*/ 238611 h 559418"/>
                <a:gd name="connsiteX15" fmla="*/ 335706 w 510187"/>
                <a:gd name="connsiteY15" fmla="*/ 159612 h 559418"/>
                <a:gd name="connsiteX16" fmla="*/ 254964 w 510187"/>
                <a:gd name="connsiteY16" fmla="*/ 79000 h 559418"/>
                <a:gd name="connsiteX17" fmla="*/ 254964 w 510187"/>
                <a:gd name="connsiteY17" fmla="*/ 0 h 559418"/>
                <a:gd name="connsiteX18" fmla="*/ 414834 w 510187"/>
                <a:gd name="connsiteY18" fmla="*/ 159612 h 559418"/>
                <a:gd name="connsiteX19" fmla="*/ 254964 w 510187"/>
                <a:gd name="connsiteY19" fmla="*/ 478835 h 559418"/>
                <a:gd name="connsiteX20" fmla="*/ 95093 w 510187"/>
                <a:gd name="connsiteY20" fmla="*/ 159612 h 559418"/>
                <a:gd name="connsiteX21" fmla="*/ 254964 w 510187"/>
                <a:gd name="connsiteY21" fmla="*/ 0 h 55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0187" h="559418">
                  <a:moveTo>
                    <a:pt x="130776" y="398252"/>
                  </a:moveTo>
                  <a:lnTo>
                    <a:pt x="180826" y="398252"/>
                  </a:lnTo>
                  <a:cubicBezTo>
                    <a:pt x="185669" y="404699"/>
                    <a:pt x="190513" y="412757"/>
                    <a:pt x="195356" y="420815"/>
                  </a:cubicBezTo>
                  <a:lnTo>
                    <a:pt x="140463" y="420815"/>
                  </a:lnTo>
                  <a:lnTo>
                    <a:pt x="48435" y="535243"/>
                  </a:lnTo>
                  <a:lnTo>
                    <a:pt x="461752" y="535243"/>
                  </a:lnTo>
                  <a:lnTo>
                    <a:pt x="369724" y="420815"/>
                  </a:lnTo>
                  <a:lnTo>
                    <a:pt x="316445" y="420815"/>
                  </a:lnTo>
                  <a:cubicBezTo>
                    <a:pt x="319674" y="412757"/>
                    <a:pt x="324518" y="404699"/>
                    <a:pt x="329361" y="398252"/>
                  </a:cubicBezTo>
                  <a:lnTo>
                    <a:pt x="381026" y="398252"/>
                  </a:lnTo>
                  <a:lnTo>
                    <a:pt x="510187" y="559418"/>
                  </a:lnTo>
                  <a:lnTo>
                    <a:pt x="0" y="559418"/>
                  </a:lnTo>
                  <a:close/>
                  <a:moveTo>
                    <a:pt x="254964" y="79000"/>
                  </a:moveTo>
                  <a:cubicBezTo>
                    <a:pt x="211363" y="79000"/>
                    <a:pt x="175836" y="116081"/>
                    <a:pt x="175836" y="159612"/>
                  </a:cubicBezTo>
                  <a:cubicBezTo>
                    <a:pt x="175836" y="203142"/>
                    <a:pt x="211363" y="238611"/>
                    <a:pt x="254964" y="238611"/>
                  </a:cubicBezTo>
                  <a:cubicBezTo>
                    <a:pt x="300179" y="238611"/>
                    <a:pt x="335706" y="203142"/>
                    <a:pt x="335706" y="159612"/>
                  </a:cubicBezTo>
                  <a:cubicBezTo>
                    <a:pt x="335706" y="116081"/>
                    <a:pt x="300179" y="79000"/>
                    <a:pt x="254964" y="79000"/>
                  </a:cubicBezTo>
                  <a:close/>
                  <a:moveTo>
                    <a:pt x="254964" y="0"/>
                  </a:moveTo>
                  <a:cubicBezTo>
                    <a:pt x="343781" y="0"/>
                    <a:pt x="414834" y="70939"/>
                    <a:pt x="414834" y="159612"/>
                  </a:cubicBezTo>
                  <a:cubicBezTo>
                    <a:pt x="414834" y="246673"/>
                    <a:pt x="254964" y="478835"/>
                    <a:pt x="254964" y="478835"/>
                  </a:cubicBezTo>
                  <a:cubicBezTo>
                    <a:pt x="254964" y="478835"/>
                    <a:pt x="95093" y="246673"/>
                    <a:pt x="95093" y="159612"/>
                  </a:cubicBezTo>
                  <a:cubicBezTo>
                    <a:pt x="95093" y="70939"/>
                    <a:pt x="167761" y="0"/>
                    <a:pt x="254964" y="0"/>
                  </a:cubicBezTo>
                  <a:close/>
                </a:path>
              </a:pathLst>
            </a:custGeom>
            <a:solidFill>
              <a:schemeClr val="bg1"/>
            </a:solidFill>
            <a:ln w="7600" cap="flat">
              <a:noFill/>
              <a:bevel/>
            </a:ln>
          </p:spPr>
          <p:txBody>
            <a:bodyPr wrap="square" lIns="0" tIns="0" rIns="0" bIns="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00000"/>
                </a:lnSpc>
              </a:pPr>
              <a:endParaRPr sz="1480" dirty="0">
                <a:solidFill>
                  <a:srgbClr val="FFFFFF"/>
                </a:solidFill>
                <a:cs typeface="+mn-ea"/>
                <a:sym typeface="+mn-lt"/>
              </a:endParaRPr>
            </a:p>
          </p:txBody>
        </p:sp>
      </p:grpSp>
      <p:grpSp>
        <p:nvGrpSpPr>
          <p:cNvPr id="13" name="组合 12"/>
          <p:cNvGrpSpPr/>
          <p:nvPr/>
        </p:nvGrpSpPr>
        <p:grpSpPr>
          <a:xfrm>
            <a:off x="6020554" y="1377944"/>
            <a:ext cx="2271470" cy="678071"/>
            <a:chOff x="3624780" y="2412339"/>
            <a:chExt cx="3028626" cy="904093"/>
          </a:xfrm>
        </p:grpSpPr>
        <p:sp>
          <p:nvSpPr>
            <p:cNvPr id="14" name="文本框 13"/>
            <p:cNvSpPr txBox="1"/>
            <p:nvPr/>
          </p:nvSpPr>
          <p:spPr>
            <a:xfrm>
              <a:off x="3624780" y="2412339"/>
              <a:ext cx="2133781" cy="398780"/>
            </a:xfrm>
            <a:prstGeom prst="rect">
              <a:avLst/>
            </a:prstGeom>
            <a:noFill/>
          </p:spPr>
          <p:txBody>
            <a:bodyPr wrap="square" rtlCol="0">
              <a:spAutoFit/>
              <a:scene3d>
                <a:camera prst="orthographicFront"/>
                <a:lightRig rig="threePt" dir="t"/>
              </a:scene3d>
              <a:sp3d contourW="12700"/>
            </a:bodyPr>
            <a:lstStyle/>
            <a:p>
              <a:pPr algn="l"/>
              <a:r>
                <a:rPr lang="zh-CN" altLang="en-US" sz="1350" dirty="0">
                  <a:solidFill>
                    <a:schemeClr val="tx1">
                      <a:lumMod val="75000"/>
                      <a:lumOff val="25000"/>
                    </a:schemeClr>
                  </a:solidFill>
                  <a:cs typeface="+mn-ea"/>
                  <a:sym typeface="+mn-lt"/>
                </a:rPr>
                <a:t>标题文字添加</a:t>
              </a:r>
            </a:p>
          </p:txBody>
        </p:sp>
        <p:sp>
          <p:nvSpPr>
            <p:cNvPr id="15" name="文本框 14"/>
            <p:cNvSpPr txBox="1"/>
            <p:nvPr/>
          </p:nvSpPr>
          <p:spPr>
            <a:xfrm>
              <a:off x="3624780" y="2750893"/>
              <a:ext cx="3028626" cy="565539"/>
            </a:xfrm>
            <a:prstGeom prst="rect">
              <a:avLst/>
            </a:prstGeom>
            <a:noFill/>
          </p:spPr>
          <p:txBody>
            <a:bodyPr wrap="square" rtlCol="0">
              <a:spAutoFit/>
              <a:scene3d>
                <a:camera prst="orthographicFront"/>
                <a:lightRig rig="threePt" dir="t"/>
              </a:scene3d>
              <a:sp3d contourW="12700"/>
            </a:bodyPr>
            <a:lstStyle/>
            <a:p>
              <a:pPr algn="l">
                <a:lnSpc>
                  <a:spcPct val="150000"/>
                </a:lnSpc>
                <a:buClr>
                  <a:srgbClr val="E7E6E6">
                    <a:lumMod val="10000"/>
                  </a:srgbClr>
                </a:buClr>
              </a:pPr>
              <a:r>
                <a:rPr lang="en-US" altLang="zh-CN" sz="750" err="1">
                  <a:solidFill>
                    <a:schemeClr val="bg1">
                      <a:lumMod val="65000"/>
                    </a:schemeClr>
                  </a:solidFill>
                  <a:cs typeface="+mn-ea"/>
                  <a:sym typeface="+mn-lt"/>
                </a:rPr>
                <a:t>单击输入标题内容，单击输入标题内容，单击输入标题内容，单击输入标题内容</a:t>
              </a:r>
              <a:endParaRPr lang="en-US" altLang="zh-CN" sz="750" dirty="0">
                <a:solidFill>
                  <a:schemeClr val="tx1">
                    <a:lumMod val="65000"/>
                    <a:lumOff val="35000"/>
                  </a:schemeClr>
                </a:solidFill>
                <a:cs typeface="+mn-ea"/>
                <a:sym typeface="+mn-lt"/>
              </a:endParaRPr>
            </a:p>
          </p:txBody>
        </p:sp>
      </p:grpSp>
      <p:grpSp>
        <p:nvGrpSpPr>
          <p:cNvPr id="16" name="组合 15"/>
          <p:cNvGrpSpPr/>
          <p:nvPr/>
        </p:nvGrpSpPr>
        <p:grpSpPr>
          <a:xfrm>
            <a:off x="6020554" y="2486877"/>
            <a:ext cx="2271470" cy="678071"/>
            <a:chOff x="3624780" y="2412339"/>
            <a:chExt cx="3028626" cy="904093"/>
          </a:xfrm>
        </p:grpSpPr>
        <p:sp>
          <p:nvSpPr>
            <p:cNvPr id="17" name="文本框 16"/>
            <p:cNvSpPr txBox="1"/>
            <p:nvPr/>
          </p:nvSpPr>
          <p:spPr>
            <a:xfrm>
              <a:off x="3624780" y="2412339"/>
              <a:ext cx="2133781" cy="398780"/>
            </a:xfrm>
            <a:prstGeom prst="rect">
              <a:avLst/>
            </a:prstGeom>
            <a:noFill/>
          </p:spPr>
          <p:txBody>
            <a:bodyPr wrap="square" rtlCol="0">
              <a:spAutoFit/>
              <a:scene3d>
                <a:camera prst="orthographicFront"/>
                <a:lightRig rig="threePt" dir="t"/>
              </a:scene3d>
              <a:sp3d contourW="12700"/>
            </a:bodyPr>
            <a:lstStyle/>
            <a:p>
              <a:pPr algn="l"/>
              <a:r>
                <a:rPr lang="zh-CN" altLang="en-US" sz="1350" dirty="0">
                  <a:solidFill>
                    <a:schemeClr val="tx1">
                      <a:lumMod val="75000"/>
                      <a:lumOff val="25000"/>
                    </a:schemeClr>
                  </a:solidFill>
                  <a:cs typeface="+mn-ea"/>
                  <a:sym typeface="+mn-lt"/>
                </a:rPr>
                <a:t>标题文字添加</a:t>
              </a:r>
            </a:p>
          </p:txBody>
        </p:sp>
        <p:sp>
          <p:nvSpPr>
            <p:cNvPr id="18" name="文本框 17"/>
            <p:cNvSpPr txBox="1"/>
            <p:nvPr/>
          </p:nvSpPr>
          <p:spPr>
            <a:xfrm>
              <a:off x="3624780" y="2750893"/>
              <a:ext cx="3028626" cy="565539"/>
            </a:xfrm>
            <a:prstGeom prst="rect">
              <a:avLst/>
            </a:prstGeom>
            <a:noFill/>
          </p:spPr>
          <p:txBody>
            <a:bodyPr wrap="square" rtlCol="0">
              <a:spAutoFit/>
              <a:scene3d>
                <a:camera prst="orthographicFront"/>
                <a:lightRig rig="threePt" dir="t"/>
              </a:scene3d>
              <a:sp3d contourW="12700"/>
            </a:bodyPr>
            <a:lstStyle/>
            <a:p>
              <a:pPr algn="l">
                <a:lnSpc>
                  <a:spcPct val="150000"/>
                </a:lnSpc>
                <a:buClr>
                  <a:srgbClr val="E7E6E6">
                    <a:lumMod val="10000"/>
                  </a:srgbClr>
                </a:buClr>
              </a:pPr>
              <a:r>
                <a:rPr lang="en-US" altLang="zh-CN" sz="750" err="1">
                  <a:solidFill>
                    <a:schemeClr val="bg1">
                      <a:lumMod val="65000"/>
                    </a:schemeClr>
                  </a:solidFill>
                  <a:cs typeface="+mn-ea"/>
                  <a:sym typeface="+mn-lt"/>
                </a:rPr>
                <a:t>单击输入标题内容，单击输入标题内容，单击输入标题内容，单击输入标题内容</a:t>
              </a:r>
              <a:endParaRPr lang="en-US" altLang="zh-CN" sz="750" dirty="0">
                <a:solidFill>
                  <a:schemeClr val="tx1">
                    <a:lumMod val="65000"/>
                    <a:lumOff val="35000"/>
                  </a:schemeClr>
                </a:solidFill>
                <a:cs typeface="+mn-ea"/>
                <a:sym typeface="+mn-lt"/>
              </a:endParaRPr>
            </a:p>
          </p:txBody>
        </p:sp>
      </p:grpSp>
      <p:grpSp>
        <p:nvGrpSpPr>
          <p:cNvPr id="19" name="组合 18"/>
          <p:cNvGrpSpPr/>
          <p:nvPr/>
        </p:nvGrpSpPr>
        <p:grpSpPr>
          <a:xfrm>
            <a:off x="6020554" y="3595811"/>
            <a:ext cx="2271470" cy="678071"/>
            <a:chOff x="3624780" y="2412339"/>
            <a:chExt cx="3028626" cy="904093"/>
          </a:xfrm>
        </p:grpSpPr>
        <p:sp>
          <p:nvSpPr>
            <p:cNvPr id="20" name="文本框 19"/>
            <p:cNvSpPr txBox="1"/>
            <p:nvPr/>
          </p:nvSpPr>
          <p:spPr>
            <a:xfrm>
              <a:off x="3624780" y="2412339"/>
              <a:ext cx="2133781" cy="398780"/>
            </a:xfrm>
            <a:prstGeom prst="rect">
              <a:avLst/>
            </a:prstGeom>
            <a:noFill/>
          </p:spPr>
          <p:txBody>
            <a:bodyPr wrap="square" rtlCol="0">
              <a:spAutoFit/>
              <a:scene3d>
                <a:camera prst="orthographicFront"/>
                <a:lightRig rig="threePt" dir="t"/>
              </a:scene3d>
              <a:sp3d contourW="12700"/>
            </a:bodyPr>
            <a:lstStyle/>
            <a:p>
              <a:pPr algn="l"/>
              <a:r>
                <a:rPr lang="zh-CN" altLang="en-US" sz="1350" dirty="0">
                  <a:solidFill>
                    <a:schemeClr val="tx1">
                      <a:lumMod val="75000"/>
                      <a:lumOff val="25000"/>
                    </a:schemeClr>
                  </a:solidFill>
                  <a:cs typeface="+mn-ea"/>
                  <a:sym typeface="+mn-lt"/>
                </a:rPr>
                <a:t>标题文字添加</a:t>
              </a:r>
            </a:p>
          </p:txBody>
        </p:sp>
        <p:sp>
          <p:nvSpPr>
            <p:cNvPr id="21" name="文本框 20"/>
            <p:cNvSpPr txBox="1"/>
            <p:nvPr/>
          </p:nvSpPr>
          <p:spPr>
            <a:xfrm>
              <a:off x="3624780" y="2750893"/>
              <a:ext cx="3028626" cy="565539"/>
            </a:xfrm>
            <a:prstGeom prst="rect">
              <a:avLst/>
            </a:prstGeom>
            <a:noFill/>
          </p:spPr>
          <p:txBody>
            <a:bodyPr wrap="square" rtlCol="0">
              <a:spAutoFit/>
              <a:scene3d>
                <a:camera prst="orthographicFront"/>
                <a:lightRig rig="threePt" dir="t"/>
              </a:scene3d>
              <a:sp3d contourW="12700"/>
            </a:bodyPr>
            <a:lstStyle/>
            <a:p>
              <a:pPr algn="l">
                <a:lnSpc>
                  <a:spcPct val="150000"/>
                </a:lnSpc>
                <a:buClr>
                  <a:srgbClr val="E7E6E6">
                    <a:lumMod val="10000"/>
                  </a:srgbClr>
                </a:buClr>
              </a:pPr>
              <a:r>
                <a:rPr lang="en-US" altLang="zh-CN" sz="750" err="1">
                  <a:solidFill>
                    <a:schemeClr val="bg1">
                      <a:lumMod val="65000"/>
                    </a:schemeClr>
                  </a:solidFill>
                  <a:cs typeface="+mn-ea"/>
                  <a:sym typeface="+mn-lt"/>
                </a:rPr>
                <a:t>单击输入标题内容，单击输入标题内容，单击输入标题内容，单击输入标题内容</a:t>
              </a:r>
              <a:endParaRPr lang="en-US" altLang="zh-CN" sz="750" dirty="0">
                <a:solidFill>
                  <a:schemeClr val="tx1">
                    <a:lumMod val="65000"/>
                    <a:lumOff val="35000"/>
                  </a:schemeClr>
                </a:solidFill>
                <a:cs typeface="+mn-ea"/>
                <a:sym typeface="+mn-lt"/>
              </a:endParaRPr>
            </a:p>
          </p:txBody>
        </p:sp>
      </p:grpSp>
      <p:grpSp>
        <p:nvGrpSpPr>
          <p:cNvPr id="22" name="组合 21"/>
          <p:cNvGrpSpPr/>
          <p:nvPr/>
        </p:nvGrpSpPr>
        <p:grpSpPr>
          <a:xfrm>
            <a:off x="807833" y="1377944"/>
            <a:ext cx="2271470" cy="678071"/>
            <a:chOff x="3624780" y="2412339"/>
            <a:chExt cx="3028626" cy="904093"/>
          </a:xfrm>
        </p:grpSpPr>
        <p:sp>
          <p:nvSpPr>
            <p:cNvPr id="23" name="文本框 22"/>
            <p:cNvSpPr txBox="1"/>
            <p:nvPr/>
          </p:nvSpPr>
          <p:spPr>
            <a:xfrm>
              <a:off x="4519625" y="2412339"/>
              <a:ext cx="2133781" cy="398780"/>
            </a:xfrm>
            <a:prstGeom prst="rect">
              <a:avLst/>
            </a:prstGeom>
            <a:noFill/>
          </p:spPr>
          <p:txBody>
            <a:bodyPr wrap="square" rtlCol="0">
              <a:spAutoFit/>
              <a:scene3d>
                <a:camera prst="orthographicFront"/>
                <a:lightRig rig="threePt" dir="t"/>
              </a:scene3d>
              <a:sp3d contourW="12700"/>
            </a:bodyPr>
            <a:lstStyle/>
            <a:p>
              <a:pPr algn="r"/>
              <a:r>
                <a:rPr lang="zh-CN" altLang="en-US" sz="1350" dirty="0">
                  <a:solidFill>
                    <a:schemeClr val="tx1">
                      <a:lumMod val="75000"/>
                      <a:lumOff val="25000"/>
                    </a:schemeClr>
                  </a:solidFill>
                  <a:cs typeface="+mn-ea"/>
                  <a:sym typeface="+mn-lt"/>
                </a:rPr>
                <a:t>标题文字添加</a:t>
              </a:r>
            </a:p>
          </p:txBody>
        </p:sp>
        <p:sp>
          <p:nvSpPr>
            <p:cNvPr id="24" name="文本框 23"/>
            <p:cNvSpPr txBox="1"/>
            <p:nvPr/>
          </p:nvSpPr>
          <p:spPr>
            <a:xfrm>
              <a:off x="3624780" y="2750893"/>
              <a:ext cx="3028626" cy="565539"/>
            </a:xfrm>
            <a:prstGeom prst="rect">
              <a:avLst/>
            </a:prstGeom>
            <a:noFill/>
          </p:spPr>
          <p:txBody>
            <a:bodyPr wrap="square" rtlCol="0">
              <a:spAutoFit/>
              <a:scene3d>
                <a:camera prst="orthographicFront"/>
                <a:lightRig rig="threePt" dir="t"/>
              </a:scene3d>
              <a:sp3d contourW="12700"/>
            </a:bodyPr>
            <a:lstStyle/>
            <a:p>
              <a:pPr algn="r">
                <a:lnSpc>
                  <a:spcPct val="150000"/>
                </a:lnSpc>
                <a:buClr>
                  <a:srgbClr val="E7E6E6">
                    <a:lumMod val="10000"/>
                  </a:srgbClr>
                </a:buClr>
              </a:pPr>
              <a:r>
                <a:rPr lang="en-US" altLang="zh-CN" sz="750" err="1">
                  <a:solidFill>
                    <a:schemeClr val="bg1">
                      <a:lumMod val="65000"/>
                    </a:schemeClr>
                  </a:solidFill>
                  <a:cs typeface="+mn-ea"/>
                  <a:sym typeface="+mn-lt"/>
                </a:rPr>
                <a:t>单击输入标题内容，单击输入标题内容，单击输入标题内容，单击输入标题内容</a:t>
              </a:r>
              <a:endParaRPr lang="en-US" altLang="zh-CN" sz="750" dirty="0">
                <a:solidFill>
                  <a:schemeClr val="tx1">
                    <a:lumMod val="65000"/>
                    <a:lumOff val="35000"/>
                  </a:schemeClr>
                </a:solidFill>
                <a:cs typeface="+mn-ea"/>
                <a:sym typeface="+mn-lt"/>
              </a:endParaRPr>
            </a:p>
          </p:txBody>
        </p:sp>
      </p:grpSp>
      <p:grpSp>
        <p:nvGrpSpPr>
          <p:cNvPr id="25" name="组合 24"/>
          <p:cNvGrpSpPr/>
          <p:nvPr/>
        </p:nvGrpSpPr>
        <p:grpSpPr>
          <a:xfrm>
            <a:off x="807833" y="2486877"/>
            <a:ext cx="2271470" cy="678071"/>
            <a:chOff x="3624780" y="2412339"/>
            <a:chExt cx="3028626" cy="904093"/>
          </a:xfrm>
        </p:grpSpPr>
        <p:sp>
          <p:nvSpPr>
            <p:cNvPr id="26" name="文本框 25"/>
            <p:cNvSpPr txBox="1"/>
            <p:nvPr/>
          </p:nvSpPr>
          <p:spPr>
            <a:xfrm>
              <a:off x="4519625" y="2412339"/>
              <a:ext cx="2133781" cy="398780"/>
            </a:xfrm>
            <a:prstGeom prst="rect">
              <a:avLst/>
            </a:prstGeom>
            <a:noFill/>
          </p:spPr>
          <p:txBody>
            <a:bodyPr wrap="square" rtlCol="0">
              <a:spAutoFit/>
              <a:scene3d>
                <a:camera prst="orthographicFront"/>
                <a:lightRig rig="threePt" dir="t"/>
              </a:scene3d>
              <a:sp3d contourW="12700"/>
            </a:bodyPr>
            <a:lstStyle/>
            <a:p>
              <a:pPr algn="r"/>
              <a:r>
                <a:rPr lang="zh-CN" altLang="en-US" sz="1350" dirty="0">
                  <a:solidFill>
                    <a:schemeClr val="tx1">
                      <a:lumMod val="75000"/>
                      <a:lumOff val="25000"/>
                    </a:schemeClr>
                  </a:solidFill>
                  <a:cs typeface="+mn-ea"/>
                  <a:sym typeface="+mn-lt"/>
                </a:rPr>
                <a:t>标题文字添加</a:t>
              </a:r>
            </a:p>
          </p:txBody>
        </p:sp>
        <p:sp>
          <p:nvSpPr>
            <p:cNvPr id="27" name="文本框 26"/>
            <p:cNvSpPr txBox="1"/>
            <p:nvPr/>
          </p:nvSpPr>
          <p:spPr>
            <a:xfrm>
              <a:off x="3624780" y="2750893"/>
              <a:ext cx="3028626" cy="565539"/>
            </a:xfrm>
            <a:prstGeom prst="rect">
              <a:avLst/>
            </a:prstGeom>
            <a:noFill/>
          </p:spPr>
          <p:txBody>
            <a:bodyPr wrap="square" rtlCol="0">
              <a:spAutoFit/>
              <a:scene3d>
                <a:camera prst="orthographicFront"/>
                <a:lightRig rig="threePt" dir="t"/>
              </a:scene3d>
              <a:sp3d contourW="12700"/>
            </a:bodyPr>
            <a:lstStyle/>
            <a:p>
              <a:pPr algn="r">
                <a:lnSpc>
                  <a:spcPct val="150000"/>
                </a:lnSpc>
                <a:buClr>
                  <a:srgbClr val="E7E6E6">
                    <a:lumMod val="10000"/>
                  </a:srgbClr>
                </a:buClr>
              </a:pPr>
              <a:r>
                <a:rPr lang="en-US" altLang="zh-CN" sz="750" err="1">
                  <a:solidFill>
                    <a:schemeClr val="bg1">
                      <a:lumMod val="65000"/>
                    </a:schemeClr>
                  </a:solidFill>
                  <a:cs typeface="+mn-ea"/>
                  <a:sym typeface="+mn-lt"/>
                </a:rPr>
                <a:t>单击输入标题内容，单击输入标题内容，单击输入标题内容，单击输入标题内容</a:t>
              </a:r>
              <a:endParaRPr lang="en-US" altLang="zh-CN" sz="750" dirty="0">
                <a:solidFill>
                  <a:schemeClr val="tx1">
                    <a:lumMod val="65000"/>
                    <a:lumOff val="35000"/>
                  </a:schemeClr>
                </a:solidFill>
                <a:cs typeface="+mn-ea"/>
                <a:sym typeface="+mn-lt"/>
              </a:endParaRPr>
            </a:p>
          </p:txBody>
        </p:sp>
      </p:grpSp>
      <p:grpSp>
        <p:nvGrpSpPr>
          <p:cNvPr id="28" name="组合 27"/>
          <p:cNvGrpSpPr/>
          <p:nvPr/>
        </p:nvGrpSpPr>
        <p:grpSpPr>
          <a:xfrm>
            <a:off x="807833" y="3595811"/>
            <a:ext cx="2271470" cy="678071"/>
            <a:chOff x="3624780" y="2412339"/>
            <a:chExt cx="3028626" cy="904093"/>
          </a:xfrm>
        </p:grpSpPr>
        <p:sp>
          <p:nvSpPr>
            <p:cNvPr id="29" name="文本框 28"/>
            <p:cNvSpPr txBox="1"/>
            <p:nvPr/>
          </p:nvSpPr>
          <p:spPr>
            <a:xfrm>
              <a:off x="4519625" y="2412339"/>
              <a:ext cx="2133781" cy="398780"/>
            </a:xfrm>
            <a:prstGeom prst="rect">
              <a:avLst/>
            </a:prstGeom>
            <a:noFill/>
          </p:spPr>
          <p:txBody>
            <a:bodyPr wrap="square" rtlCol="0">
              <a:spAutoFit/>
              <a:scene3d>
                <a:camera prst="orthographicFront"/>
                <a:lightRig rig="threePt" dir="t"/>
              </a:scene3d>
              <a:sp3d contourW="12700"/>
            </a:bodyPr>
            <a:lstStyle/>
            <a:p>
              <a:pPr algn="r"/>
              <a:r>
                <a:rPr lang="zh-CN" altLang="en-US" sz="1350" dirty="0">
                  <a:solidFill>
                    <a:schemeClr val="tx1">
                      <a:lumMod val="75000"/>
                      <a:lumOff val="25000"/>
                    </a:schemeClr>
                  </a:solidFill>
                  <a:cs typeface="+mn-ea"/>
                  <a:sym typeface="+mn-lt"/>
                </a:rPr>
                <a:t>标题文字添加</a:t>
              </a:r>
            </a:p>
          </p:txBody>
        </p:sp>
        <p:sp>
          <p:nvSpPr>
            <p:cNvPr id="30" name="文本框 29"/>
            <p:cNvSpPr txBox="1"/>
            <p:nvPr/>
          </p:nvSpPr>
          <p:spPr>
            <a:xfrm>
              <a:off x="3624780" y="2750893"/>
              <a:ext cx="3028626" cy="565539"/>
            </a:xfrm>
            <a:prstGeom prst="rect">
              <a:avLst/>
            </a:prstGeom>
            <a:noFill/>
          </p:spPr>
          <p:txBody>
            <a:bodyPr wrap="square" rtlCol="0">
              <a:spAutoFit/>
              <a:scene3d>
                <a:camera prst="orthographicFront"/>
                <a:lightRig rig="threePt" dir="t"/>
              </a:scene3d>
              <a:sp3d contourW="12700"/>
            </a:bodyPr>
            <a:lstStyle/>
            <a:p>
              <a:pPr algn="r">
                <a:lnSpc>
                  <a:spcPct val="150000"/>
                </a:lnSpc>
                <a:buClr>
                  <a:srgbClr val="E7E6E6">
                    <a:lumMod val="10000"/>
                  </a:srgbClr>
                </a:buClr>
              </a:pPr>
              <a:r>
                <a:rPr lang="en-US" altLang="zh-CN" sz="750" err="1">
                  <a:solidFill>
                    <a:schemeClr val="bg1">
                      <a:lumMod val="65000"/>
                    </a:schemeClr>
                  </a:solidFill>
                  <a:cs typeface="+mn-ea"/>
                  <a:sym typeface="+mn-lt"/>
                </a:rPr>
                <a:t>单击输入标题内容，单击输入标题内容，单击输入标题内容，单击输入标题内容</a:t>
              </a:r>
              <a:endParaRPr lang="en-US" altLang="zh-CN" sz="750" dirty="0">
                <a:solidFill>
                  <a:schemeClr val="tx1">
                    <a:lumMod val="65000"/>
                    <a:lumOff val="35000"/>
                  </a:schemeClr>
                </a:solidFill>
                <a:cs typeface="+mn-ea"/>
                <a:sym typeface="+mn-lt"/>
              </a:endParaRPr>
            </a:p>
          </p:txBody>
        </p:sp>
      </p:grpSp>
      <p:grpSp>
        <p:nvGrpSpPr>
          <p:cNvPr id="8" name="组合 7"/>
          <p:cNvGrpSpPr/>
          <p:nvPr/>
        </p:nvGrpSpPr>
        <p:grpSpPr>
          <a:xfrm>
            <a:off x="2961005" y="211455"/>
            <a:ext cx="2493645" cy="543560"/>
            <a:chOff x="4663" y="429"/>
            <a:chExt cx="3927" cy="856"/>
          </a:xfrm>
        </p:grpSpPr>
        <p:sp>
          <p:nvSpPr>
            <p:cNvPr id="10" name="文本框 9"/>
            <p:cNvSpPr txBox="1"/>
            <p:nvPr/>
          </p:nvSpPr>
          <p:spPr>
            <a:xfrm>
              <a:off x="4663" y="1020"/>
              <a:ext cx="3927" cy="265"/>
            </a:xfrm>
            <a:prstGeom prst="rect">
              <a:avLst/>
            </a:prstGeom>
            <a:noFill/>
          </p:spPr>
          <p:txBody>
            <a:bodyPr wrap="square">
              <a:spAutoFit/>
              <a:scene3d>
                <a:camera prst="orthographicFront"/>
                <a:lightRig rig="threePt" dir="t"/>
              </a:scene3d>
              <a:sp3d contourW="12700"/>
            </a:bodyPr>
            <a:lstStyle/>
            <a:p>
              <a:pPr algn="ctr">
                <a:lnSpc>
                  <a:spcPct val="125000"/>
                </a:lnSpc>
                <a:defRPr/>
              </a:pPr>
              <a:r>
                <a:rPr lang="en-US" altLang="zh-CN" sz="400" dirty="0">
                  <a:solidFill>
                    <a:schemeClr val="tx1">
                      <a:lumMod val="50000"/>
                      <a:lumOff val="50000"/>
                    </a:schemeClr>
                  </a:solidFill>
                  <a:cs typeface="+mn-ea"/>
                  <a:sym typeface="+mn-lt"/>
                </a:rPr>
                <a:t>We have many PowerPoint </a:t>
              </a:r>
              <a:r>
                <a:rPr lang="zh-CN" altLang="en-US" sz="400" dirty="0">
                  <a:solidFill>
                    <a:schemeClr val="tx1">
                      <a:lumMod val="50000"/>
                      <a:lumOff val="50000"/>
                    </a:schemeClr>
                  </a:solidFill>
                  <a:cs typeface="+mn-ea"/>
                  <a:sym typeface="+mn-lt"/>
                </a:rPr>
                <a:t>templates</a:t>
              </a:r>
              <a:r>
                <a:rPr lang="en-US" altLang="zh-CN" sz="400" dirty="0">
                  <a:solidFill>
                    <a:schemeClr val="tx1">
                      <a:lumMod val="50000"/>
                      <a:lumOff val="50000"/>
                    </a:schemeClr>
                  </a:solidFill>
                  <a:cs typeface="+mn-ea"/>
                  <a:sym typeface="+mn-lt"/>
                </a:rPr>
                <a:t> that has been specifically designed to help anyone</a:t>
              </a:r>
            </a:p>
          </p:txBody>
        </p:sp>
        <p:cxnSp>
          <p:nvCxnSpPr>
            <p:cNvPr id="3" name="直接连接符 2"/>
            <p:cNvCxnSpPr/>
            <p:nvPr/>
          </p:nvCxnSpPr>
          <p:spPr>
            <a:xfrm flipV="1">
              <a:off x="6377" y="984"/>
              <a:ext cx="499" cy="4"/>
            </a:xfrm>
            <a:prstGeom prst="line">
              <a:avLst/>
            </a:prstGeom>
            <a:ln w="28575" cap="rnd">
              <a:solidFill>
                <a:srgbClr val="359DB7"/>
              </a:solidFill>
              <a:round/>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5546" y="429"/>
              <a:ext cx="2330" cy="531"/>
            </a:xfrm>
            <a:prstGeom prst="rect">
              <a:avLst/>
            </a:prstGeom>
            <a:noFill/>
          </p:spPr>
          <p:txBody>
            <a:bodyPr wrap="square" rtlCol="0">
              <a:spAutoFit/>
              <a:scene3d>
                <a:camera prst="orthographicFront"/>
                <a:lightRig rig="threePt" dir="t"/>
              </a:scene3d>
              <a:sp3d contourW="12700"/>
            </a:bodyPr>
            <a:lstStyle/>
            <a:p>
              <a:r>
                <a:rPr lang="zh-CN" altLang="en-US" sz="1600" dirty="0">
                  <a:solidFill>
                    <a:srgbClr val="2B8DB0"/>
                  </a:solidFill>
                  <a:cs typeface="+mn-ea"/>
                  <a:sym typeface="+mn-lt"/>
                </a:rPr>
                <a:t>输入标题内容</a:t>
              </a:r>
            </a:p>
          </p:txBody>
        </p:sp>
      </p:gr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12"/>
                                        </p:tgtEl>
                                        <p:attrNameLst>
                                          <p:attrName>style.visibility</p:attrName>
                                        </p:attrNameLst>
                                      </p:cBhvr>
                                      <p:to>
                                        <p:strVal val="visible"/>
                                      </p:to>
                                    </p:set>
                                    <p:anim calcmode="lin" valueType="num">
                                      <p:cBhvr>
                                        <p:cTn id="7" dur="1000" fill="hold"/>
                                        <p:tgtEl>
                                          <p:spTgt spid="112"/>
                                        </p:tgtEl>
                                        <p:attrNameLst>
                                          <p:attrName>ppt_w</p:attrName>
                                        </p:attrNameLst>
                                      </p:cBhvr>
                                      <p:tavLst>
                                        <p:tav tm="0">
                                          <p:val>
                                            <p:fltVal val="0"/>
                                          </p:val>
                                        </p:tav>
                                        <p:tav tm="100000">
                                          <p:val>
                                            <p:strVal val="#ppt_w"/>
                                          </p:val>
                                        </p:tav>
                                      </p:tavLst>
                                    </p:anim>
                                    <p:anim calcmode="lin" valueType="num">
                                      <p:cBhvr>
                                        <p:cTn id="8" dur="1000" fill="hold"/>
                                        <p:tgtEl>
                                          <p:spTgt spid="112"/>
                                        </p:tgtEl>
                                        <p:attrNameLst>
                                          <p:attrName>ppt_h</p:attrName>
                                        </p:attrNameLst>
                                      </p:cBhvr>
                                      <p:tavLst>
                                        <p:tav tm="0">
                                          <p:val>
                                            <p:fltVal val="0"/>
                                          </p:val>
                                        </p:tav>
                                        <p:tav tm="100000">
                                          <p:val>
                                            <p:strVal val="#ppt_h"/>
                                          </p:val>
                                        </p:tav>
                                      </p:tavLst>
                                    </p:anim>
                                    <p:anim calcmode="lin" valueType="num">
                                      <p:cBhvr>
                                        <p:cTn id="9" dur="1000" fill="hold"/>
                                        <p:tgtEl>
                                          <p:spTgt spid="112"/>
                                        </p:tgtEl>
                                        <p:attrNameLst>
                                          <p:attrName>style.rotation</p:attrName>
                                        </p:attrNameLst>
                                      </p:cBhvr>
                                      <p:tavLst>
                                        <p:tav tm="0">
                                          <p:val>
                                            <p:fltVal val="90"/>
                                          </p:val>
                                        </p:tav>
                                        <p:tav tm="100000">
                                          <p:val>
                                            <p:fltVal val="0"/>
                                          </p:val>
                                        </p:tav>
                                      </p:tavLst>
                                    </p:anim>
                                    <p:animEffect transition="in" filter="fade">
                                      <p:cBhvr>
                                        <p:cTn id="10" dur="1000"/>
                                        <p:tgtEl>
                                          <p:spTgt spid="112"/>
                                        </p:tgtEl>
                                      </p:cBhvr>
                                    </p:animEffect>
                                  </p:childTnLst>
                                </p:cTn>
                              </p:par>
                            </p:childTnLst>
                          </p:cTn>
                        </p:par>
                        <p:par>
                          <p:cTn id="11" fill="hold">
                            <p:stCondLst>
                              <p:cond delay="1000"/>
                            </p:stCondLst>
                            <p:childTnLst>
                              <p:par>
                                <p:cTn id="12" presetID="2" presetClass="entr" presetSubtype="4"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additive="base">
                                        <p:cTn id="14" dur="500" fill="hold"/>
                                        <p:tgtEl>
                                          <p:spTgt spid="22"/>
                                        </p:tgtEl>
                                        <p:attrNameLst>
                                          <p:attrName>ppt_x</p:attrName>
                                        </p:attrNameLst>
                                      </p:cBhvr>
                                      <p:tavLst>
                                        <p:tav tm="0">
                                          <p:val>
                                            <p:strVal val="#ppt_x"/>
                                          </p:val>
                                        </p:tav>
                                        <p:tav tm="100000">
                                          <p:val>
                                            <p:strVal val="#ppt_x"/>
                                          </p:val>
                                        </p:tav>
                                      </p:tavLst>
                                    </p:anim>
                                    <p:anim calcmode="lin" valueType="num">
                                      <p:cBhvr additive="base">
                                        <p:cTn id="15" dur="500" fill="hold"/>
                                        <p:tgtEl>
                                          <p:spTgt spid="22"/>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fill="hold"/>
                                        <p:tgtEl>
                                          <p:spTgt spid="25"/>
                                        </p:tgtEl>
                                        <p:attrNameLst>
                                          <p:attrName>ppt_x</p:attrName>
                                        </p:attrNameLst>
                                      </p:cBhvr>
                                      <p:tavLst>
                                        <p:tav tm="0">
                                          <p:val>
                                            <p:strVal val="#ppt_x"/>
                                          </p:val>
                                        </p:tav>
                                        <p:tav tm="100000">
                                          <p:val>
                                            <p:strVal val="#ppt_x"/>
                                          </p:val>
                                        </p:tav>
                                      </p:tavLst>
                                    </p:anim>
                                    <p:anim calcmode="lin" valueType="num">
                                      <p:cBhvr additive="base">
                                        <p:cTn id="19" dur="500" fill="hold"/>
                                        <p:tgtEl>
                                          <p:spTgt spid="25"/>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ppt_x"/>
                                          </p:val>
                                        </p:tav>
                                        <p:tav tm="100000">
                                          <p:val>
                                            <p:strVal val="#ppt_x"/>
                                          </p:val>
                                        </p:tav>
                                      </p:tavLst>
                                    </p:anim>
                                    <p:anim calcmode="lin" valueType="num">
                                      <p:cBhvr additive="base">
                                        <p:cTn id="23" dur="500" fill="hold"/>
                                        <p:tgtEl>
                                          <p:spTgt spid="28"/>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ppt_x"/>
                                          </p:val>
                                        </p:tav>
                                        <p:tav tm="100000">
                                          <p:val>
                                            <p:strVal val="#ppt_x"/>
                                          </p:val>
                                        </p:tav>
                                      </p:tavLst>
                                    </p:anim>
                                    <p:anim calcmode="lin" valueType="num">
                                      <p:cBhvr additive="base">
                                        <p:cTn id="27" dur="500" fill="hold"/>
                                        <p:tgtEl>
                                          <p:spTgt spid="13"/>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961005" y="211455"/>
            <a:ext cx="2493645" cy="543560"/>
            <a:chOff x="4663" y="429"/>
            <a:chExt cx="3927" cy="856"/>
          </a:xfrm>
        </p:grpSpPr>
        <p:sp>
          <p:nvSpPr>
            <p:cNvPr id="5" name="文本框 4"/>
            <p:cNvSpPr txBox="1"/>
            <p:nvPr/>
          </p:nvSpPr>
          <p:spPr>
            <a:xfrm>
              <a:off x="4663" y="1020"/>
              <a:ext cx="3927" cy="265"/>
            </a:xfrm>
            <a:prstGeom prst="rect">
              <a:avLst/>
            </a:prstGeom>
            <a:noFill/>
          </p:spPr>
          <p:txBody>
            <a:bodyPr wrap="square">
              <a:spAutoFit/>
              <a:scene3d>
                <a:camera prst="orthographicFront"/>
                <a:lightRig rig="threePt" dir="t"/>
              </a:scene3d>
              <a:sp3d contourW="12700"/>
            </a:bodyPr>
            <a:lstStyle/>
            <a:p>
              <a:pPr algn="ctr">
                <a:lnSpc>
                  <a:spcPct val="125000"/>
                </a:lnSpc>
                <a:defRPr/>
              </a:pPr>
              <a:r>
                <a:rPr lang="en-US" altLang="zh-CN" sz="400" dirty="0">
                  <a:solidFill>
                    <a:schemeClr val="tx1">
                      <a:lumMod val="50000"/>
                      <a:lumOff val="50000"/>
                    </a:schemeClr>
                  </a:solidFill>
                  <a:cs typeface="+mn-ea"/>
                  <a:sym typeface="+mn-lt"/>
                </a:rPr>
                <a:t>We have many PowerPoint </a:t>
              </a:r>
              <a:r>
                <a:rPr lang="zh-CN" altLang="en-US" sz="400" dirty="0">
                  <a:solidFill>
                    <a:schemeClr val="tx1">
                      <a:lumMod val="50000"/>
                      <a:lumOff val="50000"/>
                    </a:schemeClr>
                  </a:solidFill>
                  <a:cs typeface="+mn-ea"/>
                  <a:sym typeface="+mn-lt"/>
                </a:rPr>
                <a:t>templates</a:t>
              </a:r>
              <a:r>
                <a:rPr lang="en-US" altLang="zh-CN" sz="400" dirty="0">
                  <a:solidFill>
                    <a:schemeClr val="tx1">
                      <a:lumMod val="50000"/>
                      <a:lumOff val="50000"/>
                    </a:schemeClr>
                  </a:solidFill>
                  <a:cs typeface="+mn-ea"/>
                  <a:sym typeface="+mn-lt"/>
                </a:rPr>
                <a:t> that has been specifically designed to help anyone</a:t>
              </a:r>
            </a:p>
          </p:txBody>
        </p:sp>
        <p:cxnSp>
          <p:nvCxnSpPr>
            <p:cNvPr id="16" name="直接连接符 15"/>
            <p:cNvCxnSpPr/>
            <p:nvPr/>
          </p:nvCxnSpPr>
          <p:spPr>
            <a:xfrm flipV="1">
              <a:off x="6377" y="984"/>
              <a:ext cx="499" cy="4"/>
            </a:xfrm>
            <a:prstGeom prst="line">
              <a:avLst/>
            </a:prstGeom>
            <a:ln w="28575" cap="rnd">
              <a:solidFill>
                <a:srgbClr val="359DB7"/>
              </a:solidFill>
              <a:round/>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546" y="429"/>
              <a:ext cx="2330" cy="531"/>
            </a:xfrm>
            <a:prstGeom prst="rect">
              <a:avLst/>
            </a:prstGeom>
            <a:noFill/>
          </p:spPr>
          <p:txBody>
            <a:bodyPr wrap="square" rtlCol="0">
              <a:spAutoFit/>
              <a:scene3d>
                <a:camera prst="orthographicFront"/>
                <a:lightRig rig="threePt" dir="t"/>
              </a:scene3d>
              <a:sp3d contourW="12700"/>
            </a:bodyPr>
            <a:lstStyle/>
            <a:p>
              <a:r>
                <a:rPr lang="zh-CN" altLang="en-US" sz="1600" dirty="0">
                  <a:solidFill>
                    <a:srgbClr val="2B8DB0"/>
                  </a:solidFill>
                  <a:cs typeface="+mn-ea"/>
                  <a:sym typeface="+mn-lt"/>
                </a:rPr>
                <a:t>输入标题内容</a:t>
              </a:r>
            </a:p>
          </p:txBody>
        </p:sp>
      </p:grpSp>
      <p:grpSp>
        <p:nvGrpSpPr>
          <p:cNvPr id="57" name="稻壳儿春秋广告/盗版必究        原创来源：http://chn.docer.com/works?userid=199329941#!/work_time"/>
          <p:cNvGrpSpPr>
            <a:grpSpLocks noChangeAspect="1"/>
          </p:cNvGrpSpPr>
          <p:nvPr/>
        </p:nvGrpSpPr>
        <p:grpSpPr bwMode="auto">
          <a:xfrm>
            <a:off x="1251738" y="1496637"/>
            <a:ext cx="3140991" cy="2372844"/>
            <a:chOff x="2321" y="450"/>
            <a:chExt cx="3995" cy="3018"/>
          </a:xfrm>
          <a:gradFill>
            <a:gsLst>
              <a:gs pos="100000">
                <a:schemeClr val="accent1"/>
              </a:gs>
              <a:gs pos="0">
                <a:schemeClr val="accent2"/>
              </a:gs>
            </a:gsLst>
            <a:lin ang="3000000" scaled="0"/>
          </a:gradFill>
        </p:grpSpPr>
        <p:sp>
          <p:nvSpPr>
            <p:cNvPr id="58" name="稻壳儿春秋广告/盗版必究        原创来源：http://chn.docer.com/works?userid=199329941#!/work_time"/>
            <p:cNvSpPr/>
            <p:nvPr/>
          </p:nvSpPr>
          <p:spPr bwMode="auto">
            <a:xfrm>
              <a:off x="2321" y="2348"/>
              <a:ext cx="2029" cy="1120"/>
            </a:xfrm>
            <a:custGeom>
              <a:avLst/>
              <a:gdLst>
                <a:gd name="T0" fmla="*/ 282 w 969"/>
                <a:gd name="T1" fmla="*/ 533 h 534"/>
                <a:gd name="T2" fmla="*/ 259 w 969"/>
                <a:gd name="T3" fmla="*/ 457 h 534"/>
                <a:gd name="T4" fmla="*/ 241 w 969"/>
                <a:gd name="T5" fmla="*/ 427 h 534"/>
                <a:gd name="T6" fmla="*/ 205 w 969"/>
                <a:gd name="T7" fmla="*/ 437 h 534"/>
                <a:gd name="T8" fmla="*/ 183 w 969"/>
                <a:gd name="T9" fmla="*/ 533 h 534"/>
                <a:gd name="T10" fmla="*/ 0 w 969"/>
                <a:gd name="T11" fmla="*/ 533 h 534"/>
                <a:gd name="T12" fmla="*/ 8 w 969"/>
                <a:gd name="T13" fmla="*/ 478 h 534"/>
                <a:gd name="T14" fmla="*/ 75 w 969"/>
                <a:gd name="T15" fmla="*/ 180 h 534"/>
                <a:gd name="T16" fmla="*/ 340 w 969"/>
                <a:gd name="T17" fmla="*/ 2 h 534"/>
                <a:gd name="T18" fmla="*/ 357 w 969"/>
                <a:gd name="T19" fmla="*/ 15 h 534"/>
                <a:gd name="T20" fmla="*/ 459 w 969"/>
                <a:gd name="T21" fmla="*/ 196 h 534"/>
                <a:gd name="T22" fmla="*/ 466 w 969"/>
                <a:gd name="T23" fmla="*/ 208 h 534"/>
                <a:gd name="T24" fmla="*/ 510 w 969"/>
                <a:gd name="T25" fmla="*/ 207 h 534"/>
                <a:gd name="T26" fmla="*/ 611 w 969"/>
                <a:gd name="T27" fmla="*/ 25 h 534"/>
                <a:gd name="T28" fmla="*/ 655 w 969"/>
                <a:gd name="T29" fmla="*/ 2 h 534"/>
                <a:gd name="T30" fmla="*/ 852 w 969"/>
                <a:gd name="T31" fmla="*/ 91 h 534"/>
                <a:gd name="T32" fmla="*/ 900 w 969"/>
                <a:gd name="T33" fmla="*/ 195 h 534"/>
                <a:gd name="T34" fmla="*/ 967 w 969"/>
                <a:gd name="T35" fmla="*/ 517 h 534"/>
                <a:gd name="T36" fmla="*/ 969 w 969"/>
                <a:gd name="T37" fmla="*/ 532 h 534"/>
                <a:gd name="T38" fmla="*/ 790 w 969"/>
                <a:gd name="T39" fmla="*/ 532 h 534"/>
                <a:gd name="T40" fmla="*/ 768 w 969"/>
                <a:gd name="T41" fmla="*/ 444 h 534"/>
                <a:gd name="T42" fmla="*/ 750 w 969"/>
                <a:gd name="T43" fmla="*/ 420 h 534"/>
                <a:gd name="T44" fmla="*/ 724 w 969"/>
                <a:gd name="T45" fmla="*/ 436 h 534"/>
                <a:gd name="T46" fmla="*/ 692 w 969"/>
                <a:gd name="T47" fmla="*/ 519 h 534"/>
                <a:gd name="T48" fmla="*/ 675 w 969"/>
                <a:gd name="T49" fmla="*/ 534 h 534"/>
                <a:gd name="T50" fmla="*/ 282 w 969"/>
                <a:gd name="T51" fmla="*/ 533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9" h="534">
                  <a:moveTo>
                    <a:pt x="282" y="533"/>
                  </a:moveTo>
                  <a:cubicBezTo>
                    <a:pt x="274" y="507"/>
                    <a:pt x="268" y="482"/>
                    <a:pt x="259" y="457"/>
                  </a:cubicBezTo>
                  <a:cubicBezTo>
                    <a:pt x="255" y="446"/>
                    <a:pt x="249" y="435"/>
                    <a:pt x="241" y="427"/>
                  </a:cubicBezTo>
                  <a:cubicBezTo>
                    <a:pt x="227" y="411"/>
                    <a:pt x="210" y="416"/>
                    <a:pt x="205" y="437"/>
                  </a:cubicBezTo>
                  <a:cubicBezTo>
                    <a:pt x="197" y="468"/>
                    <a:pt x="190" y="500"/>
                    <a:pt x="183" y="533"/>
                  </a:cubicBezTo>
                  <a:cubicBezTo>
                    <a:pt x="123" y="533"/>
                    <a:pt x="63" y="533"/>
                    <a:pt x="0" y="533"/>
                  </a:cubicBezTo>
                  <a:cubicBezTo>
                    <a:pt x="3" y="514"/>
                    <a:pt x="5" y="496"/>
                    <a:pt x="8" y="478"/>
                  </a:cubicBezTo>
                  <a:cubicBezTo>
                    <a:pt x="26" y="377"/>
                    <a:pt x="45" y="278"/>
                    <a:pt x="75" y="180"/>
                  </a:cubicBezTo>
                  <a:cubicBezTo>
                    <a:pt x="117" y="47"/>
                    <a:pt x="236" y="2"/>
                    <a:pt x="340" y="2"/>
                  </a:cubicBezTo>
                  <a:cubicBezTo>
                    <a:pt x="346" y="2"/>
                    <a:pt x="354" y="9"/>
                    <a:pt x="357" y="15"/>
                  </a:cubicBezTo>
                  <a:cubicBezTo>
                    <a:pt x="392" y="75"/>
                    <a:pt x="425" y="135"/>
                    <a:pt x="459" y="196"/>
                  </a:cubicBezTo>
                  <a:cubicBezTo>
                    <a:pt x="461" y="200"/>
                    <a:pt x="464" y="204"/>
                    <a:pt x="466" y="208"/>
                  </a:cubicBezTo>
                  <a:cubicBezTo>
                    <a:pt x="480" y="229"/>
                    <a:pt x="498" y="229"/>
                    <a:pt x="510" y="207"/>
                  </a:cubicBezTo>
                  <a:cubicBezTo>
                    <a:pt x="544" y="146"/>
                    <a:pt x="579" y="86"/>
                    <a:pt x="611" y="25"/>
                  </a:cubicBezTo>
                  <a:cubicBezTo>
                    <a:pt x="622" y="6"/>
                    <a:pt x="633" y="0"/>
                    <a:pt x="655" y="2"/>
                  </a:cubicBezTo>
                  <a:cubicBezTo>
                    <a:pt x="731" y="8"/>
                    <a:pt x="799" y="32"/>
                    <a:pt x="852" y="91"/>
                  </a:cubicBezTo>
                  <a:cubicBezTo>
                    <a:pt x="878" y="120"/>
                    <a:pt x="892" y="157"/>
                    <a:pt x="900" y="195"/>
                  </a:cubicBezTo>
                  <a:cubicBezTo>
                    <a:pt x="924" y="302"/>
                    <a:pt x="945" y="409"/>
                    <a:pt x="967" y="517"/>
                  </a:cubicBezTo>
                  <a:cubicBezTo>
                    <a:pt x="968" y="521"/>
                    <a:pt x="968" y="526"/>
                    <a:pt x="969" y="532"/>
                  </a:cubicBezTo>
                  <a:cubicBezTo>
                    <a:pt x="909" y="532"/>
                    <a:pt x="850" y="532"/>
                    <a:pt x="790" y="532"/>
                  </a:cubicBezTo>
                  <a:cubicBezTo>
                    <a:pt x="783" y="503"/>
                    <a:pt x="777" y="473"/>
                    <a:pt x="768" y="444"/>
                  </a:cubicBezTo>
                  <a:cubicBezTo>
                    <a:pt x="766" y="434"/>
                    <a:pt x="757" y="420"/>
                    <a:pt x="750" y="420"/>
                  </a:cubicBezTo>
                  <a:cubicBezTo>
                    <a:pt x="742" y="419"/>
                    <a:pt x="728" y="428"/>
                    <a:pt x="724" y="436"/>
                  </a:cubicBezTo>
                  <a:cubicBezTo>
                    <a:pt x="711" y="463"/>
                    <a:pt x="702" y="491"/>
                    <a:pt x="692" y="519"/>
                  </a:cubicBezTo>
                  <a:cubicBezTo>
                    <a:pt x="689" y="529"/>
                    <a:pt x="686" y="534"/>
                    <a:pt x="675" y="534"/>
                  </a:cubicBezTo>
                  <a:cubicBezTo>
                    <a:pt x="545" y="533"/>
                    <a:pt x="414" y="533"/>
                    <a:pt x="282" y="5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7578" tIns="33789" rIns="67578" bIns="33789" numCol="1" anchor="t" anchorCtr="0" compatLnSpc="1"/>
            <a:lstStyle/>
            <a:p>
              <a:endParaRPr lang="zh-CN" altLang="en-US" sz="1330" dirty="0">
                <a:cs typeface="+mn-ea"/>
                <a:sym typeface="+mn-lt"/>
              </a:endParaRPr>
            </a:p>
          </p:txBody>
        </p:sp>
        <p:sp>
          <p:nvSpPr>
            <p:cNvPr id="59" name="稻壳儿春秋广告/盗版必究        原创来源：http://chn.docer.com/works?userid=199329941#!/work_time"/>
            <p:cNvSpPr>
              <a:spLocks noEditPoints="1"/>
            </p:cNvSpPr>
            <p:nvPr/>
          </p:nvSpPr>
          <p:spPr bwMode="auto">
            <a:xfrm>
              <a:off x="3234" y="450"/>
              <a:ext cx="3082" cy="2460"/>
            </a:xfrm>
            <a:custGeom>
              <a:avLst/>
              <a:gdLst>
                <a:gd name="T0" fmla="*/ 1218 w 1472"/>
                <a:gd name="T1" fmla="*/ 1092 h 1173"/>
                <a:gd name="T2" fmla="*/ 1215 w 1472"/>
                <a:gd name="T3" fmla="*/ 1103 h 1173"/>
                <a:gd name="T4" fmla="*/ 1124 w 1472"/>
                <a:gd name="T5" fmla="*/ 1172 h 1173"/>
                <a:gd name="T6" fmla="*/ 566 w 1472"/>
                <a:gd name="T7" fmla="*/ 1173 h 1173"/>
                <a:gd name="T8" fmla="*/ 542 w 1472"/>
                <a:gd name="T9" fmla="*/ 1149 h 1173"/>
                <a:gd name="T10" fmla="*/ 543 w 1472"/>
                <a:gd name="T11" fmla="*/ 1015 h 1173"/>
                <a:gd name="T12" fmla="*/ 582 w 1472"/>
                <a:gd name="T13" fmla="*/ 1015 h 1173"/>
                <a:gd name="T14" fmla="*/ 1360 w 1472"/>
                <a:gd name="T15" fmla="*/ 1015 h 1173"/>
                <a:gd name="T16" fmla="*/ 1388 w 1472"/>
                <a:gd name="T17" fmla="*/ 988 h 1173"/>
                <a:gd name="T18" fmla="*/ 1388 w 1472"/>
                <a:gd name="T19" fmla="*/ 98 h 1173"/>
                <a:gd name="T20" fmla="*/ 1386 w 1472"/>
                <a:gd name="T21" fmla="*/ 80 h 1173"/>
                <a:gd name="T22" fmla="*/ 80 w 1472"/>
                <a:gd name="T23" fmla="*/ 80 h 1173"/>
                <a:gd name="T24" fmla="*/ 80 w 1472"/>
                <a:gd name="T25" fmla="*/ 164 h 1173"/>
                <a:gd name="T26" fmla="*/ 11 w 1472"/>
                <a:gd name="T27" fmla="*/ 163 h 1173"/>
                <a:gd name="T28" fmla="*/ 2 w 1472"/>
                <a:gd name="T29" fmla="*/ 152 h 1173"/>
                <a:gd name="T30" fmla="*/ 2 w 1472"/>
                <a:gd name="T31" fmla="*/ 40 h 1173"/>
                <a:gd name="T32" fmla="*/ 49 w 1472"/>
                <a:gd name="T33" fmla="*/ 0 h 1173"/>
                <a:gd name="T34" fmla="*/ 395 w 1472"/>
                <a:gd name="T35" fmla="*/ 0 h 1173"/>
                <a:gd name="T36" fmla="*/ 1417 w 1472"/>
                <a:gd name="T37" fmla="*/ 0 h 1173"/>
                <a:gd name="T38" fmla="*/ 1472 w 1472"/>
                <a:gd name="T39" fmla="*/ 55 h 1173"/>
                <a:gd name="T40" fmla="*/ 1472 w 1472"/>
                <a:gd name="T41" fmla="*/ 1037 h 1173"/>
                <a:gd name="T42" fmla="*/ 1416 w 1472"/>
                <a:gd name="T43" fmla="*/ 1092 h 1173"/>
                <a:gd name="T44" fmla="*/ 1242 w 1472"/>
                <a:gd name="T45" fmla="*/ 1092 h 1173"/>
                <a:gd name="T46" fmla="*/ 1218 w 1472"/>
                <a:gd name="T47" fmla="*/ 1092 h 1173"/>
                <a:gd name="T48" fmla="*/ 640 w 1472"/>
                <a:gd name="T49" fmla="*/ 1058 h 1173"/>
                <a:gd name="T50" fmla="*/ 604 w 1472"/>
                <a:gd name="T51" fmla="*/ 1094 h 1173"/>
                <a:gd name="T52" fmla="*/ 640 w 1472"/>
                <a:gd name="T53" fmla="*/ 1129 h 1173"/>
                <a:gd name="T54" fmla="*/ 677 w 1472"/>
                <a:gd name="T55" fmla="*/ 1092 h 1173"/>
                <a:gd name="T56" fmla="*/ 640 w 1472"/>
                <a:gd name="T57" fmla="*/ 1058 h 1173"/>
                <a:gd name="T58" fmla="*/ 929 w 1472"/>
                <a:gd name="T59" fmla="*/ 1058 h 1173"/>
                <a:gd name="T60" fmla="*/ 893 w 1472"/>
                <a:gd name="T61" fmla="*/ 1092 h 1173"/>
                <a:gd name="T62" fmla="*/ 927 w 1472"/>
                <a:gd name="T63" fmla="*/ 1129 h 1173"/>
                <a:gd name="T64" fmla="*/ 965 w 1472"/>
                <a:gd name="T65" fmla="*/ 1093 h 1173"/>
                <a:gd name="T66" fmla="*/ 929 w 1472"/>
                <a:gd name="T67" fmla="*/ 1058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72" h="1173">
                  <a:moveTo>
                    <a:pt x="1218" y="1092"/>
                  </a:moveTo>
                  <a:cubicBezTo>
                    <a:pt x="1217" y="1097"/>
                    <a:pt x="1216" y="1100"/>
                    <a:pt x="1215" y="1103"/>
                  </a:cubicBezTo>
                  <a:cubicBezTo>
                    <a:pt x="1202" y="1148"/>
                    <a:pt x="1171" y="1172"/>
                    <a:pt x="1124" y="1172"/>
                  </a:cubicBezTo>
                  <a:cubicBezTo>
                    <a:pt x="938" y="1172"/>
                    <a:pt x="752" y="1172"/>
                    <a:pt x="566" y="1173"/>
                  </a:cubicBezTo>
                  <a:cubicBezTo>
                    <a:pt x="548" y="1173"/>
                    <a:pt x="542" y="1168"/>
                    <a:pt x="542" y="1149"/>
                  </a:cubicBezTo>
                  <a:cubicBezTo>
                    <a:pt x="544" y="1105"/>
                    <a:pt x="543" y="1062"/>
                    <a:pt x="543" y="1015"/>
                  </a:cubicBezTo>
                  <a:cubicBezTo>
                    <a:pt x="557" y="1015"/>
                    <a:pt x="570" y="1015"/>
                    <a:pt x="582" y="1015"/>
                  </a:cubicBezTo>
                  <a:cubicBezTo>
                    <a:pt x="842" y="1015"/>
                    <a:pt x="1101" y="1015"/>
                    <a:pt x="1360" y="1015"/>
                  </a:cubicBezTo>
                  <a:cubicBezTo>
                    <a:pt x="1387" y="1015"/>
                    <a:pt x="1388" y="1015"/>
                    <a:pt x="1388" y="988"/>
                  </a:cubicBezTo>
                  <a:cubicBezTo>
                    <a:pt x="1388" y="691"/>
                    <a:pt x="1388" y="395"/>
                    <a:pt x="1388" y="98"/>
                  </a:cubicBezTo>
                  <a:cubicBezTo>
                    <a:pt x="1388" y="92"/>
                    <a:pt x="1387" y="87"/>
                    <a:pt x="1386" y="80"/>
                  </a:cubicBezTo>
                  <a:cubicBezTo>
                    <a:pt x="951" y="80"/>
                    <a:pt x="517" y="80"/>
                    <a:pt x="80" y="80"/>
                  </a:cubicBezTo>
                  <a:cubicBezTo>
                    <a:pt x="80" y="107"/>
                    <a:pt x="80" y="134"/>
                    <a:pt x="80" y="164"/>
                  </a:cubicBezTo>
                  <a:cubicBezTo>
                    <a:pt x="56" y="164"/>
                    <a:pt x="33" y="164"/>
                    <a:pt x="11" y="163"/>
                  </a:cubicBezTo>
                  <a:cubicBezTo>
                    <a:pt x="8" y="163"/>
                    <a:pt x="2" y="156"/>
                    <a:pt x="2" y="152"/>
                  </a:cubicBezTo>
                  <a:cubicBezTo>
                    <a:pt x="1" y="115"/>
                    <a:pt x="0" y="77"/>
                    <a:pt x="2" y="40"/>
                  </a:cubicBezTo>
                  <a:cubicBezTo>
                    <a:pt x="3" y="14"/>
                    <a:pt x="21" y="0"/>
                    <a:pt x="49" y="0"/>
                  </a:cubicBezTo>
                  <a:cubicBezTo>
                    <a:pt x="165" y="0"/>
                    <a:pt x="280" y="0"/>
                    <a:pt x="395" y="0"/>
                  </a:cubicBezTo>
                  <a:cubicBezTo>
                    <a:pt x="736" y="0"/>
                    <a:pt x="1076" y="0"/>
                    <a:pt x="1417" y="0"/>
                  </a:cubicBezTo>
                  <a:cubicBezTo>
                    <a:pt x="1459" y="0"/>
                    <a:pt x="1472" y="13"/>
                    <a:pt x="1472" y="55"/>
                  </a:cubicBezTo>
                  <a:cubicBezTo>
                    <a:pt x="1472" y="382"/>
                    <a:pt x="1472" y="709"/>
                    <a:pt x="1472" y="1037"/>
                  </a:cubicBezTo>
                  <a:cubicBezTo>
                    <a:pt x="1472" y="1080"/>
                    <a:pt x="1460" y="1092"/>
                    <a:pt x="1416" y="1092"/>
                  </a:cubicBezTo>
                  <a:cubicBezTo>
                    <a:pt x="1358" y="1092"/>
                    <a:pt x="1300" y="1092"/>
                    <a:pt x="1242" y="1092"/>
                  </a:cubicBezTo>
                  <a:cubicBezTo>
                    <a:pt x="1234" y="1092"/>
                    <a:pt x="1226" y="1092"/>
                    <a:pt x="1218" y="1092"/>
                  </a:cubicBezTo>
                  <a:close/>
                  <a:moveTo>
                    <a:pt x="640" y="1058"/>
                  </a:moveTo>
                  <a:cubicBezTo>
                    <a:pt x="621" y="1058"/>
                    <a:pt x="604" y="1075"/>
                    <a:pt x="604" y="1094"/>
                  </a:cubicBezTo>
                  <a:cubicBezTo>
                    <a:pt x="604" y="1112"/>
                    <a:pt x="621" y="1129"/>
                    <a:pt x="640" y="1129"/>
                  </a:cubicBezTo>
                  <a:cubicBezTo>
                    <a:pt x="661" y="1129"/>
                    <a:pt x="677" y="1113"/>
                    <a:pt x="677" y="1092"/>
                  </a:cubicBezTo>
                  <a:cubicBezTo>
                    <a:pt x="676" y="1073"/>
                    <a:pt x="660" y="1058"/>
                    <a:pt x="640" y="1058"/>
                  </a:cubicBezTo>
                  <a:close/>
                  <a:moveTo>
                    <a:pt x="929" y="1058"/>
                  </a:moveTo>
                  <a:cubicBezTo>
                    <a:pt x="910" y="1058"/>
                    <a:pt x="893" y="1073"/>
                    <a:pt x="893" y="1092"/>
                  </a:cubicBezTo>
                  <a:cubicBezTo>
                    <a:pt x="892" y="1111"/>
                    <a:pt x="908" y="1128"/>
                    <a:pt x="927" y="1129"/>
                  </a:cubicBezTo>
                  <a:cubicBezTo>
                    <a:pt x="947" y="1130"/>
                    <a:pt x="964" y="1114"/>
                    <a:pt x="965" y="1093"/>
                  </a:cubicBezTo>
                  <a:cubicBezTo>
                    <a:pt x="965" y="1074"/>
                    <a:pt x="949" y="1058"/>
                    <a:pt x="929" y="10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7578" tIns="33789" rIns="67578" bIns="33789" numCol="1" anchor="t" anchorCtr="0" compatLnSpc="1"/>
            <a:lstStyle/>
            <a:p>
              <a:endParaRPr lang="zh-CN" altLang="en-US" sz="1330">
                <a:cs typeface="+mn-ea"/>
                <a:sym typeface="+mn-lt"/>
              </a:endParaRPr>
            </a:p>
          </p:txBody>
        </p:sp>
        <p:sp>
          <p:nvSpPr>
            <p:cNvPr id="60" name="稻壳儿春秋广告/盗版必究        原创来源：http://chn.docer.com/works?userid=199329941#!/work_time"/>
            <p:cNvSpPr/>
            <p:nvPr/>
          </p:nvSpPr>
          <p:spPr bwMode="auto">
            <a:xfrm>
              <a:off x="2721" y="888"/>
              <a:ext cx="1214" cy="1445"/>
            </a:xfrm>
            <a:custGeom>
              <a:avLst/>
              <a:gdLst>
                <a:gd name="T0" fmla="*/ 580 w 580"/>
                <a:gd name="T1" fmla="*/ 485 h 689"/>
                <a:gd name="T2" fmla="*/ 568 w 580"/>
                <a:gd name="T3" fmla="*/ 587 h 689"/>
                <a:gd name="T4" fmla="*/ 469 w 580"/>
                <a:gd name="T5" fmla="*/ 676 h 689"/>
                <a:gd name="T6" fmla="*/ 376 w 580"/>
                <a:gd name="T7" fmla="*/ 606 h 689"/>
                <a:gd name="T8" fmla="*/ 392 w 580"/>
                <a:gd name="T9" fmla="*/ 516 h 689"/>
                <a:gd name="T10" fmla="*/ 429 w 580"/>
                <a:gd name="T11" fmla="*/ 469 h 689"/>
                <a:gd name="T12" fmla="*/ 468 w 580"/>
                <a:gd name="T13" fmla="*/ 340 h 689"/>
                <a:gd name="T14" fmla="*/ 439 w 580"/>
                <a:gd name="T15" fmla="*/ 313 h 689"/>
                <a:gd name="T16" fmla="*/ 240 w 580"/>
                <a:gd name="T17" fmla="*/ 230 h 689"/>
                <a:gd name="T18" fmla="*/ 194 w 580"/>
                <a:gd name="T19" fmla="*/ 173 h 689"/>
                <a:gd name="T20" fmla="*/ 180 w 580"/>
                <a:gd name="T21" fmla="*/ 159 h 689"/>
                <a:gd name="T22" fmla="*/ 164 w 580"/>
                <a:gd name="T23" fmla="*/ 171 h 689"/>
                <a:gd name="T24" fmla="*/ 133 w 580"/>
                <a:gd name="T25" fmla="*/ 324 h 689"/>
                <a:gd name="T26" fmla="*/ 185 w 580"/>
                <a:gd name="T27" fmla="*/ 486 h 689"/>
                <a:gd name="T28" fmla="*/ 208 w 580"/>
                <a:gd name="T29" fmla="*/ 512 h 689"/>
                <a:gd name="T30" fmla="*/ 220 w 580"/>
                <a:gd name="T31" fmla="*/ 640 h 689"/>
                <a:gd name="T32" fmla="*/ 80 w 580"/>
                <a:gd name="T33" fmla="*/ 653 h 689"/>
                <a:gd name="T34" fmla="*/ 42 w 580"/>
                <a:gd name="T35" fmla="*/ 596 h 689"/>
                <a:gd name="T36" fmla="*/ 26 w 580"/>
                <a:gd name="T37" fmla="*/ 248 h 689"/>
                <a:gd name="T38" fmla="*/ 188 w 580"/>
                <a:gd name="T39" fmla="*/ 38 h 689"/>
                <a:gd name="T40" fmla="*/ 436 w 580"/>
                <a:gd name="T41" fmla="*/ 49 h 689"/>
                <a:gd name="T42" fmla="*/ 520 w 580"/>
                <a:gd name="T43" fmla="*/ 155 h 689"/>
                <a:gd name="T44" fmla="*/ 580 w 580"/>
                <a:gd name="T45" fmla="*/ 48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0" h="689">
                  <a:moveTo>
                    <a:pt x="580" y="485"/>
                  </a:moveTo>
                  <a:cubicBezTo>
                    <a:pt x="577" y="512"/>
                    <a:pt x="573" y="550"/>
                    <a:pt x="568" y="587"/>
                  </a:cubicBezTo>
                  <a:cubicBezTo>
                    <a:pt x="560" y="637"/>
                    <a:pt x="518" y="674"/>
                    <a:pt x="469" y="676"/>
                  </a:cubicBezTo>
                  <a:cubicBezTo>
                    <a:pt x="425" y="677"/>
                    <a:pt x="387" y="649"/>
                    <a:pt x="376" y="606"/>
                  </a:cubicBezTo>
                  <a:cubicBezTo>
                    <a:pt x="367" y="573"/>
                    <a:pt x="375" y="543"/>
                    <a:pt x="392" y="516"/>
                  </a:cubicBezTo>
                  <a:cubicBezTo>
                    <a:pt x="403" y="499"/>
                    <a:pt x="415" y="483"/>
                    <a:pt x="429" y="469"/>
                  </a:cubicBezTo>
                  <a:cubicBezTo>
                    <a:pt x="461" y="432"/>
                    <a:pt x="471" y="388"/>
                    <a:pt x="468" y="340"/>
                  </a:cubicBezTo>
                  <a:cubicBezTo>
                    <a:pt x="467" y="323"/>
                    <a:pt x="457" y="315"/>
                    <a:pt x="439" y="313"/>
                  </a:cubicBezTo>
                  <a:cubicBezTo>
                    <a:pt x="365" y="305"/>
                    <a:pt x="297" y="279"/>
                    <a:pt x="240" y="230"/>
                  </a:cubicBezTo>
                  <a:cubicBezTo>
                    <a:pt x="221" y="215"/>
                    <a:pt x="209" y="192"/>
                    <a:pt x="194" y="173"/>
                  </a:cubicBezTo>
                  <a:cubicBezTo>
                    <a:pt x="190" y="168"/>
                    <a:pt x="185" y="159"/>
                    <a:pt x="180" y="159"/>
                  </a:cubicBezTo>
                  <a:cubicBezTo>
                    <a:pt x="175" y="159"/>
                    <a:pt x="167" y="166"/>
                    <a:pt x="164" y="171"/>
                  </a:cubicBezTo>
                  <a:cubicBezTo>
                    <a:pt x="137" y="219"/>
                    <a:pt x="129" y="270"/>
                    <a:pt x="133" y="324"/>
                  </a:cubicBezTo>
                  <a:cubicBezTo>
                    <a:pt x="137" y="382"/>
                    <a:pt x="147" y="439"/>
                    <a:pt x="185" y="486"/>
                  </a:cubicBezTo>
                  <a:cubicBezTo>
                    <a:pt x="192" y="495"/>
                    <a:pt x="200" y="504"/>
                    <a:pt x="208" y="512"/>
                  </a:cubicBezTo>
                  <a:cubicBezTo>
                    <a:pt x="251" y="554"/>
                    <a:pt x="256" y="599"/>
                    <a:pt x="220" y="640"/>
                  </a:cubicBezTo>
                  <a:cubicBezTo>
                    <a:pt x="183" y="681"/>
                    <a:pt x="121" y="689"/>
                    <a:pt x="80" y="653"/>
                  </a:cubicBezTo>
                  <a:cubicBezTo>
                    <a:pt x="63" y="638"/>
                    <a:pt x="47" y="617"/>
                    <a:pt x="42" y="596"/>
                  </a:cubicBezTo>
                  <a:cubicBezTo>
                    <a:pt x="12" y="482"/>
                    <a:pt x="0" y="365"/>
                    <a:pt x="26" y="248"/>
                  </a:cubicBezTo>
                  <a:cubicBezTo>
                    <a:pt x="47" y="154"/>
                    <a:pt x="97" y="79"/>
                    <a:pt x="188" y="38"/>
                  </a:cubicBezTo>
                  <a:cubicBezTo>
                    <a:pt x="271" y="0"/>
                    <a:pt x="355" y="6"/>
                    <a:pt x="436" y="49"/>
                  </a:cubicBezTo>
                  <a:cubicBezTo>
                    <a:pt x="478" y="71"/>
                    <a:pt x="501" y="112"/>
                    <a:pt x="520" y="155"/>
                  </a:cubicBezTo>
                  <a:cubicBezTo>
                    <a:pt x="566" y="256"/>
                    <a:pt x="579" y="364"/>
                    <a:pt x="580" y="4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7578" tIns="33789" rIns="67578" bIns="33789" numCol="1" anchor="t" anchorCtr="0" compatLnSpc="1"/>
            <a:lstStyle/>
            <a:p>
              <a:endParaRPr lang="zh-CN" altLang="en-US" sz="1330">
                <a:cs typeface="+mn-ea"/>
                <a:sym typeface="+mn-lt"/>
              </a:endParaRPr>
            </a:p>
          </p:txBody>
        </p:sp>
        <p:sp>
          <p:nvSpPr>
            <p:cNvPr id="61" name="稻壳儿春秋广告/盗版必究        原创来源：http://chn.docer.com/works?userid=199329941#!/work_time"/>
            <p:cNvSpPr/>
            <p:nvPr/>
          </p:nvSpPr>
          <p:spPr bwMode="auto">
            <a:xfrm>
              <a:off x="5623" y="1287"/>
              <a:ext cx="247" cy="1029"/>
            </a:xfrm>
            <a:custGeom>
              <a:avLst/>
              <a:gdLst>
                <a:gd name="T0" fmla="*/ 117 w 118"/>
                <a:gd name="T1" fmla="*/ 246 h 491"/>
                <a:gd name="T2" fmla="*/ 117 w 118"/>
                <a:gd name="T3" fmla="*/ 470 h 491"/>
                <a:gd name="T4" fmla="*/ 97 w 118"/>
                <a:gd name="T5" fmla="*/ 490 h 491"/>
                <a:gd name="T6" fmla="*/ 21 w 118"/>
                <a:gd name="T7" fmla="*/ 490 h 491"/>
                <a:gd name="T8" fmla="*/ 1 w 118"/>
                <a:gd name="T9" fmla="*/ 467 h 491"/>
                <a:gd name="T10" fmla="*/ 1 w 118"/>
                <a:gd name="T11" fmla="*/ 104 h 491"/>
                <a:gd name="T12" fmla="*/ 1 w 118"/>
                <a:gd name="T13" fmla="*/ 20 h 491"/>
                <a:gd name="T14" fmla="*/ 19 w 118"/>
                <a:gd name="T15" fmla="*/ 1 h 491"/>
                <a:gd name="T16" fmla="*/ 97 w 118"/>
                <a:gd name="T17" fmla="*/ 1 h 491"/>
                <a:gd name="T18" fmla="*/ 117 w 118"/>
                <a:gd name="T19" fmla="*/ 22 h 491"/>
                <a:gd name="T20" fmla="*/ 117 w 118"/>
                <a:gd name="T21" fmla="*/ 246 h 491"/>
                <a:gd name="T22" fmla="*/ 117 w 118"/>
                <a:gd name="T23" fmla="*/ 246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491">
                  <a:moveTo>
                    <a:pt x="117" y="246"/>
                  </a:moveTo>
                  <a:cubicBezTo>
                    <a:pt x="117" y="321"/>
                    <a:pt x="117" y="395"/>
                    <a:pt x="117" y="470"/>
                  </a:cubicBezTo>
                  <a:cubicBezTo>
                    <a:pt x="117" y="485"/>
                    <a:pt x="113" y="491"/>
                    <a:pt x="97" y="490"/>
                  </a:cubicBezTo>
                  <a:cubicBezTo>
                    <a:pt x="72" y="489"/>
                    <a:pt x="46" y="489"/>
                    <a:pt x="21" y="490"/>
                  </a:cubicBezTo>
                  <a:cubicBezTo>
                    <a:pt x="3" y="491"/>
                    <a:pt x="1" y="482"/>
                    <a:pt x="1" y="467"/>
                  </a:cubicBezTo>
                  <a:cubicBezTo>
                    <a:pt x="1" y="346"/>
                    <a:pt x="1" y="225"/>
                    <a:pt x="1" y="104"/>
                  </a:cubicBezTo>
                  <a:cubicBezTo>
                    <a:pt x="1" y="76"/>
                    <a:pt x="1" y="48"/>
                    <a:pt x="1" y="20"/>
                  </a:cubicBezTo>
                  <a:cubicBezTo>
                    <a:pt x="0" y="6"/>
                    <a:pt x="6" y="1"/>
                    <a:pt x="19" y="1"/>
                  </a:cubicBezTo>
                  <a:cubicBezTo>
                    <a:pt x="45" y="2"/>
                    <a:pt x="71" y="2"/>
                    <a:pt x="97" y="1"/>
                  </a:cubicBezTo>
                  <a:cubicBezTo>
                    <a:pt x="114" y="0"/>
                    <a:pt x="118" y="7"/>
                    <a:pt x="117" y="22"/>
                  </a:cubicBezTo>
                  <a:cubicBezTo>
                    <a:pt x="117" y="97"/>
                    <a:pt x="117" y="171"/>
                    <a:pt x="117" y="246"/>
                  </a:cubicBezTo>
                  <a:cubicBezTo>
                    <a:pt x="117" y="246"/>
                    <a:pt x="117" y="246"/>
                    <a:pt x="117"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7578" tIns="33789" rIns="67578" bIns="33789" numCol="1" anchor="t" anchorCtr="0" compatLnSpc="1"/>
            <a:lstStyle/>
            <a:p>
              <a:endParaRPr lang="zh-CN" altLang="en-US" sz="1330">
                <a:cs typeface="+mn-ea"/>
                <a:sym typeface="+mn-lt"/>
              </a:endParaRPr>
            </a:p>
          </p:txBody>
        </p:sp>
        <p:sp>
          <p:nvSpPr>
            <p:cNvPr id="62" name="稻壳儿春秋广告/盗版必究        原创来源：http://chn.docer.com/works?userid=199329941#!/work_time"/>
            <p:cNvSpPr/>
            <p:nvPr/>
          </p:nvSpPr>
          <p:spPr bwMode="auto">
            <a:xfrm>
              <a:off x="5062" y="1582"/>
              <a:ext cx="245" cy="734"/>
            </a:xfrm>
            <a:custGeom>
              <a:avLst/>
              <a:gdLst>
                <a:gd name="T0" fmla="*/ 1 w 117"/>
                <a:gd name="T1" fmla="*/ 175 h 350"/>
                <a:gd name="T2" fmla="*/ 0 w 117"/>
                <a:gd name="T3" fmla="*/ 21 h 350"/>
                <a:gd name="T4" fmla="*/ 21 w 117"/>
                <a:gd name="T5" fmla="*/ 0 h 350"/>
                <a:gd name="T6" fmla="*/ 97 w 117"/>
                <a:gd name="T7" fmla="*/ 0 h 350"/>
                <a:gd name="T8" fmla="*/ 117 w 117"/>
                <a:gd name="T9" fmla="*/ 19 h 350"/>
                <a:gd name="T10" fmla="*/ 117 w 117"/>
                <a:gd name="T11" fmla="*/ 331 h 350"/>
                <a:gd name="T12" fmla="*/ 99 w 117"/>
                <a:gd name="T13" fmla="*/ 349 h 350"/>
                <a:gd name="T14" fmla="*/ 19 w 117"/>
                <a:gd name="T15" fmla="*/ 349 h 350"/>
                <a:gd name="T16" fmla="*/ 1 w 117"/>
                <a:gd name="T17" fmla="*/ 330 h 350"/>
                <a:gd name="T18" fmla="*/ 1 w 117"/>
                <a:gd name="T19" fmla="*/ 175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 h="350">
                  <a:moveTo>
                    <a:pt x="1" y="175"/>
                  </a:moveTo>
                  <a:cubicBezTo>
                    <a:pt x="1" y="123"/>
                    <a:pt x="1" y="72"/>
                    <a:pt x="0" y="21"/>
                  </a:cubicBezTo>
                  <a:cubicBezTo>
                    <a:pt x="0" y="5"/>
                    <a:pt x="5" y="0"/>
                    <a:pt x="21" y="0"/>
                  </a:cubicBezTo>
                  <a:cubicBezTo>
                    <a:pt x="46" y="1"/>
                    <a:pt x="72" y="1"/>
                    <a:pt x="97" y="0"/>
                  </a:cubicBezTo>
                  <a:cubicBezTo>
                    <a:pt x="111" y="0"/>
                    <a:pt x="117" y="4"/>
                    <a:pt x="117" y="19"/>
                  </a:cubicBezTo>
                  <a:cubicBezTo>
                    <a:pt x="117" y="123"/>
                    <a:pt x="117" y="227"/>
                    <a:pt x="117" y="331"/>
                  </a:cubicBezTo>
                  <a:cubicBezTo>
                    <a:pt x="117" y="345"/>
                    <a:pt x="112" y="350"/>
                    <a:pt x="99" y="349"/>
                  </a:cubicBezTo>
                  <a:cubicBezTo>
                    <a:pt x="72" y="349"/>
                    <a:pt x="45" y="348"/>
                    <a:pt x="19" y="349"/>
                  </a:cubicBezTo>
                  <a:cubicBezTo>
                    <a:pt x="4" y="350"/>
                    <a:pt x="0" y="344"/>
                    <a:pt x="1" y="330"/>
                  </a:cubicBezTo>
                  <a:cubicBezTo>
                    <a:pt x="1" y="278"/>
                    <a:pt x="1" y="226"/>
                    <a:pt x="1" y="1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7578" tIns="33789" rIns="67578" bIns="33789" numCol="1" anchor="t" anchorCtr="0" compatLnSpc="1"/>
            <a:lstStyle/>
            <a:p>
              <a:endParaRPr lang="zh-CN" altLang="en-US" sz="1330">
                <a:cs typeface="+mn-ea"/>
                <a:sym typeface="+mn-lt"/>
              </a:endParaRPr>
            </a:p>
          </p:txBody>
        </p:sp>
        <p:sp>
          <p:nvSpPr>
            <p:cNvPr id="63" name="稻壳儿春秋广告/盗版必究        原创来源：http://chn.docer.com/works?userid=199329941#!/work_time"/>
            <p:cNvSpPr/>
            <p:nvPr/>
          </p:nvSpPr>
          <p:spPr bwMode="auto">
            <a:xfrm>
              <a:off x="4557" y="880"/>
              <a:ext cx="1244" cy="705"/>
            </a:xfrm>
            <a:custGeom>
              <a:avLst/>
              <a:gdLst>
                <a:gd name="T0" fmla="*/ 500 w 594"/>
                <a:gd name="T1" fmla="*/ 29 h 336"/>
                <a:gd name="T2" fmla="*/ 584 w 594"/>
                <a:gd name="T3" fmla="*/ 0 h 336"/>
                <a:gd name="T4" fmla="*/ 594 w 594"/>
                <a:gd name="T5" fmla="*/ 89 h 336"/>
                <a:gd name="T6" fmla="*/ 588 w 594"/>
                <a:gd name="T7" fmla="*/ 89 h 336"/>
                <a:gd name="T8" fmla="*/ 545 w 594"/>
                <a:gd name="T9" fmla="*/ 99 h 336"/>
                <a:gd name="T10" fmla="*/ 263 w 594"/>
                <a:gd name="T11" fmla="*/ 288 h 336"/>
                <a:gd name="T12" fmla="*/ 33 w 594"/>
                <a:gd name="T13" fmla="*/ 335 h 336"/>
                <a:gd name="T14" fmla="*/ 3 w 594"/>
                <a:gd name="T15" fmla="*/ 312 h 336"/>
                <a:gd name="T16" fmla="*/ 30 w 594"/>
                <a:gd name="T17" fmla="*/ 284 h 336"/>
                <a:gd name="T18" fmla="*/ 307 w 594"/>
                <a:gd name="T19" fmla="*/ 215 h 336"/>
                <a:gd name="T20" fmla="*/ 503 w 594"/>
                <a:gd name="T21" fmla="*/ 70 h 336"/>
                <a:gd name="T22" fmla="*/ 500 w 594"/>
                <a:gd name="T23" fmla="*/ 29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4" h="336">
                  <a:moveTo>
                    <a:pt x="500" y="29"/>
                  </a:moveTo>
                  <a:cubicBezTo>
                    <a:pt x="528" y="19"/>
                    <a:pt x="555" y="10"/>
                    <a:pt x="584" y="0"/>
                  </a:cubicBezTo>
                  <a:cubicBezTo>
                    <a:pt x="588" y="31"/>
                    <a:pt x="591" y="60"/>
                    <a:pt x="594" y="89"/>
                  </a:cubicBezTo>
                  <a:cubicBezTo>
                    <a:pt x="591" y="89"/>
                    <a:pt x="589" y="90"/>
                    <a:pt x="588" y="89"/>
                  </a:cubicBezTo>
                  <a:cubicBezTo>
                    <a:pt x="564" y="76"/>
                    <a:pt x="565" y="76"/>
                    <a:pt x="545" y="99"/>
                  </a:cubicBezTo>
                  <a:cubicBezTo>
                    <a:pt x="468" y="188"/>
                    <a:pt x="373" y="248"/>
                    <a:pt x="263" y="288"/>
                  </a:cubicBezTo>
                  <a:cubicBezTo>
                    <a:pt x="188" y="315"/>
                    <a:pt x="111" y="329"/>
                    <a:pt x="33" y="335"/>
                  </a:cubicBezTo>
                  <a:cubicBezTo>
                    <a:pt x="16" y="336"/>
                    <a:pt x="6" y="328"/>
                    <a:pt x="3" y="312"/>
                  </a:cubicBezTo>
                  <a:cubicBezTo>
                    <a:pt x="0" y="298"/>
                    <a:pt x="13" y="285"/>
                    <a:pt x="30" y="284"/>
                  </a:cubicBezTo>
                  <a:cubicBezTo>
                    <a:pt x="126" y="276"/>
                    <a:pt x="219" y="255"/>
                    <a:pt x="307" y="215"/>
                  </a:cubicBezTo>
                  <a:cubicBezTo>
                    <a:pt x="383" y="181"/>
                    <a:pt x="449" y="134"/>
                    <a:pt x="503" y="70"/>
                  </a:cubicBezTo>
                  <a:cubicBezTo>
                    <a:pt x="522" y="48"/>
                    <a:pt x="522" y="48"/>
                    <a:pt x="500"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7578" tIns="33789" rIns="67578" bIns="33789" numCol="1" anchor="t" anchorCtr="0" compatLnSpc="1"/>
            <a:lstStyle/>
            <a:p>
              <a:endParaRPr lang="zh-CN" altLang="en-US" sz="1330">
                <a:cs typeface="+mn-ea"/>
                <a:sym typeface="+mn-lt"/>
              </a:endParaRPr>
            </a:p>
          </p:txBody>
        </p:sp>
        <p:sp>
          <p:nvSpPr>
            <p:cNvPr id="64" name="稻壳儿春秋广告/盗版必究        原创来源：http://chn.docer.com/works?userid=199329941#!/work_time"/>
            <p:cNvSpPr/>
            <p:nvPr/>
          </p:nvSpPr>
          <p:spPr bwMode="auto">
            <a:xfrm>
              <a:off x="4492" y="1801"/>
              <a:ext cx="247" cy="507"/>
            </a:xfrm>
            <a:custGeom>
              <a:avLst/>
              <a:gdLst>
                <a:gd name="T0" fmla="*/ 117 w 118"/>
                <a:gd name="T1" fmla="*/ 123 h 242"/>
                <a:gd name="T2" fmla="*/ 117 w 118"/>
                <a:gd name="T3" fmla="*/ 223 h 242"/>
                <a:gd name="T4" fmla="*/ 99 w 118"/>
                <a:gd name="T5" fmla="*/ 241 h 242"/>
                <a:gd name="T6" fmla="*/ 19 w 118"/>
                <a:gd name="T7" fmla="*/ 241 h 242"/>
                <a:gd name="T8" fmla="*/ 1 w 118"/>
                <a:gd name="T9" fmla="*/ 223 h 242"/>
                <a:gd name="T10" fmla="*/ 1 w 118"/>
                <a:gd name="T11" fmla="*/ 19 h 242"/>
                <a:gd name="T12" fmla="*/ 19 w 118"/>
                <a:gd name="T13" fmla="*/ 1 h 242"/>
                <a:gd name="T14" fmla="*/ 99 w 118"/>
                <a:gd name="T15" fmla="*/ 1 h 242"/>
                <a:gd name="T16" fmla="*/ 117 w 118"/>
                <a:gd name="T17" fmla="*/ 19 h 242"/>
                <a:gd name="T18" fmla="*/ 117 w 118"/>
                <a:gd name="T19" fmla="*/ 123 h 242"/>
                <a:gd name="T20" fmla="*/ 117 w 118"/>
                <a:gd name="T21" fmla="*/ 12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8" h="242">
                  <a:moveTo>
                    <a:pt x="117" y="123"/>
                  </a:moveTo>
                  <a:cubicBezTo>
                    <a:pt x="117" y="156"/>
                    <a:pt x="117" y="190"/>
                    <a:pt x="117" y="223"/>
                  </a:cubicBezTo>
                  <a:cubicBezTo>
                    <a:pt x="118" y="237"/>
                    <a:pt x="113" y="242"/>
                    <a:pt x="99" y="241"/>
                  </a:cubicBezTo>
                  <a:cubicBezTo>
                    <a:pt x="72" y="241"/>
                    <a:pt x="46" y="241"/>
                    <a:pt x="19" y="241"/>
                  </a:cubicBezTo>
                  <a:cubicBezTo>
                    <a:pt x="5" y="242"/>
                    <a:pt x="1" y="236"/>
                    <a:pt x="1" y="223"/>
                  </a:cubicBezTo>
                  <a:cubicBezTo>
                    <a:pt x="1" y="155"/>
                    <a:pt x="1" y="87"/>
                    <a:pt x="1" y="19"/>
                  </a:cubicBezTo>
                  <a:cubicBezTo>
                    <a:pt x="0" y="5"/>
                    <a:pt x="5" y="0"/>
                    <a:pt x="19" y="1"/>
                  </a:cubicBezTo>
                  <a:cubicBezTo>
                    <a:pt x="46" y="1"/>
                    <a:pt x="72" y="1"/>
                    <a:pt x="99" y="1"/>
                  </a:cubicBezTo>
                  <a:cubicBezTo>
                    <a:pt x="113" y="0"/>
                    <a:pt x="117" y="6"/>
                    <a:pt x="117" y="19"/>
                  </a:cubicBezTo>
                  <a:cubicBezTo>
                    <a:pt x="117" y="54"/>
                    <a:pt x="117" y="89"/>
                    <a:pt x="117" y="123"/>
                  </a:cubicBezTo>
                  <a:cubicBezTo>
                    <a:pt x="117" y="123"/>
                    <a:pt x="117" y="123"/>
                    <a:pt x="117"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7578" tIns="33789" rIns="67578" bIns="33789" numCol="1" anchor="t" anchorCtr="0" compatLnSpc="1"/>
            <a:lstStyle/>
            <a:p>
              <a:endParaRPr lang="zh-CN" altLang="en-US" sz="1330">
                <a:cs typeface="+mn-ea"/>
                <a:sym typeface="+mn-lt"/>
              </a:endParaRPr>
            </a:p>
          </p:txBody>
        </p:sp>
      </p:grpSp>
      <p:sp>
        <p:nvSpPr>
          <p:cNvPr id="65" name="稻壳儿春秋广告/盗版必究        原创来源：http://chn.docer.com/works?userid=199329941#!/work_time"/>
          <p:cNvSpPr/>
          <p:nvPr/>
        </p:nvSpPr>
        <p:spPr>
          <a:xfrm>
            <a:off x="5157648" y="2097492"/>
            <a:ext cx="295702" cy="295702"/>
          </a:xfrm>
          <a:prstGeom prst="ellipse">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80" dirty="0">
                <a:solidFill>
                  <a:schemeClr val="bg1"/>
                </a:solidFill>
                <a:cs typeface="+mn-ea"/>
                <a:sym typeface="+mn-lt"/>
              </a:rPr>
              <a:t>2</a:t>
            </a:r>
            <a:endParaRPr lang="zh-CN" altLang="en-US" sz="1180" dirty="0">
              <a:solidFill>
                <a:schemeClr val="bg1"/>
              </a:solidFill>
              <a:cs typeface="+mn-ea"/>
              <a:sym typeface="+mn-lt"/>
            </a:endParaRPr>
          </a:p>
        </p:txBody>
      </p:sp>
      <p:sp>
        <p:nvSpPr>
          <p:cNvPr id="66" name="稻壳儿春秋广告/盗版必究        原创来源：http://chn.docer.com/works?userid=199329941#!/work_time"/>
          <p:cNvSpPr/>
          <p:nvPr/>
        </p:nvSpPr>
        <p:spPr>
          <a:xfrm>
            <a:off x="5571476" y="2097492"/>
            <a:ext cx="295702" cy="295702"/>
          </a:xfrm>
          <a:prstGeom prst="ellipse">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80" dirty="0">
                <a:solidFill>
                  <a:schemeClr val="bg1"/>
                </a:solidFill>
                <a:cs typeface="+mn-ea"/>
                <a:sym typeface="+mn-lt"/>
              </a:rPr>
              <a:t>0</a:t>
            </a:r>
            <a:endParaRPr lang="zh-CN" altLang="en-US" sz="1180" dirty="0">
              <a:solidFill>
                <a:schemeClr val="bg1"/>
              </a:solidFill>
              <a:cs typeface="+mn-ea"/>
              <a:sym typeface="+mn-lt"/>
            </a:endParaRPr>
          </a:p>
        </p:txBody>
      </p:sp>
      <p:sp>
        <p:nvSpPr>
          <p:cNvPr id="67" name="稻壳儿春秋广告/盗版必究        原创来源：http://chn.docer.com/works?userid=199329941#!/work_time"/>
          <p:cNvSpPr/>
          <p:nvPr/>
        </p:nvSpPr>
        <p:spPr>
          <a:xfrm>
            <a:off x="5985304" y="2097492"/>
            <a:ext cx="295702" cy="295702"/>
          </a:xfrm>
          <a:prstGeom prst="ellipse">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80" dirty="0">
                <a:solidFill>
                  <a:schemeClr val="bg1"/>
                </a:solidFill>
                <a:cs typeface="+mn-ea"/>
                <a:sym typeface="+mn-lt"/>
              </a:rPr>
              <a:t>1</a:t>
            </a:r>
            <a:endParaRPr lang="zh-CN" altLang="en-US" sz="1180" dirty="0">
              <a:solidFill>
                <a:schemeClr val="bg1"/>
              </a:solidFill>
              <a:cs typeface="+mn-ea"/>
              <a:sym typeface="+mn-lt"/>
            </a:endParaRPr>
          </a:p>
        </p:txBody>
      </p:sp>
      <p:sp>
        <p:nvSpPr>
          <p:cNvPr id="68" name="稻壳儿春秋广告/盗版必究        原创来源：http://chn.docer.com/works?userid=199329941#!/work_time"/>
          <p:cNvSpPr/>
          <p:nvPr/>
        </p:nvSpPr>
        <p:spPr>
          <a:xfrm>
            <a:off x="6399132" y="2097492"/>
            <a:ext cx="295702" cy="295702"/>
          </a:xfrm>
          <a:prstGeom prst="ellipse">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80" dirty="0">
                <a:solidFill>
                  <a:schemeClr val="bg1"/>
                </a:solidFill>
                <a:cs typeface="+mn-ea"/>
                <a:sym typeface="+mn-lt"/>
              </a:rPr>
              <a:t>X</a:t>
            </a:r>
            <a:endParaRPr lang="zh-CN" altLang="en-US" sz="1180" dirty="0">
              <a:solidFill>
                <a:schemeClr val="bg1"/>
              </a:solidFill>
              <a:cs typeface="+mn-ea"/>
              <a:sym typeface="+mn-lt"/>
            </a:endParaRPr>
          </a:p>
        </p:txBody>
      </p:sp>
      <p:grpSp>
        <p:nvGrpSpPr>
          <p:cNvPr id="115" name="组合 114"/>
          <p:cNvGrpSpPr/>
          <p:nvPr/>
        </p:nvGrpSpPr>
        <p:grpSpPr>
          <a:xfrm>
            <a:off x="5157585" y="2648962"/>
            <a:ext cx="2921376" cy="1554842"/>
            <a:chOff x="1136195" y="2091953"/>
            <a:chExt cx="3952875" cy="2103835"/>
          </a:xfrm>
        </p:grpSpPr>
        <p:sp>
          <p:nvSpPr>
            <p:cNvPr id="116" name="文本框 27"/>
            <p:cNvSpPr txBox="1"/>
            <p:nvPr/>
          </p:nvSpPr>
          <p:spPr>
            <a:xfrm>
              <a:off x="1136195" y="2091953"/>
              <a:ext cx="1623907" cy="400392"/>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330" b="1" dirty="0">
                  <a:solidFill>
                    <a:schemeClr val="tx1">
                      <a:lumMod val="75000"/>
                      <a:lumOff val="25000"/>
                    </a:schemeClr>
                  </a:solidFill>
                  <a:cs typeface="+mn-ea"/>
                  <a:sym typeface="+mn-lt"/>
                </a:rPr>
                <a:t>标题添加此处</a:t>
              </a:r>
            </a:p>
          </p:txBody>
        </p:sp>
        <p:sp>
          <p:nvSpPr>
            <p:cNvPr id="117" name="文本框 28"/>
            <p:cNvSpPr txBox="1"/>
            <p:nvPr/>
          </p:nvSpPr>
          <p:spPr>
            <a:xfrm>
              <a:off x="1136195" y="2406913"/>
              <a:ext cx="3952875" cy="1788875"/>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80000"/>
                </a:lnSpc>
              </a:pPr>
              <a:r>
                <a:rPr lang="en-US" altLang="zh-CN" sz="885" dirty="0">
                  <a:solidFill>
                    <a:schemeClr val="tx1">
                      <a:lumMod val="50000"/>
                      <a:lumOff val="50000"/>
                    </a:schemeClr>
                  </a:solidFill>
                  <a:cs typeface="+mn-ea"/>
                  <a:sym typeface="+mn-lt"/>
                </a:rPr>
                <a:t>单击输入标题内容单击输入标题内容单击输入标题内容单击输入标题内容单击输入标题内容单击输入标题内容单击输入标题内容单击输入标题内容单击输入标题内容单击输入标题内容</a:t>
              </a:r>
              <a:endParaRPr lang="en-US" altLang="zh-CN" sz="885" dirty="0">
                <a:solidFill>
                  <a:schemeClr val="tx1">
                    <a:lumMod val="75000"/>
                    <a:lumOff val="25000"/>
                  </a:schemeClr>
                </a:solidFill>
                <a:cs typeface="+mn-ea"/>
                <a:sym typeface="+mn-lt"/>
              </a:endParaRPr>
            </a:p>
            <a:p>
              <a:pPr lvl="0">
                <a:lnSpc>
                  <a:spcPct val="180000"/>
                </a:lnSpc>
              </a:pPr>
              <a:endParaRPr lang="en-US" altLang="zh-CN" sz="885" dirty="0">
                <a:solidFill>
                  <a:schemeClr val="tx1">
                    <a:lumMod val="75000"/>
                    <a:lumOff val="25000"/>
                  </a:schemeClr>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fade">
                                      <p:cBhvr>
                                        <p:cTn id="7" dur="1000"/>
                                        <p:tgtEl>
                                          <p:spTgt spid="115"/>
                                        </p:tgtEl>
                                      </p:cBhvr>
                                    </p:animEffect>
                                    <p:anim calcmode="lin" valueType="num">
                                      <p:cBhvr>
                                        <p:cTn id="8" dur="1000" fill="hold"/>
                                        <p:tgtEl>
                                          <p:spTgt spid="115"/>
                                        </p:tgtEl>
                                        <p:attrNameLst>
                                          <p:attrName>ppt_x</p:attrName>
                                        </p:attrNameLst>
                                      </p:cBhvr>
                                      <p:tavLst>
                                        <p:tav tm="0">
                                          <p:val>
                                            <p:strVal val="#ppt_x"/>
                                          </p:val>
                                        </p:tav>
                                        <p:tav tm="100000">
                                          <p:val>
                                            <p:strVal val="#ppt_x"/>
                                          </p:val>
                                        </p:tav>
                                      </p:tavLst>
                                    </p:anim>
                                    <p:anim calcmode="lin" valueType="num">
                                      <p:cBhvr>
                                        <p:cTn id="9" dur="900" decel="100000" fill="hold"/>
                                        <p:tgtEl>
                                          <p:spTgt spid="11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1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C:\Users\HUDEYU\Desktop\网站图片2\摄图网_501193846.jpg摄图网_501193846"/>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0" y="0"/>
            <a:ext cx="5927725" cy="5143500"/>
          </a:xfrm>
          <a:prstGeom prst="rect">
            <a:avLst/>
          </a:prstGeom>
        </p:spPr>
      </p:pic>
      <p:sp>
        <p:nvSpPr>
          <p:cNvPr id="26" name="矩形 25"/>
          <p:cNvSpPr/>
          <p:nvPr/>
        </p:nvSpPr>
        <p:spPr>
          <a:xfrm>
            <a:off x="6293096" y="2295358"/>
            <a:ext cx="2747388" cy="1014730"/>
          </a:xfrm>
          <a:prstGeom prst="rect">
            <a:avLst/>
          </a:prstGeom>
        </p:spPr>
        <p:txBody>
          <a:bodyPr wrap="square">
            <a:spAutoFit/>
          </a:bodyPr>
          <a:lstStyle/>
          <a:p>
            <a:pPr>
              <a:lnSpc>
                <a:spcPct val="150000"/>
              </a:lnSpc>
              <a:buClr>
                <a:srgbClr val="E7E6E6">
                  <a:lumMod val="10000"/>
                </a:srgbClr>
              </a:buClr>
            </a:pPr>
            <a:r>
              <a:rPr lang="en-US" altLang="zh-CN" sz="1000">
                <a:solidFill>
                  <a:schemeClr val="bg1">
                    <a:lumMod val="65000"/>
                  </a:schemeClr>
                </a:solidFill>
                <a:cs typeface="+mn-ea"/>
                <a:sym typeface="+mn-lt"/>
              </a:rPr>
              <a:t>单击输入标题内容，单击输入标题内容，单击输入标题内容，单击输入标题内容单击输入标题内容，单击输入标题内容，单击输入标题内容，单击输入标题内容 </a:t>
            </a:r>
          </a:p>
        </p:txBody>
      </p:sp>
      <p:sp>
        <p:nvSpPr>
          <p:cNvPr id="27" name="矩形 26"/>
          <p:cNvSpPr/>
          <p:nvPr/>
        </p:nvSpPr>
        <p:spPr>
          <a:xfrm>
            <a:off x="6293095" y="1970617"/>
            <a:ext cx="1876121" cy="368300"/>
          </a:xfrm>
          <a:prstGeom prst="rect">
            <a:avLst/>
          </a:prstGeom>
        </p:spPr>
        <p:txBody>
          <a:bodyPr wrap="square">
            <a:spAutoFit/>
          </a:bodyPr>
          <a:lstStyle/>
          <a:p>
            <a:pPr>
              <a:buClr>
                <a:srgbClr val="E7E6E6">
                  <a:lumMod val="10000"/>
                </a:srgbClr>
              </a:buClr>
            </a:pPr>
            <a:r>
              <a:rPr lang="en-US" altLang="zh-CN">
                <a:solidFill>
                  <a:schemeClr val="tx1">
                    <a:lumMod val="85000"/>
                    <a:lumOff val="15000"/>
                  </a:schemeClr>
                </a:solidFill>
                <a:cs typeface="+mn-ea"/>
                <a:sym typeface="+mn-lt"/>
              </a:rPr>
              <a:t>输入文本内容</a:t>
            </a:r>
          </a:p>
        </p:txBody>
      </p:sp>
      <p:cxnSp>
        <p:nvCxnSpPr>
          <p:cNvPr id="28" name="直接连接符 27"/>
          <p:cNvCxnSpPr/>
          <p:nvPr/>
        </p:nvCxnSpPr>
        <p:spPr>
          <a:xfrm>
            <a:off x="6426679" y="1871932"/>
            <a:ext cx="362310" cy="0"/>
          </a:xfrm>
          <a:prstGeom prst="line">
            <a:avLst/>
          </a:prstGeom>
          <a:ln w="28575">
            <a:solidFill>
              <a:srgbClr val="3FAFC0"/>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0" y="0"/>
            <a:ext cx="3229897" cy="5138175"/>
          </a:xfrm>
          <a:prstGeom prst="rect">
            <a:avLst/>
          </a:prstGeom>
          <a:gradFill>
            <a:gsLst>
              <a:gs pos="0">
                <a:srgbClr val="3FAFC0"/>
              </a:gs>
              <a:gs pos="100000">
                <a:srgbClr val="13639C">
                  <a:alpha val="60000"/>
                </a:srgbClr>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49" name="矩形 48"/>
          <p:cNvSpPr/>
          <p:nvPr/>
        </p:nvSpPr>
        <p:spPr>
          <a:xfrm>
            <a:off x="637445" y="3911554"/>
            <a:ext cx="2415471" cy="794000"/>
          </a:xfrm>
          <a:prstGeom prst="rect">
            <a:avLst/>
          </a:prstGeom>
        </p:spPr>
        <p:txBody>
          <a:bodyPr wrap="square">
            <a:spAutoFit/>
          </a:bodyPr>
          <a:lstStyle/>
          <a:p>
            <a:pPr>
              <a:lnSpc>
                <a:spcPct val="150000"/>
              </a:lnSpc>
              <a:buClr>
                <a:srgbClr val="E7E6E6">
                  <a:lumMod val="10000"/>
                </a:srgbClr>
              </a:buClr>
            </a:pPr>
            <a:r>
              <a:rPr lang="en-US" altLang="zh-CN" sz="1050" err="1">
                <a:solidFill>
                  <a:schemeClr val="bg1"/>
                </a:solidFill>
                <a:cs typeface="+mn-ea"/>
                <a:sym typeface="+mn-lt"/>
              </a:rPr>
              <a:t>单击输入标题内容，单击输入标题内容，单击输入标题内容，单击输入标题内容</a:t>
            </a:r>
            <a:endParaRPr lang="en-US" altLang="zh-CN" sz="1050">
              <a:solidFill>
                <a:schemeClr val="bg1"/>
              </a:solidFill>
              <a:cs typeface="+mn-ea"/>
              <a:sym typeface="+mn-lt"/>
            </a:endParaRPr>
          </a:p>
        </p:txBody>
      </p:sp>
      <p:sp>
        <p:nvSpPr>
          <p:cNvPr id="50" name="矩形 49"/>
          <p:cNvSpPr/>
          <p:nvPr/>
        </p:nvSpPr>
        <p:spPr>
          <a:xfrm>
            <a:off x="637445" y="3664440"/>
            <a:ext cx="1491946" cy="337185"/>
          </a:xfrm>
          <a:prstGeom prst="rect">
            <a:avLst/>
          </a:prstGeom>
        </p:spPr>
        <p:txBody>
          <a:bodyPr wrap="square">
            <a:spAutoFit/>
          </a:bodyPr>
          <a:lstStyle/>
          <a:p>
            <a:pPr>
              <a:buClr>
                <a:srgbClr val="E7E6E6">
                  <a:lumMod val="10000"/>
                </a:srgbClr>
              </a:buClr>
            </a:pPr>
            <a:r>
              <a:rPr lang="en-US" altLang="zh-CN" sz="1600">
                <a:solidFill>
                  <a:schemeClr val="bg1"/>
                </a:solidFill>
                <a:cs typeface="+mn-ea"/>
                <a:sym typeface="+mn-lt"/>
              </a:rPr>
              <a:t>输入文本内容</a:t>
            </a:r>
          </a:p>
        </p:txBody>
      </p:sp>
      <p:sp>
        <p:nvSpPr>
          <p:cNvPr id="51" name="矩形 50"/>
          <p:cNvSpPr/>
          <p:nvPr/>
        </p:nvSpPr>
        <p:spPr>
          <a:xfrm>
            <a:off x="619767" y="2448393"/>
            <a:ext cx="2415471" cy="794000"/>
          </a:xfrm>
          <a:prstGeom prst="rect">
            <a:avLst/>
          </a:prstGeom>
        </p:spPr>
        <p:txBody>
          <a:bodyPr wrap="square">
            <a:spAutoFit/>
          </a:bodyPr>
          <a:lstStyle/>
          <a:p>
            <a:pPr>
              <a:lnSpc>
                <a:spcPct val="150000"/>
              </a:lnSpc>
              <a:buClr>
                <a:srgbClr val="E7E6E6">
                  <a:lumMod val="10000"/>
                </a:srgbClr>
              </a:buClr>
            </a:pPr>
            <a:r>
              <a:rPr lang="en-US" altLang="zh-CN" sz="1050" err="1">
                <a:solidFill>
                  <a:schemeClr val="bg1"/>
                </a:solidFill>
                <a:cs typeface="+mn-ea"/>
                <a:sym typeface="+mn-lt"/>
              </a:rPr>
              <a:t>单击输入标题内容，单击输入标题内容，单击输入标题内容，单击输入标题内容</a:t>
            </a:r>
            <a:endParaRPr lang="en-US" altLang="zh-CN" sz="1050">
              <a:solidFill>
                <a:schemeClr val="bg1"/>
              </a:solidFill>
              <a:cs typeface="+mn-ea"/>
              <a:sym typeface="+mn-lt"/>
            </a:endParaRPr>
          </a:p>
        </p:txBody>
      </p:sp>
      <p:sp>
        <p:nvSpPr>
          <p:cNvPr id="52" name="矩形 51"/>
          <p:cNvSpPr/>
          <p:nvPr/>
        </p:nvSpPr>
        <p:spPr>
          <a:xfrm>
            <a:off x="619767" y="2201279"/>
            <a:ext cx="1491946" cy="337185"/>
          </a:xfrm>
          <a:prstGeom prst="rect">
            <a:avLst/>
          </a:prstGeom>
        </p:spPr>
        <p:txBody>
          <a:bodyPr wrap="square">
            <a:spAutoFit/>
          </a:bodyPr>
          <a:lstStyle/>
          <a:p>
            <a:pPr>
              <a:buClr>
                <a:srgbClr val="E7E6E6">
                  <a:lumMod val="10000"/>
                </a:srgbClr>
              </a:buClr>
            </a:pPr>
            <a:r>
              <a:rPr lang="en-US" altLang="zh-CN" sz="1600">
                <a:solidFill>
                  <a:schemeClr val="bg1"/>
                </a:solidFill>
                <a:cs typeface="+mn-ea"/>
                <a:sym typeface="+mn-lt"/>
              </a:rPr>
              <a:t>输入文本内容</a:t>
            </a:r>
          </a:p>
        </p:txBody>
      </p:sp>
      <p:sp>
        <p:nvSpPr>
          <p:cNvPr id="53" name="矩形 52"/>
          <p:cNvSpPr/>
          <p:nvPr/>
        </p:nvSpPr>
        <p:spPr>
          <a:xfrm>
            <a:off x="637445" y="985232"/>
            <a:ext cx="2415471" cy="794000"/>
          </a:xfrm>
          <a:prstGeom prst="rect">
            <a:avLst/>
          </a:prstGeom>
        </p:spPr>
        <p:txBody>
          <a:bodyPr wrap="square">
            <a:spAutoFit/>
          </a:bodyPr>
          <a:lstStyle/>
          <a:p>
            <a:pPr>
              <a:lnSpc>
                <a:spcPct val="150000"/>
              </a:lnSpc>
              <a:buClr>
                <a:srgbClr val="E7E6E6">
                  <a:lumMod val="10000"/>
                </a:srgbClr>
              </a:buClr>
            </a:pPr>
            <a:r>
              <a:rPr lang="en-US" altLang="zh-CN" sz="1050" err="1">
                <a:solidFill>
                  <a:schemeClr val="bg1"/>
                </a:solidFill>
                <a:cs typeface="+mn-ea"/>
                <a:sym typeface="+mn-lt"/>
              </a:rPr>
              <a:t>单击输入标题内容，单击输入标题内容，单击输入标题内容，单击输入标题内容</a:t>
            </a:r>
            <a:endParaRPr lang="en-US" altLang="zh-CN" sz="1050">
              <a:solidFill>
                <a:schemeClr val="bg1"/>
              </a:solidFill>
              <a:cs typeface="+mn-ea"/>
              <a:sym typeface="+mn-lt"/>
            </a:endParaRPr>
          </a:p>
        </p:txBody>
      </p:sp>
      <p:sp>
        <p:nvSpPr>
          <p:cNvPr id="54" name="矩形 53"/>
          <p:cNvSpPr/>
          <p:nvPr/>
        </p:nvSpPr>
        <p:spPr>
          <a:xfrm>
            <a:off x="637445" y="738118"/>
            <a:ext cx="1491946" cy="337185"/>
          </a:xfrm>
          <a:prstGeom prst="rect">
            <a:avLst/>
          </a:prstGeom>
        </p:spPr>
        <p:txBody>
          <a:bodyPr wrap="square">
            <a:spAutoFit/>
          </a:bodyPr>
          <a:lstStyle/>
          <a:p>
            <a:pPr>
              <a:buClr>
                <a:srgbClr val="E7E6E6">
                  <a:lumMod val="10000"/>
                </a:srgbClr>
              </a:buClr>
            </a:pPr>
            <a:r>
              <a:rPr lang="en-US" altLang="zh-CN" sz="1600">
                <a:solidFill>
                  <a:schemeClr val="bg1"/>
                </a:solidFill>
                <a:cs typeface="+mn-ea"/>
                <a:sym typeface="+mn-lt"/>
              </a:rPr>
              <a:t>输入文本内容</a:t>
            </a:r>
          </a:p>
        </p:txBody>
      </p:sp>
      <p:grpSp>
        <p:nvGrpSpPr>
          <p:cNvPr id="13" name="Group 112"/>
          <p:cNvGrpSpPr/>
          <p:nvPr/>
        </p:nvGrpSpPr>
        <p:grpSpPr>
          <a:xfrm>
            <a:off x="224039" y="870940"/>
            <a:ext cx="359779" cy="337063"/>
            <a:chOff x="5368132" y="3540125"/>
            <a:chExt cx="465138" cy="435769"/>
          </a:xfrm>
          <a:solidFill>
            <a:schemeClr val="bg1"/>
          </a:solidFill>
        </p:grpSpPr>
        <p:sp>
          <p:nvSpPr>
            <p:cNvPr id="14"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15"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grpSp>
      <p:sp>
        <p:nvSpPr>
          <p:cNvPr id="16" name="AutoShape 112"/>
          <p:cNvSpPr/>
          <p:nvPr/>
        </p:nvSpPr>
        <p:spPr bwMode="auto">
          <a:xfrm>
            <a:off x="224574" y="2265786"/>
            <a:ext cx="360363" cy="35877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grpSp>
        <p:nvGrpSpPr>
          <p:cNvPr id="17" name="组合 16"/>
          <p:cNvGrpSpPr/>
          <p:nvPr/>
        </p:nvGrpSpPr>
        <p:grpSpPr>
          <a:xfrm>
            <a:off x="286704" y="3731664"/>
            <a:ext cx="246811" cy="359779"/>
            <a:chOff x="2528974" y="2863357"/>
            <a:chExt cx="246811" cy="359779"/>
          </a:xfrm>
          <a:solidFill>
            <a:schemeClr val="bg1"/>
          </a:solidFill>
        </p:grpSpPr>
        <p:sp>
          <p:nvSpPr>
            <p:cNvPr id="18"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19"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C:\Users\HUDEYU\Desktop\网站图片2\摄图网_500451021.jpg摄图网_5004510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714375" y="0"/>
            <a:ext cx="8426768" cy="5143500"/>
          </a:xfrm>
          <a:prstGeom prst="rect">
            <a:avLst/>
          </a:prstGeom>
        </p:spPr>
      </p:pic>
      <p:sp>
        <p:nvSpPr>
          <p:cNvPr id="6" name="矩形 5"/>
          <p:cNvSpPr/>
          <p:nvPr/>
        </p:nvSpPr>
        <p:spPr>
          <a:xfrm>
            <a:off x="206" y="0"/>
            <a:ext cx="9144000" cy="5143500"/>
          </a:xfrm>
          <a:prstGeom prst="rect">
            <a:avLst/>
          </a:prstGeom>
          <a:gradFill>
            <a:gsLst>
              <a:gs pos="100000">
                <a:schemeClr val="accent1">
                  <a:alpha val="68000"/>
                </a:schemeClr>
              </a:gs>
              <a:gs pos="0">
                <a:schemeClr val="accent2">
                  <a:alpha val="91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pic>
        <p:nvPicPr>
          <p:cNvPr id="54" name="图片 53"/>
          <p:cNvPicPr>
            <a:picLocks noChangeAspect="1"/>
          </p:cNvPicPr>
          <p:nvPr/>
        </p:nvPicPr>
        <p:blipFill rotWithShape="1">
          <a:blip r:embed="rId4" cstate="email">
            <a:alphaModFix amt="70000"/>
            <a:extLst>
              <a:ext uri="{28A0092B-C50C-407E-A947-70E740481C1C}">
                <a14:useLocalDpi xmlns:a14="http://schemas.microsoft.com/office/drawing/2010/main"/>
              </a:ext>
            </a:extLst>
          </a:blip>
          <a:srcRect/>
          <a:stretch>
            <a:fillRect/>
          </a:stretch>
        </p:blipFill>
        <p:spPr>
          <a:xfrm>
            <a:off x="1162768" y="-1"/>
            <a:ext cx="3809623" cy="5143501"/>
          </a:xfrm>
          <a:prstGeom prst="rect">
            <a:avLst/>
          </a:prstGeom>
        </p:spPr>
      </p:pic>
      <p:grpSp>
        <p:nvGrpSpPr>
          <p:cNvPr id="34" name="组 4"/>
          <p:cNvGrpSpPr/>
          <p:nvPr/>
        </p:nvGrpSpPr>
        <p:grpSpPr>
          <a:xfrm>
            <a:off x="-19226" y="-11430"/>
            <a:ext cx="1240972" cy="5143500"/>
            <a:chOff x="0" y="0"/>
            <a:chExt cx="1654629" cy="6858000"/>
          </a:xfrm>
        </p:grpSpPr>
        <p:sp>
          <p:nvSpPr>
            <p:cNvPr id="35" name="矩形 34"/>
            <p:cNvSpPr/>
            <p:nvPr/>
          </p:nvSpPr>
          <p:spPr>
            <a:xfrm>
              <a:off x="0" y="0"/>
              <a:ext cx="165462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cs typeface="+mn-ea"/>
                <a:sym typeface="+mn-lt"/>
              </a:endParaRPr>
            </a:p>
          </p:txBody>
        </p:sp>
        <p:sp>
          <p:nvSpPr>
            <p:cNvPr id="39" name="矩形 38"/>
            <p:cNvSpPr/>
            <p:nvPr/>
          </p:nvSpPr>
          <p:spPr>
            <a:xfrm>
              <a:off x="395927" y="3167949"/>
              <a:ext cx="45719" cy="1442151"/>
            </a:xfrm>
            <a:prstGeom prst="rect">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cs typeface="+mn-ea"/>
                <a:sym typeface="+mn-lt"/>
              </a:endParaRPr>
            </a:p>
          </p:txBody>
        </p:sp>
      </p:grpSp>
      <p:sp>
        <p:nvSpPr>
          <p:cNvPr id="42" name="矩形 41"/>
          <p:cNvSpPr/>
          <p:nvPr/>
        </p:nvSpPr>
        <p:spPr>
          <a:xfrm>
            <a:off x="-19226" y="-10795"/>
            <a:ext cx="2122715" cy="2122715"/>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cs typeface="+mn-ea"/>
              <a:sym typeface="+mn-lt"/>
            </a:endParaRPr>
          </a:p>
        </p:txBody>
      </p:sp>
      <p:sp>
        <p:nvSpPr>
          <p:cNvPr id="19" name="文本框 18"/>
          <p:cNvSpPr txBox="1"/>
          <p:nvPr/>
        </p:nvSpPr>
        <p:spPr>
          <a:xfrm>
            <a:off x="6514465" y="3914775"/>
            <a:ext cx="2145030" cy="299085"/>
          </a:xfrm>
          <a:prstGeom prst="rect">
            <a:avLst/>
          </a:prstGeom>
          <a:noFill/>
        </p:spPr>
        <p:txBody>
          <a:bodyPr wrap="square" rtlCol="0">
            <a:spAutoFit/>
          </a:bodyPr>
          <a:lstStyle/>
          <a:p>
            <a:r>
              <a:rPr lang="zh-CN" altLang="en-US" sz="1350" spc="600" dirty="0">
                <a:solidFill>
                  <a:schemeClr val="bg1"/>
                </a:solidFill>
                <a:effectLst>
                  <a:outerShdw blurRad="38100" dist="38100" dir="2700000" algn="tl">
                    <a:srgbClr val="000000">
                      <a:alpha val="43137"/>
                    </a:srgbClr>
                  </a:outerShdw>
                </a:effectLst>
                <a:cs typeface="+mn-ea"/>
                <a:sym typeface="+mn-lt"/>
              </a:rPr>
              <a:t>汇报人</a:t>
            </a:r>
            <a:r>
              <a:rPr lang="zh-CN" altLang="en-US" sz="1350" spc="600" dirty="0" smtClean="0">
                <a:solidFill>
                  <a:schemeClr val="bg1"/>
                </a:solidFill>
                <a:effectLst>
                  <a:outerShdw blurRad="38100" dist="38100" dir="2700000" algn="tl">
                    <a:srgbClr val="000000">
                      <a:alpha val="43137"/>
                    </a:srgbClr>
                  </a:outerShdw>
                </a:effectLst>
                <a:cs typeface="+mn-ea"/>
                <a:sym typeface="+mn-lt"/>
              </a:rPr>
              <a:t>：</a:t>
            </a:r>
            <a:r>
              <a:rPr lang="en-US" altLang="zh-CN" sz="1350" spc="600" dirty="0" smtClean="0">
                <a:solidFill>
                  <a:schemeClr val="bg1"/>
                </a:solidFill>
                <a:effectLst>
                  <a:outerShdw blurRad="38100" dist="38100" dir="2700000" algn="tl">
                    <a:srgbClr val="000000">
                      <a:alpha val="43137"/>
                    </a:srgbClr>
                  </a:outerShdw>
                </a:effectLst>
                <a:cs typeface="+mn-ea"/>
                <a:sym typeface="+mn-lt"/>
              </a:rPr>
              <a:t>XXX</a:t>
            </a:r>
            <a:endParaRPr lang="zh-CN" altLang="en-US" sz="1350" spc="600" dirty="0">
              <a:solidFill>
                <a:schemeClr val="bg1"/>
              </a:solidFill>
              <a:effectLst>
                <a:outerShdw blurRad="38100" dist="38100" dir="2700000" algn="tl">
                  <a:srgbClr val="000000">
                    <a:alpha val="43137"/>
                  </a:srgbClr>
                </a:outerShdw>
              </a:effectLst>
              <a:cs typeface="+mn-ea"/>
              <a:sym typeface="+mn-lt"/>
            </a:endParaRPr>
          </a:p>
        </p:txBody>
      </p:sp>
      <p:sp>
        <p:nvSpPr>
          <p:cNvPr id="23" name="原创设计师QQ598969553      _12"/>
          <p:cNvSpPr>
            <a:spLocks noChangeArrowheads="1"/>
          </p:cNvSpPr>
          <p:nvPr/>
        </p:nvSpPr>
        <p:spPr bwMode="auto">
          <a:xfrm>
            <a:off x="5613255" y="427608"/>
            <a:ext cx="392906"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790" dirty="0">
                <a:solidFill>
                  <a:schemeClr val="bg1"/>
                </a:solidFill>
                <a:cs typeface="+mn-ea"/>
                <a:sym typeface="+mn-lt"/>
              </a:rPr>
              <a:t>Home</a:t>
            </a:r>
            <a:endParaRPr lang="zh-CN" altLang="en-US" sz="790" dirty="0">
              <a:solidFill>
                <a:schemeClr val="bg1"/>
              </a:solidFill>
              <a:cs typeface="+mn-ea"/>
              <a:sym typeface="+mn-lt"/>
            </a:endParaRPr>
          </a:p>
        </p:txBody>
      </p:sp>
      <p:sp>
        <p:nvSpPr>
          <p:cNvPr id="24" name="原创设计师QQ598969553      _12"/>
          <p:cNvSpPr>
            <a:spLocks noChangeArrowheads="1"/>
          </p:cNvSpPr>
          <p:nvPr/>
        </p:nvSpPr>
        <p:spPr bwMode="auto">
          <a:xfrm>
            <a:off x="6129976" y="419488"/>
            <a:ext cx="56148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790" dirty="0">
                <a:solidFill>
                  <a:schemeClr val="bg1"/>
                </a:solidFill>
                <a:cs typeface="+mn-ea"/>
                <a:sym typeface="+mn-lt"/>
              </a:rPr>
              <a:t>Service</a:t>
            </a:r>
            <a:endParaRPr lang="zh-CN" altLang="en-US" sz="790" dirty="0">
              <a:solidFill>
                <a:schemeClr val="bg1"/>
              </a:solidFill>
              <a:cs typeface="+mn-ea"/>
              <a:sym typeface="+mn-lt"/>
            </a:endParaRPr>
          </a:p>
        </p:txBody>
      </p:sp>
      <p:sp>
        <p:nvSpPr>
          <p:cNvPr id="25" name="原创设计师QQ598969553      _12"/>
          <p:cNvSpPr>
            <a:spLocks noChangeArrowheads="1"/>
          </p:cNvSpPr>
          <p:nvPr/>
        </p:nvSpPr>
        <p:spPr bwMode="auto">
          <a:xfrm>
            <a:off x="6785210" y="419488"/>
            <a:ext cx="56148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790" dirty="0" err="1">
                <a:solidFill>
                  <a:schemeClr val="bg1"/>
                </a:solidFill>
                <a:cs typeface="+mn-ea"/>
                <a:sym typeface="+mn-lt"/>
              </a:rPr>
              <a:t>Prokect</a:t>
            </a:r>
            <a:endParaRPr lang="zh-CN" altLang="en-US" sz="790" dirty="0">
              <a:solidFill>
                <a:schemeClr val="bg1"/>
              </a:solidFill>
              <a:cs typeface="+mn-ea"/>
              <a:sym typeface="+mn-lt"/>
            </a:endParaRPr>
          </a:p>
        </p:txBody>
      </p:sp>
      <p:sp>
        <p:nvSpPr>
          <p:cNvPr id="26" name="原创设计师QQ598969553      _12"/>
          <p:cNvSpPr>
            <a:spLocks noChangeArrowheads="1"/>
          </p:cNvSpPr>
          <p:nvPr/>
        </p:nvSpPr>
        <p:spPr bwMode="auto">
          <a:xfrm>
            <a:off x="7368465" y="427608"/>
            <a:ext cx="56148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790" dirty="0">
                <a:solidFill>
                  <a:schemeClr val="bg1"/>
                </a:solidFill>
                <a:cs typeface="+mn-ea"/>
                <a:sym typeface="+mn-lt"/>
              </a:rPr>
              <a:t>About</a:t>
            </a:r>
            <a:endParaRPr lang="zh-CN" altLang="en-US" sz="790" dirty="0">
              <a:solidFill>
                <a:schemeClr val="bg1"/>
              </a:solidFill>
              <a:cs typeface="+mn-ea"/>
              <a:sym typeface="+mn-lt"/>
            </a:endParaRPr>
          </a:p>
        </p:txBody>
      </p:sp>
      <p:sp>
        <p:nvSpPr>
          <p:cNvPr id="27" name="home-outline-variant_37241"/>
          <p:cNvSpPr>
            <a:spLocks noChangeAspect="1"/>
          </p:cNvSpPr>
          <p:nvPr/>
        </p:nvSpPr>
        <p:spPr bwMode="auto">
          <a:xfrm>
            <a:off x="8001927" y="422225"/>
            <a:ext cx="150723" cy="120956"/>
          </a:xfrm>
          <a:custGeom>
            <a:avLst/>
            <a:gdLst>
              <a:gd name="T0" fmla="*/ 469 w 474"/>
              <a:gd name="T1" fmla="*/ 155 h 381"/>
              <a:gd name="T2" fmla="*/ 451 w 474"/>
              <a:gd name="T3" fmla="*/ 165 h 381"/>
              <a:gd name="T4" fmla="*/ 441 w 474"/>
              <a:gd name="T5" fmla="*/ 162 h 381"/>
              <a:gd name="T6" fmla="*/ 237 w 474"/>
              <a:gd name="T7" fmla="*/ 44 h 381"/>
              <a:gd name="T8" fmla="*/ 33 w 474"/>
              <a:gd name="T9" fmla="*/ 162 h 381"/>
              <a:gd name="T10" fmla="*/ 6 w 474"/>
              <a:gd name="T11" fmla="*/ 155 h 381"/>
              <a:gd name="T12" fmla="*/ 13 w 474"/>
              <a:gd name="T13" fmla="*/ 127 h 381"/>
              <a:gd name="T14" fmla="*/ 227 w 474"/>
              <a:gd name="T15" fmla="*/ 4 h 381"/>
              <a:gd name="T16" fmla="*/ 247 w 474"/>
              <a:gd name="T17" fmla="*/ 4 h 381"/>
              <a:gd name="T18" fmla="*/ 461 w 474"/>
              <a:gd name="T19" fmla="*/ 127 h 381"/>
              <a:gd name="T20" fmla="*/ 469 w 474"/>
              <a:gd name="T21" fmla="*/ 155 h 381"/>
              <a:gd name="T22" fmla="*/ 418 w 474"/>
              <a:gd name="T23" fmla="*/ 176 h 381"/>
              <a:gd name="T24" fmla="*/ 418 w 474"/>
              <a:gd name="T25" fmla="*/ 361 h 381"/>
              <a:gd name="T26" fmla="*/ 398 w 474"/>
              <a:gd name="T27" fmla="*/ 381 h 381"/>
              <a:gd name="T28" fmla="*/ 317 w 474"/>
              <a:gd name="T29" fmla="*/ 381 h 381"/>
              <a:gd name="T30" fmla="*/ 297 w 474"/>
              <a:gd name="T31" fmla="*/ 361 h 381"/>
              <a:gd name="T32" fmla="*/ 297 w 474"/>
              <a:gd name="T33" fmla="*/ 302 h 381"/>
              <a:gd name="T34" fmla="*/ 237 w 474"/>
              <a:gd name="T35" fmla="*/ 242 h 381"/>
              <a:gd name="T36" fmla="*/ 177 w 474"/>
              <a:gd name="T37" fmla="*/ 302 h 381"/>
              <a:gd name="T38" fmla="*/ 177 w 474"/>
              <a:gd name="T39" fmla="*/ 361 h 381"/>
              <a:gd name="T40" fmla="*/ 157 w 474"/>
              <a:gd name="T41" fmla="*/ 381 h 381"/>
              <a:gd name="T42" fmla="*/ 76 w 474"/>
              <a:gd name="T43" fmla="*/ 381 h 381"/>
              <a:gd name="T44" fmla="*/ 56 w 474"/>
              <a:gd name="T45" fmla="*/ 361 h 381"/>
              <a:gd name="T46" fmla="*/ 56 w 474"/>
              <a:gd name="T47" fmla="*/ 176 h 381"/>
              <a:gd name="T48" fmla="*/ 66 w 474"/>
              <a:gd name="T49" fmla="*/ 158 h 381"/>
              <a:gd name="T50" fmla="*/ 227 w 474"/>
              <a:gd name="T51" fmla="*/ 65 h 381"/>
              <a:gd name="T52" fmla="*/ 247 w 474"/>
              <a:gd name="T53" fmla="*/ 65 h 381"/>
              <a:gd name="T54" fmla="*/ 408 w 474"/>
              <a:gd name="T55" fmla="*/ 158 h 381"/>
              <a:gd name="T56" fmla="*/ 418 w 474"/>
              <a:gd name="T57" fmla="*/ 176 h 381"/>
              <a:gd name="T58" fmla="*/ 378 w 474"/>
              <a:gd name="T59" fmla="*/ 187 h 381"/>
              <a:gd name="T60" fmla="*/ 237 w 474"/>
              <a:gd name="T61" fmla="*/ 106 h 381"/>
              <a:gd name="T62" fmla="*/ 96 w 474"/>
              <a:gd name="T63" fmla="*/ 187 h 381"/>
              <a:gd name="T64" fmla="*/ 96 w 474"/>
              <a:gd name="T65" fmla="*/ 341 h 381"/>
              <a:gd name="T66" fmla="*/ 137 w 474"/>
              <a:gd name="T67" fmla="*/ 341 h 381"/>
              <a:gd name="T68" fmla="*/ 137 w 474"/>
              <a:gd name="T69" fmla="*/ 302 h 381"/>
              <a:gd name="T70" fmla="*/ 237 w 474"/>
              <a:gd name="T71" fmla="*/ 202 h 381"/>
              <a:gd name="T72" fmla="*/ 337 w 474"/>
              <a:gd name="T73" fmla="*/ 302 h 381"/>
              <a:gd name="T74" fmla="*/ 337 w 474"/>
              <a:gd name="T75" fmla="*/ 341 h 381"/>
              <a:gd name="T76" fmla="*/ 378 w 474"/>
              <a:gd name="T77" fmla="*/ 341 h 381"/>
              <a:gd name="T78" fmla="*/ 378 w 474"/>
              <a:gd name="T79" fmla="*/ 187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74" h="381">
                <a:moveTo>
                  <a:pt x="469" y="155"/>
                </a:moveTo>
                <a:cubicBezTo>
                  <a:pt x="465" y="161"/>
                  <a:pt x="458" y="165"/>
                  <a:pt x="451" y="165"/>
                </a:cubicBezTo>
                <a:cubicBezTo>
                  <a:pt x="448" y="165"/>
                  <a:pt x="444" y="164"/>
                  <a:pt x="441" y="162"/>
                </a:cubicBezTo>
                <a:lnTo>
                  <a:pt x="237" y="44"/>
                </a:lnTo>
                <a:lnTo>
                  <a:pt x="33" y="162"/>
                </a:lnTo>
                <a:cubicBezTo>
                  <a:pt x="23" y="168"/>
                  <a:pt x="11" y="164"/>
                  <a:pt x="6" y="155"/>
                </a:cubicBezTo>
                <a:cubicBezTo>
                  <a:pt x="0" y="145"/>
                  <a:pt x="3" y="133"/>
                  <a:pt x="13" y="127"/>
                </a:cubicBezTo>
                <a:lnTo>
                  <a:pt x="227" y="4"/>
                </a:lnTo>
                <a:cubicBezTo>
                  <a:pt x="233" y="0"/>
                  <a:pt x="241" y="0"/>
                  <a:pt x="247" y="4"/>
                </a:cubicBezTo>
                <a:lnTo>
                  <a:pt x="461" y="127"/>
                </a:lnTo>
                <a:cubicBezTo>
                  <a:pt x="471" y="133"/>
                  <a:pt x="474" y="145"/>
                  <a:pt x="469" y="155"/>
                </a:cubicBezTo>
                <a:close/>
                <a:moveTo>
                  <a:pt x="418" y="176"/>
                </a:moveTo>
                <a:lnTo>
                  <a:pt x="418" y="361"/>
                </a:lnTo>
                <a:cubicBezTo>
                  <a:pt x="418" y="372"/>
                  <a:pt x="409" y="381"/>
                  <a:pt x="398" y="381"/>
                </a:cubicBezTo>
                <a:lnTo>
                  <a:pt x="317" y="381"/>
                </a:lnTo>
                <a:cubicBezTo>
                  <a:pt x="306" y="381"/>
                  <a:pt x="297" y="372"/>
                  <a:pt x="297" y="361"/>
                </a:cubicBezTo>
                <a:lnTo>
                  <a:pt x="297" y="302"/>
                </a:lnTo>
                <a:cubicBezTo>
                  <a:pt x="297" y="269"/>
                  <a:pt x="270" y="242"/>
                  <a:pt x="237" y="242"/>
                </a:cubicBezTo>
                <a:cubicBezTo>
                  <a:pt x="204" y="242"/>
                  <a:pt x="177" y="269"/>
                  <a:pt x="177" y="302"/>
                </a:cubicBezTo>
                <a:lnTo>
                  <a:pt x="177" y="361"/>
                </a:lnTo>
                <a:cubicBezTo>
                  <a:pt x="177" y="372"/>
                  <a:pt x="168" y="381"/>
                  <a:pt x="157" y="381"/>
                </a:cubicBezTo>
                <a:lnTo>
                  <a:pt x="76" y="381"/>
                </a:lnTo>
                <a:cubicBezTo>
                  <a:pt x="65" y="381"/>
                  <a:pt x="56" y="372"/>
                  <a:pt x="56" y="361"/>
                </a:cubicBezTo>
                <a:lnTo>
                  <a:pt x="56" y="176"/>
                </a:lnTo>
                <a:cubicBezTo>
                  <a:pt x="56" y="168"/>
                  <a:pt x="60" y="162"/>
                  <a:pt x="66" y="158"/>
                </a:cubicBezTo>
                <a:lnTo>
                  <a:pt x="227" y="65"/>
                </a:lnTo>
                <a:cubicBezTo>
                  <a:pt x="233" y="62"/>
                  <a:pt x="241" y="62"/>
                  <a:pt x="247" y="65"/>
                </a:cubicBezTo>
                <a:lnTo>
                  <a:pt x="408" y="158"/>
                </a:lnTo>
                <a:cubicBezTo>
                  <a:pt x="414" y="162"/>
                  <a:pt x="418" y="168"/>
                  <a:pt x="418" y="176"/>
                </a:cubicBezTo>
                <a:close/>
                <a:moveTo>
                  <a:pt x="378" y="187"/>
                </a:moveTo>
                <a:lnTo>
                  <a:pt x="237" y="106"/>
                </a:lnTo>
                <a:lnTo>
                  <a:pt x="96" y="187"/>
                </a:lnTo>
                <a:lnTo>
                  <a:pt x="96" y="341"/>
                </a:lnTo>
                <a:lnTo>
                  <a:pt x="137" y="341"/>
                </a:lnTo>
                <a:lnTo>
                  <a:pt x="137" y="302"/>
                </a:lnTo>
                <a:cubicBezTo>
                  <a:pt x="137" y="247"/>
                  <a:pt x="182" y="202"/>
                  <a:pt x="237" y="202"/>
                </a:cubicBezTo>
                <a:cubicBezTo>
                  <a:pt x="292" y="202"/>
                  <a:pt x="337" y="247"/>
                  <a:pt x="337" y="302"/>
                </a:cubicBezTo>
                <a:lnTo>
                  <a:pt x="337" y="341"/>
                </a:lnTo>
                <a:lnTo>
                  <a:pt x="378" y="341"/>
                </a:lnTo>
                <a:lnTo>
                  <a:pt x="378" y="187"/>
                </a:lnTo>
                <a:close/>
              </a:path>
            </a:pathLst>
          </a:custGeom>
          <a:solidFill>
            <a:schemeClr val="bg1"/>
          </a:solidFill>
          <a:ln>
            <a:noFill/>
          </a:ln>
        </p:spPr>
        <p:txBody>
          <a:bodyPr/>
          <a:lstStyle/>
          <a:p>
            <a:endParaRPr lang="zh-CN" altLang="en-US" sz="1350">
              <a:cs typeface="+mn-ea"/>
              <a:sym typeface="+mn-lt"/>
            </a:endParaRPr>
          </a:p>
        </p:txBody>
      </p:sp>
      <p:sp>
        <p:nvSpPr>
          <p:cNvPr id="28" name="detective-magnifying-glass_14877"/>
          <p:cNvSpPr>
            <a:spLocks noChangeAspect="1"/>
          </p:cNvSpPr>
          <p:nvPr/>
        </p:nvSpPr>
        <p:spPr bwMode="auto">
          <a:xfrm>
            <a:off x="8326925" y="408987"/>
            <a:ext cx="150723" cy="147840"/>
          </a:xfrm>
          <a:custGeom>
            <a:avLst/>
            <a:gdLst>
              <a:gd name="T0" fmla="*/ 622 w 629"/>
              <a:gd name="T1" fmla="*/ 584 h 618"/>
              <a:gd name="T2" fmla="*/ 459 w 629"/>
              <a:gd name="T3" fmla="*/ 421 h 618"/>
              <a:gd name="T4" fmla="*/ 517 w 629"/>
              <a:gd name="T5" fmla="*/ 258 h 618"/>
              <a:gd name="T6" fmla="*/ 259 w 629"/>
              <a:gd name="T7" fmla="*/ 0 h 618"/>
              <a:gd name="T8" fmla="*/ 0 w 629"/>
              <a:gd name="T9" fmla="*/ 258 h 618"/>
              <a:gd name="T10" fmla="*/ 259 w 629"/>
              <a:gd name="T11" fmla="*/ 517 h 618"/>
              <a:gd name="T12" fmla="*/ 431 w 629"/>
              <a:gd name="T13" fmla="*/ 450 h 618"/>
              <a:gd name="T14" fmla="*/ 593 w 629"/>
              <a:gd name="T15" fmla="*/ 612 h 618"/>
              <a:gd name="T16" fmla="*/ 607 w 629"/>
              <a:gd name="T17" fmla="*/ 618 h 618"/>
              <a:gd name="T18" fmla="*/ 622 w 629"/>
              <a:gd name="T19" fmla="*/ 612 h 618"/>
              <a:gd name="T20" fmla="*/ 622 w 629"/>
              <a:gd name="T21" fmla="*/ 584 h 618"/>
              <a:gd name="T22" fmla="*/ 27 w 629"/>
              <a:gd name="T23" fmla="*/ 258 h 618"/>
              <a:gd name="T24" fmla="*/ 259 w 629"/>
              <a:gd name="T25" fmla="*/ 26 h 618"/>
              <a:gd name="T26" fmla="*/ 490 w 629"/>
              <a:gd name="T27" fmla="*/ 258 h 618"/>
              <a:gd name="T28" fmla="*/ 427 w 629"/>
              <a:gd name="T29" fmla="*/ 417 h 618"/>
              <a:gd name="T30" fmla="*/ 427 w 629"/>
              <a:gd name="T31" fmla="*/ 417 h 618"/>
              <a:gd name="T32" fmla="*/ 426 w 629"/>
              <a:gd name="T33" fmla="*/ 418 h 618"/>
              <a:gd name="T34" fmla="*/ 259 w 629"/>
              <a:gd name="T35" fmla="*/ 490 h 618"/>
              <a:gd name="T36" fmla="*/ 27 w 629"/>
              <a:gd name="T37" fmla="*/ 258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9" h="618">
                <a:moveTo>
                  <a:pt x="622" y="584"/>
                </a:moveTo>
                <a:lnTo>
                  <a:pt x="459" y="421"/>
                </a:lnTo>
                <a:cubicBezTo>
                  <a:pt x="495" y="377"/>
                  <a:pt x="517" y="320"/>
                  <a:pt x="517" y="258"/>
                </a:cubicBezTo>
                <a:cubicBezTo>
                  <a:pt x="517" y="116"/>
                  <a:pt x="401" y="0"/>
                  <a:pt x="259" y="0"/>
                </a:cubicBezTo>
                <a:cubicBezTo>
                  <a:pt x="116" y="0"/>
                  <a:pt x="0" y="116"/>
                  <a:pt x="0" y="258"/>
                </a:cubicBezTo>
                <a:cubicBezTo>
                  <a:pt x="0" y="401"/>
                  <a:pt x="116" y="517"/>
                  <a:pt x="259" y="517"/>
                </a:cubicBezTo>
                <a:cubicBezTo>
                  <a:pt x="325" y="517"/>
                  <a:pt x="385" y="491"/>
                  <a:pt x="431" y="450"/>
                </a:cubicBezTo>
                <a:lnTo>
                  <a:pt x="593" y="612"/>
                </a:lnTo>
                <a:cubicBezTo>
                  <a:pt x="597" y="616"/>
                  <a:pt x="602" y="618"/>
                  <a:pt x="607" y="618"/>
                </a:cubicBezTo>
                <a:cubicBezTo>
                  <a:pt x="613" y="618"/>
                  <a:pt x="618" y="616"/>
                  <a:pt x="622" y="612"/>
                </a:cubicBezTo>
                <a:cubicBezTo>
                  <a:pt x="629" y="604"/>
                  <a:pt x="629" y="591"/>
                  <a:pt x="622" y="584"/>
                </a:cubicBezTo>
                <a:close/>
                <a:moveTo>
                  <a:pt x="27" y="258"/>
                </a:moveTo>
                <a:cubicBezTo>
                  <a:pt x="27" y="130"/>
                  <a:pt x="131" y="26"/>
                  <a:pt x="259" y="26"/>
                </a:cubicBezTo>
                <a:cubicBezTo>
                  <a:pt x="386" y="26"/>
                  <a:pt x="490" y="130"/>
                  <a:pt x="490" y="258"/>
                </a:cubicBezTo>
                <a:cubicBezTo>
                  <a:pt x="490" y="319"/>
                  <a:pt x="466" y="375"/>
                  <a:pt x="427" y="417"/>
                </a:cubicBezTo>
                <a:cubicBezTo>
                  <a:pt x="427" y="417"/>
                  <a:pt x="427" y="417"/>
                  <a:pt x="427" y="417"/>
                </a:cubicBezTo>
                <a:cubicBezTo>
                  <a:pt x="426" y="417"/>
                  <a:pt x="426" y="418"/>
                  <a:pt x="426" y="418"/>
                </a:cubicBezTo>
                <a:cubicBezTo>
                  <a:pt x="384" y="462"/>
                  <a:pt x="324" y="490"/>
                  <a:pt x="259" y="490"/>
                </a:cubicBezTo>
                <a:cubicBezTo>
                  <a:pt x="131" y="490"/>
                  <a:pt x="27" y="386"/>
                  <a:pt x="27" y="258"/>
                </a:cubicBezTo>
                <a:close/>
              </a:path>
            </a:pathLst>
          </a:custGeom>
          <a:solidFill>
            <a:schemeClr val="bg1"/>
          </a:solidFill>
          <a:ln>
            <a:noFill/>
          </a:ln>
        </p:spPr>
        <p:txBody>
          <a:bodyPr/>
          <a:lstStyle/>
          <a:p>
            <a:endParaRPr lang="zh-CN" altLang="en-US" sz="1350">
              <a:cs typeface="+mn-ea"/>
              <a:sym typeface="+mn-lt"/>
            </a:endParaRPr>
          </a:p>
        </p:txBody>
      </p:sp>
      <p:cxnSp>
        <p:nvCxnSpPr>
          <p:cNvPr id="29" name="直接连接符 28"/>
          <p:cNvCxnSpPr/>
          <p:nvPr/>
        </p:nvCxnSpPr>
        <p:spPr>
          <a:xfrm flipV="1">
            <a:off x="5703951" y="598214"/>
            <a:ext cx="211513" cy="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原创设计师QQ598969553      _12"/>
          <p:cNvSpPr>
            <a:spLocks noChangeArrowheads="1"/>
          </p:cNvSpPr>
          <p:nvPr/>
        </p:nvSpPr>
        <p:spPr bwMode="auto">
          <a:xfrm>
            <a:off x="378486" y="408929"/>
            <a:ext cx="1349617" cy="1319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30000"/>
              </a:lnSpc>
              <a:defRPr/>
            </a:pPr>
            <a:r>
              <a:rPr lang="en-US" altLang="zh-CN" sz="3300" dirty="0">
                <a:gradFill>
                  <a:gsLst>
                    <a:gs pos="100000">
                      <a:schemeClr val="accent1"/>
                    </a:gs>
                    <a:gs pos="0">
                      <a:schemeClr val="accent2"/>
                    </a:gs>
                  </a:gsLst>
                  <a:lin ang="0" scaled="0"/>
                </a:gradFill>
                <a:cs typeface="+mn-ea"/>
                <a:sym typeface="+mn-lt"/>
              </a:rPr>
              <a:t>YOUR</a:t>
            </a:r>
          </a:p>
          <a:p>
            <a:pPr algn="ctr">
              <a:lnSpc>
                <a:spcPct val="130000"/>
              </a:lnSpc>
              <a:defRPr/>
            </a:pPr>
            <a:r>
              <a:rPr lang="en-US" altLang="zh-CN" sz="3300" dirty="0">
                <a:gradFill>
                  <a:gsLst>
                    <a:gs pos="100000">
                      <a:schemeClr val="accent1"/>
                    </a:gs>
                    <a:gs pos="0">
                      <a:schemeClr val="accent2"/>
                    </a:gs>
                  </a:gsLst>
                  <a:lin ang="0" scaled="0"/>
                </a:gradFill>
                <a:cs typeface="+mn-ea"/>
                <a:sym typeface="+mn-lt"/>
              </a:rPr>
              <a:t> LOGO</a:t>
            </a:r>
          </a:p>
        </p:txBody>
      </p:sp>
      <p:grpSp>
        <p:nvGrpSpPr>
          <p:cNvPr id="37" name="组合 36"/>
          <p:cNvGrpSpPr/>
          <p:nvPr/>
        </p:nvGrpSpPr>
        <p:grpSpPr>
          <a:xfrm>
            <a:off x="488592" y="2521186"/>
            <a:ext cx="195580" cy="2257931"/>
            <a:chOff x="524577" y="1951950"/>
            <a:chExt cx="260773" cy="3010575"/>
          </a:xfrm>
        </p:grpSpPr>
        <p:cxnSp>
          <p:nvCxnSpPr>
            <p:cNvPr id="13" name="直接连接符 12"/>
            <p:cNvCxnSpPr/>
            <p:nvPr/>
          </p:nvCxnSpPr>
          <p:spPr>
            <a:xfrm>
              <a:off x="675254" y="4432688"/>
              <a:ext cx="0" cy="529837"/>
            </a:xfrm>
            <a:prstGeom prst="line">
              <a:avLst/>
            </a:prstGeom>
            <a:ln>
              <a:solidFill>
                <a:srgbClr val="359DB7"/>
              </a:solidFill>
              <a:headEnd type="oval"/>
            </a:ln>
          </p:spPr>
          <p:style>
            <a:lnRef idx="1">
              <a:schemeClr val="accent1"/>
            </a:lnRef>
            <a:fillRef idx="0">
              <a:schemeClr val="accent1"/>
            </a:fillRef>
            <a:effectRef idx="0">
              <a:schemeClr val="accent1"/>
            </a:effectRef>
            <a:fontRef idx="minor">
              <a:schemeClr val="tx1"/>
            </a:fontRef>
          </p:style>
        </p:cxnSp>
        <p:sp>
          <p:nvSpPr>
            <p:cNvPr id="36" name="矩形 35"/>
            <p:cNvSpPr/>
            <p:nvPr/>
          </p:nvSpPr>
          <p:spPr>
            <a:xfrm rot="16200000">
              <a:off x="-473741" y="2950268"/>
              <a:ext cx="2257409" cy="260773"/>
            </a:xfrm>
            <a:prstGeom prst="rect">
              <a:avLst/>
            </a:prstGeom>
          </p:spPr>
          <p:txBody>
            <a:bodyPr wrap="square">
              <a:spAutoFit/>
            </a:bodyPr>
            <a:lstStyle/>
            <a:p>
              <a:r>
                <a:rPr lang="en-US" altLang="zh-CN" sz="675" spc="600" dirty="0">
                  <a:solidFill>
                    <a:schemeClr val="tx1">
                      <a:lumMod val="85000"/>
                      <a:lumOff val="15000"/>
                    </a:schemeClr>
                  </a:solidFill>
                  <a:cs typeface="+mn-ea"/>
                  <a:sym typeface="+mn-lt"/>
                </a:rPr>
                <a:t>WWW.XXXXX.CO</a:t>
              </a:r>
              <a:endParaRPr lang="zh-CN" altLang="en-US" sz="675" spc="600" dirty="0">
                <a:solidFill>
                  <a:schemeClr val="tx1">
                    <a:lumMod val="85000"/>
                    <a:lumOff val="15000"/>
                  </a:schemeClr>
                </a:solidFill>
                <a:cs typeface="+mn-ea"/>
                <a:sym typeface="+mn-lt"/>
              </a:endParaRPr>
            </a:p>
          </p:txBody>
        </p:sp>
      </p:grpSp>
      <p:grpSp>
        <p:nvGrpSpPr>
          <p:cNvPr id="3" name="组合 2"/>
          <p:cNvGrpSpPr/>
          <p:nvPr/>
        </p:nvGrpSpPr>
        <p:grpSpPr>
          <a:xfrm>
            <a:off x="4374386" y="1328309"/>
            <a:ext cx="4183380" cy="1577970"/>
            <a:chOff x="5044891" y="-2200153"/>
            <a:chExt cx="5577840" cy="2103960"/>
          </a:xfrm>
        </p:grpSpPr>
        <p:sp>
          <p:nvSpPr>
            <p:cNvPr id="50" name="文本框 49"/>
            <p:cNvSpPr txBox="1"/>
            <p:nvPr/>
          </p:nvSpPr>
          <p:spPr>
            <a:xfrm>
              <a:off x="5044891" y="-1140980"/>
              <a:ext cx="5577840" cy="1044787"/>
            </a:xfrm>
            <a:prstGeom prst="rect">
              <a:avLst/>
            </a:prstGeom>
            <a:noFill/>
          </p:spPr>
          <p:txBody>
            <a:bodyPr wrap="none" rtlCol="0">
              <a:spAutoFit/>
              <a:scene3d>
                <a:camera prst="orthographicFront"/>
                <a:lightRig rig="threePt" dir="t"/>
              </a:scene3d>
              <a:sp3d contourW="12700"/>
            </a:bodyPr>
            <a:lstStyle/>
            <a:p>
              <a:pPr algn="r"/>
              <a:r>
                <a:rPr lang="zh-CN" altLang="en-US" sz="4500" dirty="0">
                  <a:solidFill>
                    <a:schemeClr val="bg1"/>
                  </a:solidFill>
                  <a:cs typeface="+mn-ea"/>
                  <a:sym typeface="+mn-lt"/>
                </a:rPr>
                <a:t>非常感谢您观看</a:t>
              </a:r>
            </a:p>
          </p:txBody>
        </p:sp>
        <p:sp>
          <p:nvSpPr>
            <p:cNvPr id="51" name="文本框 50"/>
            <p:cNvSpPr txBox="1"/>
            <p:nvPr/>
          </p:nvSpPr>
          <p:spPr>
            <a:xfrm>
              <a:off x="7837156" y="-2200153"/>
              <a:ext cx="2736110" cy="1044787"/>
            </a:xfrm>
            <a:prstGeom prst="rect">
              <a:avLst/>
            </a:prstGeom>
            <a:noFill/>
            <a:ln>
              <a:noFill/>
            </a:ln>
          </p:spPr>
          <p:txBody>
            <a:bodyPr wrap="square" rtlCol="0">
              <a:spAutoFit/>
              <a:scene3d>
                <a:camera prst="orthographicFront"/>
                <a:lightRig rig="threePt" dir="t"/>
              </a:scene3d>
              <a:sp3d contourW="12700"/>
            </a:bodyPr>
            <a:lstStyle/>
            <a:p>
              <a:pPr algn="r"/>
              <a:r>
                <a:rPr lang="en-US" altLang="zh-CN" sz="4500" dirty="0">
                  <a:solidFill>
                    <a:schemeClr val="bg1"/>
                  </a:solidFill>
                  <a:cs typeface="+mn-ea"/>
                  <a:sym typeface="+mn-lt"/>
                </a:rPr>
                <a:t>20XX</a:t>
              </a:r>
            </a:p>
          </p:txBody>
        </p:sp>
      </p:grpSp>
      <p:sp>
        <p:nvSpPr>
          <p:cNvPr id="52" name="文本框 51"/>
          <p:cNvSpPr txBox="1"/>
          <p:nvPr/>
        </p:nvSpPr>
        <p:spPr>
          <a:xfrm>
            <a:off x="4287658" y="3331785"/>
            <a:ext cx="4245858" cy="382270"/>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825" dirty="0">
                <a:solidFill>
                  <a:schemeClr val="bg1"/>
                </a:solidFill>
                <a:cs typeface="+mn-ea"/>
                <a:sym typeface="+mn-lt"/>
              </a:rPr>
              <a:t>The user can demonstrate on a projector or computer, or print the presentation and make it into a film to be used in a wider field</a:t>
            </a:r>
          </a:p>
        </p:txBody>
      </p:sp>
      <p:sp>
        <p:nvSpPr>
          <p:cNvPr id="53" name="矩形 52"/>
          <p:cNvSpPr/>
          <p:nvPr/>
        </p:nvSpPr>
        <p:spPr>
          <a:xfrm>
            <a:off x="5377672" y="2986984"/>
            <a:ext cx="3024505" cy="264795"/>
          </a:xfrm>
          <a:prstGeom prst="rect">
            <a:avLst/>
          </a:prstGeom>
        </p:spPr>
        <p:txBody>
          <a:bodyPr wrap="none">
            <a:spAutoFit/>
            <a:scene3d>
              <a:camera prst="orthographicFront"/>
              <a:lightRig rig="threePt" dir="t"/>
            </a:scene3d>
            <a:sp3d contourW="12700"/>
          </a:bodyPr>
          <a:lstStyle/>
          <a:p>
            <a:pPr algn="ctr"/>
            <a:r>
              <a:rPr lang="zh-CN" altLang="en-US" sz="1125" dirty="0">
                <a:solidFill>
                  <a:schemeClr val="bg1"/>
                </a:solidFill>
                <a:cs typeface="+mn-ea"/>
                <a:sym typeface="+mn-lt"/>
              </a:rPr>
              <a:t>工作总结</a:t>
            </a:r>
            <a:r>
              <a:rPr lang="en-US" altLang="zh-CN" sz="1125" dirty="0">
                <a:solidFill>
                  <a:schemeClr val="bg1"/>
                </a:solidFill>
                <a:cs typeface="+mn-ea"/>
                <a:sym typeface="+mn-lt"/>
              </a:rPr>
              <a:t>/ </a:t>
            </a:r>
            <a:r>
              <a:rPr lang="zh-CN" altLang="en-US" sz="1125" dirty="0">
                <a:solidFill>
                  <a:schemeClr val="bg1"/>
                </a:solidFill>
                <a:cs typeface="+mn-ea"/>
                <a:sym typeface="+mn-lt"/>
              </a:rPr>
              <a:t>工作计划 </a:t>
            </a:r>
            <a:r>
              <a:rPr lang="en-US" altLang="zh-CN" sz="1125" dirty="0">
                <a:solidFill>
                  <a:schemeClr val="bg1"/>
                </a:solidFill>
                <a:cs typeface="+mn-ea"/>
                <a:sym typeface="+mn-lt"/>
              </a:rPr>
              <a:t>/ </a:t>
            </a:r>
            <a:r>
              <a:rPr lang="zh-CN" altLang="en-US" sz="1125" dirty="0">
                <a:solidFill>
                  <a:schemeClr val="bg1"/>
                </a:solidFill>
                <a:cs typeface="+mn-ea"/>
                <a:sym typeface="+mn-lt"/>
              </a:rPr>
              <a:t>教育培训 </a:t>
            </a:r>
            <a:r>
              <a:rPr lang="en-US" altLang="zh-CN" sz="1125" dirty="0">
                <a:solidFill>
                  <a:schemeClr val="bg1"/>
                </a:solidFill>
                <a:cs typeface="+mn-ea"/>
                <a:sym typeface="+mn-lt"/>
              </a:rPr>
              <a:t>/ </a:t>
            </a:r>
            <a:r>
              <a:rPr lang="zh-CN" altLang="en-US" sz="1125" dirty="0">
                <a:solidFill>
                  <a:schemeClr val="bg1"/>
                </a:solidFill>
                <a:cs typeface="+mn-ea"/>
                <a:sym typeface="+mn-lt"/>
              </a:rPr>
              <a:t>商业计划书</a:t>
            </a:r>
          </a:p>
        </p:txBody>
      </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1000"/>
                                        <p:tgtEl>
                                          <p:spTgt spid="24"/>
                                        </p:tgtEl>
                                      </p:cBhvr>
                                    </p:animEffect>
                                    <p:anim calcmode="lin" valueType="num">
                                      <p:cBhvr>
                                        <p:cTn id="15" dur="1000" fill="hold"/>
                                        <p:tgtEl>
                                          <p:spTgt spid="24"/>
                                        </p:tgtEl>
                                        <p:attrNameLst>
                                          <p:attrName>ppt_x</p:attrName>
                                        </p:attrNameLst>
                                      </p:cBhvr>
                                      <p:tavLst>
                                        <p:tav tm="0">
                                          <p:val>
                                            <p:strVal val="#ppt_x"/>
                                          </p:val>
                                        </p:tav>
                                        <p:tav tm="100000">
                                          <p:val>
                                            <p:strVal val="#ppt_x"/>
                                          </p:val>
                                        </p:tav>
                                      </p:tavLst>
                                    </p:anim>
                                    <p:anim calcmode="lin" valueType="num">
                                      <p:cBhvr>
                                        <p:cTn id="1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1000"/>
                                        <p:tgtEl>
                                          <p:spTgt spid="25"/>
                                        </p:tgtEl>
                                      </p:cBhvr>
                                    </p:animEffect>
                                    <p:anim calcmode="lin" valueType="num">
                                      <p:cBhvr>
                                        <p:cTn id="22" dur="1000" fill="hold"/>
                                        <p:tgtEl>
                                          <p:spTgt spid="25"/>
                                        </p:tgtEl>
                                        <p:attrNameLst>
                                          <p:attrName>ppt_x</p:attrName>
                                        </p:attrNameLst>
                                      </p:cBhvr>
                                      <p:tavLst>
                                        <p:tav tm="0">
                                          <p:val>
                                            <p:strVal val="#ppt_x"/>
                                          </p:val>
                                        </p:tav>
                                        <p:tav tm="100000">
                                          <p:val>
                                            <p:strVal val="#ppt_x"/>
                                          </p:val>
                                        </p:tav>
                                      </p:tavLst>
                                    </p:anim>
                                    <p:anim calcmode="lin" valueType="num">
                                      <p:cBhvr>
                                        <p:cTn id="2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1000"/>
                                        <p:tgtEl>
                                          <p:spTgt spid="27"/>
                                        </p:tgtEl>
                                      </p:cBhvr>
                                    </p:animEffect>
                                    <p:anim calcmode="lin" valueType="num">
                                      <p:cBhvr>
                                        <p:cTn id="36" dur="1000" fill="hold"/>
                                        <p:tgtEl>
                                          <p:spTgt spid="27"/>
                                        </p:tgtEl>
                                        <p:attrNameLst>
                                          <p:attrName>ppt_x</p:attrName>
                                        </p:attrNameLst>
                                      </p:cBhvr>
                                      <p:tavLst>
                                        <p:tav tm="0">
                                          <p:val>
                                            <p:strVal val="#ppt_x"/>
                                          </p:val>
                                        </p:tav>
                                        <p:tav tm="100000">
                                          <p:val>
                                            <p:strVal val="#ppt_x"/>
                                          </p:val>
                                        </p:tav>
                                      </p:tavLst>
                                    </p:anim>
                                    <p:anim calcmode="lin" valueType="num">
                                      <p:cBhvr>
                                        <p:cTn id="37"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fill="hold"/>
                                        <p:tgtEl>
                                          <p:spTgt spid="28"/>
                                        </p:tgtEl>
                                        <p:attrNameLst>
                                          <p:attrName>ppt_x</p:attrName>
                                        </p:attrNameLst>
                                      </p:cBhvr>
                                      <p:tavLst>
                                        <p:tav tm="0">
                                          <p:val>
                                            <p:strVal val="#ppt_x"/>
                                          </p:val>
                                        </p:tav>
                                        <p:tav tm="100000">
                                          <p:val>
                                            <p:strVal val="#ppt_x"/>
                                          </p:val>
                                        </p:tav>
                                      </p:tavLst>
                                    </p:anim>
                                    <p:anim calcmode="lin" valueType="num">
                                      <p:cBhvr additive="base">
                                        <p:cTn id="43"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4" presetClass="entr" presetSubtype="10" fill="hold" nodeType="click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randombar(horizontal)">
                                      <p:cBhvr>
                                        <p:cTn id="48" dur="500"/>
                                        <p:tgtEl>
                                          <p:spTgt spid="29"/>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1" fill="hold" nodeType="clickEffect">
                                  <p:stCondLst>
                                    <p:cond delay="0"/>
                                  </p:stCondLst>
                                  <p:childTnLst>
                                    <p:set>
                                      <p:cBhvr>
                                        <p:cTn id="52" dur="1" fill="hold">
                                          <p:stCondLst>
                                            <p:cond delay="0"/>
                                          </p:stCondLst>
                                        </p:cTn>
                                        <p:tgtEl>
                                          <p:spTgt spid="34"/>
                                        </p:tgtEl>
                                        <p:attrNameLst>
                                          <p:attrName>style.visibility</p:attrName>
                                        </p:attrNameLst>
                                      </p:cBhvr>
                                      <p:to>
                                        <p:strVal val="visible"/>
                                      </p:to>
                                    </p:set>
                                    <p:anim calcmode="lin" valueType="num">
                                      <p:cBhvr additive="base">
                                        <p:cTn id="53" dur="500" fill="hold"/>
                                        <p:tgtEl>
                                          <p:spTgt spid="34"/>
                                        </p:tgtEl>
                                        <p:attrNameLst>
                                          <p:attrName>ppt_x</p:attrName>
                                        </p:attrNameLst>
                                      </p:cBhvr>
                                      <p:tavLst>
                                        <p:tav tm="0">
                                          <p:val>
                                            <p:strVal val="#ppt_x"/>
                                          </p:val>
                                        </p:tav>
                                        <p:tav tm="100000">
                                          <p:val>
                                            <p:strVal val="#ppt_x"/>
                                          </p:val>
                                        </p:tav>
                                      </p:tavLst>
                                    </p:anim>
                                    <p:anim calcmode="lin" valueType="num">
                                      <p:cBhvr additive="base">
                                        <p:cTn id="54" dur="500" fill="hold"/>
                                        <p:tgtEl>
                                          <p:spTgt spid="34"/>
                                        </p:tgtEl>
                                        <p:attrNameLst>
                                          <p:attrName>ppt_y</p:attrName>
                                        </p:attrNameLst>
                                      </p:cBhvr>
                                      <p:tavLst>
                                        <p:tav tm="0">
                                          <p:val>
                                            <p:strVal val="0-#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52"/>
                                        </p:tgtEl>
                                        <p:attrNameLst>
                                          <p:attrName>style.visibility</p:attrName>
                                        </p:attrNameLst>
                                      </p:cBhvr>
                                      <p:to>
                                        <p:strVal val="visible"/>
                                      </p:to>
                                    </p:set>
                                    <p:anim calcmode="lin" valueType="num">
                                      <p:cBhvr additive="base">
                                        <p:cTn id="59" dur="500" fill="hold"/>
                                        <p:tgtEl>
                                          <p:spTgt spid="52"/>
                                        </p:tgtEl>
                                        <p:attrNameLst>
                                          <p:attrName>ppt_x</p:attrName>
                                        </p:attrNameLst>
                                      </p:cBhvr>
                                      <p:tavLst>
                                        <p:tav tm="0">
                                          <p:val>
                                            <p:strVal val="#ppt_x"/>
                                          </p:val>
                                        </p:tav>
                                        <p:tav tm="100000">
                                          <p:val>
                                            <p:strVal val="#ppt_x"/>
                                          </p:val>
                                        </p:tav>
                                      </p:tavLst>
                                    </p:anim>
                                    <p:anim calcmode="lin" valueType="num">
                                      <p:cBhvr additive="base">
                                        <p:cTn id="60"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53"/>
                                        </p:tgtEl>
                                        <p:attrNameLst>
                                          <p:attrName>style.visibility</p:attrName>
                                        </p:attrNameLst>
                                      </p:cBhvr>
                                      <p:to>
                                        <p:strVal val="visible"/>
                                      </p:to>
                                    </p:set>
                                    <p:animEffect transition="in" filter="fade">
                                      <p:cBhvr>
                                        <p:cTn id="65" dur="1000"/>
                                        <p:tgtEl>
                                          <p:spTgt spid="53"/>
                                        </p:tgtEl>
                                      </p:cBhvr>
                                    </p:animEffect>
                                    <p:anim calcmode="lin" valueType="num">
                                      <p:cBhvr>
                                        <p:cTn id="66" dur="1000" fill="hold"/>
                                        <p:tgtEl>
                                          <p:spTgt spid="53"/>
                                        </p:tgtEl>
                                        <p:attrNameLst>
                                          <p:attrName>ppt_x</p:attrName>
                                        </p:attrNameLst>
                                      </p:cBhvr>
                                      <p:tavLst>
                                        <p:tav tm="0">
                                          <p:val>
                                            <p:strVal val="#ppt_x"/>
                                          </p:val>
                                        </p:tav>
                                        <p:tav tm="100000">
                                          <p:val>
                                            <p:strVal val="#ppt_x"/>
                                          </p:val>
                                        </p:tav>
                                      </p:tavLst>
                                    </p:anim>
                                    <p:anim calcmode="lin" valueType="num">
                                      <p:cBhvr>
                                        <p:cTn id="67"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52" grpId="0"/>
      <p:bldP spid="5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 y="1291828"/>
            <a:ext cx="9144000" cy="1944291"/>
            <a:chOff x="-1" y="1722437"/>
            <a:chExt cx="12192000" cy="2592388"/>
          </a:xfrm>
        </p:grpSpPr>
        <p:sp>
          <p:nvSpPr>
            <p:cNvPr id="3" name="矩形 2"/>
            <p:cNvSpPr/>
            <p:nvPr/>
          </p:nvSpPr>
          <p:spPr>
            <a:xfrm>
              <a:off x="-1" y="1722437"/>
              <a:ext cx="12191999" cy="2592387"/>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 name="矩形 1"/>
            <p:cNvSpPr/>
            <p:nvPr/>
          </p:nvSpPr>
          <p:spPr>
            <a:xfrm>
              <a:off x="7788274" y="1722438"/>
              <a:ext cx="4403725" cy="2592387"/>
            </a:xfrm>
            <a:prstGeom prst="rect">
              <a:avLst/>
            </a:prstGeom>
            <a:gradFill>
              <a:gsLst>
                <a:gs pos="100000">
                  <a:schemeClr val="accent1"/>
                </a:gs>
                <a:gs pos="0">
                  <a:schemeClr val="accent2">
                    <a:alpha val="82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cs typeface="+mn-ea"/>
                <a:sym typeface="+mn-lt"/>
              </a:endParaRPr>
            </a:p>
          </p:txBody>
        </p:sp>
        <p:sp>
          <p:nvSpPr>
            <p:cNvPr id="9" name="文本框 8"/>
            <p:cNvSpPr txBox="1"/>
            <p:nvPr/>
          </p:nvSpPr>
          <p:spPr>
            <a:xfrm>
              <a:off x="8665723" y="1846965"/>
              <a:ext cx="2648825" cy="2337647"/>
            </a:xfrm>
            <a:prstGeom prst="rect">
              <a:avLst/>
            </a:prstGeom>
            <a:noFill/>
          </p:spPr>
          <p:txBody>
            <a:bodyPr wrap="square" rtlCol="0">
              <a:spAutoFit/>
              <a:scene3d>
                <a:camera prst="orthographicFront"/>
                <a:lightRig rig="threePt" dir="t"/>
              </a:scene3d>
              <a:sp3d contourW="12700"/>
            </a:bodyPr>
            <a:lstStyle/>
            <a:p>
              <a:pPr algn="ctr"/>
              <a:r>
                <a:rPr lang="en-US" altLang="zh-CN" sz="4500" dirty="0">
                  <a:solidFill>
                    <a:schemeClr val="bg1"/>
                  </a:solidFill>
                  <a:cs typeface="+mn-ea"/>
                  <a:sym typeface="+mn-lt"/>
                </a:rPr>
                <a:t>PART</a:t>
              </a:r>
              <a:r>
                <a:rPr lang="en-US" altLang="zh-CN" sz="5400" dirty="0">
                  <a:solidFill>
                    <a:schemeClr val="bg1"/>
                  </a:solidFill>
                  <a:cs typeface="+mn-ea"/>
                  <a:sym typeface="+mn-lt"/>
                </a:rPr>
                <a:t> 01</a:t>
              </a:r>
              <a:endParaRPr lang="zh-CN" altLang="en-US" sz="5400" dirty="0">
                <a:solidFill>
                  <a:schemeClr val="bg1"/>
                </a:solidFill>
                <a:cs typeface="+mn-ea"/>
                <a:sym typeface="+mn-lt"/>
              </a:endParaRPr>
            </a:p>
          </p:txBody>
        </p:sp>
      </p:grpSp>
      <p:sp>
        <p:nvSpPr>
          <p:cNvPr id="4" name="矩形: 圆角 3"/>
          <p:cNvSpPr/>
          <p:nvPr/>
        </p:nvSpPr>
        <p:spPr>
          <a:xfrm>
            <a:off x="520065" y="2112884"/>
            <a:ext cx="3348990" cy="1943100"/>
          </a:xfrm>
          <a:prstGeom prst="roundRect">
            <a:avLst>
              <a:gd name="adj" fmla="val 9570"/>
            </a:avLst>
          </a:prstGeom>
          <a:gradFill flip="none" rotWithShape="0">
            <a:gsLst>
              <a:gs pos="100000">
                <a:schemeClr val="accent1"/>
              </a:gs>
              <a:gs pos="0">
                <a:schemeClr val="accent2"/>
              </a:gs>
            </a:gsLst>
            <a:lin ang="3000000" scaled="0"/>
          </a:gradFill>
          <a:ln>
            <a:noFill/>
          </a:ln>
          <a:effectLst>
            <a:outerShdw blurRad="190500" dist="38100" dir="8100000" algn="tr" rotWithShape="0">
              <a:prstClr val="black">
                <a:alpha val="5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nvGrpSpPr>
          <p:cNvPr id="5" name="组合 4"/>
          <p:cNvGrpSpPr/>
          <p:nvPr/>
        </p:nvGrpSpPr>
        <p:grpSpPr>
          <a:xfrm>
            <a:off x="722012" y="2531747"/>
            <a:ext cx="2903219" cy="1359633"/>
            <a:chOff x="2446332" y="1651364"/>
            <a:chExt cx="4632823" cy="1812843"/>
          </a:xfrm>
        </p:grpSpPr>
        <p:sp>
          <p:nvSpPr>
            <p:cNvPr id="6" name="文本框 5"/>
            <p:cNvSpPr txBox="1"/>
            <p:nvPr/>
          </p:nvSpPr>
          <p:spPr>
            <a:xfrm>
              <a:off x="2446332" y="1651364"/>
              <a:ext cx="4632821" cy="798407"/>
            </a:xfrm>
            <a:prstGeom prst="rect">
              <a:avLst/>
            </a:prstGeom>
            <a:noFill/>
          </p:spPr>
          <p:txBody>
            <a:bodyPr wrap="square" rtlCol="0">
              <a:spAutoFit/>
              <a:scene3d>
                <a:camera prst="orthographicFront"/>
                <a:lightRig rig="threePt" dir="t"/>
              </a:scene3d>
              <a:sp3d contourW="12700"/>
            </a:bodyPr>
            <a:lstStyle/>
            <a:p>
              <a:pPr algn="dist"/>
              <a:r>
                <a:rPr lang="zh-CN" altLang="en-US" sz="3300" dirty="0">
                  <a:solidFill>
                    <a:schemeClr val="bg1"/>
                  </a:solidFill>
                  <a:cs typeface="+mn-ea"/>
                  <a:sym typeface="+mn-lt"/>
                </a:rPr>
                <a:t>输入标题内容</a:t>
              </a:r>
            </a:p>
          </p:txBody>
        </p:sp>
        <p:sp>
          <p:nvSpPr>
            <p:cNvPr id="7" name="文本框 6"/>
            <p:cNvSpPr txBox="1"/>
            <p:nvPr/>
          </p:nvSpPr>
          <p:spPr>
            <a:xfrm>
              <a:off x="2446333" y="2481227"/>
              <a:ext cx="4632822" cy="982980"/>
            </a:xfrm>
            <a:prstGeom prst="rect">
              <a:avLst/>
            </a:prstGeom>
            <a:noFill/>
          </p:spPr>
          <p:txBody>
            <a:bodyPr wrap="square">
              <a:spAutoFit/>
              <a:scene3d>
                <a:camera prst="orthographicFront"/>
                <a:lightRig rig="threePt" dir="t"/>
              </a:scene3d>
              <a:sp3d contourW="12700"/>
            </a:bodyPr>
            <a:lstStyle/>
            <a:p>
              <a:pPr algn="l" fontAlgn="base">
                <a:lnSpc>
                  <a:spcPct val="140000"/>
                </a:lnSpc>
                <a:spcBef>
                  <a:spcPct val="0"/>
                </a:spcBef>
                <a:spcAft>
                  <a:spcPct val="0"/>
                </a:spcAft>
                <a:buFont typeface="Arial" panose="020B0604020202020204" pitchFamily="34" charset="0"/>
                <a:buNone/>
              </a:pPr>
              <a:r>
                <a:rPr lang="en-US" altLang="zh-CN" sz="750" dirty="0">
                  <a:solidFill>
                    <a:schemeClr val="bg1"/>
                  </a:solidFill>
                  <a:cs typeface="+mn-ea"/>
                  <a:sym typeface="+mn-lt"/>
                </a:rPr>
                <a:t>We have many PowerPoint </a:t>
              </a:r>
              <a:r>
                <a:rPr lang="zh-CN" altLang="en-US" sz="750" dirty="0">
                  <a:solidFill>
                    <a:schemeClr val="bg1"/>
                  </a:solidFill>
                  <a:cs typeface="+mn-ea"/>
                  <a:sym typeface="+mn-lt"/>
                </a:rPr>
                <a:t>templates</a:t>
              </a:r>
              <a:r>
                <a:rPr lang="en-US" altLang="zh-CN" sz="750" dirty="0">
                  <a:solidFill>
                    <a:schemeClr val="bg1"/>
                  </a:solidFill>
                  <a:cs typeface="+mn-ea"/>
                  <a:sym typeface="+mn-lt"/>
                </a:rPr>
                <a:t> that has been specifically designed to help anyoneWe have many PowerPoint </a:t>
              </a:r>
              <a:r>
                <a:rPr lang="zh-CN" altLang="en-US" sz="750" dirty="0">
                  <a:solidFill>
                    <a:schemeClr val="bg1"/>
                  </a:solidFill>
                  <a:cs typeface="+mn-ea"/>
                  <a:sym typeface="+mn-lt"/>
                </a:rPr>
                <a:t>templates</a:t>
              </a:r>
              <a:r>
                <a:rPr lang="en-US" altLang="zh-CN" sz="750" dirty="0">
                  <a:solidFill>
                    <a:schemeClr val="bg1"/>
                  </a:solidFill>
                  <a:cs typeface="+mn-ea"/>
                  <a:sym typeface="+mn-lt"/>
                </a:rPr>
                <a:t> that has been specifically designed to help anyone</a:t>
              </a:r>
              <a:endParaRPr lang="en-US" altLang="zh-CN" sz="750" dirty="0">
                <a:solidFill>
                  <a:schemeClr val="tx1">
                    <a:lumMod val="50000"/>
                    <a:lumOff val="50000"/>
                  </a:schemeClr>
                </a:solidFill>
                <a:cs typeface="+mn-ea"/>
                <a:sym typeface="+mn-lt"/>
              </a:endParaRPr>
            </a:p>
            <a:p>
              <a:pPr algn="ctr" fontAlgn="base">
                <a:lnSpc>
                  <a:spcPct val="140000"/>
                </a:lnSpc>
                <a:spcBef>
                  <a:spcPct val="0"/>
                </a:spcBef>
                <a:spcAft>
                  <a:spcPct val="0"/>
                </a:spcAft>
                <a:buFont typeface="Arial" panose="020B0604020202020204" pitchFamily="34" charset="0"/>
                <a:buNone/>
              </a:pPr>
              <a:endParaRPr lang="en-US" altLang="zh-CN" sz="750" dirty="0">
                <a:solidFill>
                  <a:schemeClr val="bg1"/>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961005" y="211455"/>
            <a:ext cx="2493645" cy="543560"/>
            <a:chOff x="4663" y="429"/>
            <a:chExt cx="3927" cy="856"/>
          </a:xfrm>
        </p:grpSpPr>
        <p:sp>
          <p:nvSpPr>
            <p:cNvPr id="8" name="文本框 7"/>
            <p:cNvSpPr txBox="1"/>
            <p:nvPr/>
          </p:nvSpPr>
          <p:spPr>
            <a:xfrm>
              <a:off x="4663" y="1020"/>
              <a:ext cx="3927" cy="265"/>
            </a:xfrm>
            <a:prstGeom prst="rect">
              <a:avLst/>
            </a:prstGeom>
            <a:noFill/>
          </p:spPr>
          <p:txBody>
            <a:bodyPr wrap="square">
              <a:spAutoFit/>
              <a:scene3d>
                <a:camera prst="orthographicFront"/>
                <a:lightRig rig="threePt" dir="t"/>
              </a:scene3d>
              <a:sp3d contourW="12700"/>
            </a:bodyPr>
            <a:lstStyle/>
            <a:p>
              <a:pPr algn="ctr">
                <a:lnSpc>
                  <a:spcPct val="125000"/>
                </a:lnSpc>
                <a:defRPr/>
              </a:pPr>
              <a:r>
                <a:rPr lang="en-US" altLang="zh-CN" sz="400" dirty="0">
                  <a:solidFill>
                    <a:schemeClr val="tx1">
                      <a:lumMod val="50000"/>
                      <a:lumOff val="50000"/>
                    </a:schemeClr>
                  </a:solidFill>
                  <a:cs typeface="+mn-ea"/>
                  <a:sym typeface="+mn-lt"/>
                </a:rPr>
                <a:t>We have many PowerPoint </a:t>
              </a:r>
              <a:r>
                <a:rPr lang="zh-CN" altLang="en-US" sz="400" dirty="0">
                  <a:solidFill>
                    <a:schemeClr val="tx1">
                      <a:lumMod val="50000"/>
                      <a:lumOff val="50000"/>
                    </a:schemeClr>
                  </a:solidFill>
                  <a:cs typeface="+mn-ea"/>
                  <a:sym typeface="+mn-lt"/>
                </a:rPr>
                <a:t>templates</a:t>
              </a:r>
              <a:r>
                <a:rPr lang="en-US" altLang="zh-CN" sz="400" dirty="0">
                  <a:solidFill>
                    <a:schemeClr val="tx1">
                      <a:lumMod val="50000"/>
                      <a:lumOff val="50000"/>
                    </a:schemeClr>
                  </a:solidFill>
                  <a:cs typeface="+mn-ea"/>
                  <a:sym typeface="+mn-lt"/>
                </a:rPr>
                <a:t> that has been specifically designed to help anyone</a:t>
              </a:r>
            </a:p>
          </p:txBody>
        </p:sp>
        <p:cxnSp>
          <p:nvCxnSpPr>
            <p:cNvPr id="10" name="直接连接符 9"/>
            <p:cNvCxnSpPr/>
            <p:nvPr/>
          </p:nvCxnSpPr>
          <p:spPr>
            <a:xfrm flipV="1">
              <a:off x="6377" y="984"/>
              <a:ext cx="499" cy="4"/>
            </a:xfrm>
            <a:prstGeom prst="line">
              <a:avLst/>
            </a:prstGeom>
            <a:ln w="28575" cap="rnd">
              <a:solidFill>
                <a:srgbClr val="359DB7"/>
              </a:solidFill>
              <a:round/>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5546" y="429"/>
              <a:ext cx="2330" cy="531"/>
            </a:xfrm>
            <a:prstGeom prst="rect">
              <a:avLst/>
            </a:prstGeom>
            <a:noFill/>
          </p:spPr>
          <p:txBody>
            <a:bodyPr wrap="square" rtlCol="0">
              <a:spAutoFit/>
              <a:scene3d>
                <a:camera prst="orthographicFront"/>
                <a:lightRig rig="threePt" dir="t"/>
              </a:scene3d>
              <a:sp3d contourW="12700"/>
            </a:bodyPr>
            <a:lstStyle/>
            <a:p>
              <a:r>
                <a:rPr lang="zh-CN" altLang="en-US" sz="1600" dirty="0">
                  <a:solidFill>
                    <a:srgbClr val="2B8DB0"/>
                  </a:solidFill>
                  <a:cs typeface="+mn-ea"/>
                  <a:sym typeface="+mn-lt"/>
                </a:rPr>
                <a:t>输入标题内容</a:t>
              </a:r>
            </a:p>
          </p:txBody>
        </p:sp>
      </p:grpSp>
      <p:pic>
        <p:nvPicPr>
          <p:cNvPr id="2" name="图片 1" descr="C:\Users\HUDEYU\Desktop\网站图片2\摄图网_500113727.jpg摄图网_50011372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734178" y="1311007"/>
            <a:ext cx="2837823" cy="1899557"/>
          </a:xfrm>
          <a:prstGeom prst="rect">
            <a:avLst/>
          </a:prstGeom>
        </p:spPr>
      </p:pic>
      <p:sp>
        <p:nvSpPr>
          <p:cNvPr id="13" name="矩形 12"/>
          <p:cNvSpPr/>
          <p:nvPr/>
        </p:nvSpPr>
        <p:spPr>
          <a:xfrm>
            <a:off x="7409824" y="1447141"/>
            <a:ext cx="1734177" cy="1628560"/>
          </a:xfrm>
          <a:prstGeom prst="rect">
            <a:avLst/>
          </a:prstGeom>
          <a:gradFill>
            <a:gsLst>
              <a:gs pos="100000">
                <a:schemeClr val="accent1"/>
              </a:gs>
              <a:gs pos="0">
                <a:schemeClr val="accent2"/>
              </a:gs>
            </a:gsLst>
            <a:lin ang="3000000" scaled="0"/>
          </a:gradFill>
          <a:effectLst>
            <a:outerShdw blurRad="63500" sx="102000" sy="102000" algn="ctr" rotWithShape="0">
              <a:prstClr val="black">
                <a:alpha val="40000"/>
              </a:prstClr>
            </a:outerShdw>
          </a:effectLst>
        </p:spPr>
        <p:txBody>
          <a:bodyPr wrap="none" anchor="ctr">
            <a:normAutofit/>
          </a:bodyPr>
          <a:lstStyle/>
          <a:p>
            <a:pPr algn="ctr"/>
            <a:endParaRPr lang="zh-CN" altLang="en-US" dirty="0">
              <a:solidFill>
                <a:schemeClr val="bg1"/>
              </a:solidFill>
              <a:cs typeface="+mn-ea"/>
              <a:sym typeface="+mn-lt"/>
            </a:endParaRPr>
          </a:p>
        </p:txBody>
      </p:sp>
      <p:sp>
        <p:nvSpPr>
          <p:cNvPr id="14" name="矩形 13"/>
          <p:cNvSpPr/>
          <p:nvPr/>
        </p:nvSpPr>
        <p:spPr>
          <a:xfrm>
            <a:off x="0" y="1447141"/>
            <a:ext cx="1734177" cy="1628560"/>
          </a:xfrm>
          <a:prstGeom prst="rect">
            <a:avLst/>
          </a:prstGeom>
          <a:gradFill>
            <a:gsLst>
              <a:gs pos="100000">
                <a:schemeClr val="accent1"/>
              </a:gs>
              <a:gs pos="0">
                <a:schemeClr val="accent2"/>
              </a:gs>
            </a:gsLst>
            <a:lin ang="3000000" scaled="0"/>
          </a:gradFill>
          <a:effectLst>
            <a:outerShdw blurRad="63500" sx="102000" sy="102000" algn="ctr" rotWithShape="0">
              <a:prstClr val="black">
                <a:alpha val="40000"/>
              </a:prstClr>
            </a:outerShdw>
          </a:effectLst>
        </p:spPr>
        <p:txBody>
          <a:bodyPr wrap="none" anchor="ctr">
            <a:normAutofit/>
          </a:bodyPr>
          <a:lstStyle/>
          <a:p>
            <a:pPr algn="ctr"/>
            <a:endParaRPr lang="zh-CN" altLang="en-US" dirty="0">
              <a:solidFill>
                <a:schemeClr val="bg1"/>
              </a:solidFill>
              <a:cs typeface="+mn-ea"/>
              <a:sym typeface="+mn-lt"/>
            </a:endParaRPr>
          </a:p>
        </p:txBody>
      </p:sp>
      <p:pic>
        <p:nvPicPr>
          <p:cNvPr id="16" name="图片 15" descr="C:\Users\HUDEYU\Desktop\网站图片2\摄图网_500113728.jpg摄图网_500113728"/>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572001" y="1311642"/>
            <a:ext cx="2837823" cy="1899557"/>
          </a:xfrm>
          <a:prstGeom prst="rect">
            <a:avLst/>
          </a:prstGeom>
        </p:spPr>
      </p:pic>
      <p:sp>
        <p:nvSpPr>
          <p:cNvPr id="19" name="TextBox 10"/>
          <p:cNvSpPr txBox="1"/>
          <p:nvPr/>
        </p:nvSpPr>
        <p:spPr bwMode="auto">
          <a:xfrm>
            <a:off x="382820" y="1938754"/>
            <a:ext cx="1151277" cy="646331"/>
          </a:xfrm>
          <a:prstGeom prst="rect">
            <a:avLst/>
          </a:prstGeom>
          <a:noFill/>
        </p:spPr>
        <p:txBody>
          <a:bodyPr wrap="none">
            <a:spAutoFit/>
          </a:bodyPr>
          <a:lstStyle>
            <a:defPPr>
              <a:defRPr lang="zh-CN"/>
            </a:defPPr>
            <a:lvl1pPr>
              <a:defRPr>
                <a:solidFill>
                  <a:srgbClr val="92D050"/>
                </a:solidFill>
                <a:latin typeface="冬青黑体简体中文 W3" pitchFamily="34" charset="-122"/>
                <a:ea typeface="冬青黑体简体中文 W3" pitchFamily="34" charset="-122"/>
              </a:defRPr>
            </a:lvl1pPr>
          </a:lstStyle>
          <a:p>
            <a:pPr>
              <a:defRPr/>
            </a:pPr>
            <a:r>
              <a:rPr lang="en-US" altLang="zh-CN" sz="3600" dirty="0">
                <a:solidFill>
                  <a:schemeClr val="bg1"/>
                </a:solidFill>
                <a:latin typeface="+mn-lt"/>
                <a:ea typeface="+mn-ea"/>
                <a:cs typeface="+mn-ea"/>
                <a:sym typeface="+mn-lt"/>
              </a:rPr>
              <a:t>42%</a:t>
            </a:r>
            <a:endParaRPr lang="zh-CN" altLang="en-US" sz="3600" dirty="0">
              <a:solidFill>
                <a:schemeClr val="bg1"/>
              </a:solidFill>
              <a:latin typeface="+mn-lt"/>
              <a:ea typeface="+mn-ea"/>
              <a:cs typeface="+mn-ea"/>
              <a:sym typeface="+mn-lt"/>
            </a:endParaRPr>
          </a:p>
        </p:txBody>
      </p:sp>
      <p:sp>
        <p:nvSpPr>
          <p:cNvPr id="20" name="TextBox 10"/>
          <p:cNvSpPr txBox="1"/>
          <p:nvPr/>
        </p:nvSpPr>
        <p:spPr bwMode="auto">
          <a:xfrm>
            <a:off x="7757408" y="1938254"/>
            <a:ext cx="1130438" cy="646331"/>
          </a:xfrm>
          <a:prstGeom prst="rect">
            <a:avLst/>
          </a:prstGeom>
          <a:noFill/>
        </p:spPr>
        <p:txBody>
          <a:bodyPr wrap="none">
            <a:spAutoFit/>
          </a:bodyPr>
          <a:lstStyle>
            <a:defPPr>
              <a:defRPr lang="zh-CN"/>
            </a:defPPr>
            <a:lvl1pPr>
              <a:defRPr>
                <a:solidFill>
                  <a:srgbClr val="92D050"/>
                </a:solidFill>
                <a:latin typeface="冬青黑体简体中文 W3" pitchFamily="34" charset="-122"/>
                <a:ea typeface="冬青黑体简体中文 W3" pitchFamily="34" charset="-122"/>
              </a:defRPr>
            </a:lvl1pPr>
          </a:lstStyle>
          <a:p>
            <a:pPr>
              <a:defRPr/>
            </a:pPr>
            <a:r>
              <a:rPr lang="en-US" altLang="zh-CN" sz="3600" dirty="0">
                <a:solidFill>
                  <a:schemeClr val="bg1"/>
                </a:solidFill>
                <a:latin typeface="+mn-lt"/>
                <a:ea typeface="+mn-ea"/>
                <a:cs typeface="+mn-ea"/>
                <a:sym typeface="+mn-lt"/>
              </a:rPr>
              <a:t>55%</a:t>
            </a:r>
            <a:endParaRPr lang="zh-CN" altLang="en-US" sz="3600" dirty="0">
              <a:solidFill>
                <a:schemeClr val="bg1"/>
              </a:solidFill>
              <a:latin typeface="+mn-lt"/>
              <a:ea typeface="+mn-ea"/>
              <a:cs typeface="+mn-ea"/>
              <a:sym typeface="+mn-lt"/>
            </a:endParaRPr>
          </a:p>
        </p:txBody>
      </p:sp>
      <p:grpSp>
        <p:nvGrpSpPr>
          <p:cNvPr id="4" name="组合 3"/>
          <p:cNvGrpSpPr/>
          <p:nvPr/>
        </p:nvGrpSpPr>
        <p:grpSpPr>
          <a:xfrm>
            <a:off x="1580076" y="3578828"/>
            <a:ext cx="5829735" cy="909303"/>
            <a:chOff x="-1633" y="7526"/>
            <a:chExt cx="12239" cy="1909"/>
          </a:xfrm>
        </p:grpSpPr>
        <p:sp>
          <p:nvSpPr>
            <p:cNvPr id="5" name="îŝḻiḋè"/>
            <p:cNvSpPr/>
            <p:nvPr/>
          </p:nvSpPr>
          <p:spPr>
            <a:xfrm>
              <a:off x="-1633" y="8222"/>
              <a:ext cx="12239" cy="121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68590" tIns="34295" rIns="68590" bIns="34295" anchor="t" anchorCtr="0">
              <a:normAutofit fontScale="90000"/>
            </a:bodyPr>
            <a:lstStyle/>
            <a:p>
              <a:pPr marL="0" lvl="2" algn="ctr">
                <a:lnSpc>
                  <a:spcPct val="160000"/>
                </a:lnSpc>
              </a:pPr>
              <a:r>
                <a:rPr lang="zh-CN" altLang="en-US" sz="900" kern="100" dirty="0">
                  <a:solidFill>
                    <a:schemeClr val="tx1">
                      <a:lumMod val="75000"/>
                      <a:lumOff val="25000"/>
                    </a:schemeClr>
                  </a:solidFill>
                  <a:cs typeface="+mn-ea"/>
                  <a:sym typeface="+mn-lt"/>
                </a:rPr>
                <a:t>请替换文字内容，点击添加相关标题文字，修改文字内容请替换文字内容，点击添加相关标题文字，修改文字内容请替换文字内容，点击添加相关标题文字，修改文字内容请替换文字内容，点击添加相关标题文字，修改文字内容</a:t>
              </a:r>
            </a:p>
            <a:p>
              <a:pPr marL="0" lvl="2" algn="ctr">
                <a:lnSpc>
                  <a:spcPct val="130000"/>
                </a:lnSpc>
              </a:pPr>
              <a:endParaRPr lang="zh-CN" altLang="en-US" sz="900" kern="100" dirty="0">
                <a:solidFill>
                  <a:schemeClr val="tx1">
                    <a:lumMod val="75000"/>
                    <a:lumOff val="25000"/>
                  </a:schemeClr>
                </a:solidFill>
                <a:cs typeface="+mn-ea"/>
                <a:sym typeface="+mn-lt"/>
              </a:endParaRPr>
            </a:p>
          </p:txBody>
        </p:sp>
        <p:sp>
          <p:nvSpPr>
            <p:cNvPr id="6" name="islîďè"/>
            <p:cNvSpPr txBox="1"/>
            <p:nvPr/>
          </p:nvSpPr>
          <p:spPr bwMode="auto">
            <a:xfrm>
              <a:off x="2789" y="7526"/>
              <a:ext cx="3069" cy="69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90" tIns="34295" rIns="68590" bIns="34295">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just" eaLnBrk="0" hangingPunct="0"/>
              <a:r>
                <a:rPr lang="zh-CN" altLang="en-US" sz="1500" dirty="0">
                  <a:solidFill>
                    <a:schemeClr val="tx1">
                      <a:lumMod val="75000"/>
                      <a:lumOff val="25000"/>
                    </a:schemeClr>
                  </a:solidFill>
                  <a:cs typeface="+mn-ea"/>
                  <a:sym typeface="+mn-lt"/>
                </a:rPr>
                <a:t>添加文字内容</a:t>
              </a:r>
            </a:p>
          </p:txBody>
        </p:sp>
      </p:gr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115139" y="0"/>
            <a:ext cx="2838450" cy="5143500"/>
          </a:xfrm>
          <a:prstGeom prst="rect">
            <a:avLst/>
          </a:prstGeom>
          <a:gradFill>
            <a:gsLst>
              <a:gs pos="100000">
                <a:schemeClr val="accent1"/>
              </a:gs>
              <a:gs pos="0">
                <a:schemeClr val="accent2"/>
              </a:gs>
            </a:gsLst>
            <a:lin ang="3000000" scaled="0"/>
          </a:gradFill>
          <a:ln w="12700" cap="flat" cmpd="sng" algn="ctr">
            <a:noFill/>
            <a:prstDash val="solid"/>
            <a:miter lim="800000"/>
          </a:ln>
          <a:effectLst/>
        </p:spPr>
        <p:txBody>
          <a:bodyPr rtlCol="0" anchor="ctr"/>
          <a:lstStyle/>
          <a:p>
            <a:pPr algn="ctr"/>
            <a:endParaRPr lang="en-US" sz="1350">
              <a:cs typeface="+mn-ea"/>
              <a:sym typeface="+mn-lt"/>
            </a:endParaRPr>
          </a:p>
        </p:txBody>
      </p:sp>
      <p:sp>
        <p:nvSpPr>
          <p:cNvPr id="21" name="文本框 20"/>
          <p:cNvSpPr txBox="1"/>
          <p:nvPr/>
        </p:nvSpPr>
        <p:spPr>
          <a:xfrm>
            <a:off x="1377325" y="903194"/>
            <a:ext cx="2451730" cy="991235"/>
          </a:xfrm>
          <a:prstGeom prst="rect">
            <a:avLst/>
          </a:prstGeom>
          <a:noFill/>
        </p:spPr>
        <p:txBody>
          <a:bodyPr wrap="square" rtlCol="0">
            <a:spAutoFit/>
          </a:bodyPr>
          <a:lstStyle>
            <a:defPPr>
              <a:defRPr lang="zh-CN"/>
            </a:defPPr>
            <a:lvl1pPr marL="0" algn="l" defTabSz="914400" rtl="0" eaLnBrk="1" latinLnBrk="0" hangingPunct="1">
              <a:defRPr sz="1800" kern="1200">
                <a:solidFill>
                  <a:sysClr val="windowText" lastClr="000000"/>
                </a:solidFill>
                <a:latin typeface="字魂59号-创粗黑" panose="00000500000000000000" charset="-122"/>
                <a:ea typeface="字魂59号-创粗黑" panose="00000500000000000000" charset="-122"/>
                <a:cs typeface="+mn-ea"/>
              </a:defRPr>
            </a:lvl1pPr>
            <a:lvl2pPr marL="457200" algn="l" defTabSz="914400" rtl="0" eaLnBrk="1" latinLnBrk="0" hangingPunct="1">
              <a:defRPr sz="1800" kern="1200">
                <a:solidFill>
                  <a:sysClr val="windowText" lastClr="000000"/>
                </a:solidFill>
                <a:latin typeface="字魂59号-创粗黑" panose="00000500000000000000" charset="-122"/>
                <a:ea typeface="字魂59号-创粗黑" panose="00000500000000000000" charset="-122"/>
                <a:cs typeface="+mn-ea"/>
              </a:defRPr>
            </a:lvl2pPr>
            <a:lvl3pPr marL="914400" algn="l" defTabSz="914400" rtl="0" eaLnBrk="1" latinLnBrk="0" hangingPunct="1">
              <a:defRPr sz="1800" kern="1200">
                <a:solidFill>
                  <a:sysClr val="windowText" lastClr="000000"/>
                </a:solidFill>
                <a:latin typeface="字魂59号-创粗黑" panose="00000500000000000000" charset="-122"/>
                <a:ea typeface="字魂59号-创粗黑" panose="00000500000000000000" charset="-122"/>
                <a:cs typeface="+mn-ea"/>
              </a:defRPr>
            </a:lvl3pPr>
            <a:lvl4pPr marL="1371600" algn="l" defTabSz="914400" rtl="0" eaLnBrk="1" latinLnBrk="0" hangingPunct="1">
              <a:defRPr sz="1800" kern="1200">
                <a:solidFill>
                  <a:sysClr val="windowText" lastClr="000000"/>
                </a:solidFill>
                <a:latin typeface="字魂59号-创粗黑" panose="00000500000000000000" charset="-122"/>
                <a:ea typeface="字魂59号-创粗黑" panose="00000500000000000000" charset="-122"/>
                <a:cs typeface="+mn-ea"/>
              </a:defRPr>
            </a:lvl4pPr>
            <a:lvl5pPr marL="1828800" algn="l" defTabSz="914400" rtl="0" eaLnBrk="1" latinLnBrk="0" hangingPunct="1">
              <a:defRPr sz="1800" kern="1200">
                <a:solidFill>
                  <a:sysClr val="windowText" lastClr="000000"/>
                </a:solidFill>
                <a:latin typeface="字魂59号-创粗黑" panose="00000500000000000000" charset="-122"/>
                <a:ea typeface="字魂59号-创粗黑" panose="00000500000000000000" charset="-122"/>
                <a:cs typeface="+mn-ea"/>
              </a:defRPr>
            </a:lvl5pPr>
            <a:lvl6pPr marL="2286000" algn="l" defTabSz="914400" rtl="0" eaLnBrk="1" latinLnBrk="0" hangingPunct="1">
              <a:defRPr sz="1800" kern="1200">
                <a:solidFill>
                  <a:sysClr val="windowText" lastClr="000000"/>
                </a:solidFill>
                <a:latin typeface="字魂59号-创粗黑" panose="00000500000000000000" charset="-122"/>
                <a:ea typeface="字魂59号-创粗黑" panose="00000500000000000000" charset="-122"/>
                <a:cs typeface="+mn-ea"/>
              </a:defRPr>
            </a:lvl6pPr>
            <a:lvl7pPr marL="2743200" algn="l" defTabSz="914400" rtl="0" eaLnBrk="1" latinLnBrk="0" hangingPunct="1">
              <a:defRPr sz="1800" kern="1200">
                <a:solidFill>
                  <a:sysClr val="windowText" lastClr="000000"/>
                </a:solidFill>
                <a:latin typeface="字魂59号-创粗黑" panose="00000500000000000000" charset="-122"/>
                <a:ea typeface="字魂59号-创粗黑" panose="00000500000000000000" charset="-122"/>
                <a:cs typeface="+mn-ea"/>
              </a:defRPr>
            </a:lvl7pPr>
            <a:lvl8pPr marL="3200400" algn="l" defTabSz="914400" rtl="0" eaLnBrk="1" latinLnBrk="0" hangingPunct="1">
              <a:defRPr sz="1800" kern="1200">
                <a:solidFill>
                  <a:sysClr val="windowText" lastClr="000000"/>
                </a:solidFill>
                <a:latin typeface="字魂59号-创粗黑" panose="00000500000000000000" charset="-122"/>
                <a:ea typeface="字魂59号-创粗黑" panose="00000500000000000000" charset="-122"/>
                <a:cs typeface="+mn-ea"/>
              </a:defRPr>
            </a:lvl8pPr>
            <a:lvl9pPr marL="3657600" algn="l" defTabSz="914400" rtl="0" eaLnBrk="1" latinLnBrk="0" hangingPunct="1">
              <a:defRPr sz="1800" kern="1200">
                <a:solidFill>
                  <a:sysClr val="windowText" lastClr="000000"/>
                </a:solidFill>
                <a:latin typeface="字魂59号-创粗黑" panose="00000500000000000000" charset="-122"/>
                <a:ea typeface="字魂59号-创粗黑" panose="00000500000000000000" charset="-122"/>
                <a:cs typeface="+mn-ea"/>
              </a:defRPr>
            </a:lvl9pPr>
          </a:lstStyle>
          <a:p>
            <a:pPr>
              <a:lnSpc>
                <a:spcPct val="150000"/>
              </a:lnSpc>
            </a:pPr>
            <a:r>
              <a:rPr lang="en-US" altLang="zh-CN" sz="3000" b="1" dirty="0">
                <a:solidFill>
                  <a:sysClr val="window" lastClr="FFFFFF"/>
                </a:solidFill>
                <a:latin typeface="+mn-lt"/>
                <a:ea typeface="+mn-ea"/>
                <a:sym typeface="+mn-lt"/>
              </a:rPr>
              <a:t>54%</a:t>
            </a:r>
          </a:p>
          <a:p>
            <a:pPr>
              <a:lnSpc>
                <a:spcPct val="150000"/>
              </a:lnSpc>
            </a:pPr>
            <a:endParaRPr lang="en-US" altLang="zh-CN" sz="900" dirty="0">
              <a:solidFill>
                <a:sysClr val="window" lastClr="FFFFFF"/>
              </a:solidFill>
              <a:latin typeface="+mn-lt"/>
              <a:ea typeface="+mn-ea"/>
              <a:sym typeface="+mn-lt"/>
            </a:endParaRPr>
          </a:p>
        </p:txBody>
      </p:sp>
      <p:sp>
        <p:nvSpPr>
          <p:cNvPr id="22" name="文本框 21"/>
          <p:cNvSpPr txBox="1"/>
          <p:nvPr/>
        </p:nvSpPr>
        <p:spPr>
          <a:xfrm>
            <a:off x="1377325" y="2684432"/>
            <a:ext cx="2451730" cy="991235"/>
          </a:xfrm>
          <a:prstGeom prst="rect">
            <a:avLst/>
          </a:prstGeom>
          <a:noFill/>
        </p:spPr>
        <p:txBody>
          <a:bodyPr wrap="square" rtlCol="0">
            <a:spAutoFit/>
          </a:bodyPr>
          <a:lstStyle>
            <a:defPPr>
              <a:defRPr lang="zh-CN"/>
            </a:defPPr>
            <a:lvl1pPr marL="0" algn="l" defTabSz="914400" rtl="0" eaLnBrk="1" latinLnBrk="0" hangingPunct="1">
              <a:defRPr sz="1800" kern="1200">
                <a:solidFill>
                  <a:sysClr val="windowText" lastClr="000000"/>
                </a:solidFill>
                <a:latin typeface="字魂59号-创粗黑" panose="00000500000000000000" charset="-122"/>
                <a:ea typeface="字魂59号-创粗黑" panose="00000500000000000000" charset="-122"/>
                <a:cs typeface="+mn-ea"/>
              </a:defRPr>
            </a:lvl1pPr>
            <a:lvl2pPr marL="457200" algn="l" defTabSz="914400" rtl="0" eaLnBrk="1" latinLnBrk="0" hangingPunct="1">
              <a:defRPr sz="1800" kern="1200">
                <a:solidFill>
                  <a:sysClr val="windowText" lastClr="000000"/>
                </a:solidFill>
                <a:latin typeface="字魂59号-创粗黑" panose="00000500000000000000" charset="-122"/>
                <a:ea typeface="字魂59号-创粗黑" panose="00000500000000000000" charset="-122"/>
                <a:cs typeface="+mn-ea"/>
              </a:defRPr>
            </a:lvl2pPr>
            <a:lvl3pPr marL="914400" algn="l" defTabSz="914400" rtl="0" eaLnBrk="1" latinLnBrk="0" hangingPunct="1">
              <a:defRPr sz="1800" kern="1200">
                <a:solidFill>
                  <a:sysClr val="windowText" lastClr="000000"/>
                </a:solidFill>
                <a:latin typeface="字魂59号-创粗黑" panose="00000500000000000000" charset="-122"/>
                <a:ea typeface="字魂59号-创粗黑" panose="00000500000000000000" charset="-122"/>
                <a:cs typeface="+mn-ea"/>
              </a:defRPr>
            </a:lvl3pPr>
            <a:lvl4pPr marL="1371600" algn="l" defTabSz="914400" rtl="0" eaLnBrk="1" latinLnBrk="0" hangingPunct="1">
              <a:defRPr sz="1800" kern="1200">
                <a:solidFill>
                  <a:sysClr val="windowText" lastClr="000000"/>
                </a:solidFill>
                <a:latin typeface="字魂59号-创粗黑" panose="00000500000000000000" charset="-122"/>
                <a:ea typeface="字魂59号-创粗黑" panose="00000500000000000000" charset="-122"/>
                <a:cs typeface="+mn-ea"/>
              </a:defRPr>
            </a:lvl4pPr>
            <a:lvl5pPr marL="1828800" algn="l" defTabSz="914400" rtl="0" eaLnBrk="1" latinLnBrk="0" hangingPunct="1">
              <a:defRPr sz="1800" kern="1200">
                <a:solidFill>
                  <a:sysClr val="windowText" lastClr="000000"/>
                </a:solidFill>
                <a:latin typeface="字魂59号-创粗黑" panose="00000500000000000000" charset="-122"/>
                <a:ea typeface="字魂59号-创粗黑" panose="00000500000000000000" charset="-122"/>
                <a:cs typeface="+mn-ea"/>
              </a:defRPr>
            </a:lvl5pPr>
            <a:lvl6pPr marL="2286000" algn="l" defTabSz="914400" rtl="0" eaLnBrk="1" latinLnBrk="0" hangingPunct="1">
              <a:defRPr sz="1800" kern="1200">
                <a:solidFill>
                  <a:sysClr val="windowText" lastClr="000000"/>
                </a:solidFill>
                <a:latin typeface="字魂59号-创粗黑" panose="00000500000000000000" charset="-122"/>
                <a:ea typeface="字魂59号-创粗黑" panose="00000500000000000000" charset="-122"/>
                <a:cs typeface="+mn-ea"/>
              </a:defRPr>
            </a:lvl6pPr>
            <a:lvl7pPr marL="2743200" algn="l" defTabSz="914400" rtl="0" eaLnBrk="1" latinLnBrk="0" hangingPunct="1">
              <a:defRPr sz="1800" kern="1200">
                <a:solidFill>
                  <a:sysClr val="windowText" lastClr="000000"/>
                </a:solidFill>
                <a:latin typeface="字魂59号-创粗黑" panose="00000500000000000000" charset="-122"/>
                <a:ea typeface="字魂59号-创粗黑" panose="00000500000000000000" charset="-122"/>
                <a:cs typeface="+mn-ea"/>
              </a:defRPr>
            </a:lvl7pPr>
            <a:lvl8pPr marL="3200400" algn="l" defTabSz="914400" rtl="0" eaLnBrk="1" latinLnBrk="0" hangingPunct="1">
              <a:defRPr sz="1800" kern="1200">
                <a:solidFill>
                  <a:sysClr val="windowText" lastClr="000000"/>
                </a:solidFill>
                <a:latin typeface="字魂59号-创粗黑" panose="00000500000000000000" charset="-122"/>
                <a:ea typeface="字魂59号-创粗黑" panose="00000500000000000000" charset="-122"/>
                <a:cs typeface="+mn-ea"/>
              </a:defRPr>
            </a:lvl8pPr>
            <a:lvl9pPr marL="3657600" algn="l" defTabSz="914400" rtl="0" eaLnBrk="1" latinLnBrk="0" hangingPunct="1">
              <a:defRPr sz="1800" kern="1200">
                <a:solidFill>
                  <a:sysClr val="windowText" lastClr="000000"/>
                </a:solidFill>
                <a:latin typeface="字魂59号-创粗黑" panose="00000500000000000000" charset="-122"/>
                <a:ea typeface="字魂59号-创粗黑" panose="00000500000000000000" charset="-122"/>
                <a:cs typeface="+mn-ea"/>
              </a:defRPr>
            </a:lvl9pPr>
          </a:lstStyle>
          <a:p>
            <a:pPr>
              <a:lnSpc>
                <a:spcPct val="150000"/>
              </a:lnSpc>
            </a:pPr>
            <a:r>
              <a:rPr lang="en-US" altLang="zh-CN" sz="3000" b="1" dirty="0">
                <a:solidFill>
                  <a:sysClr val="window" lastClr="FFFFFF"/>
                </a:solidFill>
                <a:latin typeface="+mn-lt"/>
                <a:ea typeface="+mn-ea"/>
                <a:sym typeface="+mn-lt"/>
              </a:rPr>
              <a:t>46%</a:t>
            </a:r>
          </a:p>
          <a:p>
            <a:pPr>
              <a:lnSpc>
                <a:spcPct val="150000"/>
              </a:lnSpc>
            </a:pPr>
            <a:r>
              <a:rPr lang="en-US" altLang="zh-CN" sz="900" dirty="0">
                <a:solidFill>
                  <a:sysClr val="window" lastClr="FFFFFF"/>
                </a:solidFill>
                <a:latin typeface="+mn-lt"/>
                <a:ea typeface="+mn-ea"/>
                <a:sym typeface="+mn-lt"/>
              </a:rPr>
              <a:t>. </a:t>
            </a:r>
          </a:p>
        </p:txBody>
      </p:sp>
      <p:pic>
        <p:nvPicPr>
          <p:cNvPr id="23" name="图片 22" descr="C:\Users\HUDEYU\Desktop\网站图片2\摄图网_500114222.jpg摄图网_500114222"/>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4963239" y="926975"/>
            <a:ext cx="4181475" cy="942975"/>
          </a:xfrm>
          <a:prstGeom prst="rect">
            <a:avLst/>
          </a:prstGeom>
        </p:spPr>
      </p:pic>
      <p:sp>
        <p:nvSpPr>
          <p:cNvPr id="25" name="稻壳儿_刀客儿出品_4"/>
          <p:cNvSpPr/>
          <p:nvPr/>
        </p:nvSpPr>
        <p:spPr>
          <a:xfrm>
            <a:off x="1379458" y="1886426"/>
            <a:ext cx="2392680" cy="563231"/>
          </a:xfrm>
          <a:prstGeom prst="rect">
            <a:avLst/>
          </a:prstGeom>
          <a:noFill/>
        </p:spPr>
        <p:txBody>
          <a:bodyPr wrap="square">
            <a:spAutoFit/>
          </a:bodyPr>
          <a:lstStyle/>
          <a:p>
            <a:pPr marL="0" marR="0" lvl="0" indent="0" algn="l" defTabSz="914400" rtl="0" eaLnBrk="1" fontAlgn="auto" latinLnBrk="0" hangingPunct="1">
              <a:lnSpc>
                <a:spcPct val="180000"/>
              </a:lnSpc>
              <a:spcBef>
                <a:spcPts val="0"/>
              </a:spcBef>
              <a:spcAft>
                <a:spcPts val="0"/>
              </a:spcAft>
              <a:buClrTx/>
              <a:buSzTx/>
              <a:buFontTx/>
              <a:buNone/>
              <a:defRPr/>
            </a:pPr>
            <a:r>
              <a:rPr lang="zh-CN" altLang="en-US" sz="900" noProof="0" dirty="0">
                <a:ln>
                  <a:noFill/>
                </a:ln>
                <a:solidFill>
                  <a:sysClr val="window" lastClr="FFFFFF"/>
                </a:solidFill>
                <a:effectLst/>
                <a:uLnTx/>
                <a:uFillTx/>
                <a:cs typeface="+mn-ea"/>
                <a:sym typeface="+mn-lt"/>
              </a:rPr>
              <a:t>点击此处输入相关文本内容点击此处输入相关文本内容</a:t>
            </a:r>
            <a:endParaRPr lang="zh-CN" altLang="en-US" sz="900" b="0" i="0" noProof="0" dirty="0">
              <a:ln>
                <a:noFill/>
              </a:ln>
              <a:solidFill>
                <a:sysClr val="window" lastClr="FFFFFF"/>
              </a:solidFill>
              <a:effectLst/>
              <a:uLnTx/>
              <a:uFillTx/>
              <a:cs typeface="+mn-ea"/>
              <a:sym typeface="+mn-lt"/>
            </a:endParaRPr>
          </a:p>
        </p:txBody>
      </p:sp>
      <p:sp>
        <p:nvSpPr>
          <p:cNvPr id="26" name="稻壳儿_刀客儿出品_7"/>
          <p:cNvSpPr txBox="1"/>
          <p:nvPr/>
        </p:nvSpPr>
        <p:spPr>
          <a:xfrm>
            <a:off x="1379234" y="1661211"/>
            <a:ext cx="2613416" cy="299085"/>
          </a:xfrm>
          <a:prstGeom prst="rect">
            <a:avLst/>
          </a:prstGeom>
          <a:noFill/>
        </p:spPr>
        <p:txBody>
          <a:bodyPr wrap="square" rtlCol="0">
            <a:spAutoFit/>
          </a:bodyPr>
          <a:lstStyle/>
          <a:p>
            <a:r>
              <a:rPr lang="zh-CN" altLang="en-US" sz="1350" dirty="0">
                <a:solidFill>
                  <a:sysClr val="window" lastClr="FFFFFF"/>
                </a:solidFill>
                <a:cs typeface="+mn-ea"/>
                <a:sym typeface="+mn-lt"/>
              </a:rPr>
              <a:t>在这里添加标题</a:t>
            </a:r>
          </a:p>
        </p:txBody>
      </p:sp>
      <p:sp>
        <p:nvSpPr>
          <p:cNvPr id="27" name="稻壳儿_刀客儿出品_4"/>
          <p:cNvSpPr/>
          <p:nvPr/>
        </p:nvSpPr>
        <p:spPr>
          <a:xfrm>
            <a:off x="1416129" y="3683318"/>
            <a:ext cx="2392680" cy="563231"/>
          </a:xfrm>
          <a:prstGeom prst="rect">
            <a:avLst/>
          </a:prstGeom>
          <a:noFill/>
        </p:spPr>
        <p:txBody>
          <a:bodyPr wrap="square">
            <a:spAutoFit/>
          </a:bodyPr>
          <a:lstStyle/>
          <a:p>
            <a:pPr marL="0" marR="0" lvl="0" indent="0" algn="l" defTabSz="914400" rtl="0" eaLnBrk="1" fontAlgn="auto" latinLnBrk="0" hangingPunct="1">
              <a:lnSpc>
                <a:spcPct val="180000"/>
              </a:lnSpc>
              <a:spcBef>
                <a:spcPts val="0"/>
              </a:spcBef>
              <a:spcAft>
                <a:spcPts val="0"/>
              </a:spcAft>
              <a:buClrTx/>
              <a:buSzTx/>
              <a:buFontTx/>
              <a:buNone/>
              <a:defRPr/>
            </a:pPr>
            <a:r>
              <a:rPr lang="zh-CN" altLang="en-US" sz="900" noProof="0" dirty="0">
                <a:ln>
                  <a:noFill/>
                </a:ln>
                <a:solidFill>
                  <a:sysClr val="window" lastClr="FFFFFF"/>
                </a:solidFill>
                <a:effectLst/>
                <a:uLnTx/>
                <a:uFillTx/>
                <a:cs typeface="+mn-ea"/>
                <a:sym typeface="+mn-lt"/>
              </a:rPr>
              <a:t>点击此处输入相关文本内容点击此处输入相关文本内容</a:t>
            </a:r>
            <a:endParaRPr lang="zh-CN" altLang="en-US" sz="900" b="0" i="0" noProof="0" dirty="0">
              <a:ln>
                <a:noFill/>
              </a:ln>
              <a:solidFill>
                <a:sysClr val="window" lastClr="FFFFFF"/>
              </a:solidFill>
              <a:effectLst/>
              <a:uLnTx/>
              <a:uFillTx/>
              <a:cs typeface="+mn-ea"/>
              <a:sym typeface="+mn-lt"/>
            </a:endParaRPr>
          </a:p>
        </p:txBody>
      </p:sp>
      <p:sp>
        <p:nvSpPr>
          <p:cNvPr id="35" name="稻壳儿_刀客儿出品_7"/>
          <p:cNvSpPr txBox="1"/>
          <p:nvPr/>
        </p:nvSpPr>
        <p:spPr>
          <a:xfrm>
            <a:off x="1415905" y="3458102"/>
            <a:ext cx="2613416" cy="299085"/>
          </a:xfrm>
          <a:prstGeom prst="rect">
            <a:avLst/>
          </a:prstGeom>
          <a:noFill/>
        </p:spPr>
        <p:txBody>
          <a:bodyPr wrap="square" rtlCol="0">
            <a:spAutoFit/>
          </a:bodyPr>
          <a:lstStyle/>
          <a:p>
            <a:r>
              <a:rPr lang="zh-CN" altLang="en-US" sz="1350" dirty="0">
                <a:solidFill>
                  <a:sysClr val="window" lastClr="FFFFFF"/>
                </a:solidFill>
                <a:cs typeface="+mn-ea"/>
                <a:sym typeface="+mn-lt"/>
              </a:rPr>
              <a:t>在这里添加标题</a:t>
            </a:r>
          </a:p>
        </p:txBody>
      </p:sp>
      <p:sp>
        <p:nvSpPr>
          <p:cNvPr id="46" name="稻壳儿_刀客儿出品_4"/>
          <p:cNvSpPr/>
          <p:nvPr/>
        </p:nvSpPr>
        <p:spPr>
          <a:xfrm>
            <a:off x="4963239" y="2634774"/>
            <a:ext cx="2677478" cy="1335405"/>
          </a:xfrm>
          <a:prstGeom prst="rect">
            <a:avLst/>
          </a:prstGeom>
          <a:noFill/>
        </p:spPr>
        <p:txBody>
          <a:bodyPr wrap="square">
            <a:spAutoFit/>
          </a:bodyPr>
          <a:lstStyle/>
          <a:p>
            <a:pPr marL="0" marR="0" lvl="0" indent="0" algn="l" defTabSz="914400" rtl="0" eaLnBrk="1" fontAlgn="auto" latinLnBrk="0" hangingPunct="1">
              <a:lnSpc>
                <a:spcPct val="180000"/>
              </a:lnSpc>
              <a:spcBef>
                <a:spcPts val="0"/>
              </a:spcBef>
              <a:spcAft>
                <a:spcPts val="0"/>
              </a:spcAft>
              <a:buClrTx/>
              <a:buSzTx/>
              <a:buFontTx/>
              <a:buNone/>
              <a:defRPr/>
            </a:pPr>
            <a:r>
              <a:rPr lang="zh-CN" altLang="en-US" sz="900" noProof="0" dirty="0">
                <a:ln>
                  <a:noFill/>
                </a:ln>
                <a:solidFill>
                  <a:prstClr val="black">
                    <a:lumMod val="95000"/>
                    <a:lumOff val="5000"/>
                  </a:prstClr>
                </a:solidFill>
                <a:effectLst/>
                <a:uLnTx/>
                <a:uFillTx/>
                <a:cs typeface="+mn-ea"/>
                <a:sym typeface="+mn-lt"/>
              </a:rPr>
              <a:t>点击此处输入相关文本内容点击此处输入相关文本内容点击此处输入相关文本内容点击此处输入相关文本内容点击此处输入相关文本内容点击此处输入相关文本内容</a:t>
            </a:r>
            <a:endParaRPr lang="zh-CN" altLang="en-US" sz="900" b="0" i="0" noProof="0" dirty="0">
              <a:ln>
                <a:noFill/>
              </a:ln>
              <a:solidFill>
                <a:prstClr val="black">
                  <a:lumMod val="95000"/>
                  <a:lumOff val="5000"/>
                </a:prstClr>
              </a:solidFill>
              <a:effectLst/>
              <a:uLnTx/>
              <a:uFillTx/>
              <a:cs typeface="+mn-ea"/>
              <a:sym typeface="+mn-lt"/>
            </a:endParaRPr>
          </a:p>
          <a:p>
            <a:pPr marL="0" marR="0" lvl="0" indent="0" algn="l" defTabSz="914400" rtl="0" eaLnBrk="1" fontAlgn="auto" latinLnBrk="0" hangingPunct="1">
              <a:lnSpc>
                <a:spcPct val="180000"/>
              </a:lnSpc>
              <a:spcBef>
                <a:spcPts val="0"/>
              </a:spcBef>
              <a:spcAft>
                <a:spcPts val="0"/>
              </a:spcAft>
              <a:buClrTx/>
              <a:buSzTx/>
              <a:buFontTx/>
              <a:buNone/>
              <a:defRPr/>
            </a:pPr>
            <a:endParaRPr lang="zh-CN" altLang="en-US" sz="900" b="0" i="0" noProof="0" dirty="0">
              <a:ln>
                <a:noFill/>
              </a:ln>
              <a:solidFill>
                <a:prstClr val="black">
                  <a:lumMod val="95000"/>
                  <a:lumOff val="5000"/>
                </a:prstClr>
              </a:solidFill>
              <a:effectLst/>
              <a:uLnTx/>
              <a:uFillTx/>
              <a:cs typeface="+mn-ea"/>
              <a:sym typeface="+mn-lt"/>
            </a:endParaRPr>
          </a:p>
        </p:txBody>
      </p:sp>
      <p:sp>
        <p:nvSpPr>
          <p:cNvPr id="47" name="稻壳儿_刀客儿出品_7"/>
          <p:cNvSpPr txBox="1"/>
          <p:nvPr/>
        </p:nvSpPr>
        <p:spPr>
          <a:xfrm>
            <a:off x="4963015" y="2205724"/>
            <a:ext cx="2613416" cy="368300"/>
          </a:xfrm>
          <a:prstGeom prst="rect">
            <a:avLst/>
          </a:prstGeom>
          <a:noFill/>
        </p:spPr>
        <p:txBody>
          <a:bodyPr wrap="square" rtlCol="0">
            <a:spAutoFit/>
          </a:bodyPr>
          <a:lstStyle/>
          <a:p>
            <a:r>
              <a:rPr lang="zh-CN" altLang="en-US" dirty="0">
                <a:solidFill>
                  <a:sysClr val="windowText" lastClr="000000">
                    <a:lumMod val="65000"/>
                    <a:lumOff val="35000"/>
                  </a:sysClr>
                </a:solidFill>
                <a:cs typeface="+mn-ea"/>
                <a:sym typeface="+mn-lt"/>
              </a:rPr>
              <a:t>在这里添加标题</a:t>
            </a:r>
          </a:p>
        </p:txBody>
      </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barn(inVertical)">
                                      <p:cBhvr>
                                        <p:cTn id="10" dur="500"/>
                                        <p:tgtEl>
                                          <p:spTgt spid="26"/>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barn(inVertical)">
                                      <p:cBhvr>
                                        <p:cTn id="15" dur="500"/>
                                        <p:tgtEl>
                                          <p:spTgt spid="27"/>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barn(inVertical)">
                                      <p:cBhvr>
                                        <p:cTn id="18" dur="500"/>
                                        <p:tgtEl>
                                          <p:spTgt spid="35"/>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barn(inVertical)">
                                      <p:cBhvr>
                                        <p:cTn id="23" dur="500"/>
                                        <p:tgtEl>
                                          <p:spTgt spid="46"/>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47"/>
                                        </p:tgtEl>
                                        <p:attrNameLst>
                                          <p:attrName>style.visibility</p:attrName>
                                        </p:attrNameLst>
                                      </p:cBhvr>
                                      <p:to>
                                        <p:strVal val="visible"/>
                                      </p:to>
                                    </p:set>
                                    <p:animEffect transition="in" filter="barn(inVertical)">
                                      <p:cBhvr>
                                        <p:cTn id="2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5" grpId="0"/>
      <p:bldP spid="46" grpId="0"/>
      <p:bldP spid="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îSḷïḑe"/>
          <p:cNvSpPr/>
          <p:nvPr/>
        </p:nvSpPr>
        <p:spPr>
          <a:xfrm flipH="1">
            <a:off x="4748093" y="1228746"/>
            <a:ext cx="3946922" cy="885825"/>
          </a:xfrm>
          <a:prstGeom prst="homePlate">
            <a:avLst/>
          </a:prstGeom>
          <a:no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rmAutofit/>
          </a:bodyPr>
          <a:lstStyle/>
          <a:p>
            <a:pPr algn="ctr"/>
            <a:endParaRPr lang="zh-CN" altLang="en-US" sz="1350">
              <a:cs typeface="+mn-ea"/>
              <a:sym typeface="+mn-lt"/>
            </a:endParaRPr>
          </a:p>
        </p:txBody>
      </p:sp>
      <p:sp>
        <p:nvSpPr>
          <p:cNvPr id="22" name="i$líḍè"/>
          <p:cNvSpPr/>
          <p:nvPr/>
        </p:nvSpPr>
        <p:spPr>
          <a:xfrm flipH="1">
            <a:off x="3362206" y="2307692"/>
            <a:ext cx="5332810" cy="885825"/>
          </a:xfrm>
          <a:prstGeom prst="homePlate">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rmAutofit/>
          </a:bodyPr>
          <a:lstStyle/>
          <a:p>
            <a:pPr algn="ctr"/>
            <a:endParaRPr lang="zh-CN" altLang="en-US" sz="1350">
              <a:cs typeface="+mn-ea"/>
              <a:sym typeface="+mn-lt"/>
            </a:endParaRPr>
          </a:p>
        </p:txBody>
      </p:sp>
      <p:sp>
        <p:nvSpPr>
          <p:cNvPr id="23" name="íṥḻïḍê"/>
          <p:cNvSpPr/>
          <p:nvPr/>
        </p:nvSpPr>
        <p:spPr>
          <a:xfrm flipH="1">
            <a:off x="4746902" y="3387824"/>
            <a:ext cx="3948113" cy="885825"/>
          </a:xfrm>
          <a:prstGeom prst="homePlate">
            <a:avLst/>
          </a:prstGeom>
          <a:no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rmAutofit/>
          </a:bodyPr>
          <a:lstStyle/>
          <a:p>
            <a:pPr algn="ctr"/>
            <a:endParaRPr lang="zh-CN" altLang="en-US" sz="1350">
              <a:cs typeface="+mn-ea"/>
              <a:sym typeface="+mn-lt"/>
            </a:endParaRPr>
          </a:p>
        </p:txBody>
      </p:sp>
      <p:sp>
        <p:nvSpPr>
          <p:cNvPr id="34" name="íśľiḋé"/>
          <p:cNvSpPr/>
          <p:nvPr/>
        </p:nvSpPr>
        <p:spPr bwMode="auto">
          <a:xfrm>
            <a:off x="3690818" y="2548111"/>
            <a:ext cx="405744" cy="404987"/>
          </a:xfrm>
          <a:custGeom>
            <a:avLst/>
            <a:gdLst>
              <a:gd name="connsiteX0" fmla="*/ 290910 w 605702"/>
              <a:gd name="connsiteY0" fmla="*/ 156336 h 604568"/>
              <a:gd name="connsiteX1" fmla="*/ 335849 w 605702"/>
              <a:gd name="connsiteY1" fmla="*/ 164992 h 604568"/>
              <a:gd name="connsiteX2" fmla="*/ 288310 w 605702"/>
              <a:gd name="connsiteY2" fmla="*/ 212456 h 604568"/>
              <a:gd name="connsiteX3" fmla="*/ 203632 w 605702"/>
              <a:gd name="connsiteY3" fmla="*/ 244717 h 604568"/>
              <a:gd name="connsiteX4" fmla="*/ 203632 w 605702"/>
              <a:gd name="connsiteY4" fmla="*/ 401388 h 604568"/>
              <a:gd name="connsiteX5" fmla="*/ 360547 w 605702"/>
              <a:gd name="connsiteY5" fmla="*/ 401388 h 604568"/>
              <a:gd name="connsiteX6" fmla="*/ 392859 w 605702"/>
              <a:gd name="connsiteY6" fmla="*/ 316749 h 604568"/>
              <a:gd name="connsiteX7" fmla="*/ 440397 w 605702"/>
              <a:gd name="connsiteY7" fmla="*/ 269284 h 604568"/>
              <a:gd name="connsiteX8" fmla="*/ 400287 w 605702"/>
              <a:gd name="connsiteY8" fmla="*/ 441065 h 604568"/>
              <a:gd name="connsiteX9" fmla="*/ 163892 w 605702"/>
              <a:gd name="connsiteY9" fmla="*/ 441065 h 604568"/>
              <a:gd name="connsiteX10" fmla="*/ 163892 w 605702"/>
              <a:gd name="connsiteY10" fmla="*/ 205040 h 604568"/>
              <a:gd name="connsiteX11" fmla="*/ 290910 w 605702"/>
              <a:gd name="connsiteY11" fmla="*/ 156336 h 604568"/>
              <a:gd name="connsiteX12" fmla="*/ 246542 w 605702"/>
              <a:gd name="connsiteY12" fmla="*/ 43775 h 604568"/>
              <a:gd name="connsiteX13" fmla="*/ 422196 w 605702"/>
              <a:gd name="connsiteY13" fmla="*/ 78723 h 604568"/>
              <a:gd name="connsiteX14" fmla="*/ 376794 w 605702"/>
              <a:gd name="connsiteY14" fmla="*/ 124054 h 604568"/>
              <a:gd name="connsiteX15" fmla="*/ 126109 w 605702"/>
              <a:gd name="connsiteY15" fmla="*/ 167345 h 604568"/>
              <a:gd name="connsiteX16" fmla="*/ 126109 w 605702"/>
              <a:gd name="connsiteY16" fmla="*/ 478820 h 604568"/>
              <a:gd name="connsiteX17" fmla="*/ 438073 w 605702"/>
              <a:gd name="connsiteY17" fmla="*/ 478820 h 604568"/>
              <a:gd name="connsiteX18" fmla="*/ 481432 w 605702"/>
              <a:gd name="connsiteY18" fmla="*/ 228527 h 604568"/>
              <a:gd name="connsiteX19" fmla="*/ 526741 w 605702"/>
              <a:gd name="connsiteY19" fmla="*/ 183011 h 604568"/>
              <a:gd name="connsiteX20" fmla="*/ 481432 w 605702"/>
              <a:gd name="connsiteY20" fmla="*/ 522111 h 604568"/>
              <a:gd name="connsiteX21" fmla="*/ 82657 w 605702"/>
              <a:gd name="connsiteY21" fmla="*/ 522111 h 604568"/>
              <a:gd name="connsiteX22" fmla="*/ 82657 w 605702"/>
              <a:gd name="connsiteY22" fmla="*/ 123961 h 604568"/>
              <a:gd name="connsiteX23" fmla="*/ 246542 w 605702"/>
              <a:gd name="connsiteY23" fmla="*/ 43775 h 604568"/>
              <a:gd name="connsiteX24" fmla="*/ 536061 w 605702"/>
              <a:gd name="connsiteY24" fmla="*/ 0 h 604568"/>
              <a:gd name="connsiteX25" fmla="*/ 544232 w 605702"/>
              <a:gd name="connsiteY25" fmla="*/ 61368 h 604568"/>
              <a:gd name="connsiteX26" fmla="*/ 605702 w 605702"/>
              <a:gd name="connsiteY26" fmla="*/ 69526 h 604568"/>
              <a:gd name="connsiteX27" fmla="*/ 524361 w 605702"/>
              <a:gd name="connsiteY27" fmla="*/ 150732 h 604568"/>
              <a:gd name="connsiteX28" fmla="*/ 498361 w 605702"/>
              <a:gd name="connsiteY28" fmla="*/ 147302 h 604568"/>
              <a:gd name="connsiteX29" fmla="*/ 337721 w 605702"/>
              <a:gd name="connsiteY29" fmla="*/ 307767 h 604568"/>
              <a:gd name="connsiteX30" fmla="*/ 339764 w 605702"/>
              <a:gd name="connsiteY30" fmla="*/ 323063 h 604568"/>
              <a:gd name="connsiteX31" fmla="*/ 282101 w 605702"/>
              <a:gd name="connsiteY31" fmla="*/ 380630 h 604568"/>
              <a:gd name="connsiteX32" fmla="*/ 224437 w 605702"/>
              <a:gd name="connsiteY32" fmla="*/ 323063 h 604568"/>
              <a:gd name="connsiteX33" fmla="*/ 282101 w 605702"/>
              <a:gd name="connsiteY33" fmla="*/ 265495 h 604568"/>
              <a:gd name="connsiteX34" fmla="*/ 297422 w 605702"/>
              <a:gd name="connsiteY34" fmla="*/ 267535 h 604568"/>
              <a:gd name="connsiteX35" fmla="*/ 458155 w 605702"/>
              <a:gd name="connsiteY35" fmla="*/ 107162 h 604568"/>
              <a:gd name="connsiteX36" fmla="*/ 454719 w 605702"/>
              <a:gd name="connsiteY36" fmla="*/ 81206 h 604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5702" h="604568">
                <a:moveTo>
                  <a:pt x="290910" y="156336"/>
                </a:moveTo>
                <a:cubicBezTo>
                  <a:pt x="306137" y="157147"/>
                  <a:pt x="321272" y="160032"/>
                  <a:pt x="335849" y="164992"/>
                </a:cubicBezTo>
                <a:lnTo>
                  <a:pt x="288310" y="212456"/>
                </a:lnTo>
                <a:cubicBezTo>
                  <a:pt x="257856" y="210695"/>
                  <a:pt x="226844" y="221449"/>
                  <a:pt x="203632" y="244717"/>
                </a:cubicBezTo>
                <a:cubicBezTo>
                  <a:pt x="160271" y="287918"/>
                  <a:pt x="160271" y="358187"/>
                  <a:pt x="203632" y="401388"/>
                </a:cubicBezTo>
                <a:cubicBezTo>
                  <a:pt x="246900" y="444680"/>
                  <a:pt x="317279" y="444680"/>
                  <a:pt x="360547" y="401388"/>
                </a:cubicBezTo>
                <a:cubicBezTo>
                  <a:pt x="383852" y="378211"/>
                  <a:pt x="394623" y="347156"/>
                  <a:pt x="392859" y="316749"/>
                </a:cubicBezTo>
                <a:lnTo>
                  <a:pt x="440397" y="269284"/>
                </a:lnTo>
                <a:cubicBezTo>
                  <a:pt x="460267" y="327595"/>
                  <a:pt x="446897" y="394620"/>
                  <a:pt x="400287" y="441065"/>
                </a:cubicBezTo>
                <a:cubicBezTo>
                  <a:pt x="335106" y="506236"/>
                  <a:pt x="229073" y="506236"/>
                  <a:pt x="163892" y="441065"/>
                </a:cubicBezTo>
                <a:cubicBezTo>
                  <a:pt x="98619" y="375987"/>
                  <a:pt x="98619" y="270118"/>
                  <a:pt x="163892" y="205040"/>
                </a:cubicBezTo>
                <a:cubicBezTo>
                  <a:pt x="198711" y="170137"/>
                  <a:pt x="245228" y="153902"/>
                  <a:pt x="290910" y="156336"/>
                </a:cubicBezTo>
                <a:close/>
                <a:moveTo>
                  <a:pt x="246542" y="43775"/>
                </a:moveTo>
                <a:cubicBezTo>
                  <a:pt x="306463" y="36243"/>
                  <a:pt x="368345" y="47900"/>
                  <a:pt x="422196" y="78723"/>
                </a:cubicBezTo>
                <a:lnTo>
                  <a:pt x="376794" y="124054"/>
                </a:lnTo>
                <a:cubicBezTo>
                  <a:pt x="294811" y="85305"/>
                  <a:pt x="193980" y="99581"/>
                  <a:pt x="126109" y="167345"/>
                </a:cubicBezTo>
                <a:cubicBezTo>
                  <a:pt x="39948" y="253371"/>
                  <a:pt x="39948" y="392793"/>
                  <a:pt x="126109" y="478820"/>
                </a:cubicBezTo>
                <a:cubicBezTo>
                  <a:pt x="212271" y="564846"/>
                  <a:pt x="351912" y="564846"/>
                  <a:pt x="438073" y="478820"/>
                </a:cubicBezTo>
                <a:cubicBezTo>
                  <a:pt x="505944" y="411055"/>
                  <a:pt x="520428" y="310382"/>
                  <a:pt x="481432" y="228527"/>
                </a:cubicBezTo>
                <a:lnTo>
                  <a:pt x="526741" y="183011"/>
                </a:lnTo>
                <a:cubicBezTo>
                  <a:pt x="588484" y="290544"/>
                  <a:pt x="573350" y="430244"/>
                  <a:pt x="481432" y="522111"/>
                </a:cubicBezTo>
                <a:cubicBezTo>
                  <a:pt x="371316" y="632054"/>
                  <a:pt x="192866" y="632054"/>
                  <a:pt x="82657" y="522111"/>
                </a:cubicBezTo>
                <a:cubicBezTo>
                  <a:pt x="-27552" y="412168"/>
                  <a:pt x="-27552" y="233997"/>
                  <a:pt x="82657" y="123961"/>
                </a:cubicBezTo>
                <a:cubicBezTo>
                  <a:pt x="128662" y="78028"/>
                  <a:pt x="186622" y="51307"/>
                  <a:pt x="246542" y="43775"/>
                </a:cubicBezTo>
                <a:close/>
                <a:moveTo>
                  <a:pt x="536061" y="0"/>
                </a:moveTo>
                <a:lnTo>
                  <a:pt x="544232" y="61368"/>
                </a:lnTo>
                <a:lnTo>
                  <a:pt x="605702" y="69526"/>
                </a:lnTo>
                <a:lnTo>
                  <a:pt x="524361" y="150732"/>
                </a:lnTo>
                <a:lnTo>
                  <a:pt x="498361" y="147302"/>
                </a:lnTo>
                <a:lnTo>
                  <a:pt x="337721" y="307767"/>
                </a:lnTo>
                <a:cubicBezTo>
                  <a:pt x="339021" y="312588"/>
                  <a:pt x="339764" y="317779"/>
                  <a:pt x="339764" y="323063"/>
                </a:cubicBezTo>
                <a:cubicBezTo>
                  <a:pt x="339764" y="354859"/>
                  <a:pt x="313950" y="380630"/>
                  <a:pt x="282101" y="380630"/>
                </a:cubicBezTo>
                <a:cubicBezTo>
                  <a:pt x="250251" y="380630"/>
                  <a:pt x="224437" y="354859"/>
                  <a:pt x="224437" y="323063"/>
                </a:cubicBezTo>
                <a:cubicBezTo>
                  <a:pt x="224437" y="291266"/>
                  <a:pt x="250251" y="265495"/>
                  <a:pt x="282101" y="265495"/>
                </a:cubicBezTo>
                <a:cubicBezTo>
                  <a:pt x="287393" y="265495"/>
                  <a:pt x="292500" y="266237"/>
                  <a:pt x="297422" y="267535"/>
                </a:cubicBezTo>
                <a:lnTo>
                  <a:pt x="458155" y="107162"/>
                </a:lnTo>
                <a:lnTo>
                  <a:pt x="454719" y="81206"/>
                </a:lnTo>
                <a:close/>
              </a:path>
            </a:pathLst>
          </a:custGeom>
          <a:solidFill>
            <a:schemeClr val="bg1"/>
          </a:solidFill>
          <a:ln>
            <a:noFill/>
          </a:ln>
        </p:spPr>
        <p:txBody>
          <a:bodyPr vert="horz" wrap="square" lIns="68580" tIns="34290" rIns="68580" bIns="34290" anchor="ctr" anchorCtr="0" compatLnSpc="1">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endParaRPr sz="1350" dirty="0">
              <a:solidFill>
                <a:schemeClr val="bg1"/>
              </a:solidFill>
              <a:cs typeface="+mn-ea"/>
              <a:sym typeface="+mn-lt"/>
            </a:endParaRPr>
          </a:p>
        </p:txBody>
      </p:sp>
      <p:grpSp>
        <p:nvGrpSpPr>
          <p:cNvPr id="35" name="išļïdê"/>
          <p:cNvGrpSpPr/>
          <p:nvPr/>
        </p:nvGrpSpPr>
        <p:grpSpPr>
          <a:xfrm>
            <a:off x="5661764" y="1257321"/>
            <a:ext cx="2818992" cy="828559"/>
            <a:chOff x="673100" y="1695622"/>
            <a:chExt cx="3758656" cy="1104745"/>
          </a:xfrm>
        </p:grpSpPr>
        <p:sp>
          <p:nvSpPr>
            <p:cNvPr id="36" name="íSḻïdê"/>
            <p:cNvSpPr txBox="1"/>
            <p:nvPr/>
          </p:nvSpPr>
          <p:spPr bwMode="auto">
            <a:xfrm>
              <a:off x="673100" y="1695622"/>
              <a:ext cx="3758656"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b">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just" eaLnBrk="0" hangingPunct="0"/>
              <a:r>
                <a:rPr lang="zh-CN" altLang="en-US" sz="1500" dirty="0">
                  <a:solidFill>
                    <a:schemeClr val="tx1">
                      <a:lumMod val="50000"/>
                      <a:lumOff val="50000"/>
                    </a:schemeClr>
                  </a:solidFill>
                  <a:cs typeface="+mn-ea"/>
                  <a:sym typeface="+mn-lt"/>
                </a:rPr>
                <a:t>添加文字内容</a:t>
              </a:r>
            </a:p>
          </p:txBody>
        </p:sp>
        <p:sp>
          <p:nvSpPr>
            <p:cNvPr id="37" name="ïṡḷíḓè"/>
            <p:cNvSpPr/>
            <p:nvPr/>
          </p:nvSpPr>
          <p:spPr bwMode="auto">
            <a:xfrm>
              <a:off x="673100" y="2137429"/>
              <a:ext cx="3758656" cy="66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t" anchorCtr="0">
              <a:normAutofit fontScale="600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lvl="2" indent="0">
                <a:lnSpc>
                  <a:spcPct val="130000"/>
                </a:lnSpc>
                <a:spcBef>
                  <a:spcPts val="0"/>
                </a:spcBef>
                <a:buNone/>
              </a:pPr>
              <a:r>
                <a:rPr lang="zh-CN" altLang="en-US" sz="900" kern="100" dirty="0">
                  <a:solidFill>
                    <a:schemeClr val="tx1">
                      <a:lumMod val="50000"/>
                      <a:lumOff val="50000"/>
                    </a:schemeClr>
                  </a:solidFill>
                  <a:cs typeface="+mn-ea"/>
                  <a:sym typeface="+mn-lt"/>
                </a:rPr>
                <a:t>请替换文字内容，点击添加相关标题文字，修改文字内容，也可以直接复制你的内容到此。</a:t>
              </a:r>
              <a:endParaRPr lang="en-US" altLang="zh-CN" sz="900" dirty="0">
                <a:solidFill>
                  <a:schemeClr val="tx1">
                    <a:lumMod val="50000"/>
                    <a:lumOff val="50000"/>
                  </a:schemeClr>
                </a:solidFill>
                <a:cs typeface="+mn-ea"/>
                <a:sym typeface="+mn-lt"/>
              </a:endParaRPr>
            </a:p>
            <a:p>
              <a:pPr marL="0" lvl="2" indent="0">
                <a:lnSpc>
                  <a:spcPct val="130000"/>
                </a:lnSpc>
                <a:spcBef>
                  <a:spcPts val="0"/>
                </a:spcBef>
                <a:buNone/>
              </a:pPr>
              <a:r>
                <a:rPr lang="zh-CN" altLang="en-US" sz="900" kern="100" dirty="0">
                  <a:solidFill>
                    <a:schemeClr val="tx1">
                      <a:lumMod val="50000"/>
                      <a:lumOff val="50000"/>
                    </a:schemeClr>
                  </a:solidFill>
                  <a:cs typeface="+mn-ea"/>
                  <a:sym typeface="+mn-lt"/>
                </a:rPr>
                <a:t>请替换文字内容，点击添加相关标题文字，修改文字内容，也可以直接复制你的内容到此。</a:t>
              </a:r>
              <a:endParaRPr lang="en-US" altLang="zh-CN" sz="900" dirty="0">
                <a:solidFill>
                  <a:schemeClr val="tx1">
                    <a:lumMod val="50000"/>
                    <a:lumOff val="50000"/>
                  </a:schemeClr>
                </a:solidFill>
                <a:cs typeface="+mn-ea"/>
                <a:sym typeface="+mn-lt"/>
              </a:endParaRPr>
            </a:p>
            <a:p>
              <a:pPr marL="0" lvl="2" indent="0">
                <a:lnSpc>
                  <a:spcPct val="130000"/>
                </a:lnSpc>
                <a:spcBef>
                  <a:spcPts val="0"/>
                </a:spcBef>
                <a:buNone/>
              </a:pPr>
              <a:endParaRPr lang="en-US" altLang="zh-CN" sz="900" kern="100" dirty="0">
                <a:solidFill>
                  <a:schemeClr val="tx1">
                    <a:lumMod val="50000"/>
                    <a:lumOff val="50000"/>
                  </a:schemeClr>
                </a:solidFill>
                <a:cs typeface="+mn-ea"/>
                <a:sym typeface="+mn-lt"/>
              </a:endParaRPr>
            </a:p>
            <a:p>
              <a:pPr marL="0" lvl="2" indent="0">
                <a:lnSpc>
                  <a:spcPct val="130000"/>
                </a:lnSpc>
                <a:spcBef>
                  <a:spcPts val="0"/>
                </a:spcBef>
                <a:buNone/>
              </a:pPr>
              <a:r>
                <a:rPr lang="en-US" altLang="zh-CN" sz="900" kern="100" dirty="0">
                  <a:solidFill>
                    <a:schemeClr val="tx1">
                      <a:lumMod val="50000"/>
                      <a:lumOff val="50000"/>
                    </a:schemeClr>
                  </a:solidFill>
                  <a:cs typeface="+mn-ea"/>
                  <a:sym typeface="+mn-lt"/>
                </a:rPr>
                <a:t>……</a:t>
              </a:r>
            </a:p>
          </p:txBody>
        </p:sp>
      </p:grpSp>
      <p:grpSp>
        <p:nvGrpSpPr>
          <p:cNvPr id="38" name="íṧľiḍé"/>
          <p:cNvGrpSpPr/>
          <p:nvPr/>
        </p:nvGrpSpPr>
        <p:grpSpPr>
          <a:xfrm>
            <a:off x="5661764" y="3416399"/>
            <a:ext cx="2818992" cy="828559"/>
            <a:chOff x="673100" y="1695622"/>
            <a:chExt cx="3758656" cy="1104745"/>
          </a:xfrm>
        </p:grpSpPr>
        <p:sp>
          <p:nvSpPr>
            <p:cNvPr id="39" name="iṡlïḓé"/>
            <p:cNvSpPr txBox="1"/>
            <p:nvPr/>
          </p:nvSpPr>
          <p:spPr bwMode="auto">
            <a:xfrm>
              <a:off x="673100" y="1695622"/>
              <a:ext cx="3758656"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b">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just" eaLnBrk="0" hangingPunct="0"/>
              <a:r>
                <a:rPr lang="zh-CN" altLang="en-US" sz="1500" dirty="0">
                  <a:solidFill>
                    <a:schemeClr val="tx1">
                      <a:lumMod val="50000"/>
                      <a:lumOff val="50000"/>
                    </a:schemeClr>
                  </a:solidFill>
                  <a:cs typeface="+mn-ea"/>
                  <a:sym typeface="+mn-lt"/>
                </a:rPr>
                <a:t>添加文字内容</a:t>
              </a:r>
            </a:p>
          </p:txBody>
        </p:sp>
        <p:sp>
          <p:nvSpPr>
            <p:cNvPr id="40" name="íṥlïḑe"/>
            <p:cNvSpPr/>
            <p:nvPr/>
          </p:nvSpPr>
          <p:spPr bwMode="auto">
            <a:xfrm>
              <a:off x="673100" y="2137429"/>
              <a:ext cx="3758656" cy="66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t" anchorCtr="0">
              <a:normAutofit fontScale="600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lvl="2" indent="0">
                <a:lnSpc>
                  <a:spcPct val="130000"/>
                </a:lnSpc>
                <a:spcBef>
                  <a:spcPts val="0"/>
                </a:spcBef>
                <a:buNone/>
              </a:pPr>
              <a:r>
                <a:rPr lang="zh-CN" altLang="en-US" sz="900" kern="100" dirty="0">
                  <a:solidFill>
                    <a:schemeClr val="tx1">
                      <a:lumMod val="50000"/>
                      <a:lumOff val="50000"/>
                    </a:schemeClr>
                  </a:solidFill>
                  <a:cs typeface="+mn-ea"/>
                  <a:sym typeface="+mn-lt"/>
                </a:rPr>
                <a:t>请替换文字内容，点击添加相关标题文字，修改文字内容，也可以直接复制你的内容到此。</a:t>
              </a:r>
              <a:endParaRPr lang="en-US" altLang="zh-CN" sz="900" dirty="0">
                <a:solidFill>
                  <a:schemeClr val="tx1">
                    <a:lumMod val="50000"/>
                    <a:lumOff val="50000"/>
                  </a:schemeClr>
                </a:solidFill>
                <a:cs typeface="+mn-ea"/>
                <a:sym typeface="+mn-lt"/>
              </a:endParaRPr>
            </a:p>
            <a:p>
              <a:pPr marL="0" lvl="2" indent="0">
                <a:lnSpc>
                  <a:spcPct val="130000"/>
                </a:lnSpc>
                <a:spcBef>
                  <a:spcPts val="0"/>
                </a:spcBef>
                <a:buNone/>
              </a:pPr>
              <a:r>
                <a:rPr lang="zh-CN" altLang="en-US" sz="900" kern="100" dirty="0">
                  <a:solidFill>
                    <a:schemeClr val="tx1">
                      <a:lumMod val="50000"/>
                      <a:lumOff val="50000"/>
                    </a:schemeClr>
                  </a:solidFill>
                  <a:cs typeface="+mn-ea"/>
                  <a:sym typeface="+mn-lt"/>
                </a:rPr>
                <a:t>请替换文字内容，点击添加相关标题文字，修改文字内容，也可以直接复制你的内容到此。</a:t>
              </a:r>
              <a:endParaRPr lang="en-US" altLang="zh-CN" sz="900" dirty="0">
                <a:solidFill>
                  <a:schemeClr val="tx1">
                    <a:lumMod val="50000"/>
                    <a:lumOff val="50000"/>
                  </a:schemeClr>
                </a:solidFill>
                <a:cs typeface="+mn-ea"/>
                <a:sym typeface="+mn-lt"/>
              </a:endParaRPr>
            </a:p>
            <a:p>
              <a:pPr marL="0" lvl="2" indent="0">
                <a:lnSpc>
                  <a:spcPct val="130000"/>
                </a:lnSpc>
                <a:spcBef>
                  <a:spcPts val="0"/>
                </a:spcBef>
                <a:buNone/>
              </a:pPr>
              <a:endParaRPr lang="en-US" altLang="zh-CN" sz="900" kern="100" dirty="0">
                <a:solidFill>
                  <a:schemeClr val="tx1">
                    <a:lumMod val="50000"/>
                    <a:lumOff val="50000"/>
                  </a:schemeClr>
                </a:solidFill>
                <a:cs typeface="+mn-ea"/>
                <a:sym typeface="+mn-lt"/>
              </a:endParaRPr>
            </a:p>
            <a:p>
              <a:pPr marL="0" lvl="2" indent="0">
                <a:lnSpc>
                  <a:spcPct val="130000"/>
                </a:lnSpc>
                <a:spcBef>
                  <a:spcPts val="0"/>
                </a:spcBef>
                <a:buNone/>
              </a:pPr>
              <a:r>
                <a:rPr lang="en-US" altLang="zh-CN" sz="900" kern="100" dirty="0">
                  <a:solidFill>
                    <a:schemeClr val="tx1">
                      <a:lumMod val="50000"/>
                      <a:lumOff val="50000"/>
                    </a:schemeClr>
                  </a:solidFill>
                  <a:cs typeface="+mn-ea"/>
                  <a:sym typeface="+mn-lt"/>
                </a:rPr>
                <a:t>……</a:t>
              </a:r>
            </a:p>
          </p:txBody>
        </p:sp>
      </p:grpSp>
      <p:grpSp>
        <p:nvGrpSpPr>
          <p:cNvPr id="41" name="ïṩľîḍè"/>
          <p:cNvGrpSpPr/>
          <p:nvPr/>
        </p:nvGrpSpPr>
        <p:grpSpPr>
          <a:xfrm>
            <a:off x="4253131" y="2307692"/>
            <a:ext cx="3949271" cy="897350"/>
            <a:chOff x="7431450" y="1919492"/>
            <a:chExt cx="5265695" cy="1196466"/>
          </a:xfrm>
        </p:grpSpPr>
        <p:sp>
          <p:nvSpPr>
            <p:cNvPr id="42" name="íŝļíḑê"/>
            <p:cNvSpPr txBox="1"/>
            <p:nvPr/>
          </p:nvSpPr>
          <p:spPr bwMode="auto">
            <a:xfrm>
              <a:off x="7431450" y="1919492"/>
              <a:ext cx="4092330"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just" eaLnBrk="0" hangingPunct="0"/>
              <a:r>
                <a:rPr lang="zh-CN" altLang="en-US" sz="1500" dirty="0">
                  <a:solidFill>
                    <a:schemeClr val="bg1"/>
                  </a:solidFill>
                  <a:cs typeface="+mn-ea"/>
                  <a:sym typeface="+mn-lt"/>
                </a:rPr>
                <a:t>添加文字内容</a:t>
              </a:r>
            </a:p>
          </p:txBody>
        </p:sp>
        <p:sp>
          <p:nvSpPr>
            <p:cNvPr id="43" name="î$ḻïḍê"/>
            <p:cNvSpPr/>
            <p:nvPr/>
          </p:nvSpPr>
          <p:spPr bwMode="auto">
            <a:xfrm>
              <a:off x="7432994" y="2361298"/>
              <a:ext cx="5264151" cy="754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t" anchorCtr="0">
              <a:normAutofit fontScale="9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lvl="2" indent="0">
                <a:lnSpc>
                  <a:spcPct val="130000"/>
                </a:lnSpc>
                <a:spcBef>
                  <a:spcPts val="0"/>
                </a:spcBef>
                <a:buNone/>
              </a:pPr>
              <a:r>
                <a:rPr lang="zh-CN" altLang="en-US" sz="825" kern="100" dirty="0">
                  <a:solidFill>
                    <a:schemeClr val="bg1"/>
                  </a:solidFill>
                  <a:cs typeface="+mn-ea"/>
                  <a:sym typeface="+mn-lt"/>
                </a:rPr>
                <a:t>请替换文字内容，点击添加相关标题文字，修改文字内容，也可以直接复制你的内容到此。</a:t>
              </a:r>
              <a:endParaRPr lang="en-US" altLang="zh-CN" sz="825" dirty="0">
                <a:solidFill>
                  <a:schemeClr val="bg1"/>
                </a:solidFill>
                <a:cs typeface="+mn-ea"/>
                <a:sym typeface="+mn-lt"/>
              </a:endParaRPr>
            </a:p>
            <a:p>
              <a:pPr marL="0" lvl="2" indent="0">
                <a:lnSpc>
                  <a:spcPct val="130000"/>
                </a:lnSpc>
                <a:spcBef>
                  <a:spcPts val="0"/>
                </a:spcBef>
                <a:buNone/>
              </a:pPr>
              <a:r>
                <a:rPr lang="zh-CN" altLang="en-US" sz="825" kern="100" dirty="0">
                  <a:solidFill>
                    <a:schemeClr val="bg1"/>
                  </a:solidFill>
                  <a:cs typeface="+mn-ea"/>
                  <a:sym typeface="+mn-lt"/>
                </a:rPr>
                <a:t>请替换文字内容，点击添加相关标题文字，修改文字内容，也可以直接复制你的内容到此</a:t>
              </a:r>
            </a:p>
          </p:txBody>
        </p:sp>
      </p:grpSp>
      <p:grpSp>
        <p:nvGrpSpPr>
          <p:cNvPr id="44" name="组合 43"/>
          <p:cNvGrpSpPr/>
          <p:nvPr/>
        </p:nvGrpSpPr>
        <p:grpSpPr>
          <a:xfrm>
            <a:off x="5101112" y="1491622"/>
            <a:ext cx="361950" cy="361950"/>
            <a:chOff x="6727823" y="2234363"/>
            <a:chExt cx="482600" cy="482600"/>
          </a:xfrm>
          <a:solidFill>
            <a:srgbClr val="F16146"/>
          </a:solidFill>
        </p:grpSpPr>
        <p:sp>
          <p:nvSpPr>
            <p:cNvPr id="45" name="椭圆 44"/>
            <p:cNvSpPr/>
            <p:nvPr/>
          </p:nvSpPr>
          <p:spPr>
            <a:xfrm>
              <a:off x="6727823" y="2234363"/>
              <a:ext cx="482600" cy="482600"/>
            </a:xfrm>
            <a:prstGeom prst="ellipse">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46" name="íŝḻîḋe"/>
            <p:cNvSpPr/>
            <p:nvPr/>
          </p:nvSpPr>
          <p:spPr bwMode="auto">
            <a:xfrm>
              <a:off x="6820346" y="2332580"/>
              <a:ext cx="294888" cy="283601"/>
            </a:xfrm>
            <a:custGeom>
              <a:avLst/>
              <a:gdLst>
                <a:gd name="connsiteX0" fmla="*/ 61288 w 609549"/>
                <a:gd name="connsiteY0" fmla="*/ 383285 h 586216"/>
                <a:gd name="connsiteX1" fmla="*/ 71162 w 609549"/>
                <a:gd name="connsiteY1" fmla="*/ 387101 h 586216"/>
                <a:gd name="connsiteX2" fmla="*/ 120018 w 609549"/>
                <a:gd name="connsiteY2" fmla="*/ 435892 h 586216"/>
                <a:gd name="connsiteX3" fmla="*/ 120018 w 609549"/>
                <a:gd name="connsiteY3" fmla="*/ 454200 h 586216"/>
                <a:gd name="connsiteX4" fmla="*/ 56639 w 609549"/>
                <a:gd name="connsiteY4" fmla="*/ 517543 h 586216"/>
                <a:gd name="connsiteX5" fmla="*/ 35592 w 609549"/>
                <a:gd name="connsiteY5" fmla="*/ 513644 h 586216"/>
                <a:gd name="connsiteX6" fmla="*/ 51877 w 609549"/>
                <a:gd name="connsiteY6" fmla="*/ 388099 h 586216"/>
                <a:gd name="connsiteX7" fmla="*/ 61288 w 609549"/>
                <a:gd name="connsiteY7" fmla="*/ 383285 h 586216"/>
                <a:gd name="connsiteX8" fmla="*/ 235245 w 609549"/>
                <a:gd name="connsiteY8" fmla="*/ 302810 h 586216"/>
                <a:gd name="connsiteX9" fmla="*/ 306042 w 609549"/>
                <a:gd name="connsiteY9" fmla="*/ 373466 h 586216"/>
                <a:gd name="connsiteX10" fmla="*/ 258717 w 609549"/>
                <a:gd name="connsiteY10" fmla="*/ 420680 h 586216"/>
                <a:gd name="connsiteX11" fmla="*/ 230246 w 609549"/>
                <a:gd name="connsiteY11" fmla="*/ 550152 h 586216"/>
                <a:gd name="connsiteX12" fmla="*/ 92223 w 609549"/>
                <a:gd name="connsiteY12" fmla="*/ 575305 h 586216"/>
                <a:gd name="connsiteX13" fmla="*/ 88748 w 609549"/>
                <a:gd name="connsiteY13" fmla="*/ 556143 h 586216"/>
                <a:gd name="connsiteX14" fmla="*/ 165115 w 609549"/>
                <a:gd name="connsiteY14" fmla="*/ 479877 h 586216"/>
                <a:gd name="connsiteX15" fmla="*/ 165115 w 609549"/>
                <a:gd name="connsiteY15" fmla="*/ 446308 h 586216"/>
                <a:gd name="connsiteX16" fmla="*/ 88700 w 609549"/>
                <a:gd name="connsiteY16" fmla="*/ 369995 h 586216"/>
                <a:gd name="connsiteX17" fmla="*/ 92128 w 609549"/>
                <a:gd name="connsiteY17" fmla="*/ 350976 h 586216"/>
                <a:gd name="connsiteX18" fmla="*/ 189111 w 609549"/>
                <a:gd name="connsiteY18" fmla="*/ 348884 h 586216"/>
                <a:gd name="connsiteX19" fmla="*/ 257958 w 609549"/>
                <a:gd name="connsiteY19" fmla="*/ 161679 h 586216"/>
                <a:gd name="connsiteX20" fmla="*/ 317251 w 609549"/>
                <a:gd name="connsiteY20" fmla="*/ 220879 h 586216"/>
                <a:gd name="connsiteX21" fmla="*/ 388070 w 609549"/>
                <a:gd name="connsiteY21" fmla="*/ 291586 h 586216"/>
                <a:gd name="connsiteX22" fmla="*/ 604906 w 609549"/>
                <a:gd name="connsiteY22" fmla="*/ 508130 h 586216"/>
                <a:gd name="connsiteX23" fmla="*/ 604906 w 609549"/>
                <a:gd name="connsiteY23" fmla="*/ 530526 h 586216"/>
                <a:gd name="connsiteX24" fmla="*/ 556567 w 609549"/>
                <a:gd name="connsiteY24" fmla="*/ 578789 h 586216"/>
                <a:gd name="connsiteX25" fmla="*/ 545327 w 609549"/>
                <a:gd name="connsiteY25" fmla="*/ 583449 h 586216"/>
                <a:gd name="connsiteX26" fmla="*/ 534135 w 609549"/>
                <a:gd name="connsiteY26" fmla="*/ 578789 h 586216"/>
                <a:gd name="connsiteX27" fmla="*/ 317251 w 609549"/>
                <a:gd name="connsiteY27" fmla="*/ 362293 h 586216"/>
                <a:gd name="connsiteX28" fmla="*/ 246481 w 609549"/>
                <a:gd name="connsiteY28" fmla="*/ 291586 h 586216"/>
                <a:gd name="connsiteX29" fmla="*/ 187140 w 609549"/>
                <a:gd name="connsiteY29" fmla="*/ 232339 h 586216"/>
                <a:gd name="connsiteX30" fmla="*/ 58606 w 609549"/>
                <a:gd name="connsiteY30" fmla="*/ 160814 h 586216"/>
                <a:gd name="connsiteX31" fmla="*/ 126401 w 609549"/>
                <a:gd name="connsiteY31" fmla="*/ 228498 h 586216"/>
                <a:gd name="connsiteX32" fmla="*/ 111975 w 609549"/>
                <a:gd name="connsiteY32" fmla="*/ 242899 h 586216"/>
                <a:gd name="connsiteX33" fmla="*/ 119307 w 609549"/>
                <a:gd name="connsiteY33" fmla="*/ 250219 h 586216"/>
                <a:gd name="connsiteX34" fmla="*/ 119307 w 609549"/>
                <a:gd name="connsiteY34" fmla="*/ 277692 h 586216"/>
                <a:gd name="connsiteX35" fmla="*/ 115641 w 609549"/>
                <a:gd name="connsiteY35" fmla="*/ 281352 h 586216"/>
                <a:gd name="connsiteX36" fmla="*/ 88123 w 609549"/>
                <a:gd name="connsiteY36" fmla="*/ 281352 h 586216"/>
                <a:gd name="connsiteX37" fmla="*/ 5712 w 609549"/>
                <a:gd name="connsiteY37" fmla="*/ 199029 h 586216"/>
                <a:gd name="connsiteX38" fmla="*/ 5712 w 609549"/>
                <a:gd name="connsiteY38" fmla="*/ 171604 h 586216"/>
                <a:gd name="connsiteX39" fmla="*/ 9378 w 609549"/>
                <a:gd name="connsiteY39" fmla="*/ 167944 h 586216"/>
                <a:gd name="connsiteX40" fmla="*/ 36849 w 609549"/>
                <a:gd name="connsiteY40" fmla="*/ 167944 h 586216"/>
                <a:gd name="connsiteX41" fmla="*/ 44180 w 609549"/>
                <a:gd name="connsiteY41" fmla="*/ 175264 h 586216"/>
                <a:gd name="connsiteX42" fmla="*/ 585775 w 609549"/>
                <a:gd name="connsiteY42" fmla="*/ 66370 h 586216"/>
                <a:gd name="connsiteX43" fmla="*/ 595263 w 609549"/>
                <a:gd name="connsiteY43" fmla="*/ 73839 h 586216"/>
                <a:gd name="connsiteX44" fmla="*/ 578978 w 609549"/>
                <a:gd name="connsiteY44" fmla="*/ 199341 h 586216"/>
                <a:gd name="connsiteX45" fmla="*/ 559693 w 609549"/>
                <a:gd name="connsiteY45" fmla="*/ 200387 h 586216"/>
                <a:gd name="connsiteX46" fmla="*/ 510789 w 609549"/>
                <a:gd name="connsiteY46" fmla="*/ 151612 h 586216"/>
                <a:gd name="connsiteX47" fmla="*/ 510789 w 609549"/>
                <a:gd name="connsiteY47" fmla="*/ 133262 h 586216"/>
                <a:gd name="connsiteX48" fmla="*/ 574216 w 609549"/>
                <a:gd name="connsiteY48" fmla="*/ 69988 h 586216"/>
                <a:gd name="connsiteX49" fmla="*/ 585775 w 609549"/>
                <a:gd name="connsiteY49" fmla="*/ 66370 h 586216"/>
                <a:gd name="connsiteX50" fmla="*/ 158702 w 609549"/>
                <a:gd name="connsiteY50" fmla="*/ 26758 h 586216"/>
                <a:gd name="connsiteX51" fmla="*/ 172463 w 609549"/>
                <a:gd name="connsiteY51" fmla="*/ 32464 h 586216"/>
                <a:gd name="connsiteX52" fmla="*/ 179701 w 609549"/>
                <a:gd name="connsiteY52" fmla="*/ 39691 h 586216"/>
                <a:gd name="connsiteX53" fmla="*/ 246935 w 609549"/>
                <a:gd name="connsiteY53" fmla="*/ 106831 h 586216"/>
                <a:gd name="connsiteX54" fmla="*/ 254886 w 609549"/>
                <a:gd name="connsiteY54" fmla="*/ 114819 h 586216"/>
                <a:gd name="connsiteX55" fmla="*/ 257600 w 609549"/>
                <a:gd name="connsiteY55" fmla="*/ 138879 h 586216"/>
                <a:gd name="connsiteX56" fmla="*/ 254886 w 609549"/>
                <a:gd name="connsiteY56" fmla="*/ 142255 h 586216"/>
                <a:gd name="connsiteX57" fmla="*/ 252315 w 609549"/>
                <a:gd name="connsiteY57" fmla="*/ 144823 h 586216"/>
                <a:gd name="connsiteX58" fmla="*/ 246696 w 609549"/>
                <a:gd name="connsiteY58" fmla="*/ 150434 h 586216"/>
                <a:gd name="connsiteX59" fmla="*/ 175892 w 609549"/>
                <a:gd name="connsiteY59" fmla="*/ 221140 h 586216"/>
                <a:gd name="connsiteX60" fmla="*/ 172463 w 609549"/>
                <a:gd name="connsiteY60" fmla="*/ 224611 h 586216"/>
                <a:gd name="connsiteX61" fmla="*/ 170130 w 609549"/>
                <a:gd name="connsiteY61" fmla="*/ 226560 h 586216"/>
                <a:gd name="connsiteX62" fmla="*/ 162274 w 609549"/>
                <a:gd name="connsiteY62" fmla="*/ 229936 h 586216"/>
                <a:gd name="connsiteX63" fmla="*/ 158702 w 609549"/>
                <a:gd name="connsiteY63" fmla="*/ 230269 h 586216"/>
                <a:gd name="connsiteX64" fmla="*/ 144942 w 609549"/>
                <a:gd name="connsiteY64" fmla="*/ 224611 h 586216"/>
                <a:gd name="connsiteX65" fmla="*/ 137609 w 609549"/>
                <a:gd name="connsiteY65" fmla="*/ 217288 h 586216"/>
                <a:gd name="connsiteX66" fmla="*/ 69804 w 609549"/>
                <a:gd name="connsiteY66" fmla="*/ 149578 h 586216"/>
                <a:gd name="connsiteX67" fmla="*/ 62519 w 609549"/>
                <a:gd name="connsiteY67" fmla="*/ 142255 h 586216"/>
                <a:gd name="connsiteX68" fmla="*/ 62519 w 609549"/>
                <a:gd name="connsiteY68" fmla="*/ 114819 h 586216"/>
                <a:gd name="connsiteX69" fmla="*/ 144942 w 609549"/>
                <a:gd name="connsiteY69" fmla="*/ 32464 h 586216"/>
                <a:gd name="connsiteX70" fmla="*/ 158702 w 609549"/>
                <a:gd name="connsiteY70" fmla="*/ 26758 h 586216"/>
                <a:gd name="connsiteX71" fmla="*/ 254809 w 609549"/>
                <a:gd name="connsiteY71" fmla="*/ 6542 h 586216"/>
                <a:gd name="connsiteX72" fmla="*/ 321015 w 609549"/>
                <a:gd name="connsiteY72" fmla="*/ 29913 h 586216"/>
                <a:gd name="connsiteX73" fmla="*/ 260017 w 609549"/>
                <a:gd name="connsiteY73" fmla="*/ 97465 h 586216"/>
                <a:gd name="connsiteX74" fmla="*/ 193067 w 609549"/>
                <a:gd name="connsiteY74" fmla="*/ 30626 h 586216"/>
                <a:gd name="connsiteX75" fmla="*/ 254809 w 609549"/>
                <a:gd name="connsiteY75" fmla="*/ 6542 h 586216"/>
                <a:gd name="connsiteX76" fmla="*/ 503105 w 609549"/>
                <a:gd name="connsiteY76" fmla="*/ 953 h 586216"/>
                <a:gd name="connsiteX77" fmla="*/ 538560 w 609549"/>
                <a:gd name="connsiteY77" fmla="*/ 10911 h 586216"/>
                <a:gd name="connsiteX78" fmla="*/ 542083 w 609549"/>
                <a:gd name="connsiteY78" fmla="*/ 30073 h 586216"/>
                <a:gd name="connsiteX79" fmla="*/ 465709 w 609549"/>
                <a:gd name="connsiteY79" fmla="*/ 106341 h 586216"/>
                <a:gd name="connsiteX80" fmla="*/ 465709 w 609549"/>
                <a:gd name="connsiteY80" fmla="*/ 139911 h 586216"/>
                <a:gd name="connsiteX81" fmla="*/ 542131 w 609549"/>
                <a:gd name="connsiteY81" fmla="*/ 216227 h 586216"/>
                <a:gd name="connsiteX82" fmla="*/ 538655 w 609549"/>
                <a:gd name="connsiteY82" fmla="*/ 235246 h 586216"/>
                <a:gd name="connsiteX83" fmla="*/ 442187 w 609549"/>
                <a:gd name="connsiteY83" fmla="*/ 237528 h 586216"/>
                <a:gd name="connsiteX84" fmla="*/ 399238 w 609549"/>
                <a:gd name="connsiteY84" fmla="*/ 280370 h 586216"/>
                <a:gd name="connsiteX85" fmla="*/ 328482 w 609549"/>
                <a:gd name="connsiteY85" fmla="*/ 209712 h 586216"/>
                <a:gd name="connsiteX86" fmla="*/ 372240 w 609549"/>
                <a:gd name="connsiteY86" fmla="*/ 166015 h 586216"/>
                <a:gd name="connsiteX87" fmla="*/ 400571 w 609549"/>
                <a:gd name="connsiteY87" fmla="*/ 36064 h 586216"/>
                <a:gd name="connsiteX88" fmla="*/ 503105 w 609549"/>
                <a:gd name="connsiteY88" fmla="*/ 953 h 586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609549" h="586216">
                  <a:moveTo>
                    <a:pt x="61288" y="383285"/>
                  </a:moveTo>
                  <a:cubicBezTo>
                    <a:pt x="64829" y="383106"/>
                    <a:pt x="68448" y="384367"/>
                    <a:pt x="71162" y="387101"/>
                  </a:cubicBezTo>
                  <a:lnTo>
                    <a:pt x="120018" y="435892"/>
                  </a:lnTo>
                  <a:cubicBezTo>
                    <a:pt x="125113" y="440933"/>
                    <a:pt x="125113" y="449160"/>
                    <a:pt x="120018" y="454200"/>
                  </a:cubicBezTo>
                  <a:lnTo>
                    <a:pt x="56639" y="517543"/>
                  </a:lnTo>
                  <a:cubicBezTo>
                    <a:pt x="50211" y="523963"/>
                    <a:pt x="39211" y="522013"/>
                    <a:pt x="35592" y="513644"/>
                  </a:cubicBezTo>
                  <a:cubicBezTo>
                    <a:pt x="17783" y="472794"/>
                    <a:pt x="23211" y="424288"/>
                    <a:pt x="51877" y="388099"/>
                  </a:cubicBezTo>
                  <a:cubicBezTo>
                    <a:pt x="54282" y="385079"/>
                    <a:pt x="57746" y="383463"/>
                    <a:pt x="61288" y="383285"/>
                  </a:cubicBezTo>
                  <a:close/>
                  <a:moveTo>
                    <a:pt x="235245" y="302810"/>
                  </a:moveTo>
                  <a:lnTo>
                    <a:pt x="306042" y="373466"/>
                  </a:lnTo>
                  <a:lnTo>
                    <a:pt x="258717" y="420680"/>
                  </a:lnTo>
                  <a:cubicBezTo>
                    <a:pt x="274667" y="464329"/>
                    <a:pt x="265192" y="515300"/>
                    <a:pt x="230246" y="550152"/>
                  </a:cubicBezTo>
                  <a:cubicBezTo>
                    <a:pt x="192919" y="587430"/>
                    <a:pt x="137644" y="595798"/>
                    <a:pt x="92223" y="575305"/>
                  </a:cubicBezTo>
                  <a:cubicBezTo>
                    <a:pt x="84701" y="571882"/>
                    <a:pt x="82892" y="561992"/>
                    <a:pt x="88748" y="556143"/>
                  </a:cubicBezTo>
                  <a:lnTo>
                    <a:pt x="165115" y="479877"/>
                  </a:lnTo>
                  <a:cubicBezTo>
                    <a:pt x="174399" y="470605"/>
                    <a:pt x="174399" y="455580"/>
                    <a:pt x="165115" y="446308"/>
                  </a:cubicBezTo>
                  <a:lnTo>
                    <a:pt x="88700" y="369995"/>
                  </a:lnTo>
                  <a:cubicBezTo>
                    <a:pt x="82844" y="364194"/>
                    <a:pt x="84653" y="354399"/>
                    <a:pt x="92128" y="350976"/>
                  </a:cubicBezTo>
                  <a:cubicBezTo>
                    <a:pt x="122789" y="337092"/>
                    <a:pt x="157973" y="336379"/>
                    <a:pt x="189111" y="348884"/>
                  </a:cubicBezTo>
                  <a:close/>
                  <a:moveTo>
                    <a:pt x="257958" y="161679"/>
                  </a:moveTo>
                  <a:lnTo>
                    <a:pt x="317251" y="220879"/>
                  </a:lnTo>
                  <a:lnTo>
                    <a:pt x="388070" y="291586"/>
                  </a:lnTo>
                  <a:lnTo>
                    <a:pt x="604906" y="508130"/>
                  </a:lnTo>
                  <a:cubicBezTo>
                    <a:pt x="611097" y="514311"/>
                    <a:pt x="611097" y="524344"/>
                    <a:pt x="604906" y="530526"/>
                  </a:cubicBezTo>
                  <a:lnTo>
                    <a:pt x="556567" y="578789"/>
                  </a:lnTo>
                  <a:cubicBezTo>
                    <a:pt x="553471" y="581880"/>
                    <a:pt x="549423" y="583449"/>
                    <a:pt x="545327" y="583449"/>
                  </a:cubicBezTo>
                  <a:cubicBezTo>
                    <a:pt x="541279" y="583449"/>
                    <a:pt x="537231" y="581880"/>
                    <a:pt x="534135" y="578789"/>
                  </a:cubicBezTo>
                  <a:lnTo>
                    <a:pt x="317251" y="362293"/>
                  </a:lnTo>
                  <a:lnTo>
                    <a:pt x="246481" y="291586"/>
                  </a:lnTo>
                  <a:lnTo>
                    <a:pt x="187140" y="232339"/>
                  </a:lnTo>
                  <a:close/>
                  <a:moveTo>
                    <a:pt x="58606" y="160814"/>
                  </a:moveTo>
                  <a:lnTo>
                    <a:pt x="126401" y="228498"/>
                  </a:lnTo>
                  <a:lnTo>
                    <a:pt x="111975" y="242899"/>
                  </a:lnTo>
                  <a:lnTo>
                    <a:pt x="119307" y="250219"/>
                  </a:lnTo>
                  <a:cubicBezTo>
                    <a:pt x="126877" y="257824"/>
                    <a:pt x="126877" y="270087"/>
                    <a:pt x="119307" y="277692"/>
                  </a:cubicBezTo>
                  <a:lnTo>
                    <a:pt x="115641" y="281352"/>
                  </a:lnTo>
                  <a:cubicBezTo>
                    <a:pt x="108024" y="288909"/>
                    <a:pt x="95741" y="288909"/>
                    <a:pt x="88123" y="281352"/>
                  </a:cubicBezTo>
                  <a:lnTo>
                    <a:pt x="5712" y="199029"/>
                  </a:lnTo>
                  <a:cubicBezTo>
                    <a:pt x="-1905" y="191424"/>
                    <a:pt x="-1905" y="179161"/>
                    <a:pt x="5712" y="171604"/>
                  </a:cubicBezTo>
                  <a:lnTo>
                    <a:pt x="9378" y="167944"/>
                  </a:lnTo>
                  <a:cubicBezTo>
                    <a:pt x="16948" y="160339"/>
                    <a:pt x="29231" y="160339"/>
                    <a:pt x="36849" y="167944"/>
                  </a:cubicBezTo>
                  <a:lnTo>
                    <a:pt x="44180" y="175264"/>
                  </a:lnTo>
                  <a:close/>
                  <a:moveTo>
                    <a:pt x="585775" y="66370"/>
                  </a:moveTo>
                  <a:cubicBezTo>
                    <a:pt x="589775" y="67101"/>
                    <a:pt x="593430" y="69680"/>
                    <a:pt x="595263" y="73839"/>
                  </a:cubicBezTo>
                  <a:cubicBezTo>
                    <a:pt x="613072" y="114675"/>
                    <a:pt x="607644" y="163212"/>
                    <a:pt x="578978" y="199341"/>
                  </a:cubicBezTo>
                  <a:cubicBezTo>
                    <a:pt x="574168" y="205379"/>
                    <a:pt x="565121" y="205854"/>
                    <a:pt x="559693" y="200387"/>
                  </a:cubicBezTo>
                  <a:lnTo>
                    <a:pt x="510789" y="151612"/>
                  </a:lnTo>
                  <a:cubicBezTo>
                    <a:pt x="505742" y="146526"/>
                    <a:pt x="505742" y="138349"/>
                    <a:pt x="510789" y="133262"/>
                  </a:cubicBezTo>
                  <a:lnTo>
                    <a:pt x="574216" y="69988"/>
                  </a:lnTo>
                  <a:cubicBezTo>
                    <a:pt x="577430" y="66756"/>
                    <a:pt x="581775" y="65639"/>
                    <a:pt x="585775" y="66370"/>
                  </a:cubicBezTo>
                  <a:close/>
                  <a:moveTo>
                    <a:pt x="158702" y="26758"/>
                  </a:moveTo>
                  <a:cubicBezTo>
                    <a:pt x="163655" y="26758"/>
                    <a:pt x="168654" y="28660"/>
                    <a:pt x="172463" y="32464"/>
                  </a:cubicBezTo>
                  <a:lnTo>
                    <a:pt x="179701" y="39691"/>
                  </a:lnTo>
                  <a:lnTo>
                    <a:pt x="246935" y="106831"/>
                  </a:lnTo>
                  <a:lnTo>
                    <a:pt x="254886" y="114819"/>
                  </a:lnTo>
                  <a:cubicBezTo>
                    <a:pt x="261457" y="121334"/>
                    <a:pt x="262362" y="131414"/>
                    <a:pt x="257600" y="138879"/>
                  </a:cubicBezTo>
                  <a:cubicBezTo>
                    <a:pt x="256839" y="140068"/>
                    <a:pt x="255934" y="141209"/>
                    <a:pt x="254886" y="142255"/>
                  </a:cubicBezTo>
                  <a:lnTo>
                    <a:pt x="252315" y="144823"/>
                  </a:lnTo>
                  <a:lnTo>
                    <a:pt x="246696" y="150434"/>
                  </a:lnTo>
                  <a:lnTo>
                    <a:pt x="175892" y="221140"/>
                  </a:lnTo>
                  <a:lnTo>
                    <a:pt x="172463" y="224611"/>
                  </a:lnTo>
                  <a:cubicBezTo>
                    <a:pt x="171702" y="225324"/>
                    <a:pt x="170940" y="225990"/>
                    <a:pt x="170130" y="226560"/>
                  </a:cubicBezTo>
                  <a:cubicBezTo>
                    <a:pt x="167749" y="228319"/>
                    <a:pt x="165083" y="229413"/>
                    <a:pt x="162274" y="229936"/>
                  </a:cubicBezTo>
                  <a:cubicBezTo>
                    <a:pt x="161083" y="230174"/>
                    <a:pt x="159893" y="230269"/>
                    <a:pt x="158702" y="230269"/>
                  </a:cubicBezTo>
                  <a:cubicBezTo>
                    <a:pt x="153703" y="230269"/>
                    <a:pt x="148751" y="228367"/>
                    <a:pt x="144942" y="224611"/>
                  </a:cubicBezTo>
                  <a:lnTo>
                    <a:pt x="137609" y="217288"/>
                  </a:lnTo>
                  <a:lnTo>
                    <a:pt x="69804" y="149578"/>
                  </a:lnTo>
                  <a:lnTo>
                    <a:pt x="62519" y="142255"/>
                  </a:lnTo>
                  <a:cubicBezTo>
                    <a:pt x="54900" y="134647"/>
                    <a:pt x="54900" y="122380"/>
                    <a:pt x="62519" y="114819"/>
                  </a:cubicBezTo>
                  <a:lnTo>
                    <a:pt x="144942" y="32464"/>
                  </a:lnTo>
                  <a:cubicBezTo>
                    <a:pt x="148751" y="28660"/>
                    <a:pt x="153750" y="26758"/>
                    <a:pt x="158702" y="26758"/>
                  </a:cubicBezTo>
                  <a:close/>
                  <a:moveTo>
                    <a:pt x="254809" y="6542"/>
                  </a:moveTo>
                  <a:cubicBezTo>
                    <a:pt x="277279" y="4029"/>
                    <a:pt x="300492" y="9424"/>
                    <a:pt x="321015" y="29913"/>
                  </a:cubicBezTo>
                  <a:cubicBezTo>
                    <a:pt x="380347" y="89193"/>
                    <a:pt x="337205" y="46124"/>
                    <a:pt x="260017" y="97465"/>
                  </a:cubicBezTo>
                  <a:lnTo>
                    <a:pt x="193067" y="30626"/>
                  </a:lnTo>
                  <a:cubicBezTo>
                    <a:pt x="210614" y="19479"/>
                    <a:pt x="232340" y="9056"/>
                    <a:pt x="254809" y="6542"/>
                  </a:cubicBezTo>
                  <a:close/>
                  <a:moveTo>
                    <a:pt x="503105" y="953"/>
                  </a:moveTo>
                  <a:cubicBezTo>
                    <a:pt x="515252" y="2468"/>
                    <a:pt x="527216" y="5788"/>
                    <a:pt x="538560" y="10911"/>
                  </a:cubicBezTo>
                  <a:cubicBezTo>
                    <a:pt x="546131" y="14334"/>
                    <a:pt x="547940" y="24224"/>
                    <a:pt x="542083" y="30073"/>
                  </a:cubicBezTo>
                  <a:lnTo>
                    <a:pt x="465709" y="106341"/>
                  </a:lnTo>
                  <a:cubicBezTo>
                    <a:pt x="456424" y="115613"/>
                    <a:pt x="456424" y="130639"/>
                    <a:pt x="465709" y="139911"/>
                  </a:cubicBezTo>
                  <a:lnTo>
                    <a:pt x="542131" y="216227"/>
                  </a:lnTo>
                  <a:cubicBezTo>
                    <a:pt x="547940" y="222028"/>
                    <a:pt x="546178" y="231823"/>
                    <a:pt x="538655" y="235246"/>
                  </a:cubicBezTo>
                  <a:cubicBezTo>
                    <a:pt x="508181" y="249035"/>
                    <a:pt x="473184" y="249844"/>
                    <a:pt x="442187" y="237528"/>
                  </a:cubicBezTo>
                  <a:lnTo>
                    <a:pt x="399238" y="280370"/>
                  </a:lnTo>
                  <a:lnTo>
                    <a:pt x="328482" y="209712"/>
                  </a:lnTo>
                  <a:lnTo>
                    <a:pt x="372240" y="166015"/>
                  </a:lnTo>
                  <a:cubicBezTo>
                    <a:pt x="356051" y="122270"/>
                    <a:pt x="365527" y="71060"/>
                    <a:pt x="400571" y="36064"/>
                  </a:cubicBezTo>
                  <a:cubicBezTo>
                    <a:pt x="428569" y="8106"/>
                    <a:pt x="466664" y="-3592"/>
                    <a:pt x="503105" y="953"/>
                  </a:cubicBezTo>
                  <a:close/>
                </a:path>
              </a:pathLst>
            </a:custGeom>
            <a:solidFill>
              <a:schemeClr val="bg1"/>
            </a:solidFill>
            <a:ln w="19050">
              <a:noFill/>
              <a:round/>
            </a:ln>
          </p:spPr>
          <p:txBody>
            <a:bodyPr wrap="square" lIns="68580" tIns="34290" rIns="68580" bIns="34290" anchor="ctr">
              <a:normAutofit fontScale="80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sz="1350">
                <a:cs typeface="+mn-ea"/>
                <a:sym typeface="+mn-lt"/>
              </a:endParaRPr>
            </a:p>
          </p:txBody>
        </p:sp>
      </p:grpSp>
      <p:grpSp>
        <p:nvGrpSpPr>
          <p:cNvPr id="47" name="组合 46"/>
          <p:cNvGrpSpPr/>
          <p:nvPr/>
        </p:nvGrpSpPr>
        <p:grpSpPr>
          <a:xfrm>
            <a:off x="5101112" y="3652780"/>
            <a:ext cx="361950" cy="361950"/>
            <a:chOff x="6727823" y="5130511"/>
            <a:chExt cx="482600" cy="482600"/>
          </a:xfrm>
          <a:solidFill>
            <a:srgbClr val="F16146"/>
          </a:solidFill>
        </p:grpSpPr>
        <p:sp>
          <p:nvSpPr>
            <p:cNvPr id="48" name="椭圆 47"/>
            <p:cNvSpPr/>
            <p:nvPr/>
          </p:nvSpPr>
          <p:spPr>
            <a:xfrm>
              <a:off x="6727823" y="5130511"/>
              <a:ext cx="482600" cy="482600"/>
            </a:xfrm>
            <a:prstGeom prst="ellipse">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60" name="îśḷïḋe"/>
            <p:cNvSpPr/>
            <p:nvPr/>
          </p:nvSpPr>
          <p:spPr bwMode="auto">
            <a:xfrm>
              <a:off x="6789270" y="5210917"/>
              <a:ext cx="325964" cy="313584"/>
            </a:xfrm>
            <a:custGeom>
              <a:avLst/>
              <a:gdLst>
                <a:gd name="connsiteX0" fmla="*/ 195114 w 608814"/>
                <a:gd name="connsiteY0" fmla="*/ 351627 h 585693"/>
                <a:gd name="connsiteX1" fmla="*/ 258290 w 608814"/>
                <a:gd name="connsiteY1" fmla="*/ 351627 h 585693"/>
                <a:gd name="connsiteX2" fmla="*/ 282731 w 608814"/>
                <a:gd name="connsiteY2" fmla="*/ 376018 h 585693"/>
                <a:gd name="connsiteX3" fmla="*/ 282731 w 608814"/>
                <a:gd name="connsiteY3" fmla="*/ 561210 h 585693"/>
                <a:gd name="connsiteX4" fmla="*/ 258290 w 608814"/>
                <a:gd name="connsiteY4" fmla="*/ 585693 h 585693"/>
                <a:gd name="connsiteX5" fmla="*/ 195114 w 608814"/>
                <a:gd name="connsiteY5" fmla="*/ 585693 h 585693"/>
                <a:gd name="connsiteX6" fmla="*/ 170673 w 608814"/>
                <a:gd name="connsiteY6" fmla="*/ 561210 h 585693"/>
                <a:gd name="connsiteX7" fmla="*/ 170673 w 608814"/>
                <a:gd name="connsiteY7" fmla="*/ 376018 h 585693"/>
                <a:gd name="connsiteX8" fmla="*/ 195114 w 608814"/>
                <a:gd name="connsiteY8" fmla="*/ 351627 h 585693"/>
                <a:gd name="connsiteX9" fmla="*/ 358100 w 608814"/>
                <a:gd name="connsiteY9" fmla="*/ 249872 h 585693"/>
                <a:gd name="connsiteX10" fmla="*/ 421316 w 608814"/>
                <a:gd name="connsiteY10" fmla="*/ 249872 h 585693"/>
                <a:gd name="connsiteX11" fmla="*/ 445737 w 608814"/>
                <a:gd name="connsiteY11" fmla="*/ 274267 h 585693"/>
                <a:gd name="connsiteX12" fmla="*/ 445737 w 608814"/>
                <a:gd name="connsiteY12" fmla="*/ 561206 h 585693"/>
                <a:gd name="connsiteX13" fmla="*/ 421316 w 608814"/>
                <a:gd name="connsiteY13" fmla="*/ 585693 h 585693"/>
                <a:gd name="connsiteX14" fmla="*/ 358100 w 608814"/>
                <a:gd name="connsiteY14" fmla="*/ 585693 h 585693"/>
                <a:gd name="connsiteX15" fmla="*/ 333679 w 608814"/>
                <a:gd name="connsiteY15" fmla="*/ 561206 h 585693"/>
                <a:gd name="connsiteX16" fmla="*/ 333679 w 608814"/>
                <a:gd name="connsiteY16" fmla="*/ 274267 h 585693"/>
                <a:gd name="connsiteX17" fmla="*/ 358100 w 608814"/>
                <a:gd name="connsiteY17" fmla="*/ 249872 h 585693"/>
                <a:gd name="connsiteX18" fmla="*/ 140260 w 608814"/>
                <a:gd name="connsiteY18" fmla="*/ 224680 h 585693"/>
                <a:gd name="connsiteX19" fmla="*/ 191844 w 608814"/>
                <a:gd name="connsiteY19" fmla="*/ 276122 h 585693"/>
                <a:gd name="connsiteX20" fmla="*/ 140260 w 608814"/>
                <a:gd name="connsiteY20" fmla="*/ 327564 h 585693"/>
                <a:gd name="connsiteX21" fmla="*/ 88676 w 608814"/>
                <a:gd name="connsiteY21" fmla="*/ 276122 h 585693"/>
                <a:gd name="connsiteX22" fmla="*/ 140260 w 608814"/>
                <a:gd name="connsiteY22" fmla="*/ 224680 h 585693"/>
                <a:gd name="connsiteX23" fmla="*/ 521177 w 608814"/>
                <a:gd name="connsiteY23" fmla="*/ 148117 h 585693"/>
                <a:gd name="connsiteX24" fmla="*/ 584301 w 608814"/>
                <a:gd name="connsiteY24" fmla="*/ 148117 h 585693"/>
                <a:gd name="connsiteX25" fmla="*/ 608814 w 608814"/>
                <a:gd name="connsiteY25" fmla="*/ 172601 h 585693"/>
                <a:gd name="connsiteX26" fmla="*/ 608814 w 608814"/>
                <a:gd name="connsiteY26" fmla="*/ 561209 h 585693"/>
                <a:gd name="connsiteX27" fmla="*/ 584301 w 608814"/>
                <a:gd name="connsiteY27" fmla="*/ 585693 h 585693"/>
                <a:gd name="connsiteX28" fmla="*/ 521177 w 608814"/>
                <a:gd name="connsiteY28" fmla="*/ 585693 h 585693"/>
                <a:gd name="connsiteX29" fmla="*/ 496756 w 608814"/>
                <a:gd name="connsiteY29" fmla="*/ 561209 h 585693"/>
                <a:gd name="connsiteX30" fmla="*/ 496756 w 608814"/>
                <a:gd name="connsiteY30" fmla="*/ 172601 h 585693"/>
                <a:gd name="connsiteX31" fmla="*/ 521177 w 608814"/>
                <a:gd name="connsiteY31" fmla="*/ 148117 h 585693"/>
                <a:gd name="connsiteX32" fmla="*/ 116229 w 608814"/>
                <a:gd name="connsiteY32" fmla="*/ 131322 h 585693"/>
                <a:gd name="connsiteX33" fmla="*/ 164246 w 608814"/>
                <a:gd name="connsiteY33" fmla="*/ 131322 h 585693"/>
                <a:gd name="connsiteX34" fmla="*/ 184061 w 608814"/>
                <a:gd name="connsiteY34" fmla="*/ 151113 h 585693"/>
                <a:gd name="connsiteX35" fmla="*/ 184061 w 608814"/>
                <a:gd name="connsiteY35" fmla="*/ 171457 h 585693"/>
                <a:gd name="connsiteX36" fmla="*/ 208669 w 608814"/>
                <a:gd name="connsiteY36" fmla="*/ 186094 h 585693"/>
                <a:gd name="connsiteX37" fmla="*/ 226641 w 608814"/>
                <a:gd name="connsiteY37" fmla="*/ 175692 h 585693"/>
                <a:gd name="connsiteX38" fmla="*/ 253737 w 608814"/>
                <a:gd name="connsiteY38" fmla="*/ 182964 h 585693"/>
                <a:gd name="connsiteX39" fmla="*/ 277792 w 608814"/>
                <a:gd name="connsiteY39" fmla="*/ 224572 h 585693"/>
                <a:gd name="connsiteX40" fmla="*/ 279727 w 608814"/>
                <a:gd name="connsiteY40" fmla="*/ 239577 h 585693"/>
                <a:gd name="connsiteX41" fmla="*/ 270511 w 608814"/>
                <a:gd name="connsiteY41" fmla="*/ 251544 h 585693"/>
                <a:gd name="connsiteX42" fmla="*/ 252355 w 608814"/>
                <a:gd name="connsiteY42" fmla="*/ 262038 h 585693"/>
                <a:gd name="connsiteX43" fmla="*/ 253829 w 608814"/>
                <a:gd name="connsiteY43" fmla="*/ 276122 h 585693"/>
                <a:gd name="connsiteX44" fmla="*/ 252355 w 608814"/>
                <a:gd name="connsiteY44" fmla="*/ 290206 h 585693"/>
                <a:gd name="connsiteX45" fmla="*/ 270511 w 608814"/>
                <a:gd name="connsiteY45" fmla="*/ 300700 h 585693"/>
                <a:gd name="connsiteX46" fmla="*/ 278714 w 608814"/>
                <a:gd name="connsiteY46" fmla="*/ 325094 h 585693"/>
                <a:gd name="connsiteX47" fmla="*/ 258253 w 608814"/>
                <a:gd name="connsiteY47" fmla="*/ 321136 h 585693"/>
                <a:gd name="connsiteX48" fmla="*/ 195858 w 608814"/>
                <a:gd name="connsiteY48" fmla="*/ 321136 h 585693"/>
                <a:gd name="connsiteX49" fmla="*/ 212171 w 608814"/>
                <a:gd name="connsiteY49" fmla="*/ 276122 h 585693"/>
                <a:gd name="connsiteX50" fmla="*/ 140191 w 608814"/>
                <a:gd name="connsiteY50" fmla="*/ 204320 h 585693"/>
                <a:gd name="connsiteX51" fmla="*/ 68304 w 608814"/>
                <a:gd name="connsiteY51" fmla="*/ 276122 h 585693"/>
                <a:gd name="connsiteX52" fmla="*/ 140191 w 608814"/>
                <a:gd name="connsiteY52" fmla="*/ 348016 h 585693"/>
                <a:gd name="connsiteX53" fmla="*/ 148486 w 608814"/>
                <a:gd name="connsiteY53" fmla="*/ 347095 h 585693"/>
                <a:gd name="connsiteX54" fmla="*/ 140099 w 608814"/>
                <a:gd name="connsiteY54" fmla="*/ 376000 h 585693"/>
                <a:gd name="connsiteX55" fmla="*/ 140099 w 608814"/>
                <a:gd name="connsiteY55" fmla="*/ 420922 h 585693"/>
                <a:gd name="connsiteX56" fmla="*/ 116229 w 608814"/>
                <a:gd name="connsiteY56" fmla="*/ 420922 h 585693"/>
                <a:gd name="connsiteX57" fmla="*/ 96413 w 608814"/>
                <a:gd name="connsiteY57" fmla="*/ 401131 h 585693"/>
                <a:gd name="connsiteX58" fmla="*/ 96413 w 608814"/>
                <a:gd name="connsiteY58" fmla="*/ 380787 h 585693"/>
                <a:gd name="connsiteX59" fmla="*/ 71806 w 608814"/>
                <a:gd name="connsiteY59" fmla="*/ 366150 h 585693"/>
                <a:gd name="connsiteX60" fmla="*/ 53742 w 608814"/>
                <a:gd name="connsiteY60" fmla="*/ 376552 h 585693"/>
                <a:gd name="connsiteX61" fmla="*/ 38719 w 608814"/>
                <a:gd name="connsiteY61" fmla="*/ 378577 h 585693"/>
                <a:gd name="connsiteX62" fmla="*/ 26738 w 608814"/>
                <a:gd name="connsiteY62" fmla="*/ 369372 h 585693"/>
                <a:gd name="connsiteX63" fmla="*/ 2683 w 608814"/>
                <a:gd name="connsiteY63" fmla="*/ 327764 h 585693"/>
                <a:gd name="connsiteX64" fmla="*/ 9872 w 608814"/>
                <a:gd name="connsiteY64" fmla="*/ 300700 h 585693"/>
                <a:gd name="connsiteX65" fmla="*/ 28120 w 608814"/>
                <a:gd name="connsiteY65" fmla="*/ 290206 h 585693"/>
                <a:gd name="connsiteX66" fmla="*/ 26645 w 608814"/>
                <a:gd name="connsiteY66" fmla="*/ 276122 h 585693"/>
                <a:gd name="connsiteX67" fmla="*/ 28120 w 608814"/>
                <a:gd name="connsiteY67" fmla="*/ 262038 h 585693"/>
                <a:gd name="connsiteX68" fmla="*/ 9872 w 608814"/>
                <a:gd name="connsiteY68" fmla="*/ 251544 h 585693"/>
                <a:gd name="connsiteX69" fmla="*/ 2683 w 608814"/>
                <a:gd name="connsiteY69" fmla="*/ 224572 h 585693"/>
                <a:gd name="connsiteX70" fmla="*/ 26738 w 608814"/>
                <a:gd name="connsiteY70" fmla="*/ 182964 h 585693"/>
                <a:gd name="connsiteX71" fmla="*/ 38719 w 608814"/>
                <a:gd name="connsiteY71" fmla="*/ 173759 h 585693"/>
                <a:gd name="connsiteX72" fmla="*/ 53742 w 608814"/>
                <a:gd name="connsiteY72" fmla="*/ 175692 h 585693"/>
                <a:gd name="connsiteX73" fmla="*/ 71806 w 608814"/>
                <a:gd name="connsiteY73" fmla="*/ 186094 h 585693"/>
                <a:gd name="connsiteX74" fmla="*/ 96413 w 608814"/>
                <a:gd name="connsiteY74" fmla="*/ 171457 h 585693"/>
                <a:gd name="connsiteX75" fmla="*/ 96413 w 608814"/>
                <a:gd name="connsiteY75" fmla="*/ 151113 h 585693"/>
                <a:gd name="connsiteX76" fmla="*/ 116229 w 608814"/>
                <a:gd name="connsiteY76" fmla="*/ 131322 h 585693"/>
                <a:gd name="connsiteX77" fmla="*/ 445756 w 608814"/>
                <a:gd name="connsiteY77" fmla="*/ 83476 h 585693"/>
                <a:gd name="connsiteX78" fmla="*/ 414140 w 608814"/>
                <a:gd name="connsiteY78" fmla="*/ 115044 h 585693"/>
                <a:gd name="connsiteX79" fmla="*/ 445756 w 608814"/>
                <a:gd name="connsiteY79" fmla="*/ 146520 h 585693"/>
                <a:gd name="connsiteX80" fmla="*/ 477371 w 608814"/>
                <a:gd name="connsiteY80" fmla="*/ 115044 h 585693"/>
                <a:gd name="connsiteX81" fmla="*/ 445756 w 608814"/>
                <a:gd name="connsiteY81" fmla="*/ 83476 h 585693"/>
                <a:gd name="connsiteX82" fmla="*/ 426676 w 608814"/>
                <a:gd name="connsiteY82" fmla="*/ 0 h 585693"/>
                <a:gd name="connsiteX83" fmla="*/ 464835 w 608814"/>
                <a:gd name="connsiteY83" fmla="*/ 0 h 585693"/>
                <a:gd name="connsiteX84" fmla="*/ 480597 w 608814"/>
                <a:gd name="connsiteY84" fmla="*/ 15738 h 585693"/>
                <a:gd name="connsiteX85" fmla="*/ 480597 w 608814"/>
                <a:gd name="connsiteY85" fmla="*/ 31936 h 585693"/>
                <a:gd name="connsiteX86" fmla="*/ 500138 w 608814"/>
                <a:gd name="connsiteY86" fmla="*/ 43533 h 585693"/>
                <a:gd name="connsiteX87" fmla="*/ 514425 w 608814"/>
                <a:gd name="connsiteY87" fmla="*/ 35249 h 585693"/>
                <a:gd name="connsiteX88" fmla="*/ 535901 w 608814"/>
                <a:gd name="connsiteY88" fmla="*/ 40956 h 585693"/>
                <a:gd name="connsiteX89" fmla="*/ 554981 w 608814"/>
                <a:gd name="connsiteY89" fmla="*/ 73996 h 585693"/>
                <a:gd name="connsiteX90" fmla="*/ 556640 w 608814"/>
                <a:gd name="connsiteY90" fmla="*/ 85961 h 585693"/>
                <a:gd name="connsiteX91" fmla="*/ 549266 w 608814"/>
                <a:gd name="connsiteY91" fmla="*/ 95440 h 585693"/>
                <a:gd name="connsiteX92" fmla="*/ 534887 w 608814"/>
                <a:gd name="connsiteY92" fmla="*/ 103815 h 585693"/>
                <a:gd name="connsiteX93" fmla="*/ 535993 w 608814"/>
                <a:gd name="connsiteY93" fmla="*/ 115044 h 585693"/>
                <a:gd name="connsiteX94" fmla="*/ 535717 w 608814"/>
                <a:gd name="connsiteY94" fmla="*/ 117621 h 585693"/>
                <a:gd name="connsiteX95" fmla="*/ 521153 w 608814"/>
                <a:gd name="connsiteY95" fmla="*/ 117621 h 585693"/>
                <a:gd name="connsiteX96" fmla="*/ 466126 w 608814"/>
                <a:gd name="connsiteY96" fmla="*/ 172565 h 585693"/>
                <a:gd name="connsiteX97" fmla="*/ 466126 w 608814"/>
                <a:gd name="connsiteY97" fmla="*/ 229719 h 585693"/>
                <a:gd name="connsiteX98" fmla="*/ 466126 w 608814"/>
                <a:gd name="connsiteY98" fmla="*/ 242604 h 585693"/>
                <a:gd name="connsiteX99" fmla="*/ 453590 w 608814"/>
                <a:gd name="connsiteY99" fmla="*/ 229995 h 585693"/>
                <a:gd name="connsiteX100" fmla="*/ 421330 w 608814"/>
                <a:gd name="connsiteY100" fmla="*/ 219319 h 585693"/>
                <a:gd name="connsiteX101" fmla="*/ 411928 w 608814"/>
                <a:gd name="connsiteY101" fmla="*/ 219319 h 585693"/>
                <a:gd name="connsiteX102" fmla="*/ 410914 w 608814"/>
                <a:gd name="connsiteY102" fmla="*/ 214257 h 585693"/>
                <a:gd name="connsiteX103" fmla="*/ 410914 w 608814"/>
                <a:gd name="connsiteY103" fmla="*/ 198059 h 585693"/>
                <a:gd name="connsiteX104" fmla="*/ 391373 w 608814"/>
                <a:gd name="connsiteY104" fmla="*/ 186463 h 585693"/>
                <a:gd name="connsiteX105" fmla="*/ 377086 w 608814"/>
                <a:gd name="connsiteY105" fmla="*/ 194746 h 585693"/>
                <a:gd name="connsiteX106" fmla="*/ 365104 w 608814"/>
                <a:gd name="connsiteY106" fmla="*/ 196310 h 585693"/>
                <a:gd name="connsiteX107" fmla="*/ 355610 w 608814"/>
                <a:gd name="connsiteY107" fmla="*/ 189040 h 585693"/>
                <a:gd name="connsiteX108" fmla="*/ 336530 w 608814"/>
                <a:gd name="connsiteY108" fmla="*/ 155999 h 585693"/>
                <a:gd name="connsiteX109" fmla="*/ 342245 w 608814"/>
                <a:gd name="connsiteY109" fmla="*/ 134463 h 585693"/>
                <a:gd name="connsiteX110" fmla="*/ 356716 w 608814"/>
                <a:gd name="connsiteY110" fmla="*/ 126180 h 585693"/>
                <a:gd name="connsiteX111" fmla="*/ 355518 w 608814"/>
                <a:gd name="connsiteY111" fmla="*/ 115044 h 585693"/>
                <a:gd name="connsiteX112" fmla="*/ 356716 w 608814"/>
                <a:gd name="connsiteY112" fmla="*/ 103815 h 585693"/>
                <a:gd name="connsiteX113" fmla="*/ 342245 w 608814"/>
                <a:gd name="connsiteY113" fmla="*/ 95440 h 585693"/>
                <a:gd name="connsiteX114" fmla="*/ 336530 w 608814"/>
                <a:gd name="connsiteY114" fmla="*/ 73996 h 585693"/>
                <a:gd name="connsiteX115" fmla="*/ 355610 w 608814"/>
                <a:gd name="connsiteY115" fmla="*/ 40956 h 585693"/>
                <a:gd name="connsiteX116" fmla="*/ 365104 w 608814"/>
                <a:gd name="connsiteY116" fmla="*/ 33685 h 585693"/>
                <a:gd name="connsiteX117" fmla="*/ 377086 w 608814"/>
                <a:gd name="connsiteY117" fmla="*/ 35249 h 585693"/>
                <a:gd name="connsiteX118" fmla="*/ 391373 w 608814"/>
                <a:gd name="connsiteY118" fmla="*/ 43533 h 585693"/>
                <a:gd name="connsiteX119" fmla="*/ 410914 w 608814"/>
                <a:gd name="connsiteY119" fmla="*/ 31936 h 585693"/>
                <a:gd name="connsiteX120" fmla="*/ 410914 w 608814"/>
                <a:gd name="connsiteY120" fmla="*/ 15738 h 585693"/>
                <a:gd name="connsiteX121" fmla="*/ 426676 w 608814"/>
                <a:gd name="connsiteY121" fmla="*/ 0 h 585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608814" h="585693">
                  <a:moveTo>
                    <a:pt x="195114" y="351627"/>
                  </a:moveTo>
                  <a:lnTo>
                    <a:pt x="258290" y="351627"/>
                  </a:lnTo>
                  <a:cubicBezTo>
                    <a:pt x="271848" y="351627"/>
                    <a:pt x="282731" y="362580"/>
                    <a:pt x="282731" y="376018"/>
                  </a:cubicBezTo>
                  <a:lnTo>
                    <a:pt x="282731" y="561210"/>
                  </a:lnTo>
                  <a:cubicBezTo>
                    <a:pt x="282731" y="574740"/>
                    <a:pt x="271848" y="585693"/>
                    <a:pt x="258290" y="585693"/>
                  </a:cubicBezTo>
                  <a:lnTo>
                    <a:pt x="195114" y="585693"/>
                  </a:lnTo>
                  <a:cubicBezTo>
                    <a:pt x="181556" y="585693"/>
                    <a:pt x="170673" y="574740"/>
                    <a:pt x="170673" y="561210"/>
                  </a:cubicBezTo>
                  <a:lnTo>
                    <a:pt x="170673" y="376018"/>
                  </a:lnTo>
                  <a:cubicBezTo>
                    <a:pt x="170673" y="362580"/>
                    <a:pt x="181556" y="351627"/>
                    <a:pt x="195114" y="351627"/>
                  </a:cubicBezTo>
                  <a:close/>
                  <a:moveTo>
                    <a:pt x="358100" y="249872"/>
                  </a:moveTo>
                  <a:lnTo>
                    <a:pt x="421316" y="249872"/>
                  </a:lnTo>
                  <a:cubicBezTo>
                    <a:pt x="434771" y="249872"/>
                    <a:pt x="445737" y="260735"/>
                    <a:pt x="445737" y="274267"/>
                  </a:cubicBezTo>
                  <a:lnTo>
                    <a:pt x="445737" y="561206"/>
                  </a:lnTo>
                  <a:cubicBezTo>
                    <a:pt x="445737" y="574738"/>
                    <a:pt x="434771" y="585693"/>
                    <a:pt x="421316" y="585693"/>
                  </a:cubicBezTo>
                  <a:lnTo>
                    <a:pt x="358100" y="585693"/>
                  </a:lnTo>
                  <a:cubicBezTo>
                    <a:pt x="344645" y="585693"/>
                    <a:pt x="333679" y="574738"/>
                    <a:pt x="333679" y="561206"/>
                  </a:cubicBezTo>
                  <a:lnTo>
                    <a:pt x="333679" y="274267"/>
                  </a:lnTo>
                  <a:cubicBezTo>
                    <a:pt x="333679" y="260735"/>
                    <a:pt x="344645" y="249872"/>
                    <a:pt x="358100" y="249872"/>
                  </a:cubicBezTo>
                  <a:close/>
                  <a:moveTo>
                    <a:pt x="140260" y="224680"/>
                  </a:moveTo>
                  <a:cubicBezTo>
                    <a:pt x="168749" y="224680"/>
                    <a:pt x="191844" y="247711"/>
                    <a:pt x="191844" y="276122"/>
                  </a:cubicBezTo>
                  <a:cubicBezTo>
                    <a:pt x="191844" y="304533"/>
                    <a:pt x="168749" y="327564"/>
                    <a:pt x="140260" y="327564"/>
                  </a:cubicBezTo>
                  <a:cubicBezTo>
                    <a:pt x="111771" y="327564"/>
                    <a:pt x="88676" y="304533"/>
                    <a:pt x="88676" y="276122"/>
                  </a:cubicBezTo>
                  <a:cubicBezTo>
                    <a:pt x="88676" y="247711"/>
                    <a:pt x="111771" y="224680"/>
                    <a:pt x="140260" y="224680"/>
                  </a:cubicBezTo>
                  <a:close/>
                  <a:moveTo>
                    <a:pt x="521177" y="148117"/>
                  </a:moveTo>
                  <a:lnTo>
                    <a:pt x="584301" y="148117"/>
                  </a:lnTo>
                  <a:cubicBezTo>
                    <a:pt x="597848" y="148117"/>
                    <a:pt x="608814" y="159070"/>
                    <a:pt x="608814" y="172601"/>
                  </a:cubicBezTo>
                  <a:lnTo>
                    <a:pt x="608814" y="561209"/>
                  </a:lnTo>
                  <a:cubicBezTo>
                    <a:pt x="608814" y="574740"/>
                    <a:pt x="597848" y="585693"/>
                    <a:pt x="584301" y="585693"/>
                  </a:cubicBezTo>
                  <a:lnTo>
                    <a:pt x="521177" y="585693"/>
                  </a:lnTo>
                  <a:cubicBezTo>
                    <a:pt x="507722" y="585693"/>
                    <a:pt x="496756" y="574740"/>
                    <a:pt x="496756" y="561209"/>
                  </a:cubicBezTo>
                  <a:lnTo>
                    <a:pt x="496756" y="172601"/>
                  </a:lnTo>
                  <a:cubicBezTo>
                    <a:pt x="496756" y="159070"/>
                    <a:pt x="507722" y="148117"/>
                    <a:pt x="521177" y="148117"/>
                  </a:cubicBezTo>
                  <a:close/>
                  <a:moveTo>
                    <a:pt x="116229" y="131322"/>
                  </a:moveTo>
                  <a:lnTo>
                    <a:pt x="164246" y="131322"/>
                  </a:lnTo>
                  <a:cubicBezTo>
                    <a:pt x="175214" y="131322"/>
                    <a:pt x="184061" y="140159"/>
                    <a:pt x="184061" y="151113"/>
                  </a:cubicBezTo>
                  <a:lnTo>
                    <a:pt x="184061" y="171457"/>
                  </a:lnTo>
                  <a:cubicBezTo>
                    <a:pt x="193001" y="175231"/>
                    <a:pt x="201019" y="180386"/>
                    <a:pt x="208669" y="186094"/>
                  </a:cubicBezTo>
                  <a:lnTo>
                    <a:pt x="226641" y="175692"/>
                  </a:lnTo>
                  <a:cubicBezTo>
                    <a:pt x="236134" y="170261"/>
                    <a:pt x="248300" y="173482"/>
                    <a:pt x="253737" y="182964"/>
                  </a:cubicBezTo>
                  <a:lnTo>
                    <a:pt x="277792" y="224572"/>
                  </a:lnTo>
                  <a:cubicBezTo>
                    <a:pt x="280465" y="229083"/>
                    <a:pt x="281110" y="234514"/>
                    <a:pt x="279727" y="239577"/>
                  </a:cubicBezTo>
                  <a:cubicBezTo>
                    <a:pt x="278437" y="244640"/>
                    <a:pt x="275119" y="248966"/>
                    <a:pt x="270511" y="251544"/>
                  </a:cubicBezTo>
                  <a:lnTo>
                    <a:pt x="252355" y="262038"/>
                  </a:lnTo>
                  <a:cubicBezTo>
                    <a:pt x="253000" y="266733"/>
                    <a:pt x="253829" y="271335"/>
                    <a:pt x="253829" y="276122"/>
                  </a:cubicBezTo>
                  <a:cubicBezTo>
                    <a:pt x="253829" y="281001"/>
                    <a:pt x="253000" y="285604"/>
                    <a:pt x="252355" y="290206"/>
                  </a:cubicBezTo>
                  <a:lnTo>
                    <a:pt x="270511" y="300700"/>
                  </a:lnTo>
                  <a:cubicBezTo>
                    <a:pt x="279174" y="305671"/>
                    <a:pt x="282308" y="316165"/>
                    <a:pt x="278714" y="325094"/>
                  </a:cubicBezTo>
                  <a:cubicBezTo>
                    <a:pt x="272354" y="322609"/>
                    <a:pt x="265442" y="321136"/>
                    <a:pt x="258253" y="321136"/>
                  </a:cubicBezTo>
                  <a:lnTo>
                    <a:pt x="195858" y="321136"/>
                  </a:lnTo>
                  <a:cubicBezTo>
                    <a:pt x="205904" y="308709"/>
                    <a:pt x="212171" y="293244"/>
                    <a:pt x="212171" y="276122"/>
                  </a:cubicBezTo>
                  <a:cubicBezTo>
                    <a:pt x="212171" y="236539"/>
                    <a:pt x="179914" y="204320"/>
                    <a:pt x="140191" y="204320"/>
                  </a:cubicBezTo>
                  <a:cubicBezTo>
                    <a:pt x="100561" y="204320"/>
                    <a:pt x="68304" y="236539"/>
                    <a:pt x="68304" y="276122"/>
                  </a:cubicBezTo>
                  <a:cubicBezTo>
                    <a:pt x="68304" y="315797"/>
                    <a:pt x="100561" y="348016"/>
                    <a:pt x="140191" y="348016"/>
                  </a:cubicBezTo>
                  <a:cubicBezTo>
                    <a:pt x="143048" y="348016"/>
                    <a:pt x="145721" y="347463"/>
                    <a:pt x="148486" y="347095"/>
                  </a:cubicBezTo>
                  <a:cubicBezTo>
                    <a:pt x="143233" y="355564"/>
                    <a:pt x="140099" y="365414"/>
                    <a:pt x="140099" y="376000"/>
                  </a:cubicBezTo>
                  <a:lnTo>
                    <a:pt x="140099" y="420922"/>
                  </a:lnTo>
                  <a:lnTo>
                    <a:pt x="116229" y="420922"/>
                  </a:lnTo>
                  <a:cubicBezTo>
                    <a:pt x="105261" y="420922"/>
                    <a:pt x="96413" y="412085"/>
                    <a:pt x="96413" y="401131"/>
                  </a:cubicBezTo>
                  <a:lnTo>
                    <a:pt x="96413" y="380787"/>
                  </a:lnTo>
                  <a:cubicBezTo>
                    <a:pt x="87474" y="377013"/>
                    <a:pt x="79455" y="371950"/>
                    <a:pt x="71806" y="366150"/>
                  </a:cubicBezTo>
                  <a:lnTo>
                    <a:pt x="53742" y="376552"/>
                  </a:lnTo>
                  <a:cubicBezTo>
                    <a:pt x="49226" y="379222"/>
                    <a:pt x="43788" y="379866"/>
                    <a:pt x="38719" y="378577"/>
                  </a:cubicBezTo>
                  <a:cubicBezTo>
                    <a:pt x="33650" y="377197"/>
                    <a:pt x="29318" y="373883"/>
                    <a:pt x="26738" y="369372"/>
                  </a:cubicBezTo>
                  <a:lnTo>
                    <a:pt x="2683" y="327764"/>
                  </a:lnTo>
                  <a:cubicBezTo>
                    <a:pt x="-2847" y="318282"/>
                    <a:pt x="471" y="306131"/>
                    <a:pt x="9872" y="300700"/>
                  </a:cubicBezTo>
                  <a:lnTo>
                    <a:pt x="28120" y="290206"/>
                  </a:lnTo>
                  <a:cubicBezTo>
                    <a:pt x="27475" y="285604"/>
                    <a:pt x="26645" y="281001"/>
                    <a:pt x="26645" y="276122"/>
                  </a:cubicBezTo>
                  <a:cubicBezTo>
                    <a:pt x="26645" y="271335"/>
                    <a:pt x="27475" y="266733"/>
                    <a:pt x="28120" y="262038"/>
                  </a:cubicBezTo>
                  <a:lnTo>
                    <a:pt x="9872" y="251544"/>
                  </a:lnTo>
                  <a:cubicBezTo>
                    <a:pt x="471" y="246113"/>
                    <a:pt x="-2847" y="233962"/>
                    <a:pt x="2683" y="224572"/>
                  </a:cubicBezTo>
                  <a:lnTo>
                    <a:pt x="26738" y="182964"/>
                  </a:lnTo>
                  <a:cubicBezTo>
                    <a:pt x="29318" y="178361"/>
                    <a:pt x="33650" y="175139"/>
                    <a:pt x="38719" y="173759"/>
                  </a:cubicBezTo>
                  <a:cubicBezTo>
                    <a:pt x="43788" y="172378"/>
                    <a:pt x="49226" y="173114"/>
                    <a:pt x="53742" y="175692"/>
                  </a:cubicBezTo>
                  <a:lnTo>
                    <a:pt x="71806" y="186094"/>
                  </a:lnTo>
                  <a:cubicBezTo>
                    <a:pt x="79455" y="180386"/>
                    <a:pt x="87474" y="175231"/>
                    <a:pt x="96413" y="171457"/>
                  </a:cubicBezTo>
                  <a:lnTo>
                    <a:pt x="96413" y="151113"/>
                  </a:lnTo>
                  <a:cubicBezTo>
                    <a:pt x="96413" y="140159"/>
                    <a:pt x="105261" y="131322"/>
                    <a:pt x="116229" y="131322"/>
                  </a:cubicBezTo>
                  <a:close/>
                  <a:moveTo>
                    <a:pt x="445756" y="83476"/>
                  </a:moveTo>
                  <a:cubicBezTo>
                    <a:pt x="428335" y="83476"/>
                    <a:pt x="414140" y="97557"/>
                    <a:pt x="414140" y="115044"/>
                  </a:cubicBezTo>
                  <a:cubicBezTo>
                    <a:pt x="414140" y="132438"/>
                    <a:pt x="428335" y="146520"/>
                    <a:pt x="445756" y="146520"/>
                  </a:cubicBezTo>
                  <a:cubicBezTo>
                    <a:pt x="463176" y="146520"/>
                    <a:pt x="477371" y="132438"/>
                    <a:pt x="477371" y="115044"/>
                  </a:cubicBezTo>
                  <a:cubicBezTo>
                    <a:pt x="477371" y="97557"/>
                    <a:pt x="463176" y="83476"/>
                    <a:pt x="445756" y="83476"/>
                  </a:cubicBezTo>
                  <a:close/>
                  <a:moveTo>
                    <a:pt x="426676" y="0"/>
                  </a:moveTo>
                  <a:lnTo>
                    <a:pt x="464835" y="0"/>
                  </a:lnTo>
                  <a:cubicBezTo>
                    <a:pt x="473500" y="0"/>
                    <a:pt x="480597" y="7087"/>
                    <a:pt x="480597" y="15738"/>
                  </a:cubicBezTo>
                  <a:lnTo>
                    <a:pt x="480597" y="31936"/>
                  </a:lnTo>
                  <a:cubicBezTo>
                    <a:pt x="487694" y="34881"/>
                    <a:pt x="494054" y="38931"/>
                    <a:pt x="500138" y="43533"/>
                  </a:cubicBezTo>
                  <a:lnTo>
                    <a:pt x="514425" y="35249"/>
                  </a:lnTo>
                  <a:cubicBezTo>
                    <a:pt x="521983" y="30924"/>
                    <a:pt x="531569" y="33501"/>
                    <a:pt x="535901" y="40956"/>
                  </a:cubicBezTo>
                  <a:lnTo>
                    <a:pt x="554981" y="73996"/>
                  </a:lnTo>
                  <a:cubicBezTo>
                    <a:pt x="557101" y="77585"/>
                    <a:pt x="557654" y="81911"/>
                    <a:pt x="556640" y="85961"/>
                  </a:cubicBezTo>
                  <a:cubicBezTo>
                    <a:pt x="555534" y="89918"/>
                    <a:pt x="552861" y="93415"/>
                    <a:pt x="549266" y="95440"/>
                  </a:cubicBezTo>
                  <a:lnTo>
                    <a:pt x="534887" y="103815"/>
                  </a:lnTo>
                  <a:cubicBezTo>
                    <a:pt x="535348" y="107497"/>
                    <a:pt x="535993" y="111178"/>
                    <a:pt x="535993" y="115044"/>
                  </a:cubicBezTo>
                  <a:cubicBezTo>
                    <a:pt x="535993" y="115872"/>
                    <a:pt x="535809" y="116700"/>
                    <a:pt x="535717" y="117621"/>
                  </a:cubicBezTo>
                  <a:lnTo>
                    <a:pt x="521153" y="117621"/>
                  </a:lnTo>
                  <a:cubicBezTo>
                    <a:pt x="490828" y="117621"/>
                    <a:pt x="466126" y="142286"/>
                    <a:pt x="466126" y="172565"/>
                  </a:cubicBezTo>
                  <a:lnTo>
                    <a:pt x="466126" y="229719"/>
                  </a:lnTo>
                  <a:lnTo>
                    <a:pt x="466126" y="242604"/>
                  </a:lnTo>
                  <a:cubicBezTo>
                    <a:pt x="462715" y="237726"/>
                    <a:pt x="458383" y="233493"/>
                    <a:pt x="453590" y="229995"/>
                  </a:cubicBezTo>
                  <a:cubicBezTo>
                    <a:pt x="444465" y="223369"/>
                    <a:pt x="433404" y="219319"/>
                    <a:pt x="421330" y="219319"/>
                  </a:cubicBezTo>
                  <a:lnTo>
                    <a:pt x="411928" y="219319"/>
                  </a:lnTo>
                  <a:cubicBezTo>
                    <a:pt x="411375" y="217755"/>
                    <a:pt x="410914" y="216098"/>
                    <a:pt x="410914" y="214257"/>
                  </a:cubicBezTo>
                  <a:lnTo>
                    <a:pt x="410914" y="198059"/>
                  </a:lnTo>
                  <a:cubicBezTo>
                    <a:pt x="403817" y="195114"/>
                    <a:pt x="397457" y="191064"/>
                    <a:pt x="391373" y="186463"/>
                  </a:cubicBezTo>
                  <a:lnTo>
                    <a:pt x="377086" y="194746"/>
                  </a:lnTo>
                  <a:cubicBezTo>
                    <a:pt x="373492" y="196863"/>
                    <a:pt x="369160" y="197415"/>
                    <a:pt x="365104" y="196310"/>
                  </a:cubicBezTo>
                  <a:cubicBezTo>
                    <a:pt x="361140" y="195206"/>
                    <a:pt x="357638" y="192629"/>
                    <a:pt x="355610" y="189040"/>
                  </a:cubicBezTo>
                  <a:lnTo>
                    <a:pt x="336530" y="155999"/>
                  </a:lnTo>
                  <a:cubicBezTo>
                    <a:pt x="332198" y="148452"/>
                    <a:pt x="334687" y="138881"/>
                    <a:pt x="342245" y="134463"/>
                  </a:cubicBezTo>
                  <a:lnTo>
                    <a:pt x="356716" y="126180"/>
                  </a:lnTo>
                  <a:cubicBezTo>
                    <a:pt x="356163" y="122498"/>
                    <a:pt x="355518" y="118817"/>
                    <a:pt x="355518" y="115044"/>
                  </a:cubicBezTo>
                  <a:cubicBezTo>
                    <a:pt x="355518" y="111178"/>
                    <a:pt x="356163" y="107497"/>
                    <a:pt x="356716" y="103815"/>
                  </a:cubicBezTo>
                  <a:lnTo>
                    <a:pt x="342245" y="95440"/>
                  </a:lnTo>
                  <a:cubicBezTo>
                    <a:pt x="334687" y="91115"/>
                    <a:pt x="332198" y="81543"/>
                    <a:pt x="336530" y="73996"/>
                  </a:cubicBezTo>
                  <a:lnTo>
                    <a:pt x="355610" y="40956"/>
                  </a:lnTo>
                  <a:cubicBezTo>
                    <a:pt x="357638" y="37366"/>
                    <a:pt x="361140" y="34789"/>
                    <a:pt x="365104" y="33685"/>
                  </a:cubicBezTo>
                  <a:cubicBezTo>
                    <a:pt x="369160" y="32580"/>
                    <a:pt x="373492" y="33133"/>
                    <a:pt x="377086" y="35249"/>
                  </a:cubicBezTo>
                  <a:lnTo>
                    <a:pt x="391373" y="43533"/>
                  </a:lnTo>
                  <a:cubicBezTo>
                    <a:pt x="397457" y="38931"/>
                    <a:pt x="403817" y="34881"/>
                    <a:pt x="410914" y="31936"/>
                  </a:cubicBezTo>
                  <a:lnTo>
                    <a:pt x="410914" y="15738"/>
                  </a:lnTo>
                  <a:cubicBezTo>
                    <a:pt x="410914" y="7087"/>
                    <a:pt x="418011" y="0"/>
                    <a:pt x="426676" y="0"/>
                  </a:cubicBezTo>
                  <a:close/>
                </a:path>
              </a:pathLst>
            </a:custGeom>
            <a:solidFill>
              <a:schemeClr val="bg1"/>
            </a:solidFill>
            <a:ln>
              <a:noFill/>
            </a:ln>
          </p:spPr>
          <p:txBody>
            <a:bodyPr vert="horz" wrap="square" lIns="68580" tIns="34290" rIns="68580" bIns="34290" anchor="ctr" anchorCtr="0" compatLnSpc="1">
              <a:normAutofit fontScale="87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endParaRPr sz="1350">
                <a:solidFill>
                  <a:schemeClr val="bg1"/>
                </a:solidFill>
                <a:cs typeface="+mn-ea"/>
                <a:sym typeface="+mn-lt"/>
              </a:endParaRPr>
            </a:p>
          </p:txBody>
        </p:sp>
      </p:grpSp>
      <p:grpSp>
        <p:nvGrpSpPr>
          <p:cNvPr id="61" name="组合 60"/>
          <p:cNvGrpSpPr/>
          <p:nvPr/>
        </p:nvGrpSpPr>
        <p:grpSpPr>
          <a:xfrm>
            <a:off x="1793044" y="2253623"/>
            <a:ext cx="361950" cy="361950"/>
            <a:chOff x="3482819" y="5130511"/>
            <a:chExt cx="482600" cy="482600"/>
          </a:xfrm>
          <a:solidFill>
            <a:srgbClr val="F16146"/>
          </a:solidFill>
        </p:grpSpPr>
        <p:sp>
          <p:nvSpPr>
            <p:cNvPr id="62" name="椭圆 61"/>
            <p:cNvSpPr/>
            <p:nvPr/>
          </p:nvSpPr>
          <p:spPr>
            <a:xfrm>
              <a:off x="3482819" y="5130511"/>
              <a:ext cx="482600" cy="482600"/>
            </a:xfrm>
            <a:prstGeom prst="ellipse">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63" name="îśḷïḋe"/>
            <p:cNvSpPr/>
            <p:nvPr/>
          </p:nvSpPr>
          <p:spPr bwMode="auto">
            <a:xfrm>
              <a:off x="3550267" y="5204727"/>
              <a:ext cx="313961" cy="325964"/>
            </a:xfrm>
            <a:custGeom>
              <a:avLst/>
              <a:gdLst>
                <a:gd name="connsiteX0" fmla="*/ 332623 w 583294"/>
                <a:gd name="connsiteY0" fmla="*/ 296967 h 605593"/>
                <a:gd name="connsiteX1" fmla="*/ 316983 w 583294"/>
                <a:gd name="connsiteY1" fmla="*/ 302537 h 605593"/>
                <a:gd name="connsiteX2" fmla="*/ 311624 w 583294"/>
                <a:gd name="connsiteY2" fmla="*/ 308872 h 605593"/>
                <a:gd name="connsiteX3" fmla="*/ 311624 w 583294"/>
                <a:gd name="connsiteY3" fmla="*/ 325036 h 605593"/>
                <a:gd name="connsiteX4" fmla="*/ 309108 w 583294"/>
                <a:gd name="connsiteY4" fmla="*/ 326784 h 605593"/>
                <a:gd name="connsiteX5" fmla="*/ 307467 w 583294"/>
                <a:gd name="connsiteY5" fmla="*/ 331698 h 605593"/>
                <a:gd name="connsiteX6" fmla="*/ 311077 w 583294"/>
                <a:gd name="connsiteY6" fmla="*/ 366102 h 605593"/>
                <a:gd name="connsiteX7" fmla="*/ 315780 w 583294"/>
                <a:gd name="connsiteY7" fmla="*/ 371673 h 605593"/>
                <a:gd name="connsiteX8" fmla="*/ 317530 w 583294"/>
                <a:gd name="connsiteY8" fmla="*/ 371891 h 605593"/>
                <a:gd name="connsiteX9" fmla="*/ 322670 w 583294"/>
                <a:gd name="connsiteY9" fmla="*/ 369379 h 605593"/>
                <a:gd name="connsiteX10" fmla="*/ 340826 w 583294"/>
                <a:gd name="connsiteY10" fmla="*/ 345242 h 605593"/>
                <a:gd name="connsiteX11" fmla="*/ 342139 w 583294"/>
                <a:gd name="connsiteY11" fmla="*/ 341310 h 605593"/>
                <a:gd name="connsiteX12" fmla="*/ 342139 w 583294"/>
                <a:gd name="connsiteY12" fmla="*/ 302646 h 605593"/>
                <a:gd name="connsiteX13" fmla="*/ 339076 w 583294"/>
                <a:gd name="connsiteY13" fmla="*/ 297076 h 605593"/>
                <a:gd name="connsiteX14" fmla="*/ 332623 w 583294"/>
                <a:gd name="connsiteY14" fmla="*/ 296967 h 605593"/>
                <a:gd name="connsiteX15" fmla="*/ 250702 w 583294"/>
                <a:gd name="connsiteY15" fmla="*/ 296967 h 605593"/>
                <a:gd name="connsiteX16" fmla="*/ 244249 w 583294"/>
                <a:gd name="connsiteY16" fmla="*/ 297076 h 605593"/>
                <a:gd name="connsiteX17" fmla="*/ 241187 w 583294"/>
                <a:gd name="connsiteY17" fmla="*/ 302646 h 605593"/>
                <a:gd name="connsiteX18" fmla="*/ 241077 w 583294"/>
                <a:gd name="connsiteY18" fmla="*/ 341310 h 605593"/>
                <a:gd name="connsiteX19" fmla="*/ 242390 w 583294"/>
                <a:gd name="connsiteY19" fmla="*/ 345242 h 605593"/>
                <a:gd name="connsiteX20" fmla="*/ 260655 w 583294"/>
                <a:gd name="connsiteY20" fmla="*/ 369379 h 605593"/>
                <a:gd name="connsiteX21" fmla="*/ 265796 w 583294"/>
                <a:gd name="connsiteY21" fmla="*/ 371891 h 605593"/>
                <a:gd name="connsiteX22" fmla="*/ 267546 w 583294"/>
                <a:gd name="connsiteY22" fmla="*/ 371673 h 605593"/>
                <a:gd name="connsiteX23" fmla="*/ 272249 w 583294"/>
                <a:gd name="connsiteY23" fmla="*/ 366102 h 605593"/>
                <a:gd name="connsiteX24" fmla="*/ 275858 w 583294"/>
                <a:gd name="connsiteY24" fmla="*/ 331698 h 605593"/>
                <a:gd name="connsiteX25" fmla="*/ 274218 w 583294"/>
                <a:gd name="connsiteY25" fmla="*/ 326674 h 605593"/>
                <a:gd name="connsiteX26" fmla="*/ 271702 w 583294"/>
                <a:gd name="connsiteY26" fmla="*/ 325036 h 605593"/>
                <a:gd name="connsiteX27" fmla="*/ 271702 w 583294"/>
                <a:gd name="connsiteY27" fmla="*/ 308872 h 605593"/>
                <a:gd name="connsiteX28" fmla="*/ 266343 w 583294"/>
                <a:gd name="connsiteY28" fmla="*/ 302537 h 605593"/>
                <a:gd name="connsiteX29" fmla="*/ 250702 w 583294"/>
                <a:gd name="connsiteY29" fmla="*/ 296967 h 605593"/>
                <a:gd name="connsiteX30" fmla="*/ 30625 w 583294"/>
                <a:gd name="connsiteY30" fmla="*/ 270619 h 605593"/>
                <a:gd name="connsiteX31" fmla="*/ 94718 w 583294"/>
                <a:gd name="connsiteY31" fmla="*/ 270619 h 605593"/>
                <a:gd name="connsiteX32" fmla="*/ 125343 w 583294"/>
                <a:gd name="connsiteY32" fmla="*/ 301200 h 605593"/>
                <a:gd name="connsiteX33" fmla="*/ 293999 w 583294"/>
                <a:gd name="connsiteY33" fmla="*/ 469616 h 605593"/>
                <a:gd name="connsiteX34" fmla="*/ 462654 w 583294"/>
                <a:gd name="connsiteY34" fmla="*/ 301200 h 605593"/>
                <a:gd name="connsiteX35" fmla="*/ 493279 w 583294"/>
                <a:gd name="connsiteY35" fmla="*/ 270619 h 605593"/>
                <a:gd name="connsiteX36" fmla="*/ 552669 w 583294"/>
                <a:gd name="connsiteY36" fmla="*/ 270619 h 605593"/>
                <a:gd name="connsiteX37" fmla="*/ 583294 w 583294"/>
                <a:gd name="connsiteY37" fmla="*/ 301200 h 605593"/>
                <a:gd name="connsiteX38" fmla="*/ 552669 w 583294"/>
                <a:gd name="connsiteY38" fmla="*/ 331782 h 605593"/>
                <a:gd name="connsiteX39" fmla="*/ 521935 w 583294"/>
                <a:gd name="connsiteY39" fmla="*/ 331782 h 605593"/>
                <a:gd name="connsiteX40" fmla="*/ 478513 w 583294"/>
                <a:gd name="connsiteY40" fmla="*/ 438052 h 605593"/>
                <a:gd name="connsiteX41" fmla="*/ 504982 w 583294"/>
                <a:gd name="connsiteY41" fmla="*/ 464592 h 605593"/>
                <a:gd name="connsiteX42" fmla="*/ 504982 w 583294"/>
                <a:gd name="connsiteY42" fmla="*/ 507842 h 605593"/>
                <a:gd name="connsiteX43" fmla="*/ 483326 w 583294"/>
                <a:gd name="connsiteY43" fmla="*/ 516798 h 605593"/>
                <a:gd name="connsiteX44" fmla="*/ 461670 w 583294"/>
                <a:gd name="connsiteY44" fmla="*/ 507842 h 605593"/>
                <a:gd name="connsiteX45" fmla="*/ 435638 w 583294"/>
                <a:gd name="connsiteY45" fmla="*/ 481957 h 605593"/>
                <a:gd name="connsiteX46" fmla="*/ 322327 w 583294"/>
                <a:gd name="connsiteY46" fmla="*/ 529140 h 605593"/>
                <a:gd name="connsiteX47" fmla="*/ 322327 w 583294"/>
                <a:gd name="connsiteY47" fmla="*/ 575012 h 605593"/>
                <a:gd name="connsiteX48" fmla="*/ 291592 w 583294"/>
                <a:gd name="connsiteY48" fmla="*/ 605593 h 605593"/>
                <a:gd name="connsiteX49" fmla="*/ 260967 w 583294"/>
                <a:gd name="connsiteY49" fmla="*/ 575012 h 605593"/>
                <a:gd name="connsiteX50" fmla="*/ 260967 w 583294"/>
                <a:gd name="connsiteY50" fmla="*/ 528485 h 605593"/>
                <a:gd name="connsiteX51" fmla="*/ 149624 w 583294"/>
                <a:gd name="connsiteY51" fmla="*/ 479882 h 605593"/>
                <a:gd name="connsiteX52" fmla="*/ 121624 w 583294"/>
                <a:gd name="connsiteY52" fmla="*/ 507842 h 605593"/>
                <a:gd name="connsiteX53" fmla="*/ 99968 w 583294"/>
                <a:gd name="connsiteY53" fmla="*/ 516798 h 605593"/>
                <a:gd name="connsiteX54" fmla="*/ 78312 w 583294"/>
                <a:gd name="connsiteY54" fmla="*/ 507842 h 605593"/>
                <a:gd name="connsiteX55" fmla="*/ 78312 w 583294"/>
                <a:gd name="connsiteY55" fmla="*/ 464592 h 605593"/>
                <a:gd name="connsiteX56" fmla="*/ 107515 w 583294"/>
                <a:gd name="connsiteY56" fmla="*/ 435430 h 605593"/>
                <a:gd name="connsiteX57" fmla="*/ 66062 w 583294"/>
                <a:gd name="connsiteY57" fmla="*/ 331782 h 605593"/>
                <a:gd name="connsiteX58" fmla="*/ 30625 w 583294"/>
                <a:gd name="connsiteY58" fmla="*/ 331782 h 605593"/>
                <a:gd name="connsiteX59" fmla="*/ 0 w 583294"/>
                <a:gd name="connsiteY59" fmla="*/ 301200 h 605593"/>
                <a:gd name="connsiteX60" fmla="*/ 30625 w 583294"/>
                <a:gd name="connsiteY60" fmla="*/ 270619 h 605593"/>
                <a:gd name="connsiteX61" fmla="*/ 260655 w 583294"/>
                <a:gd name="connsiteY61" fmla="*/ 122871 h 605593"/>
                <a:gd name="connsiteX62" fmla="*/ 215703 w 583294"/>
                <a:gd name="connsiteY62" fmla="*/ 134776 h 605593"/>
                <a:gd name="connsiteX63" fmla="*/ 212093 w 583294"/>
                <a:gd name="connsiteY63" fmla="*/ 140565 h 605593"/>
                <a:gd name="connsiteX64" fmla="*/ 212093 w 583294"/>
                <a:gd name="connsiteY64" fmla="*/ 152142 h 605593"/>
                <a:gd name="connsiteX65" fmla="*/ 209468 w 583294"/>
                <a:gd name="connsiteY65" fmla="*/ 152142 h 605593"/>
                <a:gd name="connsiteX66" fmla="*/ 203015 w 583294"/>
                <a:gd name="connsiteY66" fmla="*/ 158586 h 605593"/>
                <a:gd name="connsiteX67" fmla="*/ 203015 w 583294"/>
                <a:gd name="connsiteY67" fmla="*/ 169289 h 605593"/>
                <a:gd name="connsiteX68" fmla="*/ 205969 w 583294"/>
                <a:gd name="connsiteY68" fmla="*/ 174641 h 605593"/>
                <a:gd name="connsiteX69" fmla="*/ 212203 w 583294"/>
                <a:gd name="connsiteY69" fmla="*/ 178791 h 605593"/>
                <a:gd name="connsiteX70" fmla="*/ 212640 w 583294"/>
                <a:gd name="connsiteY70" fmla="*/ 181413 h 605593"/>
                <a:gd name="connsiteX71" fmla="*/ 235828 w 583294"/>
                <a:gd name="connsiteY71" fmla="*/ 235039 h 605593"/>
                <a:gd name="connsiteX72" fmla="*/ 274218 w 583294"/>
                <a:gd name="connsiteY72" fmla="*/ 268242 h 605593"/>
                <a:gd name="connsiteX73" fmla="*/ 309108 w 583294"/>
                <a:gd name="connsiteY73" fmla="*/ 268242 h 605593"/>
                <a:gd name="connsiteX74" fmla="*/ 347498 w 583294"/>
                <a:gd name="connsiteY74" fmla="*/ 235039 h 605593"/>
                <a:gd name="connsiteX75" fmla="*/ 370685 w 583294"/>
                <a:gd name="connsiteY75" fmla="*/ 181413 h 605593"/>
                <a:gd name="connsiteX76" fmla="*/ 371123 w 583294"/>
                <a:gd name="connsiteY76" fmla="*/ 178791 h 605593"/>
                <a:gd name="connsiteX77" fmla="*/ 377357 w 583294"/>
                <a:gd name="connsiteY77" fmla="*/ 174641 h 605593"/>
                <a:gd name="connsiteX78" fmla="*/ 380310 w 583294"/>
                <a:gd name="connsiteY78" fmla="*/ 169289 h 605593"/>
                <a:gd name="connsiteX79" fmla="*/ 380310 w 583294"/>
                <a:gd name="connsiteY79" fmla="*/ 158586 h 605593"/>
                <a:gd name="connsiteX80" fmla="*/ 373857 w 583294"/>
                <a:gd name="connsiteY80" fmla="*/ 152142 h 605593"/>
                <a:gd name="connsiteX81" fmla="*/ 370248 w 583294"/>
                <a:gd name="connsiteY81" fmla="*/ 152142 h 605593"/>
                <a:gd name="connsiteX82" fmla="*/ 368279 w 583294"/>
                <a:gd name="connsiteY82" fmla="*/ 149958 h 605593"/>
                <a:gd name="connsiteX83" fmla="*/ 362045 w 583294"/>
                <a:gd name="connsiteY83" fmla="*/ 149521 h 605593"/>
                <a:gd name="connsiteX84" fmla="*/ 336451 w 583294"/>
                <a:gd name="connsiteY84" fmla="*/ 155309 h 605593"/>
                <a:gd name="connsiteX85" fmla="*/ 296749 w 583294"/>
                <a:gd name="connsiteY85" fmla="*/ 137288 h 605593"/>
                <a:gd name="connsiteX86" fmla="*/ 260655 w 583294"/>
                <a:gd name="connsiteY86" fmla="*/ 122871 h 605593"/>
                <a:gd name="connsiteX87" fmla="*/ 275311 w 583294"/>
                <a:gd name="connsiteY87" fmla="*/ 0 h 605593"/>
                <a:gd name="connsiteX88" fmla="*/ 308014 w 583294"/>
                <a:gd name="connsiteY88" fmla="*/ 0 h 605593"/>
                <a:gd name="connsiteX89" fmla="*/ 409185 w 583294"/>
                <a:gd name="connsiteY89" fmla="*/ 101027 h 605593"/>
                <a:gd name="connsiteX90" fmla="*/ 409185 w 583294"/>
                <a:gd name="connsiteY90" fmla="*/ 132701 h 605593"/>
                <a:gd name="connsiteX91" fmla="*/ 414982 w 583294"/>
                <a:gd name="connsiteY91" fmla="*/ 150722 h 605593"/>
                <a:gd name="connsiteX92" fmla="*/ 414982 w 583294"/>
                <a:gd name="connsiteY92" fmla="*/ 173331 h 605593"/>
                <a:gd name="connsiteX93" fmla="*/ 403826 w 583294"/>
                <a:gd name="connsiteY93" fmla="*/ 197140 h 605593"/>
                <a:gd name="connsiteX94" fmla="*/ 397263 w 583294"/>
                <a:gd name="connsiteY94" fmla="*/ 214288 h 605593"/>
                <a:gd name="connsiteX95" fmla="*/ 375498 w 583294"/>
                <a:gd name="connsiteY95" fmla="*/ 255136 h 605593"/>
                <a:gd name="connsiteX96" fmla="*/ 360732 w 583294"/>
                <a:gd name="connsiteY96" fmla="*/ 273922 h 605593"/>
                <a:gd name="connsiteX97" fmla="*/ 371670 w 583294"/>
                <a:gd name="connsiteY97" fmla="*/ 287574 h 605593"/>
                <a:gd name="connsiteX98" fmla="*/ 432919 w 583294"/>
                <a:gd name="connsiteY98" fmla="*/ 306141 h 605593"/>
                <a:gd name="connsiteX99" fmla="*/ 294014 w 583294"/>
                <a:gd name="connsiteY99" fmla="*/ 433272 h 605593"/>
                <a:gd name="connsiteX100" fmla="*/ 154891 w 583294"/>
                <a:gd name="connsiteY100" fmla="*/ 304721 h 605593"/>
                <a:gd name="connsiteX101" fmla="*/ 211656 w 583294"/>
                <a:gd name="connsiteY101" fmla="*/ 287574 h 605593"/>
                <a:gd name="connsiteX102" fmla="*/ 222593 w 583294"/>
                <a:gd name="connsiteY102" fmla="*/ 273922 h 605593"/>
                <a:gd name="connsiteX103" fmla="*/ 207828 w 583294"/>
                <a:gd name="connsiteY103" fmla="*/ 255136 h 605593"/>
                <a:gd name="connsiteX104" fmla="*/ 186063 w 583294"/>
                <a:gd name="connsiteY104" fmla="*/ 214288 h 605593"/>
                <a:gd name="connsiteX105" fmla="*/ 179500 w 583294"/>
                <a:gd name="connsiteY105" fmla="*/ 197140 h 605593"/>
                <a:gd name="connsiteX106" fmla="*/ 168344 w 583294"/>
                <a:gd name="connsiteY106" fmla="*/ 173331 h 605593"/>
                <a:gd name="connsiteX107" fmla="*/ 168344 w 583294"/>
                <a:gd name="connsiteY107" fmla="*/ 150722 h 605593"/>
                <a:gd name="connsiteX108" fmla="*/ 174141 w 583294"/>
                <a:gd name="connsiteY108" fmla="*/ 132701 h 605593"/>
                <a:gd name="connsiteX109" fmla="*/ 174141 w 583294"/>
                <a:gd name="connsiteY109" fmla="*/ 101027 h 605593"/>
                <a:gd name="connsiteX110" fmla="*/ 275311 w 583294"/>
                <a:gd name="connsiteY110" fmla="*/ 0 h 60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583294" h="605593">
                  <a:moveTo>
                    <a:pt x="332623" y="296967"/>
                  </a:moveTo>
                  <a:cubicBezTo>
                    <a:pt x="327373" y="299697"/>
                    <a:pt x="322123" y="301663"/>
                    <a:pt x="316983" y="302537"/>
                  </a:cubicBezTo>
                  <a:cubicBezTo>
                    <a:pt x="313811" y="303083"/>
                    <a:pt x="311624" y="305814"/>
                    <a:pt x="311624" y="308872"/>
                  </a:cubicBezTo>
                  <a:lnTo>
                    <a:pt x="311624" y="325036"/>
                  </a:lnTo>
                  <a:cubicBezTo>
                    <a:pt x="310639" y="325364"/>
                    <a:pt x="309874" y="326019"/>
                    <a:pt x="309108" y="326784"/>
                  </a:cubicBezTo>
                  <a:cubicBezTo>
                    <a:pt x="307905" y="328094"/>
                    <a:pt x="307358" y="329951"/>
                    <a:pt x="307467" y="331698"/>
                  </a:cubicBezTo>
                  <a:lnTo>
                    <a:pt x="311077" y="366102"/>
                  </a:lnTo>
                  <a:cubicBezTo>
                    <a:pt x="311295" y="368724"/>
                    <a:pt x="313155" y="371017"/>
                    <a:pt x="315780" y="371673"/>
                  </a:cubicBezTo>
                  <a:cubicBezTo>
                    <a:pt x="316327" y="371891"/>
                    <a:pt x="316983" y="371891"/>
                    <a:pt x="317530" y="371891"/>
                  </a:cubicBezTo>
                  <a:cubicBezTo>
                    <a:pt x="319498" y="371891"/>
                    <a:pt x="321467" y="371017"/>
                    <a:pt x="322670" y="369379"/>
                  </a:cubicBezTo>
                  <a:lnTo>
                    <a:pt x="340826" y="345242"/>
                  </a:lnTo>
                  <a:cubicBezTo>
                    <a:pt x="341701" y="344149"/>
                    <a:pt x="342139" y="342730"/>
                    <a:pt x="342139" y="341310"/>
                  </a:cubicBezTo>
                  <a:lnTo>
                    <a:pt x="342139" y="302646"/>
                  </a:lnTo>
                  <a:cubicBezTo>
                    <a:pt x="342139" y="300353"/>
                    <a:pt x="340936" y="298277"/>
                    <a:pt x="339076" y="297076"/>
                  </a:cubicBezTo>
                  <a:cubicBezTo>
                    <a:pt x="337108" y="295984"/>
                    <a:pt x="334701" y="295875"/>
                    <a:pt x="332623" y="296967"/>
                  </a:cubicBezTo>
                  <a:close/>
                  <a:moveTo>
                    <a:pt x="250702" y="296967"/>
                  </a:moveTo>
                  <a:cubicBezTo>
                    <a:pt x="248624" y="295875"/>
                    <a:pt x="246218" y="295984"/>
                    <a:pt x="244249" y="297076"/>
                  </a:cubicBezTo>
                  <a:cubicBezTo>
                    <a:pt x="242281" y="298277"/>
                    <a:pt x="241187" y="300353"/>
                    <a:pt x="241187" y="302646"/>
                  </a:cubicBezTo>
                  <a:lnTo>
                    <a:pt x="241077" y="341310"/>
                  </a:lnTo>
                  <a:cubicBezTo>
                    <a:pt x="241077" y="342730"/>
                    <a:pt x="241624" y="344149"/>
                    <a:pt x="242390" y="345242"/>
                  </a:cubicBezTo>
                  <a:lnTo>
                    <a:pt x="260655" y="369379"/>
                  </a:lnTo>
                  <a:cubicBezTo>
                    <a:pt x="261859" y="371017"/>
                    <a:pt x="263827" y="371891"/>
                    <a:pt x="265796" y="371891"/>
                  </a:cubicBezTo>
                  <a:cubicBezTo>
                    <a:pt x="266343" y="371891"/>
                    <a:pt x="266999" y="371891"/>
                    <a:pt x="267546" y="371673"/>
                  </a:cubicBezTo>
                  <a:cubicBezTo>
                    <a:pt x="270171" y="371017"/>
                    <a:pt x="272030" y="368833"/>
                    <a:pt x="272249" y="366102"/>
                  </a:cubicBezTo>
                  <a:lnTo>
                    <a:pt x="275858" y="331698"/>
                  </a:lnTo>
                  <a:cubicBezTo>
                    <a:pt x="275968" y="329951"/>
                    <a:pt x="275421" y="328094"/>
                    <a:pt x="274218" y="326674"/>
                  </a:cubicBezTo>
                  <a:cubicBezTo>
                    <a:pt x="273452" y="326019"/>
                    <a:pt x="272687" y="325364"/>
                    <a:pt x="271702" y="325036"/>
                  </a:cubicBezTo>
                  <a:lnTo>
                    <a:pt x="271702" y="308872"/>
                  </a:lnTo>
                  <a:cubicBezTo>
                    <a:pt x="271702" y="305814"/>
                    <a:pt x="269515" y="303083"/>
                    <a:pt x="266343" y="302537"/>
                  </a:cubicBezTo>
                  <a:cubicBezTo>
                    <a:pt x="261202" y="301663"/>
                    <a:pt x="255952" y="299697"/>
                    <a:pt x="250702" y="296967"/>
                  </a:cubicBezTo>
                  <a:close/>
                  <a:moveTo>
                    <a:pt x="30625" y="270619"/>
                  </a:moveTo>
                  <a:lnTo>
                    <a:pt x="94718" y="270619"/>
                  </a:lnTo>
                  <a:cubicBezTo>
                    <a:pt x="111562" y="270619"/>
                    <a:pt x="125343" y="284271"/>
                    <a:pt x="125343" y="301200"/>
                  </a:cubicBezTo>
                  <a:cubicBezTo>
                    <a:pt x="125343" y="394036"/>
                    <a:pt x="201030" y="469616"/>
                    <a:pt x="293999" y="469616"/>
                  </a:cubicBezTo>
                  <a:cubicBezTo>
                    <a:pt x="386967" y="469616"/>
                    <a:pt x="462654" y="394036"/>
                    <a:pt x="462654" y="301200"/>
                  </a:cubicBezTo>
                  <a:cubicBezTo>
                    <a:pt x="462654" y="284271"/>
                    <a:pt x="476326" y="270619"/>
                    <a:pt x="493279" y="270619"/>
                  </a:cubicBezTo>
                  <a:lnTo>
                    <a:pt x="552669" y="270619"/>
                  </a:lnTo>
                  <a:cubicBezTo>
                    <a:pt x="569622" y="270619"/>
                    <a:pt x="583294" y="284271"/>
                    <a:pt x="583294" y="301200"/>
                  </a:cubicBezTo>
                  <a:cubicBezTo>
                    <a:pt x="583294" y="318129"/>
                    <a:pt x="569622" y="331782"/>
                    <a:pt x="552669" y="331782"/>
                  </a:cubicBezTo>
                  <a:lnTo>
                    <a:pt x="521935" y="331782"/>
                  </a:lnTo>
                  <a:cubicBezTo>
                    <a:pt x="516576" y="371319"/>
                    <a:pt x="501263" y="407579"/>
                    <a:pt x="478513" y="438052"/>
                  </a:cubicBezTo>
                  <a:lnTo>
                    <a:pt x="504982" y="464592"/>
                  </a:lnTo>
                  <a:cubicBezTo>
                    <a:pt x="516904" y="476497"/>
                    <a:pt x="516904" y="495937"/>
                    <a:pt x="504982" y="507842"/>
                  </a:cubicBezTo>
                  <a:cubicBezTo>
                    <a:pt x="498966" y="513849"/>
                    <a:pt x="491091" y="516798"/>
                    <a:pt x="483326" y="516798"/>
                  </a:cubicBezTo>
                  <a:cubicBezTo>
                    <a:pt x="475451" y="516798"/>
                    <a:pt x="467576" y="513849"/>
                    <a:pt x="461670" y="507842"/>
                  </a:cubicBezTo>
                  <a:lnTo>
                    <a:pt x="435638" y="481957"/>
                  </a:lnTo>
                  <a:cubicBezTo>
                    <a:pt x="403592" y="507078"/>
                    <a:pt x="364764" y="523897"/>
                    <a:pt x="322327" y="529140"/>
                  </a:cubicBezTo>
                  <a:lnTo>
                    <a:pt x="322327" y="575012"/>
                  </a:lnTo>
                  <a:cubicBezTo>
                    <a:pt x="322327" y="591832"/>
                    <a:pt x="308545" y="605593"/>
                    <a:pt x="291592" y="605593"/>
                  </a:cubicBezTo>
                  <a:cubicBezTo>
                    <a:pt x="274749" y="605593"/>
                    <a:pt x="260967" y="591832"/>
                    <a:pt x="260967" y="575012"/>
                  </a:cubicBezTo>
                  <a:lnTo>
                    <a:pt x="260967" y="528485"/>
                  </a:lnTo>
                  <a:cubicBezTo>
                    <a:pt x="219186" y="522478"/>
                    <a:pt x="181015" y="505221"/>
                    <a:pt x="149624" y="479882"/>
                  </a:cubicBezTo>
                  <a:lnTo>
                    <a:pt x="121624" y="507842"/>
                  </a:lnTo>
                  <a:cubicBezTo>
                    <a:pt x="115718" y="513849"/>
                    <a:pt x="107843" y="516798"/>
                    <a:pt x="99968" y="516798"/>
                  </a:cubicBezTo>
                  <a:cubicBezTo>
                    <a:pt x="92093" y="516798"/>
                    <a:pt x="84328" y="513849"/>
                    <a:pt x="78312" y="507842"/>
                  </a:cubicBezTo>
                  <a:cubicBezTo>
                    <a:pt x="66281" y="495937"/>
                    <a:pt x="66281" y="476497"/>
                    <a:pt x="78312" y="464592"/>
                  </a:cubicBezTo>
                  <a:lnTo>
                    <a:pt x="107515" y="435430"/>
                  </a:lnTo>
                  <a:cubicBezTo>
                    <a:pt x="85859" y="405504"/>
                    <a:pt x="71203" y="370117"/>
                    <a:pt x="66062" y="331782"/>
                  </a:cubicBezTo>
                  <a:lnTo>
                    <a:pt x="30625" y="331782"/>
                  </a:lnTo>
                  <a:cubicBezTo>
                    <a:pt x="13672" y="331782"/>
                    <a:pt x="0" y="318129"/>
                    <a:pt x="0" y="301200"/>
                  </a:cubicBezTo>
                  <a:cubicBezTo>
                    <a:pt x="0" y="284271"/>
                    <a:pt x="13672" y="270619"/>
                    <a:pt x="30625" y="270619"/>
                  </a:cubicBezTo>
                  <a:close/>
                  <a:moveTo>
                    <a:pt x="260655" y="122871"/>
                  </a:moveTo>
                  <a:cubicBezTo>
                    <a:pt x="242390" y="122871"/>
                    <a:pt x="224671" y="130298"/>
                    <a:pt x="215703" y="134776"/>
                  </a:cubicBezTo>
                  <a:cubicBezTo>
                    <a:pt x="213515" y="135868"/>
                    <a:pt x="212093" y="138162"/>
                    <a:pt x="212093" y="140565"/>
                  </a:cubicBezTo>
                  <a:lnTo>
                    <a:pt x="212093" y="152142"/>
                  </a:lnTo>
                  <a:lnTo>
                    <a:pt x="209468" y="152142"/>
                  </a:lnTo>
                  <a:cubicBezTo>
                    <a:pt x="205859" y="152142"/>
                    <a:pt x="203015" y="154982"/>
                    <a:pt x="203015" y="158586"/>
                  </a:cubicBezTo>
                  <a:lnTo>
                    <a:pt x="203015" y="169289"/>
                  </a:lnTo>
                  <a:cubicBezTo>
                    <a:pt x="203015" y="171474"/>
                    <a:pt x="204109" y="173440"/>
                    <a:pt x="205969" y="174641"/>
                  </a:cubicBezTo>
                  <a:lnTo>
                    <a:pt x="212203" y="178791"/>
                  </a:lnTo>
                  <a:lnTo>
                    <a:pt x="212640" y="181413"/>
                  </a:lnTo>
                  <a:cubicBezTo>
                    <a:pt x="214609" y="196922"/>
                    <a:pt x="223359" y="216909"/>
                    <a:pt x="235828" y="235039"/>
                  </a:cubicBezTo>
                  <a:cubicBezTo>
                    <a:pt x="251687" y="257975"/>
                    <a:pt x="266562" y="268242"/>
                    <a:pt x="274218" y="268242"/>
                  </a:cubicBezTo>
                  <a:lnTo>
                    <a:pt x="309108" y="268242"/>
                  </a:lnTo>
                  <a:cubicBezTo>
                    <a:pt x="316764" y="268242"/>
                    <a:pt x="331639" y="257975"/>
                    <a:pt x="347498" y="235039"/>
                  </a:cubicBezTo>
                  <a:cubicBezTo>
                    <a:pt x="359967" y="216909"/>
                    <a:pt x="368717" y="196922"/>
                    <a:pt x="370685" y="181413"/>
                  </a:cubicBezTo>
                  <a:lnTo>
                    <a:pt x="371123" y="178791"/>
                  </a:lnTo>
                  <a:lnTo>
                    <a:pt x="377357" y="174641"/>
                  </a:lnTo>
                  <a:cubicBezTo>
                    <a:pt x="379217" y="173440"/>
                    <a:pt x="380310" y="171474"/>
                    <a:pt x="380310" y="169289"/>
                  </a:cubicBezTo>
                  <a:lnTo>
                    <a:pt x="380310" y="158586"/>
                  </a:lnTo>
                  <a:cubicBezTo>
                    <a:pt x="380310" y="154982"/>
                    <a:pt x="377357" y="152142"/>
                    <a:pt x="373857" y="152142"/>
                  </a:cubicBezTo>
                  <a:lnTo>
                    <a:pt x="370248" y="152142"/>
                  </a:lnTo>
                  <a:cubicBezTo>
                    <a:pt x="369810" y="151268"/>
                    <a:pt x="369045" y="150504"/>
                    <a:pt x="368279" y="149958"/>
                  </a:cubicBezTo>
                  <a:cubicBezTo>
                    <a:pt x="366420" y="148756"/>
                    <a:pt x="364014" y="148538"/>
                    <a:pt x="362045" y="149521"/>
                  </a:cubicBezTo>
                  <a:cubicBezTo>
                    <a:pt x="353404" y="153343"/>
                    <a:pt x="344764" y="155309"/>
                    <a:pt x="336451" y="155309"/>
                  </a:cubicBezTo>
                  <a:cubicBezTo>
                    <a:pt x="321686" y="155309"/>
                    <a:pt x="308342" y="149302"/>
                    <a:pt x="296749" y="137288"/>
                  </a:cubicBezTo>
                  <a:cubicBezTo>
                    <a:pt x="287452" y="127786"/>
                    <a:pt x="275311" y="122871"/>
                    <a:pt x="260655" y="122871"/>
                  </a:cubicBezTo>
                  <a:close/>
                  <a:moveTo>
                    <a:pt x="275311" y="0"/>
                  </a:moveTo>
                  <a:lnTo>
                    <a:pt x="308014" y="0"/>
                  </a:lnTo>
                  <a:cubicBezTo>
                    <a:pt x="363795" y="0"/>
                    <a:pt x="409185" y="45326"/>
                    <a:pt x="409185" y="101027"/>
                  </a:cubicBezTo>
                  <a:lnTo>
                    <a:pt x="409185" y="132701"/>
                  </a:lnTo>
                  <a:cubicBezTo>
                    <a:pt x="412904" y="137944"/>
                    <a:pt x="414982" y="144278"/>
                    <a:pt x="414982" y="150722"/>
                  </a:cubicBezTo>
                  <a:lnTo>
                    <a:pt x="414982" y="173331"/>
                  </a:lnTo>
                  <a:cubicBezTo>
                    <a:pt x="414982" y="182505"/>
                    <a:pt x="410826" y="191352"/>
                    <a:pt x="403826" y="197140"/>
                  </a:cubicBezTo>
                  <a:cubicBezTo>
                    <a:pt x="402076" y="202820"/>
                    <a:pt x="399888" y="208608"/>
                    <a:pt x="397263" y="214288"/>
                  </a:cubicBezTo>
                  <a:cubicBezTo>
                    <a:pt x="392013" y="227940"/>
                    <a:pt x="384576" y="242029"/>
                    <a:pt x="375498" y="255136"/>
                  </a:cubicBezTo>
                  <a:cubicBezTo>
                    <a:pt x="371670" y="260706"/>
                    <a:pt x="366639" y="267368"/>
                    <a:pt x="360732" y="273922"/>
                  </a:cubicBezTo>
                  <a:cubicBezTo>
                    <a:pt x="366092" y="277853"/>
                    <a:pt x="370029" y="282331"/>
                    <a:pt x="371670" y="287574"/>
                  </a:cubicBezTo>
                  <a:lnTo>
                    <a:pt x="432919" y="306141"/>
                  </a:lnTo>
                  <a:cubicBezTo>
                    <a:pt x="426685" y="377243"/>
                    <a:pt x="366748" y="433272"/>
                    <a:pt x="294014" y="433272"/>
                  </a:cubicBezTo>
                  <a:cubicBezTo>
                    <a:pt x="220734" y="433272"/>
                    <a:pt x="160469" y="376478"/>
                    <a:pt x="154891" y="304721"/>
                  </a:cubicBezTo>
                  <a:lnTo>
                    <a:pt x="211656" y="287574"/>
                  </a:lnTo>
                  <a:cubicBezTo>
                    <a:pt x="213297" y="282331"/>
                    <a:pt x="217234" y="277853"/>
                    <a:pt x="222593" y="273922"/>
                  </a:cubicBezTo>
                  <a:cubicBezTo>
                    <a:pt x="216687" y="267368"/>
                    <a:pt x="211656" y="260706"/>
                    <a:pt x="207828" y="255136"/>
                  </a:cubicBezTo>
                  <a:cubicBezTo>
                    <a:pt x="198750" y="242029"/>
                    <a:pt x="191312" y="227940"/>
                    <a:pt x="186063" y="214288"/>
                  </a:cubicBezTo>
                  <a:cubicBezTo>
                    <a:pt x="183438" y="208608"/>
                    <a:pt x="181250" y="202820"/>
                    <a:pt x="179500" y="197140"/>
                  </a:cubicBezTo>
                  <a:cubicBezTo>
                    <a:pt x="172500" y="191242"/>
                    <a:pt x="168344" y="182505"/>
                    <a:pt x="168344" y="173331"/>
                  </a:cubicBezTo>
                  <a:lnTo>
                    <a:pt x="168344" y="150722"/>
                  </a:lnTo>
                  <a:cubicBezTo>
                    <a:pt x="168344" y="144278"/>
                    <a:pt x="170422" y="137944"/>
                    <a:pt x="174141" y="132701"/>
                  </a:cubicBezTo>
                  <a:lnTo>
                    <a:pt x="174141" y="101027"/>
                  </a:lnTo>
                  <a:cubicBezTo>
                    <a:pt x="174141" y="45326"/>
                    <a:pt x="219531" y="0"/>
                    <a:pt x="275311" y="0"/>
                  </a:cubicBezTo>
                  <a:close/>
                </a:path>
              </a:pathLst>
            </a:custGeom>
            <a:solidFill>
              <a:schemeClr val="bg1"/>
            </a:solidFill>
            <a:ln>
              <a:noFill/>
            </a:ln>
          </p:spPr>
          <p:txBody>
            <a:bodyPr vert="horz" wrap="square" lIns="68580" tIns="34290" rIns="68580" bIns="34290" anchor="ctr" anchorCtr="0" compatLnSpc="1">
              <a:normAutofit fontScale="900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pPr>
              <a:endParaRPr sz="1350">
                <a:solidFill>
                  <a:schemeClr val="bg1"/>
                </a:solidFill>
                <a:cs typeface="+mn-ea"/>
                <a:sym typeface="+mn-lt"/>
              </a:endParaRPr>
            </a:p>
          </p:txBody>
        </p:sp>
      </p:grpSp>
      <p:grpSp>
        <p:nvGrpSpPr>
          <p:cNvPr id="67" name="组合 66"/>
          <p:cNvGrpSpPr/>
          <p:nvPr/>
        </p:nvGrpSpPr>
        <p:grpSpPr>
          <a:xfrm>
            <a:off x="2652199" y="1080619"/>
            <a:ext cx="361950" cy="361950"/>
            <a:chOff x="3482819" y="5130511"/>
            <a:chExt cx="482600" cy="482600"/>
          </a:xfrm>
        </p:grpSpPr>
        <p:sp>
          <p:nvSpPr>
            <p:cNvPr id="68" name="椭圆 67"/>
            <p:cNvSpPr/>
            <p:nvPr/>
          </p:nvSpPr>
          <p:spPr>
            <a:xfrm>
              <a:off x="3482819" y="5130511"/>
              <a:ext cx="482600" cy="482600"/>
            </a:xfrm>
            <a:prstGeom prst="ellipse">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69" name="îśḷïḋe"/>
            <p:cNvSpPr/>
            <p:nvPr/>
          </p:nvSpPr>
          <p:spPr bwMode="auto">
            <a:xfrm>
              <a:off x="3550267" y="5204727"/>
              <a:ext cx="313961" cy="325964"/>
            </a:xfrm>
            <a:custGeom>
              <a:avLst/>
              <a:gdLst>
                <a:gd name="connsiteX0" fmla="*/ 332623 w 583294"/>
                <a:gd name="connsiteY0" fmla="*/ 296967 h 605593"/>
                <a:gd name="connsiteX1" fmla="*/ 316983 w 583294"/>
                <a:gd name="connsiteY1" fmla="*/ 302537 h 605593"/>
                <a:gd name="connsiteX2" fmla="*/ 311624 w 583294"/>
                <a:gd name="connsiteY2" fmla="*/ 308872 h 605593"/>
                <a:gd name="connsiteX3" fmla="*/ 311624 w 583294"/>
                <a:gd name="connsiteY3" fmla="*/ 325036 h 605593"/>
                <a:gd name="connsiteX4" fmla="*/ 309108 w 583294"/>
                <a:gd name="connsiteY4" fmla="*/ 326784 h 605593"/>
                <a:gd name="connsiteX5" fmla="*/ 307467 w 583294"/>
                <a:gd name="connsiteY5" fmla="*/ 331698 h 605593"/>
                <a:gd name="connsiteX6" fmla="*/ 311077 w 583294"/>
                <a:gd name="connsiteY6" fmla="*/ 366102 h 605593"/>
                <a:gd name="connsiteX7" fmla="*/ 315780 w 583294"/>
                <a:gd name="connsiteY7" fmla="*/ 371673 h 605593"/>
                <a:gd name="connsiteX8" fmla="*/ 317530 w 583294"/>
                <a:gd name="connsiteY8" fmla="*/ 371891 h 605593"/>
                <a:gd name="connsiteX9" fmla="*/ 322670 w 583294"/>
                <a:gd name="connsiteY9" fmla="*/ 369379 h 605593"/>
                <a:gd name="connsiteX10" fmla="*/ 340826 w 583294"/>
                <a:gd name="connsiteY10" fmla="*/ 345242 h 605593"/>
                <a:gd name="connsiteX11" fmla="*/ 342139 w 583294"/>
                <a:gd name="connsiteY11" fmla="*/ 341310 h 605593"/>
                <a:gd name="connsiteX12" fmla="*/ 342139 w 583294"/>
                <a:gd name="connsiteY12" fmla="*/ 302646 h 605593"/>
                <a:gd name="connsiteX13" fmla="*/ 339076 w 583294"/>
                <a:gd name="connsiteY13" fmla="*/ 297076 h 605593"/>
                <a:gd name="connsiteX14" fmla="*/ 332623 w 583294"/>
                <a:gd name="connsiteY14" fmla="*/ 296967 h 605593"/>
                <a:gd name="connsiteX15" fmla="*/ 250702 w 583294"/>
                <a:gd name="connsiteY15" fmla="*/ 296967 h 605593"/>
                <a:gd name="connsiteX16" fmla="*/ 244249 w 583294"/>
                <a:gd name="connsiteY16" fmla="*/ 297076 h 605593"/>
                <a:gd name="connsiteX17" fmla="*/ 241187 w 583294"/>
                <a:gd name="connsiteY17" fmla="*/ 302646 h 605593"/>
                <a:gd name="connsiteX18" fmla="*/ 241077 w 583294"/>
                <a:gd name="connsiteY18" fmla="*/ 341310 h 605593"/>
                <a:gd name="connsiteX19" fmla="*/ 242390 w 583294"/>
                <a:gd name="connsiteY19" fmla="*/ 345242 h 605593"/>
                <a:gd name="connsiteX20" fmla="*/ 260655 w 583294"/>
                <a:gd name="connsiteY20" fmla="*/ 369379 h 605593"/>
                <a:gd name="connsiteX21" fmla="*/ 265796 w 583294"/>
                <a:gd name="connsiteY21" fmla="*/ 371891 h 605593"/>
                <a:gd name="connsiteX22" fmla="*/ 267546 w 583294"/>
                <a:gd name="connsiteY22" fmla="*/ 371673 h 605593"/>
                <a:gd name="connsiteX23" fmla="*/ 272249 w 583294"/>
                <a:gd name="connsiteY23" fmla="*/ 366102 h 605593"/>
                <a:gd name="connsiteX24" fmla="*/ 275858 w 583294"/>
                <a:gd name="connsiteY24" fmla="*/ 331698 h 605593"/>
                <a:gd name="connsiteX25" fmla="*/ 274218 w 583294"/>
                <a:gd name="connsiteY25" fmla="*/ 326674 h 605593"/>
                <a:gd name="connsiteX26" fmla="*/ 271702 w 583294"/>
                <a:gd name="connsiteY26" fmla="*/ 325036 h 605593"/>
                <a:gd name="connsiteX27" fmla="*/ 271702 w 583294"/>
                <a:gd name="connsiteY27" fmla="*/ 308872 h 605593"/>
                <a:gd name="connsiteX28" fmla="*/ 266343 w 583294"/>
                <a:gd name="connsiteY28" fmla="*/ 302537 h 605593"/>
                <a:gd name="connsiteX29" fmla="*/ 250702 w 583294"/>
                <a:gd name="connsiteY29" fmla="*/ 296967 h 605593"/>
                <a:gd name="connsiteX30" fmla="*/ 30625 w 583294"/>
                <a:gd name="connsiteY30" fmla="*/ 270619 h 605593"/>
                <a:gd name="connsiteX31" fmla="*/ 94718 w 583294"/>
                <a:gd name="connsiteY31" fmla="*/ 270619 h 605593"/>
                <a:gd name="connsiteX32" fmla="*/ 125343 w 583294"/>
                <a:gd name="connsiteY32" fmla="*/ 301200 h 605593"/>
                <a:gd name="connsiteX33" fmla="*/ 293999 w 583294"/>
                <a:gd name="connsiteY33" fmla="*/ 469616 h 605593"/>
                <a:gd name="connsiteX34" fmla="*/ 462654 w 583294"/>
                <a:gd name="connsiteY34" fmla="*/ 301200 h 605593"/>
                <a:gd name="connsiteX35" fmla="*/ 493279 w 583294"/>
                <a:gd name="connsiteY35" fmla="*/ 270619 h 605593"/>
                <a:gd name="connsiteX36" fmla="*/ 552669 w 583294"/>
                <a:gd name="connsiteY36" fmla="*/ 270619 h 605593"/>
                <a:gd name="connsiteX37" fmla="*/ 583294 w 583294"/>
                <a:gd name="connsiteY37" fmla="*/ 301200 h 605593"/>
                <a:gd name="connsiteX38" fmla="*/ 552669 w 583294"/>
                <a:gd name="connsiteY38" fmla="*/ 331782 h 605593"/>
                <a:gd name="connsiteX39" fmla="*/ 521935 w 583294"/>
                <a:gd name="connsiteY39" fmla="*/ 331782 h 605593"/>
                <a:gd name="connsiteX40" fmla="*/ 478513 w 583294"/>
                <a:gd name="connsiteY40" fmla="*/ 438052 h 605593"/>
                <a:gd name="connsiteX41" fmla="*/ 504982 w 583294"/>
                <a:gd name="connsiteY41" fmla="*/ 464592 h 605593"/>
                <a:gd name="connsiteX42" fmla="*/ 504982 w 583294"/>
                <a:gd name="connsiteY42" fmla="*/ 507842 h 605593"/>
                <a:gd name="connsiteX43" fmla="*/ 483326 w 583294"/>
                <a:gd name="connsiteY43" fmla="*/ 516798 h 605593"/>
                <a:gd name="connsiteX44" fmla="*/ 461670 w 583294"/>
                <a:gd name="connsiteY44" fmla="*/ 507842 h 605593"/>
                <a:gd name="connsiteX45" fmla="*/ 435638 w 583294"/>
                <a:gd name="connsiteY45" fmla="*/ 481957 h 605593"/>
                <a:gd name="connsiteX46" fmla="*/ 322327 w 583294"/>
                <a:gd name="connsiteY46" fmla="*/ 529140 h 605593"/>
                <a:gd name="connsiteX47" fmla="*/ 322327 w 583294"/>
                <a:gd name="connsiteY47" fmla="*/ 575012 h 605593"/>
                <a:gd name="connsiteX48" fmla="*/ 291592 w 583294"/>
                <a:gd name="connsiteY48" fmla="*/ 605593 h 605593"/>
                <a:gd name="connsiteX49" fmla="*/ 260967 w 583294"/>
                <a:gd name="connsiteY49" fmla="*/ 575012 h 605593"/>
                <a:gd name="connsiteX50" fmla="*/ 260967 w 583294"/>
                <a:gd name="connsiteY50" fmla="*/ 528485 h 605593"/>
                <a:gd name="connsiteX51" fmla="*/ 149624 w 583294"/>
                <a:gd name="connsiteY51" fmla="*/ 479882 h 605593"/>
                <a:gd name="connsiteX52" fmla="*/ 121624 w 583294"/>
                <a:gd name="connsiteY52" fmla="*/ 507842 h 605593"/>
                <a:gd name="connsiteX53" fmla="*/ 99968 w 583294"/>
                <a:gd name="connsiteY53" fmla="*/ 516798 h 605593"/>
                <a:gd name="connsiteX54" fmla="*/ 78312 w 583294"/>
                <a:gd name="connsiteY54" fmla="*/ 507842 h 605593"/>
                <a:gd name="connsiteX55" fmla="*/ 78312 w 583294"/>
                <a:gd name="connsiteY55" fmla="*/ 464592 h 605593"/>
                <a:gd name="connsiteX56" fmla="*/ 107515 w 583294"/>
                <a:gd name="connsiteY56" fmla="*/ 435430 h 605593"/>
                <a:gd name="connsiteX57" fmla="*/ 66062 w 583294"/>
                <a:gd name="connsiteY57" fmla="*/ 331782 h 605593"/>
                <a:gd name="connsiteX58" fmla="*/ 30625 w 583294"/>
                <a:gd name="connsiteY58" fmla="*/ 331782 h 605593"/>
                <a:gd name="connsiteX59" fmla="*/ 0 w 583294"/>
                <a:gd name="connsiteY59" fmla="*/ 301200 h 605593"/>
                <a:gd name="connsiteX60" fmla="*/ 30625 w 583294"/>
                <a:gd name="connsiteY60" fmla="*/ 270619 h 605593"/>
                <a:gd name="connsiteX61" fmla="*/ 260655 w 583294"/>
                <a:gd name="connsiteY61" fmla="*/ 122871 h 605593"/>
                <a:gd name="connsiteX62" fmla="*/ 215703 w 583294"/>
                <a:gd name="connsiteY62" fmla="*/ 134776 h 605593"/>
                <a:gd name="connsiteX63" fmla="*/ 212093 w 583294"/>
                <a:gd name="connsiteY63" fmla="*/ 140565 h 605593"/>
                <a:gd name="connsiteX64" fmla="*/ 212093 w 583294"/>
                <a:gd name="connsiteY64" fmla="*/ 152142 h 605593"/>
                <a:gd name="connsiteX65" fmla="*/ 209468 w 583294"/>
                <a:gd name="connsiteY65" fmla="*/ 152142 h 605593"/>
                <a:gd name="connsiteX66" fmla="*/ 203015 w 583294"/>
                <a:gd name="connsiteY66" fmla="*/ 158586 h 605593"/>
                <a:gd name="connsiteX67" fmla="*/ 203015 w 583294"/>
                <a:gd name="connsiteY67" fmla="*/ 169289 h 605593"/>
                <a:gd name="connsiteX68" fmla="*/ 205969 w 583294"/>
                <a:gd name="connsiteY68" fmla="*/ 174641 h 605593"/>
                <a:gd name="connsiteX69" fmla="*/ 212203 w 583294"/>
                <a:gd name="connsiteY69" fmla="*/ 178791 h 605593"/>
                <a:gd name="connsiteX70" fmla="*/ 212640 w 583294"/>
                <a:gd name="connsiteY70" fmla="*/ 181413 h 605593"/>
                <a:gd name="connsiteX71" fmla="*/ 235828 w 583294"/>
                <a:gd name="connsiteY71" fmla="*/ 235039 h 605593"/>
                <a:gd name="connsiteX72" fmla="*/ 274218 w 583294"/>
                <a:gd name="connsiteY72" fmla="*/ 268242 h 605593"/>
                <a:gd name="connsiteX73" fmla="*/ 309108 w 583294"/>
                <a:gd name="connsiteY73" fmla="*/ 268242 h 605593"/>
                <a:gd name="connsiteX74" fmla="*/ 347498 w 583294"/>
                <a:gd name="connsiteY74" fmla="*/ 235039 h 605593"/>
                <a:gd name="connsiteX75" fmla="*/ 370685 w 583294"/>
                <a:gd name="connsiteY75" fmla="*/ 181413 h 605593"/>
                <a:gd name="connsiteX76" fmla="*/ 371123 w 583294"/>
                <a:gd name="connsiteY76" fmla="*/ 178791 h 605593"/>
                <a:gd name="connsiteX77" fmla="*/ 377357 w 583294"/>
                <a:gd name="connsiteY77" fmla="*/ 174641 h 605593"/>
                <a:gd name="connsiteX78" fmla="*/ 380310 w 583294"/>
                <a:gd name="connsiteY78" fmla="*/ 169289 h 605593"/>
                <a:gd name="connsiteX79" fmla="*/ 380310 w 583294"/>
                <a:gd name="connsiteY79" fmla="*/ 158586 h 605593"/>
                <a:gd name="connsiteX80" fmla="*/ 373857 w 583294"/>
                <a:gd name="connsiteY80" fmla="*/ 152142 h 605593"/>
                <a:gd name="connsiteX81" fmla="*/ 370248 w 583294"/>
                <a:gd name="connsiteY81" fmla="*/ 152142 h 605593"/>
                <a:gd name="connsiteX82" fmla="*/ 368279 w 583294"/>
                <a:gd name="connsiteY82" fmla="*/ 149958 h 605593"/>
                <a:gd name="connsiteX83" fmla="*/ 362045 w 583294"/>
                <a:gd name="connsiteY83" fmla="*/ 149521 h 605593"/>
                <a:gd name="connsiteX84" fmla="*/ 336451 w 583294"/>
                <a:gd name="connsiteY84" fmla="*/ 155309 h 605593"/>
                <a:gd name="connsiteX85" fmla="*/ 296749 w 583294"/>
                <a:gd name="connsiteY85" fmla="*/ 137288 h 605593"/>
                <a:gd name="connsiteX86" fmla="*/ 260655 w 583294"/>
                <a:gd name="connsiteY86" fmla="*/ 122871 h 605593"/>
                <a:gd name="connsiteX87" fmla="*/ 275311 w 583294"/>
                <a:gd name="connsiteY87" fmla="*/ 0 h 605593"/>
                <a:gd name="connsiteX88" fmla="*/ 308014 w 583294"/>
                <a:gd name="connsiteY88" fmla="*/ 0 h 605593"/>
                <a:gd name="connsiteX89" fmla="*/ 409185 w 583294"/>
                <a:gd name="connsiteY89" fmla="*/ 101027 h 605593"/>
                <a:gd name="connsiteX90" fmla="*/ 409185 w 583294"/>
                <a:gd name="connsiteY90" fmla="*/ 132701 h 605593"/>
                <a:gd name="connsiteX91" fmla="*/ 414982 w 583294"/>
                <a:gd name="connsiteY91" fmla="*/ 150722 h 605593"/>
                <a:gd name="connsiteX92" fmla="*/ 414982 w 583294"/>
                <a:gd name="connsiteY92" fmla="*/ 173331 h 605593"/>
                <a:gd name="connsiteX93" fmla="*/ 403826 w 583294"/>
                <a:gd name="connsiteY93" fmla="*/ 197140 h 605593"/>
                <a:gd name="connsiteX94" fmla="*/ 397263 w 583294"/>
                <a:gd name="connsiteY94" fmla="*/ 214288 h 605593"/>
                <a:gd name="connsiteX95" fmla="*/ 375498 w 583294"/>
                <a:gd name="connsiteY95" fmla="*/ 255136 h 605593"/>
                <a:gd name="connsiteX96" fmla="*/ 360732 w 583294"/>
                <a:gd name="connsiteY96" fmla="*/ 273922 h 605593"/>
                <a:gd name="connsiteX97" fmla="*/ 371670 w 583294"/>
                <a:gd name="connsiteY97" fmla="*/ 287574 h 605593"/>
                <a:gd name="connsiteX98" fmla="*/ 432919 w 583294"/>
                <a:gd name="connsiteY98" fmla="*/ 306141 h 605593"/>
                <a:gd name="connsiteX99" fmla="*/ 294014 w 583294"/>
                <a:gd name="connsiteY99" fmla="*/ 433272 h 605593"/>
                <a:gd name="connsiteX100" fmla="*/ 154891 w 583294"/>
                <a:gd name="connsiteY100" fmla="*/ 304721 h 605593"/>
                <a:gd name="connsiteX101" fmla="*/ 211656 w 583294"/>
                <a:gd name="connsiteY101" fmla="*/ 287574 h 605593"/>
                <a:gd name="connsiteX102" fmla="*/ 222593 w 583294"/>
                <a:gd name="connsiteY102" fmla="*/ 273922 h 605593"/>
                <a:gd name="connsiteX103" fmla="*/ 207828 w 583294"/>
                <a:gd name="connsiteY103" fmla="*/ 255136 h 605593"/>
                <a:gd name="connsiteX104" fmla="*/ 186063 w 583294"/>
                <a:gd name="connsiteY104" fmla="*/ 214288 h 605593"/>
                <a:gd name="connsiteX105" fmla="*/ 179500 w 583294"/>
                <a:gd name="connsiteY105" fmla="*/ 197140 h 605593"/>
                <a:gd name="connsiteX106" fmla="*/ 168344 w 583294"/>
                <a:gd name="connsiteY106" fmla="*/ 173331 h 605593"/>
                <a:gd name="connsiteX107" fmla="*/ 168344 w 583294"/>
                <a:gd name="connsiteY107" fmla="*/ 150722 h 605593"/>
                <a:gd name="connsiteX108" fmla="*/ 174141 w 583294"/>
                <a:gd name="connsiteY108" fmla="*/ 132701 h 605593"/>
                <a:gd name="connsiteX109" fmla="*/ 174141 w 583294"/>
                <a:gd name="connsiteY109" fmla="*/ 101027 h 605593"/>
                <a:gd name="connsiteX110" fmla="*/ 275311 w 583294"/>
                <a:gd name="connsiteY110" fmla="*/ 0 h 60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583294" h="605593">
                  <a:moveTo>
                    <a:pt x="332623" y="296967"/>
                  </a:moveTo>
                  <a:cubicBezTo>
                    <a:pt x="327373" y="299697"/>
                    <a:pt x="322123" y="301663"/>
                    <a:pt x="316983" y="302537"/>
                  </a:cubicBezTo>
                  <a:cubicBezTo>
                    <a:pt x="313811" y="303083"/>
                    <a:pt x="311624" y="305814"/>
                    <a:pt x="311624" y="308872"/>
                  </a:cubicBezTo>
                  <a:lnTo>
                    <a:pt x="311624" y="325036"/>
                  </a:lnTo>
                  <a:cubicBezTo>
                    <a:pt x="310639" y="325364"/>
                    <a:pt x="309874" y="326019"/>
                    <a:pt x="309108" y="326784"/>
                  </a:cubicBezTo>
                  <a:cubicBezTo>
                    <a:pt x="307905" y="328094"/>
                    <a:pt x="307358" y="329951"/>
                    <a:pt x="307467" y="331698"/>
                  </a:cubicBezTo>
                  <a:lnTo>
                    <a:pt x="311077" y="366102"/>
                  </a:lnTo>
                  <a:cubicBezTo>
                    <a:pt x="311295" y="368724"/>
                    <a:pt x="313155" y="371017"/>
                    <a:pt x="315780" y="371673"/>
                  </a:cubicBezTo>
                  <a:cubicBezTo>
                    <a:pt x="316327" y="371891"/>
                    <a:pt x="316983" y="371891"/>
                    <a:pt x="317530" y="371891"/>
                  </a:cubicBezTo>
                  <a:cubicBezTo>
                    <a:pt x="319498" y="371891"/>
                    <a:pt x="321467" y="371017"/>
                    <a:pt x="322670" y="369379"/>
                  </a:cubicBezTo>
                  <a:lnTo>
                    <a:pt x="340826" y="345242"/>
                  </a:lnTo>
                  <a:cubicBezTo>
                    <a:pt x="341701" y="344149"/>
                    <a:pt x="342139" y="342730"/>
                    <a:pt x="342139" y="341310"/>
                  </a:cubicBezTo>
                  <a:lnTo>
                    <a:pt x="342139" y="302646"/>
                  </a:lnTo>
                  <a:cubicBezTo>
                    <a:pt x="342139" y="300353"/>
                    <a:pt x="340936" y="298277"/>
                    <a:pt x="339076" y="297076"/>
                  </a:cubicBezTo>
                  <a:cubicBezTo>
                    <a:pt x="337108" y="295984"/>
                    <a:pt x="334701" y="295875"/>
                    <a:pt x="332623" y="296967"/>
                  </a:cubicBezTo>
                  <a:close/>
                  <a:moveTo>
                    <a:pt x="250702" y="296967"/>
                  </a:moveTo>
                  <a:cubicBezTo>
                    <a:pt x="248624" y="295875"/>
                    <a:pt x="246218" y="295984"/>
                    <a:pt x="244249" y="297076"/>
                  </a:cubicBezTo>
                  <a:cubicBezTo>
                    <a:pt x="242281" y="298277"/>
                    <a:pt x="241187" y="300353"/>
                    <a:pt x="241187" y="302646"/>
                  </a:cubicBezTo>
                  <a:lnTo>
                    <a:pt x="241077" y="341310"/>
                  </a:lnTo>
                  <a:cubicBezTo>
                    <a:pt x="241077" y="342730"/>
                    <a:pt x="241624" y="344149"/>
                    <a:pt x="242390" y="345242"/>
                  </a:cubicBezTo>
                  <a:lnTo>
                    <a:pt x="260655" y="369379"/>
                  </a:lnTo>
                  <a:cubicBezTo>
                    <a:pt x="261859" y="371017"/>
                    <a:pt x="263827" y="371891"/>
                    <a:pt x="265796" y="371891"/>
                  </a:cubicBezTo>
                  <a:cubicBezTo>
                    <a:pt x="266343" y="371891"/>
                    <a:pt x="266999" y="371891"/>
                    <a:pt x="267546" y="371673"/>
                  </a:cubicBezTo>
                  <a:cubicBezTo>
                    <a:pt x="270171" y="371017"/>
                    <a:pt x="272030" y="368833"/>
                    <a:pt x="272249" y="366102"/>
                  </a:cubicBezTo>
                  <a:lnTo>
                    <a:pt x="275858" y="331698"/>
                  </a:lnTo>
                  <a:cubicBezTo>
                    <a:pt x="275968" y="329951"/>
                    <a:pt x="275421" y="328094"/>
                    <a:pt x="274218" y="326674"/>
                  </a:cubicBezTo>
                  <a:cubicBezTo>
                    <a:pt x="273452" y="326019"/>
                    <a:pt x="272687" y="325364"/>
                    <a:pt x="271702" y="325036"/>
                  </a:cubicBezTo>
                  <a:lnTo>
                    <a:pt x="271702" y="308872"/>
                  </a:lnTo>
                  <a:cubicBezTo>
                    <a:pt x="271702" y="305814"/>
                    <a:pt x="269515" y="303083"/>
                    <a:pt x="266343" y="302537"/>
                  </a:cubicBezTo>
                  <a:cubicBezTo>
                    <a:pt x="261202" y="301663"/>
                    <a:pt x="255952" y="299697"/>
                    <a:pt x="250702" y="296967"/>
                  </a:cubicBezTo>
                  <a:close/>
                  <a:moveTo>
                    <a:pt x="30625" y="270619"/>
                  </a:moveTo>
                  <a:lnTo>
                    <a:pt x="94718" y="270619"/>
                  </a:lnTo>
                  <a:cubicBezTo>
                    <a:pt x="111562" y="270619"/>
                    <a:pt x="125343" y="284271"/>
                    <a:pt x="125343" y="301200"/>
                  </a:cubicBezTo>
                  <a:cubicBezTo>
                    <a:pt x="125343" y="394036"/>
                    <a:pt x="201030" y="469616"/>
                    <a:pt x="293999" y="469616"/>
                  </a:cubicBezTo>
                  <a:cubicBezTo>
                    <a:pt x="386967" y="469616"/>
                    <a:pt x="462654" y="394036"/>
                    <a:pt x="462654" y="301200"/>
                  </a:cubicBezTo>
                  <a:cubicBezTo>
                    <a:pt x="462654" y="284271"/>
                    <a:pt x="476326" y="270619"/>
                    <a:pt x="493279" y="270619"/>
                  </a:cubicBezTo>
                  <a:lnTo>
                    <a:pt x="552669" y="270619"/>
                  </a:lnTo>
                  <a:cubicBezTo>
                    <a:pt x="569622" y="270619"/>
                    <a:pt x="583294" y="284271"/>
                    <a:pt x="583294" y="301200"/>
                  </a:cubicBezTo>
                  <a:cubicBezTo>
                    <a:pt x="583294" y="318129"/>
                    <a:pt x="569622" y="331782"/>
                    <a:pt x="552669" y="331782"/>
                  </a:cubicBezTo>
                  <a:lnTo>
                    <a:pt x="521935" y="331782"/>
                  </a:lnTo>
                  <a:cubicBezTo>
                    <a:pt x="516576" y="371319"/>
                    <a:pt x="501263" y="407579"/>
                    <a:pt x="478513" y="438052"/>
                  </a:cubicBezTo>
                  <a:lnTo>
                    <a:pt x="504982" y="464592"/>
                  </a:lnTo>
                  <a:cubicBezTo>
                    <a:pt x="516904" y="476497"/>
                    <a:pt x="516904" y="495937"/>
                    <a:pt x="504982" y="507842"/>
                  </a:cubicBezTo>
                  <a:cubicBezTo>
                    <a:pt x="498966" y="513849"/>
                    <a:pt x="491091" y="516798"/>
                    <a:pt x="483326" y="516798"/>
                  </a:cubicBezTo>
                  <a:cubicBezTo>
                    <a:pt x="475451" y="516798"/>
                    <a:pt x="467576" y="513849"/>
                    <a:pt x="461670" y="507842"/>
                  </a:cubicBezTo>
                  <a:lnTo>
                    <a:pt x="435638" y="481957"/>
                  </a:lnTo>
                  <a:cubicBezTo>
                    <a:pt x="403592" y="507078"/>
                    <a:pt x="364764" y="523897"/>
                    <a:pt x="322327" y="529140"/>
                  </a:cubicBezTo>
                  <a:lnTo>
                    <a:pt x="322327" y="575012"/>
                  </a:lnTo>
                  <a:cubicBezTo>
                    <a:pt x="322327" y="591832"/>
                    <a:pt x="308545" y="605593"/>
                    <a:pt x="291592" y="605593"/>
                  </a:cubicBezTo>
                  <a:cubicBezTo>
                    <a:pt x="274749" y="605593"/>
                    <a:pt x="260967" y="591832"/>
                    <a:pt x="260967" y="575012"/>
                  </a:cubicBezTo>
                  <a:lnTo>
                    <a:pt x="260967" y="528485"/>
                  </a:lnTo>
                  <a:cubicBezTo>
                    <a:pt x="219186" y="522478"/>
                    <a:pt x="181015" y="505221"/>
                    <a:pt x="149624" y="479882"/>
                  </a:cubicBezTo>
                  <a:lnTo>
                    <a:pt x="121624" y="507842"/>
                  </a:lnTo>
                  <a:cubicBezTo>
                    <a:pt x="115718" y="513849"/>
                    <a:pt x="107843" y="516798"/>
                    <a:pt x="99968" y="516798"/>
                  </a:cubicBezTo>
                  <a:cubicBezTo>
                    <a:pt x="92093" y="516798"/>
                    <a:pt x="84328" y="513849"/>
                    <a:pt x="78312" y="507842"/>
                  </a:cubicBezTo>
                  <a:cubicBezTo>
                    <a:pt x="66281" y="495937"/>
                    <a:pt x="66281" y="476497"/>
                    <a:pt x="78312" y="464592"/>
                  </a:cubicBezTo>
                  <a:lnTo>
                    <a:pt x="107515" y="435430"/>
                  </a:lnTo>
                  <a:cubicBezTo>
                    <a:pt x="85859" y="405504"/>
                    <a:pt x="71203" y="370117"/>
                    <a:pt x="66062" y="331782"/>
                  </a:cubicBezTo>
                  <a:lnTo>
                    <a:pt x="30625" y="331782"/>
                  </a:lnTo>
                  <a:cubicBezTo>
                    <a:pt x="13672" y="331782"/>
                    <a:pt x="0" y="318129"/>
                    <a:pt x="0" y="301200"/>
                  </a:cubicBezTo>
                  <a:cubicBezTo>
                    <a:pt x="0" y="284271"/>
                    <a:pt x="13672" y="270619"/>
                    <a:pt x="30625" y="270619"/>
                  </a:cubicBezTo>
                  <a:close/>
                  <a:moveTo>
                    <a:pt x="260655" y="122871"/>
                  </a:moveTo>
                  <a:cubicBezTo>
                    <a:pt x="242390" y="122871"/>
                    <a:pt x="224671" y="130298"/>
                    <a:pt x="215703" y="134776"/>
                  </a:cubicBezTo>
                  <a:cubicBezTo>
                    <a:pt x="213515" y="135868"/>
                    <a:pt x="212093" y="138162"/>
                    <a:pt x="212093" y="140565"/>
                  </a:cubicBezTo>
                  <a:lnTo>
                    <a:pt x="212093" y="152142"/>
                  </a:lnTo>
                  <a:lnTo>
                    <a:pt x="209468" y="152142"/>
                  </a:lnTo>
                  <a:cubicBezTo>
                    <a:pt x="205859" y="152142"/>
                    <a:pt x="203015" y="154982"/>
                    <a:pt x="203015" y="158586"/>
                  </a:cubicBezTo>
                  <a:lnTo>
                    <a:pt x="203015" y="169289"/>
                  </a:lnTo>
                  <a:cubicBezTo>
                    <a:pt x="203015" y="171474"/>
                    <a:pt x="204109" y="173440"/>
                    <a:pt x="205969" y="174641"/>
                  </a:cubicBezTo>
                  <a:lnTo>
                    <a:pt x="212203" y="178791"/>
                  </a:lnTo>
                  <a:lnTo>
                    <a:pt x="212640" y="181413"/>
                  </a:lnTo>
                  <a:cubicBezTo>
                    <a:pt x="214609" y="196922"/>
                    <a:pt x="223359" y="216909"/>
                    <a:pt x="235828" y="235039"/>
                  </a:cubicBezTo>
                  <a:cubicBezTo>
                    <a:pt x="251687" y="257975"/>
                    <a:pt x="266562" y="268242"/>
                    <a:pt x="274218" y="268242"/>
                  </a:cubicBezTo>
                  <a:lnTo>
                    <a:pt x="309108" y="268242"/>
                  </a:lnTo>
                  <a:cubicBezTo>
                    <a:pt x="316764" y="268242"/>
                    <a:pt x="331639" y="257975"/>
                    <a:pt x="347498" y="235039"/>
                  </a:cubicBezTo>
                  <a:cubicBezTo>
                    <a:pt x="359967" y="216909"/>
                    <a:pt x="368717" y="196922"/>
                    <a:pt x="370685" y="181413"/>
                  </a:cubicBezTo>
                  <a:lnTo>
                    <a:pt x="371123" y="178791"/>
                  </a:lnTo>
                  <a:lnTo>
                    <a:pt x="377357" y="174641"/>
                  </a:lnTo>
                  <a:cubicBezTo>
                    <a:pt x="379217" y="173440"/>
                    <a:pt x="380310" y="171474"/>
                    <a:pt x="380310" y="169289"/>
                  </a:cubicBezTo>
                  <a:lnTo>
                    <a:pt x="380310" y="158586"/>
                  </a:lnTo>
                  <a:cubicBezTo>
                    <a:pt x="380310" y="154982"/>
                    <a:pt x="377357" y="152142"/>
                    <a:pt x="373857" y="152142"/>
                  </a:cubicBezTo>
                  <a:lnTo>
                    <a:pt x="370248" y="152142"/>
                  </a:lnTo>
                  <a:cubicBezTo>
                    <a:pt x="369810" y="151268"/>
                    <a:pt x="369045" y="150504"/>
                    <a:pt x="368279" y="149958"/>
                  </a:cubicBezTo>
                  <a:cubicBezTo>
                    <a:pt x="366420" y="148756"/>
                    <a:pt x="364014" y="148538"/>
                    <a:pt x="362045" y="149521"/>
                  </a:cubicBezTo>
                  <a:cubicBezTo>
                    <a:pt x="353404" y="153343"/>
                    <a:pt x="344764" y="155309"/>
                    <a:pt x="336451" y="155309"/>
                  </a:cubicBezTo>
                  <a:cubicBezTo>
                    <a:pt x="321686" y="155309"/>
                    <a:pt x="308342" y="149302"/>
                    <a:pt x="296749" y="137288"/>
                  </a:cubicBezTo>
                  <a:cubicBezTo>
                    <a:pt x="287452" y="127786"/>
                    <a:pt x="275311" y="122871"/>
                    <a:pt x="260655" y="122871"/>
                  </a:cubicBezTo>
                  <a:close/>
                  <a:moveTo>
                    <a:pt x="275311" y="0"/>
                  </a:moveTo>
                  <a:lnTo>
                    <a:pt x="308014" y="0"/>
                  </a:lnTo>
                  <a:cubicBezTo>
                    <a:pt x="363795" y="0"/>
                    <a:pt x="409185" y="45326"/>
                    <a:pt x="409185" y="101027"/>
                  </a:cubicBezTo>
                  <a:lnTo>
                    <a:pt x="409185" y="132701"/>
                  </a:lnTo>
                  <a:cubicBezTo>
                    <a:pt x="412904" y="137944"/>
                    <a:pt x="414982" y="144278"/>
                    <a:pt x="414982" y="150722"/>
                  </a:cubicBezTo>
                  <a:lnTo>
                    <a:pt x="414982" y="173331"/>
                  </a:lnTo>
                  <a:cubicBezTo>
                    <a:pt x="414982" y="182505"/>
                    <a:pt x="410826" y="191352"/>
                    <a:pt x="403826" y="197140"/>
                  </a:cubicBezTo>
                  <a:cubicBezTo>
                    <a:pt x="402076" y="202820"/>
                    <a:pt x="399888" y="208608"/>
                    <a:pt x="397263" y="214288"/>
                  </a:cubicBezTo>
                  <a:cubicBezTo>
                    <a:pt x="392013" y="227940"/>
                    <a:pt x="384576" y="242029"/>
                    <a:pt x="375498" y="255136"/>
                  </a:cubicBezTo>
                  <a:cubicBezTo>
                    <a:pt x="371670" y="260706"/>
                    <a:pt x="366639" y="267368"/>
                    <a:pt x="360732" y="273922"/>
                  </a:cubicBezTo>
                  <a:cubicBezTo>
                    <a:pt x="366092" y="277853"/>
                    <a:pt x="370029" y="282331"/>
                    <a:pt x="371670" y="287574"/>
                  </a:cubicBezTo>
                  <a:lnTo>
                    <a:pt x="432919" y="306141"/>
                  </a:lnTo>
                  <a:cubicBezTo>
                    <a:pt x="426685" y="377243"/>
                    <a:pt x="366748" y="433272"/>
                    <a:pt x="294014" y="433272"/>
                  </a:cubicBezTo>
                  <a:cubicBezTo>
                    <a:pt x="220734" y="433272"/>
                    <a:pt x="160469" y="376478"/>
                    <a:pt x="154891" y="304721"/>
                  </a:cubicBezTo>
                  <a:lnTo>
                    <a:pt x="211656" y="287574"/>
                  </a:lnTo>
                  <a:cubicBezTo>
                    <a:pt x="213297" y="282331"/>
                    <a:pt x="217234" y="277853"/>
                    <a:pt x="222593" y="273922"/>
                  </a:cubicBezTo>
                  <a:cubicBezTo>
                    <a:pt x="216687" y="267368"/>
                    <a:pt x="211656" y="260706"/>
                    <a:pt x="207828" y="255136"/>
                  </a:cubicBezTo>
                  <a:cubicBezTo>
                    <a:pt x="198750" y="242029"/>
                    <a:pt x="191312" y="227940"/>
                    <a:pt x="186063" y="214288"/>
                  </a:cubicBezTo>
                  <a:cubicBezTo>
                    <a:pt x="183438" y="208608"/>
                    <a:pt x="181250" y="202820"/>
                    <a:pt x="179500" y="197140"/>
                  </a:cubicBezTo>
                  <a:cubicBezTo>
                    <a:pt x="172500" y="191242"/>
                    <a:pt x="168344" y="182505"/>
                    <a:pt x="168344" y="173331"/>
                  </a:cubicBezTo>
                  <a:lnTo>
                    <a:pt x="168344" y="150722"/>
                  </a:lnTo>
                  <a:cubicBezTo>
                    <a:pt x="168344" y="144278"/>
                    <a:pt x="170422" y="137944"/>
                    <a:pt x="174141" y="132701"/>
                  </a:cubicBezTo>
                  <a:lnTo>
                    <a:pt x="174141" y="101027"/>
                  </a:lnTo>
                  <a:cubicBezTo>
                    <a:pt x="174141" y="45326"/>
                    <a:pt x="219531" y="0"/>
                    <a:pt x="275311" y="0"/>
                  </a:cubicBezTo>
                  <a:close/>
                </a:path>
              </a:pathLst>
            </a:custGeom>
            <a:solidFill>
              <a:schemeClr val="bg1"/>
            </a:solidFill>
            <a:ln>
              <a:noFill/>
            </a:ln>
          </p:spPr>
          <p:txBody>
            <a:bodyPr vert="horz" wrap="square" lIns="68580" tIns="34290" rIns="68580" bIns="34290" anchor="ctr" anchorCtr="0" compatLnSpc="1">
              <a:normAutofit fontScale="900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pPr>
              <a:endParaRPr sz="1350">
                <a:solidFill>
                  <a:schemeClr val="bg1"/>
                </a:solidFill>
                <a:cs typeface="+mn-ea"/>
                <a:sym typeface="+mn-lt"/>
              </a:endParaRPr>
            </a:p>
          </p:txBody>
        </p:sp>
      </p:grpSp>
      <p:grpSp>
        <p:nvGrpSpPr>
          <p:cNvPr id="73" name="组合 72"/>
          <p:cNvGrpSpPr/>
          <p:nvPr/>
        </p:nvGrpSpPr>
        <p:grpSpPr>
          <a:xfrm>
            <a:off x="2575999" y="3511399"/>
            <a:ext cx="361950" cy="361950"/>
            <a:chOff x="3482819" y="5130511"/>
            <a:chExt cx="482600" cy="482600"/>
          </a:xfrm>
          <a:solidFill>
            <a:srgbClr val="F16146"/>
          </a:solidFill>
        </p:grpSpPr>
        <p:sp>
          <p:nvSpPr>
            <p:cNvPr id="74" name="椭圆 73"/>
            <p:cNvSpPr/>
            <p:nvPr/>
          </p:nvSpPr>
          <p:spPr>
            <a:xfrm>
              <a:off x="3482819" y="5130511"/>
              <a:ext cx="482600" cy="482600"/>
            </a:xfrm>
            <a:prstGeom prst="ellipse">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75" name="îśḷïḋe"/>
            <p:cNvSpPr/>
            <p:nvPr/>
          </p:nvSpPr>
          <p:spPr bwMode="auto">
            <a:xfrm>
              <a:off x="3550267" y="5204727"/>
              <a:ext cx="313961" cy="325964"/>
            </a:xfrm>
            <a:custGeom>
              <a:avLst/>
              <a:gdLst>
                <a:gd name="connsiteX0" fmla="*/ 332623 w 583294"/>
                <a:gd name="connsiteY0" fmla="*/ 296967 h 605593"/>
                <a:gd name="connsiteX1" fmla="*/ 316983 w 583294"/>
                <a:gd name="connsiteY1" fmla="*/ 302537 h 605593"/>
                <a:gd name="connsiteX2" fmla="*/ 311624 w 583294"/>
                <a:gd name="connsiteY2" fmla="*/ 308872 h 605593"/>
                <a:gd name="connsiteX3" fmla="*/ 311624 w 583294"/>
                <a:gd name="connsiteY3" fmla="*/ 325036 h 605593"/>
                <a:gd name="connsiteX4" fmla="*/ 309108 w 583294"/>
                <a:gd name="connsiteY4" fmla="*/ 326784 h 605593"/>
                <a:gd name="connsiteX5" fmla="*/ 307467 w 583294"/>
                <a:gd name="connsiteY5" fmla="*/ 331698 h 605593"/>
                <a:gd name="connsiteX6" fmla="*/ 311077 w 583294"/>
                <a:gd name="connsiteY6" fmla="*/ 366102 h 605593"/>
                <a:gd name="connsiteX7" fmla="*/ 315780 w 583294"/>
                <a:gd name="connsiteY7" fmla="*/ 371673 h 605593"/>
                <a:gd name="connsiteX8" fmla="*/ 317530 w 583294"/>
                <a:gd name="connsiteY8" fmla="*/ 371891 h 605593"/>
                <a:gd name="connsiteX9" fmla="*/ 322670 w 583294"/>
                <a:gd name="connsiteY9" fmla="*/ 369379 h 605593"/>
                <a:gd name="connsiteX10" fmla="*/ 340826 w 583294"/>
                <a:gd name="connsiteY10" fmla="*/ 345242 h 605593"/>
                <a:gd name="connsiteX11" fmla="*/ 342139 w 583294"/>
                <a:gd name="connsiteY11" fmla="*/ 341310 h 605593"/>
                <a:gd name="connsiteX12" fmla="*/ 342139 w 583294"/>
                <a:gd name="connsiteY12" fmla="*/ 302646 h 605593"/>
                <a:gd name="connsiteX13" fmla="*/ 339076 w 583294"/>
                <a:gd name="connsiteY13" fmla="*/ 297076 h 605593"/>
                <a:gd name="connsiteX14" fmla="*/ 332623 w 583294"/>
                <a:gd name="connsiteY14" fmla="*/ 296967 h 605593"/>
                <a:gd name="connsiteX15" fmla="*/ 250702 w 583294"/>
                <a:gd name="connsiteY15" fmla="*/ 296967 h 605593"/>
                <a:gd name="connsiteX16" fmla="*/ 244249 w 583294"/>
                <a:gd name="connsiteY16" fmla="*/ 297076 h 605593"/>
                <a:gd name="connsiteX17" fmla="*/ 241187 w 583294"/>
                <a:gd name="connsiteY17" fmla="*/ 302646 h 605593"/>
                <a:gd name="connsiteX18" fmla="*/ 241077 w 583294"/>
                <a:gd name="connsiteY18" fmla="*/ 341310 h 605593"/>
                <a:gd name="connsiteX19" fmla="*/ 242390 w 583294"/>
                <a:gd name="connsiteY19" fmla="*/ 345242 h 605593"/>
                <a:gd name="connsiteX20" fmla="*/ 260655 w 583294"/>
                <a:gd name="connsiteY20" fmla="*/ 369379 h 605593"/>
                <a:gd name="connsiteX21" fmla="*/ 265796 w 583294"/>
                <a:gd name="connsiteY21" fmla="*/ 371891 h 605593"/>
                <a:gd name="connsiteX22" fmla="*/ 267546 w 583294"/>
                <a:gd name="connsiteY22" fmla="*/ 371673 h 605593"/>
                <a:gd name="connsiteX23" fmla="*/ 272249 w 583294"/>
                <a:gd name="connsiteY23" fmla="*/ 366102 h 605593"/>
                <a:gd name="connsiteX24" fmla="*/ 275858 w 583294"/>
                <a:gd name="connsiteY24" fmla="*/ 331698 h 605593"/>
                <a:gd name="connsiteX25" fmla="*/ 274218 w 583294"/>
                <a:gd name="connsiteY25" fmla="*/ 326674 h 605593"/>
                <a:gd name="connsiteX26" fmla="*/ 271702 w 583294"/>
                <a:gd name="connsiteY26" fmla="*/ 325036 h 605593"/>
                <a:gd name="connsiteX27" fmla="*/ 271702 w 583294"/>
                <a:gd name="connsiteY27" fmla="*/ 308872 h 605593"/>
                <a:gd name="connsiteX28" fmla="*/ 266343 w 583294"/>
                <a:gd name="connsiteY28" fmla="*/ 302537 h 605593"/>
                <a:gd name="connsiteX29" fmla="*/ 250702 w 583294"/>
                <a:gd name="connsiteY29" fmla="*/ 296967 h 605593"/>
                <a:gd name="connsiteX30" fmla="*/ 30625 w 583294"/>
                <a:gd name="connsiteY30" fmla="*/ 270619 h 605593"/>
                <a:gd name="connsiteX31" fmla="*/ 94718 w 583294"/>
                <a:gd name="connsiteY31" fmla="*/ 270619 h 605593"/>
                <a:gd name="connsiteX32" fmla="*/ 125343 w 583294"/>
                <a:gd name="connsiteY32" fmla="*/ 301200 h 605593"/>
                <a:gd name="connsiteX33" fmla="*/ 293999 w 583294"/>
                <a:gd name="connsiteY33" fmla="*/ 469616 h 605593"/>
                <a:gd name="connsiteX34" fmla="*/ 462654 w 583294"/>
                <a:gd name="connsiteY34" fmla="*/ 301200 h 605593"/>
                <a:gd name="connsiteX35" fmla="*/ 493279 w 583294"/>
                <a:gd name="connsiteY35" fmla="*/ 270619 h 605593"/>
                <a:gd name="connsiteX36" fmla="*/ 552669 w 583294"/>
                <a:gd name="connsiteY36" fmla="*/ 270619 h 605593"/>
                <a:gd name="connsiteX37" fmla="*/ 583294 w 583294"/>
                <a:gd name="connsiteY37" fmla="*/ 301200 h 605593"/>
                <a:gd name="connsiteX38" fmla="*/ 552669 w 583294"/>
                <a:gd name="connsiteY38" fmla="*/ 331782 h 605593"/>
                <a:gd name="connsiteX39" fmla="*/ 521935 w 583294"/>
                <a:gd name="connsiteY39" fmla="*/ 331782 h 605593"/>
                <a:gd name="connsiteX40" fmla="*/ 478513 w 583294"/>
                <a:gd name="connsiteY40" fmla="*/ 438052 h 605593"/>
                <a:gd name="connsiteX41" fmla="*/ 504982 w 583294"/>
                <a:gd name="connsiteY41" fmla="*/ 464592 h 605593"/>
                <a:gd name="connsiteX42" fmla="*/ 504982 w 583294"/>
                <a:gd name="connsiteY42" fmla="*/ 507842 h 605593"/>
                <a:gd name="connsiteX43" fmla="*/ 483326 w 583294"/>
                <a:gd name="connsiteY43" fmla="*/ 516798 h 605593"/>
                <a:gd name="connsiteX44" fmla="*/ 461670 w 583294"/>
                <a:gd name="connsiteY44" fmla="*/ 507842 h 605593"/>
                <a:gd name="connsiteX45" fmla="*/ 435638 w 583294"/>
                <a:gd name="connsiteY45" fmla="*/ 481957 h 605593"/>
                <a:gd name="connsiteX46" fmla="*/ 322327 w 583294"/>
                <a:gd name="connsiteY46" fmla="*/ 529140 h 605593"/>
                <a:gd name="connsiteX47" fmla="*/ 322327 w 583294"/>
                <a:gd name="connsiteY47" fmla="*/ 575012 h 605593"/>
                <a:gd name="connsiteX48" fmla="*/ 291592 w 583294"/>
                <a:gd name="connsiteY48" fmla="*/ 605593 h 605593"/>
                <a:gd name="connsiteX49" fmla="*/ 260967 w 583294"/>
                <a:gd name="connsiteY49" fmla="*/ 575012 h 605593"/>
                <a:gd name="connsiteX50" fmla="*/ 260967 w 583294"/>
                <a:gd name="connsiteY50" fmla="*/ 528485 h 605593"/>
                <a:gd name="connsiteX51" fmla="*/ 149624 w 583294"/>
                <a:gd name="connsiteY51" fmla="*/ 479882 h 605593"/>
                <a:gd name="connsiteX52" fmla="*/ 121624 w 583294"/>
                <a:gd name="connsiteY52" fmla="*/ 507842 h 605593"/>
                <a:gd name="connsiteX53" fmla="*/ 99968 w 583294"/>
                <a:gd name="connsiteY53" fmla="*/ 516798 h 605593"/>
                <a:gd name="connsiteX54" fmla="*/ 78312 w 583294"/>
                <a:gd name="connsiteY54" fmla="*/ 507842 h 605593"/>
                <a:gd name="connsiteX55" fmla="*/ 78312 w 583294"/>
                <a:gd name="connsiteY55" fmla="*/ 464592 h 605593"/>
                <a:gd name="connsiteX56" fmla="*/ 107515 w 583294"/>
                <a:gd name="connsiteY56" fmla="*/ 435430 h 605593"/>
                <a:gd name="connsiteX57" fmla="*/ 66062 w 583294"/>
                <a:gd name="connsiteY57" fmla="*/ 331782 h 605593"/>
                <a:gd name="connsiteX58" fmla="*/ 30625 w 583294"/>
                <a:gd name="connsiteY58" fmla="*/ 331782 h 605593"/>
                <a:gd name="connsiteX59" fmla="*/ 0 w 583294"/>
                <a:gd name="connsiteY59" fmla="*/ 301200 h 605593"/>
                <a:gd name="connsiteX60" fmla="*/ 30625 w 583294"/>
                <a:gd name="connsiteY60" fmla="*/ 270619 h 605593"/>
                <a:gd name="connsiteX61" fmla="*/ 260655 w 583294"/>
                <a:gd name="connsiteY61" fmla="*/ 122871 h 605593"/>
                <a:gd name="connsiteX62" fmla="*/ 215703 w 583294"/>
                <a:gd name="connsiteY62" fmla="*/ 134776 h 605593"/>
                <a:gd name="connsiteX63" fmla="*/ 212093 w 583294"/>
                <a:gd name="connsiteY63" fmla="*/ 140565 h 605593"/>
                <a:gd name="connsiteX64" fmla="*/ 212093 w 583294"/>
                <a:gd name="connsiteY64" fmla="*/ 152142 h 605593"/>
                <a:gd name="connsiteX65" fmla="*/ 209468 w 583294"/>
                <a:gd name="connsiteY65" fmla="*/ 152142 h 605593"/>
                <a:gd name="connsiteX66" fmla="*/ 203015 w 583294"/>
                <a:gd name="connsiteY66" fmla="*/ 158586 h 605593"/>
                <a:gd name="connsiteX67" fmla="*/ 203015 w 583294"/>
                <a:gd name="connsiteY67" fmla="*/ 169289 h 605593"/>
                <a:gd name="connsiteX68" fmla="*/ 205969 w 583294"/>
                <a:gd name="connsiteY68" fmla="*/ 174641 h 605593"/>
                <a:gd name="connsiteX69" fmla="*/ 212203 w 583294"/>
                <a:gd name="connsiteY69" fmla="*/ 178791 h 605593"/>
                <a:gd name="connsiteX70" fmla="*/ 212640 w 583294"/>
                <a:gd name="connsiteY70" fmla="*/ 181413 h 605593"/>
                <a:gd name="connsiteX71" fmla="*/ 235828 w 583294"/>
                <a:gd name="connsiteY71" fmla="*/ 235039 h 605593"/>
                <a:gd name="connsiteX72" fmla="*/ 274218 w 583294"/>
                <a:gd name="connsiteY72" fmla="*/ 268242 h 605593"/>
                <a:gd name="connsiteX73" fmla="*/ 309108 w 583294"/>
                <a:gd name="connsiteY73" fmla="*/ 268242 h 605593"/>
                <a:gd name="connsiteX74" fmla="*/ 347498 w 583294"/>
                <a:gd name="connsiteY74" fmla="*/ 235039 h 605593"/>
                <a:gd name="connsiteX75" fmla="*/ 370685 w 583294"/>
                <a:gd name="connsiteY75" fmla="*/ 181413 h 605593"/>
                <a:gd name="connsiteX76" fmla="*/ 371123 w 583294"/>
                <a:gd name="connsiteY76" fmla="*/ 178791 h 605593"/>
                <a:gd name="connsiteX77" fmla="*/ 377357 w 583294"/>
                <a:gd name="connsiteY77" fmla="*/ 174641 h 605593"/>
                <a:gd name="connsiteX78" fmla="*/ 380310 w 583294"/>
                <a:gd name="connsiteY78" fmla="*/ 169289 h 605593"/>
                <a:gd name="connsiteX79" fmla="*/ 380310 w 583294"/>
                <a:gd name="connsiteY79" fmla="*/ 158586 h 605593"/>
                <a:gd name="connsiteX80" fmla="*/ 373857 w 583294"/>
                <a:gd name="connsiteY80" fmla="*/ 152142 h 605593"/>
                <a:gd name="connsiteX81" fmla="*/ 370248 w 583294"/>
                <a:gd name="connsiteY81" fmla="*/ 152142 h 605593"/>
                <a:gd name="connsiteX82" fmla="*/ 368279 w 583294"/>
                <a:gd name="connsiteY82" fmla="*/ 149958 h 605593"/>
                <a:gd name="connsiteX83" fmla="*/ 362045 w 583294"/>
                <a:gd name="connsiteY83" fmla="*/ 149521 h 605593"/>
                <a:gd name="connsiteX84" fmla="*/ 336451 w 583294"/>
                <a:gd name="connsiteY84" fmla="*/ 155309 h 605593"/>
                <a:gd name="connsiteX85" fmla="*/ 296749 w 583294"/>
                <a:gd name="connsiteY85" fmla="*/ 137288 h 605593"/>
                <a:gd name="connsiteX86" fmla="*/ 260655 w 583294"/>
                <a:gd name="connsiteY86" fmla="*/ 122871 h 605593"/>
                <a:gd name="connsiteX87" fmla="*/ 275311 w 583294"/>
                <a:gd name="connsiteY87" fmla="*/ 0 h 605593"/>
                <a:gd name="connsiteX88" fmla="*/ 308014 w 583294"/>
                <a:gd name="connsiteY88" fmla="*/ 0 h 605593"/>
                <a:gd name="connsiteX89" fmla="*/ 409185 w 583294"/>
                <a:gd name="connsiteY89" fmla="*/ 101027 h 605593"/>
                <a:gd name="connsiteX90" fmla="*/ 409185 w 583294"/>
                <a:gd name="connsiteY90" fmla="*/ 132701 h 605593"/>
                <a:gd name="connsiteX91" fmla="*/ 414982 w 583294"/>
                <a:gd name="connsiteY91" fmla="*/ 150722 h 605593"/>
                <a:gd name="connsiteX92" fmla="*/ 414982 w 583294"/>
                <a:gd name="connsiteY92" fmla="*/ 173331 h 605593"/>
                <a:gd name="connsiteX93" fmla="*/ 403826 w 583294"/>
                <a:gd name="connsiteY93" fmla="*/ 197140 h 605593"/>
                <a:gd name="connsiteX94" fmla="*/ 397263 w 583294"/>
                <a:gd name="connsiteY94" fmla="*/ 214288 h 605593"/>
                <a:gd name="connsiteX95" fmla="*/ 375498 w 583294"/>
                <a:gd name="connsiteY95" fmla="*/ 255136 h 605593"/>
                <a:gd name="connsiteX96" fmla="*/ 360732 w 583294"/>
                <a:gd name="connsiteY96" fmla="*/ 273922 h 605593"/>
                <a:gd name="connsiteX97" fmla="*/ 371670 w 583294"/>
                <a:gd name="connsiteY97" fmla="*/ 287574 h 605593"/>
                <a:gd name="connsiteX98" fmla="*/ 432919 w 583294"/>
                <a:gd name="connsiteY98" fmla="*/ 306141 h 605593"/>
                <a:gd name="connsiteX99" fmla="*/ 294014 w 583294"/>
                <a:gd name="connsiteY99" fmla="*/ 433272 h 605593"/>
                <a:gd name="connsiteX100" fmla="*/ 154891 w 583294"/>
                <a:gd name="connsiteY100" fmla="*/ 304721 h 605593"/>
                <a:gd name="connsiteX101" fmla="*/ 211656 w 583294"/>
                <a:gd name="connsiteY101" fmla="*/ 287574 h 605593"/>
                <a:gd name="connsiteX102" fmla="*/ 222593 w 583294"/>
                <a:gd name="connsiteY102" fmla="*/ 273922 h 605593"/>
                <a:gd name="connsiteX103" fmla="*/ 207828 w 583294"/>
                <a:gd name="connsiteY103" fmla="*/ 255136 h 605593"/>
                <a:gd name="connsiteX104" fmla="*/ 186063 w 583294"/>
                <a:gd name="connsiteY104" fmla="*/ 214288 h 605593"/>
                <a:gd name="connsiteX105" fmla="*/ 179500 w 583294"/>
                <a:gd name="connsiteY105" fmla="*/ 197140 h 605593"/>
                <a:gd name="connsiteX106" fmla="*/ 168344 w 583294"/>
                <a:gd name="connsiteY106" fmla="*/ 173331 h 605593"/>
                <a:gd name="connsiteX107" fmla="*/ 168344 w 583294"/>
                <a:gd name="connsiteY107" fmla="*/ 150722 h 605593"/>
                <a:gd name="connsiteX108" fmla="*/ 174141 w 583294"/>
                <a:gd name="connsiteY108" fmla="*/ 132701 h 605593"/>
                <a:gd name="connsiteX109" fmla="*/ 174141 w 583294"/>
                <a:gd name="connsiteY109" fmla="*/ 101027 h 605593"/>
                <a:gd name="connsiteX110" fmla="*/ 275311 w 583294"/>
                <a:gd name="connsiteY110" fmla="*/ 0 h 60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583294" h="605593">
                  <a:moveTo>
                    <a:pt x="332623" y="296967"/>
                  </a:moveTo>
                  <a:cubicBezTo>
                    <a:pt x="327373" y="299697"/>
                    <a:pt x="322123" y="301663"/>
                    <a:pt x="316983" y="302537"/>
                  </a:cubicBezTo>
                  <a:cubicBezTo>
                    <a:pt x="313811" y="303083"/>
                    <a:pt x="311624" y="305814"/>
                    <a:pt x="311624" y="308872"/>
                  </a:cubicBezTo>
                  <a:lnTo>
                    <a:pt x="311624" y="325036"/>
                  </a:lnTo>
                  <a:cubicBezTo>
                    <a:pt x="310639" y="325364"/>
                    <a:pt x="309874" y="326019"/>
                    <a:pt x="309108" y="326784"/>
                  </a:cubicBezTo>
                  <a:cubicBezTo>
                    <a:pt x="307905" y="328094"/>
                    <a:pt x="307358" y="329951"/>
                    <a:pt x="307467" y="331698"/>
                  </a:cubicBezTo>
                  <a:lnTo>
                    <a:pt x="311077" y="366102"/>
                  </a:lnTo>
                  <a:cubicBezTo>
                    <a:pt x="311295" y="368724"/>
                    <a:pt x="313155" y="371017"/>
                    <a:pt x="315780" y="371673"/>
                  </a:cubicBezTo>
                  <a:cubicBezTo>
                    <a:pt x="316327" y="371891"/>
                    <a:pt x="316983" y="371891"/>
                    <a:pt x="317530" y="371891"/>
                  </a:cubicBezTo>
                  <a:cubicBezTo>
                    <a:pt x="319498" y="371891"/>
                    <a:pt x="321467" y="371017"/>
                    <a:pt x="322670" y="369379"/>
                  </a:cubicBezTo>
                  <a:lnTo>
                    <a:pt x="340826" y="345242"/>
                  </a:lnTo>
                  <a:cubicBezTo>
                    <a:pt x="341701" y="344149"/>
                    <a:pt x="342139" y="342730"/>
                    <a:pt x="342139" y="341310"/>
                  </a:cubicBezTo>
                  <a:lnTo>
                    <a:pt x="342139" y="302646"/>
                  </a:lnTo>
                  <a:cubicBezTo>
                    <a:pt x="342139" y="300353"/>
                    <a:pt x="340936" y="298277"/>
                    <a:pt x="339076" y="297076"/>
                  </a:cubicBezTo>
                  <a:cubicBezTo>
                    <a:pt x="337108" y="295984"/>
                    <a:pt x="334701" y="295875"/>
                    <a:pt x="332623" y="296967"/>
                  </a:cubicBezTo>
                  <a:close/>
                  <a:moveTo>
                    <a:pt x="250702" y="296967"/>
                  </a:moveTo>
                  <a:cubicBezTo>
                    <a:pt x="248624" y="295875"/>
                    <a:pt x="246218" y="295984"/>
                    <a:pt x="244249" y="297076"/>
                  </a:cubicBezTo>
                  <a:cubicBezTo>
                    <a:pt x="242281" y="298277"/>
                    <a:pt x="241187" y="300353"/>
                    <a:pt x="241187" y="302646"/>
                  </a:cubicBezTo>
                  <a:lnTo>
                    <a:pt x="241077" y="341310"/>
                  </a:lnTo>
                  <a:cubicBezTo>
                    <a:pt x="241077" y="342730"/>
                    <a:pt x="241624" y="344149"/>
                    <a:pt x="242390" y="345242"/>
                  </a:cubicBezTo>
                  <a:lnTo>
                    <a:pt x="260655" y="369379"/>
                  </a:lnTo>
                  <a:cubicBezTo>
                    <a:pt x="261859" y="371017"/>
                    <a:pt x="263827" y="371891"/>
                    <a:pt x="265796" y="371891"/>
                  </a:cubicBezTo>
                  <a:cubicBezTo>
                    <a:pt x="266343" y="371891"/>
                    <a:pt x="266999" y="371891"/>
                    <a:pt x="267546" y="371673"/>
                  </a:cubicBezTo>
                  <a:cubicBezTo>
                    <a:pt x="270171" y="371017"/>
                    <a:pt x="272030" y="368833"/>
                    <a:pt x="272249" y="366102"/>
                  </a:cubicBezTo>
                  <a:lnTo>
                    <a:pt x="275858" y="331698"/>
                  </a:lnTo>
                  <a:cubicBezTo>
                    <a:pt x="275968" y="329951"/>
                    <a:pt x="275421" y="328094"/>
                    <a:pt x="274218" y="326674"/>
                  </a:cubicBezTo>
                  <a:cubicBezTo>
                    <a:pt x="273452" y="326019"/>
                    <a:pt x="272687" y="325364"/>
                    <a:pt x="271702" y="325036"/>
                  </a:cubicBezTo>
                  <a:lnTo>
                    <a:pt x="271702" y="308872"/>
                  </a:lnTo>
                  <a:cubicBezTo>
                    <a:pt x="271702" y="305814"/>
                    <a:pt x="269515" y="303083"/>
                    <a:pt x="266343" y="302537"/>
                  </a:cubicBezTo>
                  <a:cubicBezTo>
                    <a:pt x="261202" y="301663"/>
                    <a:pt x="255952" y="299697"/>
                    <a:pt x="250702" y="296967"/>
                  </a:cubicBezTo>
                  <a:close/>
                  <a:moveTo>
                    <a:pt x="30625" y="270619"/>
                  </a:moveTo>
                  <a:lnTo>
                    <a:pt x="94718" y="270619"/>
                  </a:lnTo>
                  <a:cubicBezTo>
                    <a:pt x="111562" y="270619"/>
                    <a:pt x="125343" y="284271"/>
                    <a:pt x="125343" y="301200"/>
                  </a:cubicBezTo>
                  <a:cubicBezTo>
                    <a:pt x="125343" y="394036"/>
                    <a:pt x="201030" y="469616"/>
                    <a:pt x="293999" y="469616"/>
                  </a:cubicBezTo>
                  <a:cubicBezTo>
                    <a:pt x="386967" y="469616"/>
                    <a:pt x="462654" y="394036"/>
                    <a:pt x="462654" y="301200"/>
                  </a:cubicBezTo>
                  <a:cubicBezTo>
                    <a:pt x="462654" y="284271"/>
                    <a:pt x="476326" y="270619"/>
                    <a:pt x="493279" y="270619"/>
                  </a:cubicBezTo>
                  <a:lnTo>
                    <a:pt x="552669" y="270619"/>
                  </a:lnTo>
                  <a:cubicBezTo>
                    <a:pt x="569622" y="270619"/>
                    <a:pt x="583294" y="284271"/>
                    <a:pt x="583294" y="301200"/>
                  </a:cubicBezTo>
                  <a:cubicBezTo>
                    <a:pt x="583294" y="318129"/>
                    <a:pt x="569622" y="331782"/>
                    <a:pt x="552669" y="331782"/>
                  </a:cubicBezTo>
                  <a:lnTo>
                    <a:pt x="521935" y="331782"/>
                  </a:lnTo>
                  <a:cubicBezTo>
                    <a:pt x="516576" y="371319"/>
                    <a:pt x="501263" y="407579"/>
                    <a:pt x="478513" y="438052"/>
                  </a:cubicBezTo>
                  <a:lnTo>
                    <a:pt x="504982" y="464592"/>
                  </a:lnTo>
                  <a:cubicBezTo>
                    <a:pt x="516904" y="476497"/>
                    <a:pt x="516904" y="495937"/>
                    <a:pt x="504982" y="507842"/>
                  </a:cubicBezTo>
                  <a:cubicBezTo>
                    <a:pt x="498966" y="513849"/>
                    <a:pt x="491091" y="516798"/>
                    <a:pt x="483326" y="516798"/>
                  </a:cubicBezTo>
                  <a:cubicBezTo>
                    <a:pt x="475451" y="516798"/>
                    <a:pt x="467576" y="513849"/>
                    <a:pt x="461670" y="507842"/>
                  </a:cubicBezTo>
                  <a:lnTo>
                    <a:pt x="435638" y="481957"/>
                  </a:lnTo>
                  <a:cubicBezTo>
                    <a:pt x="403592" y="507078"/>
                    <a:pt x="364764" y="523897"/>
                    <a:pt x="322327" y="529140"/>
                  </a:cubicBezTo>
                  <a:lnTo>
                    <a:pt x="322327" y="575012"/>
                  </a:lnTo>
                  <a:cubicBezTo>
                    <a:pt x="322327" y="591832"/>
                    <a:pt x="308545" y="605593"/>
                    <a:pt x="291592" y="605593"/>
                  </a:cubicBezTo>
                  <a:cubicBezTo>
                    <a:pt x="274749" y="605593"/>
                    <a:pt x="260967" y="591832"/>
                    <a:pt x="260967" y="575012"/>
                  </a:cubicBezTo>
                  <a:lnTo>
                    <a:pt x="260967" y="528485"/>
                  </a:lnTo>
                  <a:cubicBezTo>
                    <a:pt x="219186" y="522478"/>
                    <a:pt x="181015" y="505221"/>
                    <a:pt x="149624" y="479882"/>
                  </a:cubicBezTo>
                  <a:lnTo>
                    <a:pt x="121624" y="507842"/>
                  </a:lnTo>
                  <a:cubicBezTo>
                    <a:pt x="115718" y="513849"/>
                    <a:pt x="107843" y="516798"/>
                    <a:pt x="99968" y="516798"/>
                  </a:cubicBezTo>
                  <a:cubicBezTo>
                    <a:pt x="92093" y="516798"/>
                    <a:pt x="84328" y="513849"/>
                    <a:pt x="78312" y="507842"/>
                  </a:cubicBezTo>
                  <a:cubicBezTo>
                    <a:pt x="66281" y="495937"/>
                    <a:pt x="66281" y="476497"/>
                    <a:pt x="78312" y="464592"/>
                  </a:cubicBezTo>
                  <a:lnTo>
                    <a:pt x="107515" y="435430"/>
                  </a:lnTo>
                  <a:cubicBezTo>
                    <a:pt x="85859" y="405504"/>
                    <a:pt x="71203" y="370117"/>
                    <a:pt x="66062" y="331782"/>
                  </a:cubicBezTo>
                  <a:lnTo>
                    <a:pt x="30625" y="331782"/>
                  </a:lnTo>
                  <a:cubicBezTo>
                    <a:pt x="13672" y="331782"/>
                    <a:pt x="0" y="318129"/>
                    <a:pt x="0" y="301200"/>
                  </a:cubicBezTo>
                  <a:cubicBezTo>
                    <a:pt x="0" y="284271"/>
                    <a:pt x="13672" y="270619"/>
                    <a:pt x="30625" y="270619"/>
                  </a:cubicBezTo>
                  <a:close/>
                  <a:moveTo>
                    <a:pt x="260655" y="122871"/>
                  </a:moveTo>
                  <a:cubicBezTo>
                    <a:pt x="242390" y="122871"/>
                    <a:pt x="224671" y="130298"/>
                    <a:pt x="215703" y="134776"/>
                  </a:cubicBezTo>
                  <a:cubicBezTo>
                    <a:pt x="213515" y="135868"/>
                    <a:pt x="212093" y="138162"/>
                    <a:pt x="212093" y="140565"/>
                  </a:cubicBezTo>
                  <a:lnTo>
                    <a:pt x="212093" y="152142"/>
                  </a:lnTo>
                  <a:lnTo>
                    <a:pt x="209468" y="152142"/>
                  </a:lnTo>
                  <a:cubicBezTo>
                    <a:pt x="205859" y="152142"/>
                    <a:pt x="203015" y="154982"/>
                    <a:pt x="203015" y="158586"/>
                  </a:cubicBezTo>
                  <a:lnTo>
                    <a:pt x="203015" y="169289"/>
                  </a:lnTo>
                  <a:cubicBezTo>
                    <a:pt x="203015" y="171474"/>
                    <a:pt x="204109" y="173440"/>
                    <a:pt x="205969" y="174641"/>
                  </a:cubicBezTo>
                  <a:lnTo>
                    <a:pt x="212203" y="178791"/>
                  </a:lnTo>
                  <a:lnTo>
                    <a:pt x="212640" y="181413"/>
                  </a:lnTo>
                  <a:cubicBezTo>
                    <a:pt x="214609" y="196922"/>
                    <a:pt x="223359" y="216909"/>
                    <a:pt x="235828" y="235039"/>
                  </a:cubicBezTo>
                  <a:cubicBezTo>
                    <a:pt x="251687" y="257975"/>
                    <a:pt x="266562" y="268242"/>
                    <a:pt x="274218" y="268242"/>
                  </a:cubicBezTo>
                  <a:lnTo>
                    <a:pt x="309108" y="268242"/>
                  </a:lnTo>
                  <a:cubicBezTo>
                    <a:pt x="316764" y="268242"/>
                    <a:pt x="331639" y="257975"/>
                    <a:pt x="347498" y="235039"/>
                  </a:cubicBezTo>
                  <a:cubicBezTo>
                    <a:pt x="359967" y="216909"/>
                    <a:pt x="368717" y="196922"/>
                    <a:pt x="370685" y="181413"/>
                  </a:cubicBezTo>
                  <a:lnTo>
                    <a:pt x="371123" y="178791"/>
                  </a:lnTo>
                  <a:lnTo>
                    <a:pt x="377357" y="174641"/>
                  </a:lnTo>
                  <a:cubicBezTo>
                    <a:pt x="379217" y="173440"/>
                    <a:pt x="380310" y="171474"/>
                    <a:pt x="380310" y="169289"/>
                  </a:cubicBezTo>
                  <a:lnTo>
                    <a:pt x="380310" y="158586"/>
                  </a:lnTo>
                  <a:cubicBezTo>
                    <a:pt x="380310" y="154982"/>
                    <a:pt x="377357" y="152142"/>
                    <a:pt x="373857" y="152142"/>
                  </a:cubicBezTo>
                  <a:lnTo>
                    <a:pt x="370248" y="152142"/>
                  </a:lnTo>
                  <a:cubicBezTo>
                    <a:pt x="369810" y="151268"/>
                    <a:pt x="369045" y="150504"/>
                    <a:pt x="368279" y="149958"/>
                  </a:cubicBezTo>
                  <a:cubicBezTo>
                    <a:pt x="366420" y="148756"/>
                    <a:pt x="364014" y="148538"/>
                    <a:pt x="362045" y="149521"/>
                  </a:cubicBezTo>
                  <a:cubicBezTo>
                    <a:pt x="353404" y="153343"/>
                    <a:pt x="344764" y="155309"/>
                    <a:pt x="336451" y="155309"/>
                  </a:cubicBezTo>
                  <a:cubicBezTo>
                    <a:pt x="321686" y="155309"/>
                    <a:pt x="308342" y="149302"/>
                    <a:pt x="296749" y="137288"/>
                  </a:cubicBezTo>
                  <a:cubicBezTo>
                    <a:pt x="287452" y="127786"/>
                    <a:pt x="275311" y="122871"/>
                    <a:pt x="260655" y="122871"/>
                  </a:cubicBezTo>
                  <a:close/>
                  <a:moveTo>
                    <a:pt x="275311" y="0"/>
                  </a:moveTo>
                  <a:lnTo>
                    <a:pt x="308014" y="0"/>
                  </a:lnTo>
                  <a:cubicBezTo>
                    <a:pt x="363795" y="0"/>
                    <a:pt x="409185" y="45326"/>
                    <a:pt x="409185" y="101027"/>
                  </a:cubicBezTo>
                  <a:lnTo>
                    <a:pt x="409185" y="132701"/>
                  </a:lnTo>
                  <a:cubicBezTo>
                    <a:pt x="412904" y="137944"/>
                    <a:pt x="414982" y="144278"/>
                    <a:pt x="414982" y="150722"/>
                  </a:cubicBezTo>
                  <a:lnTo>
                    <a:pt x="414982" y="173331"/>
                  </a:lnTo>
                  <a:cubicBezTo>
                    <a:pt x="414982" y="182505"/>
                    <a:pt x="410826" y="191352"/>
                    <a:pt x="403826" y="197140"/>
                  </a:cubicBezTo>
                  <a:cubicBezTo>
                    <a:pt x="402076" y="202820"/>
                    <a:pt x="399888" y="208608"/>
                    <a:pt x="397263" y="214288"/>
                  </a:cubicBezTo>
                  <a:cubicBezTo>
                    <a:pt x="392013" y="227940"/>
                    <a:pt x="384576" y="242029"/>
                    <a:pt x="375498" y="255136"/>
                  </a:cubicBezTo>
                  <a:cubicBezTo>
                    <a:pt x="371670" y="260706"/>
                    <a:pt x="366639" y="267368"/>
                    <a:pt x="360732" y="273922"/>
                  </a:cubicBezTo>
                  <a:cubicBezTo>
                    <a:pt x="366092" y="277853"/>
                    <a:pt x="370029" y="282331"/>
                    <a:pt x="371670" y="287574"/>
                  </a:cubicBezTo>
                  <a:lnTo>
                    <a:pt x="432919" y="306141"/>
                  </a:lnTo>
                  <a:cubicBezTo>
                    <a:pt x="426685" y="377243"/>
                    <a:pt x="366748" y="433272"/>
                    <a:pt x="294014" y="433272"/>
                  </a:cubicBezTo>
                  <a:cubicBezTo>
                    <a:pt x="220734" y="433272"/>
                    <a:pt x="160469" y="376478"/>
                    <a:pt x="154891" y="304721"/>
                  </a:cubicBezTo>
                  <a:lnTo>
                    <a:pt x="211656" y="287574"/>
                  </a:lnTo>
                  <a:cubicBezTo>
                    <a:pt x="213297" y="282331"/>
                    <a:pt x="217234" y="277853"/>
                    <a:pt x="222593" y="273922"/>
                  </a:cubicBezTo>
                  <a:cubicBezTo>
                    <a:pt x="216687" y="267368"/>
                    <a:pt x="211656" y="260706"/>
                    <a:pt x="207828" y="255136"/>
                  </a:cubicBezTo>
                  <a:cubicBezTo>
                    <a:pt x="198750" y="242029"/>
                    <a:pt x="191312" y="227940"/>
                    <a:pt x="186063" y="214288"/>
                  </a:cubicBezTo>
                  <a:cubicBezTo>
                    <a:pt x="183438" y="208608"/>
                    <a:pt x="181250" y="202820"/>
                    <a:pt x="179500" y="197140"/>
                  </a:cubicBezTo>
                  <a:cubicBezTo>
                    <a:pt x="172500" y="191242"/>
                    <a:pt x="168344" y="182505"/>
                    <a:pt x="168344" y="173331"/>
                  </a:cubicBezTo>
                  <a:lnTo>
                    <a:pt x="168344" y="150722"/>
                  </a:lnTo>
                  <a:cubicBezTo>
                    <a:pt x="168344" y="144278"/>
                    <a:pt x="170422" y="137944"/>
                    <a:pt x="174141" y="132701"/>
                  </a:cubicBezTo>
                  <a:lnTo>
                    <a:pt x="174141" y="101027"/>
                  </a:lnTo>
                  <a:cubicBezTo>
                    <a:pt x="174141" y="45326"/>
                    <a:pt x="219531" y="0"/>
                    <a:pt x="275311" y="0"/>
                  </a:cubicBezTo>
                  <a:close/>
                </a:path>
              </a:pathLst>
            </a:custGeom>
            <a:solidFill>
              <a:schemeClr val="bg1"/>
            </a:solidFill>
            <a:ln>
              <a:noFill/>
            </a:ln>
          </p:spPr>
          <p:txBody>
            <a:bodyPr vert="horz" wrap="square" lIns="68580" tIns="34290" rIns="68580" bIns="34290" anchor="ctr" anchorCtr="0" compatLnSpc="1">
              <a:normAutofit fontScale="900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pPr>
              <a:endParaRPr sz="1350">
                <a:solidFill>
                  <a:schemeClr val="bg1"/>
                </a:solidFill>
                <a:cs typeface="+mn-ea"/>
                <a:sym typeface="+mn-lt"/>
              </a:endParaRPr>
            </a:p>
          </p:txBody>
        </p:sp>
      </p:grpSp>
      <p:sp>
        <p:nvSpPr>
          <p:cNvPr id="49" name="矩形 48"/>
          <p:cNvSpPr/>
          <p:nvPr/>
        </p:nvSpPr>
        <p:spPr>
          <a:xfrm>
            <a:off x="898148" y="1352635"/>
            <a:ext cx="3019247" cy="460375"/>
          </a:xfrm>
          <a:prstGeom prst="rect">
            <a:avLst/>
          </a:prstGeom>
        </p:spPr>
        <p:txBody>
          <a:bodyPr wrap="square">
            <a:spAutoFit/>
          </a:bodyPr>
          <a:lstStyle/>
          <a:p>
            <a:pPr>
              <a:lnSpc>
                <a:spcPct val="150000"/>
              </a:lnSpc>
              <a:buClr>
                <a:srgbClr val="E7E6E6">
                  <a:lumMod val="10000"/>
                </a:srgbClr>
              </a:buClr>
            </a:pPr>
            <a:r>
              <a:rPr lang="en-US" altLang="zh-CN" sz="800" err="1">
                <a:solidFill>
                  <a:schemeClr val="bg1">
                    <a:lumMod val="50000"/>
                  </a:schemeClr>
                </a:solidFill>
                <a:cs typeface="+mn-ea"/>
                <a:sym typeface="+mn-lt"/>
              </a:rPr>
              <a:t>单击输入标题内容，单击输入标题内容，单击输入标题内容，单击输入标题内容</a:t>
            </a:r>
            <a:endParaRPr lang="en-US" altLang="zh-CN" sz="800">
              <a:solidFill>
                <a:schemeClr val="bg1">
                  <a:lumMod val="50000"/>
                </a:schemeClr>
              </a:solidFill>
              <a:cs typeface="+mn-ea"/>
              <a:sym typeface="+mn-lt"/>
            </a:endParaRPr>
          </a:p>
        </p:txBody>
      </p:sp>
      <p:sp>
        <p:nvSpPr>
          <p:cNvPr id="50" name="矩形 49"/>
          <p:cNvSpPr/>
          <p:nvPr/>
        </p:nvSpPr>
        <p:spPr>
          <a:xfrm>
            <a:off x="898148" y="1105521"/>
            <a:ext cx="1491946" cy="337185"/>
          </a:xfrm>
          <a:prstGeom prst="rect">
            <a:avLst/>
          </a:prstGeom>
        </p:spPr>
        <p:txBody>
          <a:bodyPr wrap="square">
            <a:spAutoFit/>
          </a:bodyPr>
          <a:lstStyle/>
          <a:p>
            <a:pPr>
              <a:buClr>
                <a:srgbClr val="E7E6E6">
                  <a:lumMod val="10000"/>
                </a:srgbClr>
              </a:buClr>
            </a:pPr>
            <a:r>
              <a:rPr lang="en-US" altLang="zh-CN" sz="1600">
                <a:solidFill>
                  <a:schemeClr val="tx1">
                    <a:lumMod val="75000"/>
                    <a:lumOff val="25000"/>
                  </a:schemeClr>
                </a:solidFill>
                <a:cs typeface="+mn-ea"/>
                <a:sym typeface="+mn-lt"/>
              </a:rPr>
              <a:t>输入文本内容</a:t>
            </a:r>
          </a:p>
        </p:txBody>
      </p:sp>
      <p:sp>
        <p:nvSpPr>
          <p:cNvPr id="51" name="矩形 50"/>
          <p:cNvSpPr/>
          <p:nvPr/>
        </p:nvSpPr>
        <p:spPr>
          <a:xfrm>
            <a:off x="351413" y="2525480"/>
            <a:ext cx="3019247" cy="460375"/>
          </a:xfrm>
          <a:prstGeom prst="rect">
            <a:avLst/>
          </a:prstGeom>
        </p:spPr>
        <p:txBody>
          <a:bodyPr wrap="square">
            <a:spAutoFit/>
          </a:bodyPr>
          <a:lstStyle/>
          <a:p>
            <a:pPr>
              <a:lnSpc>
                <a:spcPct val="150000"/>
              </a:lnSpc>
              <a:buClr>
                <a:srgbClr val="E7E6E6">
                  <a:lumMod val="10000"/>
                </a:srgbClr>
              </a:buClr>
            </a:pPr>
            <a:r>
              <a:rPr lang="en-US" altLang="zh-CN" sz="800" err="1">
                <a:solidFill>
                  <a:schemeClr val="bg1">
                    <a:lumMod val="50000"/>
                  </a:schemeClr>
                </a:solidFill>
                <a:cs typeface="+mn-ea"/>
                <a:sym typeface="+mn-lt"/>
              </a:rPr>
              <a:t>单击输入标题内容，单击输入标题内容，单击输入标题内容，单击输入标题内容</a:t>
            </a:r>
            <a:endParaRPr lang="en-US" altLang="zh-CN" sz="800">
              <a:solidFill>
                <a:schemeClr val="bg1">
                  <a:lumMod val="50000"/>
                </a:schemeClr>
              </a:solidFill>
              <a:cs typeface="+mn-ea"/>
              <a:sym typeface="+mn-lt"/>
            </a:endParaRPr>
          </a:p>
        </p:txBody>
      </p:sp>
      <p:sp>
        <p:nvSpPr>
          <p:cNvPr id="52" name="矩形 51"/>
          <p:cNvSpPr/>
          <p:nvPr/>
        </p:nvSpPr>
        <p:spPr>
          <a:xfrm>
            <a:off x="351413" y="2278366"/>
            <a:ext cx="1491946" cy="337185"/>
          </a:xfrm>
          <a:prstGeom prst="rect">
            <a:avLst/>
          </a:prstGeom>
        </p:spPr>
        <p:txBody>
          <a:bodyPr wrap="square">
            <a:spAutoFit/>
          </a:bodyPr>
          <a:lstStyle/>
          <a:p>
            <a:pPr>
              <a:buClr>
                <a:srgbClr val="E7E6E6">
                  <a:lumMod val="10000"/>
                </a:srgbClr>
              </a:buClr>
            </a:pPr>
            <a:r>
              <a:rPr lang="en-US" altLang="zh-CN" sz="1600">
                <a:solidFill>
                  <a:schemeClr val="tx1">
                    <a:lumMod val="75000"/>
                    <a:lumOff val="25000"/>
                  </a:schemeClr>
                </a:solidFill>
                <a:cs typeface="+mn-ea"/>
                <a:sym typeface="+mn-lt"/>
              </a:rPr>
              <a:t>输入文本内容</a:t>
            </a:r>
          </a:p>
        </p:txBody>
      </p:sp>
      <p:sp>
        <p:nvSpPr>
          <p:cNvPr id="53" name="矩形 52"/>
          <p:cNvSpPr/>
          <p:nvPr/>
        </p:nvSpPr>
        <p:spPr>
          <a:xfrm>
            <a:off x="1002288" y="3813895"/>
            <a:ext cx="3019247" cy="460375"/>
          </a:xfrm>
          <a:prstGeom prst="rect">
            <a:avLst/>
          </a:prstGeom>
        </p:spPr>
        <p:txBody>
          <a:bodyPr wrap="square">
            <a:spAutoFit/>
          </a:bodyPr>
          <a:lstStyle/>
          <a:p>
            <a:pPr>
              <a:lnSpc>
                <a:spcPct val="150000"/>
              </a:lnSpc>
              <a:buClr>
                <a:srgbClr val="E7E6E6">
                  <a:lumMod val="10000"/>
                </a:srgbClr>
              </a:buClr>
            </a:pPr>
            <a:r>
              <a:rPr lang="en-US" altLang="zh-CN" sz="800" err="1">
                <a:solidFill>
                  <a:schemeClr val="bg1">
                    <a:lumMod val="50000"/>
                  </a:schemeClr>
                </a:solidFill>
                <a:cs typeface="+mn-ea"/>
                <a:sym typeface="+mn-lt"/>
              </a:rPr>
              <a:t>单击输入标题内容，单击输入标题内容，单击输入标题内容，单击输入标题内容</a:t>
            </a:r>
            <a:endParaRPr lang="en-US" altLang="zh-CN" sz="800">
              <a:solidFill>
                <a:schemeClr val="bg1">
                  <a:lumMod val="50000"/>
                </a:schemeClr>
              </a:solidFill>
              <a:cs typeface="+mn-ea"/>
              <a:sym typeface="+mn-lt"/>
            </a:endParaRPr>
          </a:p>
        </p:txBody>
      </p:sp>
      <p:sp>
        <p:nvSpPr>
          <p:cNvPr id="54" name="矩形 53"/>
          <p:cNvSpPr/>
          <p:nvPr/>
        </p:nvSpPr>
        <p:spPr>
          <a:xfrm>
            <a:off x="1002288" y="3566781"/>
            <a:ext cx="1491946" cy="337185"/>
          </a:xfrm>
          <a:prstGeom prst="rect">
            <a:avLst/>
          </a:prstGeom>
        </p:spPr>
        <p:txBody>
          <a:bodyPr wrap="square">
            <a:spAutoFit/>
          </a:bodyPr>
          <a:lstStyle/>
          <a:p>
            <a:pPr>
              <a:buClr>
                <a:srgbClr val="E7E6E6">
                  <a:lumMod val="10000"/>
                </a:srgbClr>
              </a:buClr>
            </a:pPr>
            <a:r>
              <a:rPr lang="en-US" altLang="zh-CN" sz="1600">
                <a:solidFill>
                  <a:schemeClr val="tx1">
                    <a:lumMod val="75000"/>
                    <a:lumOff val="25000"/>
                  </a:schemeClr>
                </a:solidFill>
                <a:cs typeface="+mn-ea"/>
                <a:sym typeface="+mn-lt"/>
              </a:rPr>
              <a:t>输入文本内容</a:t>
            </a:r>
          </a:p>
        </p:txBody>
      </p:sp>
      <p:grpSp>
        <p:nvGrpSpPr>
          <p:cNvPr id="2" name="组合 1"/>
          <p:cNvGrpSpPr/>
          <p:nvPr/>
        </p:nvGrpSpPr>
        <p:grpSpPr>
          <a:xfrm>
            <a:off x="2961005" y="211455"/>
            <a:ext cx="2493645" cy="543560"/>
            <a:chOff x="4663" y="429"/>
            <a:chExt cx="3927" cy="856"/>
          </a:xfrm>
        </p:grpSpPr>
        <p:sp>
          <p:nvSpPr>
            <p:cNvPr id="10" name="文本框 9"/>
            <p:cNvSpPr txBox="1"/>
            <p:nvPr/>
          </p:nvSpPr>
          <p:spPr>
            <a:xfrm>
              <a:off x="4663" y="1020"/>
              <a:ext cx="3927" cy="265"/>
            </a:xfrm>
            <a:prstGeom prst="rect">
              <a:avLst/>
            </a:prstGeom>
            <a:noFill/>
          </p:spPr>
          <p:txBody>
            <a:bodyPr wrap="square">
              <a:spAutoFit/>
              <a:scene3d>
                <a:camera prst="orthographicFront"/>
                <a:lightRig rig="threePt" dir="t"/>
              </a:scene3d>
              <a:sp3d contourW="12700"/>
            </a:bodyPr>
            <a:lstStyle/>
            <a:p>
              <a:pPr algn="ctr">
                <a:lnSpc>
                  <a:spcPct val="125000"/>
                </a:lnSpc>
                <a:defRPr/>
              </a:pPr>
              <a:r>
                <a:rPr lang="en-US" altLang="zh-CN" sz="400" dirty="0">
                  <a:solidFill>
                    <a:schemeClr val="tx1">
                      <a:lumMod val="50000"/>
                      <a:lumOff val="50000"/>
                    </a:schemeClr>
                  </a:solidFill>
                  <a:cs typeface="+mn-ea"/>
                  <a:sym typeface="+mn-lt"/>
                </a:rPr>
                <a:t>We have many PowerPoint </a:t>
              </a:r>
              <a:r>
                <a:rPr lang="zh-CN" altLang="en-US" sz="400" dirty="0">
                  <a:solidFill>
                    <a:schemeClr val="tx1">
                      <a:lumMod val="50000"/>
                      <a:lumOff val="50000"/>
                    </a:schemeClr>
                  </a:solidFill>
                  <a:cs typeface="+mn-ea"/>
                  <a:sym typeface="+mn-lt"/>
                </a:rPr>
                <a:t>templates</a:t>
              </a:r>
              <a:r>
                <a:rPr lang="en-US" altLang="zh-CN" sz="400" dirty="0">
                  <a:solidFill>
                    <a:schemeClr val="tx1">
                      <a:lumMod val="50000"/>
                      <a:lumOff val="50000"/>
                    </a:schemeClr>
                  </a:solidFill>
                  <a:cs typeface="+mn-ea"/>
                  <a:sym typeface="+mn-lt"/>
                </a:rPr>
                <a:t> that has been specifically designed to help anyone</a:t>
              </a:r>
            </a:p>
          </p:txBody>
        </p:sp>
        <p:cxnSp>
          <p:nvCxnSpPr>
            <p:cNvPr id="16" name="直接连接符 15"/>
            <p:cNvCxnSpPr/>
            <p:nvPr/>
          </p:nvCxnSpPr>
          <p:spPr>
            <a:xfrm flipV="1">
              <a:off x="6377" y="984"/>
              <a:ext cx="499" cy="4"/>
            </a:xfrm>
            <a:prstGeom prst="line">
              <a:avLst/>
            </a:prstGeom>
            <a:ln w="28575" cap="rnd">
              <a:solidFill>
                <a:srgbClr val="359DB7"/>
              </a:solidFill>
              <a:round/>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5546" y="429"/>
              <a:ext cx="2330" cy="531"/>
            </a:xfrm>
            <a:prstGeom prst="rect">
              <a:avLst/>
            </a:prstGeom>
            <a:noFill/>
          </p:spPr>
          <p:txBody>
            <a:bodyPr wrap="square" rtlCol="0">
              <a:spAutoFit/>
              <a:scene3d>
                <a:camera prst="orthographicFront"/>
                <a:lightRig rig="threePt" dir="t"/>
              </a:scene3d>
              <a:sp3d contourW="12700"/>
            </a:bodyPr>
            <a:lstStyle/>
            <a:p>
              <a:r>
                <a:rPr lang="zh-CN" altLang="en-US" sz="1600" dirty="0">
                  <a:solidFill>
                    <a:srgbClr val="2B8DB0"/>
                  </a:solidFill>
                  <a:cs typeface="+mn-ea"/>
                  <a:sym typeface="+mn-lt"/>
                </a:rPr>
                <a:t>输入标题内容</a:t>
              </a:r>
            </a:p>
          </p:txBody>
        </p:sp>
      </p:gr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961005" y="211455"/>
            <a:ext cx="2493645" cy="543560"/>
            <a:chOff x="4663" y="429"/>
            <a:chExt cx="3927" cy="856"/>
          </a:xfrm>
        </p:grpSpPr>
        <p:sp>
          <p:nvSpPr>
            <p:cNvPr id="8" name="文本框 7"/>
            <p:cNvSpPr txBox="1"/>
            <p:nvPr/>
          </p:nvSpPr>
          <p:spPr>
            <a:xfrm>
              <a:off x="4663" y="1020"/>
              <a:ext cx="3927" cy="265"/>
            </a:xfrm>
            <a:prstGeom prst="rect">
              <a:avLst/>
            </a:prstGeom>
            <a:noFill/>
          </p:spPr>
          <p:txBody>
            <a:bodyPr wrap="square">
              <a:spAutoFit/>
              <a:scene3d>
                <a:camera prst="orthographicFront"/>
                <a:lightRig rig="threePt" dir="t"/>
              </a:scene3d>
              <a:sp3d contourW="12700"/>
            </a:bodyPr>
            <a:lstStyle/>
            <a:p>
              <a:pPr algn="ctr">
                <a:lnSpc>
                  <a:spcPct val="125000"/>
                </a:lnSpc>
                <a:defRPr/>
              </a:pPr>
              <a:r>
                <a:rPr lang="en-US" altLang="zh-CN" sz="400" dirty="0">
                  <a:solidFill>
                    <a:schemeClr val="tx1">
                      <a:lumMod val="50000"/>
                      <a:lumOff val="50000"/>
                    </a:schemeClr>
                  </a:solidFill>
                  <a:cs typeface="+mn-ea"/>
                  <a:sym typeface="+mn-lt"/>
                </a:rPr>
                <a:t>We have many PowerPoint </a:t>
              </a:r>
              <a:r>
                <a:rPr lang="zh-CN" altLang="en-US" sz="400" dirty="0">
                  <a:solidFill>
                    <a:schemeClr val="tx1">
                      <a:lumMod val="50000"/>
                      <a:lumOff val="50000"/>
                    </a:schemeClr>
                  </a:solidFill>
                  <a:cs typeface="+mn-ea"/>
                  <a:sym typeface="+mn-lt"/>
                </a:rPr>
                <a:t>templates</a:t>
              </a:r>
              <a:r>
                <a:rPr lang="en-US" altLang="zh-CN" sz="400" dirty="0">
                  <a:solidFill>
                    <a:schemeClr val="tx1">
                      <a:lumMod val="50000"/>
                      <a:lumOff val="50000"/>
                    </a:schemeClr>
                  </a:solidFill>
                  <a:cs typeface="+mn-ea"/>
                  <a:sym typeface="+mn-lt"/>
                </a:rPr>
                <a:t> that has been specifically designed to help anyone</a:t>
              </a:r>
            </a:p>
          </p:txBody>
        </p:sp>
        <p:cxnSp>
          <p:nvCxnSpPr>
            <p:cNvPr id="10" name="直接连接符 9"/>
            <p:cNvCxnSpPr/>
            <p:nvPr/>
          </p:nvCxnSpPr>
          <p:spPr>
            <a:xfrm flipV="1">
              <a:off x="6377" y="984"/>
              <a:ext cx="499" cy="4"/>
            </a:xfrm>
            <a:prstGeom prst="line">
              <a:avLst/>
            </a:prstGeom>
            <a:ln w="28575" cap="rnd">
              <a:solidFill>
                <a:srgbClr val="359DB7"/>
              </a:solidFill>
              <a:round/>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5546" y="429"/>
              <a:ext cx="2330" cy="531"/>
            </a:xfrm>
            <a:prstGeom prst="rect">
              <a:avLst/>
            </a:prstGeom>
            <a:noFill/>
          </p:spPr>
          <p:txBody>
            <a:bodyPr wrap="square" rtlCol="0">
              <a:spAutoFit/>
              <a:scene3d>
                <a:camera prst="orthographicFront"/>
                <a:lightRig rig="threePt" dir="t"/>
              </a:scene3d>
              <a:sp3d contourW="12700"/>
            </a:bodyPr>
            <a:lstStyle/>
            <a:p>
              <a:r>
                <a:rPr lang="zh-CN" altLang="en-US" sz="1600" dirty="0">
                  <a:solidFill>
                    <a:srgbClr val="2B8DB0"/>
                  </a:solidFill>
                  <a:cs typeface="+mn-ea"/>
                  <a:sym typeface="+mn-lt"/>
                </a:rPr>
                <a:t>输入标题内容</a:t>
              </a:r>
            </a:p>
          </p:txBody>
        </p:sp>
      </p:grpSp>
      <p:grpSp>
        <p:nvGrpSpPr>
          <p:cNvPr id="13" name="组合 12"/>
          <p:cNvGrpSpPr/>
          <p:nvPr/>
        </p:nvGrpSpPr>
        <p:grpSpPr>
          <a:xfrm>
            <a:off x="858298" y="1350507"/>
            <a:ext cx="1454528" cy="1454528"/>
            <a:chOff x="1116279" y="1841579"/>
            <a:chExt cx="1939068" cy="1939068"/>
          </a:xfrm>
        </p:grpSpPr>
        <p:grpSp>
          <p:nvGrpSpPr>
            <p:cNvPr id="14" name="组合 13"/>
            <p:cNvGrpSpPr/>
            <p:nvPr/>
          </p:nvGrpSpPr>
          <p:grpSpPr>
            <a:xfrm>
              <a:off x="1116279" y="1841579"/>
              <a:ext cx="1939068" cy="1939068"/>
              <a:chOff x="6662056" y="1325999"/>
              <a:chExt cx="4717142" cy="4717142"/>
            </a:xfrm>
          </p:grpSpPr>
          <p:sp>
            <p:nvSpPr>
              <p:cNvPr id="23" name="椭圆 22"/>
              <p:cNvSpPr/>
              <p:nvPr/>
            </p:nvSpPr>
            <p:spPr>
              <a:xfrm>
                <a:off x="6662056" y="1325999"/>
                <a:ext cx="4717142" cy="4717142"/>
              </a:xfrm>
              <a:prstGeom prst="ellipse">
                <a:avLst/>
              </a:prstGeom>
              <a:gradFill>
                <a:gsLst>
                  <a:gs pos="100000">
                    <a:schemeClr val="accent1"/>
                  </a:gs>
                  <a:gs pos="0">
                    <a:schemeClr val="accent2"/>
                  </a:gs>
                </a:gsLst>
                <a:lin ang="3000000" scaled="0"/>
              </a:gradFill>
              <a:ln>
                <a:noFill/>
              </a:ln>
              <a:effectLst>
                <a:outerShdw blurRad="381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6" name="弧形 25"/>
              <p:cNvSpPr/>
              <p:nvPr/>
            </p:nvSpPr>
            <p:spPr>
              <a:xfrm>
                <a:off x="7167238" y="1831181"/>
                <a:ext cx="3706778" cy="3706778"/>
              </a:xfrm>
              <a:prstGeom prst="arc">
                <a:avLst>
                  <a:gd name="adj1" fmla="val 16200000"/>
                  <a:gd name="adj2" fmla="val 10890859"/>
                </a:avLst>
              </a:prstGeom>
              <a:ln w="152400" cap="rnd">
                <a:solidFill>
                  <a:schemeClr val="bg1"/>
                </a:solidFill>
              </a:ln>
              <a:effectLst>
                <a:outerShdw blurRad="38100" sx="101000" sy="101000" algn="ctr" rotWithShape="0">
                  <a:prstClr val="black">
                    <a:alpha val="1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cs typeface="+mn-ea"/>
                  <a:sym typeface="+mn-lt"/>
                </a:endParaRPr>
              </a:p>
            </p:txBody>
          </p:sp>
        </p:grpSp>
        <p:sp>
          <p:nvSpPr>
            <p:cNvPr id="28" name="文本框 27"/>
            <p:cNvSpPr txBox="1"/>
            <p:nvPr/>
          </p:nvSpPr>
          <p:spPr>
            <a:xfrm>
              <a:off x="1116279" y="2518724"/>
              <a:ext cx="1939068" cy="613737"/>
            </a:xfrm>
            <a:prstGeom prst="rect">
              <a:avLst/>
            </a:prstGeom>
            <a:noFill/>
          </p:spPr>
          <p:txBody>
            <a:bodyPr wrap="square" rtlCol="0">
              <a:spAutoFit/>
            </a:bodyPr>
            <a:lstStyle/>
            <a:p>
              <a:pPr algn="ctr"/>
              <a:r>
                <a:rPr lang="en-US" altLang="zh-CN" sz="2400" dirty="0">
                  <a:solidFill>
                    <a:schemeClr val="bg1"/>
                  </a:solidFill>
                  <a:cs typeface="+mn-ea"/>
                  <a:sym typeface="+mn-lt"/>
                </a:rPr>
                <a:t>75%</a:t>
              </a:r>
            </a:p>
          </p:txBody>
        </p:sp>
      </p:grpSp>
      <p:grpSp>
        <p:nvGrpSpPr>
          <p:cNvPr id="29" name="组合 28"/>
          <p:cNvGrpSpPr/>
          <p:nvPr/>
        </p:nvGrpSpPr>
        <p:grpSpPr>
          <a:xfrm>
            <a:off x="2864181" y="1350507"/>
            <a:ext cx="1454529" cy="1454528"/>
            <a:chOff x="3789736" y="1841579"/>
            <a:chExt cx="1939069" cy="1939068"/>
          </a:xfrm>
        </p:grpSpPr>
        <p:grpSp>
          <p:nvGrpSpPr>
            <p:cNvPr id="30" name="组合 29"/>
            <p:cNvGrpSpPr/>
            <p:nvPr/>
          </p:nvGrpSpPr>
          <p:grpSpPr>
            <a:xfrm>
              <a:off x="3789737" y="1841579"/>
              <a:ext cx="1939068" cy="1939068"/>
              <a:chOff x="6662056" y="1325999"/>
              <a:chExt cx="4717142" cy="4717142"/>
            </a:xfrm>
          </p:grpSpPr>
          <p:sp>
            <p:nvSpPr>
              <p:cNvPr id="31" name="椭圆 30"/>
              <p:cNvSpPr/>
              <p:nvPr/>
            </p:nvSpPr>
            <p:spPr>
              <a:xfrm>
                <a:off x="6662056" y="1325999"/>
                <a:ext cx="4717142" cy="4717142"/>
              </a:xfrm>
              <a:prstGeom prst="ellipse">
                <a:avLst/>
              </a:prstGeom>
              <a:gradFill>
                <a:gsLst>
                  <a:gs pos="100000">
                    <a:schemeClr val="accent1"/>
                  </a:gs>
                  <a:gs pos="0">
                    <a:schemeClr val="accent2"/>
                  </a:gs>
                </a:gsLst>
                <a:lin ang="3000000" scaled="0"/>
              </a:gradFill>
              <a:ln>
                <a:noFill/>
              </a:ln>
              <a:effectLst>
                <a:outerShdw blurRad="381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32" name="弧形 31"/>
              <p:cNvSpPr/>
              <p:nvPr/>
            </p:nvSpPr>
            <p:spPr>
              <a:xfrm>
                <a:off x="7167238" y="1831181"/>
                <a:ext cx="3706778" cy="3706778"/>
              </a:xfrm>
              <a:prstGeom prst="arc">
                <a:avLst>
                  <a:gd name="adj1" fmla="val 16200000"/>
                  <a:gd name="adj2" fmla="val 7708620"/>
                </a:avLst>
              </a:prstGeom>
              <a:ln w="152400" cap="rnd">
                <a:solidFill>
                  <a:schemeClr val="bg1"/>
                </a:solidFill>
              </a:ln>
              <a:effectLst>
                <a:outerShdw blurRad="38100" sx="101000" sy="101000" algn="ctr" rotWithShape="0">
                  <a:prstClr val="black">
                    <a:alpha val="1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cs typeface="+mn-ea"/>
                  <a:sym typeface="+mn-lt"/>
                </a:endParaRPr>
              </a:p>
            </p:txBody>
          </p:sp>
        </p:grpSp>
        <p:sp>
          <p:nvSpPr>
            <p:cNvPr id="33" name="文本框 32"/>
            <p:cNvSpPr txBox="1"/>
            <p:nvPr/>
          </p:nvSpPr>
          <p:spPr>
            <a:xfrm>
              <a:off x="3789736" y="2518724"/>
              <a:ext cx="1939068" cy="613737"/>
            </a:xfrm>
            <a:prstGeom prst="rect">
              <a:avLst/>
            </a:prstGeom>
            <a:noFill/>
          </p:spPr>
          <p:txBody>
            <a:bodyPr wrap="square" rtlCol="0">
              <a:spAutoFit/>
            </a:bodyPr>
            <a:lstStyle/>
            <a:p>
              <a:pPr algn="ctr"/>
              <a:r>
                <a:rPr lang="en-US" altLang="zh-CN" sz="2400" dirty="0">
                  <a:solidFill>
                    <a:schemeClr val="bg1"/>
                  </a:solidFill>
                  <a:cs typeface="+mn-ea"/>
                  <a:sym typeface="+mn-lt"/>
                </a:rPr>
                <a:t>60%</a:t>
              </a:r>
            </a:p>
          </p:txBody>
        </p:sp>
      </p:grpSp>
      <p:grpSp>
        <p:nvGrpSpPr>
          <p:cNvPr id="34" name="组合 33"/>
          <p:cNvGrpSpPr/>
          <p:nvPr/>
        </p:nvGrpSpPr>
        <p:grpSpPr>
          <a:xfrm>
            <a:off x="4870064" y="1350507"/>
            <a:ext cx="1454529" cy="1454528"/>
            <a:chOff x="6463194" y="1841579"/>
            <a:chExt cx="1939069" cy="1939068"/>
          </a:xfrm>
        </p:grpSpPr>
        <p:grpSp>
          <p:nvGrpSpPr>
            <p:cNvPr id="35" name="组合 34"/>
            <p:cNvGrpSpPr/>
            <p:nvPr/>
          </p:nvGrpSpPr>
          <p:grpSpPr>
            <a:xfrm>
              <a:off x="6463195" y="1841579"/>
              <a:ext cx="1939068" cy="1939068"/>
              <a:chOff x="6662056" y="1325999"/>
              <a:chExt cx="4717142" cy="4717142"/>
            </a:xfrm>
          </p:grpSpPr>
          <p:sp>
            <p:nvSpPr>
              <p:cNvPr id="36" name="椭圆 35"/>
              <p:cNvSpPr/>
              <p:nvPr/>
            </p:nvSpPr>
            <p:spPr>
              <a:xfrm>
                <a:off x="6662056" y="1325999"/>
                <a:ext cx="4717142" cy="4717142"/>
              </a:xfrm>
              <a:prstGeom prst="ellipse">
                <a:avLst/>
              </a:prstGeom>
              <a:gradFill>
                <a:gsLst>
                  <a:gs pos="100000">
                    <a:schemeClr val="accent1"/>
                  </a:gs>
                  <a:gs pos="0">
                    <a:schemeClr val="accent2"/>
                  </a:gs>
                </a:gsLst>
                <a:lin ang="3000000" scaled="0"/>
              </a:gradFill>
              <a:ln>
                <a:noFill/>
              </a:ln>
              <a:effectLst>
                <a:outerShdw blurRad="381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37" name="弧形 36"/>
              <p:cNvSpPr/>
              <p:nvPr/>
            </p:nvSpPr>
            <p:spPr>
              <a:xfrm>
                <a:off x="7167238" y="1831181"/>
                <a:ext cx="3706778" cy="3706778"/>
              </a:xfrm>
              <a:prstGeom prst="arc">
                <a:avLst>
                  <a:gd name="adj1" fmla="val 16200000"/>
                  <a:gd name="adj2" fmla="val 5522870"/>
                </a:avLst>
              </a:prstGeom>
              <a:ln w="152400" cap="rnd">
                <a:solidFill>
                  <a:schemeClr val="bg1"/>
                </a:solidFill>
              </a:ln>
              <a:effectLst>
                <a:outerShdw blurRad="38100" sx="101000" sy="101000" algn="ctr" rotWithShape="0">
                  <a:prstClr val="black">
                    <a:alpha val="1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cs typeface="+mn-ea"/>
                  <a:sym typeface="+mn-lt"/>
                </a:endParaRPr>
              </a:p>
            </p:txBody>
          </p:sp>
        </p:grpSp>
        <p:sp>
          <p:nvSpPr>
            <p:cNvPr id="38" name="文本框 37"/>
            <p:cNvSpPr txBox="1"/>
            <p:nvPr/>
          </p:nvSpPr>
          <p:spPr>
            <a:xfrm>
              <a:off x="6463194" y="2518724"/>
              <a:ext cx="1939068" cy="613737"/>
            </a:xfrm>
            <a:prstGeom prst="rect">
              <a:avLst/>
            </a:prstGeom>
            <a:noFill/>
          </p:spPr>
          <p:txBody>
            <a:bodyPr wrap="square" rtlCol="0">
              <a:spAutoFit/>
            </a:bodyPr>
            <a:lstStyle/>
            <a:p>
              <a:pPr algn="ctr"/>
              <a:r>
                <a:rPr lang="en-US" altLang="zh-CN" sz="2400" dirty="0">
                  <a:solidFill>
                    <a:schemeClr val="bg1"/>
                  </a:solidFill>
                  <a:cs typeface="+mn-ea"/>
                  <a:sym typeface="+mn-lt"/>
                </a:rPr>
                <a:t>50%</a:t>
              </a:r>
            </a:p>
          </p:txBody>
        </p:sp>
      </p:grpSp>
      <p:grpSp>
        <p:nvGrpSpPr>
          <p:cNvPr id="39" name="组合 38"/>
          <p:cNvGrpSpPr/>
          <p:nvPr/>
        </p:nvGrpSpPr>
        <p:grpSpPr>
          <a:xfrm>
            <a:off x="6874995" y="1350507"/>
            <a:ext cx="1454528" cy="1454528"/>
            <a:chOff x="9136653" y="1841579"/>
            <a:chExt cx="1939068" cy="1939068"/>
          </a:xfrm>
        </p:grpSpPr>
        <p:grpSp>
          <p:nvGrpSpPr>
            <p:cNvPr id="44" name="组合 43"/>
            <p:cNvGrpSpPr/>
            <p:nvPr/>
          </p:nvGrpSpPr>
          <p:grpSpPr>
            <a:xfrm>
              <a:off x="9136653" y="1841579"/>
              <a:ext cx="1939068" cy="1939068"/>
              <a:chOff x="6662056" y="1325999"/>
              <a:chExt cx="4717142" cy="4717142"/>
            </a:xfrm>
          </p:grpSpPr>
          <p:sp>
            <p:nvSpPr>
              <p:cNvPr id="45" name="椭圆 44"/>
              <p:cNvSpPr/>
              <p:nvPr/>
            </p:nvSpPr>
            <p:spPr>
              <a:xfrm>
                <a:off x="6662056" y="1325999"/>
                <a:ext cx="4717142" cy="4717142"/>
              </a:xfrm>
              <a:prstGeom prst="ellipse">
                <a:avLst/>
              </a:prstGeom>
              <a:gradFill>
                <a:gsLst>
                  <a:gs pos="100000">
                    <a:schemeClr val="accent1"/>
                  </a:gs>
                  <a:gs pos="0">
                    <a:schemeClr val="accent2"/>
                  </a:gs>
                </a:gsLst>
                <a:lin ang="3000000" scaled="0"/>
              </a:gradFill>
              <a:ln>
                <a:noFill/>
              </a:ln>
              <a:effectLst>
                <a:outerShdw blurRad="381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46" name="弧形 45"/>
              <p:cNvSpPr/>
              <p:nvPr/>
            </p:nvSpPr>
            <p:spPr>
              <a:xfrm>
                <a:off x="7167238" y="1831181"/>
                <a:ext cx="3706778" cy="3706778"/>
              </a:xfrm>
              <a:prstGeom prst="arc">
                <a:avLst>
                  <a:gd name="adj1" fmla="val 16200000"/>
                  <a:gd name="adj2" fmla="val 13905248"/>
                </a:avLst>
              </a:prstGeom>
              <a:ln w="152400" cap="rnd">
                <a:solidFill>
                  <a:schemeClr val="bg1"/>
                </a:solidFill>
              </a:ln>
              <a:effectLst>
                <a:outerShdw blurRad="38100" sx="101000" sy="101000" algn="ctr" rotWithShape="0">
                  <a:prstClr val="black">
                    <a:alpha val="1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cs typeface="+mn-ea"/>
                  <a:sym typeface="+mn-lt"/>
                </a:endParaRPr>
              </a:p>
            </p:txBody>
          </p:sp>
        </p:grpSp>
        <p:sp>
          <p:nvSpPr>
            <p:cNvPr id="47" name="文本框 46"/>
            <p:cNvSpPr txBox="1"/>
            <p:nvPr/>
          </p:nvSpPr>
          <p:spPr>
            <a:xfrm>
              <a:off x="9136653" y="2518724"/>
              <a:ext cx="1939068" cy="613737"/>
            </a:xfrm>
            <a:prstGeom prst="rect">
              <a:avLst/>
            </a:prstGeom>
            <a:noFill/>
          </p:spPr>
          <p:txBody>
            <a:bodyPr wrap="square" rtlCol="0">
              <a:spAutoFit/>
            </a:bodyPr>
            <a:lstStyle/>
            <a:p>
              <a:pPr algn="ctr"/>
              <a:r>
                <a:rPr lang="en-US" altLang="zh-CN" sz="2400" dirty="0">
                  <a:solidFill>
                    <a:schemeClr val="bg1"/>
                  </a:solidFill>
                  <a:cs typeface="+mn-ea"/>
                  <a:sym typeface="+mn-lt"/>
                </a:rPr>
                <a:t>85%</a:t>
              </a:r>
            </a:p>
          </p:txBody>
        </p:sp>
      </p:grpSp>
      <p:grpSp>
        <p:nvGrpSpPr>
          <p:cNvPr id="48" name="组合 47"/>
          <p:cNvGrpSpPr/>
          <p:nvPr/>
        </p:nvGrpSpPr>
        <p:grpSpPr>
          <a:xfrm>
            <a:off x="710423" y="3052925"/>
            <a:ext cx="1751231" cy="1110057"/>
            <a:chOff x="929244" y="4111114"/>
            <a:chExt cx="2334610" cy="1479845"/>
          </a:xfrm>
        </p:grpSpPr>
        <p:sp>
          <p:nvSpPr>
            <p:cNvPr id="49" name="文本框 48"/>
            <p:cNvSpPr txBox="1"/>
            <p:nvPr/>
          </p:nvSpPr>
          <p:spPr>
            <a:xfrm>
              <a:off x="929244" y="4705484"/>
              <a:ext cx="2334610" cy="885475"/>
            </a:xfrm>
            <a:prstGeom prst="rect">
              <a:avLst/>
            </a:prstGeom>
            <a:noFill/>
          </p:spPr>
          <p:txBody>
            <a:bodyPr wrap="square" rtlCol="0">
              <a:spAutoFit/>
            </a:bodyPr>
            <a:lstStyle/>
            <a:p>
              <a:pPr marL="0" marR="0" lvl="0" indent="0" algn="ctr" defTabSz="914400" rtl="0" eaLnBrk="1" fontAlgn="base" latinLnBrk="0" hangingPunct="1">
                <a:lnSpc>
                  <a:spcPct val="150000"/>
                </a:lnSpc>
                <a:spcBef>
                  <a:spcPct val="0"/>
                </a:spcBef>
                <a:spcAft>
                  <a:spcPct val="0"/>
                </a:spcAft>
                <a:buClrTx/>
                <a:buSzTx/>
                <a:buFontTx/>
                <a:buNone/>
                <a:defRPr/>
              </a:pPr>
              <a:r>
                <a:rPr lang="zh-CN" altLang="en-US" sz="825" noProof="0" dirty="0">
                  <a:ln>
                    <a:noFill/>
                  </a:ln>
                  <a:solidFill>
                    <a:schemeClr val="tx1">
                      <a:lumMod val="50000"/>
                      <a:lumOff val="50000"/>
                    </a:schemeClr>
                  </a:solidFill>
                  <a:effectLst/>
                  <a:uLnTx/>
                  <a:uFillTx/>
                  <a:cs typeface="+mn-ea"/>
                  <a:sym typeface="+mn-lt"/>
                </a:rPr>
                <a:t>此处添加详细文本描述，建议与标题相关并符合整体语言风格，语言描述尽量简洁生动</a:t>
              </a:r>
              <a:endParaRPr lang="zh-CN" altLang="en-US" sz="825" spc="40" dirty="0">
                <a:solidFill>
                  <a:srgbClr val="3F3F3F"/>
                </a:solidFill>
                <a:cs typeface="+mn-ea"/>
                <a:sym typeface="+mn-lt"/>
              </a:endParaRPr>
            </a:p>
          </p:txBody>
        </p:sp>
        <p:sp>
          <p:nvSpPr>
            <p:cNvPr id="50" name="文本框 49"/>
            <p:cNvSpPr txBox="1"/>
            <p:nvPr/>
          </p:nvSpPr>
          <p:spPr>
            <a:xfrm>
              <a:off x="1098462" y="4111114"/>
              <a:ext cx="1996174" cy="429193"/>
            </a:xfrm>
            <a:prstGeom prst="rect">
              <a:avLst/>
            </a:prstGeom>
            <a:noFill/>
          </p:spPr>
          <p:txBody>
            <a:bodyPr wrap="square" rtlCol="0">
              <a:spAutoFit/>
            </a:bodyPr>
            <a:lstStyle/>
            <a:p>
              <a:pPr algn="ctr"/>
              <a:r>
                <a:rPr lang="zh-CN" altLang="en-US" sz="1500" dirty="0">
                  <a:solidFill>
                    <a:schemeClr val="tx1">
                      <a:lumMod val="65000"/>
                      <a:lumOff val="35000"/>
                    </a:schemeClr>
                  </a:solidFill>
                  <a:cs typeface="+mn-ea"/>
                  <a:sym typeface="+mn-lt"/>
                </a:rPr>
                <a:t>点击输入标题</a:t>
              </a:r>
            </a:p>
          </p:txBody>
        </p:sp>
        <p:sp>
          <p:nvSpPr>
            <p:cNvPr id="51" name="矩形 50"/>
            <p:cNvSpPr/>
            <p:nvPr/>
          </p:nvSpPr>
          <p:spPr>
            <a:xfrm>
              <a:off x="1952548" y="4560539"/>
              <a:ext cx="288000" cy="28800"/>
            </a:xfrm>
            <a:prstGeom prst="rect">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85000"/>
                    <a:lumOff val="15000"/>
                  </a:schemeClr>
                </a:solidFill>
                <a:cs typeface="+mn-ea"/>
                <a:sym typeface="+mn-lt"/>
              </a:endParaRPr>
            </a:p>
          </p:txBody>
        </p:sp>
      </p:grpSp>
      <p:grpSp>
        <p:nvGrpSpPr>
          <p:cNvPr id="52" name="组合 51"/>
          <p:cNvGrpSpPr/>
          <p:nvPr/>
        </p:nvGrpSpPr>
        <p:grpSpPr>
          <a:xfrm>
            <a:off x="2715829" y="3052925"/>
            <a:ext cx="1751231" cy="1301192"/>
            <a:chOff x="929244" y="4111114"/>
            <a:chExt cx="2334610" cy="1734652"/>
          </a:xfrm>
        </p:grpSpPr>
        <p:sp>
          <p:nvSpPr>
            <p:cNvPr id="53" name="文本框 52"/>
            <p:cNvSpPr txBox="1"/>
            <p:nvPr/>
          </p:nvSpPr>
          <p:spPr>
            <a:xfrm>
              <a:off x="929244" y="4705484"/>
              <a:ext cx="2334610" cy="1140282"/>
            </a:xfrm>
            <a:prstGeom prst="rect">
              <a:avLst/>
            </a:prstGeom>
            <a:noFill/>
          </p:spPr>
          <p:txBody>
            <a:bodyPr wrap="square" rtlCol="0">
              <a:spAutoFit/>
            </a:bodyPr>
            <a:lstStyle/>
            <a:p>
              <a:pPr algn="ctr">
                <a:lnSpc>
                  <a:spcPct val="150000"/>
                </a:lnSpc>
              </a:pPr>
              <a:r>
                <a:rPr lang="zh-CN" altLang="en-US" sz="825" noProof="0" dirty="0">
                  <a:ln>
                    <a:noFill/>
                  </a:ln>
                  <a:solidFill>
                    <a:schemeClr val="tx1">
                      <a:lumMod val="50000"/>
                      <a:lumOff val="50000"/>
                    </a:schemeClr>
                  </a:solidFill>
                  <a:effectLst/>
                  <a:uLnTx/>
                  <a:uFillTx/>
                  <a:cs typeface="+mn-ea"/>
                  <a:sym typeface="+mn-lt"/>
                </a:rPr>
                <a:t>此处添加详细文本描述，建议与标题相关并符合整体语言风格，语言描述尽量简洁生动</a:t>
              </a:r>
              <a:endParaRPr lang="zh-CN" altLang="en-US" sz="825" spc="40" dirty="0">
                <a:solidFill>
                  <a:srgbClr val="3F3F3F"/>
                </a:solidFill>
                <a:cs typeface="+mn-ea"/>
                <a:sym typeface="+mn-lt"/>
              </a:endParaRPr>
            </a:p>
            <a:p>
              <a:pPr algn="ctr">
                <a:lnSpc>
                  <a:spcPct val="150000"/>
                </a:lnSpc>
              </a:pPr>
              <a:r>
                <a:rPr lang="en-US" altLang="zh-CN" sz="825" spc="40" dirty="0">
                  <a:solidFill>
                    <a:srgbClr val="3F3F3F"/>
                  </a:solidFill>
                  <a:cs typeface="+mn-ea"/>
                  <a:sym typeface="+mn-lt"/>
                </a:rPr>
                <a:t> </a:t>
              </a:r>
              <a:endParaRPr lang="zh-CN" altLang="en-US" sz="825" spc="40" dirty="0">
                <a:solidFill>
                  <a:srgbClr val="3F3F3F"/>
                </a:solidFill>
                <a:cs typeface="+mn-ea"/>
                <a:sym typeface="+mn-lt"/>
              </a:endParaRPr>
            </a:p>
          </p:txBody>
        </p:sp>
        <p:sp>
          <p:nvSpPr>
            <p:cNvPr id="54" name="文本框 53"/>
            <p:cNvSpPr txBox="1"/>
            <p:nvPr/>
          </p:nvSpPr>
          <p:spPr>
            <a:xfrm>
              <a:off x="1098462" y="4111114"/>
              <a:ext cx="1996174" cy="429193"/>
            </a:xfrm>
            <a:prstGeom prst="rect">
              <a:avLst/>
            </a:prstGeom>
            <a:noFill/>
          </p:spPr>
          <p:txBody>
            <a:bodyPr wrap="square" rtlCol="0">
              <a:spAutoFit/>
            </a:bodyPr>
            <a:lstStyle/>
            <a:p>
              <a:pPr algn="ctr"/>
              <a:r>
                <a:rPr lang="zh-CN" altLang="en-US" sz="1500" dirty="0">
                  <a:solidFill>
                    <a:schemeClr val="tx1">
                      <a:lumMod val="65000"/>
                      <a:lumOff val="35000"/>
                    </a:schemeClr>
                  </a:solidFill>
                  <a:cs typeface="+mn-ea"/>
                  <a:sym typeface="+mn-lt"/>
                </a:rPr>
                <a:t>点击输入标题</a:t>
              </a:r>
            </a:p>
          </p:txBody>
        </p:sp>
        <p:sp>
          <p:nvSpPr>
            <p:cNvPr id="55" name="矩形 54"/>
            <p:cNvSpPr/>
            <p:nvPr/>
          </p:nvSpPr>
          <p:spPr>
            <a:xfrm>
              <a:off x="1952548" y="4560539"/>
              <a:ext cx="288000" cy="28800"/>
            </a:xfrm>
            <a:prstGeom prst="rect">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85000"/>
                    <a:lumOff val="15000"/>
                  </a:schemeClr>
                </a:solidFill>
                <a:cs typeface="+mn-ea"/>
                <a:sym typeface="+mn-lt"/>
              </a:endParaRPr>
            </a:p>
          </p:txBody>
        </p:sp>
      </p:grpSp>
      <p:grpSp>
        <p:nvGrpSpPr>
          <p:cNvPr id="56" name="组合 55"/>
          <p:cNvGrpSpPr/>
          <p:nvPr/>
        </p:nvGrpSpPr>
        <p:grpSpPr>
          <a:xfrm>
            <a:off x="4721236" y="3052925"/>
            <a:ext cx="1751231" cy="1110057"/>
            <a:chOff x="929244" y="4111114"/>
            <a:chExt cx="2334610" cy="1479845"/>
          </a:xfrm>
        </p:grpSpPr>
        <p:sp>
          <p:nvSpPr>
            <p:cNvPr id="57" name="文本框 56"/>
            <p:cNvSpPr txBox="1"/>
            <p:nvPr/>
          </p:nvSpPr>
          <p:spPr>
            <a:xfrm>
              <a:off x="929244" y="4705484"/>
              <a:ext cx="2334610" cy="885475"/>
            </a:xfrm>
            <a:prstGeom prst="rect">
              <a:avLst/>
            </a:prstGeom>
            <a:noFill/>
          </p:spPr>
          <p:txBody>
            <a:bodyPr wrap="square" rtlCol="0">
              <a:spAutoFit/>
            </a:bodyPr>
            <a:lstStyle/>
            <a:p>
              <a:pPr marL="0" marR="0" lvl="0" indent="0" algn="ctr" defTabSz="914400" rtl="0" eaLnBrk="1" fontAlgn="base" latinLnBrk="0" hangingPunct="1">
                <a:lnSpc>
                  <a:spcPct val="150000"/>
                </a:lnSpc>
                <a:spcBef>
                  <a:spcPct val="0"/>
                </a:spcBef>
                <a:spcAft>
                  <a:spcPct val="0"/>
                </a:spcAft>
                <a:buClrTx/>
                <a:buSzTx/>
                <a:buFontTx/>
                <a:buNone/>
                <a:defRPr/>
              </a:pPr>
              <a:r>
                <a:rPr lang="zh-CN" altLang="en-US" sz="825" noProof="0" dirty="0">
                  <a:ln>
                    <a:noFill/>
                  </a:ln>
                  <a:solidFill>
                    <a:schemeClr val="tx1">
                      <a:lumMod val="50000"/>
                      <a:lumOff val="50000"/>
                    </a:schemeClr>
                  </a:solidFill>
                  <a:effectLst/>
                  <a:uLnTx/>
                  <a:uFillTx/>
                  <a:cs typeface="+mn-ea"/>
                  <a:sym typeface="+mn-lt"/>
                </a:rPr>
                <a:t>此处添加详细文本描述，建议与标题相关并符合整体语言风格，语言描述尽量简洁生动</a:t>
              </a:r>
              <a:endParaRPr lang="zh-CN" altLang="en-US" sz="825" spc="40" dirty="0">
                <a:solidFill>
                  <a:srgbClr val="3F3F3F"/>
                </a:solidFill>
                <a:cs typeface="+mn-ea"/>
                <a:sym typeface="+mn-lt"/>
              </a:endParaRPr>
            </a:p>
          </p:txBody>
        </p:sp>
        <p:sp>
          <p:nvSpPr>
            <p:cNvPr id="58" name="文本框 57"/>
            <p:cNvSpPr txBox="1"/>
            <p:nvPr/>
          </p:nvSpPr>
          <p:spPr>
            <a:xfrm>
              <a:off x="1098462" y="4111114"/>
              <a:ext cx="1996174" cy="429193"/>
            </a:xfrm>
            <a:prstGeom prst="rect">
              <a:avLst/>
            </a:prstGeom>
            <a:noFill/>
          </p:spPr>
          <p:txBody>
            <a:bodyPr wrap="square" rtlCol="0">
              <a:spAutoFit/>
            </a:bodyPr>
            <a:lstStyle/>
            <a:p>
              <a:pPr algn="ctr"/>
              <a:r>
                <a:rPr lang="zh-CN" altLang="en-US" sz="1500" dirty="0">
                  <a:solidFill>
                    <a:schemeClr val="tx1">
                      <a:lumMod val="65000"/>
                      <a:lumOff val="35000"/>
                    </a:schemeClr>
                  </a:solidFill>
                  <a:cs typeface="+mn-ea"/>
                  <a:sym typeface="+mn-lt"/>
                </a:rPr>
                <a:t>点击输入标题</a:t>
              </a:r>
            </a:p>
          </p:txBody>
        </p:sp>
        <p:sp>
          <p:nvSpPr>
            <p:cNvPr id="59" name="矩形 58"/>
            <p:cNvSpPr/>
            <p:nvPr/>
          </p:nvSpPr>
          <p:spPr>
            <a:xfrm>
              <a:off x="1952548" y="4560539"/>
              <a:ext cx="288000" cy="28800"/>
            </a:xfrm>
            <a:prstGeom prst="rect">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85000"/>
                    <a:lumOff val="15000"/>
                  </a:schemeClr>
                </a:solidFill>
                <a:cs typeface="+mn-ea"/>
                <a:sym typeface="+mn-lt"/>
              </a:endParaRPr>
            </a:p>
          </p:txBody>
        </p:sp>
      </p:grpSp>
      <p:grpSp>
        <p:nvGrpSpPr>
          <p:cNvPr id="62" name="组合 61"/>
          <p:cNvGrpSpPr/>
          <p:nvPr/>
        </p:nvGrpSpPr>
        <p:grpSpPr>
          <a:xfrm>
            <a:off x="6726646" y="3052925"/>
            <a:ext cx="1751231" cy="1110057"/>
            <a:chOff x="929244" y="4111114"/>
            <a:chExt cx="2334610" cy="1479845"/>
          </a:xfrm>
        </p:grpSpPr>
        <p:sp>
          <p:nvSpPr>
            <p:cNvPr id="63" name="文本框 62"/>
            <p:cNvSpPr txBox="1"/>
            <p:nvPr/>
          </p:nvSpPr>
          <p:spPr>
            <a:xfrm>
              <a:off x="929244" y="4705484"/>
              <a:ext cx="2334610" cy="885475"/>
            </a:xfrm>
            <a:prstGeom prst="rect">
              <a:avLst/>
            </a:prstGeom>
            <a:noFill/>
          </p:spPr>
          <p:txBody>
            <a:bodyPr wrap="square" rtlCol="0">
              <a:spAutoFit/>
            </a:bodyPr>
            <a:lstStyle/>
            <a:p>
              <a:pPr marL="0" marR="0" lvl="0" indent="0" algn="ctr" defTabSz="914400" rtl="0" eaLnBrk="1" fontAlgn="base" latinLnBrk="0" hangingPunct="1">
                <a:lnSpc>
                  <a:spcPct val="150000"/>
                </a:lnSpc>
                <a:spcBef>
                  <a:spcPct val="0"/>
                </a:spcBef>
                <a:spcAft>
                  <a:spcPct val="0"/>
                </a:spcAft>
                <a:buClrTx/>
                <a:buSzTx/>
                <a:buFontTx/>
                <a:buNone/>
                <a:defRPr/>
              </a:pPr>
              <a:r>
                <a:rPr lang="zh-CN" altLang="en-US" sz="825" noProof="0" dirty="0">
                  <a:ln>
                    <a:noFill/>
                  </a:ln>
                  <a:solidFill>
                    <a:schemeClr val="tx1">
                      <a:lumMod val="50000"/>
                      <a:lumOff val="50000"/>
                    </a:schemeClr>
                  </a:solidFill>
                  <a:effectLst/>
                  <a:uLnTx/>
                  <a:uFillTx/>
                  <a:cs typeface="+mn-ea"/>
                  <a:sym typeface="+mn-lt"/>
                </a:rPr>
                <a:t>此处添加详细文本描述，建议与标题相关并符合整体语言风格，语言描述尽量简洁生动</a:t>
              </a:r>
              <a:endParaRPr lang="zh-CN" altLang="en-US" sz="825" spc="40" dirty="0">
                <a:solidFill>
                  <a:srgbClr val="3F3F3F"/>
                </a:solidFill>
                <a:cs typeface="+mn-ea"/>
                <a:sym typeface="+mn-lt"/>
              </a:endParaRPr>
            </a:p>
          </p:txBody>
        </p:sp>
        <p:sp>
          <p:nvSpPr>
            <p:cNvPr id="64" name="文本框 63"/>
            <p:cNvSpPr txBox="1"/>
            <p:nvPr/>
          </p:nvSpPr>
          <p:spPr>
            <a:xfrm>
              <a:off x="1098462" y="4111114"/>
              <a:ext cx="1996174" cy="429193"/>
            </a:xfrm>
            <a:prstGeom prst="rect">
              <a:avLst/>
            </a:prstGeom>
            <a:noFill/>
          </p:spPr>
          <p:txBody>
            <a:bodyPr wrap="square" rtlCol="0">
              <a:spAutoFit/>
            </a:bodyPr>
            <a:lstStyle/>
            <a:p>
              <a:pPr algn="ctr"/>
              <a:r>
                <a:rPr lang="zh-CN" altLang="en-US" sz="1500" dirty="0">
                  <a:solidFill>
                    <a:schemeClr val="tx1">
                      <a:lumMod val="65000"/>
                      <a:lumOff val="35000"/>
                    </a:schemeClr>
                  </a:solidFill>
                  <a:cs typeface="+mn-ea"/>
                  <a:sym typeface="+mn-lt"/>
                </a:rPr>
                <a:t>点击输入标题</a:t>
              </a:r>
            </a:p>
          </p:txBody>
        </p:sp>
        <p:sp>
          <p:nvSpPr>
            <p:cNvPr id="65" name="矩形 64"/>
            <p:cNvSpPr/>
            <p:nvPr/>
          </p:nvSpPr>
          <p:spPr>
            <a:xfrm>
              <a:off x="1952548" y="4560539"/>
              <a:ext cx="288000" cy="28800"/>
            </a:xfrm>
            <a:prstGeom prst="rect">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85000"/>
                    <a:lumOff val="15000"/>
                  </a:schemeClr>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ppt_w</p:attrName>
                                        </p:attrNameLst>
                                      </p:cBhvr>
                                      <p:tavLst>
                                        <p:tav tm="0">
                                          <p:val>
                                            <p:fltVal val="0"/>
                                          </p:val>
                                        </p:tav>
                                        <p:tav tm="100000">
                                          <p:val>
                                            <p:strVal val="#ppt_w"/>
                                          </p:val>
                                        </p:tav>
                                      </p:tavLst>
                                    </p:anim>
                                    <p:anim calcmode="lin" valueType="num">
                                      <p:cBhvr>
                                        <p:cTn id="20" dur="500" fill="hold"/>
                                        <p:tgtEl>
                                          <p:spTgt spid="34"/>
                                        </p:tgtEl>
                                        <p:attrNameLst>
                                          <p:attrName>ppt_h</p:attrName>
                                        </p:attrNameLst>
                                      </p:cBhvr>
                                      <p:tavLst>
                                        <p:tav tm="0">
                                          <p:val>
                                            <p:fltVal val="0"/>
                                          </p:val>
                                        </p:tav>
                                        <p:tav tm="100000">
                                          <p:val>
                                            <p:strVal val="#ppt_h"/>
                                          </p:val>
                                        </p:tav>
                                      </p:tavLst>
                                    </p:anim>
                                    <p:animEffect transition="in" filter="fade">
                                      <p:cBhvr>
                                        <p:cTn id="21" dur="500"/>
                                        <p:tgtEl>
                                          <p:spTgt spid="34"/>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500" fill="hold"/>
                                        <p:tgtEl>
                                          <p:spTgt spid="39"/>
                                        </p:tgtEl>
                                        <p:attrNameLst>
                                          <p:attrName>ppt_w</p:attrName>
                                        </p:attrNameLst>
                                      </p:cBhvr>
                                      <p:tavLst>
                                        <p:tav tm="0">
                                          <p:val>
                                            <p:fltVal val="0"/>
                                          </p:val>
                                        </p:tav>
                                        <p:tav tm="100000">
                                          <p:val>
                                            <p:strVal val="#ppt_w"/>
                                          </p:val>
                                        </p:tav>
                                      </p:tavLst>
                                    </p:anim>
                                    <p:anim calcmode="lin" valueType="num">
                                      <p:cBhvr>
                                        <p:cTn id="26" dur="500" fill="hold"/>
                                        <p:tgtEl>
                                          <p:spTgt spid="39"/>
                                        </p:tgtEl>
                                        <p:attrNameLst>
                                          <p:attrName>ppt_h</p:attrName>
                                        </p:attrNameLst>
                                      </p:cBhvr>
                                      <p:tavLst>
                                        <p:tav tm="0">
                                          <p:val>
                                            <p:fltVal val="0"/>
                                          </p:val>
                                        </p:tav>
                                        <p:tav tm="100000">
                                          <p:val>
                                            <p:strVal val="#ppt_h"/>
                                          </p:val>
                                        </p:tav>
                                      </p:tavLst>
                                    </p:anim>
                                    <p:animEffect transition="in" filter="fade">
                                      <p:cBhvr>
                                        <p:cTn id="27" dur="500"/>
                                        <p:tgtEl>
                                          <p:spTgt spid="39"/>
                                        </p:tgtEl>
                                      </p:cBhvr>
                                    </p:animEffect>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fade">
                                      <p:cBhvr>
                                        <p:cTn id="31" dur="750"/>
                                        <p:tgtEl>
                                          <p:spTgt spid="48"/>
                                        </p:tgtEl>
                                      </p:cBhvr>
                                    </p:animEffect>
                                    <p:anim calcmode="lin" valueType="num">
                                      <p:cBhvr>
                                        <p:cTn id="32" dur="750" fill="hold"/>
                                        <p:tgtEl>
                                          <p:spTgt spid="48"/>
                                        </p:tgtEl>
                                        <p:attrNameLst>
                                          <p:attrName>ppt_x</p:attrName>
                                        </p:attrNameLst>
                                      </p:cBhvr>
                                      <p:tavLst>
                                        <p:tav tm="0">
                                          <p:val>
                                            <p:strVal val="#ppt_x"/>
                                          </p:val>
                                        </p:tav>
                                        <p:tav tm="100000">
                                          <p:val>
                                            <p:strVal val="#ppt_x"/>
                                          </p:val>
                                        </p:tav>
                                      </p:tavLst>
                                    </p:anim>
                                    <p:anim calcmode="lin" valueType="num">
                                      <p:cBhvr>
                                        <p:cTn id="33" dur="750" fill="hold"/>
                                        <p:tgtEl>
                                          <p:spTgt spid="48"/>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fade">
                                      <p:cBhvr>
                                        <p:cTn id="37" dur="750"/>
                                        <p:tgtEl>
                                          <p:spTgt spid="52"/>
                                        </p:tgtEl>
                                      </p:cBhvr>
                                    </p:animEffect>
                                    <p:anim calcmode="lin" valueType="num">
                                      <p:cBhvr>
                                        <p:cTn id="38" dur="750" fill="hold"/>
                                        <p:tgtEl>
                                          <p:spTgt spid="52"/>
                                        </p:tgtEl>
                                        <p:attrNameLst>
                                          <p:attrName>ppt_x</p:attrName>
                                        </p:attrNameLst>
                                      </p:cBhvr>
                                      <p:tavLst>
                                        <p:tav tm="0">
                                          <p:val>
                                            <p:strVal val="#ppt_x"/>
                                          </p:val>
                                        </p:tav>
                                        <p:tav tm="100000">
                                          <p:val>
                                            <p:strVal val="#ppt_x"/>
                                          </p:val>
                                        </p:tav>
                                      </p:tavLst>
                                    </p:anim>
                                    <p:anim calcmode="lin" valueType="num">
                                      <p:cBhvr>
                                        <p:cTn id="39" dur="750" fill="hold"/>
                                        <p:tgtEl>
                                          <p:spTgt spid="52"/>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fade">
                                      <p:cBhvr>
                                        <p:cTn id="43" dur="750"/>
                                        <p:tgtEl>
                                          <p:spTgt spid="56"/>
                                        </p:tgtEl>
                                      </p:cBhvr>
                                    </p:animEffect>
                                    <p:anim calcmode="lin" valueType="num">
                                      <p:cBhvr>
                                        <p:cTn id="44" dur="750" fill="hold"/>
                                        <p:tgtEl>
                                          <p:spTgt spid="56"/>
                                        </p:tgtEl>
                                        <p:attrNameLst>
                                          <p:attrName>ppt_x</p:attrName>
                                        </p:attrNameLst>
                                      </p:cBhvr>
                                      <p:tavLst>
                                        <p:tav tm="0">
                                          <p:val>
                                            <p:strVal val="#ppt_x"/>
                                          </p:val>
                                        </p:tav>
                                        <p:tav tm="100000">
                                          <p:val>
                                            <p:strVal val="#ppt_x"/>
                                          </p:val>
                                        </p:tav>
                                      </p:tavLst>
                                    </p:anim>
                                    <p:anim calcmode="lin" valueType="num">
                                      <p:cBhvr>
                                        <p:cTn id="45" dur="750" fill="hold"/>
                                        <p:tgtEl>
                                          <p:spTgt spid="56"/>
                                        </p:tgtEl>
                                        <p:attrNameLst>
                                          <p:attrName>ppt_y</p:attrName>
                                        </p:attrNameLst>
                                      </p:cBhvr>
                                      <p:tavLst>
                                        <p:tav tm="0">
                                          <p:val>
                                            <p:strVal val="#ppt_y+.1"/>
                                          </p:val>
                                        </p:tav>
                                        <p:tav tm="100000">
                                          <p:val>
                                            <p:strVal val="#ppt_y"/>
                                          </p:val>
                                        </p:tav>
                                      </p:tavLst>
                                    </p:anim>
                                  </p:childTnLst>
                                </p:cTn>
                              </p:par>
                            </p:childTnLst>
                          </p:cTn>
                        </p:par>
                        <p:par>
                          <p:cTn id="46" fill="hold">
                            <p:stCondLst>
                              <p:cond delay="5000"/>
                            </p:stCondLst>
                            <p:childTnLst>
                              <p:par>
                                <p:cTn id="47" presetID="42" presetClass="entr" presetSubtype="0" fill="hold" nodeType="after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fade">
                                      <p:cBhvr>
                                        <p:cTn id="49" dur="750"/>
                                        <p:tgtEl>
                                          <p:spTgt spid="62"/>
                                        </p:tgtEl>
                                      </p:cBhvr>
                                    </p:animEffect>
                                    <p:anim calcmode="lin" valueType="num">
                                      <p:cBhvr>
                                        <p:cTn id="50" dur="750" fill="hold"/>
                                        <p:tgtEl>
                                          <p:spTgt spid="62"/>
                                        </p:tgtEl>
                                        <p:attrNameLst>
                                          <p:attrName>ppt_x</p:attrName>
                                        </p:attrNameLst>
                                      </p:cBhvr>
                                      <p:tavLst>
                                        <p:tav tm="0">
                                          <p:val>
                                            <p:strVal val="#ppt_x"/>
                                          </p:val>
                                        </p:tav>
                                        <p:tav tm="100000">
                                          <p:val>
                                            <p:strVal val="#ppt_x"/>
                                          </p:val>
                                        </p:tav>
                                      </p:tavLst>
                                    </p:anim>
                                    <p:anim calcmode="lin" valueType="num">
                                      <p:cBhvr>
                                        <p:cTn id="51" dur="75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 y="1291828"/>
            <a:ext cx="9144000" cy="1944291"/>
            <a:chOff x="-1" y="1722437"/>
            <a:chExt cx="12192000" cy="2592388"/>
          </a:xfrm>
        </p:grpSpPr>
        <p:sp>
          <p:nvSpPr>
            <p:cNvPr id="3" name="矩形 2"/>
            <p:cNvSpPr/>
            <p:nvPr/>
          </p:nvSpPr>
          <p:spPr>
            <a:xfrm>
              <a:off x="-1" y="1722437"/>
              <a:ext cx="12191999" cy="2592387"/>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 name="矩形 1"/>
            <p:cNvSpPr/>
            <p:nvPr/>
          </p:nvSpPr>
          <p:spPr>
            <a:xfrm>
              <a:off x="7788274" y="1722438"/>
              <a:ext cx="4403725" cy="2592387"/>
            </a:xfrm>
            <a:prstGeom prst="rect">
              <a:avLst/>
            </a:prstGeom>
            <a:gradFill>
              <a:gsLst>
                <a:gs pos="100000">
                  <a:schemeClr val="accent1"/>
                </a:gs>
                <a:gs pos="0">
                  <a:schemeClr val="accent2">
                    <a:alpha val="82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cs typeface="+mn-ea"/>
                <a:sym typeface="+mn-lt"/>
              </a:endParaRPr>
            </a:p>
          </p:txBody>
        </p:sp>
        <p:sp>
          <p:nvSpPr>
            <p:cNvPr id="9" name="文本框 8"/>
            <p:cNvSpPr txBox="1"/>
            <p:nvPr/>
          </p:nvSpPr>
          <p:spPr>
            <a:xfrm>
              <a:off x="8665723" y="1846965"/>
              <a:ext cx="2648825" cy="2337647"/>
            </a:xfrm>
            <a:prstGeom prst="rect">
              <a:avLst/>
            </a:prstGeom>
            <a:noFill/>
          </p:spPr>
          <p:txBody>
            <a:bodyPr wrap="square" rtlCol="0">
              <a:spAutoFit/>
              <a:scene3d>
                <a:camera prst="orthographicFront"/>
                <a:lightRig rig="threePt" dir="t"/>
              </a:scene3d>
              <a:sp3d contourW="12700"/>
            </a:bodyPr>
            <a:lstStyle/>
            <a:p>
              <a:pPr algn="ctr"/>
              <a:r>
                <a:rPr lang="en-US" altLang="zh-CN" sz="4500" dirty="0">
                  <a:solidFill>
                    <a:schemeClr val="bg1"/>
                  </a:solidFill>
                  <a:cs typeface="+mn-ea"/>
                  <a:sym typeface="+mn-lt"/>
                </a:rPr>
                <a:t>PART</a:t>
              </a:r>
              <a:r>
                <a:rPr lang="en-US" altLang="zh-CN" sz="5400" dirty="0">
                  <a:solidFill>
                    <a:schemeClr val="bg1"/>
                  </a:solidFill>
                  <a:cs typeface="+mn-ea"/>
                  <a:sym typeface="+mn-lt"/>
                </a:rPr>
                <a:t> 02</a:t>
              </a:r>
              <a:endParaRPr lang="zh-CN" altLang="en-US" sz="5400" dirty="0">
                <a:solidFill>
                  <a:schemeClr val="bg1"/>
                </a:solidFill>
                <a:cs typeface="+mn-ea"/>
                <a:sym typeface="+mn-lt"/>
              </a:endParaRPr>
            </a:p>
          </p:txBody>
        </p:sp>
      </p:grpSp>
      <p:sp>
        <p:nvSpPr>
          <p:cNvPr id="4" name="矩形: 圆角 3"/>
          <p:cNvSpPr/>
          <p:nvPr/>
        </p:nvSpPr>
        <p:spPr>
          <a:xfrm>
            <a:off x="520065" y="2112884"/>
            <a:ext cx="3348990" cy="1943100"/>
          </a:xfrm>
          <a:prstGeom prst="roundRect">
            <a:avLst>
              <a:gd name="adj" fmla="val 9570"/>
            </a:avLst>
          </a:prstGeom>
          <a:gradFill flip="none" rotWithShape="0">
            <a:gsLst>
              <a:gs pos="100000">
                <a:schemeClr val="accent1"/>
              </a:gs>
              <a:gs pos="0">
                <a:schemeClr val="accent2"/>
              </a:gs>
            </a:gsLst>
            <a:lin ang="3000000" scaled="0"/>
          </a:gradFill>
          <a:ln>
            <a:noFill/>
          </a:ln>
          <a:effectLst>
            <a:outerShdw blurRad="190500" dist="38100" dir="8100000" algn="tr" rotWithShape="0">
              <a:prstClr val="black">
                <a:alpha val="5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nvGrpSpPr>
          <p:cNvPr id="5" name="组合 4"/>
          <p:cNvGrpSpPr/>
          <p:nvPr/>
        </p:nvGrpSpPr>
        <p:grpSpPr>
          <a:xfrm>
            <a:off x="722012" y="2531747"/>
            <a:ext cx="2903219" cy="1359633"/>
            <a:chOff x="2446332" y="1651364"/>
            <a:chExt cx="4632823" cy="1812843"/>
          </a:xfrm>
        </p:grpSpPr>
        <p:sp>
          <p:nvSpPr>
            <p:cNvPr id="6" name="文本框 5"/>
            <p:cNvSpPr txBox="1"/>
            <p:nvPr/>
          </p:nvSpPr>
          <p:spPr>
            <a:xfrm>
              <a:off x="2446332" y="1651364"/>
              <a:ext cx="4632821" cy="798407"/>
            </a:xfrm>
            <a:prstGeom prst="rect">
              <a:avLst/>
            </a:prstGeom>
            <a:noFill/>
          </p:spPr>
          <p:txBody>
            <a:bodyPr wrap="square" rtlCol="0">
              <a:spAutoFit/>
              <a:scene3d>
                <a:camera prst="orthographicFront"/>
                <a:lightRig rig="threePt" dir="t"/>
              </a:scene3d>
              <a:sp3d contourW="12700"/>
            </a:bodyPr>
            <a:lstStyle/>
            <a:p>
              <a:pPr algn="dist"/>
              <a:r>
                <a:rPr lang="zh-CN" altLang="en-US" sz="3300" dirty="0">
                  <a:solidFill>
                    <a:schemeClr val="bg1"/>
                  </a:solidFill>
                  <a:cs typeface="+mn-ea"/>
                  <a:sym typeface="+mn-lt"/>
                </a:rPr>
                <a:t>输入标题内容</a:t>
              </a:r>
            </a:p>
          </p:txBody>
        </p:sp>
        <p:sp>
          <p:nvSpPr>
            <p:cNvPr id="7" name="文本框 6"/>
            <p:cNvSpPr txBox="1"/>
            <p:nvPr/>
          </p:nvSpPr>
          <p:spPr>
            <a:xfrm>
              <a:off x="2446333" y="2481227"/>
              <a:ext cx="4632822" cy="982980"/>
            </a:xfrm>
            <a:prstGeom prst="rect">
              <a:avLst/>
            </a:prstGeom>
            <a:noFill/>
          </p:spPr>
          <p:txBody>
            <a:bodyPr wrap="square">
              <a:spAutoFit/>
              <a:scene3d>
                <a:camera prst="orthographicFront"/>
                <a:lightRig rig="threePt" dir="t"/>
              </a:scene3d>
              <a:sp3d contourW="12700"/>
            </a:bodyPr>
            <a:lstStyle/>
            <a:p>
              <a:pPr algn="l" fontAlgn="base">
                <a:lnSpc>
                  <a:spcPct val="140000"/>
                </a:lnSpc>
                <a:spcBef>
                  <a:spcPct val="0"/>
                </a:spcBef>
                <a:spcAft>
                  <a:spcPct val="0"/>
                </a:spcAft>
                <a:buFont typeface="Arial" panose="020B0604020202020204" pitchFamily="34" charset="0"/>
                <a:buNone/>
              </a:pPr>
              <a:r>
                <a:rPr lang="en-US" altLang="zh-CN" sz="750" dirty="0">
                  <a:solidFill>
                    <a:schemeClr val="bg1"/>
                  </a:solidFill>
                  <a:cs typeface="+mn-ea"/>
                  <a:sym typeface="+mn-lt"/>
                </a:rPr>
                <a:t>We have many PowerPoint </a:t>
              </a:r>
              <a:r>
                <a:rPr lang="zh-CN" altLang="en-US" sz="750" dirty="0">
                  <a:solidFill>
                    <a:schemeClr val="bg1"/>
                  </a:solidFill>
                  <a:cs typeface="+mn-ea"/>
                  <a:sym typeface="+mn-lt"/>
                </a:rPr>
                <a:t>templates</a:t>
              </a:r>
              <a:r>
                <a:rPr lang="en-US" altLang="zh-CN" sz="750" dirty="0">
                  <a:solidFill>
                    <a:schemeClr val="bg1"/>
                  </a:solidFill>
                  <a:cs typeface="+mn-ea"/>
                  <a:sym typeface="+mn-lt"/>
                </a:rPr>
                <a:t> that has been specifically designed to help anyoneWe have many PowerPoint </a:t>
              </a:r>
              <a:r>
                <a:rPr lang="zh-CN" altLang="en-US" sz="750" dirty="0">
                  <a:solidFill>
                    <a:schemeClr val="bg1"/>
                  </a:solidFill>
                  <a:cs typeface="+mn-ea"/>
                  <a:sym typeface="+mn-lt"/>
                </a:rPr>
                <a:t>templates</a:t>
              </a:r>
              <a:r>
                <a:rPr lang="en-US" altLang="zh-CN" sz="750" dirty="0">
                  <a:solidFill>
                    <a:schemeClr val="bg1"/>
                  </a:solidFill>
                  <a:cs typeface="+mn-ea"/>
                  <a:sym typeface="+mn-lt"/>
                </a:rPr>
                <a:t> that has been specifically designed to help anyone</a:t>
              </a:r>
              <a:endParaRPr lang="en-US" altLang="zh-CN" sz="750" dirty="0">
                <a:solidFill>
                  <a:schemeClr val="tx1">
                    <a:lumMod val="50000"/>
                    <a:lumOff val="50000"/>
                  </a:schemeClr>
                </a:solidFill>
                <a:cs typeface="+mn-ea"/>
                <a:sym typeface="+mn-lt"/>
              </a:endParaRPr>
            </a:p>
            <a:p>
              <a:pPr algn="ctr" fontAlgn="base">
                <a:lnSpc>
                  <a:spcPct val="140000"/>
                </a:lnSpc>
                <a:spcBef>
                  <a:spcPct val="0"/>
                </a:spcBef>
                <a:spcAft>
                  <a:spcPct val="0"/>
                </a:spcAft>
                <a:buFont typeface="Arial" panose="020B0604020202020204" pitchFamily="34" charset="0"/>
                <a:buNone/>
              </a:pPr>
              <a:endParaRPr lang="en-US" altLang="zh-CN" sz="750" dirty="0">
                <a:solidFill>
                  <a:schemeClr val="bg1"/>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961005" y="211455"/>
            <a:ext cx="2493645" cy="543560"/>
            <a:chOff x="4663" y="429"/>
            <a:chExt cx="3927" cy="856"/>
          </a:xfrm>
        </p:grpSpPr>
        <p:sp>
          <p:nvSpPr>
            <p:cNvPr id="10" name="文本框 9"/>
            <p:cNvSpPr txBox="1"/>
            <p:nvPr/>
          </p:nvSpPr>
          <p:spPr>
            <a:xfrm>
              <a:off x="4663" y="1020"/>
              <a:ext cx="3927" cy="265"/>
            </a:xfrm>
            <a:prstGeom prst="rect">
              <a:avLst/>
            </a:prstGeom>
            <a:noFill/>
          </p:spPr>
          <p:txBody>
            <a:bodyPr wrap="square">
              <a:spAutoFit/>
              <a:scene3d>
                <a:camera prst="orthographicFront"/>
                <a:lightRig rig="threePt" dir="t"/>
              </a:scene3d>
              <a:sp3d contourW="12700"/>
            </a:bodyPr>
            <a:lstStyle/>
            <a:p>
              <a:pPr algn="ctr">
                <a:lnSpc>
                  <a:spcPct val="125000"/>
                </a:lnSpc>
                <a:defRPr/>
              </a:pPr>
              <a:r>
                <a:rPr lang="en-US" altLang="zh-CN" sz="400" dirty="0">
                  <a:solidFill>
                    <a:schemeClr val="tx1">
                      <a:lumMod val="50000"/>
                      <a:lumOff val="50000"/>
                    </a:schemeClr>
                  </a:solidFill>
                  <a:cs typeface="+mn-ea"/>
                  <a:sym typeface="+mn-lt"/>
                </a:rPr>
                <a:t>We have many PowerPoint </a:t>
              </a:r>
              <a:r>
                <a:rPr lang="zh-CN" altLang="en-US" sz="400" dirty="0">
                  <a:solidFill>
                    <a:schemeClr val="tx1">
                      <a:lumMod val="50000"/>
                      <a:lumOff val="50000"/>
                    </a:schemeClr>
                  </a:solidFill>
                  <a:cs typeface="+mn-ea"/>
                  <a:sym typeface="+mn-lt"/>
                </a:rPr>
                <a:t>templates</a:t>
              </a:r>
              <a:r>
                <a:rPr lang="en-US" altLang="zh-CN" sz="400" dirty="0">
                  <a:solidFill>
                    <a:schemeClr val="tx1">
                      <a:lumMod val="50000"/>
                      <a:lumOff val="50000"/>
                    </a:schemeClr>
                  </a:solidFill>
                  <a:cs typeface="+mn-ea"/>
                  <a:sym typeface="+mn-lt"/>
                </a:rPr>
                <a:t> that has been specifically designed to help anyone</a:t>
              </a:r>
            </a:p>
          </p:txBody>
        </p:sp>
        <p:cxnSp>
          <p:nvCxnSpPr>
            <p:cNvPr id="5" name="直接连接符 4"/>
            <p:cNvCxnSpPr/>
            <p:nvPr/>
          </p:nvCxnSpPr>
          <p:spPr>
            <a:xfrm flipV="1">
              <a:off x="6377" y="984"/>
              <a:ext cx="499" cy="4"/>
            </a:xfrm>
            <a:prstGeom prst="line">
              <a:avLst/>
            </a:prstGeom>
            <a:ln w="28575" cap="rnd">
              <a:solidFill>
                <a:srgbClr val="359DB7"/>
              </a:solidFill>
              <a:round/>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5546" y="429"/>
              <a:ext cx="2330" cy="531"/>
            </a:xfrm>
            <a:prstGeom prst="rect">
              <a:avLst/>
            </a:prstGeom>
            <a:noFill/>
          </p:spPr>
          <p:txBody>
            <a:bodyPr wrap="square" rtlCol="0">
              <a:spAutoFit/>
              <a:scene3d>
                <a:camera prst="orthographicFront"/>
                <a:lightRig rig="threePt" dir="t"/>
              </a:scene3d>
              <a:sp3d contourW="12700"/>
            </a:bodyPr>
            <a:lstStyle/>
            <a:p>
              <a:r>
                <a:rPr lang="zh-CN" altLang="en-US" sz="1600" dirty="0">
                  <a:solidFill>
                    <a:srgbClr val="2B8DB0"/>
                  </a:solidFill>
                  <a:cs typeface="+mn-ea"/>
                  <a:sym typeface="+mn-lt"/>
                </a:rPr>
                <a:t>输入标题内容</a:t>
              </a:r>
            </a:p>
          </p:txBody>
        </p:sp>
      </p:grpSp>
      <p:sp>
        <p:nvSpPr>
          <p:cNvPr id="11" name="矩形 10"/>
          <p:cNvSpPr/>
          <p:nvPr/>
        </p:nvSpPr>
        <p:spPr>
          <a:xfrm>
            <a:off x="160141" y="1335638"/>
            <a:ext cx="8854632" cy="2983088"/>
          </a:xfrm>
          <a:prstGeom prst="rect">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îṣļîḑé-Rectangle 17"/>
          <p:cNvSpPr/>
          <p:nvPr/>
        </p:nvSpPr>
        <p:spPr>
          <a:xfrm>
            <a:off x="3389486" y="1335638"/>
            <a:ext cx="2399995" cy="1913844"/>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50">
              <a:cs typeface="+mn-ea"/>
              <a:sym typeface="+mn-lt"/>
            </a:endParaRPr>
          </a:p>
        </p:txBody>
      </p:sp>
      <p:cxnSp>
        <p:nvCxnSpPr>
          <p:cNvPr id="13" name="îṣļîḑé-Straight Connector 5"/>
          <p:cNvCxnSpPr/>
          <p:nvPr/>
        </p:nvCxnSpPr>
        <p:spPr>
          <a:xfrm>
            <a:off x="3386931" y="1335638"/>
            <a:ext cx="0" cy="191384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îṣļîḑé-Straight Connector 6"/>
          <p:cNvCxnSpPr/>
          <p:nvPr/>
        </p:nvCxnSpPr>
        <p:spPr>
          <a:xfrm>
            <a:off x="5773383" y="1335638"/>
            <a:ext cx="0" cy="191384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îṣļîḑé-Rectangle 17"/>
          <p:cNvSpPr/>
          <p:nvPr/>
        </p:nvSpPr>
        <p:spPr>
          <a:xfrm>
            <a:off x="970839" y="1335638"/>
            <a:ext cx="2399995" cy="1913844"/>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50">
              <a:cs typeface="+mn-ea"/>
              <a:sym typeface="+mn-lt"/>
            </a:endParaRPr>
          </a:p>
        </p:txBody>
      </p:sp>
      <p:sp>
        <p:nvSpPr>
          <p:cNvPr id="27" name="îṣļîḑé-Rectangle 17"/>
          <p:cNvSpPr/>
          <p:nvPr/>
        </p:nvSpPr>
        <p:spPr>
          <a:xfrm>
            <a:off x="5803542" y="1335638"/>
            <a:ext cx="2399995" cy="1913844"/>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50">
              <a:cs typeface="+mn-ea"/>
              <a:sym typeface="+mn-lt"/>
            </a:endParaRPr>
          </a:p>
        </p:txBody>
      </p:sp>
      <p:sp>
        <p:nvSpPr>
          <p:cNvPr id="20" name="矩形 19"/>
          <p:cNvSpPr/>
          <p:nvPr/>
        </p:nvSpPr>
        <p:spPr>
          <a:xfrm>
            <a:off x="970839" y="1335638"/>
            <a:ext cx="7232698" cy="191384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文本框 20"/>
          <p:cNvSpPr txBox="1"/>
          <p:nvPr/>
        </p:nvSpPr>
        <p:spPr>
          <a:xfrm>
            <a:off x="1265561" y="3545577"/>
            <a:ext cx="6612878" cy="768350"/>
          </a:xfrm>
          <a:prstGeom prst="rect">
            <a:avLst/>
          </a:prstGeom>
          <a:noFill/>
        </p:spPr>
        <p:txBody>
          <a:bodyPr wrap="square" rtlCol="0">
            <a:spAutoFit/>
            <a:scene3d>
              <a:camera prst="orthographicFront"/>
              <a:lightRig rig="threePt" dir="t"/>
            </a:scene3d>
            <a:sp3d contourW="12700"/>
          </a:bodyPr>
          <a:lstStyle/>
          <a:p>
            <a:pPr algn="ctr">
              <a:lnSpc>
                <a:spcPct val="150000"/>
              </a:lnSpc>
              <a:spcAft>
                <a:spcPts val="600"/>
              </a:spcAft>
            </a:pPr>
            <a:r>
              <a:rPr lang="zh-CN" altLang="en-US" sz="800" spc="100" dirty="0">
                <a:solidFill>
                  <a:schemeClr val="bg1"/>
                </a:solidFill>
                <a:cs typeface="+mn-ea"/>
                <a:sym typeface="+mn-lt"/>
              </a:rPr>
              <a:t>单击输入标题内容，单击输入标题内容单击输入标题内容单击输入标题内容单击输入标题内容单击输入标题内容，单击输入标题内容单击输入标题内容单击输入标题内容单击输入标题内容</a:t>
            </a:r>
            <a:endParaRPr lang="zh-CN" altLang="en-US" sz="1000" spc="100" dirty="0">
              <a:solidFill>
                <a:schemeClr val="tx1">
                  <a:lumMod val="75000"/>
                  <a:lumOff val="25000"/>
                </a:schemeClr>
              </a:solidFill>
              <a:cs typeface="+mn-ea"/>
              <a:sym typeface="+mn-lt"/>
            </a:endParaRPr>
          </a:p>
          <a:p>
            <a:pPr>
              <a:lnSpc>
                <a:spcPct val="150000"/>
              </a:lnSpc>
              <a:spcAft>
                <a:spcPts val="600"/>
              </a:spcAft>
            </a:pPr>
            <a:endParaRPr lang="en-US" altLang="zh-CN" sz="1000" dirty="0">
              <a:solidFill>
                <a:schemeClr val="bg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0-#ppt_w/2"/>
                                          </p:val>
                                        </p:tav>
                                        <p:tav tm="100000">
                                          <p:val>
                                            <p:strVal val="#ppt_x"/>
                                          </p:val>
                                        </p:tav>
                                      </p:tavLst>
                                    </p:anim>
                                    <p:anim calcmode="lin" valueType="num">
                                      <p:cBhvr additive="base">
                                        <p:cTn id="14"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0-#ppt_w/2"/>
                                          </p:val>
                                        </p:tav>
                                        <p:tav tm="100000">
                                          <p:val>
                                            <p:strVal val="#ppt_x"/>
                                          </p:val>
                                        </p:tav>
                                      </p:tavLst>
                                    </p:anim>
                                    <p:anim calcmode="lin" valueType="num">
                                      <p:cBhvr additive="base">
                                        <p:cTn id="20" dur="500" fill="hold"/>
                                        <p:tgtEl>
                                          <p:spTgt spid="27"/>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26" grpId="0" bldLvl="0" animBg="1"/>
      <p:bldP spid="27" grpId="0" bldLvl="0" animBg="1"/>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4"/>
</p:tagLst>
</file>

<file path=ppt/theme/theme1.xml><?xml version="1.0" encoding="utf-8"?>
<a:theme xmlns:a="http://schemas.openxmlformats.org/drawingml/2006/main" name="Office 主题​​">
  <a:themeElements>
    <a:clrScheme name="1欧美渐变">
      <a:dk1>
        <a:sysClr val="windowText" lastClr="000000"/>
      </a:dk1>
      <a:lt1>
        <a:sysClr val="window" lastClr="FFFFFF"/>
      </a:lt1>
      <a:dk2>
        <a:srgbClr val="44546A"/>
      </a:dk2>
      <a:lt2>
        <a:srgbClr val="E7E6E6"/>
      </a:lt2>
      <a:accent1>
        <a:srgbClr val="3FAFC0"/>
      </a:accent1>
      <a:accent2>
        <a:srgbClr val="13639C"/>
      </a:accent2>
      <a:accent3>
        <a:srgbClr val="A5A5A5"/>
      </a:accent3>
      <a:accent4>
        <a:srgbClr val="FFC000"/>
      </a:accent4>
      <a:accent5>
        <a:srgbClr val="5B9BD5"/>
      </a:accent5>
      <a:accent6>
        <a:srgbClr val="70AD47"/>
      </a:accent6>
      <a:hlink>
        <a:srgbClr val="000000"/>
      </a:hlink>
      <a:folHlink>
        <a:srgbClr val="954F72"/>
      </a:folHlink>
    </a:clrScheme>
    <a:fontScheme name="rjdghwrn">
      <a:majorFont>
        <a:latin typeface="字魂59号-创粗黑"/>
        <a:ea typeface="字魂59号-创粗黑"/>
        <a:cs typeface=""/>
      </a:majorFont>
      <a:minorFont>
        <a:latin typeface="字魂59号-创粗黑"/>
        <a:ea typeface="字魂59号-创粗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TotalTime>
  <Words>1897</Words>
  <Application>Microsoft Office PowerPoint</Application>
  <PresentationFormat>全屏显示(16:9)</PresentationFormat>
  <Paragraphs>271</Paragraphs>
  <Slides>24</Slides>
  <Notes>24</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24</vt:i4>
      </vt:variant>
    </vt:vector>
  </HeadingPairs>
  <TitlesOfParts>
    <vt:vector size="29" baseType="lpstr">
      <vt:lpstr>宋体</vt:lpstr>
      <vt:lpstr>字魂59号-创粗黑</vt:lpstr>
      <vt:lpstr>Arial</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41</dc:title>
  <dc:creator/>
  <cp:lastModifiedBy>Administrator</cp:lastModifiedBy>
  <cp:revision>74</cp:revision>
  <dcterms:created xsi:type="dcterms:W3CDTF">2018-09-26T07:16:00Z</dcterms:created>
  <dcterms:modified xsi:type="dcterms:W3CDTF">2019-09-11T05:31:51Z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2052-11.1.0.8894</vt:lpwstr>
  </property>
</Properties>
</file>