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3"/>
    <p:sldId id="411" r:id="rId4"/>
    <p:sldId id="435" r:id="rId5"/>
    <p:sldId id="413" r:id="rId6"/>
    <p:sldId id="415" r:id="rId7"/>
    <p:sldId id="414" r:id="rId8"/>
    <p:sldId id="416" r:id="rId9"/>
    <p:sldId id="419" r:id="rId10"/>
    <p:sldId id="418" r:id="rId11"/>
    <p:sldId id="417" r:id="rId12"/>
    <p:sldId id="420" r:id="rId13"/>
    <p:sldId id="422" r:id="rId14"/>
    <p:sldId id="421" r:id="rId15"/>
    <p:sldId id="436" r:id="rId16"/>
    <p:sldId id="424" r:id="rId17"/>
    <p:sldId id="423" r:id="rId18"/>
    <p:sldId id="425" r:id="rId19"/>
    <p:sldId id="426" r:id="rId20"/>
    <p:sldId id="42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78C6"/>
    <a:srgbClr val="005794"/>
    <a:srgbClr val="5E2887"/>
    <a:srgbClr val="2B85D9"/>
    <a:srgbClr val="6557C0"/>
    <a:srgbClr val="7A6BC7"/>
    <a:srgbClr val="FFFFFF"/>
    <a:srgbClr val="DCDCDC"/>
    <a:srgbClr val="F0F0F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0" d="100"/>
          <a:sy n="80" d="100"/>
        </p:scale>
        <p:origin x="486" y="90"/>
      </p:cViewPr>
      <p:guideLst>
        <p:guide orient="horz" pos="2139"/>
        <p:guide pos="377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4" Type="http://schemas.microsoft.com/office/2011/relationships/chartColorStyle" Target="colors2.xml"/><Relationship Id="rId3" Type="http://schemas.microsoft.com/office/2011/relationships/chartStyle" Target="style2.xml"/><Relationship Id="rId2" Type="http://schemas.openxmlformats.org/officeDocument/2006/relationships/themeOverride" Target="../theme/themeOverride2.xml"/><Relationship Id="rId1" Type="http://schemas.openxmlformats.org/officeDocument/2006/relationships/oleObject" Target="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oleObject" Target="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oleObject" Target="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oleObject" Target="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oleObject" Target="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FFFF">
                <a:lumMod val="75000"/>
              </a:srgb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121280"/>
        <c:axId val="153748608"/>
      </c:barChart>
      <c:catAx>
        <c:axId val="1511212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</a:p>
        </c:txPr>
        <c:crossAx val="153748608"/>
        <c:crosses val="autoZero"/>
        <c:auto val="1"/>
        <c:lblAlgn val="ctr"/>
        <c:lblOffset val="100"/>
        <c:noMultiLvlLbl val="0"/>
      </c:catAx>
      <c:valAx>
        <c:axId val="15374860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Arial" panose="020B0604020202020204" pitchFamily="34" charset="0"/>
              </a:defRPr>
            </a:pPr>
          </a:p>
        </c:txPr>
        <c:crossAx val="151121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E2887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1</c:v>
                </c:pt>
                <c:pt idx="3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FFFF">
                  <a:lumMod val="75000"/>
                </a:srgb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FFFFF">
                  <a:lumMod val="75000"/>
                </a:srgb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FFFFF">
                  <a:lumMod val="75000"/>
                </a:srgbClr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FFFFF">
                  <a:lumMod val="75000"/>
                </a:srgbClr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5527808"/>
        <c:axId val="155537792"/>
      </c:barChart>
      <c:catAx>
        <c:axId val="155527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</a:p>
        </c:txPr>
        <c:crossAx val="155537792"/>
        <c:crosses val="autoZero"/>
        <c:auto val="1"/>
        <c:lblAlgn val="ctr"/>
        <c:lblOffset val="100"/>
        <c:noMultiLvlLbl val="0"/>
      </c:catAx>
      <c:valAx>
        <c:axId val="155537792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</a:p>
        </c:txPr>
        <c:crossAx val="155527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circle/>
      </p:transition>
    </mc:Choice>
    <mc:Fallback>
      <p:transition spd="slow" advTm="2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208280" y="342900"/>
            <a:ext cx="3195320" cy="710565"/>
          </a:xfrm>
          <a:prstGeom prst="rect">
            <a:avLst/>
          </a:prstGeom>
          <a:gradFill>
            <a:gsLst>
              <a:gs pos="0">
                <a:schemeClr val="bg2">
                  <a:lumMod val="95000"/>
                </a:schemeClr>
              </a:gs>
              <a:gs pos="100000">
                <a:srgbClr val="DCDCDC">
                  <a:alpha val="0"/>
                </a:srgbClr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787400" y="437515"/>
            <a:ext cx="2616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2"/>
                  <a:stretch>
                    <a:fillRect/>
                  </a:stretch>
                </a:blipFill>
                <a:latin typeface="思源黑体 CN Bold" panose="020B0800000000000000" charset="-122"/>
                <a:ea typeface="思源黑体 CN Bold" panose="020B0800000000000000" charset="-122"/>
              </a:rPr>
              <a:t>在此输入标题</a:t>
            </a:r>
            <a:endParaRPr lang="zh-CN" altLang="en-US" sz="2800">
              <a:blipFill>
                <a:blip r:embed="rId2"/>
                <a:stretch>
                  <a:fillRect/>
                </a:stretch>
              </a:blip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3"/>
          <a:srcRect l="44470"/>
          <a:stretch>
            <a:fillRect/>
          </a:stretch>
        </p:blipFill>
        <p:spPr>
          <a:xfrm>
            <a:off x="-34290" y="142875"/>
            <a:ext cx="602615" cy="1085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circle/>
      </p:transition>
    </mc:Choice>
    <mc:Fallback>
      <p:transition spd="slow" advTm="2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circle/>
      </p:transition>
    </mc:Choice>
    <mc:Fallback>
      <p:transition spd="slow" advTm="2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800" advTm="2000">
        <p:circle/>
      </p:transition>
    </mc:Choice>
    <mc:Fallback>
      <p:transition spd="slow" advTm="2000">
        <p:circle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image" Target="../media/image1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4.xml"/><Relationship Id="rId7" Type="http://schemas.openxmlformats.org/officeDocument/2006/relationships/image" Target="../media/image3.svg"/><Relationship Id="rId6" Type="http://schemas.openxmlformats.org/officeDocument/2006/relationships/image" Target="../media/image12.png"/><Relationship Id="rId5" Type="http://schemas.openxmlformats.org/officeDocument/2006/relationships/image" Target="../media/image2.svg"/><Relationship Id="rId4" Type="http://schemas.openxmlformats.org/officeDocument/2006/relationships/image" Target="../media/image11.png"/><Relationship Id="rId3" Type="http://schemas.openxmlformats.org/officeDocument/2006/relationships/image" Target="../media/image1.sv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image" Target="../media/image4.sv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image" Target="../media/image1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chart" Target="../charts/chart6.xml"/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2" Type="http://schemas.openxmlformats.org/officeDocument/2006/relationships/image" Target="../media/image14.jpeg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image" Target="../media/image1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千库网_蓝色光效科技城市背景_背景编号5988116"/>
          <p:cNvPicPr>
            <a:picLocks noChangeAspect="1"/>
          </p:cNvPicPr>
          <p:nvPr/>
        </p:nvPicPr>
        <p:blipFill>
          <a:blip r:embed="rId1"/>
          <a:srcRect l="8203" r="8203"/>
          <a:stretch>
            <a:fillRect/>
          </a:stretch>
        </p:blipFill>
        <p:spPr>
          <a:xfrm>
            <a:off x="-38100" y="0"/>
            <a:ext cx="122301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38100" y="-19685"/>
            <a:ext cx="12209145" cy="6898005"/>
          </a:xfrm>
          <a:prstGeom prst="rect">
            <a:avLst/>
          </a:prstGeom>
          <a:gradFill>
            <a:gsLst>
              <a:gs pos="0">
                <a:srgbClr val="0C294F"/>
              </a:gs>
              <a:gs pos="41000">
                <a:srgbClr val="11366D">
                  <a:alpha val="85000"/>
                </a:srgbClr>
              </a:gs>
              <a:gs pos="100000">
                <a:srgbClr val="7030A0">
                  <a:alpha val="58000"/>
                </a:srgb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325610" y="725805"/>
            <a:ext cx="610235" cy="76200"/>
          </a:xfrm>
          <a:prstGeom prst="rect">
            <a:avLst/>
          </a:prstGeom>
          <a:solidFill>
            <a:srgbClr val="5736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5ABD"/>
              </a:solidFill>
              <a:cs typeface="思源黑体 CN Normal" panose="020B040000000000000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195435" y="507365"/>
            <a:ext cx="8896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>
                <a:solidFill>
                  <a:schemeClr val="bg2">
                    <a:lumMod val="95000"/>
                  </a:schemeClr>
                </a:solidFill>
                <a:cs typeface="思源黑体 CN Normal" panose="020B0400000000000000" charset="-122"/>
              </a:rPr>
              <a:t>LOGO</a:t>
            </a:r>
            <a:endParaRPr lang="en-US" altLang="zh-CN">
              <a:solidFill>
                <a:schemeClr val="bg2">
                  <a:lumMod val="95000"/>
                </a:schemeClr>
              </a:solidFill>
              <a:cs typeface="思源黑体 CN Normal" panose="020B04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72690" y="2254250"/>
            <a:ext cx="7611745" cy="119888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4000"/>
              </a:prstClr>
            </a:outerShdw>
          </a:effectLst>
          <a:scene3d>
            <a:camera prst="perspectiveFront"/>
            <a:lightRig rig="threePt" dir="t"/>
          </a:scene3d>
        </p:spPr>
        <p:txBody>
          <a:bodyPr wrap="square" rtlCol="0">
            <a:spAutoFit/>
          </a:bodyPr>
          <a:lstStyle/>
          <a:p>
            <a:pPr algn="l"/>
            <a:r>
              <a:rPr lang="zh-CN" altLang="en-US" sz="7200">
                <a:solidFill>
                  <a:schemeClr val="bg1"/>
                </a:solidFill>
                <a:effectLst>
                  <a:outerShdw blurRad="50800" dist="38100" dir="2700000" algn="tl" rotWithShape="0">
                    <a:srgbClr val="9651CB">
                      <a:alpha val="69000"/>
                    </a:srgbClr>
                  </a:outerShdw>
                </a:effectLst>
                <a:latin typeface="思源黑体 CN Bold" panose="020B0800000000000000" charset="-122"/>
                <a:ea typeface="思源黑体 CN Bold" panose="020B0800000000000000" charset="-122"/>
              </a:rPr>
              <a:t>商业地产项目规划</a:t>
            </a:r>
            <a:endParaRPr lang="zh-CN" altLang="en-US" sz="7200">
              <a:solidFill>
                <a:schemeClr val="bg1"/>
              </a:solidFill>
              <a:effectLst>
                <a:outerShdw blurRad="50800" dist="38100" dir="2700000" algn="tl" rotWithShape="0">
                  <a:srgbClr val="9651CB">
                    <a:alpha val="69000"/>
                  </a:srgbClr>
                </a:outerShdw>
              </a:effectLst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7845" y="473710"/>
            <a:ext cx="52095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gradFill>
                  <a:gsLst>
                    <a:gs pos="29000">
                      <a:srgbClr val="0D9BFF"/>
                    </a:gs>
                    <a:gs pos="100000">
                      <a:srgbClr val="9651CB"/>
                    </a:gs>
                  </a:gsLst>
                  <a:lin ang="5400000" scaled="0"/>
                </a:gradFill>
                <a:latin typeface="思源黑体 CN Normal" panose="020B0400000000000000" charset="-122"/>
                <a:ea typeface="思源黑体 CN Normal" panose="020B0400000000000000" charset="-122"/>
              </a:rPr>
              <a:t>BUSINESS PLANNING</a:t>
            </a:r>
            <a:endParaRPr lang="zh-CN" altLang="en-US" sz="2000">
              <a:gradFill>
                <a:gsLst>
                  <a:gs pos="29000">
                    <a:srgbClr val="0D9BFF"/>
                  </a:gs>
                  <a:gs pos="100000">
                    <a:srgbClr val="9651CB"/>
                  </a:gs>
                </a:gsLst>
                <a:lin ang="5400000" scaled="0"/>
              </a:gradFill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031095" y="535305"/>
            <a:ext cx="15436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>
                <a:gradFill>
                  <a:gsLst>
                    <a:gs pos="43000">
                      <a:srgbClr val="0D9BFF"/>
                    </a:gs>
                    <a:gs pos="100000">
                      <a:srgbClr val="9651CB"/>
                    </a:gs>
                  </a:gsLst>
                  <a:lin ang="5400000" scaled="0"/>
                </a:gra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在此输入公司名称</a:t>
            </a:r>
            <a:endParaRPr lang="zh-CN" altLang="en-US" sz="1200">
              <a:gradFill>
                <a:gsLst>
                  <a:gs pos="43000">
                    <a:srgbClr val="0D9BFF"/>
                  </a:gs>
                  <a:gs pos="100000">
                    <a:srgbClr val="9651CB"/>
                  </a:gs>
                </a:gsLst>
                <a:lin ang="5400000" scaled="0"/>
              </a:gra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72690" y="3395980"/>
            <a:ext cx="74631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>
                <a:solidFill>
                  <a:schemeClr val="bg2">
                    <a:lumMod val="9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Enter the core text content here.</a:t>
            </a:r>
            <a:r>
              <a:rPr lang="en-US" altLang="zh-CN" sz="1200">
                <a:solidFill>
                  <a:schemeClr val="bg2">
                    <a:lumMod val="9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Enter the core text content here.Enter the core text core here.Enter the core text content here.Enter the core text content here. Enter the core text content here.  </a:t>
            </a:r>
            <a:endParaRPr lang="en-US" altLang="zh-CN" sz="1200">
              <a:solidFill>
                <a:schemeClr val="bg2">
                  <a:lumMod val="9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98645" y="4358640"/>
            <a:ext cx="1586230" cy="302260"/>
            <a:chOff x="10768" y="6831"/>
            <a:chExt cx="2019" cy="476"/>
          </a:xfrm>
          <a:gradFill>
            <a:gsLst>
              <a:gs pos="95000">
                <a:srgbClr val="7159C9">
                  <a:alpha val="78000"/>
                </a:srgbClr>
              </a:gs>
              <a:gs pos="2000">
                <a:srgbClr val="4B61C6">
                  <a:alpha val="75000"/>
                </a:srgbClr>
              </a:gs>
              <a:gs pos="49000">
                <a:srgbClr val="3965C5">
                  <a:alpha val="55000"/>
                </a:srgbClr>
              </a:gs>
            </a:gsLst>
            <a:lin ang="2700000" scaled="0"/>
          </a:gradFill>
        </p:grpSpPr>
        <p:sp>
          <p:nvSpPr>
            <p:cNvPr id="228" name="流程图: 终止 227"/>
            <p:cNvSpPr/>
            <p:nvPr/>
          </p:nvSpPr>
          <p:spPr>
            <a:xfrm>
              <a:off x="10768" y="6831"/>
              <a:ext cx="1440" cy="476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9" name="流程图: 终止 228"/>
            <p:cNvSpPr/>
            <p:nvPr/>
          </p:nvSpPr>
          <p:spPr>
            <a:xfrm>
              <a:off x="11347" y="6831"/>
              <a:ext cx="1440" cy="476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30" name="文本框 229"/>
          <p:cNvSpPr txBox="1"/>
          <p:nvPr/>
        </p:nvSpPr>
        <p:spPr>
          <a:xfrm>
            <a:off x="4553585" y="4358640"/>
            <a:ext cx="1336040" cy="30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汇报：</a:t>
            </a:r>
            <a:endParaRPr lang="zh-CN" altLang="en-US" sz="140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56045" y="4354195"/>
            <a:ext cx="1586230" cy="302260"/>
            <a:chOff x="10768" y="6831"/>
            <a:chExt cx="2019" cy="476"/>
          </a:xfrm>
          <a:gradFill>
            <a:gsLst>
              <a:gs pos="95000">
                <a:srgbClr val="7159C9">
                  <a:alpha val="78000"/>
                </a:srgbClr>
              </a:gs>
              <a:gs pos="2000">
                <a:srgbClr val="4B61C6">
                  <a:alpha val="75000"/>
                </a:srgbClr>
              </a:gs>
              <a:gs pos="49000">
                <a:srgbClr val="3965C5">
                  <a:alpha val="55000"/>
                </a:srgbClr>
              </a:gs>
            </a:gsLst>
            <a:lin ang="2700000" scaled="0"/>
          </a:gradFill>
        </p:grpSpPr>
        <p:sp>
          <p:nvSpPr>
            <p:cNvPr id="10" name="流程图: 终止 9"/>
            <p:cNvSpPr/>
            <p:nvPr/>
          </p:nvSpPr>
          <p:spPr>
            <a:xfrm>
              <a:off x="10768" y="6831"/>
              <a:ext cx="1440" cy="476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流程图: 终止 10"/>
            <p:cNvSpPr/>
            <p:nvPr/>
          </p:nvSpPr>
          <p:spPr>
            <a:xfrm>
              <a:off x="11347" y="6831"/>
              <a:ext cx="1440" cy="476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610985" y="4354195"/>
            <a:ext cx="1336040" cy="30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部门：项目部</a:t>
            </a:r>
            <a:endParaRPr lang="zh-CN" altLang="en-US" sz="140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wedge/>
      </p:transition>
    </mc:Choice>
    <mc:Fallback>
      <p:transition spd="slow" advTm="2000">
        <p:wedg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1038225" y="1844040"/>
            <a:ext cx="9718675" cy="4309745"/>
            <a:chOff x="1635" y="2904"/>
            <a:chExt cx="15305" cy="6787"/>
          </a:xfrm>
        </p:grpSpPr>
        <p:pic>
          <p:nvPicPr>
            <p:cNvPr id="106" name="图片 105" descr="C:\Users\Administrator\Desktop\千库网\千库网_商务大气金融理财创意摄影图_摄影图编号87017.jpg千库网_商务大气金融理财创意摄影图_摄影图编号87017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9875" y="7055"/>
              <a:ext cx="7065" cy="2616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1885" y="3228"/>
              <a:ext cx="728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635" y="3104"/>
              <a:ext cx="1377" cy="1059"/>
              <a:chOff x="5643638" y="2685208"/>
              <a:chExt cx="874252" cy="672355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759824" y="2685208"/>
                <a:ext cx="672355" cy="672355"/>
              </a:xfrm>
              <a:prstGeom prst="ellipse">
                <a:avLst/>
              </a:prstGeom>
              <a:gradFill>
                <a:gsLst>
                  <a:gs pos="98000">
                    <a:srgbClr val="5E2887"/>
                  </a:gs>
                  <a:gs pos="0">
                    <a:srgbClr val="0C294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5643638" y="2770919"/>
                <a:ext cx="874252" cy="521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01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endParaRPr>
              </a:p>
            </p:txBody>
          </p:sp>
        </p:grpSp>
        <p:sp>
          <p:nvSpPr>
            <p:cNvPr id="83" name="矩形 82"/>
            <p:cNvSpPr/>
            <p:nvPr/>
          </p:nvSpPr>
          <p:spPr>
            <a:xfrm>
              <a:off x="1688" y="7076"/>
              <a:ext cx="7935" cy="2615"/>
            </a:xfrm>
            <a:prstGeom prst="rect">
              <a:avLst/>
            </a:pr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Normal" panose="020B0400000000000000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979" y="8166"/>
              <a:ext cx="7353" cy="1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060" y="2904"/>
              <a:ext cx="252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3120" y="3436"/>
              <a:ext cx="558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0125" y="3228"/>
              <a:ext cx="728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9875" y="3104"/>
              <a:ext cx="1377" cy="1059"/>
              <a:chOff x="5643638" y="2685208"/>
              <a:chExt cx="874252" cy="672355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5759824" y="2685208"/>
                <a:ext cx="672355" cy="672355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endParaRP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5643638" y="2770919"/>
                <a:ext cx="874252" cy="521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0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2</a:t>
                </a: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endParaRPr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11300" y="2904"/>
              <a:ext cx="252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11360" y="3436"/>
              <a:ext cx="558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885" y="5258"/>
              <a:ext cx="728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1635" y="5134"/>
              <a:ext cx="1377" cy="1059"/>
              <a:chOff x="5643638" y="2685208"/>
              <a:chExt cx="874252" cy="672355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5759824" y="2685208"/>
                <a:ext cx="672355" cy="672355"/>
              </a:xfrm>
              <a:prstGeom prst="ellipse">
                <a:avLst/>
              </a:prstGeom>
              <a:solidFill>
                <a:schemeClr val="bg2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endParaRP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5643638" y="2770919"/>
                <a:ext cx="874252" cy="521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03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endParaRPr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3060" y="4934"/>
              <a:ext cx="252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120" y="5466"/>
              <a:ext cx="558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0125" y="5258"/>
              <a:ext cx="728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9875" y="5134"/>
              <a:ext cx="1377" cy="1059"/>
              <a:chOff x="5643638" y="2685208"/>
              <a:chExt cx="874252" cy="672355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5759824" y="2685208"/>
                <a:ext cx="672355" cy="672355"/>
              </a:xfrm>
              <a:prstGeom prst="ellipse">
                <a:avLst/>
              </a:prstGeom>
              <a:gradFill>
                <a:gsLst>
                  <a:gs pos="98000">
                    <a:srgbClr val="5E2887"/>
                  </a:gs>
                  <a:gs pos="0">
                    <a:srgbClr val="0C294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endParaRPr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5643638" y="2770919"/>
                <a:ext cx="874252" cy="521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rPr>
                  <a:t>04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endParaRPr>
              </a:p>
            </p:txBody>
          </p:sp>
        </p:grpSp>
        <p:sp>
          <p:nvSpPr>
            <p:cNvPr id="103" name="文本框 102"/>
            <p:cNvSpPr txBox="1"/>
            <p:nvPr/>
          </p:nvSpPr>
          <p:spPr>
            <a:xfrm>
              <a:off x="11300" y="4934"/>
              <a:ext cx="252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360" y="5466"/>
              <a:ext cx="558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2090" y="7399"/>
              <a:ext cx="492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00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CONTENT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blinds/>
      </p:transition>
    </mc:Choice>
    <mc:Fallback>
      <p:transition spd="slow" advTm="200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618355" y="1745615"/>
            <a:ext cx="7573645" cy="3565525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2878455" y="-722630"/>
            <a:ext cx="8317230" cy="8301990"/>
            <a:chOff x="2037" y="2524"/>
            <a:chExt cx="6242" cy="6230"/>
          </a:xfrm>
        </p:grpSpPr>
        <p:pic>
          <p:nvPicPr>
            <p:cNvPr id="2" name="图片 1" descr="千库网_蓝色光效科技城市背景_背景编号5988116"/>
            <p:cNvPicPr>
              <a:picLocks noChangeAspect="1"/>
            </p:cNvPicPr>
            <p:nvPr/>
          </p:nvPicPr>
          <p:blipFill>
            <a:blip r:embed="rId1"/>
            <a:srcRect l="27176" t="16778" r="33813"/>
            <a:stretch>
              <a:fillRect/>
            </a:stretch>
          </p:blipFill>
          <p:spPr>
            <a:xfrm flipH="1">
              <a:off x="2037" y="2524"/>
              <a:ext cx="6230" cy="6230"/>
            </a:xfrm>
            <a:prstGeom prst="ellipse">
              <a:avLst/>
            </a:prstGeom>
          </p:spPr>
        </p:pic>
        <p:sp>
          <p:nvSpPr>
            <p:cNvPr id="3" name="椭圆 2"/>
            <p:cNvSpPr/>
            <p:nvPr/>
          </p:nvSpPr>
          <p:spPr>
            <a:xfrm flipH="1">
              <a:off x="2037" y="2524"/>
              <a:ext cx="6243" cy="6231"/>
            </a:xfrm>
            <a:prstGeom prst="ellipse">
              <a:avLst/>
            </a:prstGeom>
            <a:gradFill>
              <a:gsLst>
                <a:gs pos="0">
                  <a:srgbClr val="0C294F">
                    <a:alpha val="60000"/>
                  </a:srgbClr>
                </a:gs>
                <a:gs pos="41000">
                  <a:srgbClr val="11366D">
                    <a:alpha val="36000"/>
                  </a:srgbClr>
                </a:gs>
                <a:gs pos="100000">
                  <a:srgbClr val="7030A0">
                    <a:alpha val="45000"/>
                  </a:srgb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67095" y="2351405"/>
            <a:ext cx="5721985" cy="2222500"/>
            <a:chOff x="9397" y="3703"/>
            <a:chExt cx="9011" cy="3500"/>
          </a:xfrm>
        </p:grpSpPr>
        <p:sp>
          <p:nvSpPr>
            <p:cNvPr id="20" name="文本框 19"/>
            <p:cNvSpPr txBox="1"/>
            <p:nvPr/>
          </p:nvSpPr>
          <p:spPr>
            <a:xfrm>
              <a:off x="11325" y="3703"/>
              <a:ext cx="1488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>
                  <a:blipFill>
                    <a:blip r:embed="rId2"/>
                    <a:stretch>
                      <a:fillRect/>
                    </a:stretch>
                  </a:blipFill>
                  <a:latin typeface="思源黑体 CN Normal" panose="020B0400000000000000" charset="-122"/>
                  <a:ea typeface="思源黑体 CN Normal" panose="020B0400000000000000" charset="-122"/>
                </a:rPr>
                <a:t>3</a:t>
              </a:r>
              <a:endParaRPr lang="en-US" altLang="zh-CN" sz="6000">
                <a:blipFill>
                  <a:blip r:embed="rId2"/>
                  <a:stretch>
                    <a:fillRect/>
                  </a:stretch>
                </a:blip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397" y="5134"/>
              <a:ext cx="69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>
                  <a:blipFill>
                    <a:blip r:embed="rId2"/>
                    <a:stretch>
                      <a:fillRect/>
                    </a:stretch>
                  </a:blipFill>
                  <a:latin typeface="思源黑体 CN Bold" panose="020B0800000000000000" charset="-122"/>
                  <a:ea typeface="思源黑体 CN Bold" panose="020B0800000000000000" charset="-122"/>
                </a:rPr>
                <a:t>在此输入标题内容</a:t>
              </a:r>
              <a:endParaRPr lang="zh-CN" altLang="en-US" sz="4000">
                <a:blipFill>
                  <a:blip r:embed="rId2"/>
                  <a:stretch>
                    <a:fillRect/>
                  </a:stretch>
                </a:blip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522" y="6187"/>
              <a:ext cx="888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l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Enter important text 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.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 text 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important text  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core 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 text  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core 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 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important text 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 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 text 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 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452" y="4021"/>
              <a:ext cx="687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blipFill>
                    <a:blip r:embed="rId2"/>
                    <a:stretch>
                      <a:fillRect/>
                    </a:stretch>
                  </a:blipFill>
                  <a:latin typeface="思源黑体 CN Normal" panose="020B0400000000000000" charset="-122"/>
                  <a:ea typeface="思源黑体 CN Normal" panose="020B0400000000000000" charset="-122"/>
                </a:rPr>
                <a:t>PATR  </a:t>
              </a:r>
              <a:r>
                <a:rPr lang="zh-CN" altLang="en-US" sz="4000">
                  <a:blipFill>
                    <a:blip r:embed="rId2"/>
                    <a:stretch>
                      <a:fillRect/>
                    </a:stretch>
                  </a:blipFill>
                  <a:latin typeface="思源黑体 CN Normal" panose="020B0400000000000000" charset="-122"/>
                  <a:ea typeface="思源黑体 CN Normal" panose="020B0400000000000000" charset="-122"/>
                </a:rPr>
                <a:t>　</a:t>
              </a:r>
              <a:r>
                <a:rPr lang="en-US" altLang="zh-CN" sz="4000">
                  <a:blipFill>
                    <a:blip r:embed="rId2"/>
                    <a:stretch>
                      <a:fillRect/>
                    </a:stretch>
                  </a:blipFill>
                  <a:latin typeface="思源黑体 CN Normal" panose="020B0400000000000000" charset="-122"/>
                  <a:ea typeface="思源黑体 CN Normal" panose="020B0400000000000000" charset="-122"/>
                </a:rPr>
                <a:t>THREE</a:t>
              </a:r>
              <a:endParaRPr lang="en-US" altLang="zh-CN" sz="4000">
                <a:blipFill>
                  <a:blip r:embed="rId2"/>
                  <a:stretch>
                    <a:fillRect/>
                  </a:stretch>
                </a:blip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split orient="vert" dir="in"/>
      </p:transition>
    </mc:Choice>
    <mc:Fallback>
      <p:transition spd="slow" advTm="2000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5800" y="1730375"/>
            <a:ext cx="10464800" cy="4256405"/>
            <a:chOff x="1080" y="2725"/>
            <a:chExt cx="16480" cy="6703"/>
          </a:xfrm>
        </p:grpSpPr>
        <p:graphicFrame>
          <p:nvGraphicFramePr>
            <p:cNvPr id="18" name="Chart 8"/>
            <p:cNvGraphicFramePr/>
            <p:nvPr/>
          </p:nvGraphicFramePr>
          <p:xfrm>
            <a:off x="1080" y="2916"/>
            <a:ext cx="7932" cy="535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21" name="Rectangle 12"/>
            <p:cNvSpPr/>
            <p:nvPr/>
          </p:nvSpPr>
          <p:spPr>
            <a:xfrm>
              <a:off x="1799" y="8903"/>
              <a:ext cx="6955" cy="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</a:t>
              </a:r>
              <a:endParaRPr 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22" name="Chart 19"/>
            <p:cNvGraphicFramePr/>
            <p:nvPr/>
          </p:nvGraphicFramePr>
          <p:xfrm>
            <a:off x="9628" y="2916"/>
            <a:ext cx="7932" cy="535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5" name="Rectangle 22"/>
            <p:cNvSpPr/>
            <p:nvPr/>
          </p:nvSpPr>
          <p:spPr>
            <a:xfrm>
              <a:off x="10116" y="8903"/>
              <a:ext cx="6955" cy="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</a:t>
              </a:r>
              <a:endParaRPr 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Arial" panose="020B0604020202020204" pitchFamily="34" charset="0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600" y="8428"/>
              <a:ext cx="381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TEXT</a:t>
              </a:r>
              <a:endParaRPr kumimoji="0" lang="en-US" altLang="en-US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2021" y="8428"/>
              <a:ext cx="381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TEXT</a:t>
              </a:r>
              <a:endParaRPr kumimoji="0" lang="en-US" altLang="en-US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873" y="8065"/>
              <a:ext cx="15090" cy="120"/>
            </a:xfrm>
            <a:prstGeom prst="rect">
              <a:avLst/>
            </a:prstGeom>
            <a:solidFill>
              <a:schemeClr val="bg2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Normal" panose="020B0400000000000000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9343" y="2725"/>
              <a:ext cx="0" cy="5325"/>
            </a:xfrm>
            <a:prstGeom prst="line">
              <a:avLst/>
            </a:prstGeom>
            <a:ln>
              <a:solidFill>
                <a:srgbClr val="1C5EB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comb/>
      </p:transition>
    </mc:Choice>
    <mc:Fallback>
      <p:transition spd="slow" advTm="2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52780" y="1696720"/>
            <a:ext cx="10853420" cy="3898900"/>
            <a:chOff x="1028" y="2672"/>
            <a:chExt cx="17092" cy="614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679" y="2815"/>
              <a:ext cx="1537" cy="5716"/>
              <a:chOff x="6952943" y="1849062"/>
              <a:chExt cx="975984" cy="3629393"/>
            </a:xfrm>
          </p:grpSpPr>
          <p:sp>
            <p:nvSpPr>
              <p:cNvPr id="23" name="菱形 22"/>
              <p:cNvSpPr/>
              <p:nvPr/>
            </p:nvSpPr>
            <p:spPr>
              <a:xfrm>
                <a:off x="6964785" y="1849062"/>
                <a:ext cx="964142" cy="964142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dirty="0"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endParaRPr>
              </a:p>
            </p:txBody>
          </p:sp>
          <p:sp>
            <p:nvSpPr>
              <p:cNvPr id="24" name="菱形 23"/>
              <p:cNvSpPr/>
              <p:nvPr/>
            </p:nvSpPr>
            <p:spPr>
              <a:xfrm>
                <a:off x="6952943" y="4514313"/>
                <a:ext cx="964141" cy="964142"/>
              </a:xfrm>
              <a:prstGeom prst="diamond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endParaRPr>
              </a:p>
            </p:txBody>
          </p:sp>
          <p:sp>
            <p:nvSpPr>
              <p:cNvPr id="25" name="菱形 24"/>
              <p:cNvSpPr/>
              <p:nvPr/>
            </p:nvSpPr>
            <p:spPr>
              <a:xfrm>
                <a:off x="6952945" y="3230975"/>
                <a:ext cx="964142" cy="964142"/>
              </a:xfrm>
              <a:prstGeom prst="diamond">
                <a:avLst/>
              </a:prstGeom>
              <a:gradFill>
                <a:gsLst>
                  <a:gs pos="98000">
                    <a:srgbClr val="5E2887"/>
                  </a:gs>
                  <a:gs pos="0">
                    <a:srgbClr val="0C294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dirty="0"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endParaRPr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12360" y="2886"/>
              <a:ext cx="38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2420" y="3418"/>
              <a:ext cx="558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2420" y="4891"/>
              <a:ext cx="38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2480" y="5423"/>
              <a:ext cx="558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2480" y="7012"/>
              <a:ext cx="38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540" y="7544"/>
              <a:ext cx="558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pic>
          <p:nvPicPr>
            <p:cNvPr id="6" name="图片 5" descr="C:\Users\Administrator\Desktop\千库网\千库网_城市建筑摄影图_摄影图编号74588.jpg千库网_城市建筑摄影图_摄影图编号74588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028" y="2672"/>
              <a:ext cx="9209" cy="6140"/>
            </a:xfrm>
            <a:prstGeom prst="rect">
              <a:avLst/>
            </a:prstGeom>
          </p:spPr>
        </p:pic>
        <p:pic>
          <p:nvPicPr>
            <p:cNvPr id="10" name="图片 9" descr="303b343532343035353bc9ccd2b5c4a3d0cd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19" y="3236"/>
              <a:ext cx="676" cy="676"/>
            </a:xfrm>
            <a:prstGeom prst="rect">
              <a:avLst/>
            </a:prstGeom>
          </p:spPr>
        </p:pic>
        <p:pic>
          <p:nvPicPr>
            <p:cNvPr id="11" name="图片 10" descr="303b343532323438323bc9ccd2b5c4a3cabd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067" y="7382"/>
              <a:ext cx="780" cy="780"/>
            </a:xfrm>
            <a:prstGeom prst="rect">
              <a:avLst/>
            </a:prstGeom>
          </p:spPr>
        </p:pic>
        <p:pic>
          <p:nvPicPr>
            <p:cNvPr id="12" name="图片 11" descr="303b32313536363238333bc9ccd2b5c2a5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014" y="5321"/>
              <a:ext cx="841" cy="841"/>
            </a:xfrm>
            <a:prstGeom prst="rect">
              <a:avLst/>
            </a:prstGeom>
          </p:spPr>
        </p:pic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wheel spokes="2"/>
      </p:transition>
    </mc:Choice>
    <mc:Fallback>
      <p:transition spd="slow" advTm="2000">
        <p:wheel spokes="2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8840" y="2130425"/>
            <a:ext cx="10560685" cy="3776345"/>
            <a:chOff x="1384" y="3355"/>
            <a:chExt cx="16631" cy="5947"/>
          </a:xfrm>
        </p:grpSpPr>
        <p:grpSp>
          <p:nvGrpSpPr>
            <p:cNvPr id="5" name="组合3"/>
            <p:cNvGrpSpPr/>
            <p:nvPr/>
          </p:nvGrpSpPr>
          <p:grpSpPr bwMode="auto">
            <a:xfrm>
              <a:off x="7072" y="3392"/>
              <a:ext cx="1794" cy="2853"/>
              <a:chOff x="3008635" y="1967798"/>
              <a:chExt cx="1112911" cy="1769992"/>
            </a:xfrm>
            <a:solidFill>
              <a:schemeClr val="bg2">
                <a:lumMod val="65000"/>
              </a:schemeClr>
            </a:solidFill>
          </p:grpSpPr>
          <p:sp>
            <p:nvSpPr>
              <p:cNvPr id="6" name="形状6"/>
              <p:cNvSpPr/>
              <p:nvPr/>
            </p:nvSpPr>
            <p:spPr bwMode="auto">
              <a:xfrm>
                <a:off x="3321669" y="1967798"/>
                <a:ext cx="799877" cy="1769992"/>
              </a:xfrm>
              <a:custGeom>
                <a:avLst/>
                <a:gdLst>
                  <a:gd name="T0" fmla="*/ 163 w 375"/>
                  <a:gd name="T1" fmla="*/ 0 h 830"/>
                  <a:gd name="T2" fmla="*/ 369 w 375"/>
                  <a:gd name="T3" fmla="*/ 195 h 830"/>
                  <a:gd name="T4" fmla="*/ 284 w 375"/>
                  <a:gd name="T5" fmla="*/ 409 h 830"/>
                  <a:gd name="T6" fmla="*/ 375 w 375"/>
                  <a:gd name="T7" fmla="*/ 628 h 830"/>
                  <a:gd name="T8" fmla="*/ 375 w 375"/>
                  <a:gd name="T9" fmla="*/ 629 h 830"/>
                  <a:gd name="T10" fmla="*/ 174 w 375"/>
                  <a:gd name="T11" fmla="*/ 830 h 830"/>
                  <a:gd name="T12" fmla="*/ 174 w 375"/>
                  <a:gd name="T13" fmla="*/ 829 h 830"/>
                  <a:gd name="T14" fmla="*/ 0 w 375"/>
                  <a:gd name="T15" fmla="*/ 409 h 830"/>
                  <a:gd name="T16" fmla="*/ 163 w 375"/>
                  <a:gd name="T17" fmla="*/ 0 h 8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75"/>
                  <a:gd name="T28" fmla="*/ 0 h 830"/>
                  <a:gd name="T29" fmla="*/ 375 w 375"/>
                  <a:gd name="T30" fmla="*/ 830 h 8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75" h="830">
                    <a:moveTo>
                      <a:pt x="163" y="0"/>
                    </a:moveTo>
                    <a:cubicBezTo>
                      <a:pt x="369" y="195"/>
                      <a:pt x="369" y="195"/>
                      <a:pt x="369" y="195"/>
                    </a:cubicBezTo>
                    <a:cubicBezTo>
                      <a:pt x="312" y="255"/>
                      <a:pt x="284" y="326"/>
                      <a:pt x="284" y="409"/>
                    </a:cubicBezTo>
                    <a:cubicBezTo>
                      <a:pt x="284" y="495"/>
                      <a:pt x="314" y="568"/>
                      <a:pt x="375" y="628"/>
                    </a:cubicBezTo>
                    <a:cubicBezTo>
                      <a:pt x="375" y="629"/>
                      <a:pt x="375" y="629"/>
                      <a:pt x="375" y="629"/>
                    </a:cubicBezTo>
                    <a:cubicBezTo>
                      <a:pt x="174" y="830"/>
                      <a:pt x="174" y="830"/>
                      <a:pt x="174" y="830"/>
                    </a:cubicBezTo>
                    <a:cubicBezTo>
                      <a:pt x="174" y="829"/>
                      <a:pt x="174" y="829"/>
                      <a:pt x="174" y="829"/>
                    </a:cubicBezTo>
                    <a:cubicBezTo>
                      <a:pt x="58" y="713"/>
                      <a:pt x="0" y="573"/>
                      <a:pt x="0" y="409"/>
                    </a:cubicBezTo>
                    <a:cubicBezTo>
                      <a:pt x="0" y="250"/>
                      <a:pt x="54" y="114"/>
                      <a:pt x="1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+mn-ea"/>
                  <a:sym typeface="+mn-lt"/>
                </a:endParaRPr>
              </a:p>
            </p:txBody>
          </p:sp>
          <p:sp>
            <p:nvSpPr>
              <p:cNvPr id="7" name="形状2"/>
              <p:cNvSpPr/>
              <p:nvPr/>
            </p:nvSpPr>
            <p:spPr>
              <a:xfrm rot="16200000">
                <a:off x="3033719" y="2670795"/>
                <a:ext cx="313828" cy="36399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2"/>
            <p:cNvGrpSpPr/>
            <p:nvPr/>
          </p:nvGrpSpPr>
          <p:grpSpPr bwMode="auto">
            <a:xfrm>
              <a:off x="10377" y="3355"/>
              <a:ext cx="1737" cy="2850"/>
              <a:chOff x="5057865" y="1944015"/>
              <a:chExt cx="1077500" cy="1767489"/>
            </a:xfrm>
            <a:solidFill>
              <a:schemeClr val="bg2">
                <a:lumMod val="75000"/>
              </a:schemeClr>
            </a:solidFill>
          </p:grpSpPr>
          <p:sp>
            <p:nvSpPr>
              <p:cNvPr id="10" name="形状6"/>
              <p:cNvSpPr/>
              <p:nvPr/>
            </p:nvSpPr>
            <p:spPr bwMode="auto">
              <a:xfrm>
                <a:off x="5057865" y="1944015"/>
                <a:ext cx="797141" cy="1767489"/>
              </a:xfrm>
              <a:custGeom>
                <a:avLst/>
                <a:gdLst/>
                <a:ahLst/>
                <a:cxnLst>
                  <a:cxn ang="0">
                    <a:pos x="201" y="0"/>
                  </a:cxn>
                  <a:cxn ang="0">
                    <a:pos x="374" y="420"/>
                  </a:cxn>
                  <a:cxn ang="0">
                    <a:pos x="211" y="829"/>
                  </a:cxn>
                  <a:cxn ang="0">
                    <a:pos x="5" y="634"/>
                  </a:cxn>
                  <a:cxn ang="0">
                    <a:pos x="90" y="420"/>
                  </a:cxn>
                  <a:cxn ang="0">
                    <a:pos x="0" y="201"/>
                  </a:cxn>
                  <a:cxn ang="0">
                    <a:pos x="201" y="0"/>
                  </a:cxn>
                </a:cxnLst>
                <a:rect l="0" t="0" r="r" b="b"/>
                <a:pathLst>
                  <a:path w="374" h="829">
                    <a:moveTo>
                      <a:pt x="201" y="0"/>
                    </a:moveTo>
                    <a:cubicBezTo>
                      <a:pt x="316" y="116"/>
                      <a:pt x="374" y="256"/>
                      <a:pt x="374" y="420"/>
                    </a:cubicBezTo>
                    <a:cubicBezTo>
                      <a:pt x="374" y="579"/>
                      <a:pt x="320" y="715"/>
                      <a:pt x="211" y="829"/>
                    </a:cubicBezTo>
                    <a:cubicBezTo>
                      <a:pt x="5" y="634"/>
                      <a:pt x="5" y="634"/>
                      <a:pt x="5" y="634"/>
                    </a:cubicBezTo>
                    <a:cubicBezTo>
                      <a:pt x="62" y="574"/>
                      <a:pt x="90" y="503"/>
                      <a:pt x="90" y="420"/>
                    </a:cubicBezTo>
                    <a:cubicBezTo>
                      <a:pt x="90" y="335"/>
                      <a:pt x="60" y="262"/>
                      <a:pt x="0" y="201"/>
                    </a:cubicBezTo>
                    <a:lnTo>
                      <a:pt x="20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10312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lt"/>
                </a:endParaRPr>
              </a:p>
            </p:txBody>
          </p:sp>
          <p:sp>
            <p:nvSpPr>
              <p:cNvPr id="11" name="形状2"/>
              <p:cNvSpPr/>
              <p:nvPr/>
            </p:nvSpPr>
            <p:spPr>
              <a:xfrm rot="5400000" flipH="1">
                <a:off x="5795417" y="2670836"/>
                <a:ext cx="315848" cy="364048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1"/>
            <p:cNvGrpSpPr/>
            <p:nvPr/>
          </p:nvGrpSpPr>
          <p:grpSpPr bwMode="auto">
            <a:xfrm>
              <a:off x="8215" y="5551"/>
              <a:ext cx="2850" cy="1761"/>
              <a:chOff x="3717226" y="3305933"/>
              <a:chExt cx="1767489" cy="1092393"/>
            </a:xfrm>
            <a:solidFill>
              <a:srgbClr val="1C5EB8"/>
            </a:solidFill>
          </p:grpSpPr>
          <p:sp>
            <p:nvSpPr>
              <p:cNvPr id="14" name="形状2"/>
              <p:cNvSpPr/>
              <p:nvPr/>
            </p:nvSpPr>
            <p:spPr>
              <a:xfrm rot="10800000" flipH="1">
                <a:off x="4434680" y="4034195"/>
                <a:ext cx="313756" cy="364131"/>
              </a:xfrm>
              <a:prstGeom prst="triangle">
                <a:avLst/>
              </a:prstGeom>
              <a:gradFill>
                <a:gsLst>
                  <a:gs pos="98000">
                    <a:srgbClr val="5E2887"/>
                  </a:gs>
                  <a:gs pos="0">
                    <a:srgbClr val="0C294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形状6"/>
              <p:cNvSpPr/>
              <p:nvPr/>
            </p:nvSpPr>
            <p:spPr bwMode="auto">
              <a:xfrm>
                <a:off x="3717226" y="3305933"/>
                <a:ext cx="1767489" cy="799414"/>
              </a:xfrm>
              <a:custGeom>
                <a:avLst/>
                <a:gdLst/>
                <a:ahLst/>
                <a:cxnLst>
                  <a:cxn ang="0">
                    <a:pos x="628" y="0"/>
                  </a:cxn>
                  <a:cxn ang="0">
                    <a:pos x="629" y="0"/>
                  </a:cxn>
                  <a:cxn ang="0">
                    <a:pos x="829" y="201"/>
                  </a:cxn>
                  <a:cxn ang="0">
                    <a:pos x="829" y="201"/>
                  </a:cxn>
                  <a:cxn ang="0">
                    <a:pos x="409" y="375"/>
                  </a:cxn>
                  <a:cxn ang="0">
                    <a:pos x="0" y="212"/>
                  </a:cxn>
                  <a:cxn ang="0">
                    <a:pos x="196" y="6"/>
                  </a:cxn>
                  <a:cxn ang="0">
                    <a:pos x="409" y="91"/>
                  </a:cxn>
                  <a:cxn ang="0">
                    <a:pos x="628" y="0"/>
                  </a:cxn>
                </a:cxnLst>
                <a:rect l="0" t="0" r="r" b="b"/>
                <a:pathLst>
                  <a:path w="829" h="375">
                    <a:moveTo>
                      <a:pt x="628" y="0"/>
                    </a:moveTo>
                    <a:cubicBezTo>
                      <a:pt x="629" y="0"/>
                      <a:pt x="629" y="0"/>
                      <a:pt x="629" y="0"/>
                    </a:cubicBezTo>
                    <a:cubicBezTo>
                      <a:pt x="829" y="201"/>
                      <a:pt x="829" y="201"/>
                      <a:pt x="829" y="201"/>
                    </a:cubicBezTo>
                    <a:cubicBezTo>
                      <a:pt x="829" y="201"/>
                      <a:pt x="829" y="201"/>
                      <a:pt x="829" y="201"/>
                    </a:cubicBezTo>
                    <a:cubicBezTo>
                      <a:pt x="713" y="317"/>
                      <a:pt x="573" y="375"/>
                      <a:pt x="409" y="375"/>
                    </a:cubicBezTo>
                    <a:cubicBezTo>
                      <a:pt x="250" y="375"/>
                      <a:pt x="114" y="321"/>
                      <a:pt x="0" y="212"/>
                    </a:cubicBezTo>
                    <a:cubicBezTo>
                      <a:pt x="196" y="6"/>
                      <a:pt x="196" y="6"/>
                      <a:pt x="196" y="6"/>
                    </a:cubicBezTo>
                    <a:cubicBezTo>
                      <a:pt x="255" y="63"/>
                      <a:pt x="326" y="91"/>
                      <a:pt x="409" y="91"/>
                    </a:cubicBezTo>
                    <a:cubicBezTo>
                      <a:pt x="495" y="91"/>
                      <a:pt x="568" y="61"/>
                      <a:pt x="628" y="0"/>
                    </a:cubicBezTo>
                    <a:close/>
                  </a:path>
                </a:pathLst>
              </a:custGeom>
              <a:gradFill>
                <a:gsLst>
                  <a:gs pos="98000">
                    <a:srgbClr val="5E2887"/>
                  </a:gs>
                  <a:gs pos="0">
                    <a:srgbClr val="0C294F"/>
                  </a:gs>
                </a:gsLst>
                <a:lin ang="2700000" scaled="0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10312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lt"/>
                </a:endParaRPr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12375" y="3784"/>
              <a:ext cx="38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2435" y="4316"/>
              <a:ext cx="5580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005" y="3784"/>
              <a:ext cx="38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384" y="4316"/>
              <a:ext cx="5580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734" y="7312"/>
              <a:ext cx="38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810" y="7850"/>
              <a:ext cx="5580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735" y="4316"/>
              <a:ext cx="48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rPr>
                <a:t>A</a:t>
              </a:r>
              <a:endParaRPr lang="en-US" altLang="zh-CN" sz="24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360" y="6000"/>
              <a:ext cx="48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rPr>
                <a:t>B</a:t>
              </a:r>
              <a:endParaRPr lang="en-US" altLang="zh-CN" sz="24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920" y="4316"/>
              <a:ext cx="48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rPr>
                <a:t>C</a:t>
              </a:r>
              <a:endParaRPr lang="en-US" altLang="zh-CN" sz="24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pic>
          <p:nvPicPr>
            <p:cNvPr id="40" name="图片 39" descr="303b343532343030303bcafdbedd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9272" y="4412"/>
              <a:ext cx="795" cy="795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618355" y="1745615"/>
            <a:ext cx="7573645" cy="3565525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2878455" y="-722630"/>
            <a:ext cx="8317230" cy="8301990"/>
            <a:chOff x="2037" y="2524"/>
            <a:chExt cx="6242" cy="6230"/>
          </a:xfrm>
        </p:grpSpPr>
        <p:pic>
          <p:nvPicPr>
            <p:cNvPr id="2" name="图片 1" descr="千库网_蓝色光效科技城市背景_背景编号5988116"/>
            <p:cNvPicPr>
              <a:picLocks noChangeAspect="1"/>
            </p:cNvPicPr>
            <p:nvPr/>
          </p:nvPicPr>
          <p:blipFill>
            <a:blip r:embed="rId1"/>
            <a:srcRect l="27176" t="16778" r="33813"/>
            <a:stretch>
              <a:fillRect/>
            </a:stretch>
          </p:blipFill>
          <p:spPr>
            <a:xfrm flipH="1">
              <a:off x="2037" y="2524"/>
              <a:ext cx="6230" cy="6230"/>
            </a:xfrm>
            <a:prstGeom prst="ellipse">
              <a:avLst/>
            </a:prstGeom>
          </p:spPr>
        </p:pic>
        <p:sp>
          <p:nvSpPr>
            <p:cNvPr id="3" name="椭圆 2"/>
            <p:cNvSpPr/>
            <p:nvPr/>
          </p:nvSpPr>
          <p:spPr>
            <a:xfrm flipH="1">
              <a:off x="2037" y="2524"/>
              <a:ext cx="6243" cy="6231"/>
            </a:xfrm>
            <a:prstGeom prst="ellipse">
              <a:avLst/>
            </a:prstGeom>
            <a:gradFill>
              <a:gsLst>
                <a:gs pos="0">
                  <a:srgbClr val="0C294F">
                    <a:alpha val="60000"/>
                  </a:srgbClr>
                </a:gs>
                <a:gs pos="41000">
                  <a:srgbClr val="11366D">
                    <a:alpha val="36000"/>
                  </a:srgbClr>
                </a:gs>
                <a:gs pos="100000">
                  <a:srgbClr val="7030A0">
                    <a:alpha val="45000"/>
                  </a:srgb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67095" y="2351405"/>
            <a:ext cx="5721985" cy="2222500"/>
            <a:chOff x="9397" y="3703"/>
            <a:chExt cx="9011" cy="3500"/>
          </a:xfrm>
        </p:grpSpPr>
        <p:sp>
          <p:nvSpPr>
            <p:cNvPr id="20" name="文本框 19"/>
            <p:cNvSpPr txBox="1"/>
            <p:nvPr/>
          </p:nvSpPr>
          <p:spPr>
            <a:xfrm>
              <a:off x="11365" y="3703"/>
              <a:ext cx="1286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>
                  <a:blipFill>
                    <a:blip r:embed="rId2"/>
                    <a:stretch>
                      <a:fillRect/>
                    </a:stretch>
                  </a:blipFill>
                  <a:latin typeface="思源黑体 CN Normal" panose="020B0400000000000000" charset="-122"/>
                  <a:ea typeface="思源黑体 CN Normal" panose="020B0400000000000000" charset="-122"/>
                </a:rPr>
                <a:t>4</a:t>
              </a:r>
              <a:endParaRPr lang="en-US" altLang="zh-CN" sz="6000">
                <a:blipFill>
                  <a:blip r:embed="rId2"/>
                  <a:stretch>
                    <a:fillRect/>
                  </a:stretch>
                </a:blip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397" y="5134"/>
              <a:ext cx="69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>
                  <a:blipFill>
                    <a:blip r:embed="rId2"/>
                    <a:stretch>
                      <a:fillRect/>
                    </a:stretch>
                  </a:blipFill>
                  <a:latin typeface="思源黑体 CN Bold" panose="020B0800000000000000" charset="-122"/>
                  <a:ea typeface="思源黑体 CN Bold" panose="020B0800000000000000" charset="-122"/>
                </a:rPr>
                <a:t>在此输入标题内容</a:t>
              </a:r>
              <a:endParaRPr lang="zh-CN" altLang="en-US" sz="4000">
                <a:blipFill>
                  <a:blip r:embed="rId2"/>
                  <a:stretch>
                    <a:fillRect/>
                  </a:stretch>
                </a:blip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522" y="6187"/>
              <a:ext cx="888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l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Enter important text 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.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 text 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important text  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core 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 text  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core 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 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important text 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 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 text 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 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452" y="4021"/>
              <a:ext cx="687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blipFill>
                    <a:blip r:embed="rId2"/>
                    <a:stretch>
                      <a:fillRect/>
                    </a:stretch>
                  </a:blipFill>
                  <a:latin typeface="思源黑体 CN Normal" panose="020B0400000000000000" charset="-122"/>
                  <a:ea typeface="思源黑体 CN Normal" panose="020B0400000000000000" charset="-122"/>
                </a:rPr>
                <a:t>PATR  </a:t>
              </a:r>
              <a:r>
                <a:rPr lang="zh-CN" altLang="en-US" sz="4000">
                  <a:blipFill>
                    <a:blip r:embed="rId2"/>
                    <a:stretch>
                      <a:fillRect/>
                    </a:stretch>
                  </a:blipFill>
                  <a:latin typeface="思源黑体 CN Normal" panose="020B0400000000000000" charset="-122"/>
                  <a:ea typeface="思源黑体 CN Normal" panose="020B0400000000000000" charset="-122"/>
                </a:rPr>
                <a:t>　</a:t>
              </a:r>
              <a:r>
                <a:rPr lang="en-US" altLang="zh-CN" sz="4000">
                  <a:blipFill>
                    <a:blip r:embed="rId2"/>
                    <a:stretch>
                      <a:fillRect/>
                    </a:stretch>
                  </a:blipFill>
                  <a:latin typeface="思源黑体 CN Normal" panose="020B0400000000000000" charset="-122"/>
                  <a:ea typeface="思源黑体 CN Normal" panose="020B0400000000000000" charset="-122"/>
                </a:rPr>
                <a:t>FOUR</a:t>
              </a:r>
              <a:endParaRPr lang="en-US" altLang="zh-CN" sz="4000">
                <a:blipFill>
                  <a:blip r:embed="rId2"/>
                  <a:stretch>
                    <a:fillRect/>
                  </a:stretch>
                </a:blip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split orient="vert" dir="in"/>
      </p:transition>
    </mc:Choice>
    <mc:Fallback>
      <p:transition spd="slow" advTm="2000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35050" y="1722755"/>
            <a:ext cx="10048240" cy="4309745"/>
            <a:chOff x="1630" y="2713"/>
            <a:chExt cx="15824" cy="6787"/>
          </a:xfrm>
        </p:grpSpPr>
        <p:grpSp>
          <p:nvGrpSpPr>
            <p:cNvPr id="2" name="组合 1"/>
            <p:cNvGrpSpPr/>
            <p:nvPr/>
          </p:nvGrpSpPr>
          <p:grpSpPr>
            <a:xfrm>
              <a:off x="10143" y="2713"/>
              <a:ext cx="7311" cy="2643"/>
              <a:chOff x="791510" y="1346635"/>
              <a:chExt cx="4958964" cy="1792585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91510" y="1346635"/>
                <a:ext cx="2708449" cy="1792585"/>
                <a:chOff x="638976" y="1482166"/>
                <a:chExt cx="2941506" cy="1946834"/>
              </a:xfrm>
            </p:grpSpPr>
            <p:grpSp>
              <p:nvGrpSpPr>
                <p:cNvPr id="4" name="组合 3"/>
                <p:cNvGrpSpPr/>
                <p:nvPr/>
              </p:nvGrpSpPr>
              <p:grpSpPr>
                <a:xfrm>
                  <a:off x="638976" y="1482166"/>
                  <a:ext cx="2941506" cy="1946834"/>
                  <a:chOff x="738128" y="1532313"/>
                  <a:chExt cx="3162661" cy="2093205"/>
                </a:xfrm>
              </p:grpSpPr>
              <p:sp>
                <p:nvSpPr>
                  <p:cNvPr id="11" name="椭圆 10"/>
                  <p:cNvSpPr/>
                  <p:nvPr/>
                </p:nvSpPr>
                <p:spPr>
                  <a:xfrm>
                    <a:off x="1272857" y="1532313"/>
                    <a:ext cx="2093205" cy="209320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思源黑体 CN Normal" panose="020B0400000000000000" charset="-122"/>
                      <a:ea typeface="思源黑体 CN Normal" panose="020B0400000000000000" charset="-122"/>
                      <a:cs typeface="思源黑体 CN Normal" panose="020B0400000000000000" charset="-122"/>
                    </a:endParaRPr>
                  </a:p>
                </p:txBody>
              </p:sp>
              <p:graphicFrame>
                <p:nvGraphicFramePr>
                  <p:cNvPr id="12" name="图表 11"/>
                  <p:cNvGraphicFramePr/>
                  <p:nvPr/>
                </p:nvGraphicFramePr>
                <p:xfrm>
                  <a:off x="738128" y="1619479"/>
                  <a:ext cx="3162661" cy="1918872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1"/>
                  </a:graphicData>
                </a:graphic>
              </p:graphicFrame>
            </p:grpSp>
            <p:sp>
              <p:nvSpPr>
                <p:cNvPr id="10" name="文本框 9"/>
                <p:cNvSpPr txBox="1"/>
                <p:nvPr/>
              </p:nvSpPr>
              <p:spPr>
                <a:xfrm>
                  <a:off x="1553441" y="2146980"/>
                  <a:ext cx="1168251" cy="6054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思源黑体 CN Normal" panose="020B0400000000000000" charset="-122"/>
                      <a:ea typeface="思源黑体 CN Normal" panose="020B0400000000000000" charset="-122"/>
                      <a:cs typeface="思源黑体 CN Normal" panose="020B0400000000000000" charset="-122"/>
                    </a:rPr>
                    <a:t>50%</a:t>
                  </a:r>
                  <a:endPara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endParaRPr>
                </a:p>
              </p:txBody>
            </p:sp>
          </p:grpSp>
          <p:grpSp>
            <p:nvGrpSpPr>
              <p:cNvPr id="5" name="组合 4"/>
              <p:cNvGrpSpPr/>
              <p:nvPr/>
            </p:nvGrpSpPr>
            <p:grpSpPr>
              <a:xfrm>
                <a:off x="3042025" y="1346635"/>
                <a:ext cx="2708449" cy="1792585"/>
                <a:chOff x="638976" y="1482166"/>
                <a:chExt cx="2941506" cy="1946834"/>
              </a:xfrm>
            </p:grpSpPr>
            <p:grpSp>
              <p:nvGrpSpPr>
                <p:cNvPr id="6" name="组合 5"/>
                <p:cNvGrpSpPr/>
                <p:nvPr/>
              </p:nvGrpSpPr>
              <p:grpSpPr>
                <a:xfrm>
                  <a:off x="638976" y="1482166"/>
                  <a:ext cx="2941506" cy="1946834"/>
                  <a:chOff x="738128" y="1532313"/>
                  <a:chExt cx="3162661" cy="2093205"/>
                </a:xfrm>
              </p:grpSpPr>
              <p:sp>
                <p:nvSpPr>
                  <p:cNvPr id="7" name="椭圆 6"/>
                  <p:cNvSpPr/>
                  <p:nvPr/>
                </p:nvSpPr>
                <p:spPr>
                  <a:xfrm>
                    <a:off x="1272857" y="1532313"/>
                    <a:ext cx="2093205" cy="209320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思源黑体 CN Normal" panose="020B0400000000000000" charset="-122"/>
                      <a:ea typeface="思源黑体 CN Normal" panose="020B0400000000000000" charset="-122"/>
                      <a:cs typeface="思源黑体 CN Normal" panose="020B0400000000000000" charset="-122"/>
                    </a:endParaRPr>
                  </a:p>
                </p:txBody>
              </p:sp>
              <p:graphicFrame>
                <p:nvGraphicFramePr>
                  <p:cNvPr id="8" name="图表 7"/>
                  <p:cNvGraphicFramePr/>
                  <p:nvPr/>
                </p:nvGraphicFramePr>
                <p:xfrm>
                  <a:off x="738128" y="1619478"/>
                  <a:ext cx="3162661" cy="1918872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2"/>
                  </a:graphicData>
                </a:graphic>
              </p:graphicFrame>
            </p:grpSp>
            <p:sp>
              <p:nvSpPr>
                <p:cNvPr id="13" name="文本框 12"/>
                <p:cNvSpPr txBox="1"/>
                <p:nvPr/>
              </p:nvSpPr>
              <p:spPr>
                <a:xfrm>
                  <a:off x="1553441" y="2146980"/>
                  <a:ext cx="1168251" cy="6054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思源黑体 CN Normal" panose="020B0400000000000000" charset="-122"/>
                      <a:ea typeface="思源黑体 CN Normal" panose="020B0400000000000000" charset="-122"/>
                      <a:cs typeface="思源黑体 CN Normal" panose="020B0400000000000000" charset="-122"/>
                    </a:rPr>
                    <a:t>30%</a:t>
                  </a:r>
                  <a:endPara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endParaRPr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>
              <a:off x="10143" y="6261"/>
              <a:ext cx="7311" cy="2643"/>
              <a:chOff x="791510" y="1346635"/>
              <a:chExt cx="4958964" cy="179258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791510" y="1346635"/>
                <a:ext cx="2708449" cy="1792585"/>
                <a:chOff x="638976" y="1482166"/>
                <a:chExt cx="2941506" cy="1946834"/>
              </a:xfrm>
            </p:grpSpPr>
            <p:grpSp>
              <p:nvGrpSpPr>
                <p:cNvPr id="20" name="组合 19"/>
                <p:cNvGrpSpPr/>
                <p:nvPr/>
              </p:nvGrpSpPr>
              <p:grpSpPr>
                <a:xfrm>
                  <a:off x="638976" y="1482166"/>
                  <a:ext cx="2941506" cy="1946834"/>
                  <a:chOff x="738128" y="1532313"/>
                  <a:chExt cx="3162661" cy="2093205"/>
                </a:xfrm>
              </p:grpSpPr>
              <p:sp>
                <p:nvSpPr>
                  <p:cNvPr id="22" name="椭圆 21"/>
                  <p:cNvSpPr/>
                  <p:nvPr/>
                </p:nvSpPr>
                <p:spPr>
                  <a:xfrm>
                    <a:off x="1272857" y="1532313"/>
                    <a:ext cx="2093205" cy="209320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思源黑体 CN Normal" panose="020B0400000000000000" charset="-122"/>
                      <a:ea typeface="思源黑体 CN Normal" panose="020B0400000000000000" charset="-122"/>
                      <a:cs typeface="思源黑体 CN Normal" panose="020B0400000000000000" charset="-122"/>
                    </a:endParaRPr>
                  </a:p>
                </p:txBody>
              </p:sp>
              <p:graphicFrame>
                <p:nvGraphicFramePr>
                  <p:cNvPr id="23" name="图表 22"/>
                  <p:cNvGraphicFramePr/>
                  <p:nvPr/>
                </p:nvGraphicFramePr>
                <p:xfrm>
                  <a:off x="738128" y="1619479"/>
                  <a:ext cx="3162661" cy="1918872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3"/>
                  </a:graphicData>
                </a:graphic>
              </p:graphicFrame>
            </p:grpSp>
            <p:sp>
              <p:nvSpPr>
                <p:cNvPr id="21" name="文本框 20"/>
                <p:cNvSpPr txBox="1"/>
                <p:nvPr/>
              </p:nvSpPr>
              <p:spPr>
                <a:xfrm>
                  <a:off x="1525854" y="2158013"/>
                  <a:ext cx="1195147" cy="6054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思源黑体 CN Normal" panose="020B0400000000000000" charset="-122"/>
                      <a:ea typeface="思源黑体 CN Normal" panose="020B0400000000000000" charset="-122"/>
                      <a:cs typeface="思源黑体 CN Normal" panose="020B0400000000000000" charset="-122"/>
                    </a:rPr>
                    <a:t>60%</a:t>
                  </a:r>
                  <a:endPara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3042025" y="1346635"/>
                <a:ext cx="2708449" cy="1792585"/>
                <a:chOff x="638976" y="1482166"/>
                <a:chExt cx="2941506" cy="1946834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638976" y="1482166"/>
                  <a:ext cx="2941506" cy="1946834"/>
                  <a:chOff x="738128" y="1532313"/>
                  <a:chExt cx="3162661" cy="2093205"/>
                </a:xfrm>
              </p:grpSpPr>
              <p:sp>
                <p:nvSpPr>
                  <p:cNvPr id="18" name="椭圆 17"/>
                  <p:cNvSpPr/>
                  <p:nvPr/>
                </p:nvSpPr>
                <p:spPr>
                  <a:xfrm>
                    <a:off x="1272857" y="1532313"/>
                    <a:ext cx="2093205" cy="209320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思源黑体 CN Normal" panose="020B0400000000000000" charset="-122"/>
                      <a:ea typeface="思源黑体 CN Normal" panose="020B0400000000000000" charset="-122"/>
                      <a:cs typeface="思源黑体 CN Normal" panose="020B0400000000000000" charset="-122"/>
                    </a:endParaRPr>
                  </a:p>
                </p:txBody>
              </p:sp>
              <p:graphicFrame>
                <p:nvGraphicFramePr>
                  <p:cNvPr id="19" name="图表 18"/>
                  <p:cNvGraphicFramePr/>
                  <p:nvPr/>
                </p:nvGraphicFramePr>
                <p:xfrm>
                  <a:off x="738128" y="1619478"/>
                  <a:ext cx="3162661" cy="1918872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4"/>
                  </a:graphicData>
                </a:graphic>
              </p:graphicFrame>
            </p:grpSp>
            <p:sp>
              <p:nvSpPr>
                <p:cNvPr id="24" name="文本框 23"/>
                <p:cNvSpPr txBox="1"/>
                <p:nvPr/>
              </p:nvSpPr>
              <p:spPr>
                <a:xfrm>
                  <a:off x="1525854" y="2158013"/>
                  <a:ext cx="1195147" cy="6054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思源黑体 CN Normal" panose="020B0400000000000000" charset="-122"/>
                      <a:ea typeface="思源黑体 CN Normal" panose="020B0400000000000000" charset="-122"/>
                      <a:cs typeface="思源黑体 CN Normal" panose="020B0400000000000000" charset="-122"/>
                    </a:rPr>
                    <a:t>50%</a:t>
                  </a:r>
                  <a:endPara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</a:endParaRPr>
                </a:p>
              </p:txBody>
            </p:sp>
          </p:grpSp>
        </p:grpSp>
        <p:sp>
          <p:nvSpPr>
            <p:cNvPr id="47" name="矩形 46"/>
            <p:cNvSpPr/>
            <p:nvPr/>
          </p:nvSpPr>
          <p:spPr>
            <a:xfrm>
              <a:off x="1630" y="3056"/>
              <a:ext cx="7788" cy="3025"/>
            </a:xfrm>
            <a:prstGeom prst="rect">
              <a:avLst/>
            </a:pr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Normal" panose="020B040000000000000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630" y="6392"/>
              <a:ext cx="7788" cy="302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Normal" panose="020B0400000000000000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2268" y="3513"/>
              <a:ext cx="378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00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2234" y="4181"/>
              <a:ext cx="6579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</a:t>
              </a:r>
              <a:endParaRPr lang="en-US" altLang="zh-CN" sz="12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</a:t>
              </a:r>
              <a:endParaRPr lang="en-US" altLang="zh-CN" sz="12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268" y="6853"/>
              <a:ext cx="378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00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234" y="7521"/>
              <a:ext cx="6579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</a:t>
              </a:r>
              <a:endParaRPr lang="en-US" altLang="zh-CN" sz="12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</a:t>
              </a:r>
              <a:endParaRPr lang="en-US" altLang="zh-CN" sz="12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937" y="5566"/>
              <a:ext cx="2524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CORE TEXT</a:t>
              </a:r>
              <a:endPara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4372" y="5553"/>
              <a:ext cx="2524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CORE TEXT</a:t>
              </a:r>
              <a:endPara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0937" y="9017"/>
              <a:ext cx="2524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CORE TEXT</a:t>
              </a:r>
              <a:endPara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4372" y="9004"/>
              <a:ext cx="2524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CORE TEXT</a:t>
              </a:r>
              <a:endPara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checker/>
      </p:transition>
    </mc:Choice>
    <mc:Fallback>
      <p:transition spd="slow" advTm="2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1845" y="1837690"/>
            <a:ext cx="10534015" cy="4048760"/>
            <a:chOff x="1247" y="2894"/>
            <a:chExt cx="16589" cy="6376"/>
          </a:xfrm>
        </p:grpSpPr>
        <p:sp>
          <p:nvSpPr>
            <p:cNvPr id="5" name="矩形 4"/>
            <p:cNvSpPr/>
            <p:nvPr/>
          </p:nvSpPr>
          <p:spPr>
            <a:xfrm>
              <a:off x="10767" y="7035"/>
              <a:ext cx="7069" cy="2235"/>
            </a:xfrm>
            <a:prstGeom prst="rect">
              <a:avLst/>
            </a:pr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Normal" panose="020B0400000000000000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1000" y="7334"/>
              <a:ext cx="38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00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1000" y="7962"/>
              <a:ext cx="66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</a:t>
              </a:r>
              <a:endParaRPr lang="en-US" altLang="zh-CN" sz="12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pic>
          <p:nvPicPr>
            <p:cNvPr id="3" name="图片 2" descr="C:\Users\Administrator\Desktop\千库网\千库网_互联网时代城市发展摄影图_摄影图编号86907.jpg千库网_互联网时代城市发展摄影图_摄影图编号86907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247" y="2894"/>
              <a:ext cx="9361" cy="6376"/>
            </a:xfrm>
            <a:prstGeom prst="rect">
              <a:avLst/>
            </a:prstGeom>
          </p:spPr>
        </p:pic>
        <p:pic>
          <p:nvPicPr>
            <p:cNvPr id="4" name="图片 3" descr="C:\Users\Administrator\Desktop\千库网\千库网_商务办公室办公交谈摄影图_摄影图编号102073.jpg千库网_商务办公室办公交谈摄影图_摄影图编号10207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0767" y="2894"/>
              <a:ext cx="7069" cy="3947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09930" y="2032000"/>
            <a:ext cx="10643235" cy="3170555"/>
            <a:chOff x="1118" y="3200"/>
            <a:chExt cx="16761" cy="4993"/>
          </a:xfrm>
        </p:grpSpPr>
        <p:grpSp>
          <p:nvGrpSpPr>
            <p:cNvPr id="32" name="组合 31"/>
            <p:cNvGrpSpPr/>
            <p:nvPr/>
          </p:nvGrpSpPr>
          <p:grpSpPr>
            <a:xfrm>
              <a:off x="1118" y="3200"/>
              <a:ext cx="3276" cy="4992"/>
              <a:chOff x="1781" y="3292"/>
              <a:chExt cx="3276" cy="4992"/>
            </a:xfrm>
          </p:grpSpPr>
          <p:sp>
            <p:nvSpPr>
              <p:cNvPr id="3" name="矩形 2"/>
              <p:cNvSpPr/>
              <p:nvPr/>
            </p:nvSpPr>
            <p:spPr>
              <a:xfrm rot="5400000">
                <a:off x="923" y="4150"/>
                <a:ext cx="4993" cy="3277"/>
              </a:xfrm>
              <a:prstGeom prst="rect">
                <a:avLst/>
              </a:prstGeom>
              <a:noFill/>
              <a:ln w="111125" cap="rnd">
                <a:solidFill>
                  <a:schemeClr val="bg2">
                    <a:lumMod val="8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Normal" panose="020B0400000000000000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781" y="4518"/>
                <a:ext cx="3277" cy="710"/>
              </a:xfrm>
              <a:prstGeom prst="rect">
                <a:avLst/>
              </a:prstGeom>
              <a:solidFill>
                <a:schemeClr val="bg2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Normal" panose="020B0400000000000000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2162" y="4578"/>
                <a:ext cx="2524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Normal" panose="020B0400000000000000" charset="-122"/>
                    <a:sym typeface="+mn-ea"/>
                  </a:rPr>
                  <a:t>CORE TEXT</a:t>
                </a:r>
                <a:endPara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889" y="5422"/>
                <a:ext cx="3060" cy="2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  <a:sym typeface="+mn-ea"/>
                  </a:rPr>
                  <a:t>Enter the text.Enter the text.Enter the text.Enter the text.Enter the text.</a:t>
                </a:r>
                <a:endPara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  <a:sym typeface="+mn-ea"/>
                  </a:rPr>
                  <a:t>Enter the text.Enter the text.Enter the text.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2581" y="3695"/>
                <a:ext cx="1678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Normal" panose="020B0400000000000000" charset="-122"/>
                  </a:rPr>
                  <a:t>01</a:t>
                </a:r>
                <a:endParaRPr lang="en-US" altLang="zh-CN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4602" y="3200"/>
              <a:ext cx="3277" cy="4993"/>
              <a:chOff x="1781" y="3292"/>
              <a:chExt cx="3277" cy="4993"/>
            </a:xfrm>
          </p:grpSpPr>
          <p:sp>
            <p:nvSpPr>
              <p:cNvPr id="34" name="矩形 33"/>
              <p:cNvSpPr/>
              <p:nvPr/>
            </p:nvSpPr>
            <p:spPr>
              <a:xfrm rot="5400000">
                <a:off x="923" y="4150"/>
                <a:ext cx="4993" cy="3277"/>
              </a:xfrm>
              <a:prstGeom prst="rect">
                <a:avLst/>
              </a:prstGeom>
              <a:noFill/>
              <a:ln w="111125" cap="rnd">
                <a:gradFill>
                  <a:gsLst>
                    <a:gs pos="0">
                      <a:srgbClr val="5E2887"/>
                    </a:gs>
                    <a:gs pos="100000">
                      <a:srgbClr val="005794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Normal" panose="020B0400000000000000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781" y="4518"/>
                <a:ext cx="3277" cy="710"/>
              </a:xfrm>
              <a:prstGeom prst="rect">
                <a:avLst/>
              </a:prstGeom>
              <a:gradFill>
                <a:gsLst>
                  <a:gs pos="98000">
                    <a:srgbClr val="5E2887"/>
                  </a:gs>
                  <a:gs pos="0">
                    <a:srgbClr val="0C294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Normal" panose="020B0400000000000000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2162" y="4578"/>
                <a:ext cx="2524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Normal" panose="020B0400000000000000" charset="-122"/>
                    <a:sym typeface="+mn-ea"/>
                  </a:rPr>
                  <a:t>CORE TEXT</a:t>
                </a:r>
                <a:endPara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889" y="5422"/>
                <a:ext cx="3060" cy="2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  <a:sym typeface="+mn-ea"/>
                  </a:rPr>
                  <a:t>Enter the text.Enter the text.Enter the text.Enter the text.Enter the text.</a:t>
                </a:r>
                <a:endPara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  <a:sym typeface="+mn-ea"/>
                  </a:rPr>
                  <a:t>Enter the text.Enter the text.Enter the text.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581" y="3695"/>
                <a:ext cx="1678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>
                    <a:gradFill>
                      <a:gsLst>
                        <a:gs pos="98000">
                          <a:srgbClr val="5E2887"/>
                        </a:gs>
                        <a:gs pos="0">
                          <a:srgbClr val="005794"/>
                        </a:gs>
                      </a:gsLst>
                      <a:lin ang="5400000" scaled="0"/>
                    </a:gradFill>
                    <a:latin typeface="思源黑体 CN Bold" panose="020B0800000000000000" charset="-122"/>
                    <a:ea typeface="思源黑体 CN Bold" panose="020B0800000000000000" charset="-122"/>
                    <a:cs typeface="思源黑体 CN Normal" panose="020B0400000000000000" charset="-122"/>
                  </a:rPr>
                  <a:t>04</a:t>
                </a:r>
                <a:endParaRPr lang="en-US" altLang="zh-CN" sz="200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0107" y="3200"/>
              <a:ext cx="3277" cy="4993"/>
              <a:chOff x="1781" y="3292"/>
              <a:chExt cx="3277" cy="4993"/>
            </a:xfrm>
          </p:grpSpPr>
          <p:sp>
            <p:nvSpPr>
              <p:cNvPr id="40" name="矩形 39"/>
              <p:cNvSpPr/>
              <p:nvPr/>
            </p:nvSpPr>
            <p:spPr>
              <a:xfrm rot="5400000">
                <a:off x="923" y="4150"/>
                <a:ext cx="4993" cy="3277"/>
              </a:xfrm>
              <a:prstGeom prst="rect">
                <a:avLst/>
              </a:prstGeom>
              <a:noFill/>
              <a:ln w="111125" cap="rnd">
                <a:solidFill>
                  <a:schemeClr val="bg2">
                    <a:lumMod val="8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Normal" panose="020B0400000000000000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781" y="4518"/>
                <a:ext cx="3277" cy="710"/>
              </a:xfrm>
              <a:prstGeom prst="rect">
                <a:avLst/>
              </a:prstGeom>
              <a:solidFill>
                <a:schemeClr val="bg2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Normal" panose="020B0400000000000000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2162" y="4578"/>
                <a:ext cx="2524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Normal" panose="020B0400000000000000" charset="-122"/>
                    <a:sym typeface="+mn-ea"/>
                  </a:rPr>
                  <a:t>CORE TEXT</a:t>
                </a:r>
                <a:endPara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889" y="5422"/>
                <a:ext cx="3060" cy="2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  <a:sym typeface="+mn-ea"/>
                  </a:rPr>
                  <a:t>Enter the text.Enter the text.Enter the text.Enter the text.Enter the text.</a:t>
                </a:r>
                <a:endPara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  <a:sym typeface="+mn-ea"/>
                  </a:rPr>
                  <a:t>Enter the text.Enter the text.Enter the text.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581" y="3695"/>
                <a:ext cx="1678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Normal" panose="020B0400000000000000" charset="-122"/>
                  </a:rPr>
                  <a:t>03</a:t>
                </a:r>
                <a:endParaRPr lang="en-US" altLang="zh-CN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5612" y="3200"/>
              <a:ext cx="3277" cy="4993"/>
              <a:chOff x="1781" y="3292"/>
              <a:chExt cx="3277" cy="4993"/>
            </a:xfrm>
          </p:grpSpPr>
          <p:sp>
            <p:nvSpPr>
              <p:cNvPr id="7" name="矩形 6"/>
              <p:cNvSpPr/>
              <p:nvPr/>
            </p:nvSpPr>
            <p:spPr>
              <a:xfrm rot="5400000">
                <a:off x="923" y="4150"/>
                <a:ext cx="4993" cy="3277"/>
              </a:xfrm>
              <a:prstGeom prst="rect">
                <a:avLst/>
              </a:prstGeom>
              <a:noFill/>
              <a:ln w="111125" cap="rnd">
                <a:gradFill>
                  <a:gsLst>
                    <a:gs pos="0">
                      <a:srgbClr val="5E2887"/>
                    </a:gs>
                    <a:gs pos="100000">
                      <a:srgbClr val="005794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Normal" panose="020B0400000000000000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1781" y="4518"/>
                <a:ext cx="3277" cy="710"/>
              </a:xfrm>
              <a:prstGeom prst="rect">
                <a:avLst/>
              </a:prstGeom>
              <a:gradFill>
                <a:gsLst>
                  <a:gs pos="98000">
                    <a:srgbClr val="5E2887"/>
                  </a:gs>
                  <a:gs pos="0">
                    <a:srgbClr val="0C294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Normal" panose="020B0400000000000000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162" y="4578"/>
                <a:ext cx="2524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Normal" panose="020B0400000000000000" charset="-122"/>
                    <a:sym typeface="+mn-ea"/>
                  </a:rPr>
                  <a:t>CORE TEXT</a:t>
                </a:r>
                <a:endParaRPr kumimoji="0" lang="en-US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889" y="5422"/>
                <a:ext cx="3060" cy="2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  <a:sym typeface="+mn-ea"/>
                  </a:rPr>
                  <a:t>Enter the text.Enter the text.Enter the text.Enter the text.Enter the text.</a:t>
                </a:r>
                <a:endPara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charset="-122"/>
                    <a:ea typeface="思源黑体 CN Normal" panose="020B0400000000000000" charset="-122"/>
                    <a:cs typeface="思源黑体 CN Normal" panose="020B0400000000000000" charset="-122"/>
                    <a:sym typeface="+mn-ea"/>
                  </a:rPr>
                  <a:t>Enter the text.Enter the text.Enter the text.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2581" y="3695"/>
                <a:ext cx="1678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Normal" panose="020B0400000000000000" charset="-122"/>
                  </a:rPr>
                  <a:t>02</a:t>
                </a:r>
                <a:endParaRPr lang="en-US" altLang="zh-CN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comb/>
      </p:transition>
    </mc:Choice>
    <mc:Fallback>
      <p:transition spd="slow" advTm="2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千库网_蓝色光效科技城市背景_背景编号5988116"/>
          <p:cNvPicPr>
            <a:picLocks noChangeAspect="1"/>
          </p:cNvPicPr>
          <p:nvPr/>
        </p:nvPicPr>
        <p:blipFill>
          <a:blip r:embed="rId1"/>
          <a:srcRect l="8203" r="8203"/>
          <a:stretch>
            <a:fillRect/>
          </a:stretch>
        </p:blipFill>
        <p:spPr>
          <a:xfrm>
            <a:off x="-38100" y="0"/>
            <a:ext cx="122301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38100" y="-19685"/>
            <a:ext cx="12209145" cy="6898005"/>
          </a:xfrm>
          <a:prstGeom prst="rect">
            <a:avLst/>
          </a:prstGeom>
          <a:gradFill>
            <a:gsLst>
              <a:gs pos="0">
                <a:srgbClr val="0C294F"/>
              </a:gs>
              <a:gs pos="41000">
                <a:srgbClr val="11366D">
                  <a:alpha val="85000"/>
                </a:srgbClr>
              </a:gs>
              <a:gs pos="100000">
                <a:srgbClr val="7030A0">
                  <a:alpha val="58000"/>
                </a:srgb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325610" y="725805"/>
            <a:ext cx="610235" cy="76200"/>
          </a:xfrm>
          <a:prstGeom prst="rect">
            <a:avLst/>
          </a:prstGeom>
          <a:solidFill>
            <a:srgbClr val="5736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5ABD"/>
              </a:solidFill>
              <a:cs typeface="思源黑体 CN Normal" panose="020B040000000000000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195435" y="507365"/>
            <a:ext cx="8896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>
                <a:solidFill>
                  <a:schemeClr val="bg2">
                    <a:lumMod val="95000"/>
                  </a:schemeClr>
                </a:solidFill>
                <a:cs typeface="思源黑体 CN Normal" panose="020B0400000000000000" charset="-122"/>
              </a:rPr>
              <a:t>LOGO</a:t>
            </a:r>
            <a:endParaRPr lang="en-US" altLang="zh-CN">
              <a:solidFill>
                <a:schemeClr val="bg2">
                  <a:lumMod val="95000"/>
                </a:schemeClr>
              </a:solidFill>
              <a:cs typeface="思源黑体 CN Normal" panose="020B04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72690" y="2254250"/>
            <a:ext cx="7611745" cy="119888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4000"/>
              </a:prstClr>
            </a:outerShdw>
          </a:effectLst>
          <a:scene3d>
            <a:camera prst="perspectiveFront"/>
            <a:lightRig rig="threePt" dir="t"/>
          </a:scene3d>
        </p:spPr>
        <p:txBody>
          <a:bodyPr wrap="square" rtlCol="0">
            <a:spAutoFit/>
          </a:bodyPr>
          <a:lstStyle/>
          <a:p>
            <a:pPr algn="l"/>
            <a:r>
              <a:rPr lang="zh-CN" altLang="en-US" sz="7200">
                <a:solidFill>
                  <a:schemeClr val="bg1"/>
                </a:solidFill>
                <a:effectLst>
                  <a:outerShdw blurRad="50800" dist="38100" dir="2700000" algn="tl" rotWithShape="0">
                    <a:srgbClr val="9651CB">
                      <a:alpha val="69000"/>
                    </a:srgbClr>
                  </a:outerShdw>
                </a:effectLst>
                <a:latin typeface="思源黑体 CN Bold" panose="020B0800000000000000" charset="-122"/>
                <a:ea typeface="思源黑体 CN Bold" panose="020B0800000000000000" charset="-122"/>
              </a:rPr>
              <a:t>谢谢您的观赏聆听</a:t>
            </a:r>
            <a:endParaRPr lang="zh-CN" altLang="en-US" sz="7200">
              <a:solidFill>
                <a:schemeClr val="bg1"/>
              </a:solidFill>
              <a:effectLst>
                <a:outerShdw blurRad="50800" dist="38100" dir="2700000" algn="tl" rotWithShape="0">
                  <a:srgbClr val="9651CB">
                    <a:alpha val="69000"/>
                  </a:srgbClr>
                </a:outerShdw>
              </a:effectLst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7845" y="473710"/>
            <a:ext cx="52095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gradFill>
                  <a:gsLst>
                    <a:gs pos="29000">
                      <a:srgbClr val="0D9BFF"/>
                    </a:gs>
                    <a:gs pos="100000">
                      <a:srgbClr val="9651CB"/>
                    </a:gs>
                  </a:gsLst>
                  <a:lin ang="5400000" scaled="0"/>
                </a:gradFill>
                <a:latin typeface="思源黑体 CN Normal" panose="020B0400000000000000" charset="-122"/>
                <a:ea typeface="思源黑体 CN Normal" panose="020B0400000000000000" charset="-122"/>
              </a:rPr>
              <a:t>BUSINESS PLANNING</a:t>
            </a:r>
            <a:endParaRPr lang="zh-CN" altLang="en-US" sz="2000">
              <a:gradFill>
                <a:gsLst>
                  <a:gs pos="29000">
                    <a:srgbClr val="0D9BFF"/>
                  </a:gs>
                  <a:gs pos="100000">
                    <a:srgbClr val="9651CB"/>
                  </a:gs>
                </a:gsLst>
                <a:lin ang="5400000" scaled="0"/>
              </a:gradFill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031095" y="535305"/>
            <a:ext cx="15436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>
                <a:gradFill>
                  <a:gsLst>
                    <a:gs pos="43000">
                      <a:srgbClr val="0D9BFF"/>
                    </a:gs>
                    <a:gs pos="100000">
                      <a:srgbClr val="9651CB"/>
                    </a:gs>
                  </a:gsLst>
                  <a:lin ang="5400000" scaled="0"/>
                </a:gra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在此输入公司名称</a:t>
            </a:r>
            <a:endParaRPr lang="zh-CN" altLang="en-US" sz="1200">
              <a:gradFill>
                <a:gsLst>
                  <a:gs pos="43000">
                    <a:srgbClr val="0D9BFF"/>
                  </a:gs>
                  <a:gs pos="100000">
                    <a:srgbClr val="9651CB"/>
                  </a:gs>
                </a:gsLst>
                <a:lin ang="5400000" scaled="0"/>
              </a:gra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72690" y="3395980"/>
            <a:ext cx="74631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>
                <a:solidFill>
                  <a:schemeClr val="bg2">
                    <a:lumMod val="9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Enter the core text content here.</a:t>
            </a:r>
            <a:r>
              <a:rPr lang="en-US" altLang="zh-CN" sz="1200">
                <a:solidFill>
                  <a:schemeClr val="bg2">
                    <a:lumMod val="9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Enter the core text content here.Enter the core text core here.Enter the core text content here.Enter the core text content here. Enter the core text content here.  </a:t>
            </a:r>
            <a:endParaRPr lang="en-US" altLang="zh-CN" sz="1200">
              <a:solidFill>
                <a:schemeClr val="bg2">
                  <a:lumMod val="9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98645" y="4358640"/>
            <a:ext cx="1586230" cy="302260"/>
            <a:chOff x="10768" y="6831"/>
            <a:chExt cx="2019" cy="476"/>
          </a:xfrm>
          <a:gradFill>
            <a:gsLst>
              <a:gs pos="95000">
                <a:srgbClr val="7159C9">
                  <a:alpha val="78000"/>
                </a:srgbClr>
              </a:gs>
              <a:gs pos="2000">
                <a:srgbClr val="4B61C6">
                  <a:alpha val="75000"/>
                </a:srgbClr>
              </a:gs>
              <a:gs pos="49000">
                <a:srgbClr val="3965C5">
                  <a:alpha val="55000"/>
                </a:srgbClr>
              </a:gs>
            </a:gsLst>
            <a:lin ang="2700000" scaled="0"/>
          </a:gradFill>
        </p:grpSpPr>
        <p:sp>
          <p:nvSpPr>
            <p:cNvPr id="228" name="流程图: 终止 227"/>
            <p:cNvSpPr/>
            <p:nvPr/>
          </p:nvSpPr>
          <p:spPr>
            <a:xfrm>
              <a:off x="10768" y="6831"/>
              <a:ext cx="1440" cy="476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9" name="流程图: 终止 228"/>
            <p:cNvSpPr/>
            <p:nvPr/>
          </p:nvSpPr>
          <p:spPr>
            <a:xfrm>
              <a:off x="11347" y="6831"/>
              <a:ext cx="1440" cy="476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30" name="文本框 229"/>
          <p:cNvSpPr txBox="1"/>
          <p:nvPr/>
        </p:nvSpPr>
        <p:spPr>
          <a:xfrm>
            <a:off x="4553585" y="4358640"/>
            <a:ext cx="1336040" cy="30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汇报：</a:t>
            </a:r>
            <a:endParaRPr lang="zh-CN" altLang="en-US" sz="140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56045" y="4354195"/>
            <a:ext cx="1586230" cy="302260"/>
            <a:chOff x="10768" y="6831"/>
            <a:chExt cx="2019" cy="476"/>
          </a:xfrm>
          <a:gradFill>
            <a:gsLst>
              <a:gs pos="95000">
                <a:srgbClr val="7159C9">
                  <a:alpha val="78000"/>
                </a:srgbClr>
              </a:gs>
              <a:gs pos="2000">
                <a:srgbClr val="4B61C6">
                  <a:alpha val="75000"/>
                </a:srgbClr>
              </a:gs>
              <a:gs pos="49000">
                <a:srgbClr val="3965C5">
                  <a:alpha val="55000"/>
                </a:srgbClr>
              </a:gs>
            </a:gsLst>
            <a:lin ang="2700000" scaled="0"/>
          </a:gradFill>
        </p:grpSpPr>
        <p:sp>
          <p:nvSpPr>
            <p:cNvPr id="10" name="流程图: 终止 9"/>
            <p:cNvSpPr/>
            <p:nvPr/>
          </p:nvSpPr>
          <p:spPr>
            <a:xfrm>
              <a:off x="10768" y="6831"/>
              <a:ext cx="1440" cy="476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流程图: 终止 10"/>
            <p:cNvSpPr/>
            <p:nvPr/>
          </p:nvSpPr>
          <p:spPr>
            <a:xfrm>
              <a:off x="11347" y="6831"/>
              <a:ext cx="1440" cy="476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610985" y="4354195"/>
            <a:ext cx="1336040" cy="30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部门：项目部</a:t>
            </a:r>
            <a:endParaRPr lang="zh-CN" altLang="en-US" sz="140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wedge/>
      </p:transition>
    </mc:Choice>
    <mc:Fallback>
      <p:transition spd="slow" advTm="2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/>
      <p:bldP spid="23" grpId="0" animBg="1"/>
      <p:bldP spid="24" grpId="0"/>
      <p:bldP spid="25" grpId="0"/>
      <p:bldP spid="9" grpId="0"/>
      <p:bldP spid="23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千库网_商业简约电子科技发布会背景_背景编号59585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38100" y="-19685"/>
            <a:ext cx="12209145" cy="6898005"/>
          </a:xfrm>
          <a:prstGeom prst="rect">
            <a:avLst/>
          </a:prstGeom>
          <a:gradFill>
            <a:gsLst>
              <a:gs pos="0">
                <a:srgbClr val="0C294F"/>
              </a:gs>
              <a:gs pos="35000">
                <a:srgbClr val="11366D">
                  <a:alpha val="70000"/>
                </a:srgbClr>
              </a:gs>
              <a:gs pos="100000">
                <a:srgbClr val="413387">
                  <a:alpha val="92000"/>
                </a:srgb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120140" y="826135"/>
            <a:ext cx="10266045" cy="4697730"/>
            <a:chOff x="1764" y="1301"/>
            <a:chExt cx="16167" cy="7398"/>
          </a:xfrm>
        </p:grpSpPr>
        <p:sp>
          <p:nvSpPr>
            <p:cNvPr id="15" name="椭圆 14"/>
            <p:cNvSpPr/>
            <p:nvPr/>
          </p:nvSpPr>
          <p:spPr>
            <a:xfrm>
              <a:off x="1764" y="1302"/>
              <a:ext cx="1307" cy="1307"/>
            </a:xfrm>
            <a:prstGeom prst="ellipse">
              <a:avLst/>
            </a:prstGeom>
            <a:gradFill>
              <a:gsLst>
                <a:gs pos="36000">
                  <a:srgbClr val="3D8EDC">
                    <a:alpha val="46000"/>
                  </a:srgbClr>
                </a:gs>
                <a:gs pos="100000">
                  <a:srgbClr val="7A6BC7">
                    <a:alpha val="39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1" rtlCol="0" anchor="ctr"/>
            <a:lstStyle/>
            <a:p>
              <a:pPr algn="dist"/>
              <a:endParaRPr lang="zh-CN" altLang="en-US" sz="2000" b="1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2267" y="4380"/>
              <a:ext cx="1044" cy="1044"/>
            </a:xfrm>
            <a:prstGeom prst="ellipse">
              <a:avLst/>
            </a:prstGeom>
            <a:gradFill>
              <a:gsLst>
                <a:gs pos="36000">
                  <a:srgbClr val="3D8EDC">
                    <a:alpha val="56000"/>
                  </a:srgbClr>
                </a:gs>
                <a:gs pos="100000">
                  <a:srgbClr val="7A6BC7">
                    <a:alpha val="58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1" rtlCol="0" anchor="ctr"/>
            <a:lstStyle/>
            <a:p>
              <a:pPr algn="dist"/>
              <a:r>
                <a:rPr lang="en-US" altLang="zh-CN" sz="2000" b="1" dirty="0">
                  <a:solidFill>
                    <a:schemeClr val="bg1"/>
                  </a:solidFill>
                  <a:cs typeface="思源黑体 CN Normal" panose="020B0400000000000000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0735" y="4380"/>
              <a:ext cx="1044" cy="1044"/>
            </a:xfrm>
            <a:prstGeom prst="ellipse">
              <a:avLst/>
            </a:prstGeom>
            <a:gradFill>
              <a:gsLst>
                <a:gs pos="35000">
                  <a:srgbClr val="2B85D9">
                    <a:alpha val="58000"/>
                  </a:srgbClr>
                </a:gs>
                <a:gs pos="97000">
                  <a:srgbClr val="6557C0">
                    <a:alpha val="56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1" rtlCol="0" anchor="ctr"/>
            <a:lstStyle/>
            <a:p>
              <a:pPr algn="dist"/>
              <a:r>
                <a:rPr lang="en-US" altLang="zh-CN" sz="2000" b="1" dirty="0">
                  <a:solidFill>
                    <a:schemeClr val="bg1"/>
                  </a:solidFill>
                  <a:cs typeface="思源黑体 CN Normal" panose="020B0400000000000000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267" y="7232"/>
              <a:ext cx="1044" cy="1044"/>
            </a:xfrm>
            <a:prstGeom prst="ellipse">
              <a:avLst/>
            </a:prstGeom>
            <a:gradFill>
              <a:gsLst>
                <a:gs pos="36000">
                  <a:srgbClr val="3D8EDC">
                    <a:alpha val="58000"/>
                  </a:srgbClr>
                </a:gs>
                <a:gs pos="100000">
                  <a:srgbClr val="7A6BC7">
                    <a:alpha val="56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1" rtlCol="0" anchor="ctr"/>
            <a:lstStyle/>
            <a:p>
              <a:pPr algn="dist"/>
              <a:r>
                <a:rPr lang="en-US" altLang="zh-CN" sz="2000" b="1" dirty="0">
                  <a:solidFill>
                    <a:schemeClr val="bg1"/>
                  </a:solidFill>
                  <a:cs typeface="思源黑体 CN Normal" panose="020B0400000000000000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0811" y="7320"/>
              <a:ext cx="1044" cy="1044"/>
            </a:xfrm>
            <a:prstGeom prst="ellipse">
              <a:avLst/>
            </a:prstGeom>
            <a:gradFill>
              <a:gsLst>
                <a:gs pos="36000">
                  <a:srgbClr val="3D8EDC">
                    <a:alpha val="58000"/>
                  </a:srgbClr>
                </a:gs>
                <a:gs pos="100000">
                  <a:srgbClr val="7A6BC7">
                    <a:alpha val="56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1" rtlCol="0" anchor="ctr"/>
            <a:lstStyle/>
            <a:p>
              <a:pPr algn="dist"/>
              <a:r>
                <a:rPr lang="en-US" altLang="zh-CN" sz="2000" b="1" dirty="0">
                  <a:solidFill>
                    <a:schemeClr val="bg1"/>
                  </a:solidFill>
                  <a:cs typeface="思源黑体 CN Normal" panose="020B0400000000000000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cs typeface="思源黑体 CN Normal" panose="020B0400000000000000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2211" y="1301"/>
              <a:ext cx="5415" cy="13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9651CB">
                        <a:alpha val="69000"/>
                      </a:srgbClr>
                    </a:outerShdw>
                  </a:effectLst>
                  <a:latin typeface="思源黑体 CN Bold" panose="020B0800000000000000" charset="-122"/>
                  <a:ea typeface="思源黑体 CN Bold" panose="020B0800000000000000" charset="-122"/>
                </a:rPr>
                <a:t>CONTENTS</a:t>
              </a:r>
              <a:endParaRPr lang="zh-CN" altLang="en-US" sz="4800">
                <a:solidFill>
                  <a:schemeClr val="bg1"/>
                </a:solidFill>
                <a:effectLst>
                  <a:outerShdw blurRad="50800" dist="38100" dir="2700000" algn="tl" rotWithShape="0">
                    <a:srgbClr val="9651CB">
                      <a:alpha val="69000"/>
                    </a:srgbClr>
                  </a:outerShdw>
                </a:effectLst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712" y="4062"/>
              <a:ext cx="391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9651CB">
                        <a:alpha val="69000"/>
                      </a:srgbClr>
                    </a:outerShdw>
                  </a:effectLst>
                  <a:latin typeface="思源黑体 CN Bold" panose="020B0800000000000000" charset="-122"/>
                  <a:ea typeface="思源黑体 CN Bold" panose="020B0800000000000000" charset="-122"/>
                </a:rPr>
                <a:t>在此输入标题</a:t>
              </a:r>
              <a:endParaRPr lang="zh-CN" altLang="en-US" sz="2800">
                <a:solidFill>
                  <a:schemeClr val="bg1"/>
                </a:solidFill>
                <a:effectLst>
                  <a:outerShdw blurRad="50800" dist="38100" dir="2700000" algn="tl" rotWithShape="0">
                    <a:srgbClr val="9651CB">
                      <a:alpha val="69000"/>
                    </a:srgbClr>
                  </a:outerShdw>
                </a:effectLst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712" y="4884"/>
              <a:ext cx="5665" cy="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>
                  <a:solidFill>
                    <a:schemeClr val="bg2">
                      <a:lumMod val="9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Enter the core text content here.</a:t>
              </a:r>
              <a:r>
                <a:rPr lang="en-US" altLang="zh-CN" sz="1200">
                  <a:solidFill>
                    <a:schemeClr val="bg2">
                      <a:lumMod val="9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core text content here.Enter the core text.</a:t>
              </a:r>
              <a:endParaRPr lang="en-US" altLang="zh-CN" sz="1200">
                <a:solidFill>
                  <a:schemeClr val="bg2">
                    <a:lumMod val="9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712" y="7037"/>
              <a:ext cx="391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9651CB">
                        <a:alpha val="69000"/>
                      </a:srgbClr>
                    </a:outerShdw>
                  </a:effectLst>
                  <a:latin typeface="思源黑体 CN Bold" panose="020B0800000000000000" charset="-122"/>
                  <a:ea typeface="思源黑体 CN Bold" panose="020B0800000000000000" charset="-122"/>
                  <a:sym typeface="+mn-ea"/>
                </a:rPr>
                <a:t>在此输入标题</a:t>
              </a:r>
              <a:endParaRPr lang="zh-CN" altLang="en-US" sz="2800">
                <a:solidFill>
                  <a:schemeClr val="bg2">
                    <a:lumMod val="9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712" y="7859"/>
              <a:ext cx="5665" cy="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>
                  <a:solidFill>
                    <a:schemeClr val="bg2">
                      <a:lumMod val="9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Enter the core text content here.</a:t>
              </a:r>
              <a:r>
                <a:rPr lang="en-US" altLang="zh-CN" sz="1200">
                  <a:solidFill>
                    <a:schemeClr val="bg2">
                      <a:lumMod val="9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core text content here.Enter the core text.</a:t>
              </a:r>
              <a:endParaRPr lang="en-US" altLang="zh-CN" sz="1200">
                <a:solidFill>
                  <a:schemeClr val="bg2">
                    <a:lumMod val="9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2267" y="4062"/>
              <a:ext cx="391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9651CB">
                        <a:alpha val="69000"/>
                      </a:srgbClr>
                    </a:outerShdw>
                  </a:effectLst>
                  <a:latin typeface="思源黑体 CN Bold" panose="020B0800000000000000" charset="-122"/>
                  <a:ea typeface="思源黑体 CN Bold" panose="020B0800000000000000" charset="-122"/>
                  <a:sym typeface="+mn-ea"/>
                </a:rPr>
                <a:t>在此输入标题</a:t>
              </a:r>
              <a:endParaRPr lang="zh-CN" altLang="en-US" sz="2800">
                <a:solidFill>
                  <a:schemeClr val="bg2">
                    <a:lumMod val="9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267" y="4884"/>
              <a:ext cx="5665" cy="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>
                  <a:solidFill>
                    <a:schemeClr val="bg2">
                      <a:lumMod val="9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Enter the core text content here.</a:t>
              </a:r>
              <a:r>
                <a:rPr lang="en-US" altLang="zh-CN" sz="1200">
                  <a:solidFill>
                    <a:schemeClr val="bg2">
                      <a:lumMod val="9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core text content here.Enter the core text.</a:t>
              </a:r>
              <a:endParaRPr lang="en-US" altLang="zh-CN" sz="1200">
                <a:solidFill>
                  <a:schemeClr val="bg2">
                    <a:lumMod val="9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2267" y="7037"/>
              <a:ext cx="391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9651CB">
                        <a:alpha val="69000"/>
                      </a:srgbClr>
                    </a:outerShdw>
                  </a:effectLst>
                  <a:latin typeface="思源黑体 CN Bold" panose="020B0800000000000000" charset="-122"/>
                  <a:ea typeface="思源黑体 CN Bold" panose="020B0800000000000000" charset="-122"/>
                  <a:sym typeface="+mn-ea"/>
                </a:rPr>
                <a:t>在此输入标题</a:t>
              </a:r>
              <a:endParaRPr lang="zh-CN" altLang="en-US" sz="2800">
                <a:solidFill>
                  <a:schemeClr val="bg2">
                    <a:lumMod val="9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267" y="7859"/>
              <a:ext cx="5665" cy="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>
                  <a:solidFill>
                    <a:schemeClr val="bg2">
                      <a:lumMod val="9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Enter the core text content here.</a:t>
              </a:r>
              <a:r>
                <a:rPr lang="en-US" altLang="zh-CN" sz="1200">
                  <a:solidFill>
                    <a:schemeClr val="bg2">
                      <a:lumMod val="9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core text content here.Enter the core text.</a:t>
              </a:r>
              <a:endParaRPr lang="en-US" altLang="zh-CN" sz="1200">
                <a:solidFill>
                  <a:schemeClr val="bg2">
                    <a:lumMod val="9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blinds/>
      </p:transition>
    </mc:Choice>
    <mc:Fallback>
      <p:transition spd="slow" advTm="200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618355" y="1745615"/>
            <a:ext cx="7573645" cy="3565525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2878455" y="-722630"/>
            <a:ext cx="8317230" cy="8301990"/>
            <a:chOff x="2037" y="2524"/>
            <a:chExt cx="6242" cy="6230"/>
          </a:xfrm>
        </p:grpSpPr>
        <p:pic>
          <p:nvPicPr>
            <p:cNvPr id="2" name="图片 1" descr="千库网_蓝色光效科技城市背景_背景编号5988116"/>
            <p:cNvPicPr>
              <a:picLocks noChangeAspect="1"/>
            </p:cNvPicPr>
            <p:nvPr/>
          </p:nvPicPr>
          <p:blipFill>
            <a:blip r:embed="rId1"/>
            <a:srcRect l="27176" t="16778" r="33813"/>
            <a:stretch>
              <a:fillRect/>
            </a:stretch>
          </p:blipFill>
          <p:spPr>
            <a:xfrm flipH="1">
              <a:off x="2037" y="2524"/>
              <a:ext cx="6230" cy="6230"/>
            </a:xfrm>
            <a:prstGeom prst="ellipse">
              <a:avLst/>
            </a:prstGeom>
          </p:spPr>
        </p:pic>
        <p:sp>
          <p:nvSpPr>
            <p:cNvPr id="3" name="椭圆 2"/>
            <p:cNvSpPr/>
            <p:nvPr/>
          </p:nvSpPr>
          <p:spPr>
            <a:xfrm flipH="1">
              <a:off x="2037" y="2524"/>
              <a:ext cx="6243" cy="6231"/>
            </a:xfrm>
            <a:prstGeom prst="ellipse">
              <a:avLst/>
            </a:prstGeom>
            <a:gradFill>
              <a:gsLst>
                <a:gs pos="0">
                  <a:srgbClr val="0C294F">
                    <a:alpha val="60000"/>
                  </a:srgbClr>
                </a:gs>
                <a:gs pos="41000">
                  <a:srgbClr val="11366D">
                    <a:alpha val="36000"/>
                  </a:srgbClr>
                </a:gs>
                <a:gs pos="100000">
                  <a:srgbClr val="7030A0">
                    <a:alpha val="45000"/>
                  </a:srgb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67095" y="2351405"/>
            <a:ext cx="5721985" cy="2222500"/>
            <a:chOff x="9397" y="3703"/>
            <a:chExt cx="9011" cy="3500"/>
          </a:xfrm>
        </p:grpSpPr>
        <p:sp>
          <p:nvSpPr>
            <p:cNvPr id="20" name="文本框 19"/>
            <p:cNvSpPr txBox="1"/>
            <p:nvPr/>
          </p:nvSpPr>
          <p:spPr>
            <a:xfrm>
              <a:off x="11325" y="3703"/>
              <a:ext cx="1488" cy="1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>
                  <a:blipFill>
                    <a:blip r:embed="rId2"/>
                    <a:stretch>
                      <a:fillRect/>
                    </a:stretch>
                  </a:blipFill>
                  <a:latin typeface="思源黑体 CN Normal" panose="020B0400000000000000" charset="-122"/>
                  <a:ea typeface="思源黑体 CN Normal" panose="020B0400000000000000" charset="-122"/>
                </a:rPr>
                <a:t>１</a:t>
              </a:r>
              <a:endParaRPr lang="zh-CN" altLang="en-US" sz="6000">
                <a:blipFill>
                  <a:blip r:embed="rId2"/>
                  <a:stretch>
                    <a:fillRect/>
                  </a:stretch>
                </a:blip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397" y="5134"/>
              <a:ext cx="69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>
                  <a:blipFill>
                    <a:blip r:embed="rId2"/>
                    <a:stretch>
                      <a:fillRect/>
                    </a:stretch>
                  </a:blipFill>
                  <a:latin typeface="思源黑体 CN Bold" panose="020B0800000000000000" charset="-122"/>
                  <a:ea typeface="思源黑体 CN Bold" panose="020B0800000000000000" charset="-122"/>
                </a:rPr>
                <a:t>在此输入标题内容</a:t>
              </a:r>
              <a:endParaRPr lang="zh-CN" altLang="en-US" sz="4000">
                <a:blipFill>
                  <a:blip r:embed="rId2"/>
                  <a:stretch>
                    <a:fillRect/>
                  </a:stretch>
                </a:blip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522" y="6187"/>
              <a:ext cx="888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l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Enter important text 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.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 text 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important text  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core 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 text  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core 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 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important text 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 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 text 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 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452" y="4021"/>
              <a:ext cx="687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blipFill>
                    <a:blip r:embed="rId2"/>
                    <a:stretch>
                      <a:fillRect/>
                    </a:stretch>
                  </a:blipFill>
                  <a:latin typeface="思源黑体 CN Normal" panose="020B0400000000000000" charset="-122"/>
                  <a:ea typeface="思源黑体 CN Normal" panose="020B0400000000000000" charset="-122"/>
                </a:rPr>
                <a:t>PATR  </a:t>
              </a:r>
              <a:r>
                <a:rPr lang="zh-CN" altLang="en-US" sz="4000">
                  <a:blipFill>
                    <a:blip r:embed="rId2"/>
                    <a:stretch>
                      <a:fillRect/>
                    </a:stretch>
                  </a:blipFill>
                  <a:latin typeface="思源黑体 CN Normal" panose="020B0400000000000000" charset="-122"/>
                  <a:ea typeface="思源黑体 CN Normal" panose="020B0400000000000000" charset="-122"/>
                </a:rPr>
                <a:t>　</a:t>
              </a:r>
              <a:r>
                <a:rPr lang="en-US" altLang="zh-CN" sz="4000">
                  <a:blipFill>
                    <a:blip r:embed="rId2"/>
                    <a:stretch>
                      <a:fillRect/>
                    </a:stretch>
                  </a:blipFill>
                  <a:latin typeface="思源黑体 CN Normal" panose="020B0400000000000000" charset="-122"/>
                  <a:ea typeface="思源黑体 CN Normal" panose="020B0400000000000000" charset="-122"/>
                </a:rPr>
                <a:t>ONE</a:t>
              </a:r>
              <a:endParaRPr lang="en-US" altLang="zh-CN" sz="4000">
                <a:blipFill>
                  <a:blip r:embed="rId2"/>
                  <a:stretch>
                    <a:fillRect/>
                  </a:stretch>
                </a:blip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comb/>
      </p:transition>
    </mc:Choice>
    <mc:Fallback>
      <p:transition spd="slow" advTm="2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7275" y="1725930"/>
            <a:ext cx="10083165" cy="4173220"/>
            <a:chOff x="1665" y="2718"/>
            <a:chExt cx="15879" cy="6572"/>
          </a:xfrm>
        </p:grpSpPr>
        <p:pic>
          <p:nvPicPr>
            <p:cNvPr id="2" name="图片 1" descr="C:\Users\Administrator\Desktop\千库网\千库网_互联网时代城市发展摄影图_摄影图编号86907.jpg千库网_互联网时代城市发展摄影图_摄影图编号86907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665" y="4346"/>
              <a:ext cx="7941" cy="4788"/>
            </a:xfrm>
            <a:prstGeom prst="rect">
              <a:avLst/>
            </a:prstGeom>
          </p:spPr>
        </p:pic>
        <p:sp>
          <p:nvSpPr>
            <p:cNvPr id="34" name="圆角矩形 50"/>
            <p:cNvSpPr/>
            <p:nvPr/>
          </p:nvSpPr>
          <p:spPr>
            <a:xfrm>
              <a:off x="1665" y="2718"/>
              <a:ext cx="7942" cy="1168"/>
            </a:xfrm>
            <a:prstGeom prst="roundRect">
              <a:avLst>
                <a:gd name="adj" fmla="val 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黑体 CN Normal" panose="020B0400000000000000" charset="-122"/>
              </a:endParaRPr>
            </a:p>
          </p:txBody>
        </p:sp>
        <p:sp>
          <p:nvSpPr>
            <p:cNvPr id="22" name="圆角矩形 50"/>
            <p:cNvSpPr/>
            <p:nvPr/>
          </p:nvSpPr>
          <p:spPr>
            <a:xfrm>
              <a:off x="10104" y="2718"/>
              <a:ext cx="7431" cy="1168"/>
            </a:xfrm>
            <a:prstGeom prst="roundRect">
              <a:avLst>
                <a:gd name="adj" fmla="val 0"/>
              </a:avLst>
            </a:prstGeom>
            <a:gradFill>
              <a:gsLst>
                <a:gs pos="98000">
                  <a:srgbClr val="35296B"/>
                </a:gs>
                <a:gs pos="0">
                  <a:srgbClr val="0C294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黑体 CN Normal" panose="020B0400000000000000" charset="-122"/>
              </a:endParaRPr>
            </a:p>
          </p:txBody>
        </p:sp>
        <p:sp>
          <p:nvSpPr>
            <p:cNvPr id="29" name="圆角矩形 50"/>
            <p:cNvSpPr/>
            <p:nvPr/>
          </p:nvSpPr>
          <p:spPr>
            <a:xfrm>
              <a:off x="10104" y="6969"/>
              <a:ext cx="7431" cy="1167"/>
            </a:xfrm>
            <a:prstGeom prst="roundRect">
              <a:avLst>
                <a:gd name="adj" fmla="val 0"/>
              </a:avLst>
            </a:prstGeom>
            <a:solidFill>
              <a:schemeClr val="bg2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黑体 CN Normal" panose="020B0400000000000000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916" y="3018"/>
              <a:ext cx="744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rPr>
                <a:t>ENTER THE CORE TEXT CONTENT</a:t>
              </a:r>
              <a:endParaRPr lang="zh-CN" altLang="en-US" sz="20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223" y="7239"/>
              <a:ext cx="73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rPr>
                <a:t>ENTER THE CORE TEXT CONTENT</a:t>
              </a:r>
              <a:endParaRPr lang="zh-CN" altLang="en-US" sz="20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223" y="2988"/>
              <a:ext cx="73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rPr>
                <a:t>ENTER THE CORE TEXT CONTENT</a:t>
              </a:r>
              <a:endParaRPr lang="zh-CN" altLang="en-US" sz="20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0269" y="4204"/>
              <a:ext cx="726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text.Enter the text.Enter the text.Enter the text.Enter the text.Enter the text.Enter the text.Enter the text.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269" y="8274"/>
              <a:ext cx="726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1223645" y="1864995"/>
            <a:ext cx="10081260" cy="3828415"/>
            <a:chOff x="1927" y="2937"/>
            <a:chExt cx="15876" cy="6029"/>
          </a:xfrm>
        </p:grpSpPr>
        <p:sp>
          <p:nvSpPr>
            <p:cNvPr id="10" name="菱形 9"/>
            <p:cNvSpPr/>
            <p:nvPr/>
          </p:nvSpPr>
          <p:spPr>
            <a:xfrm>
              <a:off x="1972" y="6799"/>
              <a:ext cx="1767" cy="1767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rPr>
                <a:t>02</a:t>
              </a:r>
              <a:endParaRPr lang="en-US" altLang="zh-CN" sz="2400" dirty="0"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11" name="菱形 10"/>
            <p:cNvSpPr/>
            <p:nvPr/>
          </p:nvSpPr>
          <p:spPr>
            <a:xfrm>
              <a:off x="1927" y="2996"/>
              <a:ext cx="1767" cy="1767"/>
            </a:xfrm>
            <a:prstGeom prst="diamond">
              <a:avLst/>
            </a:pr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rPr>
                <a:t>01</a:t>
              </a:r>
              <a:endParaRPr lang="en-US" altLang="zh-CN" sz="2400" dirty="0"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12" name="菱形 11"/>
            <p:cNvSpPr/>
            <p:nvPr/>
          </p:nvSpPr>
          <p:spPr>
            <a:xfrm>
              <a:off x="10328" y="6804"/>
              <a:ext cx="1767" cy="1767"/>
            </a:xfrm>
            <a:prstGeom prst="diamond">
              <a:avLst/>
            </a:pr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rPr>
                <a:t>04</a:t>
              </a:r>
              <a:endParaRPr lang="en-US" altLang="zh-CN" sz="2400" dirty="0"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10316" y="3002"/>
              <a:ext cx="1767" cy="1767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rPr>
                <a:t>03</a:t>
              </a:r>
              <a:endParaRPr lang="en-US" altLang="zh-CN" sz="2400" dirty="0"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250" y="2937"/>
              <a:ext cx="391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rPr>
                <a:t>EDIT CORE TEXT</a:t>
              </a:r>
              <a:endParaRPr lang="en-US" altLang="zh-CN" sz="2000"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250" y="3565"/>
              <a:ext cx="5219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Enter the core text content here.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core text content here.Enter the core text.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core text content here.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250" y="6886"/>
              <a:ext cx="391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rPr>
                <a:t>EDIT CORE TEXT</a:t>
              </a:r>
              <a:endParaRPr lang="en-US" altLang="zh-CN" sz="2000"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250" y="7514"/>
              <a:ext cx="5219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Enter the core text content here.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core text content here.Enter the core text.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core text content here.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2584" y="2937"/>
              <a:ext cx="391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rPr>
                <a:t>EDIT CORE TEXT</a:t>
              </a:r>
              <a:endParaRPr lang="en-US" altLang="zh-CN" sz="2000"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2584" y="3565"/>
              <a:ext cx="5219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Enter the core text content here.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core text content here.Enter the core text.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core text content here.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2584" y="6886"/>
              <a:ext cx="391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</a:rPr>
                <a:t>EDIT CORE TEXT</a:t>
              </a:r>
              <a:endParaRPr lang="en-US" altLang="zh-CN" sz="2000"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2584" y="7514"/>
              <a:ext cx="5219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Enter the core text content here.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core text content here.Enter the core text.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core text content here.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diamond/>
      </p:transition>
    </mc:Choice>
    <mc:Fallback>
      <p:transition spd="slow" advTm="2000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 flipH="1">
            <a:off x="1079500" y="916940"/>
            <a:ext cx="45720" cy="400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41400" y="1614805"/>
            <a:ext cx="9779635" cy="4331970"/>
            <a:chOff x="1640" y="2543"/>
            <a:chExt cx="15401" cy="6822"/>
          </a:xfrm>
        </p:grpSpPr>
        <p:sp>
          <p:nvSpPr>
            <p:cNvPr id="9" name="圆角矩形 8"/>
            <p:cNvSpPr/>
            <p:nvPr/>
          </p:nvSpPr>
          <p:spPr>
            <a:xfrm>
              <a:off x="7440" y="2543"/>
              <a:ext cx="9601" cy="2805"/>
            </a:xfrm>
            <a:prstGeom prst="roundRect">
              <a:avLst/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440" y="6107"/>
              <a:ext cx="1063" cy="1063"/>
            </a:xfrm>
            <a:prstGeom prst="ellipse">
              <a:avLst/>
            </a:pr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8928" y="2889"/>
              <a:ext cx="580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THE CORE CONTENT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8928" y="3616"/>
              <a:ext cx="7774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8928" y="6106"/>
              <a:ext cx="1063" cy="106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4179" y="5944"/>
              <a:ext cx="1063" cy="1063"/>
            </a:xfrm>
            <a:prstGeom prst="ellipse">
              <a:avLst/>
            </a:pr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185" y="7333"/>
              <a:ext cx="357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THE CORE TEXT</a:t>
              </a:r>
              <a:endParaRPr kumimoji="0" lang="en-US" altLang="en-US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640" y="7913"/>
              <a:ext cx="466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454" y="6324"/>
              <a:ext cx="103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01</a:t>
              </a:r>
              <a:endParaRPr lang="en-US" altLang="zh-CN" sz="2000" b="1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956" y="6324"/>
              <a:ext cx="103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02</a:t>
              </a:r>
              <a:endParaRPr lang="en-US" altLang="zh-CN" sz="2000" b="1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4193" y="6162"/>
              <a:ext cx="103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03</a:t>
              </a:r>
              <a:endParaRPr lang="en-US" altLang="zh-CN" sz="2000" b="1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4938" y="6325"/>
              <a:ext cx="103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04</a:t>
              </a:r>
              <a:endParaRPr lang="en-US" altLang="zh-CN" sz="2000" b="1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688" y="7333"/>
              <a:ext cx="357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THE CORE TEXT</a:t>
              </a:r>
              <a:endParaRPr kumimoji="0" lang="en-US" altLang="en-US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2924" y="7170"/>
              <a:ext cx="357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THE CORE TEXT</a:t>
              </a:r>
              <a:endParaRPr kumimoji="0" lang="en-US" altLang="en-US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143" y="7913"/>
              <a:ext cx="466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379" y="7913"/>
              <a:ext cx="466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pic>
          <p:nvPicPr>
            <p:cNvPr id="8" name="图片 7" descr="千库网_科技5g网络商业金融摄影图_摄影图编号87016"/>
            <p:cNvPicPr>
              <a:picLocks noChangeAspect="1"/>
            </p:cNvPicPr>
            <p:nvPr/>
          </p:nvPicPr>
          <p:blipFill>
            <a:blip r:embed="rId1"/>
            <a:srcRect t="9569" b="9006"/>
            <a:stretch>
              <a:fillRect/>
            </a:stretch>
          </p:blipFill>
          <p:spPr>
            <a:xfrm>
              <a:off x="1772" y="2573"/>
              <a:ext cx="6541" cy="2774"/>
            </a:xfrm>
            <a:prstGeom prst="roundRect">
              <a:avLst/>
            </a:prstGeom>
          </p:spPr>
        </p:pic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comb/>
      </p:transition>
    </mc:Choice>
    <mc:Fallback>
      <p:transition spd="slow" advTm="2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618355" y="1745615"/>
            <a:ext cx="7573645" cy="3565525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2878455" y="-722630"/>
            <a:ext cx="8317230" cy="8301990"/>
            <a:chOff x="2037" y="2524"/>
            <a:chExt cx="6242" cy="6230"/>
          </a:xfrm>
        </p:grpSpPr>
        <p:pic>
          <p:nvPicPr>
            <p:cNvPr id="2" name="图片 1" descr="千库网_蓝色光效科技城市背景_背景编号5988116"/>
            <p:cNvPicPr>
              <a:picLocks noChangeAspect="1"/>
            </p:cNvPicPr>
            <p:nvPr/>
          </p:nvPicPr>
          <p:blipFill>
            <a:blip r:embed="rId1"/>
            <a:srcRect l="27176" t="16778" r="33813"/>
            <a:stretch>
              <a:fillRect/>
            </a:stretch>
          </p:blipFill>
          <p:spPr>
            <a:xfrm flipH="1">
              <a:off x="2037" y="2524"/>
              <a:ext cx="6230" cy="6230"/>
            </a:xfrm>
            <a:prstGeom prst="ellipse">
              <a:avLst/>
            </a:prstGeom>
          </p:spPr>
        </p:pic>
        <p:sp>
          <p:nvSpPr>
            <p:cNvPr id="3" name="椭圆 2"/>
            <p:cNvSpPr/>
            <p:nvPr/>
          </p:nvSpPr>
          <p:spPr>
            <a:xfrm flipH="1">
              <a:off x="2037" y="2524"/>
              <a:ext cx="6243" cy="6231"/>
            </a:xfrm>
            <a:prstGeom prst="ellipse">
              <a:avLst/>
            </a:prstGeom>
            <a:gradFill>
              <a:gsLst>
                <a:gs pos="0">
                  <a:srgbClr val="0C294F">
                    <a:alpha val="60000"/>
                  </a:srgbClr>
                </a:gs>
                <a:gs pos="41000">
                  <a:srgbClr val="11366D">
                    <a:alpha val="36000"/>
                  </a:srgbClr>
                </a:gs>
                <a:gs pos="100000">
                  <a:srgbClr val="7030A0">
                    <a:alpha val="45000"/>
                  </a:srgb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67095" y="2341880"/>
            <a:ext cx="5721985" cy="2232025"/>
            <a:chOff x="9397" y="3688"/>
            <a:chExt cx="9011" cy="3515"/>
          </a:xfrm>
        </p:grpSpPr>
        <p:sp>
          <p:nvSpPr>
            <p:cNvPr id="20" name="文本框 19"/>
            <p:cNvSpPr txBox="1"/>
            <p:nvPr/>
          </p:nvSpPr>
          <p:spPr>
            <a:xfrm>
              <a:off x="11535" y="3688"/>
              <a:ext cx="947" cy="1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>
                  <a:blipFill>
                    <a:blip r:embed="rId2"/>
                    <a:stretch>
                      <a:fillRect/>
                    </a:stretch>
                  </a:blipFill>
                  <a:latin typeface="思源黑体 CN Normal" panose="020B0400000000000000" charset="-122"/>
                  <a:ea typeface="思源黑体 CN Normal" panose="020B0400000000000000" charset="-122"/>
                </a:rPr>
                <a:t>2</a:t>
              </a:r>
              <a:endParaRPr lang="en-US" altLang="zh-CN" sz="6000">
                <a:blipFill>
                  <a:blip r:embed="rId2"/>
                  <a:stretch>
                    <a:fillRect/>
                  </a:stretch>
                </a:blip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397" y="5134"/>
              <a:ext cx="69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>
                  <a:blipFill>
                    <a:blip r:embed="rId2"/>
                    <a:stretch>
                      <a:fillRect/>
                    </a:stretch>
                  </a:blipFill>
                  <a:latin typeface="思源黑体 CN Bold" panose="020B0800000000000000" charset="-122"/>
                  <a:ea typeface="思源黑体 CN Bold" panose="020B0800000000000000" charset="-122"/>
                </a:rPr>
                <a:t>在此输入标题内容</a:t>
              </a:r>
              <a:endParaRPr lang="zh-CN" altLang="en-US" sz="4000">
                <a:blipFill>
                  <a:blip r:embed="rId2"/>
                  <a:stretch>
                    <a:fillRect/>
                  </a:stretch>
                </a:blip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522" y="6187"/>
              <a:ext cx="888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l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Enter important text 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.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 text 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important text  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core 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 text  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core 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 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important text 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 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 text here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. 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452" y="4021"/>
              <a:ext cx="687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blipFill>
                    <a:blip r:embed="rId2"/>
                    <a:stretch>
                      <a:fillRect/>
                    </a:stretch>
                  </a:blipFill>
                  <a:latin typeface="思源黑体 CN Normal" panose="020B0400000000000000" charset="-122"/>
                  <a:ea typeface="思源黑体 CN Normal" panose="020B0400000000000000" charset="-122"/>
                </a:rPr>
                <a:t>PATR  </a:t>
              </a:r>
              <a:r>
                <a:rPr lang="zh-CN" altLang="en-US" sz="4000">
                  <a:blipFill>
                    <a:blip r:embed="rId2"/>
                    <a:stretch>
                      <a:fillRect/>
                    </a:stretch>
                  </a:blipFill>
                  <a:latin typeface="思源黑体 CN Normal" panose="020B0400000000000000" charset="-122"/>
                  <a:ea typeface="思源黑体 CN Normal" panose="020B0400000000000000" charset="-122"/>
                </a:rPr>
                <a:t>　</a:t>
              </a:r>
              <a:r>
                <a:rPr lang="en-US" altLang="zh-CN" sz="4000">
                  <a:blipFill>
                    <a:blip r:embed="rId2"/>
                    <a:stretch>
                      <a:fillRect/>
                    </a:stretch>
                  </a:blipFill>
                  <a:latin typeface="思源黑体 CN Normal" panose="020B0400000000000000" charset="-122"/>
                  <a:ea typeface="思源黑体 CN Normal" panose="020B0400000000000000" charset="-122"/>
                </a:rPr>
                <a:t>TWO</a:t>
              </a:r>
              <a:endParaRPr lang="en-US" altLang="zh-CN" sz="4000">
                <a:blipFill>
                  <a:blip r:embed="rId2"/>
                  <a:stretch>
                    <a:fillRect/>
                  </a:stretch>
                </a:blip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98575" y="1973580"/>
            <a:ext cx="9227820" cy="3835400"/>
            <a:chOff x="2045" y="3108"/>
            <a:chExt cx="14532" cy="6040"/>
          </a:xfrm>
        </p:grpSpPr>
        <p:sp>
          <p:nvSpPr>
            <p:cNvPr id="26" name="camille"/>
            <p:cNvSpPr/>
            <p:nvPr/>
          </p:nvSpPr>
          <p:spPr bwMode="auto">
            <a:xfrm rot="5400000" flipV="1">
              <a:off x="7847" y="4108"/>
              <a:ext cx="3003" cy="3003"/>
            </a:xfrm>
            <a:custGeom>
              <a:avLst/>
              <a:gdLst>
                <a:gd name="T0" fmla="*/ 1814 w 1814"/>
                <a:gd name="T1" fmla="*/ 893 h 1812"/>
                <a:gd name="T2" fmla="*/ 1583 w 1814"/>
                <a:gd name="T3" fmla="*/ 284 h 1812"/>
                <a:gd name="T4" fmla="*/ 918 w 1814"/>
                <a:gd name="T5" fmla="*/ 0 h 1812"/>
                <a:gd name="T6" fmla="*/ 0 w 1814"/>
                <a:gd name="T7" fmla="*/ 918 h 1812"/>
                <a:gd name="T8" fmla="*/ 230 w 1814"/>
                <a:gd name="T9" fmla="*/ 1527 h 1812"/>
                <a:gd name="T10" fmla="*/ 895 w 1814"/>
                <a:gd name="T11" fmla="*/ 1812 h 1812"/>
                <a:gd name="T12" fmla="*/ 1814 w 1814"/>
                <a:gd name="T13" fmla="*/ 893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4" h="1812">
                  <a:moveTo>
                    <a:pt x="1814" y="893"/>
                  </a:moveTo>
                  <a:cubicBezTo>
                    <a:pt x="1814" y="659"/>
                    <a:pt x="1726" y="446"/>
                    <a:pt x="1583" y="284"/>
                  </a:cubicBezTo>
                  <a:cubicBezTo>
                    <a:pt x="1416" y="109"/>
                    <a:pt x="1180" y="0"/>
                    <a:pt x="918" y="0"/>
                  </a:cubicBezTo>
                  <a:cubicBezTo>
                    <a:pt x="411" y="0"/>
                    <a:pt x="0" y="411"/>
                    <a:pt x="0" y="918"/>
                  </a:cubicBezTo>
                  <a:cubicBezTo>
                    <a:pt x="0" y="1152"/>
                    <a:pt x="87" y="1365"/>
                    <a:pt x="230" y="1527"/>
                  </a:cubicBezTo>
                  <a:cubicBezTo>
                    <a:pt x="398" y="1702"/>
                    <a:pt x="633" y="1812"/>
                    <a:pt x="895" y="1812"/>
                  </a:cubicBezTo>
                  <a:cubicBezTo>
                    <a:pt x="1402" y="1812"/>
                    <a:pt x="1814" y="1400"/>
                    <a:pt x="1814" y="893"/>
                  </a:cubicBezTo>
                  <a:close/>
                </a:path>
              </a:pathLst>
            </a:cu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+mn-ea"/>
                <a:sym typeface="+mn-lt"/>
              </a:endParaRPr>
            </a:p>
          </p:txBody>
        </p:sp>
        <p:sp>
          <p:nvSpPr>
            <p:cNvPr id="6" name="camille"/>
            <p:cNvSpPr>
              <a:spLocks noEditPoints="1"/>
            </p:cNvSpPr>
            <p:nvPr/>
          </p:nvSpPr>
          <p:spPr bwMode="auto">
            <a:xfrm rot="5400000" flipV="1">
              <a:off x="7451" y="3733"/>
              <a:ext cx="3793" cy="3796"/>
            </a:xfrm>
            <a:custGeom>
              <a:avLst/>
              <a:gdLst>
                <a:gd name="T0" fmla="*/ 1146 w 2291"/>
                <a:gd name="T1" fmla="*/ 48 h 2291"/>
                <a:gd name="T2" fmla="*/ 1922 w 2291"/>
                <a:gd name="T3" fmla="*/ 369 h 2291"/>
                <a:gd name="T4" fmla="*/ 2243 w 2291"/>
                <a:gd name="T5" fmla="*/ 1146 h 2291"/>
                <a:gd name="T6" fmla="*/ 1922 w 2291"/>
                <a:gd name="T7" fmla="*/ 1922 h 2291"/>
                <a:gd name="T8" fmla="*/ 1146 w 2291"/>
                <a:gd name="T9" fmla="*/ 2243 h 2291"/>
                <a:gd name="T10" fmla="*/ 369 w 2291"/>
                <a:gd name="T11" fmla="*/ 1922 h 2291"/>
                <a:gd name="T12" fmla="*/ 48 w 2291"/>
                <a:gd name="T13" fmla="*/ 1146 h 2291"/>
                <a:gd name="T14" fmla="*/ 369 w 2291"/>
                <a:gd name="T15" fmla="*/ 369 h 2291"/>
                <a:gd name="T16" fmla="*/ 1146 w 2291"/>
                <a:gd name="T17" fmla="*/ 48 h 2291"/>
                <a:gd name="T18" fmla="*/ 1146 w 2291"/>
                <a:gd name="T19" fmla="*/ 0 h 2291"/>
                <a:gd name="T20" fmla="*/ 0 w 2291"/>
                <a:gd name="T21" fmla="*/ 1146 h 2291"/>
                <a:gd name="T22" fmla="*/ 1146 w 2291"/>
                <a:gd name="T23" fmla="*/ 2291 h 2291"/>
                <a:gd name="T24" fmla="*/ 2291 w 2291"/>
                <a:gd name="T25" fmla="*/ 1146 h 2291"/>
                <a:gd name="T26" fmla="*/ 1146 w 2291"/>
                <a:gd name="T27" fmla="*/ 0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91" h="2291">
                  <a:moveTo>
                    <a:pt x="1146" y="48"/>
                  </a:moveTo>
                  <a:cubicBezTo>
                    <a:pt x="1439" y="48"/>
                    <a:pt x="1714" y="162"/>
                    <a:pt x="1922" y="369"/>
                  </a:cubicBezTo>
                  <a:cubicBezTo>
                    <a:pt x="2129" y="577"/>
                    <a:pt x="2243" y="852"/>
                    <a:pt x="2243" y="1146"/>
                  </a:cubicBezTo>
                  <a:cubicBezTo>
                    <a:pt x="2243" y="1439"/>
                    <a:pt x="2129" y="1714"/>
                    <a:pt x="1922" y="1922"/>
                  </a:cubicBezTo>
                  <a:cubicBezTo>
                    <a:pt x="1714" y="2129"/>
                    <a:pt x="1439" y="2243"/>
                    <a:pt x="1146" y="2243"/>
                  </a:cubicBezTo>
                  <a:cubicBezTo>
                    <a:pt x="852" y="2243"/>
                    <a:pt x="577" y="2129"/>
                    <a:pt x="369" y="1922"/>
                  </a:cubicBezTo>
                  <a:cubicBezTo>
                    <a:pt x="162" y="1714"/>
                    <a:pt x="48" y="1439"/>
                    <a:pt x="48" y="1146"/>
                  </a:cubicBezTo>
                  <a:cubicBezTo>
                    <a:pt x="48" y="852"/>
                    <a:pt x="162" y="577"/>
                    <a:pt x="369" y="369"/>
                  </a:cubicBezTo>
                  <a:cubicBezTo>
                    <a:pt x="577" y="162"/>
                    <a:pt x="852" y="48"/>
                    <a:pt x="1146" y="48"/>
                  </a:cubicBezTo>
                  <a:moveTo>
                    <a:pt x="1146" y="0"/>
                  </a:moveTo>
                  <a:cubicBezTo>
                    <a:pt x="513" y="0"/>
                    <a:pt x="0" y="513"/>
                    <a:pt x="0" y="1146"/>
                  </a:cubicBezTo>
                  <a:cubicBezTo>
                    <a:pt x="0" y="1778"/>
                    <a:pt x="513" y="2291"/>
                    <a:pt x="1146" y="2291"/>
                  </a:cubicBezTo>
                  <a:cubicBezTo>
                    <a:pt x="1778" y="2291"/>
                    <a:pt x="2291" y="1778"/>
                    <a:pt x="2291" y="1146"/>
                  </a:cubicBezTo>
                  <a:cubicBezTo>
                    <a:pt x="2291" y="513"/>
                    <a:pt x="1778" y="0"/>
                    <a:pt x="1146" y="0"/>
                  </a:cubicBezTo>
                  <a:close/>
                </a:path>
              </a:pathLst>
            </a:cu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+mn-ea"/>
                <a:sym typeface="+mn-lt"/>
              </a:endParaRPr>
            </a:p>
          </p:txBody>
        </p:sp>
        <p:sp>
          <p:nvSpPr>
            <p:cNvPr id="7" name="camille"/>
            <p:cNvSpPr/>
            <p:nvPr/>
          </p:nvSpPr>
          <p:spPr bwMode="auto">
            <a:xfrm rot="5400000" flipV="1">
              <a:off x="9047" y="2680"/>
              <a:ext cx="603" cy="2676"/>
            </a:xfrm>
            <a:custGeom>
              <a:avLst/>
              <a:gdLst>
                <a:gd name="T0" fmla="*/ 335 w 364"/>
                <a:gd name="T1" fmla="*/ 1615 h 1615"/>
                <a:gd name="T2" fmla="*/ 364 w 364"/>
                <a:gd name="T3" fmla="*/ 1586 h 1615"/>
                <a:gd name="T4" fmla="*/ 42 w 364"/>
                <a:gd name="T5" fmla="*/ 808 h 1615"/>
                <a:gd name="T6" fmla="*/ 364 w 364"/>
                <a:gd name="T7" fmla="*/ 30 h 1615"/>
                <a:gd name="T8" fmla="*/ 335 w 364"/>
                <a:gd name="T9" fmla="*/ 0 h 1615"/>
                <a:gd name="T10" fmla="*/ 0 w 364"/>
                <a:gd name="T11" fmla="*/ 808 h 1615"/>
                <a:gd name="T12" fmla="*/ 335 w 364"/>
                <a:gd name="T13" fmla="*/ 1615 h 1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" h="1615">
                  <a:moveTo>
                    <a:pt x="335" y="1615"/>
                  </a:moveTo>
                  <a:cubicBezTo>
                    <a:pt x="364" y="1586"/>
                    <a:pt x="364" y="1586"/>
                    <a:pt x="364" y="1586"/>
                  </a:cubicBezTo>
                  <a:cubicBezTo>
                    <a:pt x="165" y="1386"/>
                    <a:pt x="42" y="1111"/>
                    <a:pt x="42" y="808"/>
                  </a:cubicBezTo>
                  <a:cubicBezTo>
                    <a:pt x="42" y="504"/>
                    <a:pt x="165" y="229"/>
                    <a:pt x="364" y="3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128" y="207"/>
                    <a:pt x="0" y="492"/>
                    <a:pt x="0" y="808"/>
                  </a:cubicBezTo>
                  <a:cubicBezTo>
                    <a:pt x="0" y="1123"/>
                    <a:pt x="128" y="1408"/>
                    <a:pt x="335" y="1615"/>
                  </a:cubicBezTo>
                  <a:close/>
                </a:path>
              </a:pathLst>
            </a:cu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solidFill>
                <a:srgbClr val="165F8D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+mn-ea"/>
                <a:sym typeface="+mn-lt"/>
              </a:endParaRPr>
            </a:p>
          </p:txBody>
        </p:sp>
        <p:sp>
          <p:nvSpPr>
            <p:cNvPr id="29" name="camille"/>
            <p:cNvSpPr/>
            <p:nvPr/>
          </p:nvSpPr>
          <p:spPr bwMode="auto">
            <a:xfrm rot="5400000" flipV="1">
              <a:off x="7477" y="3736"/>
              <a:ext cx="586" cy="586"/>
            </a:xfrm>
            <a:custGeom>
              <a:avLst/>
              <a:gdLst>
                <a:gd name="T0" fmla="*/ 445 w 445"/>
                <a:gd name="T1" fmla="*/ 412 h 445"/>
                <a:gd name="T2" fmla="*/ 34 w 445"/>
                <a:gd name="T3" fmla="*/ 0 h 445"/>
                <a:gd name="T4" fmla="*/ 0 w 445"/>
                <a:gd name="T5" fmla="*/ 33 h 445"/>
                <a:gd name="T6" fmla="*/ 411 w 445"/>
                <a:gd name="T7" fmla="*/ 445 h 445"/>
                <a:gd name="T8" fmla="*/ 445 w 445"/>
                <a:gd name="T9" fmla="*/ 412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445">
                  <a:moveTo>
                    <a:pt x="445" y="412"/>
                  </a:moveTo>
                  <a:lnTo>
                    <a:pt x="34" y="0"/>
                  </a:lnTo>
                  <a:lnTo>
                    <a:pt x="0" y="33"/>
                  </a:lnTo>
                  <a:lnTo>
                    <a:pt x="411" y="445"/>
                  </a:lnTo>
                  <a:lnTo>
                    <a:pt x="445" y="412"/>
                  </a:lnTo>
                  <a:close/>
                </a:path>
              </a:pathLst>
            </a:cu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solidFill>
                <a:srgbClr val="165F8D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+mn-ea"/>
                <a:sym typeface="+mn-lt"/>
              </a:endParaRPr>
            </a:p>
          </p:txBody>
        </p:sp>
        <p:sp>
          <p:nvSpPr>
            <p:cNvPr id="30" name="camille"/>
            <p:cNvSpPr/>
            <p:nvPr/>
          </p:nvSpPr>
          <p:spPr bwMode="auto">
            <a:xfrm rot="5400000" flipV="1">
              <a:off x="7868" y="4157"/>
              <a:ext cx="283" cy="285"/>
            </a:xfrm>
            <a:custGeom>
              <a:avLst/>
              <a:gdLst>
                <a:gd name="T0" fmla="*/ 30 w 171"/>
                <a:gd name="T1" fmla="*/ 141 h 172"/>
                <a:gd name="T2" fmla="*/ 30 w 171"/>
                <a:gd name="T3" fmla="*/ 31 h 172"/>
                <a:gd name="T4" fmla="*/ 141 w 171"/>
                <a:gd name="T5" fmla="*/ 31 h 172"/>
                <a:gd name="T6" fmla="*/ 141 w 171"/>
                <a:gd name="T7" fmla="*/ 141 h 172"/>
                <a:gd name="T8" fmla="*/ 30 w 171"/>
                <a:gd name="T9" fmla="*/ 14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72">
                  <a:moveTo>
                    <a:pt x="30" y="141"/>
                  </a:moveTo>
                  <a:cubicBezTo>
                    <a:pt x="0" y="111"/>
                    <a:pt x="0" y="61"/>
                    <a:pt x="30" y="31"/>
                  </a:cubicBezTo>
                  <a:cubicBezTo>
                    <a:pt x="61" y="0"/>
                    <a:pt x="110" y="0"/>
                    <a:pt x="141" y="31"/>
                  </a:cubicBezTo>
                  <a:cubicBezTo>
                    <a:pt x="171" y="61"/>
                    <a:pt x="171" y="111"/>
                    <a:pt x="141" y="141"/>
                  </a:cubicBezTo>
                  <a:cubicBezTo>
                    <a:pt x="110" y="172"/>
                    <a:pt x="61" y="172"/>
                    <a:pt x="30" y="141"/>
                  </a:cubicBezTo>
                  <a:close/>
                </a:path>
              </a:pathLst>
            </a:cu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solidFill>
                <a:srgbClr val="165F8D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+mn-ea"/>
                <a:sym typeface="+mn-lt"/>
              </a:endParaRPr>
            </a:p>
          </p:txBody>
        </p:sp>
        <p:sp>
          <p:nvSpPr>
            <p:cNvPr id="31" name="camille"/>
            <p:cNvSpPr/>
            <p:nvPr/>
          </p:nvSpPr>
          <p:spPr bwMode="auto">
            <a:xfrm rot="5400000" flipV="1">
              <a:off x="10642" y="3735"/>
              <a:ext cx="586" cy="584"/>
            </a:xfrm>
            <a:custGeom>
              <a:avLst/>
              <a:gdLst>
                <a:gd name="T0" fmla="*/ 411 w 445"/>
                <a:gd name="T1" fmla="*/ 0 h 444"/>
                <a:gd name="T2" fmla="*/ 0 w 445"/>
                <a:gd name="T3" fmla="*/ 411 h 444"/>
                <a:gd name="T4" fmla="*/ 34 w 445"/>
                <a:gd name="T5" fmla="*/ 444 h 444"/>
                <a:gd name="T6" fmla="*/ 445 w 445"/>
                <a:gd name="T7" fmla="*/ 33 h 444"/>
                <a:gd name="T8" fmla="*/ 411 w 445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444">
                  <a:moveTo>
                    <a:pt x="411" y="0"/>
                  </a:moveTo>
                  <a:lnTo>
                    <a:pt x="0" y="411"/>
                  </a:lnTo>
                  <a:lnTo>
                    <a:pt x="34" y="444"/>
                  </a:lnTo>
                  <a:lnTo>
                    <a:pt x="445" y="33"/>
                  </a:lnTo>
                  <a:lnTo>
                    <a:pt x="411" y="0"/>
                  </a:lnTo>
                  <a:close/>
                </a:path>
              </a:pathLst>
            </a:cu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solidFill>
                <a:srgbClr val="165F8D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+mn-ea"/>
                <a:sym typeface="+mn-lt"/>
              </a:endParaRPr>
            </a:p>
          </p:txBody>
        </p:sp>
        <p:sp>
          <p:nvSpPr>
            <p:cNvPr id="1032" name="camille"/>
            <p:cNvSpPr/>
            <p:nvPr/>
          </p:nvSpPr>
          <p:spPr bwMode="auto">
            <a:xfrm rot="5400000" flipV="1">
              <a:off x="10522" y="4154"/>
              <a:ext cx="283" cy="284"/>
            </a:xfrm>
            <a:custGeom>
              <a:avLst/>
              <a:gdLst>
                <a:gd name="T0" fmla="*/ 141 w 171"/>
                <a:gd name="T1" fmla="*/ 141 h 172"/>
                <a:gd name="T2" fmla="*/ 30 w 171"/>
                <a:gd name="T3" fmla="*/ 141 h 172"/>
                <a:gd name="T4" fmla="*/ 30 w 171"/>
                <a:gd name="T5" fmla="*/ 31 h 172"/>
                <a:gd name="T6" fmla="*/ 141 w 171"/>
                <a:gd name="T7" fmla="*/ 31 h 172"/>
                <a:gd name="T8" fmla="*/ 141 w 171"/>
                <a:gd name="T9" fmla="*/ 14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72">
                  <a:moveTo>
                    <a:pt x="141" y="141"/>
                  </a:moveTo>
                  <a:cubicBezTo>
                    <a:pt x="110" y="172"/>
                    <a:pt x="61" y="172"/>
                    <a:pt x="30" y="141"/>
                  </a:cubicBezTo>
                  <a:cubicBezTo>
                    <a:pt x="0" y="111"/>
                    <a:pt x="0" y="61"/>
                    <a:pt x="30" y="31"/>
                  </a:cubicBezTo>
                  <a:cubicBezTo>
                    <a:pt x="61" y="0"/>
                    <a:pt x="110" y="0"/>
                    <a:pt x="141" y="31"/>
                  </a:cubicBezTo>
                  <a:cubicBezTo>
                    <a:pt x="171" y="61"/>
                    <a:pt x="171" y="111"/>
                    <a:pt x="141" y="141"/>
                  </a:cubicBezTo>
                  <a:close/>
                </a:path>
              </a:pathLst>
            </a:cu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solidFill>
                <a:srgbClr val="165F8D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+mn-ea"/>
                <a:sym typeface="+mn-lt"/>
              </a:endParaRPr>
            </a:p>
          </p:txBody>
        </p:sp>
        <p:sp>
          <p:nvSpPr>
            <p:cNvPr id="4" name="camille 37"/>
            <p:cNvSpPr>
              <a:spLocks noEditPoints="1"/>
            </p:cNvSpPr>
            <p:nvPr/>
          </p:nvSpPr>
          <p:spPr bwMode="auto">
            <a:xfrm>
              <a:off x="8720" y="5016"/>
              <a:ext cx="1255" cy="1186"/>
            </a:xfrm>
            <a:custGeom>
              <a:avLst/>
              <a:gdLst>
                <a:gd name="T0" fmla="*/ 38 w 121"/>
                <a:gd name="T1" fmla="*/ 42 h 114"/>
                <a:gd name="T2" fmla="*/ 38 w 121"/>
                <a:gd name="T3" fmla="*/ 47 h 114"/>
                <a:gd name="T4" fmla="*/ 76 w 121"/>
                <a:gd name="T5" fmla="*/ 44 h 114"/>
                <a:gd name="T6" fmla="*/ 87 w 121"/>
                <a:gd name="T7" fmla="*/ 32 h 114"/>
                <a:gd name="T8" fmla="*/ 35 w 121"/>
                <a:gd name="T9" fmla="*/ 35 h 114"/>
                <a:gd name="T10" fmla="*/ 38 w 121"/>
                <a:gd name="T11" fmla="*/ 37 h 114"/>
                <a:gd name="T12" fmla="*/ 89 w 121"/>
                <a:gd name="T13" fmla="*/ 35 h 114"/>
                <a:gd name="T14" fmla="*/ 87 w 121"/>
                <a:gd name="T15" fmla="*/ 32 h 114"/>
                <a:gd name="T16" fmla="*/ 38 w 121"/>
                <a:gd name="T17" fmla="*/ 22 h 114"/>
                <a:gd name="T18" fmla="*/ 35 w 121"/>
                <a:gd name="T19" fmla="*/ 26 h 114"/>
                <a:gd name="T20" fmla="*/ 87 w 121"/>
                <a:gd name="T21" fmla="*/ 28 h 114"/>
                <a:gd name="T22" fmla="*/ 89 w 121"/>
                <a:gd name="T23" fmla="*/ 25 h 114"/>
                <a:gd name="T24" fmla="*/ 19 w 121"/>
                <a:gd name="T25" fmla="*/ 105 h 114"/>
                <a:gd name="T26" fmla="*/ 103 w 121"/>
                <a:gd name="T27" fmla="*/ 105 h 114"/>
                <a:gd name="T28" fmla="*/ 9 w 121"/>
                <a:gd name="T29" fmla="*/ 100 h 114"/>
                <a:gd name="T30" fmla="*/ 41 w 121"/>
                <a:gd name="T31" fmla="*/ 74 h 114"/>
                <a:gd name="T32" fmla="*/ 112 w 121"/>
                <a:gd name="T33" fmla="*/ 99 h 114"/>
                <a:gd name="T34" fmla="*/ 112 w 121"/>
                <a:gd name="T35" fmla="*/ 53 h 114"/>
                <a:gd name="T36" fmla="*/ 16 w 121"/>
                <a:gd name="T37" fmla="*/ 48 h 114"/>
                <a:gd name="T38" fmla="*/ 9 w 121"/>
                <a:gd name="T39" fmla="*/ 37 h 114"/>
                <a:gd name="T40" fmla="*/ 13 w 121"/>
                <a:gd name="T41" fmla="*/ 35 h 114"/>
                <a:gd name="T42" fmla="*/ 16 w 121"/>
                <a:gd name="T43" fmla="*/ 48 h 114"/>
                <a:gd name="T44" fmla="*/ 105 w 121"/>
                <a:gd name="T45" fmla="*/ 35 h 114"/>
                <a:gd name="T46" fmla="*/ 111 w 121"/>
                <a:gd name="T47" fmla="*/ 36 h 114"/>
                <a:gd name="T48" fmla="*/ 112 w 121"/>
                <a:gd name="T49" fmla="*/ 42 h 114"/>
                <a:gd name="T50" fmla="*/ 48 w 121"/>
                <a:gd name="T51" fmla="*/ 68 h 114"/>
                <a:gd name="T52" fmla="*/ 26 w 121"/>
                <a:gd name="T53" fmla="*/ 53 h 114"/>
                <a:gd name="T54" fmla="*/ 26 w 121"/>
                <a:gd name="T55" fmla="*/ 26 h 114"/>
                <a:gd name="T56" fmla="*/ 36 w 121"/>
                <a:gd name="T57" fmla="*/ 10 h 114"/>
                <a:gd name="T58" fmla="*/ 95 w 121"/>
                <a:gd name="T59" fmla="*/ 20 h 114"/>
                <a:gd name="T60" fmla="*/ 95 w 121"/>
                <a:gd name="T61" fmla="*/ 35 h 114"/>
                <a:gd name="T62" fmla="*/ 95 w 121"/>
                <a:gd name="T63" fmla="*/ 54 h 114"/>
                <a:gd name="T64" fmla="*/ 60 w 121"/>
                <a:gd name="T65" fmla="*/ 59 h 114"/>
                <a:gd name="T66" fmla="*/ 84 w 121"/>
                <a:gd name="T67" fmla="*/ 0 h 114"/>
                <a:gd name="T68" fmla="*/ 16 w 121"/>
                <a:gd name="T69" fmla="*/ 20 h 114"/>
                <a:gd name="T70" fmla="*/ 13 w 121"/>
                <a:gd name="T71" fmla="*/ 26 h 114"/>
                <a:gd name="T72" fmla="*/ 0 w 121"/>
                <a:gd name="T73" fmla="*/ 103 h 114"/>
                <a:gd name="T74" fmla="*/ 109 w 121"/>
                <a:gd name="T75" fmla="*/ 114 h 114"/>
                <a:gd name="T76" fmla="*/ 121 w 121"/>
                <a:gd name="T77" fmla="*/ 37 h 114"/>
                <a:gd name="T78" fmla="*/ 105 w 121"/>
                <a:gd name="T79" fmla="*/ 26 h 114"/>
                <a:gd name="T80" fmla="*/ 84 w 121"/>
                <a:gd name="T8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1" h="114">
                  <a:moveTo>
                    <a:pt x="74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6" y="42"/>
                    <a:pt x="35" y="43"/>
                    <a:pt x="35" y="44"/>
                  </a:cubicBezTo>
                  <a:cubicBezTo>
                    <a:pt x="35" y="46"/>
                    <a:pt x="36" y="47"/>
                    <a:pt x="38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6" y="46"/>
                    <a:pt x="76" y="44"/>
                  </a:cubicBezTo>
                  <a:cubicBezTo>
                    <a:pt x="76" y="43"/>
                    <a:pt x="75" y="42"/>
                    <a:pt x="74" y="42"/>
                  </a:cubicBezTo>
                  <a:moveTo>
                    <a:pt x="87" y="32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6" y="32"/>
                    <a:pt x="35" y="33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6" y="37"/>
                    <a:pt x="38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8" y="37"/>
                    <a:pt x="89" y="36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9" y="33"/>
                    <a:pt x="88" y="32"/>
                    <a:pt x="87" y="32"/>
                  </a:cubicBezTo>
                  <a:moveTo>
                    <a:pt x="87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6" y="22"/>
                    <a:pt x="35" y="24"/>
                    <a:pt x="35" y="25"/>
                  </a:cubicBezTo>
                  <a:cubicBezTo>
                    <a:pt x="35" y="25"/>
                    <a:pt x="35" y="26"/>
                    <a:pt x="35" y="26"/>
                  </a:cubicBezTo>
                  <a:cubicBezTo>
                    <a:pt x="36" y="27"/>
                    <a:pt x="37" y="28"/>
                    <a:pt x="38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8" y="28"/>
                    <a:pt x="89" y="27"/>
                    <a:pt x="89" y="26"/>
                  </a:cubicBezTo>
                  <a:cubicBezTo>
                    <a:pt x="89" y="26"/>
                    <a:pt x="89" y="25"/>
                    <a:pt x="89" y="25"/>
                  </a:cubicBezTo>
                  <a:cubicBezTo>
                    <a:pt x="89" y="24"/>
                    <a:pt x="88" y="22"/>
                    <a:pt x="87" y="22"/>
                  </a:cubicBezTo>
                  <a:moveTo>
                    <a:pt x="19" y="105"/>
                  </a:moveTo>
                  <a:cubicBezTo>
                    <a:pt x="60" y="71"/>
                    <a:pt x="60" y="71"/>
                    <a:pt x="60" y="71"/>
                  </a:cubicBezTo>
                  <a:cubicBezTo>
                    <a:pt x="103" y="105"/>
                    <a:pt x="103" y="105"/>
                    <a:pt x="103" y="105"/>
                  </a:cubicBezTo>
                  <a:cubicBezTo>
                    <a:pt x="19" y="105"/>
                    <a:pt x="19" y="105"/>
                    <a:pt x="19" y="105"/>
                  </a:cubicBezTo>
                  <a:moveTo>
                    <a:pt x="9" y="100"/>
                  </a:moveTo>
                  <a:cubicBezTo>
                    <a:pt x="9" y="54"/>
                    <a:pt x="9" y="54"/>
                    <a:pt x="9" y="5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9" y="100"/>
                    <a:pt x="9" y="100"/>
                    <a:pt x="9" y="100"/>
                  </a:cubicBezTo>
                  <a:moveTo>
                    <a:pt x="112" y="99"/>
                  </a:moveTo>
                  <a:cubicBezTo>
                    <a:pt x="80" y="74"/>
                    <a:pt x="80" y="74"/>
                    <a:pt x="80" y="74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99"/>
                    <a:pt x="112" y="99"/>
                    <a:pt x="112" y="99"/>
                  </a:cubicBezTo>
                  <a:moveTo>
                    <a:pt x="16" y="48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7"/>
                    <a:pt x="10" y="36"/>
                  </a:cubicBezTo>
                  <a:cubicBezTo>
                    <a:pt x="11" y="36"/>
                    <a:pt x="12" y="35"/>
                    <a:pt x="13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05" y="47"/>
                  </a:moveTo>
                  <a:cubicBezTo>
                    <a:pt x="105" y="35"/>
                    <a:pt x="105" y="35"/>
                    <a:pt x="105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10" y="35"/>
                    <a:pt x="111" y="36"/>
                    <a:pt x="111" y="36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05" y="47"/>
                    <a:pt x="105" y="47"/>
                    <a:pt x="105" y="47"/>
                  </a:cubicBezTo>
                  <a:moveTo>
                    <a:pt x="48" y="68"/>
                  </a:move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3"/>
                    <a:pt x="26" y="53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5"/>
                    <a:pt x="30" y="10"/>
                    <a:pt x="36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90" y="10"/>
                    <a:pt x="95" y="15"/>
                    <a:pt x="95" y="20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48" y="68"/>
                    <a:pt x="48" y="68"/>
                    <a:pt x="48" y="68"/>
                  </a:cubicBezTo>
                  <a:moveTo>
                    <a:pt x="8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25" y="0"/>
                    <a:pt x="16" y="9"/>
                    <a:pt x="16" y="20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7" y="26"/>
                    <a:pt x="1" y="31"/>
                    <a:pt x="0" y="37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" y="109"/>
                    <a:pt x="7" y="114"/>
                    <a:pt x="13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15" y="114"/>
                    <a:pt x="121" y="109"/>
                    <a:pt x="121" y="103"/>
                  </a:cubicBezTo>
                  <a:cubicBezTo>
                    <a:pt x="121" y="37"/>
                    <a:pt x="121" y="37"/>
                    <a:pt x="121" y="37"/>
                  </a:cubicBezTo>
                  <a:cubicBezTo>
                    <a:pt x="121" y="31"/>
                    <a:pt x="115" y="26"/>
                    <a:pt x="109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9"/>
                    <a:pt x="95" y="0"/>
                    <a:pt x="8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5" name="文本框 84"/>
            <p:cNvSpPr txBox="1"/>
            <p:nvPr/>
          </p:nvSpPr>
          <p:spPr>
            <a:xfrm>
              <a:off x="11475" y="3108"/>
              <a:ext cx="38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1475" y="3717"/>
              <a:ext cx="510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354" y="3108"/>
              <a:ext cx="38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045" y="3717"/>
              <a:ext cx="5405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2" name="camille"/>
            <p:cNvSpPr/>
            <p:nvPr/>
          </p:nvSpPr>
          <p:spPr bwMode="auto">
            <a:xfrm rot="16200000" flipH="1" flipV="1">
              <a:off x="7477" y="7071"/>
              <a:ext cx="586" cy="586"/>
            </a:xfrm>
            <a:custGeom>
              <a:avLst/>
              <a:gdLst>
                <a:gd name="T0" fmla="*/ 445 w 445"/>
                <a:gd name="T1" fmla="*/ 412 h 445"/>
                <a:gd name="T2" fmla="*/ 34 w 445"/>
                <a:gd name="T3" fmla="*/ 0 h 445"/>
                <a:gd name="T4" fmla="*/ 0 w 445"/>
                <a:gd name="T5" fmla="*/ 33 h 445"/>
                <a:gd name="T6" fmla="*/ 411 w 445"/>
                <a:gd name="T7" fmla="*/ 445 h 445"/>
                <a:gd name="T8" fmla="*/ 445 w 445"/>
                <a:gd name="T9" fmla="*/ 412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445">
                  <a:moveTo>
                    <a:pt x="445" y="412"/>
                  </a:moveTo>
                  <a:lnTo>
                    <a:pt x="34" y="0"/>
                  </a:lnTo>
                  <a:lnTo>
                    <a:pt x="0" y="33"/>
                  </a:lnTo>
                  <a:lnTo>
                    <a:pt x="411" y="445"/>
                  </a:lnTo>
                  <a:lnTo>
                    <a:pt x="445" y="412"/>
                  </a:lnTo>
                  <a:close/>
                </a:path>
              </a:pathLst>
            </a:cu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solidFill>
                <a:srgbClr val="165F8D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+mn-ea"/>
                <a:sym typeface="+mn-lt"/>
              </a:endParaRPr>
            </a:p>
          </p:txBody>
        </p:sp>
        <p:sp>
          <p:nvSpPr>
            <p:cNvPr id="8" name="camille"/>
            <p:cNvSpPr/>
            <p:nvPr/>
          </p:nvSpPr>
          <p:spPr bwMode="auto">
            <a:xfrm rot="16200000" flipH="1" flipV="1">
              <a:off x="10642" y="7070"/>
              <a:ext cx="586" cy="584"/>
            </a:xfrm>
            <a:custGeom>
              <a:avLst/>
              <a:gdLst>
                <a:gd name="T0" fmla="*/ 411 w 445"/>
                <a:gd name="T1" fmla="*/ 0 h 444"/>
                <a:gd name="T2" fmla="*/ 0 w 445"/>
                <a:gd name="T3" fmla="*/ 411 h 444"/>
                <a:gd name="T4" fmla="*/ 34 w 445"/>
                <a:gd name="T5" fmla="*/ 444 h 444"/>
                <a:gd name="T6" fmla="*/ 445 w 445"/>
                <a:gd name="T7" fmla="*/ 33 h 444"/>
                <a:gd name="T8" fmla="*/ 411 w 445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444">
                  <a:moveTo>
                    <a:pt x="411" y="0"/>
                  </a:moveTo>
                  <a:lnTo>
                    <a:pt x="0" y="411"/>
                  </a:lnTo>
                  <a:lnTo>
                    <a:pt x="34" y="444"/>
                  </a:lnTo>
                  <a:lnTo>
                    <a:pt x="445" y="33"/>
                  </a:lnTo>
                  <a:lnTo>
                    <a:pt x="411" y="0"/>
                  </a:lnTo>
                  <a:close/>
                </a:path>
              </a:pathLst>
            </a:cu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solidFill>
                <a:srgbClr val="165F8D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+mn-ea"/>
                <a:sym typeface="+mn-lt"/>
              </a:endParaRPr>
            </a:p>
          </p:txBody>
        </p:sp>
        <p:sp>
          <p:nvSpPr>
            <p:cNvPr id="10" name="camille"/>
            <p:cNvSpPr/>
            <p:nvPr/>
          </p:nvSpPr>
          <p:spPr bwMode="auto">
            <a:xfrm rot="5400000" flipV="1">
              <a:off x="7912" y="6917"/>
              <a:ext cx="283" cy="285"/>
            </a:xfrm>
            <a:custGeom>
              <a:avLst/>
              <a:gdLst>
                <a:gd name="T0" fmla="*/ 30 w 171"/>
                <a:gd name="T1" fmla="*/ 141 h 172"/>
                <a:gd name="T2" fmla="*/ 30 w 171"/>
                <a:gd name="T3" fmla="*/ 31 h 172"/>
                <a:gd name="T4" fmla="*/ 141 w 171"/>
                <a:gd name="T5" fmla="*/ 31 h 172"/>
                <a:gd name="T6" fmla="*/ 141 w 171"/>
                <a:gd name="T7" fmla="*/ 141 h 172"/>
                <a:gd name="T8" fmla="*/ 30 w 171"/>
                <a:gd name="T9" fmla="*/ 14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72">
                  <a:moveTo>
                    <a:pt x="30" y="141"/>
                  </a:moveTo>
                  <a:cubicBezTo>
                    <a:pt x="0" y="111"/>
                    <a:pt x="0" y="61"/>
                    <a:pt x="30" y="31"/>
                  </a:cubicBezTo>
                  <a:cubicBezTo>
                    <a:pt x="61" y="0"/>
                    <a:pt x="110" y="0"/>
                    <a:pt x="141" y="31"/>
                  </a:cubicBezTo>
                  <a:cubicBezTo>
                    <a:pt x="171" y="61"/>
                    <a:pt x="171" y="111"/>
                    <a:pt x="141" y="141"/>
                  </a:cubicBezTo>
                  <a:cubicBezTo>
                    <a:pt x="110" y="172"/>
                    <a:pt x="61" y="172"/>
                    <a:pt x="30" y="141"/>
                  </a:cubicBezTo>
                  <a:close/>
                </a:path>
              </a:pathLst>
            </a:cu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solidFill>
                <a:srgbClr val="165F8D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+mn-ea"/>
                <a:sym typeface="+mn-lt"/>
              </a:endParaRPr>
            </a:p>
          </p:txBody>
        </p:sp>
        <p:sp>
          <p:nvSpPr>
            <p:cNvPr id="14" name="camille"/>
            <p:cNvSpPr/>
            <p:nvPr/>
          </p:nvSpPr>
          <p:spPr bwMode="auto">
            <a:xfrm rot="5400000" flipV="1">
              <a:off x="10522" y="6917"/>
              <a:ext cx="283" cy="284"/>
            </a:xfrm>
            <a:custGeom>
              <a:avLst/>
              <a:gdLst>
                <a:gd name="T0" fmla="*/ 141 w 171"/>
                <a:gd name="T1" fmla="*/ 141 h 172"/>
                <a:gd name="T2" fmla="*/ 30 w 171"/>
                <a:gd name="T3" fmla="*/ 141 h 172"/>
                <a:gd name="T4" fmla="*/ 30 w 171"/>
                <a:gd name="T5" fmla="*/ 31 h 172"/>
                <a:gd name="T6" fmla="*/ 141 w 171"/>
                <a:gd name="T7" fmla="*/ 31 h 172"/>
                <a:gd name="T8" fmla="*/ 141 w 171"/>
                <a:gd name="T9" fmla="*/ 14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72">
                  <a:moveTo>
                    <a:pt x="141" y="141"/>
                  </a:moveTo>
                  <a:cubicBezTo>
                    <a:pt x="110" y="172"/>
                    <a:pt x="61" y="172"/>
                    <a:pt x="30" y="141"/>
                  </a:cubicBezTo>
                  <a:cubicBezTo>
                    <a:pt x="0" y="111"/>
                    <a:pt x="0" y="61"/>
                    <a:pt x="30" y="31"/>
                  </a:cubicBezTo>
                  <a:cubicBezTo>
                    <a:pt x="61" y="0"/>
                    <a:pt x="110" y="0"/>
                    <a:pt x="141" y="31"/>
                  </a:cubicBezTo>
                  <a:cubicBezTo>
                    <a:pt x="171" y="61"/>
                    <a:pt x="171" y="111"/>
                    <a:pt x="141" y="141"/>
                  </a:cubicBezTo>
                  <a:close/>
                </a:path>
              </a:pathLst>
            </a:cu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solidFill>
                <a:srgbClr val="165F8D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475" y="7087"/>
              <a:ext cx="38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475" y="7696"/>
              <a:ext cx="510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354" y="7087"/>
              <a:ext cx="38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gradFill>
                    <a:gsLst>
                      <a:gs pos="98000">
                        <a:srgbClr val="5E2887"/>
                      </a:gs>
                      <a:gs pos="0">
                        <a:srgbClr val="005794"/>
                      </a:gs>
                    </a:gsLst>
                    <a:lin ang="5400000" scaled="0"/>
                  </a:gra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TEXT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8000">
                      <a:srgbClr val="5E2887"/>
                    </a:gs>
                    <a:gs pos="0">
                      <a:srgbClr val="005794"/>
                    </a:gs>
                  </a:gsLst>
                  <a:lin ang="5400000" scaled="0"/>
                </a:gra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045" y="7696"/>
              <a:ext cx="5405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circle/>
      </p:transition>
    </mc:Choice>
    <mc:Fallback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078230" y="1698625"/>
            <a:ext cx="10017760" cy="4403725"/>
            <a:chOff x="1698" y="2675"/>
            <a:chExt cx="15776" cy="6935"/>
          </a:xfrm>
        </p:grpSpPr>
        <p:pic>
          <p:nvPicPr>
            <p:cNvPr id="26" name="图片 25" descr="C:\Users\Administrator\Desktop\千库网\千库网_城市高层夜景摩天大楼摄影图_摄影图编号43903.jpg千库网_城市高层夜景摩天大楼摄影图_摄影图编号43903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698" y="2676"/>
              <a:ext cx="4980" cy="6934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6912" y="2675"/>
              <a:ext cx="10562" cy="211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Normal" panose="020B0400000000000000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912" y="5087"/>
              <a:ext cx="10562" cy="2110"/>
            </a:xfrm>
            <a:prstGeom prst="rect">
              <a:avLst/>
            </a:prstGeom>
            <a:gradFill>
              <a:gsLst>
                <a:gs pos="98000">
                  <a:srgbClr val="5E2887"/>
                </a:gs>
                <a:gs pos="0">
                  <a:srgbClr val="0C294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Normal" panose="020B0400000000000000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912" y="7500"/>
              <a:ext cx="10562" cy="2110"/>
            </a:xfrm>
            <a:prstGeom prst="rect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Normal" panose="020B0400000000000000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7295" y="3347"/>
              <a:ext cx="9678" cy="1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7280" y="2929"/>
              <a:ext cx="492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CONTENT</a:t>
              </a:r>
              <a:endParaRPr kumimoji="0" lang="en-US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310" y="8272"/>
              <a:ext cx="9678" cy="1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295" y="7854"/>
              <a:ext cx="492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CONTENT</a:t>
              </a:r>
              <a:endParaRPr kumimoji="0" lang="en-US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325" y="5809"/>
              <a:ext cx="9678" cy="1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20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  <a:sym typeface="+mn-ea"/>
                </a:rPr>
                <a:t>Enter the text.Enter the text.Enter the text.Enter the text.Enter the text.Enter the text.Enter the text.Enter the text.Enter the text.Enter the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310" y="5391"/>
              <a:ext cx="492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400000000000000" charset="-122"/>
                  <a:sym typeface="+mn-ea"/>
                </a:rPr>
                <a:t>EDIT CORE CONTENT</a:t>
              </a:r>
              <a:endParaRPr kumimoji="0" lang="en-US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wheel spokes="2"/>
      </p:transition>
    </mc:Choice>
    <mc:Fallback>
      <p:transition spd="slow" advTm="2000">
        <p:wheel spokes="2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6616</Words>
  <Application>WPS 演示</Application>
  <PresentationFormat>宽屏</PresentationFormat>
  <Paragraphs>320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Wingdings</vt:lpstr>
      <vt:lpstr>思源黑体 CN Bold</vt:lpstr>
      <vt:lpstr>思源黑体 CN Normal</vt:lpstr>
      <vt:lpstr>Arial Unicode MS</vt:lpstr>
      <vt:lpstr>Calibri</vt:lpstr>
      <vt:lpstr>字魂36号-正文宋楷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鲤鱼旗</cp:lastModifiedBy>
  <cp:revision>165</cp:revision>
  <dcterms:created xsi:type="dcterms:W3CDTF">2019-06-19T02:08:00Z</dcterms:created>
  <dcterms:modified xsi:type="dcterms:W3CDTF">2021-03-07T05:52:13Z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