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4" autoAdjust="0"/>
    <p:restoredTop sz="95317" autoAdjust="0"/>
  </p:normalViewPr>
  <p:slideViewPr>
    <p:cSldViewPr snapToGrid="0" showGuides="1">
      <p:cViewPr varScale="1">
        <p:scale>
          <a:sx n="64" d="100"/>
          <a:sy n="64" d="100"/>
        </p:scale>
        <p:origin x="-720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C:\Program%20Files\wodeabc\&#24037;&#20316;&#31807;1" TargetMode="External" /><Relationship Id="rId2" Type="http://schemas.openxmlformats.org/officeDocument/2006/relationships/image" Target="../media/image4.png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C:\Program%20Files\wodeabc\&#24037;&#20316;&#31807;1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spPr>
            <a:blipFill>
              <a:blip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val>
            <c:numRef>
              <c:f>Sheet1!$A$1:$A$5</c:f>
              <c:numCache>
                <c:formatCode>General</c:formatCode>
                <c:ptCount val="5"/>
                <c:pt idx="0">
                  <c:v>100</c:v>
                </c:pt>
                <c:pt idx="1">
                  <c:v>50</c:v>
                </c:pt>
                <c:pt idx="2">
                  <c:v>80</c:v>
                </c:pt>
                <c:pt idx="3">
                  <c:v>60</c:v>
                </c:pt>
                <c:pt idx="4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219"/>
        <c:overlap val="-27"/>
        <c:axId val="169990400"/>
        <c:axId val="170139648"/>
      </c:barChart>
      <c:catAx>
        <c:axId val="169990400"/>
        <c:scaling>
          <c:orientation/>
        </c:scaling>
        <c:delete val="1"/>
        <c:axPos val="b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170139648"/>
        <c:auto val="0"/>
        <c:lblAlgn val="ctr"/>
        <c:lblOffset/>
        <c:noMultiLvlLbl val="0"/>
      </c:catAx>
      <c:valAx>
        <c:axId val="170139648"/>
        <c:scaling>
          <c:orientation/>
        </c:scaling>
        <c:delete val="1"/>
        <c:axPos val="l"/>
        <c:numFmt formatCode="General" sourceLinked="1"/>
        <c:majorTickMark val="none"/>
        <c:minorTickMark val="none"/>
        <c:tickLblPos val="none"/>
        <c:txPr>
          <a:bodyPr rot="-6000000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cs"/>
            </a:endParaRPr>
          </a:p>
        </c:txPr>
        <c:crossAx val="169990400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invertIfNegative val="1"/>
            <c:spPr>
              <a:solidFill>
                <a:srgbClr val="FDD761"/>
              </a:solidFill>
              <a:ln w="19050">
                <a:noFill/>
              </a:ln>
              <a:effectLst/>
            </c:spPr>
          </c:dPt>
          <c:dPt>
            <c:idx val="1"/>
            <c:invertIfNegative val="1"/>
            <c:spPr>
              <a:solidFill>
                <a:srgbClr val="DD4D4D"/>
              </a:solidFill>
              <a:ln w="19050">
                <a:noFill/>
              </a:ln>
              <a:effectLst/>
            </c:spPr>
          </c:dPt>
          <c:dPt>
            <c:idx val="2"/>
            <c:invertIfNegative val="1"/>
            <c:spPr>
              <a:solidFill>
                <a:srgbClr val="EA8A3C"/>
              </a:solidFill>
              <a:ln w="19050">
                <a:noFill/>
              </a:ln>
              <a:effectLst/>
            </c:spPr>
          </c:dPt>
          <c:val>
            <c:numRef>
              <c:f>Sheet1!$A$1:$A$3</c:f>
              <c:numCache>
                <c:formatCode>0%</c:formatCode>
                <c:ptCount val="3"/>
                <c:pt idx="0">
                  <c:v>0.3</c:v>
                </c:pt>
                <c:pt idx="1">
                  <c:v>0.55</c:v>
                </c:pt>
                <c:pt idx="2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4C3C1-1F1F-4BCF-8C13-AC4696DB2A4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AF3DF-91C3-4C9A-BBFA-57D6EF809A75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FF22-5C43-4F04-9B68-093C535C2E33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303F-EB2B-4818-A779-28992D4CEDDE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33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" name="椭圆 23"/>
          <p:cNvSpPr/>
          <p:nvPr/>
        </p:nvSpPr>
        <p:spPr>
          <a:xfrm>
            <a:off x="-2099736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5956" y="538198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433691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036710" y="5487818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469472" y="5353059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7597428" y="5247222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624723" y="559471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810990" y="5457485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883453" y="5594711"/>
            <a:ext cx="3883378" cy="38833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过程 33"/>
          <p:cNvSpPr/>
          <p:nvPr/>
        </p:nvSpPr>
        <p:spPr>
          <a:xfrm>
            <a:off x="3114323" y="2022544"/>
            <a:ext cx="5963354" cy="3708947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>
          <a:xfrm>
            <a:off x="636673" y="4221345"/>
            <a:ext cx="1154113" cy="1568450"/>
            <a:chOff x="366" y="1728"/>
            <a:chExt cx="727" cy="988"/>
          </a:xfrm>
        </p:grpSpPr>
        <p:sp>
          <p:nvSpPr>
            <p:cNvPr id="43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Group 4"/>
          <p:cNvGrpSpPr>
            <a:grpSpLocks noChangeAspect="1"/>
          </p:cNvGrpSpPr>
          <p:nvPr/>
        </p:nvGrpSpPr>
        <p:grpSpPr>
          <a:xfrm>
            <a:off x="2650331" y="4635684"/>
            <a:ext cx="1041115" cy="1414884"/>
            <a:chOff x="366" y="1728"/>
            <a:chExt cx="727" cy="988"/>
          </a:xfrm>
        </p:grpSpPr>
        <p:sp>
          <p:nvSpPr>
            <p:cNvPr id="53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Group 4"/>
          <p:cNvGrpSpPr>
            <a:grpSpLocks noChangeAspect="1"/>
          </p:cNvGrpSpPr>
          <p:nvPr/>
        </p:nvGrpSpPr>
        <p:grpSpPr>
          <a:xfrm>
            <a:off x="10600644" y="4715058"/>
            <a:ext cx="954183" cy="1296743"/>
            <a:chOff x="366" y="1728"/>
            <a:chExt cx="727" cy="988"/>
          </a:xfrm>
        </p:grpSpPr>
        <p:sp>
          <p:nvSpPr>
            <p:cNvPr id="63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>
          <a:xfrm>
            <a:off x="7720803" y="5264031"/>
            <a:ext cx="703465" cy="956015"/>
            <a:chOff x="366" y="1728"/>
            <a:chExt cx="727" cy="988"/>
          </a:xfrm>
        </p:grpSpPr>
        <p:sp>
          <p:nvSpPr>
            <p:cNvPr id="68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2" name="Group 4"/>
          <p:cNvGrpSpPr>
            <a:grpSpLocks noChangeAspect="1"/>
          </p:cNvGrpSpPr>
          <p:nvPr/>
        </p:nvGrpSpPr>
        <p:grpSpPr>
          <a:xfrm>
            <a:off x="3619589" y="5277737"/>
            <a:ext cx="703465" cy="956015"/>
            <a:chOff x="366" y="1728"/>
            <a:chExt cx="727" cy="988"/>
          </a:xfrm>
        </p:grpSpPr>
        <p:sp>
          <p:nvSpPr>
            <p:cNvPr id="73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Group 4"/>
          <p:cNvGrpSpPr>
            <a:grpSpLocks noChangeAspect="1"/>
          </p:cNvGrpSpPr>
          <p:nvPr/>
        </p:nvGrpSpPr>
        <p:grpSpPr>
          <a:xfrm>
            <a:off x="2147534" y="4876726"/>
            <a:ext cx="467770" cy="635703"/>
            <a:chOff x="366" y="1728"/>
            <a:chExt cx="727" cy="988"/>
          </a:xfrm>
        </p:grpSpPr>
        <p:sp>
          <p:nvSpPr>
            <p:cNvPr id="121" name="Freeform 7"/>
            <p:cNvSpPr/>
            <p:nvPr/>
          </p:nvSpPr>
          <p:spPr bwMode="auto">
            <a:xfrm>
              <a:off x="565" y="1728"/>
              <a:ext cx="328" cy="311"/>
            </a:xfrm>
            <a:custGeom>
              <a:gdLst>
                <a:gd name="T0" fmla="*/ 164 w 328"/>
                <a:gd name="T1" fmla="*/ 237 h 311"/>
                <a:gd name="T2" fmla="*/ 62 w 328"/>
                <a:gd name="T3" fmla="*/ 311 h 311"/>
                <a:gd name="T4" fmla="*/ 103 w 328"/>
                <a:gd name="T5" fmla="*/ 192 h 311"/>
                <a:gd name="T6" fmla="*/ 0 w 328"/>
                <a:gd name="T7" fmla="*/ 118 h 311"/>
                <a:gd name="T8" fmla="*/ 126 w 328"/>
                <a:gd name="T9" fmla="*/ 118 h 311"/>
                <a:gd name="T10" fmla="*/ 164 w 328"/>
                <a:gd name="T11" fmla="*/ 0 h 311"/>
                <a:gd name="T12" fmla="*/ 202 w 328"/>
                <a:gd name="T13" fmla="*/ 118 h 311"/>
                <a:gd name="T14" fmla="*/ 328 w 328"/>
                <a:gd name="T15" fmla="*/ 118 h 311"/>
                <a:gd name="T16" fmla="*/ 226 w 328"/>
                <a:gd name="T17" fmla="*/ 192 h 311"/>
                <a:gd name="T18" fmla="*/ 267 w 328"/>
                <a:gd name="T19" fmla="*/ 311 h 311"/>
                <a:gd name="T20" fmla="*/ 164 w 328"/>
                <a:gd name="T21" fmla="*/ 237 h 3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8" h="311">
                  <a:moveTo>
                    <a:pt x="164" y="237"/>
                  </a:moveTo>
                  <a:lnTo>
                    <a:pt x="62" y="311"/>
                  </a:lnTo>
                  <a:lnTo>
                    <a:pt x="103" y="192"/>
                  </a:lnTo>
                  <a:lnTo>
                    <a:pt x="0" y="118"/>
                  </a:lnTo>
                  <a:lnTo>
                    <a:pt x="126" y="118"/>
                  </a:lnTo>
                  <a:lnTo>
                    <a:pt x="164" y="0"/>
                  </a:lnTo>
                  <a:lnTo>
                    <a:pt x="202" y="118"/>
                  </a:lnTo>
                  <a:lnTo>
                    <a:pt x="328" y="118"/>
                  </a:lnTo>
                  <a:lnTo>
                    <a:pt x="226" y="192"/>
                  </a:lnTo>
                  <a:lnTo>
                    <a:pt x="267" y="311"/>
                  </a:lnTo>
                  <a:lnTo>
                    <a:pt x="164" y="237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8"/>
            <p:cNvSpPr/>
            <p:nvPr/>
          </p:nvSpPr>
          <p:spPr bwMode="auto">
            <a:xfrm>
              <a:off x="366" y="1965"/>
              <a:ext cx="727" cy="751"/>
            </a:xfrm>
            <a:custGeom>
              <a:gdLst>
                <a:gd name="T0" fmla="*/ 727 w 727"/>
                <a:gd name="T1" fmla="*/ 599 h 751"/>
                <a:gd name="T2" fmla="*/ 604 w 727"/>
                <a:gd name="T3" fmla="*/ 452 h 751"/>
                <a:gd name="T4" fmla="*/ 675 w 727"/>
                <a:gd name="T5" fmla="*/ 452 h 751"/>
                <a:gd name="T6" fmla="*/ 551 w 727"/>
                <a:gd name="T7" fmla="*/ 307 h 751"/>
                <a:gd name="T8" fmla="*/ 623 w 727"/>
                <a:gd name="T9" fmla="*/ 307 h 751"/>
                <a:gd name="T10" fmla="*/ 363 w 727"/>
                <a:gd name="T11" fmla="*/ 0 h 751"/>
                <a:gd name="T12" fmla="*/ 104 w 727"/>
                <a:gd name="T13" fmla="*/ 307 h 751"/>
                <a:gd name="T14" fmla="*/ 176 w 727"/>
                <a:gd name="T15" fmla="*/ 307 h 751"/>
                <a:gd name="T16" fmla="*/ 52 w 727"/>
                <a:gd name="T17" fmla="*/ 452 h 751"/>
                <a:gd name="T18" fmla="*/ 123 w 727"/>
                <a:gd name="T19" fmla="*/ 452 h 751"/>
                <a:gd name="T20" fmla="*/ 0 w 727"/>
                <a:gd name="T21" fmla="*/ 599 h 751"/>
                <a:gd name="T22" fmla="*/ 302 w 727"/>
                <a:gd name="T23" fmla="*/ 599 h 751"/>
                <a:gd name="T24" fmla="*/ 302 w 727"/>
                <a:gd name="T25" fmla="*/ 751 h 751"/>
                <a:gd name="T26" fmla="*/ 399 w 727"/>
                <a:gd name="T27" fmla="*/ 751 h 751"/>
                <a:gd name="T28" fmla="*/ 399 w 727"/>
                <a:gd name="T29" fmla="*/ 599 h 751"/>
                <a:gd name="T30" fmla="*/ 727 w 727"/>
                <a:gd name="T31" fmla="*/ 599 h 7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7" h="751">
                  <a:moveTo>
                    <a:pt x="727" y="599"/>
                  </a:moveTo>
                  <a:lnTo>
                    <a:pt x="604" y="452"/>
                  </a:lnTo>
                  <a:lnTo>
                    <a:pt x="675" y="452"/>
                  </a:lnTo>
                  <a:lnTo>
                    <a:pt x="551" y="307"/>
                  </a:lnTo>
                  <a:lnTo>
                    <a:pt x="623" y="307"/>
                  </a:lnTo>
                  <a:lnTo>
                    <a:pt x="363" y="0"/>
                  </a:lnTo>
                  <a:lnTo>
                    <a:pt x="104" y="307"/>
                  </a:lnTo>
                  <a:lnTo>
                    <a:pt x="176" y="307"/>
                  </a:lnTo>
                  <a:lnTo>
                    <a:pt x="52" y="452"/>
                  </a:lnTo>
                  <a:lnTo>
                    <a:pt x="123" y="452"/>
                  </a:lnTo>
                  <a:lnTo>
                    <a:pt x="0" y="599"/>
                  </a:lnTo>
                  <a:lnTo>
                    <a:pt x="302" y="599"/>
                  </a:lnTo>
                  <a:lnTo>
                    <a:pt x="302" y="751"/>
                  </a:lnTo>
                  <a:lnTo>
                    <a:pt x="399" y="751"/>
                  </a:lnTo>
                  <a:lnTo>
                    <a:pt x="399" y="599"/>
                  </a:lnTo>
                  <a:lnTo>
                    <a:pt x="727" y="599"/>
                  </a:lnTo>
                  <a:close/>
                </a:path>
              </a:pathLst>
            </a:cu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9"/>
            <p:cNvSpPr/>
            <p:nvPr/>
          </p:nvSpPr>
          <p:spPr bwMode="auto">
            <a:xfrm>
              <a:off x="718" y="2001"/>
              <a:ext cx="325" cy="691"/>
            </a:xfrm>
            <a:custGeom>
              <a:gdLst>
                <a:gd name="T0" fmla="*/ 202 w 325"/>
                <a:gd name="T1" fmla="*/ 394 h 691"/>
                <a:gd name="T2" fmla="*/ 273 w 325"/>
                <a:gd name="T3" fmla="*/ 394 h 691"/>
                <a:gd name="T4" fmla="*/ 149 w 325"/>
                <a:gd name="T5" fmla="*/ 247 h 691"/>
                <a:gd name="T6" fmla="*/ 221 w 325"/>
                <a:gd name="T7" fmla="*/ 247 h 691"/>
                <a:gd name="T8" fmla="*/ 11 w 325"/>
                <a:gd name="T9" fmla="*/ 0 h 691"/>
                <a:gd name="T10" fmla="*/ 0 w 325"/>
                <a:gd name="T11" fmla="*/ 14 h 691"/>
                <a:gd name="T12" fmla="*/ 0 w 325"/>
                <a:gd name="T13" fmla="*/ 691 h 691"/>
                <a:gd name="T14" fmla="*/ 26 w 325"/>
                <a:gd name="T15" fmla="*/ 691 h 691"/>
                <a:gd name="T16" fmla="*/ 26 w 325"/>
                <a:gd name="T17" fmla="*/ 539 h 691"/>
                <a:gd name="T18" fmla="*/ 325 w 325"/>
                <a:gd name="T19" fmla="*/ 539 h 691"/>
                <a:gd name="T20" fmla="*/ 202 w 325"/>
                <a:gd name="T21" fmla="*/ 394 h 6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691">
                  <a:moveTo>
                    <a:pt x="202" y="394"/>
                  </a:moveTo>
                  <a:lnTo>
                    <a:pt x="273" y="394"/>
                  </a:lnTo>
                  <a:lnTo>
                    <a:pt x="149" y="247"/>
                  </a:lnTo>
                  <a:lnTo>
                    <a:pt x="221" y="247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691"/>
                  </a:lnTo>
                  <a:lnTo>
                    <a:pt x="26" y="691"/>
                  </a:lnTo>
                  <a:lnTo>
                    <a:pt x="26" y="539"/>
                  </a:lnTo>
                  <a:lnTo>
                    <a:pt x="325" y="539"/>
                  </a:lnTo>
                  <a:lnTo>
                    <a:pt x="202" y="394"/>
                  </a:ln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0"/>
            <p:cNvSpPr/>
            <p:nvPr/>
          </p:nvSpPr>
          <p:spPr bwMode="auto">
            <a:xfrm>
              <a:off x="729" y="1789"/>
              <a:ext cx="105" cy="200"/>
            </a:xfrm>
            <a:custGeom>
              <a:gdLst>
                <a:gd name="T0" fmla="*/ 105 w 105"/>
                <a:gd name="T1" fmla="*/ 76 h 200"/>
                <a:gd name="T2" fmla="*/ 24 w 105"/>
                <a:gd name="T3" fmla="*/ 76 h 200"/>
                <a:gd name="T4" fmla="*/ 0 w 105"/>
                <a:gd name="T5" fmla="*/ 0 h 200"/>
                <a:gd name="T6" fmla="*/ 0 w 105"/>
                <a:gd name="T7" fmla="*/ 152 h 200"/>
                <a:gd name="T8" fmla="*/ 65 w 105"/>
                <a:gd name="T9" fmla="*/ 200 h 200"/>
                <a:gd name="T10" fmla="*/ 41 w 105"/>
                <a:gd name="T11" fmla="*/ 124 h 200"/>
                <a:gd name="T12" fmla="*/ 105 w 105"/>
                <a:gd name="T13" fmla="*/ 76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200">
                  <a:moveTo>
                    <a:pt x="105" y="76"/>
                  </a:moveTo>
                  <a:lnTo>
                    <a:pt x="24" y="76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65" y="200"/>
                  </a:lnTo>
                  <a:lnTo>
                    <a:pt x="41" y="124"/>
                  </a:lnTo>
                  <a:lnTo>
                    <a:pt x="105" y="76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687032" y="612999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46"/>
          <p:cNvSpPr/>
          <p:nvPr/>
        </p:nvSpPr>
        <p:spPr bwMode="auto">
          <a:xfrm>
            <a:off x="1545927" y="1866238"/>
            <a:ext cx="3169" cy="0"/>
          </a:xfrm>
          <a:custGeom>
            <a:gdLst>
              <a:gd name="T0" fmla="*/ 1 w 1"/>
              <a:gd name="T1" fmla="*/ 0 w 1"/>
              <a:gd name="T2" fmla="*/ 1 w 1"/>
              <a:gd name="T3" fmla="*/ 1 w 1"/>
              <a:gd name="T4" fmla="*/ 1 w 1"/>
              <a:gd name="T5" fmla="*/ 1 w 1"/>
            </a:gdLst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45"/>
          <p:cNvSpPr>
            <a:spLocks noEditPoints="1"/>
          </p:cNvSpPr>
          <p:nvPr/>
        </p:nvSpPr>
        <p:spPr bwMode="auto">
          <a:xfrm>
            <a:off x="1473286" y="1435871"/>
            <a:ext cx="515852" cy="51587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45"/>
          <p:cNvSpPr>
            <a:spLocks noEditPoints="1"/>
          </p:cNvSpPr>
          <p:nvPr/>
        </p:nvSpPr>
        <p:spPr bwMode="auto">
          <a:xfrm>
            <a:off x="245176" y="3042781"/>
            <a:ext cx="783699" cy="78373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45"/>
          <p:cNvSpPr>
            <a:spLocks noEditPoints="1"/>
          </p:cNvSpPr>
          <p:nvPr/>
        </p:nvSpPr>
        <p:spPr bwMode="auto">
          <a:xfrm>
            <a:off x="2478576" y="685800"/>
            <a:ext cx="136728" cy="13673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45"/>
          <p:cNvSpPr>
            <a:spLocks noEditPoints="1"/>
          </p:cNvSpPr>
          <p:nvPr/>
        </p:nvSpPr>
        <p:spPr bwMode="auto">
          <a:xfrm>
            <a:off x="4770219" y="28361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45"/>
          <p:cNvSpPr>
            <a:spLocks noEditPoints="1"/>
          </p:cNvSpPr>
          <p:nvPr/>
        </p:nvSpPr>
        <p:spPr bwMode="auto">
          <a:xfrm>
            <a:off x="3375380" y="161144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45"/>
          <p:cNvSpPr>
            <a:spLocks noEditPoints="1"/>
          </p:cNvSpPr>
          <p:nvPr/>
        </p:nvSpPr>
        <p:spPr bwMode="auto">
          <a:xfrm>
            <a:off x="7005481" y="391028"/>
            <a:ext cx="487515" cy="487537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45"/>
          <p:cNvSpPr>
            <a:spLocks noEditPoints="1"/>
          </p:cNvSpPr>
          <p:nvPr/>
        </p:nvSpPr>
        <p:spPr bwMode="auto">
          <a:xfrm>
            <a:off x="5514491" y="807089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45"/>
          <p:cNvSpPr>
            <a:spLocks noEditPoints="1"/>
          </p:cNvSpPr>
          <p:nvPr/>
        </p:nvSpPr>
        <p:spPr bwMode="auto">
          <a:xfrm>
            <a:off x="4067094" y="683568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45"/>
          <p:cNvSpPr>
            <a:spLocks noEditPoints="1"/>
          </p:cNvSpPr>
          <p:nvPr/>
        </p:nvSpPr>
        <p:spPr bwMode="auto">
          <a:xfrm>
            <a:off x="7759959" y="149355"/>
            <a:ext cx="144565" cy="14457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45"/>
          <p:cNvSpPr>
            <a:spLocks noEditPoints="1"/>
          </p:cNvSpPr>
          <p:nvPr/>
        </p:nvSpPr>
        <p:spPr bwMode="auto">
          <a:xfrm>
            <a:off x="9311143" y="149355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10733722" y="683568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45"/>
          <p:cNvSpPr>
            <a:spLocks noEditPoints="1"/>
          </p:cNvSpPr>
          <p:nvPr/>
        </p:nvSpPr>
        <p:spPr bwMode="auto">
          <a:xfrm>
            <a:off x="9168230" y="734143"/>
            <a:ext cx="562455" cy="562480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45"/>
          <p:cNvSpPr>
            <a:spLocks noEditPoints="1"/>
          </p:cNvSpPr>
          <p:nvPr/>
        </p:nvSpPr>
        <p:spPr bwMode="auto">
          <a:xfrm>
            <a:off x="9974366" y="2204744"/>
            <a:ext cx="619309" cy="619337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Freeform 45"/>
          <p:cNvSpPr>
            <a:spLocks noEditPoints="1"/>
          </p:cNvSpPr>
          <p:nvPr/>
        </p:nvSpPr>
        <p:spPr bwMode="auto">
          <a:xfrm>
            <a:off x="9755598" y="3764053"/>
            <a:ext cx="158839" cy="15884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45"/>
          <p:cNvSpPr>
            <a:spLocks noEditPoints="1"/>
          </p:cNvSpPr>
          <p:nvPr/>
        </p:nvSpPr>
        <p:spPr bwMode="auto">
          <a:xfrm>
            <a:off x="9835018" y="1435872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45"/>
          <p:cNvSpPr>
            <a:spLocks noEditPoints="1"/>
          </p:cNvSpPr>
          <p:nvPr/>
        </p:nvSpPr>
        <p:spPr bwMode="auto">
          <a:xfrm>
            <a:off x="11271341" y="1892117"/>
            <a:ext cx="390081" cy="390098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45"/>
          <p:cNvSpPr>
            <a:spLocks noEditPoints="1"/>
          </p:cNvSpPr>
          <p:nvPr/>
        </p:nvSpPr>
        <p:spPr bwMode="auto">
          <a:xfrm>
            <a:off x="11518096" y="355002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Freeform 45"/>
          <p:cNvSpPr>
            <a:spLocks noEditPoints="1"/>
          </p:cNvSpPr>
          <p:nvPr/>
        </p:nvSpPr>
        <p:spPr bwMode="auto">
          <a:xfrm>
            <a:off x="10027106" y="355002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45"/>
          <p:cNvSpPr>
            <a:spLocks noEditPoints="1"/>
          </p:cNvSpPr>
          <p:nvPr/>
        </p:nvSpPr>
        <p:spPr bwMode="auto">
          <a:xfrm>
            <a:off x="11260672" y="3237922"/>
            <a:ext cx="220134" cy="22014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45"/>
          <p:cNvSpPr>
            <a:spLocks noEditPoints="1"/>
          </p:cNvSpPr>
          <p:nvPr/>
        </p:nvSpPr>
        <p:spPr bwMode="auto">
          <a:xfrm>
            <a:off x="2241243" y="3442263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45"/>
          <p:cNvSpPr>
            <a:spLocks noEditPoints="1"/>
          </p:cNvSpPr>
          <p:nvPr/>
        </p:nvSpPr>
        <p:spPr bwMode="auto">
          <a:xfrm>
            <a:off x="1545927" y="2644100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8431711" y="443077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45"/>
          <p:cNvSpPr>
            <a:spLocks noEditPoints="1"/>
          </p:cNvSpPr>
          <p:nvPr/>
        </p:nvSpPr>
        <p:spPr bwMode="auto">
          <a:xfrm>
            <a:off x="11561507" y="4101026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Freeform 45"/>
          <p:cNvSpPr>
            <a:spLocks noEditPoints="1"/>
          </p:cNvSpPr>
          <p:nvPr/>
        </p:nvSpPr>
        <p:spPr bwMode="auto">
          <a:xfrm>
            <a:off x="303028" y="1154186"/>
            <a:ext cx="284860" cy="284873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3150824" y="4638101"/>
            <a:ext cx="5982159" cy="724441"/>
          </a:xfrm>
          <a:custGeom>
            <a:gdLst>
              <a:gd name="connsiteX0" fmla="*/ 0 w 5982159"/>
              <a:gd name="connsiteY0" fmla="*/ 44068 h 724441"/>
              <a:gd name="connsiteX1" fmla="*/ 1013552 w 5982159"/>
              <a:gd name="connsiteY1" fmla="*/ 363557 h 724441"/>
              <a:gd name="connsiteX2" fmla="*/ 2688116 w 5982159"/>
              <a:gd name="connsiteY2" fmla="*/ 716097 h 724441"/>
              <a:gd name="connsiteX3" fmla="*/ 4120309 w 5982159"/>
              <a:gd name="connsiteY3" fmla="*/ 561860 h 724441"/>
              <a:gd name="connsiteX4" fmla="*/ 5982159 w 5982159"/>
              <a:gd name="connsiteY4" fmla="*/ 0 h 72444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2159" h="724441">
                <a:moveTo>
                  <a:pt x="0" y="44068"/>
                </a:moveTo>
                <a:cubicBezTo>
                  <a:pt x="282766" y="147810"/>
                  <a:pt x="565533" y="251552"/>
                  <a:pt x="1013552" y="363557"/>
                </a:cubicBezTo>
                <a:cubicBezTo>
                  <a:pt x="1461571" y="475562"/>
                  <a:pt x="2170323" y="683047"/>
                  <a:pt x="2688116" y="716097"/>
                </a:cubicBezTo>
                <a:cubicBezTo>
                  <a:pt x="3205909" y="749148"/>
                  <a:pt x="3571302" y="681210"/>
                  <a:pt x="4120309" y="561860"/>
                </a:cubicBezTo>
                <a:cubicBezTo>
                  <a:pt x="4669316" y="442511"/>
                  <a:pt x="5325737" y="221255"/>
                  <a:pt x="5982159" y="0"/>
                </a:cubicBezTo>
              </a:path>
            </a:pathLst>
          </a:custGeom>
          <a:noFill/>
          <a:ln w="38100">
            <a:solidFill>
              <a:srgbClr val="72B04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Group 13"/>
          <p:cNvGrpSpPr>
            <a:grpSpLocks noChangeAspect="1"/>
          </p:cNvGrpSpPr>
          <p:nvPr/>
        </p:nvGrpSpPr>
        <p:grpSpPr>
          <a:xfrm>
            <a:off x="8538669" y="4594799"/>
            <a:ext cx="1200150" cy="1344612"/>
            <a:chOff x="287" y="651"/>
            <a:chExt cx="756" cy="847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81" name="Oval 15"/>
            <p:cNvSpPr>
              <a:spLocks noChangeArrowheads="1"/>
            </p:cNvSpPr>
            <p:nvPr/>
          </p:nvSpPr>
          <p:spPr bwMode="auto">
            <a:xfrm>
              <a:off x="413" y="998"/>
              <a:ext cx="501" cy="500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Oval 17"/>
            <p:cNvSpPr>
              <a:spLocks noChangeArrowheads="1"/>
            </p:cNvSpPr>
            <p:nvPr/>
          </p:nvSpPr>
          <p:spPr bwMode="auto">
            <a:xfrm>
              <a:off x="482" y="727"/>
              <a:ext cx="363" cy="3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460" y="1037"/>
              <a:ext cx="404" cy="140"/>
            </a:xfrm>
            <a:custGeom>
              <a:gdLst>
                <a:gd name="T0" fmla="*/ 0 w 170"/>
                <a:gd name="T1" fmla="*/ 27 h 59"/>
                <a:gd name="T2" fmla="*/ 170 w 170"/>
                <a:gd name="T3" fmla="*/ 26 h 59"/>
                <a:gd name="T4" fmla="*/ 142 w 170"/>
                <a:gd name="T5" fmla="*/ 0 h 59"/>
                <a:gd name="T6" fmla="*/ 86 w 170"/>
                <a:gd name="T7" fmla="*/ 16 h 59"/>
                <a:gd name="T8" fmla="*/ 29 w 170"/>
                <a:gd name="T9" fmla="*/ 0 h 59"/>
                <a:gd name="T10" fmla="*/ 0 w 170"/>
                <a:gd name="T11" fmla="*/ 27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9">
                  <a:moveTo>
                    <a:pt x="0" y="27"/>
                  </a:moveTo>
                  <a:cubicBezTo>
                    <a:pt x="36" y="41"/>
                    <a:pt x="105" y="59"/>
                    <a:pt x="170" y="26"/>
                  </a:cubicBezTo>
                  <a:cubicBezTo>
                    <a:pt x="162" y="16"/>
                    <a:pt x="153" y="7"/>
                    <a:pt x="142" y="0"/>
                  </a:cubicBezTo>
                  <a:cubicBezTo>
                    <a:pt x="128" y="10"/>
                    <a:pt x="108" y="16"/>
                    <a:pt x="86" y="16"/>
                  </a:cubicBezTo>
                  <a:cubicBezTo>
                    <a:pt x="64" y="16"/>
                    <a:pt x="44" y="10"/>
                    <a:pt x="29" y="0"/>
                  </a:cubicBezTo>
                  <a:cubicBezTo>
                    <a:pt x="18" y="7"/>
                    <a:pt x="8" y="17"/>
                    <a:pt x="0" y="27"/>
                  </a:cubicBezTo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9"/>
            <p:cNvSpPr/>
            <p:nvPr/>
          </p:nvSpPr>
          <p:spPr bwMode="auto">
            <a:xfrm>
              <a:off x="819" y="1037"/>
              <a:ext cx="224" cy="85"/>
            </a:xfrm>
            <a:custGeom>
              <a:gdLst>
                <a:gd name="T0" fmla="*/ 92 w 94"/>
                <a:gd name="T1" fmla="*/ 15 h 36"/>
                <a:gd name="T2" fmla="*/ 67 w 94"/>
                <a:gd name="T3" fmla="*/ 0 h 36"/>
                <a:gd name="T4" fmla="*/ 3 w 94"/>
                <a:gd name="T5" fmla="*/ 29 h 36"/>
                <a:gd name="T6" fmla="*/ 1 w 94"/>
                <a:gd name="T7" fmla="*/ 34 h 36"/>
                <a:gd name="T8" fmla="*/ 4 w 94"/>
                <a:gd name="T9" fmla="*/ 36 h 36"/>
                <a:gd name="T10" fmla="*/ 6 w 94"/>
                <a:gd name="T11" fmla="*/ 36 h 36"/>
                <a:gd name="T12" fmla="*/ 61 w 94"/>
                <a:gd name="T13" fmla="*/ 11 h 36"/>
                <a:gd name="T14" fmla="*/ 61 w 94"/>
                <a:gd name="T15" fmla="*/ 28 h 36"/>
                <a:gd name="T16" fmla="*/ 65 w 94"/>
                <a:gd name="T17" fmla="*/ 32 h 36"/>
                <a:gd name="T18" fmla="*/ 68 w 94"/>
                <a:gd name="T19" fmla="*/ 28 h 36"/>
                <a:gd name="T20" fmla="*/ 68 w 94"/>
                <a:gd name="T21" fmla="*/ 9 h 36"/>
                <a:gd name="T22" fmla="*/ 88 w 94"/>
                <a:gd name="T23" fmla="*/ 21 h 36"/>
                <a:gd name="T24" fmla="*/ 93 w 94"/>
                <a:gd name="T25" fmla="*/ 20 h 36"/>
                <a:gd name="T26" fmla="*/ 92 w 94"/>
                <a:gd name="T27" fmla="*/ 15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36">
                  <a:moveTo>
                    <a:pt x="92" y="15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30"/>
                    <a:pt x="0" y="32"/>
                    <a:pt x="1" y="34"/>
                  </a:cubicBezTo>
                  <a:cubicBezTo>
                    <a:pt x="1" y="35"/>
                    <a:pt x="3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30"/>
                    <a:pt x="63" y="32"/>
                    <a:pt x="65" y="32"/>
                  </a:cubicBezTo>
                  <a:cubicBezTo>
                    <a:pt x="67" y="32"/>
                    <a:pt x="68" y="30"/>
                    <a:pt x="68" y="28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90" y="23"/>
                    <a:pt x="92" y="22"/>
                    <a:pt x="93" y="20"/>
                  </a:cubicBezTo>
                  <a:cubicBezTo>
                    <a:pt x="94" y="18"/>
                    <a:pt x="94" y="16"/>
                    <a:pt x="92" y="15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0"/>
            <p:cNvSpPr/>
            <p:nvPr/>
          </p:nvSpPr>
          <p:spPr bwMode="auto">
            <a:xfrm>
              <a:off x="287" y="1037"/>
              <a:ext cx="223" cy="85"/>
            </a:xfrm>
            <a:custGeom>
              <a:gdLst>
                <a:gd name="T0" fmla="*/ 2 w 94"/>
                <a:gd name="T1" fmla="*/ 15 h 36"/>
                <a:gd name="T2" fmla="*/ 27 w 94"/>
                <a:gd name="T3" fmla="*/ 0 h 36"/>
                <a:gd name="T4" fmla="*/ 91 w 94"/>
                <a:gd name="T5" fmla="*/ 29 h 36"/>
                <a:gd name="T6" fmla="*/ 93 w 94"/>
                <a:gd name="T7" fmla="*/ 34 h 36"/>
                <a:gd name="T8" fmla="*/ 90 w 94"/>
                <a:gd name="T9" fmla="*/ 36 h 36"/>
                <a:gd name="T10" fmla="*/ 88 w 94"/>
                <a:gd name="T11" fmla="*/ 36 h 36"/>
                <a:gd name="T12" fmla="*/ 33 w 94"/>
                <a:gd name="T13" fmla="*/ 11 h 36"/>
                <a:gd name="T14" fmla="*/ 33 w 94"/>
                <a:gd name="T15" fmla="*/ 28 h 36"/>
                <a:gd name="T16" fmla="*/ 29 w 94"/>
                <a:gd name="T17" fmla="*/ 32 h 36"/>
                <a:gd name="T18" fmla="*/ 26 w 94"/>
                <a:gd name="T19" fmla="*/ 28 h 36"/>
                <a:gd name="T20" fmla="*/ 26 w 94"/>
                <a:gd name="T21" fmla="*/ 9 h 36"/>
                <a:gd name="T22" fmla="*/ 6 w 94"/>
                <a:gd name="T23" fmla="*/ 21 h 36"/>
                <a:gd name="T24" fmla="*/ 1 w 94"/>
                <a:gd name="T25" fmla="*/ 20 h 36"/>
                <a:gd name="T26" fmla="*/ 2 w 94"/>
                <a:gd name="T27" fmla="*/ 15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36">
                  <a:moveTo>
                    <a:pt x="2" y="15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3" y="30"/>
                    <a:pt x="94" y="32"/>
                    <a:pt x="93" y="34"/>
                  </a:cubicBezTo>
                  <a:cubicBezTo>
                    <a:pt x="93" y="35"/>
                    <a:pt x="91" y="36"/>
                    <a:pt x="90" y="36"/>
                  </a:cubicBezTo>
                  <a:cubicBezTo>
                    <a:pt x="89" y="36"/>
                    <a:pt x="89" y="36"/>
                    <a:pt x="88" y="3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30"/>
                    <a:pt x="31" y="32"/>
                    <a:pt x="29" y="32"/>
                  </a:cubicBezTo>
                  <a:cubicBezTo>
                    <a:pt x="27" y="32"/>
                    <a:pt x="26" y="30"/>
                    <a:pt x="26" y="2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3"/>
                    <a:pt x="2" y="22"/>
                    <a:pt x="1" y="20"/>
                  </a:cubicBezTo>
                  <a:cubicBezTo>
                    <a:pt x="0" y="18"/>
                    <a:pt x="0" y="16"/>
                    <a:pt x="2" y="15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Oval 21"/>
            <p:cNvSpPr>
              <a:spLocks noChangeArrowheads="1"/>
            </p:cNvSpPr>
            <p:nvPr/>
          </p:nvSpPr>
          <p:spPr bwMode="auto">
            <a:xfrm>
              <a:off x="584" y="849"/>
              <a:ext cx="52" cy="52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Oval 22"/>
            <p:cNvSpPr>
              <a:spLocks noChangeArrowheads="1"/>
            </p:cNvSpPr>
            <p:nvPr/>
          </p:nvSpPr>
          <p:spPr bwMode="auto">
            <a:xfrm>
              <a:off x="691" y="849"/>
              <a:ext cx="52" cy="52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3"/>
            <p:cNvSpPr/>
            <p:nvPr/>
          </p:nvSpPr>
          <p:spPr bwMode="auto">
            <a:xfrm>
              <a:off x="555" y="911"/>
              <a:ext cx="117" cy="90"/>
            </a:xfrm>
            <a:custGeom>
              <a:gdLst>
                <a:gd name="T0" fmla="*/ 100 w 117"/>
                <a:gd name="T1" fmla="*/ 0 h 90"/>
                <a:gd name="T2" fmla="*/ 0 w 117"/>
                <a:gd name="T3" fmla="*/ 90 h 90"/>
                <a:gd name="T4" fmla="*/ 117 w 117"/>
                <a:gd name="T5" fmla="*/ 40 h 90"/>
                <a:gd name="T6" fmla="*/ 100 w 117"/>
                <a:gd name="T7" fmla="*/ 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90">
                  <a:moveTo>
                    <a:pt x="100" y="0"/>
                  </a:moveTo>
                  <a:lnTo>
                    <a:pt x="0" y="90"/>
                  </a:lnTo>
                  <a:lnTo>
                    <a:pt x="117" y="4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4"/>
            <p:cNvSpPr/>
            <p:nvPr/>
          </p:nvSpPr>
          <p:spPr bwMode="auto">
            <a:xfrm>
              <a:off x="555" y="911"/>
              <a:ext cx="117" cy="90"/>
            </a:xfrm>
            <a:custGeom>
              <a:gdLst>
                <a:gd name="T0" fmla="*/ 100 w 117"/>
                <a:gd name="T1" fmla="*/ 0 h 90"/>
                <a:gd name="T2" fmla="*/ 0 w 117"/>
                <a:gd name="T3" fmla="*/ 90 h 90"/>
                <a:gd name="T4" fmla="*/ 117 w 117"/>
                <a:gd name="T5" fmla="*/ 40 h 90"/>
                <a:gd name="T6" fmla="*/ 100 w 117"/>
                <a:gd name="T7" fmla="*/ 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90">
                  <a:moveTo>
                    <a:pt x="100" y="0"/>
                  </a:moveTo>
                  <a:lnTo>
                    <a:pt x="0" y="90"/>
                  </a:lnTo>
                  <a:lnTo>
                    <a:pt x="117" y="40"/>
                  </a:lnTo>
                  <a:lnTo>
                    <a:pt x="1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5"/>
            <p:cNvSpPr/>
            <p:nvPr/>
          </p:nvSpPr>
          <p:spPr bwMode="auto">
            <a:xfrm>
              <a:off x="612" y="1008"/>
              <a:ext cx="100" cy="31"/>
            </a:xfrm>
            <a:custGeom>
              <a:gdLst>
                <a:gd name="T0" fmla="*/ 21 w 42"/>
                <a:gd name="T1" fmla="*/ 13 h 13"/>
                <a:gd name="T2" fmla="*/ 1 w 42"/>
                <a:gd name="T3" fmla="*/ 5 h 13"/>
                <a:gd name="T4" fmla="*/ 1 w 42"/>
                <a:gd name="T5" fmla="*/ 2 h 13"/>
                <a:gd name="T6" fmla="*/ 4 w 42"/>
                <a:gd name="T7" fmla="*/ 1 h 13"/>
                <a:gd name="T8" fmla="*/ 21 w 42"/>
                <a:gd name="T9" fmla="*/ 8 h 13"/>
                <a:gd name="T10" fmla="*/ 37 w 42"/>
                <a:gd name="T11" fmla="*/ 1 h 13"/>
                <a:gd name="T12" fmla="*/ 41 w 42"/>
                <a:gd name="T13" fmla="*/ 2 h 13"/>
                <a:gd name="T14" fmla="*/ 40 w 42"/>
                <a:gd name="T15" fmla="*/ 5 h 13"/>
                <a:gd name="T16" fmla="*/ 21 w 42"/>
                <a:gd name="T17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">
                  <a:moveTo>
                    <a:pt x="21" y="13"/>
                  </a:moveTo>
                  <a:cubicBezTo>
                    <a:pt x="12" y="13"/>
                    <a:pt x="2" y="6"/>
                    <a:pt x="1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5" y="1"/>
                    <a:pt x="14" y="8"/>
                    <a:pt x="21" y="8"/>
                  </a:cubicBezTo>
                  <a:cubicBezTo>
                    <a:pt x="27" y="8"/>
                    <a:pt x="35" y="3"/>
                    <a:pt x="37" y="1"/>
                  </a:cubicBezTo>
                  <a:cubicBezTo>
                    <a:pt x="38" y="0"/>
                    <a:pt x="40" y="1"/>
                    <a:pt x="41" y="2"/>
                  </a:cubicBezTo>
                  <a:cubicBezTo>
                    <a:pt x="42" y="3"/>
                    <a:pt x="41" y="4"/>
                    <a:pt x="40" y="5"/>
                  </a:cubicBezTo>
                  <a:cubicBezTo>
                    <a:pt x="40" y="6"/>
                    <a:pt x="30" y="13"/>
                    <a:pt x="21" y="13"/>
                  </a:cubicBezTo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6"/>
            <p:cNvSpPr/>
            <p:nvPr/>
          </p:nvSpPr>
          <p:spPr bwMode="auto">
            <a:xfrm>
              <a:off x="551" y="651"/>
              <a:ext cx="223" cy="105"/>
            </a:xfrm>
            <a:custGeom>
              <a:gdLst>
                <a:gd name="T0" fmla="*/ 88 w 94"/>
                <a:gd name="T1" fmla="*/ 30 h 44"/>
                <a:gd name="T2" fmla="*/ 74 w 94"/>
                <a:gd name="T3" fmla="*/ 30 h 44"/>
                <a:gd name="T4" fmla="*/ 74 w 94"/>
                <a:gd name="T5" fmla="*/ 5 h 44"/>
                <a:gd name="T6" fmla="*/ 69 w 94"/>
                <a:gd name="T7" fmla="*/ 0 h 44"/>
                <a:gd name="T8" fmla="*/ 26 w 94"/>
                <a:gd name="T9" fmla="*/ 0 h 44"/>
                <a:gd name="T10" fmla="*/ 21 w 94"/>
                <a:gd name="T11" fmla="*/ 5 h 44"/>
                <a:gd name="T12" fmla="*/ 21 w 94"/>
                <a:gd name="T13" fmla="*/ 30 h 44"/>
                <a:gd name="T14" fmla="*/ 6 w 94"/>
                <a:gd name="T15" fmla="*/ 30 h 44"/>
                <a:gd name="T16" fmla="*/ 0 w 94"/>
                <a:gd name="T17" fmla="*/ 37 h 44"/>
                <a:gd name="T18" fmla="*/ 6 w 94"/>
                <a:gd name="T19" fmla="*/ 44 h 44"/>
                <a:gd name="T20" fmla="*/ 88 w 94"/>
                <a:gd name="T21" fmla="*/ 44 h 44"/>
                <a:gd name="T22" fmla="*/ 94 w 94"/>
                <a:gd name="T23" fmla="*/ 37 h 44"/>
                <a:gd name="T24" fmla="*/ 88 w 94"/>
                <a:gd name="T25" fmla="*/ 3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44">
                  <a:moveTo>
                    <a:pt x="88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2"/>
                    <a:pt x="72" y="0"/>
                    <a:pt x="69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2"/>
                    <a:pt x="21" y="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33"/>
                    <a:pt x="0" y="37"/>
                  </a:cubicBezTo>
                  <a:cubicBezTo>
                    <a:pt x="0" y="41"/>
                    <a:pt x="3" y="44"/>
                    <a:pt x="6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1" y="44"/>
                    <a:pt x="94" y="41"/>
                    <a:pt x="94" y="37"/>
                  </a:cubicBezTo>
                  <a:cubicBezTo>
                    <a:pt x="94" y="33"/>
                    <a:pt x="91" y="30"/>
                    <a:pt x="88" y="30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Oval 28"/>
            <p:cNvSpPr>
              <a:spLocks noChangeArrowheads="1"/>
            </p:cNvSpPr>
            <p:nvPr/>
          </p:nvSpPr>
          <p:spPr bwMode="auto">
            <a:xfrm>
              <a:off x="691" y="849"/>
              <a:ext cx="52" cy="52"/>
            </a:xfrm>
            <a:prstGeom prst="ellipse">
              <a:avLst/>
            </a:prstGeom>
            <a:solidFill>
              <a:srgbClr val="3D5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9"/>
            <p:cNvSpPr/>
            <p:nvPr/>
          </p:nvSpPr>
          <p:spPr bwMode="auto">
            <a:xfrm>
              <a:off x="662" y="925"/>
              <a:ext cx="10" cy="31"/>
            </a:xfrm>
            <a:custGeom>
              <a:gdLst>
                <a:gd name="T0" fmla="*/ 0 w 10"/>
                <a:gd name="T1" fmla="*/ 0 h 31"/>
                <a:gd name="T2" fmla="*/ 0 w 10"/>
                <a:gd name="T3" fmla="*/ 31 h 31"/>
                <a:gd name="T4" fmla="*/ 10 w 10"/>
                <a:gd name="T5" fmla="*/ 26 h 31"/>
                <a:gd name="T6" fmla="*/ 0 w 10"/>
                <a:gd name="T7" fmla="*/ 0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0" y="0"/>
                  </a:moveTo>
                  <a:lnTo>
                    <a:pt x="0" y="31"/>
                  </a:lnTo>
                  <a:lnTo>
                    <a:pt x="1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B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0"/>
            <p:cNvSpPr/>
            <p:nvPr/>
          </p:nvSpPr>
          <p:spPr bwMode="auto">
            <a:xfrm>
              <a:off x="662" y="925"/>
              <a:ext cx="10" cy="31"/>
            </a:xfrm>
            <a:custGeom>
              <a:gdLst>
                <a:gd name="T0" fmla="*/ 0 w 10"/>
                <a:gd name="T1" fmla="*/ 0 h 31"/>
                <a:gd name="T2" fmla="*/ 0 w 10"/>
                <a:gd name="T3" fmla="*/ 31 h 31"/>
                <a:gd name="T4" fmla="*/ 10 w 10"/>
                <a:gd name="T5" fmla="*/ 26 h 31"/>
                <a:gd name="T6" fmla="*/ 0 w 10"/>
                <a:gd name="T7" fmla="*/ 0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0" y="0"/>
                  </a:moveTo>
                  <a:lnTo>
                    <a:pt x="0" y="31"/>
                  </a:lnTo>
                  <a:lnTo>
                    <a:pt x="10" y="2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1"/>
            <p:cNvSpPr/>
            <p:nvPr/>
          </p:nvSpPr>
          <p:spPr bwMode="auto">
            <a:xfrm>
              <a:off x="662" y="1010"/>
              <a:ext cx="50" cy="29"/>
            </a:xfrm>
            <a:custGeom>
              <a:gdLst>
                <a:gd name="T0" fmla="*/ 18 w 21"/>
                <a:gd name="T1" fmla="*/ 0 h 12"/>
                <a:gd name="T2" fmla="*/ 16 w 21"/>
                <a:gd name="T3" fmla="*/ 0 h 12"/>
                <a:gd name="T4" fmla="*/ 0 w 21"/>
                <a:gd name="T5" fmla="*/ 7 h 12"/>
                <a:gd name="T6" fmla="*/ 0 w 21"/>
                <a:gd name="T7" fmla="*/ 12 h 12"/>
                <a:gd name="T8" fmla="*/ 19 w 21"/>
                <a:gd name="T9" fmla="*/ 4 h 12"/>
                <a:gd name="T10" fmla="*/ 20 w 21"/>
                <a:gd name="T11" fmla="*/ 1 h 12"/>
                <a:gd name="T12" fmla="*/ 18 w 21"/>
                <a:gd name="T13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2"/>
                    <a:pt x="6" y="7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" y="12"/>
                    <a:pt x="19" y="5"/>
                    <a:pt x="19" y="4"/>
                  </a:cubicBezTo>
                  <a:cubicBezTo>
                    <a:pt x="20" y="3"/>
                    <a:pt x="21" y="2"/>
                    <a:pt x="20" y="1"/>
                  </a:cubicBezTo>
                  <a:cubicBezTo>
                    <a:pt x="19" y="0"/>
                    <a:pt x="19" y="0"/>
                    <a:pt x="18" y="0"/>
                  </a:cubicBezTo>
                </a:path>
              </a:pathLst>
            </a:custGeom>
            <a:solidFill>
              <a:srgbClr val="3D5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2"/>
            <p:cNvSpPr/>
            <p:nvPr/>
          </p:nvSpPr>
          <p:spPr bwMode="auto">
            <a:xfrm>
              <a:off x="662" y="751"/>
              <a:ext cx="46" cy="5"/>
            </a:xfrm>
            <a:custGeom>
              <a:gdLst>
                <a:gd name="T0" fmla="*/ 0 w 19"/>
                <a:gd name="T1" fmla="*/ 0 h 2"/>
                <a:gd name="T2" fmla="*/ 0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0 w 19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3" y="1"/>
                    <a:pt x="7" y="0"/>
                    <a:pt x="0" y="0"/>
                  </a:cubicBezTo>
                </a:path>
              </a:pathLst>
            </a:custGeom>
            <a:solidFill>
              <a:srgbClr val="D051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Group 65"/>
          <p:cNvGrpSpPr>
            <a:grpSpLocks noChangeAspect="1"/>
          </p:cNvGrpSpPr>
          <p:nvPr/>
        </p:nvGrpSpPr>
        <p:grpSpPr>
          <a:xfrm>
            <a:off x="8318161" y="1208217"/>
            <a:ext cx="691996" cy="1038506"/>
            <a:chOff x="6" y="1"/>
            <a:chExt cx="675" cy="1013"/>
          </a:xfrm>
        </p:grpSpPr>
        <p:sp>
          <p:nvSpPr>
            <p:cNvPr id="59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1"/>
            <p:cNvSpPr/>
            <p:nvPr/>
          </p:nvSpPr>
          <p:spPr bwMode="auto">
            <a:xfrm>
              <a:off x="482" y="465"/>
              <a:ext cx="88" cy="496"/>
            </a:xfrm>
            <a:custGeom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2"/>
            <p:cNvSpPr/>
            <p:nvPr/>
          </p:nvSpPr>
          <p:spPr bwMode="auto">
            <a:xfrm>
              <a:off x="175" y="476"/>
              <a:ext cx="90" cy="538"/>
            </a:xfrm>
            <a:custGeom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1" name="Group 65"/>
          <p:cNvGrpSpPr>
            <a:grpSpLocks noChangeAspect="1"/>
          </p:cNvGrpSpPr>
          <p:nvPr/>
        </p:nvGrpSpPr>
        <p:grpSpPr>
          <a:xfrm flipH="1">
            <a:off x="3029894" y="2696565"/>
            <a:ext cx="691996" cy="1038506"/>
            <a:chOff x="6" y="1"/>
            <a:chExt cx="675" cy="1013"/>
          </a:xfrm>
        </p:grpSpPr>
        <p:sp>
          <p:nvSpPr>
            <p:cNvPr id="132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71"/>
            <p:cNvSpPr/>
            <p:nvPr/>
          </p:nvSpPr>
          <p:spPr bwMode="auto">
            <a:xfrm>
              <a:off x="482" y="465"/>
              <a:ext cx="88" cy="496"/>
            </a:xfrm>
            <a:custGeom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72"/>
            <p:cNvSpPr/>
            <p:nvPr/>
          </p:nvSpPr>
          <p:spPr bwMode="auto">
            <a:xfrm>
              <a:off x="175" y="476"/>
              <a:ext cx="90" cy="538"/>
            </a:xfrm>
            <a:custGeom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Group 75"/>
          <p:cNvGrpSpPr>
            <a:grpSpLocks noChangeAspect="1"/>
          </p:cNvGrpSpPr>
          <p:nvPr/>
        </p:nvGrpSpPr>
        <p:grpSpPr>
          <a:xfrm>
            <a:off x="5822949" y="5231093"/>
            <a:ext cx="585205" cy="377449"/>
            <a:chOff x="302" y="259"/>
            <a:chExt cx="738" cy="476"/>
          </a:xfrm>
        </p:grpSpPr>
        <p:sp>
          <p:nvSpPr>
            <p:cNvPr id="104" name="Freeform 77"/>
            <p:cNvSpPr/>
            <p:nvPr/>
          </p:nvSpPr>
          <p:spPr bwMode="auto">
            <a:xfrm>
              <a:off x="659" y="390"/>
              <a:ext cx="204" cy="345"/>
            </a:xfrm>
            <a:custGeom>
              <a:gdLst>
                <a:gd name="T0" fmla="*/ 0 w 86"/>
                <a:gd name="T1" fmla="*/ 0 h 145"/>
                <a:gd name="T2" fmla="*/ 86 w 86"/>
                <a:gd name="T3" fmla="*/ 124 h 145"/>
                <a:gd name="T4" fmla="*/ 53 w 86"/>
                <a:gd name="T5" fmla="*/ 95 h 145"/>
                <a:gd name="T6" fmla="*/ 43 w 86"/>
                <a:gd name="T7" fmla="*/ 145 h 145"/>
                <a:gd name="T8" fmla="*/ 0 w 86"/>
                <a:gd name="T9" fmla="*/ 0 h 1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45">
                  <a:moveTo>
                    <a:pt x="0" y="0"/>
                  </a:moveTo>
                  <a:cubicBezTo>
                    <a:pt x="0" y="0"/>
                    <a:pt x="78" y="34"/>
                    <a:pt x="86" y="12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18" y="65"/>
                    <a:pt x="0" y="0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8"/>
            <p:cNvSpPr/>
            <p:nvPr/>
          </p:nvSpPr>
          <p:spPr bwMode="auto">
            <a:xfrm>
              <a:off x="680" y="416"/>
              <a:ext cx="167" cy="271"/>
            </a:xfrm>
            <a:custGeom>
              <a:gdLst>
                <a:gd name="T0" fmla="*/ 33 w 70"/>
                <a:gd name="T1" fmla="*/ 114 h 114"/>
                <a:gd name="T2" fmla="*/ 0 w 70"/>
                <a:gd name="T3" fmla="*/ 0 h 114"/>
                <a:gd name="T4" fmla="*/ 70 w 70"/>
                <a:gd name="T5" fmla="*/ 100 h 114"/>
                <a:gd name="T6" fmla="*/ 41 w 70"/>
                <a:gd name="T7" fmla="*/ 74 h 114"/>
                <a:gd name="T8" fmla="*/ 33 w 70"/>
                <a:gd name="T9" fmla="*/ 114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33" y="114"/>
                  </a:moveTo>
                  <a:cubicBezTo>
                    <a:pt x="25" y="88"/>
                    <a:pt x="11" y="42"/>
                    <a:pt x="0" y="0"/>
                  </a:cubicBezTo>
                  <a:cubicBezTo>
                    <a:pt x="19" y="11"/>
                    <a:pt x="60" y="42"/>
                    <a:pt x="70" y="100"/>
                  </a:cubicBezTo>
                  <a:cubicBezTo>
                    <a:pt x="41" y="74"/>
                    <a:pt x="41" y="74"/>
                    <a:pt x="41" y="74"/>
                  </a:cubicBezTo>
                  <a:lnTo>
                    <a:pt x="33" y="114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9"/>
            <p:cNvSpPr/>
            <p:nvPr/>
          </p:nvSpPr>
          <p:spPr bwMode="auto">
            <a:xfrm>
              <a:off x="478" y="390"/>
              <a:ext cx="205" cy="345"/>
            </a:xfrm>
            <a:custGeom>
              <a:gdLst>
                <a:gd name="T0" fmla="*/ 86 w 86"/>
                <a:gd name="T1" fmla="*/ 0 h 145"/>
                <a:gd name="T2" fmla="*/ 0 w 86"/>
                <a:gd name="T3" fmla="*/ 124 h 145"/>
                <a:gd name="T4" fmla="*/ 33 w 86"/>
                <a:gd name="T5" fmla="*/ 95 h 145"/>
                <a:gd name="T6" fmla="*/ 43 w 86"/>
                <a:gd name="T7" fmla="*/ 145 h 145"/>
                <a:gd name="T8" fmla="*/ 86 w 86"/>
                <a:gd name="T9" fmla="*/ 0 h 1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45">
                  <a:moveTo>
                    <a:pt x="86" y="0"/>
                  </a:moveTo>
                  <a:cubicBezTo>
                    <a:pt x="86" y="0"/>
                    <a:pt x="8" y="34"/>
                    <a:pt x="0" y="12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68" y="65"/>
                    <a:pt x="86" y="0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80"/>
            <p:cNvSpPr/>
            <p:nvPr/>
          </p:nvSpPr>
          <p:spPr bwMode="auto">
            <a:xfrm>
              <a:off x="492" y="428"/>
              <a:ext cx="167" cy="271"/>
            </a:xfrm>
            <a:custGeom>
              <a:gdLst>
                <a:gd name="T0" fmla="*/ 37 w 70"/>
                <a:gd name="T1" fmla="*/ 114 h 114"/>
                <a:gd name="T2" fmla="*/ 70 w 70"/>
                <a:gd name="T3" fmla="*/ 0 h 114"/>
                <a:gd name="T4" fmla="*/ 0 w 70"/>
                <a:gd name="T5" fmla="*/ 100 h 114"/>
                <a:gd name="T6" fmla="*/ 29 w 70"/>
                <a:gd name="T7" fmla="*/ 75 h 114"/>
                <a:gd name="T8" fmla="*/ 37 w 70"/>
                <a:gd name="T9" fmla="*/ 114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37" y="114"/>
                  </a:moveTo>
                  <a:cubicBezTo>
                    <a:pt x="44" y="88"/>
                    <a:pt x="59" y="42"/>
                    <a:pt x="70" y="0"/>
                  </a:cubicBezTo>
                  <a:cubicBezTo>
                    <a:pt x="51" y="12"/>
                    <a:pt x="10" y="43"/>
                    <a:pt x="0" y="100"/>
                  </a:cubicBezTo>
                  <a:cubicBezTo>
                    <a:pt x="29" y="75"/>
                    <a:pt x="29" y="75"/>
                    <a:pt x="29" y="75"/>
                  </a:cubicBezTo>
                  <a:lnTo>
                    <a:pt x="37" y="114"/>
                  </a:ln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81"/>
            <p:cNvSpPr/>
            <p:nvPr/>
          </p:nvSpPr>
          <p:spPr bwMode="auto">
            <a:xfrm>
              <a:off x="652" y="269"/>
              <a:ext cx="388" cy="397"/>
            </a:xfrm>
            <a:custGeom>
              <a:gdLst>
                <a:gd name="T0" fmla="*/ 163 w 163"/>
                <a:gd name="T1" fmla="*/ 130 h 167"/>
                <a:gd name="T2" fmla="*/ 123 w 163"/>
                <a:gd name="T3" fmla="*/ 150 h 167"/>
                <a:gd name="T4" fmla="*/ 22 w 163"/>
                <a:gd name="T5" fmla="*/ 69 h 167"/>
                <a:gd name="T6" fmla="*/ 32 w 163"/>
                <a:gd name="T7" fmla="*/ 25 h 167"/>
                <a:gd name="T8" fmla="*/ 113 w 163"/>
                <a:gd name="T9" fmla="*/ 6 h 167"/>
                <a:gd name="T10" fmla="*/ 163 w 163"/>
                <a:gd name="T11" fmla="*/ 46 h 167"/>
                <a:gd name="T12" fmla="*/ 163 w 163"/>
                <a:gd name="T13" fmla="*/ 130 h 1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67">
                  <a:moveTo>
                    <a:pt x="163" y="130"/>
                  </a:moveTo>
                  <a:cubicBezTo>
                    <a:pt x="163" y="159"/>
                    <a:pt x="145" y="167"/>
                    <a:pt x="123" y="15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0" y="51"/>
                    <a:pt x="4" y="31"/>
                    <a:pt x="32" y="25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41" y="0"/>
                    <a:pt x="163" y="18"/>
                    <a:pt x="163" y="46"/>
                  </a:cubicBezTo>
                  <a:cubicBezTo>
                    <a:pt x="163" y="130"/>
                    <a:pt x="163" y="130"/>
                    <a:pt x="163" y="130"/>
                  </a:cubicBezTo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82"/>
            <p:cNvSpPr/>
            <p:nvPr/>
          </p:nvSpPr>
          <p:spPr bwMode="auto">
            <a:xfrm>
              <a:off x="302" y="269"/>
              <a:ext cx="388" cy="397"/>
            </a:xfrm>
            <a:custGeom>
              <a:gdLst>
                <a:gd name="T0" fmla="*/ 0 w 163"/>
                <a:gd name="T1" fmla="*/ 130 h 167"/>
                <a:gd name="T2" fmla="*/ 40 w 163"/>
                <a:gd name="T3" fmla="*/ 150 h 167"/>
                <a:gd name="T4" fmla="*/ 141 w 163"/>
                <a:gd name="T5" fmla="*/ 69 h 167"/>
                <a:gd name="T6" fmla="*/ 131 w 163"/>
                <a:gd name="T7" fmla="*/ 25 h 167"/>
                <a:gd name="T8" fmla="*/ 50 w 163"/>
                <a:gd name="T9" fmla="*/ 6 h 167"/>
                <a:gd name="T10" fmla="*/ 0 w 163"/>
                <a:gd name="T11" fmla="*/ 46 h 167"/>
                <a:gd name="T12" fmla="*/ 0 w 163"/>
                <a:gd name="T13" fmla="*/ 130 h 1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67">
                  <a:moveTo>
                    <a:pt x="0" y="130"/>
                  </a:moveTo>
                  <a:cubicBezTo>
                    <a:pt x="0" y="159"/>
                    <a:pt x="18" y="167"/>
                    <a:pt x="40" y="150"/>
                  </a:cubicBezTo>
                  <a:cubicBezTo>
                    <a:pt x="141" y="69"/>
                    <a:pt x="141" y="69"/>
                    <a:pt x="141" y="69"/>
                  </a:cubicBezTo>
                  <a:cubicBezTo>
                    <a:pt x="163" y="51"/>
                    <a:pt x="159" y="31"/>
                    <a:pt x="131" y="25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22" y="0"/>
                    <a:pt x="0" y="18"/>
                    <a:pt x="0" y="46"/>
                  </a:cubicBezTo>
                  <a:cubicBezTo>
                    <a:pt x="0" y="130"/>
                    <a:pt x="0" y="130"/>
                    <a:pt x="0" y="130"/>
                  </a:cubicBezTo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83"/>
            <p:cNvSpPr/>
            <p:nvPr/>
          </p:nvSpPr>
          <p:spPr bwMode="auto">
            <a:xfrm>
              <a:off x="702" y="311"/>
              <a:ext cx="304" cy="81"/>
            </a:xfrm>
            <a:custGeom>
              <a:gdLst>
                <a:gd name="T0" fmla="*/ 103 w 128"/>
                <a:gd name="T1" fmla="*/ 0 h 34"/>
                <a:gd name="T2" fmla="*/ 0 w 128"/>
                <a:gd name="T3" fmla="*/ 26 h 34"/>
                <a:gd name="T4" fmla="*/ 56 w 128"/>
                <a:gd name="T5" fmla="*/ 34 h 34"/>
                <a:gd name="T6" fmla="*/ 119 w 128"/>
                <a:gd name="T7" fmla="*/ 5 h 34"/>
                <a:gd name="T8" fmla="*/ 103 w 128"/>
                <a:gd name="T9" fmla="*/ 0 h 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4">
                  <a:moveTo>
                    <a:pt x="103" y="0"/>
                  </a:moveTo>
                  <a:cubicBezTo>
                    <a:pt x="69" y="0"/>
                    <a:pt x="0" y="26"/>
                    <a:pt x="0" y="26"/>
                  </a:cubicBezTo>
                  <a:cubicBezTo>
                    <a:pt x="19" y="32"/>
                    <a:pt x="39" y="34"/>
                    <a:pt x="56" y="34"/>
                  </a:cubicBezTo>
                  <a:cubicBezTo>
                    <a:pt x="98" y="34"/>
                    <a:pt x="128" y="19"/>
                    <a:pt x="119" y="5"/>
                  </a:cubicBezTo>
                  <a:cubicBezTo>
                    <a:pt x="117" y="1"/>
                    <a:pt x="111" y="0"/>
                    <a:pt x="103" y="0"/>
                  </a:cubicBezTo>
                </a:path>
              </a:pathLst>
            </a:custGeom>
            <a:solidFill>
              <a:srgbClr val="2A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84"/>
            <p:cNvSpPr/>
            <p:nvPr/>
          </p:nvSpPr>
          <p:spPr bwMode="auto">
            <a:xfrm>
              <a:off x="326" y="299"/>
              <a:ext cx="304" cy="84"/>
            </a:xfrm>
            <a:custGeom>
              <a:gdLst>
                <a:gd name="T0" fmla="*/ 25 w 128"/>
                <a:gd name="T1" fmla="*/ 0 h 35"/>
                <a:gd name="T2" fmla="*/ 8 w 128"/>
                <a:gd name="T3" fmla="*/ 6 h 35"/>
                <a:gd name="T4" fmla="*/ 72 w 128"/>
                <a:gd name="T5" fmla="*/ 35 h 35"/>
                <a:gd name="T6" fmla="*/ 128 w 128"/>
                <a:gd name="T7" fmla="*/ 26 h 35"/>
                <a:gd name="T8" fmla="*/ 25 w 128"/>
                <a:gd name="T9" fmla="*/ 0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5">
                  <a:moveTo>
                    <a:pt x="25" y="0"/>
                  </a:moveTo>
                  <a:cubicBezTo>
                    <a:pt x="17" y="0"/>
                    <a:pt x="11" y="2"/>
                    <a:pt x="8" y="6"/>
                  </a:cubicBezTo>
                  <a:cubicBezTo>
                    <a:pt x="0" y="20"/>
                    <a:pt x="30" y="35"/>
                    <a:pt x="72" y="35"/>
                  </a:cubicBezTo>
                  <a:cubicBezTo>
                    <a:pt x="89" y="35"/>
                    <a:pt x="108" y="32"/>
                    <a:pt x="128" y="26"/>
                  </a:cubicBezTo>
                  <a:cubicBezTo>
                    <a:pt x="128" y="26"/>
                    <a:pt x="58" y="0"/>
                    <a:pt x="25" y="0"/>
                  </a:cubicBezTo>
                </a:path>
              </a:pathLst>
            </a:custGeom>
            <a:solidFill>
              <a:srgbClr val="2AA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85"/>
            <p:cNvSpPr/>
            <p:nvPr/>
          </p:nvSpPr>
          <p:spPr bwMode="auto">
            <a:xfrm>
              <a:off x="540" y="259"/>
              <a:ext cx="262" cy="262"/>
            </a:xfrm>
            <a:custGeom>
              <a:gdLst>
                <a:gd name="T0" fmla="*/ 10 w 110"/>
                <a:gd name="T1" fmla="*/ 55 h 110"/>
                <a:gd name="T2" fmla="*/ 23 w 110"/>
                <a:gd name="T3" fmla="*/ 24 h 110"/>
                <a:gd name="T4" fmla="*/ 55 w 110"/>
                <a:gd name="T5" fmla="*/ 10 h 110"/>
                <a:gd name="T6" fmla="*/ 87 w 110"/>
                <a:gd name="T7" fmla="*/ 24 h 110"/>
                <a:gd name="T8" fmla="*/ 100 w 110"/>
                <a:gd name="T9" fmla="*/ 55 h 110"/>
                <a:gd name="T10" fmla="*/ 87 w 110"/>
                <a:gd name="T11" fmla="*/ 87 h 110"/>
                <a:gd name="T12" fmla="*/ 55 w 110"/>
                <a:gd name="T13" fmla="*/ 100 h 110"/>
                <a:gd name="T14" fmla="*/ 23 w 110"/>
                <a:gd name="T15" fmla="*/ 87 h 110"/>
                <a:gd name="T16" fmla="*/ 10 w 110"/>
                <a:gd name="T17" fmla="*/ 55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0">
                  <a:moveTo>
                    <a:pt x="10" y="55"/>
                  </a:moveTo>
                  <a:cubicBezTo>
                    <a:pt x="0" y="40"/>
                    <a:pt x="6" y="26"/>
                    <a:pt x="23" y="24"/>
                  </a:cubicBezTo>
                  <a:cubicBezTo>
                    <a:pt x="26" y="7"/>
                    <a:pt x="40" y="0"/>
                    <a:pt x="55" y="10"/>
                  </a:cubicBezTo>
                  <a:cubicBezTo>
                    <a:pt x="70" y="0"/>
                    <a:pt x="84" y="7"/>
                    <a:pt x="87" y="24"/>
                  </a:cubicBezTo>
                  <a:cubicBezTo>
                    <a:pt x="104" y="26"/>
                    <a:pt x="110" y="40"/>
                    <a:pt x="100" y="55"/>
                  </a:cubicBezTo>
                  <a:cubicBezTo>
                    <a:pt x="110" y="71"/>
                    <a:pt x="104" y="84"/>
                    <a:pt x="87" y="87"/>
                  </a:cubicBezTo>
                  <a:cubicBezTo>
                    <a:pt x="84" y="104"/>
                    <a:pt x="70" y="110"/>
                    <a:pt x="55" y="100"/>
                  </a:cubicBezTo>
                  <a:cubicBezTo>
                    <a:pt x="40" y="110"/>
                    <a:pt x="26" y="104"/>
                    <a:pt x="23" y="87"/>
                  </a:cubicBezTo>
                  <a:cubicBezTo>
                    <a:pt x="6" y="84"/>
                    <a:pt x="0" y="71"/>
                    <a:pt x="10" y="55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6"/>
            <p:cNvSpPr/>
            <p:nvPr/>
          </p:nvSpPr>
          <p:spPr bwMode="auto">
            <a:xfrm>
              <a:off x="680" y="278"/>
              <a:ext cx="112" cy="224"/>
            </a:xfrm>
            <a:custGeom>
              <a:gdLst>
                <a:gd name="T0" fmla="*/ 27 w 47"/>
                <a:gd name="T1" fmla="*/ 75 h 94"/>
                <a:gd name="T2" fmla="*/ 38 w 47"/>
                <a:gd name="T3" fmla="*/ 47 h 94"/>
                <a:gd name="T4" fmla="*/ 27 w 47"/>
                <a:gd name="T5" fmla="*/ 20 h 94"/>
                <a:gd name="T6" fmla="*/ 0 w 47"/>
                <a:gd name="T7" fmla="*/ 9 h 94"/>
                <a:gd name="T8" fmla="*/ 0 w 47"/>
                <a:gd name="T9" fmla="*/ 86 h 94"/>
                <a:gd name="T10" fmla="*/ 27 w 47"/>
                <a:gd name="T11" fmla="*/ 75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94">
                  <a:moveTo>
                    <a:pt x="27" y="75"/>
                  </a:moveTo>
                  <a:cubicBezTo>
                    <a:pt x="41" y="72"/>
                    <a:pt x="47" y="60"/>
                    <a:pt x="38" y="47"/>
                  </a:cubicBezTo>
                  <a:cubicBezTo>
                    <a:pt x="47" y="34"/>
                    <a:pt x="41" y="23"/>
                    <a:pt x="27" y="20"/>
                  </a:cubicBezTo>
                  <a:cubicBezTo>
                    <a:pt x="24" y="6"/>
                    <a:pt x="13" y="0"/>
                    <a:pt x="0" y="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3" y="94"/>
                    <a:pt x="24" y="89"/>
                    <a:pt x="27" y="75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87"/>
            <p:cNvSpPr>
              <a:spLocks noChangeArrowheads="1"/>
            </p:cNvSpPr>
            <p:nvPr/>
          </p:nvSpPr>
          <p:spPr bwMode="auto">
            <a:xfrm>
              <a:off x="611" y="330"/>
              <a:ext cx="119" cy="122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4" name="Freeform 45"/>
          <p:cNvSpPr>
            <a:spLocks noEditPoints="1"/>
          </p:cNvSpPr>
          <p:nvPr/>
        </p:nvSpPr>
        <p:spPr bwMode="auto">
          <a:xfrm>
            <a:off x="1525263" y="46832"/>
            <a:ext cx="396227" cy="39624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5" name="Freeform 45"/>
          <p:cNvSpPr>
            <a:spLocks noEditPoints="1"/>
          </p:cNvSpPr>
          <p:nvPr/>
        </p:nvSpPr>
        <p:spPr bwMode="auto">
          <a:xfrm>
            <a:off x="234664" y="164707"/>
            <a:ext cx="136728" cy="13673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Freeform 45"/>
          <p:cNvSpPr>
            <a:spLocks noEditPoints="1"/>
          </p:cNvSpPr>
          <p:nvPr/>
        </p:nvSpPr>
        <p:spPr bwMode="auto">
          <a:xfrm>
            <a:off x="6311314" y="351745"/>
            <a:ext cx="328443" cy="328458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7" name="Freeform 45"/>
          <p:cNvSpPr>
            <a:spLocks noEditPoints="1"/>
          </p:cNvSpPr>
          <p:nvPr/>
        </p:nvSpPr>
        <p:spPr bwMode="auto">
          <a:xfrm>
            <a:off x="1734198" y="4118190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8" name="Freeform 45"/>
          <p:cNvSpPr>
            <a:spLocks noEditPoints="1"/>
          </p:cNvSpPr>
          <p:nvPr/>
        </p:nvSpPr>
        <p:spPr bwMode="auto">
          <a:xfrm>
            <a:off x="10443431" y="4131318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Freeform 45"/>
          <p:cNvSpPr>
            <a:spLocks noEditPoints="1"/>
          </p:cNvSpPr>
          <p:nvPr/>
        </p:nvSpPr>
        <p:spPr bwMode="auto">
          <a:xfrm>
            <a:off x="1443907" y="7565940"/>
            <a:ext cx="265554" cy="26556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16" name="图片 1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578" y="1270108"/>
            <a:ext cx="1251863" cy="852109"/>
          </a:xfrm>
          <a:prstGeom prst="rect">
            <a:avLst/>
          </a:prstGeom>
        </p:spPr>
      </p:pic>
      <p:sp>
        <p:nvSpPr>
          <p:cNvPr id="117" name="椭圆 116"/>
          <p:cNvSpPr/>
          <p:nvPr/>
        </p:nvSpPr>
        <p:spPr>
          <a:xfrm>
            <a:off x="8848232" y="5939411"/>
            <a:ext cx="606425" cy="7239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0" name="Group 65"/>
          <p:cNvGrpSpPr>
            <a:grpSpLocks noChangeAspect="1"/>
          </p:cNvGrpSpPr>
          <p:nvPr/>
        </p:nvGrpSpPr>
        <p:grpSpPr>
          <a:xfrm flipH="1">
            <a:off x="4546735" y="1126655"/>
            <a:ext cx="691996" cy="1038506"/>
            <a:chOff x="6" y="1"/>
            <a:chExt cx="675" cy="1013"/>
          </a:xfrm>
        </p:grpSpPr>
        <p:sp>
          <p:nvSpPr>
            <p:cNvPr id="171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1"/>
            <p:cNvSpPr/>
            <p:nvPr/>
          </p:nvSpPr>
          <p:spPr bwMode="auto">
            <a:xfrm>
              <a:off x="482" y="465"/>
              <a:ext cx="88" cy="496"/>
            </a:xfrm>
            <a:custGeom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2"/>
            <p:cNvSpPr/>
            <p:nvPr/>
          </p:nvSpPr>
          <p:spPr bwMode="auto">
            <a:xfrm>
              <a:off x="175" y="476"/>
              <a:ext cx="90" cy="538"/>
            </a:xfrm>
            <a:custGeom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7" name="Freeform 45"/>
          <p:cNvSpPr>
            <a:spLocks noEditPoints="1"/>
          </p:cNvSpPr>
          <p:nvPr/>
        </p:nvSpPr>
        <p:spPr bwMode="auto">
          <a:xfrm>
            <a:off x="3343521" y="1286011"/>
            <a:ext cx="328443" cy="328458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8" name="Group 65"/>
          <p:cNvGrpSpPr>
            <a:grpSpLocks noChangeAspect="1"/>
          </p:cNvGrpSpPr>
          <p:nvPr/>
        </p:nvGrpSpPr>
        <p:grpSpPr>
          <a:xfrm>
            <a:off x="7821687" y="3376302"/>
            <a:ext cx="691996" cy="1038506"/>
            <a:chOff x="6" y="1"/>
            <a:chExt cx="675" cy="1013"/>
          </a:xfrm>
        </p:grpSpPr>
        <p:sp>
          <p:nvSpPr>
            <p:cNvPr id="179" name="Oval 67"/>
            <p:cNvSpPr>
              <a:spLocks noChangeArrowheads="1"/>
            </p:cNvSpPr>
            <p:nvPr/>
          </p:nvSpPr>
          <p:spPr bwMode="auto">
            <a:xfrm>
              <a:off x="6" y="1"/>
              <a:ext cx="412" cy="509"/>
            </a:xfrm>
            <a:prstGeom prst="ellipse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Oval 68"/>
            <p:cNvSpPr>
              <a:spLocks noChangeArrowheads="1"/>
            </p:cNvSpPr>
            <p:nvPr/>
          </p:nvSpPr>
          <p:spPr bwMode="auto">
            <a:xfrm>
              <a:off x="218" y="118"/>
              <a:ext cx="116" cy="175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Oval 69"/>
            <p:cNvSpPr>
              <a:spLocks noChangeArrowheads="1"/>
            </p:cNvSpPr>
            <p:nvPr/>
          </p:nvSpPr>
          <p:spPr bwMode="auto">
            <a:xfrm>
              <a:off x="389" y="141"/>
              <a:ext cx="292" cy="359"/>
            </a:xfrm>
            <a:prstGeom prst="ellipse">
              <a:avLst/>
            </a:pr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Oval 70"/>
            <p:cNvSpPr>
              <a:spLocks noChangeArrowheads="1"/>
            </p:cNvSpPr>
            <p:nvPr/>
          </p:nvSpPr>
          <p:spPr bwMode="auto">
            <a:xfrm>
              <a:off x="584" y="272"/>
              <a:ext cx="67" cy="97"/>
            </a:xfrm>
            <a:prstGeom prst="ellipse">
              <a:avLst/>
            </a:prstGeom>
            <a:solidFill>
              <a:srgbClr val="73E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71"/>
            <p:cNvSpPr/>
            <p:nvPr/>
          </p:nvSpPr>
          <p:spPr bwMode="auto">
            <a:xfrm>
              <a:off x="482" y="465"/>
              <a:ext cx="88" cy="496"/>
            </a:xfrm>
            <a:custGeom>
              <a:gdLst>
                <a:gd name="T0" fmla="*/ 27 w 37"/>
                <a:gd name="T1" fmla="*/ 4 h 209"/>
                <a:gd name="T2" fmla="*/ 7 w 37"/>
                <a:gd name="T3" fmla="*/ 87 h 209"/>
                <a:gd name="T4" fmla="*/ 15 w 37"/>
                <a:gd name="T5" fmla="*/ 148 h 209"/>
                <a:gd name="T6" fmla="*/ 10 w 37"/>
                <a:gd name="T7" fmla="*/ 197 h 209"/>
                <a:gd name="T8" fmla="*/ 17 w 37"/>
                <a:gd name="T9" fmla="*/ 204 h 209"/>
                <a:gd name="T10" fmla="*/ 21 w 37"/>
                <a:gd name="T11" fmla="*/ 121 h 209"/>
                <a:gd name="T12" fmla="*/ 32 w 37"/>
                <a:gd name="T13" fmla="*/ 12 h 209"/>
                <a:gd name="T14" fmla="*/ 27 w 37"/>
                <a:gd name="T15" fmla="*/ 4 h 2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9">
                  <a:moveTo>
                    <a:pt x="27" y="4"/>
                  </a:moveTo>
                  <a:cubicBezTo>
                    <a:pt x="0" y="21"/>
                    <a:pt x="4" y="60"/>
                    <a:pt x="7" y="87"/>
                  </a:cubicBezTo>
                  <a:cubicBezTo>
                    <a:pt x="9" y="107"/>
                    <a:pt x="13" y="128"/>
                    <a:pt x="15" y="148"/>
                  </a:cubicBezTo>
                  <a:cubicBezTo>
                    <a:pt x="16" y="162"/>
                    <a:pt x="20" y="184"/>
                    <a:pt x="10" y="197"/>
                  </a:cubicBezTo>
                  <a:cubicBezTo>
                    <a:pt x="6" y="202"/>
                    <a:pt x="13" y="209"/>
                    <a:pt x="17" y="204"/>
                  </a:cubicBezTo>
                  <a:cubicBezTo>
                    <a:pt x="34" y="182"/>
                    <a:pt x="25" y="146"/>
                    <a:pt x="21" y="121"/>
                  </a:cubicBezTo>
                  <a:cubicBezTo>
                    <a:pt x="17" y="92"/>
                    <a:pt x="1" y="32"/>
                    <a:pt x="32" y="12"/>
                  </a:cubicBezTo>
                  <a:cubicBezTo>
                    <a:pt x="37" y="9"/>
                    <a:pt x="32" y="0"/>
                    <a:pt x="27" y="4"/>
                  </a:cubicBezTo>
                  <a:close/>
                </a:path>
              </a:pathLst>
            </a:custGeom>
            <a:solidFill>
              <a:srgbClr val="2CC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72"/>
            <p:cNvSpPr/>
            <p:nvPr/>
          </p:nvSpPr>
          <p:spPr bwMode="auto">
            <a:xfrm>
              <a:off x="175" y="476"/>
              <a:ext cx="90" cy="538"/>
            </a:xfrm>
            <a:custGeom>
              <a:gdLst>
                <a:gd name="T0" fmla="*/ 8 w 38"/>
                <a:gd name="T1" fmla="*/ 6 h 226"/>
                <a:gd name="T2" fmla="*/ 6 w 38"/>
                <a:gd name="T3" fmla="*/ 64 h 226"/>
                <a:gd name="T4" fmla="*/ 22 w 38"/>
                <a:gd name="T5" fmla="*/ 126 h 226"/>
                <a:gd name="T6" fmla="*/ 1 w 38"/>
                <a:gd name="T7" fmla="*/ 163 h 226"/>
                <a:gd name="T8" fmla="*/ 18 w 38"/>
                <a:gd name="T9" fmla="*/ 220 h 226"/>
                <a:gd name="T10" fmla="*/ 27 w 38"/>
                <a:gd name="T11" fmla="*/ 218 h 226"/>
                <a:gd name="T12" fmla="*/ 14 w 38"/>
                <a:gd name="T13" fmla="*/ 155 h 226"/>
                <a:gd name="T14" fmla="*/ 36 w 38"/>
                <a:gd name="T15" fmla="*/ 114 h 226"/>
                <a:gd name="T16" fmla="*/ 27 w 38"/>
                <a:gd name="T17" fmla="*/ 83 h 226"/>
                <a:gd name="T18" fmla="*/ 17 w 38"/>
                <a:gd name="T19" fmla="*/ 8 h 226"/>
                <a:gd name="T20" fmla="*/ 8 w 38"/>
                <a:gd name="T21" fmla="*/ 6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26">
                  <a:moveTo>
                    <a:pt x="8" y="6"/>
                  </a:moveTo>
                  <a:cubicBezTo>
                    <a:pt x="2" y="26"/>
                    <a:pt x="0" y="44"/>
                    <a:pt x="6" y="64"/>
                  </a:cubicBezTo>
                  <a:cubicBezTo>
                    <a:pt x="12" y="87"/>
                    <a:pt x="35" y="99"/>
                    <a:pt x="22" y="126"/>
                  </a:cubicBezTo>
                  <a:cubicBezTo>
                    <a:pt x="16" y="139"/>
                    <a:pt x="2" y="148"/>
                    <a:pt x="1" y="163"/>
                  </a:cubicBezTo>
                  <a:cubicBezTo>
                    <a:pt x="0" y="184"/>
                    <a:pt x="9" y="201"/>
                    <a:pt x="18" y="220"/>
                  </a:cubicBezTo>
                  <a:cubicBezTo>
                    <a:pt x="20" y="226"/>
                    <a:pt x="30" y="224"/>
                    <a:pt x="27" y="218"/>
                  </a:cubicBezTo>
                  <a:cubicBezTo>
                    <a:pt x="19" y="198"/>
                    <a:pt x="5" y="177"/>
                    <a:pt x="14" y="155"/>
                  </a:cubicBezTo>
                  <a:cubicBezTo>
                    <a:pt x="21" y="140"/>
                    <a:pt x="33" y="132"/>
                    <a:pt x="36" y="114"/>
                  </a:cubicBezTo>
                  <a:cubicBezTo>
                    <a:pt x="38" y="103"/>
                    <a:pt x="33" y="92"/>
                    <a:pt x="27" y="83"/>
                  </a:cubicBezTo>
                  <a:cubicBezTo>
                    <a:pt x="12" y="58"/>
                    <a:pt x="9" y="37"/>
                    <a:pt x="17" y="8"/>
                  </a:cubicBezTo>
                  <a:cubicBezTo>
                    <a:pt x="19" y="2"/>
                    <a:pt x="9" y="0"/>
                    <a:pt x="8" y="6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66028" y="2822320"/>
            <a:ext cx="4729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rgbClr val="DD4D4D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圣诞来了</a:t>
            </a:r>
            <a:endParaRPr lang="zh-CN" altLang="en-US" sz="8800">
              <a:solidFill>
                <a:srgbClr val="DD4D4D"/>
              </a:solidFill>
              <a:latin typeface="叶根友特楷简体" panose="02010601030101010101" pitchFamily="2" charset="-122"/>
              <a:ea typeface="叶根友特楷简体" panose="02010601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4305955" y="1133584"/>
            <a:ext cx="3453533" cy="3453533"/>
          </a:xfrm>
          <a:prstGeom prst="ellipse">
            <a:avLst/>
          </a:prstGeom>
          <a:solidFill>
            <a:srgbClr val="FDD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2" name="组合 121"/>
          <p:cNvGrpSpPr/>
          <p:nvPr/>
        </p:nvGrpSpPr>
        <p:grpSpPr>
          <a:xfrm>
            <a:off x="2546866" y="1753762"/>
            <a:ext cx="2255727" cy="2255727"/>
            <a:chOff x="3017840" y="1736444"/>
            <a:chExt cx="1850458" cy="1850458"/>
          </a:xfrm>
        </p:grpSpPr>
        <p:sp>
          <p:nvSpPr>
            <p:cNvPr id="120" name="椭圆 119"/>
            <p:cNvSpPr/>
            <p:nvPr/>
          </p:nvSpPr>
          <p:spPr>
            <a:xfrm>
              <a:off x="3017840" y="1736444"/>
              <a:ext cx="1850458" cy="1850458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3298405" y="1978199"/>
              <a:ext cx="1262086" cy="1351634"/>
              <a:chOff x="1341088" y="2150855"/>
              <a:chExt cx="2996735" cy="3209361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1341088" y="2556176"/>
                <a:ext cx="2996735" cy="2804040"/>
                <a:chOff x="2355850" y="3328988"/>
                <a:chExt cx="1431926" cy="1339851"/>
              </a:xfrm>
            </p:grpSpPr>
            <p:sp>
              <p:nvSpPr>
                <p:cNvPr id="74" name="Oval 20"/>
                <p:cNvSpPr>
                  <a:spLocks noChangeArrowheads="1"/>
                </p:cNvSpPr>
                <p:nvPr/>
              </p:nvSpPr>
              <p:spPr bwMode="auto">
                <a:xfrm>
                  <a:off x="3275013" y="3389313"/>
                  <a:ext cx="11113" cy="1111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Oval 48"/>
                <p:cNvSpPr>
                  <a:spLocks noChangeArrowheads="1"/>
                </p:cNvSpPr>
                <p:nvPr/>
              </p:nvSpPr>
              <p:spPr bwMode="auto">
                <a:xfrm>
                  <a:off x="2608263" y="3740151"/>
                  <a:ext cx="927100" cy="9286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49"/>
                <p:cNvSpPr/>
                <p:nvPr/>
              </p:nvSpPr>
              <p:spPr bwMode="auto">
                <a:xfrm>
                  <a:off x="2608263" y="3740151"/>
                  <a:ext cx="817563" cy="854075"/>
                </a:xfrm>
                <a:custGeom>
                  <a:gdLst>
                    <a:gd name="T0" fmla="*/ 216 w 216"/>
                    <a:gd name="T1" fmla="*/ 98 h 226"/>
                    <a:gd name="T2" fmla="*/ 189 w 216"/>
                    <a:gd name="T3" fmla="*/ 20 h 226"/>
                    <a:gd name="T4" fmla="*/ 123 w 216"/>
                    <a:gd name="T5" fmla="*/ 0 h 226"/>
                    <a:gd name="T6" fmla="*/ 0 w 216"/>
                    <a:gd name="T7" fmla="*/ 123 h 226"/>
                    <a:gd name="T8" fmla="*/ 45 w 216"/>
                    <a:gd name="T9" fmla="*/ 218 h 226"/>
                    <a:gd name="T10" fmla="*/ 88 w 216"/>
                    <a:gd name="T11" fmla="*/ 226 h 226"/>
                    <a:gd name="T12" fmla="*/ 216 w 216"/>
                    <a:gd name="T13" fmla="*/ 98 h 22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6" h="226">
                      <a:moveTo>
                        <a:pt x="216" y="98"/>
                      </a:moveTo>
                      <a:cubicBezTo>
                        <a:pt x="216" y="68"/>
                        <a:pt x="206" y="41"/>
                        <a:pt x="189" y="20"/>
                      </a:cubicBezTo>
                      <a:cubicBezTo>
                        <a:pt x="170" y="7"/>
                        <a:pt x="147" y="0"/>
                        <a:pt x="123" y="0"/>
                      </a:cubicBezTo>
                      <a:cubicBezTo>
                        <a:pt x="55" y="0"/>
                        <a:pt x="0" y="55"/>
                        <a:pt x="0" y="123"/>
                      </a:cubicBezTo>
                      <a:cubicBezTo>
                        <a:pt x="0" y="161"/>
                        <a:pt x="18" y="196"/>
                        <a:pt x="45" y="218"/>
                      </a:cubicBezTo>
                      <a:cubicBezTo>
                        <a:pt x="59" y="223"/>
                        <a:pt x="73" y="226"/>
                        <a:pt x="88" y="226"/>
                      </a:cubicBezTo>
                      <a:cubicBezTo>
                        <a:pt x="159" y="226"/>
                        <a:pt x="216" y="168"/>
                        <a:pt x="216" y="9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Oval 50"/>
                <p:cNvSpPr>
                  <a:spLocks noChangeArrowheads="1"/>
                </p:cNvSpPr>
                <p:nvPr/>
              </p:nvSpPr>
              <p:spPr bwMode="auto">
                <a:xfrm>
                  <a:off x="2786063" y="3416301"/>
                  <a:ext cx="574675" cy="573088"/>
                </a:xfrm>
                <a:prstGeom prst="ellipse">
                  <a:avLst/>
                </a:pr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51"/>
                <p:cNvSpPr/>
                <p:nvPr/>
              </p:nvSpPr>
              <p:spPr bwMode="auto">
                <a:xfrm>
                  <a:off x="3244850" y="3679826"/>
                  <a:ext cx="115888" cy="381000"/>
                </a:xfrm>
                <a:custGeom>
                  <a:gdLst>
                    <a:gd name="T0" fmla="*/ 31 w 31"/>
                    <a:gd name="T1" fmla="*/ 86 h 101"/>
                    <a:gd name="T2" fmla="*/ 15 w 31"/>
                    <a:gd name="T3" fmla="*/ 101 h 101"/>
                    <a:gd name="T4" fmla="*/ 15 w 31"/>
                    <a:gd name="T5" fmla="*/ 101 h 101"/>
                    <a:gd name="T6" fmla="*/ 0 w 31"/>
                    <a:gd name="T7" fmla="*/ 86 h 101"/>
                    <a:gd name="T8" fmla="*/ 0 w 31"/>
                    <a:gd name="T9" fmla="*/ 16 h 101"/>
                    <a:gd name="T10" fmla="*/ 15 w 31"/>
                    <a:gd name="T11" fmla="*/ 0 h 101"/>
                    <a:gd name="T12" fmla="*/ 15 w 31"/>
                    <a:gd name="T13" fmla="*/ 0 h 101"/>
                    <a:gd name="T14" fmla="*/ 31 w 31"/>
                    <a:gd name="T15" fmla="*/ 16 h 101"/>
                    <a:gd name="T16" fmla="*/ 31 w 31"/>
                    <a:gd name="T17" fmla="*/ 86 h 10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100">
                      <a:moveTo>
                        <a:pt x="31" y="86"/>
                      </a:moveTo>
                      <a:cubicBezTo>
                        <a:pt x="31" y="94"/>
                        <a:pt x="24" y="101"/>
                        <a:pt x="15" y="101"/>
                      </a:cubicBezTo>
                      <a:cubicBezTo>
                        <a:pt x="15" y="101"/>
                        <a:pt x="15" y="101"/>
                        <a:pt x="15" y="101"/>
                      </a:cubicBezTo>
                      <a:cubicBezTo>
                        <a:pt x="7" y="101"/>
                        <a:pt x="0" y="94"/>
                        <a:pt x="0" y="8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0"/>
                        <a:pt x="31" y="7"/>
                        <a:pt x="31" y="16"/>
                      </a:cubicBezTo>
                      <a:lnTo>
                        <a:pt x="31" y="86"/>
                      </a:lnTo>
                      <a:close/>
                    </a:path>
                  </a:pathLst>
                </a:cu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Oval 52"/>
                <p:cNvSpPr>
                  <a:spLocks noChangeArrowheads="1"/>
                </p:cNvSpPr>
                <p:nvPr/>
              </p:nvSpPr>
              <p:spPr bwMode="auto">
                <a:xfrm>
                  <a:off x="2786063" y="3328988"/>
                  <a:ext cx="574675" cy="5730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53"/>
                <p:cNvSpPr/>
                <p:nvPr/>
              </p:nvSpPr>
              <p:spPr bwMode="auto">
                <a:xfrm>
                  <a:off x="2786063" y="3328988"/>
                  <a:ext cx="533400" cy="531813"/>
                </a:xfrm>
                <a:custGeom>
                  <a:gdLst>
                    <a:gd name="T0" fmla="*/ 141 w 141"/>
                    <a:gd name="T1" fmla="*/ 56 h 141"/>
                    <a:gd name="T2" fmla="*/ 137 w 141"/>
                    <a:gd name="T3" fmla="*/ 32 h 141"/>
                    <a:gd name="T4" fmla="*/ 76 w 141"/>
                    <a:gd name="T5" fmla="*/ 0 h 141"/>
                    <a:gd name="T6" fmla="*/ 0 w 141"/>
                    <a:gd name="T7" fmla="*/ 76 h 141"/>
                    <a:gd name="T8" fmla="*/ 32 w 141"/>
                    <a:gd name="T9" fmla="*/ 138 h 141"/>
                    <a:gd name="T10" fmla="*/ 56 w 141"/>
                    <a:gd name="T11" fmla="*/ 141 h 141"/>
                    <a:gd name="T12" fmla="*/ 141 w 141"/>
                    <a:gd name="T13" fmla="*/ 56 h 14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1">
                      <a:moveTo>
                        <a:pt x="141" y="56"/>
                      </a:moveTo>
                      <a:cubicBezTo>
                        <a:pt x="141" y="47"/>
                        <a:pt x="140" y="39"/>
                        <a:pt x="137" y="32"/>
                      </a:cubicBezTo>
                      <a:cubicBezTo>
                        <a:pt x="124" y="12"/>
                        <a:pt x="101" y="0"/>
                        <a:pt x="76" y="0"/>
                      </a:cubicBezTo>
                      <a:cubicBezTo>
                        <a:pt x="34" y="0"/>
                        <a:pt x="0" y="34"/>
                        <a:pt x="0" y="76"/>
                      </a:cubicBezTo>
                      <a:cubicBezTo>
                        <a:pt x="0" y="101"/>
                        <a:pt x="12" y="124"/>
                        <a:pt x="32" y="138"/>
                      </a:cubicBezTo>
                      <a:cubicBezTo>
                        <a:pt x="39" y="140"/>
                        <a:pt x="47" y="141"/>
                        <a:pt x="56" y="141"/>
                      </a:cubicBezTo>
                      <a:cubicBezTo>
                        <a:pt x="103" y="141"/>
                        <a:pt x="141" y="103"/>
                        <a:pt x="141" y="5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Oval 54"/>
                <p:cNvSpPr>
                  <a:spLocks noChangeArrowheads="1"/>
                </p:cNvSpPr>
                <p:nvPr/>
              </p:nvSpPr>
              <p:spPr bwMode="auto">
                <a:xfrm>
                  <a:off x="2944813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Oval 55"/>
                <p:cNvSpPr>
                  <a:spLocks noChangeArrowheads="1"/>
                </p:cNvSpPr>
                <p:nvPr/>
              </p:nvSpPr>
              <p:spPr bwMode="auto">
                <a:xfrm>
                  <a:off x="3130550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Oval 56"/>
                <p:cNvSpPr>
                  <a:spLocks noChangeArrowheads="1"/>
                </p:cNvSpPr>
                <p:nvPr/>
              </p:nvSpPr>
              <p:spPr bwMode="auto">
                <a:xfrm>
                  <a:off x="3028950" y="4024313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Oval 57"/>
                <p:cNvSpPr>
                  <a:spLocks noChangeArrowheads="1"/>
                </p:cNvSpPr>
                <p:nvPr/>
              </p:nvSpPr>
              <p:spPr bwMode="auto">
                <a:xfrm>
                  <a:off x="3028950" y="4175126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Oval 58"/>
                <p:cNvSpPr>
                  <a:spLocks noChangeArrowheads="1"/>
                </p:cNvSpPr>
                <p:nvPr/>
              </p:nvSpPr>
              <p:spPr bwMode="auto">
                <a:xfrm>
                  <a:off x="3021013" y="4019551"/>
                  <a:ext cx="95250" cy="904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Oval 59"/>
                <p:cNvSpPr>
                  <a:spLocks noChangeArrowheads="1"/>
                </p:cNvSpPr>
                <p:nvPr/>
              </p:nvSpPr>
              <p:spPr bwMode="auto">
                <a:xfrm>
                  <a:off x="3021013" y="4170363"/>
                  <a:ext cx="95250" cy="952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60"/>
                <p:cNvSpPr/>
                <p:nvPr/>
              </p:nvSpPr>
              <p:spPr bwMode="auto">
                <a:xfrm>
                  <a:off x="2960688" y="3729038"/>
                  <a:ext cx="227013" cy="76200"/>
                </a:xfrm>
                <a:custGeom>
                  <a:gdLst>
                    <a:gd name="T0" fmla="*/ 29 w 60"/>
                    <a:gd name="T1" fmla="*/ 20 h 20"/>
                    <a:gd name="T2" fmla="*/ 0 w 60"/>
                    <a:gd name="T3" fmla="*/ 5 h 20"/>
                    <a:gd name="T4" fmla="*/ 1 w 60"/>
                    <a:gd name="T5" fmla="*/ 3 h 20"/>
                    <a:gd name="T6" fmla="*/ 4 w 60"/>
                    <a:gd name="T7" fmla="*/ 3 h 20"/>
                    <a:gd name="T8" fmla="*/ 29 w 60"/>
                    <a:gd name="T9" fmla="*/ 16 h 20"/>
                    <a:gd name="T10" fmla="*/ 56 w 60"/>
                    <a:gd name="T11" fmla="*/ 1 h 20"/>
                    <a:gd name="T12" fmla="*/ 58 w 60"/>
                    <a:gd name="T13" fmla="*/ 1 h 20"/>
                    <a:gd name="T14" fmla="*/ 59 w 60"/>
                    <a:gd name="T15" fmla="*/ 4 h 20"/>
                    <a:gd name="T16" fmla="*/ 29 w 60"/>
                    <a:gd name="T17" fmla="*/ 20 h 2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20">
                      <a:moveTo>
                        <a:pt x="29" y="20"/>
                      </a:moveTo>
                      <a:cubicBezTo>
                        <a:pt x="18" y="20"/>
                        <a:pt x="7" y="14"/>
                        <a:pt x="0" y="5"/>
                      </a:cubicBezTo>
                      <a:cubicBezTo>
                        <a:pt x="0" y="5"/>
                        <a:pt x="0" y="3"/>
                        <a:pt x="1" y="3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10" y="11"/>
                        <a:pt x="19" y="16"/>
                        <a:pt x="29" y="16"/>
                      </a:cubicBezTo>
                      <a:cubicBezTo>
                        <a:pt x="40" y="16"/>
                        <a:pt x="50" y="10"/>
                        <a:pt x="56" y="1"/>
                      </a:cubicBezTo>
                      <a:cubicBezTo>
                        <a:pt x="56" y="0"/>
                        <a:pt x="57" y="0"/>
                        <a:pt x="58" y="1"/>
                      </a:cubicBezTo>
                      <a:cubicBezTo>
                        <a:pt x="59" y="1"/>
                        <a:pt x="60" y="3"/>
                        <a:pt x="59" y="4"/>
                      </a:cubicBezTo>
                      <a:cubicBezTo>
                        <a:pt x="52" y="14"/>
                        <a:pt x="41" y="20"/>
                        <a:pt x="29" y="2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Oval 64"/>
                <p:cNvSpPr>
                  <a:spLocks noChangeArrowheads="1"/>
                </p:cNvSpPr>
                <p:nvPr/>
              </p:nvSpPr>
              <p:spPr bwMode="auto">
                <a:xfrm>
                  <a:off x="3043238" y="3592513"/>
                  <a:ext cx="60325" cy="60325"/>
                </a:xfrm>
                <a:prstGeom prst="ellipse">
                  <a:avLst/>
                </a:pr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65"/>
                <p:cNvSpPr/>
                <p:nvPr/>
              </p:nvSpPr>
              <p:spPr bwMode="auto">
                <a:xfrm>
                  <a:off x="3043238" y="3630613"/>
                  <a:ext cx="57150" cy="82550"/>
                </a:xfrm>
                <a:custGeom>
                  <a:gdLst>
                    <a:gd name="T0" fmla="*/ 0 w 36"/>
                    <a:gd name="T1" fmla="*/ 0 h 52"/>
                    <a:gd name="T2" fmla="*/ 19 w 36"/>
                    <a:gd name="T3" fmla="*/ 52 h 52"/>
                    <a:gd name="T4" fmla="*/ 36 w 36"/>
                    <a:gd name="T5" fmla="*/ 0 h 52"/>
                    <a:gd name="T6" fmla="*/ 0 w 36"/>
                    <a:gd name="T7" fmla="*/ 0 h 5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19" y="52"/>
                      </a:lnTo>
                      <a:lnTo>
                        <a:pt x="3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68"/>
                <p:cNvSpPr/>
                <p:nvPr/>
              </p:nvSpPr>
              <p:spPr bwMode="auto">
                <a:xfrm>
                  <a:off x="2355850" y="3770313"/>
                  <a:ext cx="393700" cy="241300"/>
                </a:xfrm>
                <a:custGeom>
                  <a:gdLst>
                    <a:gd name="T0" fmla="*/ 97 w 104"/>
                    <a:gd name="T1" fmla="*/ 64 h 64"/>
                    <a:gd name="T2" fmla="*/ 94 w 104"/>
                    <a:gd name="T3" fmla="*/ 63 h 64"/>
                    <a:gd name="T4" fmla="*/ 4 w 104"/>
                    <a:gd name="T5" fmla="*/ 12 h 64"/>
                    <a:gd name="T6" fmla="*/ 2 w 104"/>
                    <a:gd name="T7" fmla="*/ 4 h 64"/>
                    <a:gd name="T8" fmla="*/ 10 w 104"/>
                    <a:gd name="T9" fmla="*/ 2 h 64"/>
                    <a:gd name="T10" fmla="*/ 100 w 104"/>
                    <a:gd name="T11" fmla="*/ 53 h 64"/>
                    <a:gd name="T12" fmla="*/ 102 w 104"/>
                    <a:gd name="T13" fmla="*/ 61 h 64"/>
                    <a:gd name="T14" fmla="*/ 97 w 104"/>
                    <a:gd name="T15" fmla="*/ 64 h 6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4" h="64">
                      <a:moveTo>
                        <a:pt x="97" y="64"/>
                      </a:moveTo>
                      <a:cubicBezTo>
                        <a:pt x="96" y="64"/>
                        <a:pt x="95" y="64"/>
                        <a:pt x="94" y="6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11"/>
                        <a:pt x="0" y="7"/>
                        <a:pt x="2" y="4"/>
                      </a:cubicBezTo>
                      <a:cubicBezTo>
                        <a:pt x="3" y="1"/>
                        <a:pt x="7" y="0"/>
                        <a:pt x="10" y="2"/>
                      </a:cubicBezTo>
                      <a:cubicBezTo>
                        <a:pt x="100" y="53"/>
                        <a:pt x="100" y="53"/>
                        <a:pt x="100" y="53"/>
                      </a:cubicBezTo>
                      <a:cubicBezTo>
                        <a:pt x="103" y="54"/>
                        <a:pt x="104" y="58"/>
                        <a:pt x="102" y="61"/>
                      </a:cubicBezTo>
                      <a:cubicBezTo>
                        <a:pt x="101" y="63"/>
                        <a:pt x="99" y="64"/>
                        <a:pt x="97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69"/>
                <p:cNvSpPr/>
                <p:nvPr/>
              </p:nvSpPr>
              <p:spPr bwMode="auto">
                <a:xfrm>
                  <a:off x="2408238" y="3706813"/>
                  <a:ext cx="95250" cy="161925"/>
                </a:xfrm>
                <a:custGeom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70"/>
                <p:cNvSpPr/>
                <p:nvPr/>
              </p:nvSpPr>
              <p:spPr bwMode="auto">
                <a:xfrm>
                  <a:off x="3398838" y="3770313"/>
                  <a:ext cx="388938" cy="241300"/>
                </a:xfrm>
                <a:custGeom>
                  <a:gdLst>
                    <a:gd name="T0" fmla="*/ 6 w 103"/>
                    <a:gd name="T1" fmla="*/ 64 h 64"/>
                    <a:gd name="T2" fmla="*/ 1 w 103"/>
                    <a:gd name="T3" fmla="*/ 61 h 64"/>
                    <a:gd name="T4" fmla="*/ 3 w 103"/>
                    <a:gd name="T5" fmla="*/ 53 h 64"/>
                    <a:gd name="T6" fmla="*/ 93 w 103"/>
                    <a:gd name="T7" fmla="*/ 2 h 64"/>
                    <a:gd name="T8" fmla="*/ 102 w 103"/>
                    <a:gd name="T9" fmla="*/ 4 h 64"/>
                    <a:gd name="T10" fmla="*/ 99 w 103"/>
                    <a:gd name="T11" fmla="*/ 12 h 64"/>
                    <a:gd name="T12" fmla="*/ 9 w 103"/>
                    <a:gd name="T13" fmla="*/ 63 h 64"/>
                    <a:gd name="T14" fmla="*/ 6 w 103"/>
                    <a:gd name="T15" fmla="*/ 64 h 6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64">
                      <a:moveTo>
                        <a:pt x="6" y="64"/>
                      </a:moveTo>
                      <a:cubicBezTo>
                        <a:pt x="4" y="64"/>
                        <a:pt x="2" y="63"/>
                        <a:pt x="1" y="61"/>
                      </a:cubicBezTo>
                      <a:cubicBezTo>
                        <a:pt x="0" y="58"/>
                        <a:pt x="1" y="54"/>
                        <a:pt x="3" y="53"/>
                      </a:cubicBezTo>
                      <a:cubicBezTo>
                        <a:pt x="93" y="2"/>
                        <a:pt x="93" y="2"/>
                        <a:pt x="93" y="2"/>
                      </a:cubicBezTo>
                      <a:cubicBezTo>
                        <a:pt x="96" y="0"/>
                        <a:pt x="100" y="1"/>
                        <a:pt x="102" y="4"/>
                      </a:cubicBezTo>
                      <a:cubicBezTo>
                        <a:pt x="103" y="7"/>
                        <a:pt x="102" y="11"/>
                        <a:pt x="99" y="12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8" y="64"/>
                        <a:pt x="7" y="64"/>
                        <a:pt x="6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69"/>
                <p:cNvSpPr/>
                <p:nvPr/>
              </p:nvSpPr>
              <p:spPr bwMode="auto">
                <a:xfrm flipH="1">
                  <a:off x="3613151" y="3706813"/>
                  <a:ext cx="95250" cy="161925"/>
                </a:xfrm>
                <a:custGeom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73" name="Freeform 26"/>
              <p:cNvSpPr/>
              <p:nvPr/>
            </p:nvSpPr>
            <p:spPr bwMode="auto">
              <a:xfrm>
                <a:off x="2112728" y="2150855"/>
                <a:ext cx="1425277" cy="671092"/>
              </a:xfrm>
              <a:custGeom>
                <a:gdLst>
                  <a:gd name="T0" fmla="*/ 88 w 94"/>
                  <a:gd name="T1" fmla="*/ 30 h 44"/>
                  <a:gd name="T2" fmla="*/ 74 w 94"/>
                  <a:gd name="T3" fmla="*/ 30 h 44"/>
                  <a:gd name="T4" fmla="*/ 74 w 94"/>
                  <a:gd name="T5" fmla="*/ 5 h 44"/>
                  <a:gd name="T6" fmla="*/ 69 w 94"/>
                  <a:gd name="T7" fmla="*/ 0 h 44"/>
                  <a:gd name="T8" fmla="*/ 26 w 94"/>
                  <a:gd name="T9" fmla="*/ 0 h 44"/>
                  <a:gd name="T10" fmla="*/ 21 w 94"/>
                  <a:gd name="T11" fmla="*/ 5 h 44"/>
                  <a:gd name="T12" fmla="*/ 21 w 94"/>
                  <a:gd name="T13" fmla="*/ 30 h 44"/>
                  <a:gd name="T14" fmla="*/ 6 w 94"/>
                  <a:gd name="T15" fmla="*/ 30 h 44"/>
                  <a:gd name="T16" fmla="*/ 0 w 94"/>
                  <a:gd name="T17" fmla="*/ 37 h 44"/>
                  <a:gd name="T18" fmla="*/ 6 w 94"/>
                  <a:gd name="T19" fmla="*/ 44 h 44"/>
                  <a:gd name="T20" fmla="*/ 88 w 94"/>
                  <a:gd name="T21" fmla="*/ 44 h 44"/>
                  <a:gd name="T22" fmla="*/ 94 w 94"/>
                  <a:gd name="T23" fmla="*/ 37 h 44"/>
                  <a:gd name="T24" fmla="*/ 88 w 94"/>
                  <a:gd name="T25" fmla="*/ 30 h 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" h="44">
                    <a:moveTo>
                      <a:pt x="88" y="30"/>
                    </a:move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1" y="2"/>
                      <a:pt x="21" y="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0" y="33"/>
                      <a:pt x="0" y="37"/>
                    </a:cubicBezTo>
                    <a:cubicBezTo>
                      <a:pt x="0" y="41"/>
                      <a:pt x="3" y="44"/>
                      <a:pt x="6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4"/>
                      <a:pt x="94" y="41"/>
                      <a:pt x="94" y="37"/>
                    </a:cubicBezTo>
                    <a:cubicBezTo>
                      <a:pt x="94" y="33"/>
                      <a:pt x="91" y="30"/>
                      <a:pt x="88" y="30"/>
                    </a:cubicBezTo>
                  </a:path>
                </a:pathLst>
              </a:custGeom>
              <a:solidFill>
                <a:srgbClr val="E0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7313889" y="1726968"/>
            <a:ext cx="2416900" cy="2416900"/>
            <a:chOff x="7271038" y="1796998"/>
            <a:chExt cx="1850458" cy="1850458"/>
          </a:xfrm>
        </p:grpSpPr>
        <p:sp>
          <p:nvSpPr>
            <p:cNvPr id="121" name="椭圆 120"/>
            <p:cNvSpPr/>
            <p:nvPr/>
          </p:nvSpPr>
          <p:spPr>
            <a:xfrm>
              <a:off x="7271038" y="1796998"/>
              <a:ext cx="1850458" cy="1850458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7473157" y="1961901"/>
              <a:ext cx="1390911" cy="1467099"/>
              <a:chOff x="1614488" y="1738313"/>
              <a:chExt cx="2376488" cy="2506662"/>
            </a:xfrm>
          </p:grpSpPr>
          <p:sp>
            <p:nvSpPr>
              <p:cNvPr id="97" name="Freeform 16"/>
              <p:cNvSpPr/>
              <p:nvPr/>
            </p:nvSpPr>
            <p:spPr bwMode="auto">
              <a:xfrm>
                <a:off x="3084513" y="2892425"/>
                <a:ext cx="611188" cy="425450"/>
              </a:xfrm>
              <a:custGeom>
                <a:gdLst>
                  <a:gd name="T0" fmla="*/ 283 w 460"/>
                  <a:gd name="T1" fmla="*/ 17 h 321"/>
                  <a:gd name="T2" fmla="*/ 263 w 460"/>
                  <a:gd name="T3" fmla="*/ 24 h 321"/>
                  <a:gd name="T4" fmla="*/ 0 w 460"/>
                  <a:gd name="T5" fmla="*/ 111 h 321"/>
                  <a:gd name="T6" fmla="*/ 26 w 460"/>
                  <a:gd name="T7" fmla="*/ 216 h 321"/>
                  <a:gd name="T8" fmla="*/ 52 w 460"/>
                  <a:gd name="T9" fmla="*/ 321 h 321"/>
                  <a:gd name="T10" fmla="*/ 325 w 460"/>
                  <a:gd name="T11" fmla="*/ 277 h 321"/>
                  <a:gd name="T12" fmla="*/ 346 w 460"/>
                  <a:gd name="T13" fmla="*/ 273 h 321"/>
                  <a:gd name="T14" fmla="*/ 442 w 460"/>
                  <a:gd name="T15" fmla="*/ 114 h 321"/>
                  <a:gd name="T16" fmla="*/ 283 w 460"/>
                  <a:gd name="T17" fmla="*/ 17 h 3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283" y="17"/>
                    </a:moveTo>
                    <a:cubicBezTo>
                      <a:pt x="276" y="19"/>
                      <a:pt x="269" y="21"/>
                      <a:pt x="263" y="2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26" y="216"/>
                      <a:pt x="26" y="216"/>
                      <a:pt x="26" y="216"/>
                    </a:cubicBezTo>
                    <a:cubicBezTo>
                      <a:pt x="52" y="321"/>
                      <a:pt x="52" y="321"/>
                      <a:pt x="52" y="321"/>
                    </a:cubicBezTo>
                    <a:cubicBezTo>
                      <a:pt x="325" y="277"/>
                      <a:pt x="325" y="277"/>
                      <a:pt x="325" y="277"/>
                    </a:cubicBezTo>
                    <a:cubicBezTo>
                      <a:pt x="332" y="276"/>
                      <a:pt x="339" y="275"/>
                      <a:pt x="346" y="273"/>
                    </a:cubicBezTo>
                    <a:cubicBezTo>
                      <a:pt x="416" y="256"/>
                      <a:pt x="460" y="185"/>
                      <a:pt x="442" y="114"/>
                    </a:cubicBezTo>
                    <a:cubicBezTo>
                      <a:pt x="425" y="43"/>
                      <a:pt x="354" y="0"/>
                      <a:pt x="283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7"/>
              <p:cNvSpPr/>
              <p:nvPr/>
            </p:nvSpPr>
            <p:spPr bwMode="auto">
              <a:xfrm>
                <a:off x="3357563" y="2940050"/>
                <a:ext cx="288925" cy="288925"/>
              </a:xfrm>
              <a:custGeom>
                <a:gdLst>
                  <a:gd name="T0" fmla="*/ 205 w 218"/>
                  <a:gd name="T1" fmla="*/ 86 h 218"/>
                  <a:gd name="T2" fmla="*/ 132 w 218"/>
                  <a:gd name="T3" fmla="*/ 205 h 218"/>
                  <a:gd name="T4" fmla="*/ 13 w 218"/>
                  <a:gd name="T5" fmla="*/ 133 h 218"/>
                  <a:gd name="T6" fmla="*/ 85 w 218"/>
                  <a:gd name="T7" fmla="*/ 13 h 218"/>
                  <a:gd name="T8" fmla="*/ 205 w 218"/>
                  <a:gd name="T9" fmla="*/ 86 h 2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205" y="86"/>
                    </a:moveTo>
                    <a:cubicBezTo>
                      <a:pt x="218" y="139"/>
                      <a:pt x="185" y="192"/>
                      <a:pt x="132" y="205"/>
                    </a:cubicBezTo>
                    <a:cubicBezTo>
                      <a:pt x="79" y="218"/>
                      <a:pt x="26" y="186"/>
                      <a:pt x="13" y="133"/>
                    </a:cubicBezTo>
                    <a:cubicBezTo>
                      <a:pt x="0" y="80"/>
                      <a:pt x="32" y="26"/>
                      <a:pt x="85" y="13"/>
                    </a:cubicBezTo>
                    <a:cubicBezTo>
                      <a:pt x="138" y="0"/>
                      <a:pt x="192" y="33"/>
                      <a:pt x="205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8"/>
              <p:cNvSpPr/>
              <p:nvPr/>
            </p:nvSpPr>
            <p:spPr bwMode="auto">
              <a:xfrm>
                <a:off x="1909763" y="2892425"/>
                <a:ext cx="611188" cy="425450"/>
              </a:xfrm>
              <a:custGeom>
                <a:gdLst>
                  <a:gd name="T0" fmla="*/ 177 w 460"/>
                  <a:gd name="T1" fmla="*/ 17 h 321"/>
                  <a:gd name="T2" fmla="*/ 197 w 460"/>
                  <a:gd name="T3" fmla="*/ 24 h 321"/>
                  <a:gd name="T4" fmla="*/ 460 w 460"/>
                  <a:gd name="T5" fmla="*/ 111 h 321"/>
                  <a:gd name="T6" fmla="*/ 434 w 460"/>
                  <a:gd name="T7" fmla="*/ 216 h 321"/>
                  <a:gd name="T8" fmla="*/ 408 w 460"/>
                  <a:gd name="T9" fmla="*/ 321 h 321"/>
                  <a:gd name="T10" fmla="*/ 135 w 460"/>
                  <a:gd name="T11" fmla="*/ 277 h 321"/>
                  <a:gd name="T12" fmla="*/ 114 w 460"/>
                  <a:gd name="T13" fmla="*/ 273 h 321"/>
                  <a:gd name="T14" fmla="*/ 18 w 460"/>
                  <a:gd name="T15" fmla="*/ 114 h 321"/>
                  <a:gd name="T16" fmla="*/ 177 w 460"/>
                  <a:gd name="T17" fmla="*/ 17 h 3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177" y="17"/>
                    </a:moveTo>
                    <a:cubicBezTo>
                      <a:pt x="184" y="19"/>
                      <a:pt x="191" y="21"/>
                      <a:pt x="197" y="24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34" y="216"/>
                      <a:pt x="434" y="216"/>
                      <a:pt x="434" y="216"/>
                    </a:cubicBezTo>
                    <a:cubicBezTo>
                      <a:pt x="408" y="321"/>
                      <a:pt x="408" y="321"/>
                      <a:pt x="408" y="321"/>
                    </a:cubicBezTo>
                    <a:cubicBezTo>
                      <a:pt x="135" y="277"/>
                      <a:pt x="135" y="277"/>
                      <a:pt x="135" y="277"/>
                    </a:cubicBezTo>
                    <a:cubicBezTo>
                      <a:pt x="128" y="276"/>
                      <a:pt x="121" y="275"/>
                      <a:pt x="114" y="273"/>
                    </a:cubicBezTo>
                    <a:cubicBezTo>
                      <a:pt x="44" y="256"/>
                      <a:pt x="0" y="185"/>
                      <a:pt x="18" y="114"/>
                    </a:cubicBezTo>
                    <a:cubicBezTo>
                      <a:pt x="35" y="43"/>
                      <a:pt x="106" y="0"/>
                      <a:pt x="177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19"/>
              <p:cNvSpPr/>
              <p:nvPr/>
            </p:nvSpPr>
            <p:spPr bwMode="auto">
              <a:xfrm>
                <a:off x="1958976" y="2940050"/>
                <a:ext cx="288925" cy="288925"/>
              </a:xfrm>
              <a:custGeom>
                <a:gdLst>
                  <a:gd name="T0" fmla="*/ 13 w 218"/>
                  <a:gd name="T1" fmla="*/ 86 h 218"/>
                  <a:gd name="T2" fmla="*/ 86 w 218"/>
                  <a:gd name="T3" fmla="*/ 205 h 218"/>
                  <a:gd name="T4" fmla="*/ 205 w 218"/>
                  <a:gd name="T5" fmla="*/ 133 h 218"/>
                  <a:gd name="T6" fmla="*/ 133 w 218"/>
                  <a:gd name="T7" fmla="*/ 13 h 218"/>
                  <a:gd name="T8" fmla="*/ 13 w 218"/>
                  <a:gd name="T9" fmla="*/ 86 h 2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13" y="86"/>
                    </a:moveTo>
                    <a:cubicBezTo>
                      <a:pt x="0" y="139"/>
                      <a:pt x="33" y="192"/>
                      <a:pt x="86" y="205"/>
                    </a:cubicBezTo>
                    <a:cubicBezTo>
                      <a:pt x="139" y="218"/>
                      <a:pt x="192" y="186"/>
                      <a:pt x="205" y="133"/>
                    </a:cubicBezTo>
                    <a:cubicBezTo>
                      <a:pt x="218" y="80"/>
                      <a:pt x="186" y="26"/>
                      <a:pt x="133" y="13"/>
                    </a:cubicBezTo>
                    <a:cubicBezTo>
                      <a:pt x="80" y="0"/>
                      <a:pt x="26" y="33"/>
                      <a:pt x="13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0"/>
              <p:cNvSpPr/>
              <p:nvPr/>
            </p:nvSpPr>
            <p:spPr bwMode="auto">
              <a:xfrm>
                <a:off x="1614488" y="2968625"/>
                <a:ext cx="2376488" cy="1146175"/>
              </a:xfrm>
              <a:custGeom>
                <a:gdLst>
                  <a:gd name="T0" fmla="*/ 1074 w 1788"/>
                  <a:gd name="T1" fmla="*/ 0 h 862"/>
                  <a:gd name="T2" fmla="*/ 894 w 1788"/>
                  <a:gd name="T3" fmla="*/ 0 h 862"/>
                  <a:gd name="T4" fmla="*/ 714 w 1788"/>
                  <a:gd name="T5" fmla="*/ 0 h 862"/>
                  <a:gd name="T6" fmla="*/ 894 w 1788"/>
                  <a:gd name="T7" fmla="*/ 862 h 862"/>
                  <a:gd name="T8" fmla="*/ 1074 w 1788"/>
                  <a:gd name="T9" fmla="*/ 0 h 8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8" h="862">
                    <a:moveTo>
                      <a:pt x="1074" y="0"/>
                    </a:moveTo>
                    <a:cubicBezTo>
                      <a:pt x="894" y="0"/>
                      <a:pt x="894" y="0"/>
                      <a:pt x="894" y="0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714" y="0"/>
                      <a:pt x="0" y="862"/>
                      <a:pt x="894" y="862"/>
                    </a:cubicBezTo>
                    <a:cubicBezTo>
                      <a:pt x="1788" y="862"/>
                      <a:pt x="1074" y="0"/>
                      <a:pt x="1074" y="0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/>
              <p:nvPr/>
            </p:nvSpPr>
            <p:spPr bwMode="auto">
              <a:xfrm>
                <a:off x="2011363" y="2968625"/>
                <a:ext cx="1582738" cy="763588"/>
              </a:xfrm>
              <a:custGeom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/>
              <p:nvPr/>
            </p:nvSpPr>
            <p:spPr bwMode="auto">
              <a:xfrm>
                <a:off x="2011363" y="2968625"/>
                <a:ext cx="1582738" cy="763588"/>
              </a:xfrm>
              <a:custGeom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Oval 24"/>
              <p:cNvSpPr>
                <a:spLocks noChangeArrowheads="1"/>
              </p:cNvSpPr>
              <p:nvPr/>
            </p:nvSpPr>
            <p:spPr bwMode="auto">
              <a:xfrm>
                <a:off x="2078038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Oval 25"/>
              <p:cNvSpPr>
                <a:spLocks noChangeArrowheads="1"/>
              </p:cNvSpPr>
              <p:nvPr/>
            </p:nvSpPr>
            <p:spPr bwMode="auto">
              <a:xfrm>
                <a:off x="2206626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Oval 26"/>
              <p:cNvSpPr>
                <a:spLocks noChangeArrowheads="1"/>
              </p:cNvSpPr>
              <p:nvPr/>
            </p:nvSpPr>
            <p:spPr bwMode="auto">
              <a:xfrm>
                <a:off x="3022601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Oval 27"/>
              <p:cNvSpPr>
                <a:spLocks noChangeArrowheads="1"/>
              </p:cNvSpPr>
              <p:nvPr/>
            </p:nvSpPr>
            <p:spPr bwMode="auto">
              <a:xfrm>
                <a:off x="3148013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Oval 28"/>
              <p:cNvSpPr>
                <a:spLocks noChangeArrowheads="1"/>
              </p:cNvSpPr>
              <p:nvPr/>
            </p:nvSpPr>
            <p:spPr bwMode="auto">
              <a:xfrm>
                <a:off x="2200276" y="1879600"/>
                <a:ext cx="1204913" cy="12033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Oval 30"/>
              <p:cNvSpPr>
                <a:spLocks noChangeArrowheads="1"/>
              </p:cNvSpPr>
              <p:nvPr/>
            </p:nvSpPr>
            <p:spPr bwMode="auto">
              <a:xfrm>
                <a:off x="2478088" y="2425700"/>
                <a:ext cx="649288" cy="482600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Oval 32"/>
              <p:cNvSpPr>
                <a:spLocks noChangeArrowheads="1"/>
              </p:cNvSpPr>
              <p:nvPr/>
            </p:nvSpPr>
            <p:spPr bwMode="auto">
              <a:xfrm>
                <a:off x="2492376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Oval 33"/>
              <p:cNvSpPr>
                <a:spLocks noChangeArrowheads="1"/>
              </p:cNvSpPr>
              <p:nvPr/>
            </p:nvSpPr>
            <p:spPr bwMode="auto">
              <a:xfrm>
                <a:off x="2971801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4"/>
              <p:cNvSpPr/>
              <p:nvPr/>
            </p:nvSpPr>
            <p:spPr bwMode="auto">
              <a:xfrm>
                <a:off x="2622551" y="2693988"/>
                <a:ext cx="360363" cy="147638"/>
              </a:xfrm>
              <a:custGeom>
                <a:gdLst>
                  <a:gd name="T0" fmla="*/ 267 w 270"/>
                  <a:gd name="T1" fmla="*/ 12 h 111"/>
                  <a:gd name="T2" fmla="*/ 3 w 270"/>
                  <a:gd name="T3" fmla="*/ 12 h 111"/>
                  <a:gd name="T4" fmla="*/ 6 w 270"/>
                  <a:gd name="T5" fmla="*/ 0 h 111"/>
                  <a:gd name="T6" fmla="*/ 17 w 270"/>
                  <a:gd name="T7" fmla="*/ 8 h 111"/>
                  <a:gd name="T8" fmla="*/ 253 w 270"/>
                  <a:gd name="T9" fmla="*/ 8 h 111"/>
                  <a:gd name="T10" fmla="*/ 263 w 270"/>
                  <a:gd name="T11" fmla="*/ 0 h 111"/>
                  <a:gd name="T12" fmla="*/ 267 w 270"/>
                  <a:gd name="T13" fmla="*/ 12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110">
                    <a:moveTo>
                      <a:pt x="267" y="12"/>
                    </a:moveTo>
                    <a:cubicBezTo>
                      <a:pt x="227" y="111"/>
                      <a:pt x="43" y="111"/>
                      <a:pt x="3" y="12"/>
                    </a:cubicBezTo>
                    <a:cubicBezTo>
                      <a:pt x="0" y="7"/>
                      <a:pt x="2" y="1"/>
                      <a:pt x="6" y="0"/>
                    </a:cubicBezTo>
                    <a:cubicBezTo>
                      <a:pt x="11" y="0"/>
                      <a:pt x="15" y="4"/>
                      <a:pt x="17" y="8"/>
                    </a:cubicBezTo>
                    <a:cubicBezTo>
                      <a:pt x="53" y="96"/>
                      <a:pt x="217" y="96"/>
                      <a:pt x="253" y="8"/>
                    </a:cubicBezTo>
                    <a:cubicBezTo>
                      <a:pt x="255" y="4"/>
                      <a:pt x="259" y="0"/>
                      <a:pt x="263" y="0"/>
                    </a:cubicBezTo>
                    <a:cubicBezTo>
                      <a:pt x="268" y="1"/>
                      <a:pt x="270" y="7"/>
                      <a:pt x="267" y="12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Oval 35"/>
              <p:cNvSpPr>
                <a:spLocks noChangeArrowheads="1"/>
              </p:cNvSpPr>
              <p:nvPr/>
            </p:nvSpPr>
            <p:spPr bwMode="auto">
              <a:xfrm>
                <a:off x="2590801" y="2203450"/>
                <a:ext cx="423863" cy="422275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Oval 36"/>
              <p:cNvSpPr>
                <a:spLocks noChangeArrowheads="1"/>
              </p:cNvSpPr>
              <p:nvPr/>
            </p:nvSpPr>
            <p:spPr bwMode="auto">
              <a:xfrm>
                <a:off x="29797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Oval 37"/>
              <p:cNvSpPr>
                <a:spLocks noChangeArrowheads="1"/>
              </p:cNvSpPr>
              <p:nvPr/>
            </p:nvSpPr>
            <p:spPr bwMode="auto">
              <a:xfrm>
                <a:off x="30845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Oval 38"/>
              <p:cNvSpPr>
                <a:spLocks noChangeArrowheads="1"/>
              </p:cNvSpPr>
              <p:nvPr/>
            </p:nvSpPr>
            <p:spPr bwMode="auto">
              <a:xfrm>
                <a:off x="20653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Oval 39"/>
              <p:cNvSpPr>
                <a:spLocks noChangeArrowheads="1"/>
              </p:cNvSpPr>
              <p:nvPr/>
            </p:nvSpPr>
            <p:spPr bwMode="auto">
              <a:xfrm>
                <a:off x="21701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4" name="Group 297"/>
          <p:cNvGrpSpPr>
            <a:grpSpLocks noChangeAspect="1"/>
          </p:cNvGrpSpPr>
          <p:nvPr/>
        </p:nvGrpSpPr>
        <p:grpSpPr>
          <a:xfrm>
            <a:off x="4972939" y="1243123"/>
            <a:ext cx="2138074" cy="2858298"/>
            <a:chOff x="2317" y="1110"/>
            <a:chExt cx="757" cy="1012"/>
          </a:xfrm>
        </p:grpSpPr>
        <p:sp>
          <p:nvSpPr>
            <p:cNvPr id="125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00"/>
            <p:cNvSpPr/>
            <p:nvPr/>
          </p:nvSpPr>
          <p:spPr bwMode="auto">
            <a:xfrm>
              <a:off x="2788" y="1535"/>
              <a:ext cx="286" cy="350"/>
            </a:xfrm>
            <a:custGeom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302"/>
            <p:cNvSpPr/>
            <p:nvPr/>
          </p:nvSpPr>
          <p:spPr bwMode="auto">
            <a:xfrm>
              <a:off x="2700" y="1545"/>
              <a:ext cx="155" cy="166"/>
            </a:xfrm>
            <a:custGeom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303"/>
            <p:cNvSpPr/>
            <p:nvPr/>
          </p:nvSpPr>
          <p:spPr bwMode="auto">
            <a:xfrm>
              <a:off x="2793" y="1545"/>
              <a:ext cx="85" cy="188"/>
            </a:xfrm>
            <a:custGeom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04"/>
            <p:cNvSpPr/>
            <p:nvPr/>
          </p:nvSpPr>
          <p:spPr bwMode="auto">
            <a:xfrm>
              <a:off x="2700" y="1647"/>
              <a:ext cx="178" cy="259"/>
            </a:xfrm>
            <a:custGeom>
              <a:gdLst>
                <a:gd name="T0" fmla="*/ 0 w 75"/>
                <a:gd name="T1" fmla="*/ 0 h 109"/>
                <a:gd name="T2" fmla="*/ 0 w 75"/>
                <a:gd name="T3" fmla="*/ 109 h 109"/>
                <a:gd name="T4" fmla="*/ 75 w 75"/>
                <a:gd name="T5" fmla="*/ 36 h 109"/>
                <a:gd name="T6" fmla="*/ 65 w 75"/>
                <a:gd name="T7" fmla="*/ 27 h 109"/>
                <a:gd name="T8" fmla="*/ 0 w 75"/>
                <a:gd name="T9" fmla="*/ 0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9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27" y="109"/>
                    <a:pt x="74" y="99"/>
                    <a:pt x="75" y="36"/>
                  </a:cubicBezTo>
                  <a:cubicBezTo>
                    <a:pt x="72" y="32"/>
                    <a:pt x="69" y="29"/>
                    <a:pt x="65" y="27"/>
                  </a:cubicBezTo>
                  <a:cubicBezTo>
                    <a:pt x="47" y="10"/>
                    <a:pt x="22" y="0"/>
                    <a:pt x="0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312"/>
            <p:cNvSpPr/>
            <p:nvPr/>
          </p:nvSpPr>
          <p:spPr bwMode="auto">
            <a:xfrm>
              <a:off x="2502" y="1141"/>
              <a:ext cx="393" cy="404"/>
            </a:xfrm>
            <a:custGeom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3"/>
            <p:cNvSpPr/>
            <p:nvPr/>
          </p:nvSpPr>
          <p:spPr bwMode="auto">
            <a:xfrm>
              <a:off x="2671" y="1184"/>
              <a:ext cx="200" cy="342"/>
            </a:xfrm>
            <a:custGeom>
              <a:gdLst>
                <a:gd name="T0" fmla="*/ 3 w 84"/>
                <a:gd name="T1" fmla="*/ 0 h 144"/>
                <a:gd name="T2" fmla="*/ 0 w 84"/>
                <a:gd name="T3" fmla="*/ 3 h 144"/>
                <a:gd name="T4" fmla="*/ 0 w 84"/>
                <a:gd name="T5" fmla="*/ 144 h 144"/>
                <a:gd name="T6" fmla="*/ 84 w 84"/>
                <a:gd name="T7" fmla="*/ 144 h 144"/>
                <a:gd name="T8" fmla="*/ 53 w 84"/>
                <a:gd name="T9" fmla="*/ 100 h 144"/>
                <a:gd name="T10" fmla="*/ 3 w 84"/>
                <a:gd name="T11" fmla="*/ 0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44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79" y="129"/>
                    <a:pt x="67" y="115"/>
                    <a:pt x="53" y="100"/>
                  </a:cubicBezTo>
                  <a:cubicBezTo>
                    <a:pt x="29" y="74"/>
                    <a:pt x="3" y="45"/>
                    <a:pt x="3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14"/>
            <p:cNvSpPr/>
            <p:nvPr/>
          </p:nvSpPr>
          <p:spPr bwMode="auto">
            <a:xfrm>
              <a:off x="2486" y="1516"/>
              <a:ext cx="428" cy="38"/>
            </a:xfrm>
            <a:custGeom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15"/>
            <p:cNvSpPr/>
            <p:nvPr/>
          </p:nvSpPr>
          <p:spPr bwMode="auto">
            <a:xfrm>
              <a:off x="2317" y="1535"/>
              <a:ext cx="285" cy="350"/>
            </a:xfrm>
            <a:custGeom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17"/>
            <p:cNvSpPr/>
            <p:nvPr/>
          </p:nvSpPr>
          <p:spPr bwMode="auto">
            <a:xfrm>
              <a:off x="2631" y="1771"/>
              <a:ext cx="133" cy="76"/>
            </a:xfrm>
            <a:custGeom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18"/>
            <p:cNvSpPr/>
            <p:nvPr/>
          </p:nvSpPr>
          <p:spPr bwMode="auto">
            <a:xfrm>
              <a:off x="2640" y="1773"/>
              <a:ext cx="115" cy="29"/>
            </a:xfrm>
            <a:custGeom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5" name="矩形 144"/>
          <p:cNvSpPr/>
          <p:nvPr/>
        </p:nvSpPr>
        <p:spPr>
          <a:xfrm>
            <a:off x="2478556" y="4311596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4949247" y="4809069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7327116" y="4311596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/>
        </p:nvGrpSpPr>
        <p:grpSpPr>
          <a:xfrm>
            <a:off x="4969140" y="565433"/>
            <a:ext cx="2253719" cy="2253719"/>
            <a:chOff x="8111761" y="4445138"/>
            <a:chExt cx="1661900" cy="1661900"/>
          </a:xfrm>
        </p:grpSpPr>
        <p:sp>
          <p:nvSpPr>
            <p:cNvPr id="9" name="椭圆 8"/>
            <p:cNvSpPr/>
            <p:nvPr/>
          </p:nvSpPr>
          <p:spPr>
            <a:xfrm>
              <a:off x="8111761" y="4445138"/>
              <a:ext cx="1661900" cy="1661900"/>
            </a:xfrm>
            <a:prstGeom prst="ellipse">
              <a:avLst/>
            </a:prstGeom>
            <a:solidFill>
              <a:srgbClr val="ED57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38"/>
            <p:cNvSpPr>
              <a:spLocks noEditPoints="1"/>
            </p:cNvSpPr>
            <p:nvPr/>
          </p:nvSpPr>
          <p:spPr bwMode="auto">
            <a:xfrm>
              <a:off x="8557209" y="4595163"/>
              <a:ext cx="769254" cy="1026026"/>
            </a:xfrm>
            <a:custGeom>
              <a:gdLst>
                <a:gd name="T0" fmla="*/ 1461 w 1826"/>
                <a:gd name="T1" fmla="*/ 779 h 2436"/>
                <a:gd name="T2" fmla="*/ 1705 w 1826"/>
                <a:gd name="T3" fmla="*/ 1126 h 2436"/>
                <a:gd name="T4" fmla="*/ 1309 w 1826"/>
                <a:gd name="T5" fmla="*/ 2284 h 2436"/>
                <a:gd name="T6" fmla="*/ 1703 w 1826"/>
                <a:gd name="T7" fmla="*/ 2006 h 2436"/>
                <a:gd name="T8" fmla="*/ 1309 w 1826"/>
                <a:gd name="T9" fmla="*/ 2284 h 2436"/>
                <a:gd name="T10" fmla="*/ 913 w 1826"/>
                <a:gd name="T11" fmla="*/ 0 h 2436"/>
                <a:gd name="T12" fmla="*/ 1109 w 1826"/>
                <a:gd name="T13" fmla="*/ 879 h 2436"/>
                <a:gd name="T14" fmla="*/ 1028 w 1826"/>
                <a:gd name="T15" fmla="*/ 889 h 2436"/>
                <a:gd name="T16" fmla="*/ 893 w 1826"/>
                <a:gd name="T17" fmla="*/ 905 h 2436"/>
                <a:gd name="T18" fmla="*/ 752 w 1826"/>
                <a:gd name="T19" fmla="*/ 873 h 2436"/>
                <a:gd name="T20" fmla="*/ 452 w 1826"/>
                <a:gd name="T21" fmla="*/ 461 h 2436"/>
                <a:gd name="T22" fmla="*/ 1014 w 1826"/>
                <a:gd name="T23" fmla="*/ 373 h 2436"/>
                <a:gd name="T24" fmla="*/ 1027 w 1826"/>
                <a:gd name="T25" fmla="*/ 384 h 2436"/>
                <a:gd name="T26" fmla="*/ 1123 w 1826"/>
                <a:gd name="T27" fmla="*/ 304 h 2436"/>
                <a:gd name="T28" fmla="*/ 1218 w 1826"/>
                <a:gd name="T29" fmla="*/ 384 h 2436"/>
                <a:gd name="T30" fmla="*/ 1231 w 1826"/>
                <a:gd name="T31" fmla="*/ 373 h 2436"/>
                <a:gd name="T32" fmla="*/ 1123 w 1826"/>
                <a:gd name="T33" fmla="*/ 243 h 2436"/>
                <a:gd name="T34" fmla="*/ 913 w 1826"/>
                <a:gd name="T35" fmla="*/ 519 h 2436"/>
                <a:gd name="T36" fmla="*/ 913 w 1826"/>
                <a:gd name="T37" fmla="*/ 760 h 2436"/>
                <a:gd name="T38" fmla="*/ 913 w 1826"/>
                <a:gd name="T39" fmla="*/ 519 h 2436"/>
                <a:gd name="T40" fmla="*/ 593 w 1826"/>
                <a:gd name="T41" fmla="*/ 373 h 2436"/>
                <a:gd name="T42" fmla="*/ 606 w 1826"/>
                <a:gd name="T43" fmla="*/ 384 h 2436"/>
                <a:gd name="T44" fmla="*/ 701 w 1826"/>
                <a:gd name="T45" fmla="*/ 304 h 2436"/>
                <a:gd name="T46" fmla="*/ 796 w 1826"/>
                <a:gd name="T47" fmla="*/ 384 h 2436"/>
                <a:gd name="T48" fmla="*/ 809 w 1826"/>
                <a:gd name="T49" fmla="*/ 373 h 2436"/>
                <a:gd name="T50" fmla="*/ 701 w 1826"/>
                <a:gd name="T51" fmla="*/ 243 h 2436"/>
                <a:gd name="T52" fmla="*/ 433 w 1826"/>
                <a:gd name="T53" fmla="*/ 843 h 2436"/>
                <a:gd name="T54" fmla="*/ 499 w 1826"/>
                <a:gd name="T55" fmla="*/ 1357 h 2436"/>
                <a:gd name="T56" fmla="*/ 436 w 1826"/>
                <a:gd name="T57" fmla="*/ 1646 h 2436"/>
                <a:gd name="T58" fmla="*/ 815 w 1826"/>
                <a:gd name="T59" fmla="*/ 1054 h 2436"/>
                <a:gd name="T60" fmla="*/ 752 w 1826"/>
                <a:gd name="T61" fmla="*/ 1075 h 2436"/>
                <a:gd name="T62" fmla="*/ 707 w 1826"/>
                <a:gd name="T63" fmla="*/ 953 h 2436"/>
                <a:gd name="T64" fmla="*/ 432 w 1826"/>
                <a:gd name="T65" fmla="*/ 811 h 2436"/>
                <a:gd name="T66" fmla="*/ 1635 w 1826"/>
                <a:gd name="T67" fmla="*/ 1929 h 2436"/>
                <a:gd name="T68" fmla="*/ 1457 w 1826"/>
                <a:gd name="T69" fmla="*/ 1704 h 2436"/>
                <a:gd name="T70" fmla="*/ 1191 w 1826"/>
                <a:gd name="T71" fmla="*/ 1773 h 2436"/>
                <a:gd name="T72" fmla="*/ 933 w 1826"/>
                <a:gd name="T73" fmla="*/ 1043 h 2436"/>
                <a:gd name="T74" fmla="*/ 913 w 1826"/>
                <a:gd name="T75" fmla="*/ 1044 h 2436"/>
                <a:gd name="T76" fmla="*/ 893 w 1826"/>
                <a:gd name="T77" fmla="*/ 1043 h 2436"/>
                <a:gd name="T78" fmla="*/ 678 w 1826"/>
                <a:gd name="T79" fmla="*/ 1773 h 2436"/>
                <a:gd name="T80" fmla="*/ 389 w 1826"/>
                <a:gd name="T81" fmla="*/ 1686 h 2436"/>
                <a:gd name="T82" fmla="*/ 170 w 1826"/>
                <a:gd name="T83" fmla="*/ 1929 h 2436"/>
                <a:gd name="T84" fmla="*/ 731 w 1826"/>
                <a:gd name="T85" fmla="*/ 2027 h 2436"/>
                <a:gd name="T86" fmla="*/ 1095 w 1826"/>
                <a:gd name="T87" fmla="*/ 2027 h 2436"/>
                <a:gd name="T88" fmla="*/ 1635 w 1826"/>
                <a:gd name="T89" fmla="*/ 1929 h 2436"/>
                <a:gd name="T90" fmla="*/ 125 w 1826"/>
                <a:gd name="T91" fmla="*/ 2002 h 2436"/>
                <a:gd name="T92" fmla="*/ 498 w 1826"/>
                <a:gd name="T93" fmla="*/ 2301 h 2436"/>
                <a:gd name="T94" fmla="*/ 1119 w 1826"/>
                <a:gd name="T95" fmla="*/ 1043 h 2436"/>
                <a:gd name="T96" fmla="*/ 1053 w 1826"/>
                <a:gd name="T97" fmla="*/ 1068 h 2436"/>
                <a:gd name="T98" fmla="*/ 1410 w 1826"/>
                <a:gd name="T99" fmla="*/ 1663 h 2436"/>
                <a:gd name="T100" fmla="*/ 1327 w 1826"/>
                <a:gd name="T101" fmla="*/ 1357 h 2436"/>
                <a:gd name="T102" fmla="*/ 1393 w 1826"/>
                <a:gd name="T103" fmla="*/ 843 h 2436"/>
                <a:gd name="T104" fmla="*/ 1380 w 1826"/>
                <a:gd name="T105" fmla="*/ 819 h 2436"/>
                <a:gd name="T106" fmla="*/ 1119 w 1826"/>
                <a:gd name="T107" fmla="*/ 1043 h 2436"/>
                <a:gd name="T108" fmla="*/ 121 w 1826"/>
                <a:gd name="T109" fmla="*/ 1126 h 2436"/>
                <a:gd name="T110" fmla="*/ 365 w 1826"/>
                <a:gd name="T111" fmla="*/ 779 h 24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26" h="2436">
                  <a:moveTo>
                    <a:pt x="1453" y="843"/>
                  </a:moveTo>
                  <a:cubicBezTo>
                    <a:pt x="1453" y="821"/>
                    <a:pt x="1456" y="800"/>
                    <a:pt x="1461" y="779"/>
                  </a:cubicBezTo>
                  <a:cubicBezTo>
                    <a:pt x="1621" y="720"/>
                    <a:pt x="1714" y="819"/>
                    <a:pt x="1714" y="819"/>
                  </a:cubicBezTo>
                  <a:cubicBezTo>
                    <a:pt x="1826" y="931"/>
                    <a:pt x="1790" y="1038"/>
                    <a:pt x="1705" y="1126"/>
                  </a:cubicBezTo>
                  <a:cubicBezTo>
                    <a:pt x="1563" y="1109"/>
                    <a:pt x="1453" y="989"/>
                    <a:pt x="1453" y="843"/>
                  </a:cubicBezTo>
                  <a:close/>
                  <a:moveTo>
                    <a:pt x="1309" y="2284"/>
                  </a:moveTo>
                  <a:cubicBezTo>
                    <a:pt x="1413" y="2381"/>
                    <a:pt x="1539" y="2436"/>
                    <a:pt x="1676" y="2299"/>
                  </a:cubicBezTo>
                  <a:cubicBezTo>
                    <a:pt x="1761" y="2213"/>
                    <a:pt x="1753" y="2108"/>
                    <a:pt x="1703" y="2006"/>
                  </a:cubicBezTo>
                  <a:cubicBezTo>
                    <a:pt x="1681" y="2001"/>
                    <a:pt x="1659" y="1999"/>
                    <a:pt x="1635" y="1999"/>
                  </a:cubicBezTo>
                  <a:cubicBezTo>
                    <a:pt x="1469" y="1999"/>
                    <a:pt x="1331" y="2123"/>
                    <a:pt x="1309" y="2284"/>
                  </a:cubicBezTo>
                  <a:close/>
                  <a:moveTo>
                    <a:pt x="452" y="461"/>
                  </a:moveTo>
                  <a:cubicBezTo>
                    <a:pt x="452" y="206"/>
                    <a:pt x="658" y="0"/>
                    <a:pt x="913" y="0"/>
                  </a:cubicBezTo>
                  <a:cubicBezTo>
                    <a:pt x="1168" y="0"/>
                    <a:pt x="1374" y="206"/>
                    <a:pt x="1374" y="461"/>
                  </a:cubicBezTo>
                  <a:cubicBezTo>
                    <a:pt x="1374" y="646"/>
                    <a:pt x="1265" y="805"/>
                    <a:pt x="1109" y="879"/>
                  </a:cubicBezTo>
                  <a:cubicBezTo>
                    <a:pt x="1100" y="871"/>
                    <a:pt x="1088" y="868"/>
                    <a:pt x="1074" y="873"/>
                  </a:cubicBezTo>
                  <a:cubicBezTo>
                    <a:pt x="1028" y="889"/>
                    <a:pt x="1028" y="889"/>
                    <a:pt x="1028" y="889"/>
                  </a:cubicBezTo>
                  <a:cubicBezTo>
                    <a:pt x="1002" y="898"/>
                    <a:pt x="960" y="905"/>
                    <a:pt x="933" y="905"/>
                  </a:cubicBezTo>
                  <a:cubicBezTo>
                    <a:pt x="893" y="905"/>
                    <a:pt x="893" y="905"/>
                    <a:pt x="893" y="905"/>
                  </a:cubicBezTo>
                  <a:cubicBezTo>
                    <a:pt x="866" y="905"/>
                    <a:pt x="824" y="898"/>
                    <a:pt x="798" y="889"/>
                  </a:cubicBezTo>
                  <a:cubicBezTo>
                    <a:pt x="752" y="873"/>
                    <a:pt x="752" y="873"/>
                    <a:pt x="752" y="873"/>
                  </a:cubicBezTo>
                  <a:cubicBezTo>
                    <a:pt x="738" y="868"/>
                    <a:pt x="726" y="871"/>
                    <a:pt x="717" y="879"/>
                  </a:cubicBezTo>
                  <a:cubicBezTo>
                    <a:pt x="561" y="805"/>
                    <a:pt x="452" y="646"/>
                    <a:pt x="452" y="461"/>
                  </a:cubicBezTo>
                  <a:close/>
                  <a:moveTo>
                    <a:pt x="1012" y="353"/>
                  </a:moveTo>
                  <a:cubicBezTo>
                    <a:pt x="1012" y="360"/>
                    <a:pt x="1013" y="367"/>
                    <a:pt x="1014" y="373"/>
                  </a:cubicBezTo>
                  <a:cubicBezTo>
                    <a:pt x="1016" y="379"/>
                    <a:pt x="1021" y="384"/>
                    <a:pt x="1027" y="384"/>
                  </a:cubicBezTo>
                  <a:cubicBezTo>
                    <a:pt x="1027" y="384"/>
                    <a:pt x="1027" y="384"/>
                    <a:pt x="1027" y="384"/>
                  </a:cubicBezTo>
                  <a:cubicBezTo>
                    <a:pt x="1034" y="384"/>
                    <a:pt x="1039" y="379"/>
                    <a:pt x="1040" y="373"/>
                  </a:cubicBezTo>
                  <a:cubicBezTo>
                    <a:pt x="1048" y="333"/>
                    <a:pt x="1082" y="304"/>
                    <a:pt x="1123" y="304"/>
                  </a:cubicBezTo>
                  <a:cubicBezTo>
                    <a:pt x="1163" y="304"/>
                    <a:pt x="1198" y="333"/>
                    <a:pt x="1205" y="373"/>
                  </a:cubicBezTo>
                  <a:cubicBezTo>
                    <a:pt x="1206" y="379"/>
                    <a:pt x="1212" y="384"/>
                    <a:pt x="1218" y="384"/>
                  </a:cubicBezTo>
                  <a:cubicBezTo>
                    <a:pt x="1218" y="384"/>
                    <a:pt x="1218" y="384"/>
                    <a:pt x="1218" y="384"/>
                  </a:cubicBezTo>
                  <a:cubicBezTo>
                    <a:pt x="1224" y="384"/>
                    <a:pt x="1230" y="379"/>
                    <a:pt x="1231" y="373"/>
                  </a:cubicBezTo>
                  <a:cubicBezTo>
                    <a:pt x="1232" y="367"/>
                    <a:pt x="1233" y="360"/>
                    <a:pt x="1233" y="353"/>
                  </a:cubicBezTo>
                  <a:cubicBezTo>
                    <a:pt x="1233" y="292"/>
                    <a:pt x="1184" y="243"/>
                    <a:pt x="1123" y="243"/>
                  </a:cubicBezTo>
                  <a:cubicBezTo>
                    <a:pt x="1062" y="243"/>
                    <a:pt x="1012" y="292"/>
                    <a:pt x="1012" y="353"/>
                  </a:cubicBezTo>
                  <a:close/>
                  <a:moveTo>
                    <a:pt x="913" y="519"/>
                  </a:moveTo>
                  <a:cubicBezTo>
                    <a:pt x="766" y="519"/>
                    <a:pt x="646" y="503"/>
                    <a:pt x="646" y="570"/>
                  </a:cubicBezTo>
                  <a:cubicBezTo>
                    <a:pt x="646" y="636"/>
                    <a:pt x="766" y="760"/>
                    <a:pt x="913" y="760"/>
                  </a:cubicBezTo>
                  <a:cubicBezTo>
                    <a:pt x="1060" y="760"/>
                    <a:pt x="1180" y="636"/>
                    <a:pt x="1180" y="570"/>
                  </a:cubicBezTo>
                  <a:cubicBezTo>
                    <a:pt x="1180" y="503"/>
                    <a:pt x="1060" y="519"/>
                    <a:pt x="913" y="519"/>
                  </a:cubicBezTo>
                  <a:close/>
                  <a:moveTo>
                    <a:pt x="591" y="353"/>
                  </a:moveTo>
                  <a:cubicBezTo>
                    <a:pt x="591" y="360"/>
                    <a:pt x="591" y="367"/>
                    <a:pt x="593" y="373"/>
                  </a:cubicBezTo>
                  <a:cubicBezTo>
                    <a:pt x="594" y="379"/>
                    <a:pt x="599" y="384"/>
                    <a:pt x="606" y="384"/>
                  </a:cubicBezTo>
                  <a:cubicBezTo>
                    <a:pt x="606" y="384"/>
                    <a:pt x="606" y="384"/>
                    <a:pt x="606" y="384"/>
                  </a:cubicBezTo>
                  <a:cubicBezTo>
                    <a:pt x="612" y="384"/>
                    <a:pt x="617" y="379"/>
                    <a:pt x="619" y="373"/>
                  </a:cubicBezTo>
                  <a:cubicBezTo>
                    <a:pt x="626" y="333"/>
                    <a:pt x="661" y="304"/>
                    <a:pt x="701" y="304"/>
                  </a:cubicBezTo>
                  <a:cubicBezTo>
                    <a:pt x="741" y="304"/>
                    <a:pt x="776" y="333"/>
                    <a:pt x="783" y="373"/>
                  </a:cubicBezTo>
                  <a:cubicBezTo>
                    <a:pt x="784" y="379"/>
                    <a:pt x="790" y="384"/>
                    <a:pt x="796" y="384"/>
                  </a:cubicBezTo>
                  <a:cubicBezTo>
                    <a:pt x="796" y="384"/>
                    <a:pt x="796" y="384"/>
                    <a:pt x="796" y="384"/>
                  </a:cubicBezTo>
                  <a:cubicBezTo>
                    <a:pt x="803" y="384"/>
                    <a:pt x="808" y="379"/>
                    <a:pt x="809" y="373"/>
                  </a:cubicBezTo>
                  <a:cubicBezTo>
                    <a:pt x="810" y="367"/>
                    <a:pt x="811" y="360"/>
                    <a:pt x="811" y="353"/>
                  </a:cubicBezTo>
                  <a:cubicBezTo>
                    <a:pt x="811" y="292"/>
                    <a:pt x="762" y="243"/>
                    <a:pt x="701" y="243"/>
                  </a:cubicBezTo>
                  <a:cubicBezTo>
                    <a:pt x="640" y="243"/>
                    <a:pt x="591" y="292"/>
                    <a:pt x="591" y="353"/>
                  </a:cubicBezTo>
                  <a:close/>
                  <a:moveTo>
                    <a:pt x="433" y="843"/>
                  </a:moveTo>
                  <a:cubicBezTo>
                    <a:pt x="433" y="1003"/>
                    <a:pt x="324" y="1137"/>
                    <a:pt x="176" y="1177"/>
                  </a:cubicBezTo>
                  <a:cubicBezTo>
                    <a:pt x="311" y="1286"/>
                    <a:pt x="499" y="1357"/>
                    <a:pt x="499" y="1357"/>
                  </a:cubicBezTo>
                  <a:cubicBezTo>
                    <a:pt x="502" y="1594"/>
                    <a:pt x="502" y="1594"/>
                    <a:pt x="502" y="1594"/>
                  </a:cubicBezTo>
                  <a:cubicBezTo>
                    <a:pt x="502" y="1594"/>
                    <a:pt x="476" y="1614"/>
                    <a:pt x="436" y="1646"/>
                  </a:cubicBezTo>
                  <a:cubicBezTo>
                    <a:pt x="498" y="1696"/>
                    <a:pt x="586" y="1745"/>
                    <a:pt x="655" y="1717"/>
                  </a:cubicBezTo>
                  <a:cubicBezTo>
                    <a:pt x="735" y="1685"/>
                    <a:pt x="825" y="1541"/>
                    <a:pt x="815" y="1054"/>
                  </a:cubicBezTo>
                  <a:cubicBezTo>
                    <a:pt x="809" y="1055"/>
                    <a:pt x="803" y="1057"/>
                    <a:pt x="798" y="1059"/>
                  </a:cubicBezTo>
                  <a:cubicBezTo>
                    <a:pt x="752" y="1075"/>
                    <a:pt x="752" y="1075"/>
                    <a:pt x="752" y="1075"/>
                  </a:cubicBezTo>
                  <a:cubicBezTo>
                    <a:pt x="727" y="1084"/>
                    <a:pt x="707" y="1069"/>
                    <a:pt x="707" y="1043"/>
                  </a:cubicBezTo>
                  <a:cubicBezTo>
                    <a:pt x="707" y="953"/>
                    <a:pt x="707" y="953"/>
                    <a:pt x="707" y="953"/>
                  </a:cubicBezTo>
                  <a:cubicBezTo>
                    <a:pt x="613" y="910"/>
                    <a:pt x="509" y="860"/>
                    <a:pt x="446" y="819"/>
                  </a:cubicBezTo>
                  <a:cubicBezTo>
                    <a:pt x="441" y="816"/>
                    <a:pt x="436" y="814"/>
                    <a:pt x="432" y="811"/>
                  </a:cubicBezTo>
                  <a:cubicBezTo>
                    <a:pt x="433" y="822"/>
                    <a:pt x="433" y="832"/>
                    <a:pt x="433" y="843"/>
                  </a:cubicBezTo>
                  <a:close/>
                  <a:moveTo>
                    <a:pt x="1635" y="1929"/>
                  </a:moveTo>
                  <a:cubicBezTo>
                    <a:pt x="1644" y="1929"/>
                    <a:pt x="1652" y="1930"/>
                    <a:pt x="1660" y="1930"/>
                  </a:cubicBezTo>
                  <a:cubicBezTo>
                    <a:pt x="1602" y="1844"/>
                    <a:pt x="1523" y="1764"/>
                    <a:pt x="1457" y="1704"/>
                  </a:cubicBezTo>
                  <a:cubicBezTo>
                    <a:pt x="1403" y="1744"/>
                    <a:pt x="1331" y="1786"/>
                    <a:pt x="1258" y="1786"/>
                  </a:cubicBezTo>
                  <a:cubicBezTo>
                    <a:pt x="1235" y="1786"/>
                    <a:pt x="1213" y="1782"/>
                    <a:pt x="1191" y="1773"/>
                  </a:cubicBezTo>
                  <a:cubicBezTo>
                    <a:pt x="1049" y="1716"/>
                    <a:pt x="984" y="1479"/>
                    <a:pt x="993" y="1050"/>
                  </a:cubicBezTo>
                  <a:cubicBezTo>
                    <a:pt x="972" y="1046"/>
                    <a:pt x="950" y="1043"/>
                    <a:pt x="933" y="1043"/>
                  </a:cubicBezTo>
                  <a:cubicBezTo>
                    <a:pt x="916" y="1043"/>
                    <a:pt x="916" y="1043"/>
                    <a:pt x="916" y="1043"/>
                  </a:cubicBezTo>
                  <a:cubicBezTo>
                    <a:pt x="914" y="1043"/>
                    <a:pt x="913" y="1044"/>
                    <a:pt x="913" y="1044"/>
                  </a:cubicBezTo>
                  <a:cubicBezTo>
                    <a:pt x="913" y="1044"/>
                    <a:pt x="912" y="1043"/>
                    <a:pt x="910" y="1043"/>
                  </a:cubicBezTo>
                  <a:cubicBezTo>
                    <a:pt x="893" y="1043"/>
                    <a:pt x="893" y="1043"/>
                    <a:pt x="893" y="1043"/>
                  </a:cubicBezTo>
                  <a:cubicBezTo>
                    <a:pt x="888" y="1043"/>
                    <a:pt x="881" y="1043"/>
                    <a:pt x="875" y="1044"/>
                  </a:cubicBezTo>
                  <a:cubicBezTo>
                    <a:pt x="885" y="1476"/>
                    <a:pt x="820" y="1715"/>
                    <a:pt x="678" y="1773"/>
                  </a:cubicBezTo>
                  <a:cubicBezTo>
                    <a:pt x="656" y="1782"/>
                    <a:pt x="633" y="1786"/>
                    <a:pt x="611" y="1786"/>
                  </a:cubicBezTo>
                  <a:cubicBezTo>
                    <a:pt x="527" y="1786"/>
                    <a:pt x="444" y="1731"/>
                    <a:pt x="389" y="1686"/>
                  </a:cubicBezTo>
                  <a:cubicBezTo>
                    <a:pt x="319" y="1748"/>
                    <a:pt x="231" y="1835"/>
                    <a:pt x="167" y="1929"/>
                  </a:cubicBezTo>
                  <a:cubicBezTo>
                    <a:pt x="168" y="1929"/>
                    <a:pt x="169" y="1929"/>
                    <a:pt x="170" y="1929"/>
                  </a:cubicBezTo>
                  <a:cubicBezTo>
                    <a:pt x="360" y="1929"/>
                    <a:pt x="519" y="2063"/>
                    <a:pt x="559" y="2241"/>
                  </a:cubicBezTo>
                  <a:cubicBezTo>
                    <a:pt x="632" y="2160"/>
                    <a:pt x="692" y="2067"/>
                    <a:pt x="731" y="2027"/>
                  </a:cubicBezTo>
                  <a:cubicBezTo>
                    <a:pt x="829" y="1929"/>
                    <a:pt x="913" y="1940"/>
                    <a:pt x="913" y="1940"/>
                  </a:cubicBezTo>
                  <a:cubicBezTo>
                    <a:pt x="913" y="1940"/>
                    <a:pt x="997" y="1929"/>
                    <a:pt x="1095" y="2027"/>
                  </a:cubicBezTo>
                  <a:cubicBezTo>
                    <a:pt x="1131" y="2064"/>
                    <a:pt x="1185" y="2146"/>
                    <a:pt x="1251" y="2222"/>
                  </a:cubicBezTo>
                  <a:cubicBezTo>
                    <a:pt x="1297" y="2054"/>
                    <a:pt x="1452" y="1929"/>
                    <a:pt x="1635" y="1929"/>
                  </a:cubicBezTo>
                  <a:close/>
                  <a:moveTo>
                    <a:pt x="170" y="1999"/>
                  </a:moveTo>
                  <a:cubicBezTo>
                    <a:pt x="154" y="1999"/>
                    <a:pt x="139" y="2000"/>
                    <a:pt x="125" y="2002"/>
                  </a:cubicBezTo>
                  <a:cubicBezTo>
                    <a:pt x="73" y="2106"/>
                    <a:pt x="64" y="2212"/>
                    <a:pt x="150" y="2299"/>
                  </a:cubicBezTo>
                  <a:cubicBezTo>
                    <a:pt x="279" y="2427"/>
                    <a:pt x="398" y="2387"/>
                    <a:pt x="498" y="2301"/>
                  </a:cubicBezTo>
                  <a:cubicBezTo>
                    <a:pt x="484" y="2132"/>
                    <a:pt x="342" y="1999"/>
                    <a:pt x="170" y="1999"/>
                  </a:cubicBezTo>
                  <a:close/>
                  <a:moveTo>
                    <a:pt x="1119" y="1043"/>
                  </a:moveTo>
                  <a:cubicBezTo>
                    <a:pt x="1119" y="1069"/>
                    <a:pt x="1099" y="1084"/>
                    <a:pt x="1074" y="1075"/>
                  </a:cubicBezTo>
                  <a:cubicBezTo>
                    <a:pt x="1053" y="1068"/>
                    <a:pt x="1053" y="1068"/>
                    <a:pt x="1053" y="1068"/>
                  </a:cubicBezTo>
                  <a:cubicBezTo>
                    <a:pt x="1045" y="1544"/>
                    <a:pt x="1134" y="1685"/>
                    <a:pt x="1213" y="1717"/>
                  </a:cubicBezTo>
                  <a:cubicBezTo>
                    <a:pt x="1275" y="1742"/>
                    <a:pt x="1350" y="1706"/>
                    <a:pt x="1410" y="1663"/>
                  </a:cubicBezTo>
                  <a:cubicBezTo>
                    <a:pt x="1360" y="1620"/>
                    <a:pt x="1324" y="1594"/>
                    <a:pt x="1324" y="1594"/>
                  </a:cubicBezTo>
                  <a:cubicBezTo>
                    <a:pt x="1327" y="1357"/>
                    <a:pt x="1327" y="1357"/>
                    <a:pt x="1327" y="1357"/>
                  </a:cubicBezTo>
                  <a:cubicBezTo>
                    <a:pt x="1327" y="1357"/>
                    <a:pt x="1515" y="1286"/>
                    <a:pt x="1650" y="1177"/>
                  </a:cubicBezTo>
                  <a:cubicBezTo>
                    <a:pt x="1502" y="1137"/>
                    <a:pt x="1393" y="1003"/>
                    <a:pt x="1393" y="843"/>
                  </a:cubicBezTo>
                  <a:cubicBezTo>
                    <a:pt x="1393" y="832"/>
                    <a:pt x="1393" y="822"/>
                    <a:pt x="1394" y="811"/>
                  </a:cubicBezTo>
                  <a:cubicBezTo>
                    <a:pt x="1390" y="814"/>
                    <a:pt x="1385" y="816"/>
                    <a:pt x="1380" y="819"/>
                  </a:cubicBezTo>
                  <a:cubicBezTo>
                    <a:pt x="1317" y="860"/>
                    <a:pt x="1213" y="910"/>
                    <a:pt x="1119" y="953"/>
                  </a:cubicBezTo>
                  <a:cubicBezTo>
                    <a:pt x="1119" y="1043"/>
                    <a:pt x="1119" y="1043"/>
                    <a:pt x="1119" y="1043"/>
                  </a:cubicBezTo>
                  <a:close/>
                  <a:moveTo>
                    <a:pt x="112" y="819"/>
                  </a:moveTo>
                  <a:cubicBezTo>
                    <a:pt x="0" y="931"/>
                    <a:pt x="36" y="1038"/>
                    <a:pt x="121" y="1126"/>
                  </a:cubicBezTo>
                  <a:cubicBezTo>
                    <a:pt x="263" y="1109"/>
                    <a:pt x="373" y="989"/>
                    <a:pt x="373" y="843"/>
                  </a:cubicBezTo>
                  <a:cubicBezTo>
                    <a:pt x="373" y="821"/>
                    <a:pt x="370" y="800"/>
                    <a:pt x="365" y="779"/>
                  </a:cubicBezTo>
                  <a:cubicBezTo>
                    <a:pt x="205" y="720"/>
                    <a:pt x="112" y="819"/>
                    <a:pt x="112" y="8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Group 27"/>
          <p:cNvGrpSpPr>
            <a:grpSpLocks noChangeAspect="1"/>
          </p:cNvGrpSpPr>
          <p:nvPr/>
        </p:nvGrpSpPr>
        <p:grpSpPr>
          <a:xfrm>
            <a:off x="5639078" y="3350524"/>
            <a:ext cx="913844" cy="867786"/>
            <a:chOff x="5446" y="1624"/>
            <a:chExt cx="873" cy="829"/>
          </a:xfrm>
        </p:grpSpPr>
        <p:sp>
          <p:nvSpPr>
            <p:cNvPr id="12" name="AutoShape 26"/>
            <p:cNvSpPr>
              <a:spLocks noChangeAspect="1" noChangeArrowheads="1" noTextEdit="1"/>
            </p:cNvSpPr>
            <p:nvPr/>
          </p:nvSpPr>
          <p:spPr bwMode="auto">
            <a:xfrm>
              <a:off x="5448" y="1624"/>
              <a:ext cx="871" cy="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5881" y="1626"/>
              <a:ext cx="436" cy="827"/>
            </a:xfrm>
            <a:custGeom>
              <a:gdLst>
                <a:gd name="T0" fmla="*/ 133 w 436"/>
                <a:gd name="T1" fmla="*/ 272 h 827"/>
                <a:gd name="T2" fmla="*/ 0 w 436"/>
                <a:gd name="T3" fmla="*/ 0 h 827"/>
                <a:gd name="T4" fmla="*/ 0 w 436"/>
                <a:gd name="T5" fmla="*/ 0 h 827"/>
                <a:gd name="T6" fmla="*/ 0 w 436"/>
                <a:gd name="T7" fmla="*/ 686 h 827"/>
                <a:gd name="T8" fmla="*/ 0 w 436"/>
                <a:gd name="T9" fmla="*/ 686 h 827"/>
                <a:gd name="T10" fmla="*/ 269 w 436"/>
                <a:gd name="T11" fmla="*/ 827 h 827"/>
                <a:gd name="T12" fmla="*/ 217 w 436"/>
                <a:gd name="T13" fmla="*/ 529 h 827"/>
                <a:gd name="T14" fmla="*/ 436 w 436"/>
                <a:gd name="T15" fmla="*/ 317 h 827"/>
                <a:gd name="T16" fmla="*/ 133 w 436"/>
                <a:gd name="T17" fmla="*/ 272 h 8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825">
                  <a:moveTo>
                    <a:pt x="133" y="27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0" y="686"/>
                  </a:lnTo>
                  <a:lnTo>
                    <a:pt x="269" y="827"/>
                  </a:lnTo>
                  <a:lnTo>
                    <a:pt x="217" y="529"/>
                  </a:lnTo>
                  <a:lnTo>
                    <a:pt x="436" y="317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30"/>
            <p:cNvSpPr/>
            <p:nvPr/>
          </p:nvSpPr>
          <p:spPr bwMode="auto">
            <a:xfrm>
              <a:off x="5881" y="2084"/>
              <a:ext cx="269" cy="369"/>
            </a:xfrm>
            <a:custGeom>
              <a:gdLst>
                <a:gd name="T0" fmla="*/ 0 w 269"/>
                <a:gd name="T1" fmla="*/ 0 h 369"/>
                <a:gd name="T2" fmla="*/ 0 w 269"/>
                <a:gd name="T3" fmla="*/ 228 h 369"/>
                <a:gd name="T4" fmla="*/ 0 w 269"/>
                <a:gd name="T5" fmla="*/ 228 h 369"/>
                <a:gd name="T6" fmla="*/ 269 w 269"/>
                <a:gd name="T7" fmla="*/ 369 h 369"/>
                <a:gd name="T8" fmla="*/ 269 w 269"/>
                <a:gd name="T9" fmla="*/ 369 h 369"/>
                <a:gd name="T10" fmla="*/ 0 w 269"/>
                <a:gd name="T11" fmla="*/ 0 h 3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  <a:lnTo>
                    <a:pt x="269" y="369"/>
                  </a:lnTo>
                  <a:lnTo>
                    <a:pt x="269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31"/>
            <p:cNvSpPr/>
            <p:nvPr/>
          </p:nvSpPr>
          <p:spPr bwMode="auto">
            <a:xfrm>
              <a:off x="5446" y="1626"/>
              <a:ext cx="435" cy="827"/>
            </a:xfrm>
            <a:custGeom>
              <a:gdLst>
                <a:gd name="T0" fmla="*/ 299 w 435"/>
                <a:gd name="T1" fmla="*/ 272 h 827"/>
                <a:gd name="T2" fmla="*/ 435 w 435"/>
                <a:gd name="T3" fmla="*/ 0 h 827"/>
                <a:gd name="T4" fmla="*/ 435 w 435"/>
                <a:gd name="T5" fmla="*/ 0 h 827"/>
                <a:gd name="T6" fmla="*/ 435 w 435"/>
                <a:gd name="T7" fmla="*/ 686 h 827"/>
                <a:gd name="T8" fmla="*/ 435 w 435"/>
                <a:gd name="T9" fmla="*/ 686 h 827"/>
                <a:gd name="T10" fmla="*/ 166 w 435"/>
                <a:gd name="T11" fmla="*/ 827 h 827"/>
                <a:gd name="T12" fmla="*/ 216 w 435"/>
                <a:gd name="T13" fmla="*/ 529 h 827"/>
                <a:gd name="T14" fmla="*/ 0 w 435"/>
                <a:gd name="T15" fmla="*/ 317 h 827"/>
                <a:gd name="T16" fmla="*/ 299 w 435"/>
                <a:gd name="T17" fmla="*/ 272 h 8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825">
                  <a:moveTo>
                    <a:pt x="299" y="272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435" y="686"/>
                  </a:lnTo>
                  <a:lnTo>
                    <a:pt x="435" y="686"/>
                  </a:lnTo>
                  <a:lnTo>
                    <a:pt x="166" y="827"/>
                  </a:lnTo>
                  <a:lnTo>
                    <a:pt x="216" y="529"/>
                  </a:lnTo>
                  <a:lnTo>
                    <a:pt x="0" y="317"/>
                  </a:lnTo>
                  <a:lnTo>
                    <a:pt x="299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2"/>
            <p:cNvSpPr/>
            <p:nvPr/>
          </p:nvSpPr>
          <p:spPr bwMode="auto">
            <a:xfrm>
              <a:off x="5612" y="2084"/>
              <a:ext cx="269" cy="369"/>
            </a:xfrm>
            <a:custGeom>
              <a:gdLst>
                <a:gd name="T0" fmla="*/ 269 w 269"/>
                <a:gd name="T1" fmla="*/ 0 h 369"/>
                <a:gd name="T2" fmla="*/ 269 w 269"/>
                <a:gd name="T3" fmla="*/ 228 h 369"/>
                <a:gd name="T4" fmla="*/ 269 w 269"/>
                <a:gd name="T5" fmla="*/ 228 h 369"/>
                <a:gd name="T6" fmla="*/ 0 w 269"/>
                <a:gd name="T7" fmla="*/ 369 h 369"/>
                <a:gd name="T8" fmla="*/ 0 w 269"/>
                <a:gd name="T9" fmla="*/ 369 h 369"/>
                <a:gd name="T10" fmla="*/ 269 w 269"/>
                <a:gd name="T11" fmla="*/ 0 h 3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269" y="0"/>
                  </a:moveTo>
                  <a:lnTo>
                    <a:pt x="269" y="228"/>
                  </a:lnTo>
                  <a:lnTo>
                    <a:pt x="269" y="228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5881" y="1626"/>
              <a:ext cx="436" cy="451"/>
            </a:xfrm>
            <a:custGeom>
              <a:gdLst>
                <a:gd name="T0" fmla="*/ 298 w 436"/>
                <a:gd name="T1" fmla="*/ 451 h 451"/>
                <a:gd name="T2" fmla="*/ 436 w 436"/>
                <a:gd name="T3" fmla="*/ 317 h 451"/>
                <a:gd name="T4" fmla="*/ 133 w 436"/>
                <a:gd name="T5" fmla="*/ 272 h 451"/>
                <a:gd name="T6" fmla="*/ 0 w 436"/>
                <a:gd name="T7" fmla="*/ 0 h 451"/>
                <a:gd name="T8" fmla="*/ 0 w 436"/>
                <a:gd name="T9" fmla="*/ 0 h 451"/>
                <a:gd name="T10" fmla="*/ 0 w 436"/>
                <a:gd name="T11" fmla="*/ 451 h 451"/>
                <a:gd name="T12" fmla="*/ 298 w 436"/>
                <a:gd name="T13" fmla="*/ 451 h 4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51">
                  <a:moveTo>
                    <a:pt x="298" y="451"/>
                  </a:moveTo>
                  <a:lnTo>
                    <a:pt x="436" y="317"/>
                  </a:ln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1"/>
                  </a:lnTo>
                  <a:lnTo>
                    <a:pt x="298" y="451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5881" y="1626"/>
              <a:ext cx="133" cy="458"/>
            </a:xfrm>
            <a:custGeom>
              <a:gdLst>
                <a:gd name="T0" fmla="*/ 133 w 133"/>
                <a:gd name="T1" fmla="*/ 272 h 458"/>
                <a:gd name="T2" fmla="*/ 133 w 133"/>
                <a:gd name="T3" fmla="*/ 272 h 458"/>
                <a:gd name="T4" fmla="*/ 0 w 133"/>
                <a:gd name="T5" fmla="*/ 0 h 458"/>
                <a:gd name="T6" fmla="*/ 0 w 133"/>
                <a:gd name="T7" fmla="*/ 0 h 458"/>
                <a:gd name="T8" fmla="*/ 0 w 133"/>
                <a:gd name="T9" fmla="*/ 458 h 458"/>
                <a:gd name="T10" fmla="*/ 133 w 133"/>
                <a:gd name="T11" fmla="*/ 272 h 4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458">
                  <a:moveTo>
                    <a:pt x="133" y="272"/>
                  </a:move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8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5"/>
            <p:cNvSpPr/>
            <p:nvPr/>
          </p:nvSpPr>
          <p:spPr bwMode="auto">
            <a:xfrm>
              <a:off x="5881" y="1943"/>
              <a:ext cx="436" cy="212"/>
            </a:xfrm>
            <a:custGeom>
              <a:gdLst>
                <a:gd name="T0" fmla="*/ 436 w 436"/>
                <a:gd name="T1" fmla="*/ 0 h 212"/>
                <a:gd name="T2" fmla="*/ 0 w 436"/>
                <a:gd name="T3" fmla="*/ 141 h 212"/>
                <a:gd name="T4" fmla="*/ 217 w 436"/>
                <a:gd name="T5" fmla="*/ 212 h 212"/>
                <a:gd name="T6" fmla="*/ 436 w 436"/>
                <a:gd name="T7" fmla="*/ 0 h 212"/>
                <a:gd name="T8" fmla="*/ 436 w 436"/>
                <a:gd name="T9" fmla="*/ 0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11">
                  <a:moveTo>
                    <a:pt x="436" y="0"/>
                  </a:moveTo>
                  <a:lnTo>
                    <a:pt x="0" y="141"/>
                  </a:lnTo>
                  <a:lnTo>
                    <a:pt x="217" y="212"/>
                  </a:lnTo>
                  <a:lnTo>
                    <a:pt x="436" y="0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6"/>
            <p:cNvSpPr/>
            <p:nvPr/>
          </p:nvSpPr>
          <p:spPr bwMode="auto">
            <a:xfrm>
              <a:off x="5446" y="1626"/>
              <a:ext cx="435" cy="460"/>
            </a:xfrm>
            <a:custGeom>
              <a:gdLst>
                <a:gd name="T0" fmla="*/ 435 w 435"/>
                <a:gd name="T1" fmla="*/ 460 h 460"/>
                <a:gd name="T2" fmla="*/ 435 w 435"/>
                <a:gd name="T3" fmla="*/ 0 h 460"/>
                <a:gd name="T4" fmla="*/ 435 w 435"/>
                <a:gd name="T5" fmla="*/ 0 h 460"/>
                <a:gd name="T6" fmla="*/ 299 w 435"/>
                <a:gd name="T7" fmla="*/ 272 h 460"/>
                <a:gd name="T8" fmla="*/ 0 w 435"/>
                <a:gd name="T9" fmla="*/ 317 h 460"/>
                <a:gd name="T10" fmla="*/ 145 w 435"/>
                <a:gd name="T11" fmla="*/ 460 h 460"/>
                <a:gd name="T12" fmla="*/ 435 w 435"/>
                <a:gd name="T13" fmla="*/ 460 h 4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460">
                  <a:moveTo>
                    <a:pt x="435" y="460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299" y="272"/>
                  </a:lnTo>
                  <a:lnTo>
                    <a:pt x="0" y="317"/>
                  </a:lnTo>
                  <a:lnTo>
                    <a:pt x="145" y="460"/>
                  </a:lnTo>
                  <a:lnTo>
                    <a:pt x="435" y="46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37"/>
            <p:cNvSpPr/>
            <p:nvPr/>
          </p:nvSpPr>
          <p:spPr bwMode="auto">
            <a:xfrm>
              <a:off x="5745" y="1626"/>
              <a:ext cx="136" cy="458"/>
            </a:xfrm>
            <a:custGeom>
              <a:gdLst>
                <a:gd name="T0" fmla="*/ 0 w 136"/>
                <a:gd name="T1" fmla="*/ 272 h 458"/>
                <a:gd name="T2" fmla="*/ 0 w 136"/>
                <a:gd name="T3" fmla="*/ 272 h 458"/>
                <a:gd name="T4" fmla="*/ 136 w 136"/>
                <a:gd name="T5" fmla="*/ 0 h 458"/>
                <a:gd name="T6" fmla="*/ 136 w 136"/>
                <a:gd name="T7" fmla="*/ 0 h 458"/>
                <a:gd name="T8" fmla="*/ 136 w 136"/>
                <a:gd name="T9" fmla="*/ 458 h 458"/>
                <a:gd name="T10" fmla="*/ 0 w 136"/>
                <a:gd name="T11" fmla="*/ 272 h 4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458">
                  <a:moveTo>
                    <a:pt x="0" y="272"/>
                  </a:moveTo>
                  <a:lnTo>
                    <a:pt x="0" y="27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6" y="45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8"/>
            <p:cNvSpPr/>
            <p:nvPr/>
          </p:nvSpPr>
          <p:spPr bwMode="auto">
            <a:xfrm>
              <a:off x="5446" y="1943"/>
              <a:ext cx="435" cy="212"/>
            </a:xfrm>
            <a:custGeom>
              <a:gdLst>
                <a:gd name="T0" fmla="*/ 0 w 435"/>
                <a:gd name="T1" fmla="*/ 0 h 212"/>
                <a:gd name="T2" fmla="*/ 435 w 435"/>
                <a:gd name="T3" fmla="*/ 141 h 212"/>
                <a:gd name="T4" fmla="*/ 216 w 435"/>
                <a:gd name="T5" fmla="*/ 212 h 212"/>
                <a:gd name="T6" fmla="*/ 0 w 435"/>
                <a:gd name="T7" fmla="*/ 0 h 212"/>
                <a:gd name="T8" fmla="*/ 0 w 435"/>
                <a:gd name="T9" fmla="*/ 0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211">
                  <a:moveTo>
                    <a:pt x="0" y="0"/>
                  </a:moveTo>
                  <a:lnTo>
                    <a:pt x="435" y="141"/>
                  </a:lnTo>
                  <a:lnTo>
                    <a:pt x="216" y="2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9"/>
            <p:cNvSpPr/>
            <p:nvPr/>
          </p:nvSpPr>
          <p:spPr bwMode="auto">
            <a:xfrm>
              <a:off x="5715" y="1807"/>
              <a:ext cx="28" cy="29"/>
            </a:xfrm>
            <a:custGeom>
              <a:gdLst>
                <a:gd name="T0" fmla="*/ 14 w 28"/>
                <a:gd name="T1" fmla="*/ 0 h 29"/>
                <a:gd name="T2" fmla="*/ 16 w 28"/>
                <a:gd name="T3" fmla="*/ 10 h 29"/>
                <a:gd name="T4" fmla="*/ 28 w 28"/>
                <a:gd name="T5" fmla="*/ 10 h 29"/>
                <a:gd name="T6" fmla="*/ 19 w 28"/>
                <a:gd name="T7" fmla="*/ 17 h 29"/>
                <a:gd name="T8" fmla="*/ 23 w 28"/>
                <a:gd name="T9" fmla="*/ 29 h 29"/>
                <a:gd name="T10" fmla="*/ 14 w 28"/>
                <a:gd name="T11" fmla="*/ 22 h 29"/>
                <a:gd name="T12" fmla="*/ 4 w 28"/>
                <a:gd name="T13" fmla="*/ 29 h 29"/>
                <a:gd name="T14" fmla="*/ 7 w 28"/>
                <a:gd name="T15" fmla="*/ 17 h 29"/>
                <a:gd name="T16" fmla="*/ 0 w 28"/>
                <a:gd name="T17" fmla="*/ 10 h 29"/>
                <a:gd name="T18" fmla="*/ 9 w 28"/>
                <a:gd name="T19" fmla="*/ 10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6" y="10"/>
                  </a:lnTo>
                  <a:lnTo>
                    <a:pt x="28" y="10"/>
                  </a:lnTo>
                  <a:lnTo>
                    <a:pt x="19" y="17"/>
                  </a:lnTo>
                  <a:lnTo>
                    <a:pt x="23" y="29"/>
                  </a:lnTo>
                  <a:lnTo>
                    <a:pt x="14" y="22"/>
                  </a:lnTo>
                  <a:lnTo>
                    <a:pt x="4" y="29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0"/>
            <p:cNvSpPr/>
            <p:nvPr/>
          </p:nvSpPr>
          <p:spPr bwMode="auto">
            <a:xfrm>
              <a:off x="6162" y="2167"/>
              <a:ext cx="28" cy="29"/>
            </a:xfrm>
            <a:custGeom>
              <a:gdLst>
                <a:gd name="T0" fmla="*/ 14 w 28"/>
                <a:gd name="T1" fmla="*/ 0 h 29"/>
                <a:gd name="T2" fmla="*/ 19 w 28"/>
                <a:gd name="T3" fmla="*/ 12 h 29"/>
                <a:gd name="T4" fmla="*/ 28 w 28"/>
                <a:gd name="T5" fmla="*/ 12 h 29"/>
                <a:gd name="T6" fmla="*/ 21 w 28"/>
                <a:gd name="T7" fmla="*/ 19 h 29"/>
                <a:gd name="T8" fmla="*/ 24 w 28"/>
                <a:gd name="T9" fmla="*/ 29 h 29"/>
                <a:gd name="T10" fmla="*/ 14 w 28"/>
                <a:gd name="T11" fmla="*/ 24 h 29"/>
                <a:gd name="T12" fmla="*/ 5 w 28"/>
                <a:gd name="T13" fmla="*/ 29 h 29"/>
                <a:gd name="T14" fmla="*/ 9 w 28"/>
                <a:gd name="T15" fmla="*/ 19 h 29"/>
                <a:gd name="T16" fmla="*/ 0 w 28"/>
                <a:gd name="T17" fmla="*/ 12 h 29"/>
                <a:gd name="T18" fmla="*/ 12 w 28"/>
                <a:gd name="T19" fmla="*/ 12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9" y="12"/>
                  </a:lnTo>
                  <a:lnTo>
                    <a:pt x="28" y="12"/>
                  </a:lnTo>
                  <a:lnTo>
                    <a:pt x="21" y="19"/>
                  </a:lnTo>
                  <a:lnTo>
                    <a:pt x="24" y="29"/>
                  </a:lnTo>
                  <a:lnTo>
                    <a:pt x="14" y="24"/>
                  </a:lnTo>
                  <a:lnTo>
                    <a:pt x="5" y="29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1"/>
            <p:cNvSpPr/>
            <p:nvPr/>
          </p:nvSpPr>
          <p:spPr bwMode="auto">
            <a:xfrm>
              <a:off x="5662" y="1841"/>
              <a:ext cx="22" cy="19"/>
            </a:xfrm>
            <a:custGeom>
              <a:gdLst>
                <a:gd name="T0" fmla="*/ 10 w 22"/>
                <a:gd name="T1" fmla="*/ 0 h 19"/>
                <a:gd name="T2" fmla="*/ 12 w 22"/>
                <a:gd name="T3" fmla="*/ 7 h 19"/>
                <a:gd name="T4" fmla="*/ 22 w 22"/>
                <a:gd name="T5" fmla="*/ 7 h 19"/>
                <a:gd name="T6" fmla="*/ 14 w 22"/>
                <a:gd name="T7" fmla="*/ 12 h 19"/>
                <a:gd name="T8" fmla="*/ 17 w 22"/>
                <a:gd name="T9" fmla="*/ 19 h 19"/>
                <a:gd name="T10" fmla="*/ 10 w 22"/>
                <a:gd name="T11" fmla="*/ 14 h 19"/>
                <a:gd name="T12" fmla="*/ 5 w 22"/>
                <a:gd name="T13" fmla="*/ 19 h 19"/>
                <a:gd name="T14" fmla="*/ 7 w 22"/>
                <a:gd name="T15" fmla="*/ 12 h 19"/>
                <a:gd name="T16" fmla="*/ 0 w 22"/>
                <a:gd name="T17" fmla="*/ 7 h 19"/>
                <a:gd name="T18" fmla="*/ 7 w 22"/>
                <a:gd name="T19" fmla="*/ 7 h 19"/>
                <a:gd name="T20" fmla="*/ 10 w 22"/>
                <a:gd name="T21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9">
                  <a:moveTo>
                    <a:pt x="10" y="0"/>
                  </a:moveTo>
                  <a:lnTo>
                    <a:pt x="12" y="7"/>
                  </a:lnTo>
                  <a:lnTo>
                    <a:pt x="22" y="7"/>
                  </a:lnTo>
                  <a:lnTo>
                    <a:pt x="14" y="12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5" y="19"/>
                  </a:lnTo>
                  <a:lnTo>
                    <a:pt x="7" y="1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2"/>
            <p:cNvSpPr/>
            <p:nvPr/>
          </p:nvSpPr>
          <p:spPr bwMode="auto">
            <a:xfrm>
              <a:off x="6207" y="2170"/>
              <a:ext cx="19" cy="19"/>
            </a:xfrm>
            <a:custGeom>
              <a:gdLst>
                <a:gd name="T0" fmla="*/ 10 w 19"/>
                <a:gd name="T1" fmla="*/ 0 h 19"/>
                <a:gd name="T2" fmla="*/ 12 w 19"/>
                <a:gd name="T3" fmla="*/ 7 h 19"/>
                <a:gd name="T4" fmla="*/ 19 w 19"/>
                <a:gd name="T5" fmla="*/ 7 h 19"/>
                <a:gd name="T6" fmla="*/ 14 w 19"/>
                <a:gd name="T7" fmla="*/ 11 h 19"/>
                <a:gd name="T8" fmla="*/ 17 w 19"/>
                <a:gd name="T9" fmla="*/ 19 h 19"/>
                <a:gd name="T10" fmla="*/ 10 w 19"/>
                <a:gd name="T11" fmla="*/ 14 h 19"/>
                <a:gd name="T12" fmla="*/ 2 w 19"/>
                <a:gd name="T13" fmla="*/ 19 h 19"/>
                <a:gd name="T14" fmla="*/ 5 w 19"/>
                <a:gd name="T15" fmla="*/ 11 h 19"/>
                <a:gd name="T16" fmla="*/ 0 w 19"/>
                <a:gd name="T17" fmla="*/ 7 h 19"/>
                <a:gd name="T18" fmla="*/ 7 w 19"/>
                <a:gd name="T19" fmla="*/ 7 h 19"/>
                <a:gd name="T20" fmla="*/ 10 w 19"/>
                <a:gd name="T21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12" y="7"/>
                  </a:lnTo>
                  <a:lnTo>
                    <a:pt x="19" y="7"/>
                  </a:lnTo>
                  <a:lnTo>
                    <a:pt x="14" y="11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2" y="19"/>
                  </a:lnTo>
                  <a:lnTo>
                    <a:pt x="5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3"/>
            <p:cNvSpPr/>
            <p:nvPr/>
          </p:nvSpPr>
          <p:spPr bwMode="auto">
            <a:xfrm>
              <a:off x="5686" y="1767"/>
              <a:ext cx="17" cy="14"/>
            </a:xfrm>
            <a:custGeom>
              <a:gdLst>
                <a:gd name="T0" fmla="*/ 10 w 17"/>
                <a:gd name="T1" fmla="*/ 0 h 14"/>
                <a:gd name="T2" fmla="*/ 10 w 17"/>
                <a:gd name="T3" fmla="*/ 5 h 14"/>
                <a:gd name="T4" fmla="*/ 17 w 17"/>
                <a:gd name="T5" fmla="*/ 5 h 14"/>
                <a:gd name="T6" fmla="*/ 12 w 17"/>
                <a:gd name="T7" fmla="*/ 7 h 14"/>
                <a:gd name="T8" fmla="*/ 14 w 17"/>
                <a:gd name="T9" fmla="*/ 14 h 14"/>
                <a:gd name="T10" fmla="*/ 10 w 17"/>
                <a:gd name="T11" fmla="*/ 9 h 14"/>
                <a:gd name="T12" fmla="*/ 5 w 17"/>
                <a:gd name="T13" fmla="*/ 14 h 14"/>
                <a:gd name="T14" fmla="*/ 5 w 17"/>
                <a:gd name="T15" fmla="*/ 7 h 14"/>
                <a:gd name="T16" fmla="*/ 0 w 17"/>
                <a:gd name="T17" fmla="*/ 5 h 14"/>
                <a:gd name="T18" fmla="*/ 7 w 17"/>
                <a:gd name="T19" fmla="*/ 5 h 14"/>
                <a:gd name="T20" fmla="*/ 10 w 17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4">
                  <a:moveTo>
                    <a:pt x="10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4" y="1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7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4"/>
            <p:cNvSpPr/>
            <p:nvPr/>
          </p:nvSpPr>
          <p:spPr bwMode="auto">
            <a:xfrm>
              <a:off x="5638" y="1769"/>
              <a:ext cx="17" cy="15"/>
            </a:xfrm>
            <a:custGeom>
              <a:gdLst>
                <a:gd name="T0" fmla="*/ 8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7 h 15"/>
                <a:gd name="T8" fmla="*/ 12 w 17"/>
                <a:gd name="T9" fmla="*/ 15 h 15"/>
                <a:gd name="T10" fmla="*/ 8 w 17"/>
                <a:gd name="T11" fmla="*/ 10 h 15"/>
                <a:gd name="T12" fmla="*/ 3 w 17"/>
                <a:gd name="T13" fmla="*/ 15 h 15"/>
                <a:gd name="T14" fmla="*/ 5 w 17"/>
                <a:gd name="T15" fmla="*/ 7 h 15"/>
                <a:gd name="T16" fmla="*/ 0 w 17"/>
                <a:gd name="T17" fmla="*/ 5 h 15"/>
                <a:gd name="T18" fmla="*/ 8 w 17"/>
                <a:gd name="T19" fmla="*/ 5 h 15"/>
                <a:gd name="T20" fmla="*/ 8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8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2" y="15"/>
                  </a:lnTo>
                  <a:lnTo>
                    <a:pt x="8" y="10"/>
                  </a:lnTo>
                  <a:lnTo>
                    <a:pt x="3" y="15"/>
                  </a:lnTo>
                  <a:lnTo>
                    <a:pt x="5" y="7"/>
                  </a:lnTo>
                  <a:lnTo>
                    <a:pt x="0" y="5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5"/>
            <p:cNvSpPr/>
            <p:nvPr/>
          </p:nvSpPr>
          <p:spPr bwMode="auto">
            <a:xfrm>
              <a:off x="5662" y="1800"/>
              <a:ext cx="17" cy="15"/>
            </a:xfrm>
            <a:custGeom>
              <a:gdLst>
                <a:gd name="T0" fmla="*/ 7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10 h 15"/>
                <a:gd name="T8" fmla="*/ 12 w 17"/>
                <a:gd name="T9" fmla="*/ 15 h 15"/>
                <a:gd name="T10" fmla="*/ 7 w 17"/>
                <a:gd name="T11" fmla="*/ 12 h 15"/>
                <a:gd name="T12" fmla="*/ 3 w 17"/>
                <a:gd name="T13" fmla="*/ 15 h 15"/>
                <a:gd name="T14" fmla="*/ 5 w 17"/>
                <a:gd name="T15" fmla="*/ 10 h 15"/>
                <a:gd name="T16" fmla="*/ 0 w 17"/>
                <a:gd name="T17" fmla="*/ 5 h 15"/>
                <a:gd name="T18" fmla="*/ 7 w 17"/>
                <a:gd name="T19" fmla="*/ 5 h 15"/>
                <a:gd name="T20" fmla="*/ 7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7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6"/>
            <p:cNvSpPr/>
            <p:nvPr/>
          </p:nvSpPr>
          <p:spPr bwMode="auto">
            <a:xfrm>
              <a:off x="6183" y="2129"/>
              <a:ext cx="15" cy="14"/>
            </a:xfrm>
            <a:custGeom>
              <a:gdLst>
                <a:gd name="T0" fmla="*/ 7 w 15"/>
                <a:gd name="T1" fmla="*/ 0 h 14"/>
                <a:gd name="T2" fmla="*/ 10 w 15"/>
                <a:gd name="T3" fmla="*/ 5 h 14"/>
                <a:gd name="T4" fmla="*/ 15 w 15"/>
                <a:gd name="T5" fmla="*/ 5 h 14"/>
                <a:gd name="T6" fmla="*/ 10 w 15"/>
                <a:gd name="T7" fmla="*/ 7 h 14"/>
                <a:gd name="T8" fmla="*/ 12 w 15"/>
                <a:gd name="T9" fmla="*/ 14 h 14"/>
                <a:gd name="T10" fmla="*/ 7 w 15"/>
                <a:gd name="T11" fmla="*/ 10 h 14"/>
                <a:gd name="T12" fmla="*/ 3 w 15"/>
                <a:gd name="T13" fmla="*/ 14 h 14"/>
                <a:gd name="T14" fmla="*/ 5 w 15"/>
                <a:gd name="T15" fmla="*/ 7 h 14"/>
                <a:gd name="T16" fmla="*/ 0 w 15"/>
                <a:gd name="T17" fmla="*/ 5 h 14"/>
                <a:gd name="T18" fmla="*/ 5 w 15"/>
                <a:gd name="T19" fmla="*/ 5 h 14"/>
                <a:gd name="T20" fmla="*/ 7 w 15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10" y="5"/>
                  </a:lnTo>
                  <a:lnTo>
                    <a:pt x="15" y="5"/>
                  </a:lnTo>
                  <a:lnTo>
                    <a:pt x="10" y="7"/>
                  </a:lnTo>
                  <a:lnTo>
                    <a:pt x="12" y="14"/>
                  </a:lnTo>
                  <a:lnTo>
                    <a:pt x="7" y="10"/>
                  </a:lnTo>
                  <a:lnTo>
                    <a:pt x="3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7"/>
            <p:cNvSpPr/>
            <p:nvPr/>
          </p:nvSpPr>
          <p:spPr bwMode="auto">
            <a:xfrm>
              <a:off x="6140" y="2155"/>
              <a:ext cx="17" cy="15"/>
            </a:xfrm>
            <a:custGeom>
              <a:gdLst>
                <a:gd name="T0" fmla="*/ 10 w 17"/>
                <a:gd name="T1" fmla="*/ 0 h 15"/>
                <a:gd name="T2" fmla="*/ 10 w 17"/>
                <a:gd name="T3" fmla="*/ 7 h 15"/>
                <a:gd name="T4" fmla="*/ 17 w 17"/>
                <a:gd name="T5" fmla="*/ 7 h 15"/>
                <a:gd name="T6" fmla="*/ 12 w 17"/>
                <a:gd name="T7" fmla="*/ 10 h 15"/>
                <a:gd name="T8" fmla="*/ 15 w 17"/>
                <a:gd name="T9" fmla="*/ 15 h 15"/>
                <a:gd name="T10" fmla="*/ 10 w 17"/>
                <a:gd name="T11" fmla="*/ 12 h 15"/>
                <a:gd name="T12" fmla="*/ 5 w 17"/>
                <a:gd name="T13" fmla="*/ 15 h 15"/>
                <a:gd name="T14" fmla="*/ 5 w 17"/>
                <a:gd name="T15" fmla="*/ 10 h 15"/>
                <a:gd name="T16" fmla="*/ 0 w 17"/>
                <a:gd name="T17" fmla="*/ 7 h 15"/>
                <a:gd name="T18" fmla="*/ 8 w 17"/>
                <a:gd name="T19" fmla="*/ 7 h 15"/>
                <a:gd name="T20" fmla="*/ 10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10" y="0"/>
                  </a:moveTo>
                  <a:lnTo>
                    <a:pt x="10" y="7"/>
                  </a:lnTo>
                  <a:lnTo>
                    <a:pt x="17" y="7"/>
                  </a:lnTo>
                  <a:lnTo>
                    <a:pt x="12" y="10"/>
                  </a:lnTo>
                  <a:lnTo>
                    <a:pt x="15" y="15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0" y="7"/>
                  </a:lnTo>
                  <a:lnTo>
                    <a:pt x="8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8"/>
            <p:cNvSpPr/>
            <p:nvPr/>
          </p:nvSpPr>
          <p:spPr bwMode="auto">
            <a:xfrm>
              <a:off x="6136" y="2203"/>
              <a:ext cx="14" cy="14"/>
            </a:xfrm>
            <a:custGeom>
              <a:gdLst>
                <a:gd name="T0" fmla="*/ 7 w 14"/>
                <a:gd name="T1" fmla="*/ 0 h 14"/>
                <a:gd name="T2" fmla="*/ 9 w 14"/>
                <a:gd name="T3" fmla="*/ 5 h 14"/>
                <a:gd name="T4" fmla="*/ 14 w 14"/>
                <a:gd name="T5" fmla="*/ 5 h 14"/>
                <a:gd name="T6" fmla="*/ 9 w 14"/>
                <a:gd name="T7" fmla="*/ 7 h 14"/>
                <a:gd name="T8" fmla="*/ 12 w 14"/>
                <a:gd name="T9" fmla="*/ 14 h 14"/>
                <a:gd name="T10" fmla="*/ 7 w 14"/>
                <a:gd name="T11" fmla="*/ 9 h 14"/>
                <a:gd name="T12" fmla="*/ 2 w 14"/>
                <a:gd name="T13" fmla="*/ 14 h 14"/>
                <a:gd name="T14" fmla="*/ 4 w 14"/>
                <a:gd name="T15" fmla="*/ 7 h 14"/>
                <a:gd name="T16" fmla="*/ 0 w 14"/>
                <a:gd name="T17" fmla="*/ 5 h 14"/>
                <a:gd name="T18" fmla="*/ 4 w 14"/>
                <a:gd name="T19" fmla="*/ 5 h 14"/>
                <a:gd name="T20" fmla="*/ 7 w 14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9" y="5"/>
                  </a:lnTo>
                  <a:lnTo>
                    <a:pt x="14" y="5"/>
                  </a:lnTo>
                  <a:lnTo>
                    <a:pt x="9" y="7"/>
                  </a:lnTo>
                  <a:lnTo>
                    <a:pt x="12" y="14"/>
                  </a:lnTo>
                  <a:lnTo>
                    <a:pt x="7" y="9"/>
                  </a:lnTo>
                  <a:lnTo>
                    <a:pt x="2" y="14"/>
                  </a:lnTo>
                  <a:lnTo>
                    <a:pt x="4" y="7"/>
                  </a:lnTo>
                  <a:lnTo>
                    <a:pt x="0" y="5"/>
                  </a:lnTo>
                  <a:lnTo>
                    <a:pt x="4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9"/>
            <p:cNvSpPr/>
            <p:nvPr/>
          </p:nvSpPr>
          <p:spPr bwMode="auto">
            <a:xfrm>
              <a:off x="6176" y="2205"/>
              <a:ext cx="14" cy="15"/>
            </a:xfrm>
            <a:custGeom>
              <a:gdLst>
                <a:gd name="T0" fmla="*/ 7 w 14"/>
                <a:gd name="T1" fmla="*/ 0 h 15"/>
                <a:gd name="T2" fmla="*/ 10 w 14"/>
                <a:gd name="T3" fmla="*/ 5 h 15"/>
                <a:gd name="T4" fmla="*/ 14 w 14"/>
                <a:gd name="T5" fmla="*/ 5 h 15"/>
                <a:gd name="T6" fmla="*/ 12 w 14"/>
                <a:gd name="T7" fmla="*/ 10 h 15"/>
                <a:gd name="T8" fmla="*/ 12 w 14"/>
                <a:gd name="T9" fmla="*/ 15 h 15"/>
                <a:gd name="T10" fmla="*/ 7 w 14"/>
                <a:gd name="T11" fmla="*/ 12 h 15"/>
                <a:gd name="T12" fmla="*/ 3 w 14"/>
                <a:gd name="T13" fmla="*/ 15 h 15"/>
                <a:gd name="T14" fmla="*/ 5 w 14"/>
                <a:gd name="T15" fmla="*/ 10 h 15"/>
                <a:gd name="T16" fmla="*/ 0 w 14"/>
                <a:gd name="T17" fmla="*/ 5 h 15"/>
                <a:gd name="T18" fmla="*/ 7 w 14"/>
                <a:gd name="T19" fmla="*/ 5 h 15"/>
                <a:gd name="T20" fmla="*/ 7 w 14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7" y="0"/>
                  </a:moveTo>
                  <a:lnTo>
                    <a:pt x="10" y="5"/>
                  </a:lnTo>
                  <a:lnTo>
                    <a:pt x="14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492351" y="2189563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chemeClr val="bg1"/>
                </a:solidFill>
                <a:latin typeface="汉仪晴空体简" panose="00020600040101010101" pitchFamily="18" charset="-122"/>
                <a:ea typeface="汉仪晴空体简" panose="00020600040101010101" pitchFamily="18" charset="-122"/>
              </a:rPr>
              <a:t>PRAT3</a:t>
            </a:r>
            <a:endParaRPr lang="zh-CN" altLang="en-US" sz="2400" b="1">
              <a:solidFill>
                <a:schemeClr val="bg1"/>
              </a:solidFill>
              <a:latin typeface="汉仪晴空体简" panose="00020600040101010101" pitchFamily="18" charset="-122"/>
              <a:ea typeface="汉仪晴空体简" panose="00020600040101010101" pitchFamily="18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089981" y="5216465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图表 3"/>
          <p:cNvGraphicFramePr/>
          <p:nvPr/>
        </p:nvGraphicFramePr>
        <p:xfrm>
          <a:off x="2105478" y="949234"/>
          <a:ext cx="7981043" cy="4788626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2589095" y="5723033"/>
            <a:ext cx="759895" cy="813811"/>
            <a:chOff x="1341088" y="2150855"/>
            <a:chExt cx="2996735" cy="320936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1341088" y="2556176"/>
              <a:ext cx="2996735" cy="2804040"/>
              <a:chOff x="2355850" y="3328988"/>
              <a:chExt cx="1431926" cy="1339851"/>
            </a:xfrm>
          </p:grpSpPr>
          <p:sp>
            <p:nvSpPr>
              <p:cNvPr id="10" name="Oval 20"/>
              <p:cNvSpPr>
                <a:spLocks noChangeArrowheads="1"/>
              </p:cNvSpPr>
              <p:nvPr/>
            </p:nvSpPr>
            <p:spPr bwMode="auto">
              <a:xfrm>
                <a:off x="3275013" y="3389313"/>
                <a:ext cx="11113" cy="111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Oval 48"/>
              <p:cNvSpPr>
                <a:spLocks noChangeArrowheads="1"/>
              </p:cNvSpPr>
              <p:nvPr/>
            </p:nvSpPr>
            <p:spPr bwMode="auto">
              <a:xfrm>
                <a:off x="2608263" y="3740151"/>
                <a:ext cx="927100" cy="928688"/>
              </a:xfrm>
              <a:prstGeom prst="ellipse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49"/>
              <p:cNvSpPr/>
              <p:nvPr/>
            </p:nvSpPr>
            <p:spPr bwMode="auto">
              <a:xfrm>
                <a:off x="2608263" y="3740151"/>
                <a:ext cx="817563" cy="854075"/>
              </a:xfrm>
              <a:custGeom>
                <a:gdLst>
                  <a:gd name="T0" fmla="*/ 216 w 216"/>
                  <a:gd name="T1" fmla="*/ 98 h 226"/>
                  <a:gd name="T2" fmla="*/ 189 w 216"/>
                  <a:gd name="T3" fmla="*/ 20 h 226"/>
                  <a:gd name="T4" fmla="*/ 123 w 216"/>
                  <a:gd name="T5" fmla="*/ 0 h 226"/>
                  <a:gd name="T6" fmla="*/ 0 w 216"/>
                  <a:gd name="T7" fmla="*/ 123 h 226"/>
                  <a:gd name="T8" fmla="*/ 45 w 216"/>
                  <a:gd name="T9" fmla="*/ 218 h 226"/>
                  <a:gd name="T10" fmla="*/ 88 w 216"/>
                  <a:gd name="T11" fmla="*/ 226 h 226"/>
                  <a:gd name="T12" fmla="*/ 216 w 216"/>
                  <a:gd name="T13" fmla="*/ 98 h 2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26">
                    <a:moveTo>
                      <a:pt x="216" y="98"/>
                    </a:moveTo>
                    <a:cubicBezTo>
                      <a:pt x="216" y="68"/>
                      <a:pt x="206" y="41"/>
                      <a:pt x="189" y="20"/>
                    </a:cubicBezTo>
                    <a:cubicBezTo>
                      <a:pt x="170" y="7"/>
                      <a:pt x="147" y="0"/>
                      <a:pt x="123" y="0"/>
                    </a:cubicBezTo>
                    <a:cubicBezTo>
                      <a:pt x="55" y="0"/>
                      <a:pt x="0" y="55"/>
                      <a:pt x="0" y="123"/>
                    </a:cubicBezTo>
                    <a:cubicBezTo>
                      <a:pt x="0" y="161"/>
                      <a:pt x="18" y="196"/>
                      <a:pt x="45" y="218"/>
                    </a:cubicBezTo>
                    <a:cubicBezTo>
                      <a:pt x="59" y="223"/>
                      <a:pt x="73" y="226"/>
                      <a:pt x="88" y="226"/>
                    </a:cubicBezTo>
                    <a:cubicBezTo>
                      <a:pt x="159" y="226"/>
                      <a:pt x="216" y="168"/>
                      <a:pt x="216" y="98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Oval 50"/>
              <p:cNvSpPr>
                <a:spLocks noChangeArrowheads="1"/>
              </p:cNvSpPr>
              <p:nvPr/>
            </p:nvSpPr>
            <p:spPr bwMode="auto">
              <a:xfrm>
                <a:off x="2786063" y="3416301"/>
                <a:ext cx="574675" cy="573088"/>
              </a:xfrm>
              <a:prstGeom prst="ellipse">
                <a:avLst/>
              </a:prstGeom>
              <a:solidFill>
                <a:srgbClr val="D34B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51"/>
              <p:cNvSpPr/>
              <p:nvPr/>
            </p:nvSpPr>
            <p:spPr bwMode="auto">
              <a:xfrm>
                <a:off x="3244850" y="3679826"/>
                <a:ext cx="115888" cy="381000"/>
              </a:xfrm>
              <a:custGeom>
                <a:gdLst>
                  <a:gd name="T0" fmla="*/ 31 w 31"/>
                  <a:gd name="T1" fmla="*/ 86 h 101"/>
                  <a:gd name="T2" fmla="*/ 15 w 31"/>
                  <a:gd name="T3" fmla="*/ 101 h 101"/>
                  <a:gd name="T4" fmla="*/ 15 w 31"/>
                  <a:gd name="T5" fmla="*/ 101 h 101"/>
                  <a:gd name="T6" fmla="*/ 0 w 31"/>
                  <a:gd name="T7" fmla="*/ 86 h 101"/>
                  <a:gd name="T8" fmla="*/ 0 w 31"/>
                  <a:gd name="T9" fmla="*/ 16 h 101"/>
                  <a:gd name="T10" fmla="*/ 15 w 31"/>
                  <a:gd name="T11" fmla="*/ 0 h 101"/>
                  <a:gd name="T12" fmla="*/ 15 w 31"/>
                  <a:gd name="T13" fmla="*/ 0 h 101"/>
                  <a:gd name="T14" fmla="*/ 31 w 31"/>
                  <a:gd name="T15" fmla="*/ 16 h 101"/>
                  <a:gd name="T16" fmla="*/ 31 w 31"/>
                  <a:gd name="T17" fmla="*/ 86 h 10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100">
                    <a:moveTo>
                      <a:pt x="31" y="86"/>
                    </a:moveTo>
                    <a:cubicBezTo>
                      <a:pt x="31" y="94"/>
                      <a:pt x="24" y="101"/>
                      <a:pt x="15" y="101"/>
                    </a:cubicBezTo>
                    <a:cubicBezTo>
                      <a:pt x="15" y="101"/>
                      <a:pt x="15" y="101"/>
                      <a:pt x="15" y="101"/>
                    </a:cubicBezTo>
                    <a:cubicBezTo>
                      <a:pt x="7" y="101"/>
                      <a:pt x="0" y="94"/>
                      <a:pt x="0" y="8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4" y="0"/>
                      <a:pt x="31" y="7"/>
                      <a:pt x="31" y="16"/>
                    </a:cubicBezTo>
                    <a:lnTo>
                      <a:pt x="31" y="86"/>
                    </a:lnTo>
                    <a:close/>
                  </a:path>
                </a:pathLst>
              </a:custGeom>
              <a:solidFill>
                <a:srgbClr val="D34B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Oval 52"/>
              <p:cNvSpPr>
                <a:spLocks noChangeArrowheads="1"/>
              </p:cNvSpPr>
              <p:nvPr/>
            </p:nvSpPr>
            <p:spPr bwMode="auto">
              <a:xfrm>
                <a:off x="2786063" y="3328988"/>
                <a:ext cx="574675" cy="573088"/>
              </a:xfrm>
              <a:prstGeom prst="ellipse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53"/>
              <p:cNvSpPr/>
              <p:nvPr/>
            </p:nvSpPr>
            <p:spPr bwMode="auto">
              <a:xfrm>
                <a:off x="2786063" y="3328988"/>
                <a:ext cx="533400" cy="531813"/>
              </a:xfrm>
              <a:custGeom>
                <a:gdLst>
                  <a:gd name="T0" fmla="*/ 141 w 141"/>
                  <a:gd name="T1" fmla="*/ 56 h 141"/>
                  <a:gd name="T2" fmla="*/ 137 w 141"/>
                  <a:gd name="T3" fmla="*/ 32 h 141"/>
                  <a:gd name="T4" fmla="*/ 76 w 141"/>
                  <a:gd name="T5" fmla="*/ 0 h 141"/>
                  <a:gd name="T6" fmla="*/ 0 w 141"/>
                  <a:gd name="T7" fmla="*/ 76 h 141"/>
                  <a:gd name="T8" fmla="*/ 32 w 141"/>
                  <a:gd name="T9" fmla="*/ 138 h 141"/>
                  <a:gd name="T10" fmla="*/ 56 w 141"/>
                  <a:gd name="T11" fmla="*/ 141 h 141"/>
                  <a:gd name="T12" fmla="*/ 141 w 141"/>
                  <a:gd name="T13" fmla="*/ 56 h 14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1">
                    <a:moveTo>
                      <a:pt x="141" y="56"/>
                    </a:moveTo>
                    <a:cubicBezTo>
                      <a:pt x="141" y="47"/>
                      <a:pt x="140" y="39"/>
                      <a:pt x="137" y="32"/>
                    </a:cubicBezTo>
                    <a:cubicBezTo>
                      <a:pt x="124" y="12"/>
                      <a:pt x="101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01"/>
                      <a:pt x="12" y="124"/>
                      <a:pt x="32" y="138"/>
                    </a:cubicBezTo>
                    <a:cubicBezTo>
                      <a:pt x="39" y="140"/>
                      <a:pt x="47" y="141"/>
                      <a:pt x="56" y="141"/>
                    </a:cubicBezTo>
                    <a:cubicBezTo>
                      <a:pt x="103" y="141"/>
                      <a:pt x="141" y="103"/>
                      <a:pt x="141" y="56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Oval 54"/>
              <p:cNvSpPr>
                <a:spLocks noChangeArrowheads="1"/>
              </p:cNvSpPr>
              <p:nvPr/>
            </p:nvSpPr>
            <p:spPr bwMode="auto">
              <a:xfrm>
                <a:off x="2944813" y="3509963"/>
                <a:ext cx="68263" cy="68263"/>
              </a:xfrm>
              <a:prstGeom prst="ellipse">
                <a:avLst/>
              </a:prstGeom>
              <a:solidFill>
                <a:srgbClr val="474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Oval 55"/>
              <p:cNvSpPr>
                <a:spLocks noChangeArrowheads="1"/>
              </p:cNvSpPr>
              <p:nvPr/>
            </p:nvSpPr>
            <p:spPr bwMode="auto">
              <a:xfrm>
                <a:off x="3130550" y="3509963"/>
                <a:ext cx="68263" cy="68263"/>
              </a:xfrm>
              <a:prstGeom prst="ellipse">
                <a:avLst/>
              </a:prstGeom>
              <a:solidFill>
                <a:srgbClr val="474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Oval 56"/>
              <p:cNvSpPr>
                <a:spLocks noChangeArrowheads="1"/>
              </p:cNvSpPr>
              <p:nvPr/>
            </p:nvSpPr>
            <p:spPr bwMode="auto">
              <a:xfrm>
                <a:off x="3028950" y="4024313"/>
                <a:ext cx="93663" cy="93663"/>
              </a:xfrm>
              <a:prstGeom prst="ellipse">
                <a:avLst/>
              </a:pr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57"/>
              <p:cNvSpPr>
                <a:spLocks noChangeArrowheads="1"/>
              </p:cNvSpPr>
              <p:nvPr/>
            </p:nvSpPr>
            <p:spPr bwMode="auto">
              <a:xfrm>
                <a:off x="3028950" y="4175126"/>
                <a:ext cx="93663" cy="93663"/>
              </a:xfrm>
              <a:prstGeom prst="ellipse">
                <a:avLst/>
              </a:pr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Oval 58"/>
              <p:cNvSpPr>
                <a:spLocks noChangeArrowheads="1"/>
              </p:cNvSpPr>
              <p:nvPr/>
            </p:nvSpPr>
            <p:spPr bwMode="auto">
              <a:xfrm>
                <a:off x="3021013" y="4019551"/>
                <a:ext cx="95250" cy="904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Oval 59"/>
              <p:cNvSpPr>
                <a:spLocks noChangeArrowheads="1"/>
              </p:cNvSpPr>
              <p:nvPr/>
            </p:nvSpPr>
            <p:spPr bwMode="auto">
              <a:xfrm>
                <a:off x="3021013" y="4170363"/>
                <a:ext cx="95250" cy="952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60"/>
              <p:cNvSpPr/>
              <p:nvPr/>
            </p:nvSpPr>
            <p:spPr bwMode="auto">
              <a:xfrm>
                <a:off x="2960688" y="3729038"/>
                <a:ext cx="227013" cy="76200"/>
              </a:xfrm>
              <a:custGeom>
                <a:gdLst>
                  <a:gd name="T0" fmla="*/ 29 w 60"/>
                  <a:gd name="T1" fmla="*/ 20 h 20"/>
                  <a:gd name="T2" fmla="*/ 0 w 60"/>
                  <a:gd name="T3" fmla="*/ 5 h 20"/>
                  <a:gd name="T4" fmla="*/ 1 w 60"/>
                  <a:gd name="T5" fmla="*/ 3 h 20"/>
                  <a:gd name="T6" fmla="*/ 4 w 60"/>
                  <a:gd name="T7" fmla="*/ 3 h 20"/>
                  <a:gd name="T8" fmla="*/ 29 w 60"/>
                  <a:gd name="T9" fmla="*/ 16 h 20"/>
                  <a:gd name="T10" fmla="*/ 56 w 60"/>
                  <a:gd name="T11" fmla="*/ 1 h 20"/>
                  <a:gd name="T12" fmla="*/ 58 w 60"/>
                  <a:gd name="T13" fmla="*/ 1 h 20"/>
                  <a:gd name="T14" fmla="*/ 59 w 60"/>
                  <a:gd name="T15" fmla="*/ 4 h 20"/>
                  <a:gd name="T16" fmla="*/ 29 w 60"/>
                  <a:gd name="T17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20">
                    <a:moveTo>
                      <a:pt x="29" y="20"/>
                    </a:moveTo>
                    <a:cubicBezTo>
                      <a:pt x="18" y="20"/>
                      <a:pt x="7" y="14"/>
                      <a:pt x="0" y="5"/>
                    </a:cubicBezTo>
                    <a:cubicBezTo>
                      <a:pt x="0" y="5"/>
                      <a:pt x="0" y="3"/>
                      <a:pt x="1" y="3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10" y="11"/>
                      <a:pt x="19" y="16"/>
                      <a:pt x="29" y="16"/>
                    </a:cubicBezTo>
                    <a:cubicBezTo>
                      <a:pt x="40" y="16"/>
                      <a:pt x="50" y="10"/>
                      <a:pt x="56" y="1"/>
                    </a:cubicBezTo>
                    <a:cubicBezTo>
                      <a:pt x="56" y="0"/>
                      <a:pt x="57" y="0"/>
                      <a:pt x="58" y="1"/>
                    </a:cubicBezTo>
                    <a:cubicBezTo>
                      <a:pt x="59" y="1"/>
                      <a:pt x="60" y="3"/>
                      <a:pt x="59" y="4"/>
                    </a:cubicBezTo>
                    <a:cubicBezTo>
                      <a:pt x="52" y="14"/>
                      <a:pt x="41" y="20"/>
                      <a:pt x="29" y="2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Oval 64"/>
              <p:cNvSpPr>
                <a:spLocks noChangeArrowheads="1"/>
              </p:cNvSpPr>
              <p:nvPr/>
            </p:nvSpPr>
            <p:spPr bwMode="auto">
              <a:xfrm>
                <a:off x="3043238" y="3592513"/>
                <a:ext cx="60325" cy="60325"/>
              </a:xfrm>
              <a:prstGeom prst="ellipse">
                <a:avLst/>
              </a:prstGeom>
              <a:solidFill>
                <a:srgbClr val="F158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65"/>
              <p:cNvSpPr/>
              <p:nvPr/>
            </p:nvSpPr>
            <p:spPr bwMode="auto">
              <a:xfrm>
                <a:off x="3043238" y="3630613"/>
                <a:ext cx="57150" cy="82550"/>
              </a:xfrm>
              <a:custGeom>
                <a:gdLst>
                  <a:gd name="T0" fmla="*/ 0 w 36"/>
                  <a:gd name="T1" fmla="*/ 0 h 52"/>
                  <a:gd name="T2" fmla="*/ 19 w 36"/>
                  <a:gd name="T3" fmla="*/ 52 h 52"/>
                  <a:gd name="T4" fmla="*/ 36 w 36"/>
                  <a:gd name="T5" fmla="*/ 0 h 52"/>
                  <a:gd name="T6" fmla="*/ 0 w 36"/>
                  <a:gd name="T7" fmla="*/ 0 h 5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52">
                    <a:moveTo>
                      <a:pt x="0" y="0"/>
                    </a:moveTo>
                    <a:lnTo>
                      <a:pt x="19" y="52"/>
                    </a:lnTo>
                    <a:lnTo>
                      <a:pt x="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58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8"/>
              <p:cNvSpPr/>
              <p:nvPr/>
            </p:nvSpPr>
            <p:spPr bwMode="auto">
              <a:xfrm>
                <a:off x="2355850" y="3770313"/>
                <a:ext cx="393700" cy="241300"/>
              </a:xfrm>
              <a:custGeom>
                <a:gdLst>
                  <a:gd name="T0" fmla="*/ 97 w 104"/>
                  <a:gd name="T1" fmla="*/ 64 h 64"/>
                  <a:gd name="T2" fmla="*/ 94 w 104"/>
                  <a:gd name="T3" fmla="*/ 63 h 64"/>
                  <a:gd name="T4" fmla="*/ 4 w 104"/>
                  <a:gd name="T5" fmla="*/ 12 h 64"/>
                  <a:gd name="T6" fmla="*/ 2 w 104"/>
                  <a:gd name="T7" fmla="*/ 4 h 64"/>
                  <a:gd name="T8" fmla="*/ 10 w 104"/>
                  <a:gd name="T9" fmla="*/ 2 h 64"/>
                  <a:gd name="T10" fmla="*/ 100 w 104"/>
                  <a:gd name="T11" fmla="*/ 53 h 64"/>
                  <a:gd name="T12" fmla="*/ 102 w 104"/>
                  <a:gd name="T13" fmla="*/ 61 h 64"/>
                  <a:gd name="T14" fmla="*/ 97 w 104"/>
                  <a:gd name="T15" fmla="*/ 64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64">
                    <a:moveTo>
                      <a:pt x="97" y="64"/>
                    </a:moveTo>
                    <a:cubicBezTo>
                      <a:pt x="96" y="64"/>
                      <a:pt x="95" y="64"/>
                      <a:pt x="94" y="6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103" y="54"/>
                      <a:pt x="104" y="58"/>
                      <a:pt x="102" y="61"/>
                    </a:cubicBezTo>
                    <a:cubicBezTo>
                      <a:pt x="101" y="63"/>
                      <a:pt x="99" y="64"/>
                      <a:pt x="97" y="64"/>
                    </a:cubicBezTo>
                    <a:close/>
                  </a:path>
                </a:pathLst>
              </a:custGeom>
              <a:solidFill>
                <a:srgbClr val="A97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69"/>
              <p:cNvSpPr/>
              <p:nvPr/>
            </p:nvSpPr>
            <p:spPr bwMode="auto">
              <a:xfrm>
                <a:off x="2408238" y="3706813"/>
                <a:ext cx="95250" cy="161925"/>
              </a:xfrm>
              <a:custGeom>
                <a:gdLst>
                  <a:gd name="T0" fmla="*/ 18 w 25"/>
                  <a:gd name="T1" fmla="*/ 43 h 43"/>
                  <a:gd name="T2" fmla="*/ 12 w 25"/>
                  <a:gd name="T3" fmla="*/ 39 h 43"/>
                  <a:gd name="T4" fmla="*/ 2 w 25"/>
                  <a:gd name="T5" fmla="*/ 8 h 43"/>
                  <a:gd name="T6" fmla="*/ 5 w 25"/>
                  <a:gd name="T7" fmla="*/ 1 h 43"/>
                  <a:gd name="T8" fmla="*/ 13 w 25"/>
                  <a:gd name="T9" fmla="*/ 5 h 43"/>
                  <a:gd name="T10" fmla="*/ 24 w 25"/>
                  <a:gd name="T11" fmla="*/ 35 h 43"/>
                  <a:gd name="T12" fmla="*/ 20 w 25"/>
                  <a:gd name="T13" fmla="*/ 43 h 43"/>
                  <a:gd name="T14" fmla="*/ 18 w 25"/>
                  <a:gd name="T15" fmla="*/ 43 h 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43">
                    <a:moveTo>
                      <a:pt x="18" y="43"/>
                    </a:moveTo>
                    <a:cubicBezTo>
                      <a:pt x="15" y="43"/>
                      <a:pt x="13" y="42"/>
                      <a:pt x="12" y="3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5"/>
                      <a:pt x="2" y="2"/>
                      <a:pt x="5" y="1"/>
                    </a:cubicBezTo>
                    <a:cubicBezTo>
                      <a:pt x="8" y="0"/>
                      <a:pt x="12" y="1"/>
                      <a:pt x="13" y="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5" y="38"/>
                      <a:pt x="23" y="42"/>
                      <a:pt x="20" y="43"/>
                    </a:cubicBezTo>
                    <a:cubicBezTo>
                      <a:pt x="19" y="43"/>
                      <a:pt x="18" y="43"/>
                      <a:pt x="18" y="43"/>
                    </a:cubicBezTo>
                    <a:close/>
                  </a:path>
                </a:pathLst>
              </a:custGeom>
              <a:solidFill>
                <a:srgbClr val="A97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70"/>
              <p:cNvSpPr/>
              <p:nvPr/>
            </p:nvSpPr>
            <p:spPr bwMode="auto">
              <a:xfrm>
                <a:off x="3398838" y="3770313"/>
                <a:ext cx="388938" cy="241300"/>
              </a:xfrm>
              <a:custGeom>
                <a:gdLst>
                  <a:gd name="T0" fmla="*/ 6 w 103"/>
                  <a:gd name="T1" fmla="*/ 64 h 64"/>
                  <a:gd name="T2" fmla="*/ 1 w 103"/>
                  <a:gd name="T3" fmla="*/ 61 h 64"/>
                  <a:gd name="T4" fmla="*/ 3 w 103"/>
                  <a:gd name="T5" fmla="*/ 53 h 64"/>
                  <a:gd name="T6" fmla="*/ 93 w 103"/>
                  <a:gd name="T7" fmla="*/ 2 h 64"/>
                  <a:gd name="T8" fmla="*/ 102 w 103"/>
                  <a:gd name="T9" fmla="*/ 4 h 64"/>
                  <a:gd name="T10" fmla="*/ 99 w 103"/>
                  <a:gd name="T11" fmla="*/ 12 h 64"/>
                  <a:gd name="T12" fmla="*/ 9 w 103"/>
                  <a:gd name="T13" fmla="*/ 63 h 64"/>
                  <a:gd name="T14" fmla="*/ 6 w 103"/>
                  <a:gd name="T15" fmla="*/ 64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64">
                    <a:moveTo>
                      <a:pt x="6" y="64"/>
                    </a:moveTo>
                    <a:cubicBezTo>
                      <a:pt x="4" y="64"/>
                      <a:pt x="2" y="63"/>
                      <a:pt x="1" y="61"/>
                    </a:cubicBezTo>
                    <a:cubicBezTo>
                      <a:pt x="0" y="58"/>
                      <a:pt x="1" y="54"/>
                      <a:pt x="3" y="53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6" y="0"/>
                      <a:pt x="100" y="1"/>
                      <a:pt x="102" y="4"/>
                    </a:cubicBezTo>
                    <a:cubicBezTo>
                      <a:pt x="103" y="7"/>
                      <a:pt x="102" y="11"/>
                      <a:pt x="99" y="12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8" y="64"/>
                      <a:pt x="7" y="64"/>
                      <a:pt x="6" y="64"/>
                    </a:cubicBezTo>
                    <a:close/>
                  </a:path>
                </a:pathLst>
              </a:custGeom>
              <a:solidFill>
                <a:srgbClr val="A97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69"/>
              <p:cNvSpPr/>
              <p:nvPr/>
            </p:nvSpPr>
            <p:spPr bwMode="auto">
              <a:xfrm flipH="1">
                <a:off x="3613151" y="3706813"/>
                <a:ext cx="95250" cy="161925"/>
              </a:xfrm>
              <a:custGeom>
                <a:gdLst>
                  <a:gd name="T0" fmla="*/ 18 w 25"/>
                  <a:gd name="T1" fmla="*/ 43 h 43"/>
                  <a:gd name="T2" fmla="*/ 12 w 25"/>
                  <a:gd name="T3" fmla="*/ 39 h 43"/>
                  <a:gd name="T4" fmla="*/ 2 w 25"/>
                  <a:gd name="T5" fmla="*/ 8 h 43"/>
                  <a:gd name="T6" fmla="*/ 5 w 25"/>
                  <a:gd name="T7" fmla="*/ 1 h 43"/>
                  <a:gd name="T8" fmla="*/ 13 w 25"/>
                  <a:gd name="T9" fmla="*/ 5 h 43"/>
                  <a:gd name="T10" fmla="*/ 24 w 25"/>
                  <a:gd name="T11" fmla="*/ 35 h 43"/>
                  <a:gd name="T12" fmla="*/ 20 w 25"/>
                  <a:gd name="T13" fmla="*/ 43 h 43"/>
                  <a:gd name="T14" fmla="*/ 18 w 25"/>
                  <a:gd name="T15" fmla="*/ 43 h 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43">
                    <a:moveTo>
                      <a:pt x="18" y="43"/>
                    </a:moveTo>
                    <a:cubicBezTo>
                      <a:pt x="15" y="43"/>
                      <a:pt x="13" y="42"/>
                      <a:pt x="12" y="3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5"/>
                      <a:pt x="2" y="2"/>
                      <a:pt x="5" y="1"/>
                    </a:cubicBezTo>
                    <a:cubicBezTo>
                      <a:pt x="8" y="0"/>
                      <a:pt x="12" y="1"/>
                      <a:pt x="13" y="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5" y="38"/>
                      <a:pt x="23" y="42"/>
                      <a:pt x="20" y="43"/>
                    </a:cubicBezTo>
                    <a:cubicBezTo>
                      <a:pt x="19" y="43"/>
                      <a:pt x="18" y="43"/>
                      <a:pt x="18" y="43"/>
                    </a:cubicBezTo>
                    <a:close/>
                  </a:path>
                </a:pathLst>
              </a:custGeom>
              <a:solidFill>
                <a:srgbClr val="A97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" name="Freeform 26"/>
            <p:cNvSpPr/>
            <p:nvPr/>
          </p:nvSpPr>
          <p:spPr bwMode="auto">
            <a:xfrm>
              <a:off x="2112728" y="2150855"/>
              <a:ext cx="1425277" cy="671092"/>
            </a:xfrm>
            <a:custGeom>
              <a:gdLst>
                <a:gd name="T0" fmla="*/ 88 w 94"/>
                <a:gd name="T1" fmla="*/ 30 h 44"/>
                <a:gd name="T2" fmla="*/ 74 w 94"/>
                <a:gd name="T3" fmla="*/ 30 h 44"/>
                <a:gd name="T4" fmla="*/ 74 w 94"/>
                <a:gd name="T5" fmla="*/ 5 h 44"/>
                <a:gd name="T6" fmla="*/ 69 w 94"/>
                <a:gd name="T7" fmla="*/ 0 h 44"/>
                <a:gd name="T8" fmla="*/ 26 w 94"/>
                <a:gd name="T9" fmla="*/ 0 h 44"/>
                <a:gd name="T10" fmla="*/ 21 w 94"/>
                <a:gd name="T11" fmla="*/ 5 h 44"/>
                <a:gd name="T12" fmla="*/ 21 w 94"/>
                <a:gd name="T13" fmla="*/ 30 h 44"/>
                <a:gd name="T14" fmla="*/ 6 w 94"/>
                <a:gd name="T15" fmla="*/ 30 h 44"/>
                <a:gd name="T16" fmla="*/ 0 w 94"/>
                <a:gd name="T17" fmla="*/ 37 h 44"/>
                <a:gd name="T18" fmla="*/ 6 w 94"/>
                <a:gd name="T19" fmla="*/ 44 h 44"/>
                <a:gd name="T20" fmla="*/ 88 w 94"/>
                <a:gd name="T21" fmla="*/ 44 h 44"/>
                <a:gd name="T22" fmla="*/ 94 w 94"/>
                <a:gd name="T23" fmla="*/ 37 h 44"/>
                <a:gd name="T24" fmla="*/ 88 w 94"/>
                <a:gd name="T25" fmla="*/ 3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44">
                  <a:moveTo>
                    <a:pt x="88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2"/>
                    <a:pt x="72" y="0"/>
                    <a:pt x="69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2"/>
                    <a:pt x="21" y="5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33"/>
                    <a:pt x="0" y="37"/>
                  </a:cubicBezTo>
                  <a:cubicBezTo>
                    <a:pt x="0" y="41"/>
                    <a:pt x="3" y="44"/>
                    <a:pt x="6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1" y="44"/>
                    <a:pt x="94" y="41"/>
                    <a:pt x="94" y="37"/>
                  </a:cubicBezTo>
                  <a:cubicBezTo>
                    <a:pt x="94" y="33"/>
                    <a:pt x="91" y="30"/>
                    <a:pt x="88" y="30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26019" y="5684215"/>
            <a:ext cx="788881" cy="832093"/>
            <a:chOff x="1614488" y="1738313"/>
            <a:chExt cx="2376488" cy="2506662"/>
          </a:xfrm>
        </p:grpSpPr>
        <p:sp>
          <p:nvSpPr>
            <p:cNvPr id="33" name="Freeform 16"/>
            <p:cNvSpPr/>
            <p:nvPr/>
          </p:nvSpPr>
          <p:spPr bwMode="auto">
            <a:xfrm>
              <a:off x="3084513" y="2892425"/>
              <a:ext cx="611188" cy="425450"/>
            </a:xfrm>
            <a:custGeom>
              <a:gdLst>
                <a:gd name="T0" fmla="*/ 283 w 460"/>
                <a:gd name="T1" fmla="*/ 17 h 321"/>
                <a:gd name="T2" fmla="*/ 263 w 460"/>
                <a:gd name="T3" fmla="*/ 24 h 321"/>
                <a:gd name="T4" fmla="*/ 0 w 460"/>
                <a:gd name="T5" fmla="*/ 111 h 321"/>
                <a:gd name="T6" fmla="*/ 26 w 460"/>
                <a:gd name="T7" fmla="*/ 216 h 321"/>
                <a:gd name="T8" fmla="*/ 52 w 460"/>
                <a:gd name="T9" fmla="*/ 321 h 321"/>
                <a:gd name="T10" fmla="*/ 325 w 460"/>
                <a:gd name="T11" fmla="*/ 277 h 321"/>
                <a:gd name="T12" fmla="*/ 346 w 460"/>
                <a:gd name="T13" fmla="*/ 273 h 321"/>
                <a:gd name="T14" fmla="*/ 442 w 460"/>
                <a:gd name="T15" fmla="*/ 114 h 321"/>
                <a:gd name="T16" fmla="*/ 283 w 460"/>
                <a:gd name="T17" fmla="*/ 17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321">
                  <a:moveTo>
                    <a:pt x="283" y="17"/>
                  </a:moveTo>
                  <a:cubicBezTo>
                    <a:pt x="276" y="19"/>
                    <a:pt x="269" y="21"/>
                    <a:pt x="263" y="2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" y="216"/>
                    <a:pt x="26" y="216"/>
                    <a:pt x="26" y="216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325" y="277"/>
                    <a:pt x="325" y="277"/>
                    <a:pt x="325" y="277"/>
                  </a:cubicBezTo>
                  <a:cubicBezTo>
                    <a:pt x="332" y="276"/>
                    <a:pt x="339" y="275"/>
                    <a:pt x="346" y="273"/>
                  </a:cubicBezTo>
                  <a:cubicBezTo>
                    <a:pt x="416" y="256"/>
                    <a:pt x="460" y="185"/>
                    <a:pt x="442" y="114"/>
                  </a:cubicBezTo>
                  <a:cubicBezTo>
                    <a:pt x="425" y="43"/>
                    <a:pt x="354" y="0"/>
                    <a:pt x="283" y="17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3357563" y="2940050"/>
              <a:ext cx="288925" cy="288925"/>
            </a:xfrm>
            <a:custGeom>
              <a:gdLst>
                <a:gd name="T0" fmla="*/ 205 w 218"/>
                <a:gd name="T1" fmla="*/ 86 h 218"/>
                <a:gd name="T2" fmla="*/ 132 w 218"/>
                <a:gd name="T3" fmla="*/ 205 h 218"/>
                <a:gd name="T4" fmla="*/ 13 w 218"/>
                <a:gd name="T5" fmla="*/ 133 h 218"/>
                <a:gd name="T6" fmla="*/ 85 w 218"/>
                <a:gd name="T7" fmla="*/ 13 h 218"/>
                <a:gd name="T8" fmla="*/ 205 w 218"/>
                <a:gd name="T9" fmla="*/ 86 h 2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205" y="86"/>
                  </a:moveTo>
                  <a:cubicBezTo>
                    <a:pt x="218" y="139"/>
                    <a:pt x="185" y="192"/>
                    <a:pt x="132" y="205"/>
                  </a:cubicBezTo>
                  <a:cubicBezTo>
                    <a:pt x="79" y="218"/>
                    <a:pt x="26" y="186"/>
                    <a:pt x="13" y="133"/>
                  </a:cubicBezTo>
                  <a:cubicBezTo>
                    <a:pt x="0" y="80"/>
                    <a:pt x="32" y="26"/>
                    <a:pt x="85" y="13"/>
                  </a:cubicBezTo>
                  <a:cubicBezTo>
                    <a:pt x="138" y="0"/>
                    <a:pt x="192" y="33"/>
                    <a:pt x="205" y="86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1909763" y="2892425"/>
              <a:ext cx="611188" cy="425450"/>
            </a:xfrm>
            <a:custGeom>
              <a:gdLst>
                <a:gd name="T0" fmla="*/ 177 w 460"/>
                <a:gd name="T1" fmla="*/ 17 h 321"/>
                <a:gd name="T2" fmla="*/ 197 w 460"/>
                <a:gd name="T3" fmla="*/ 24 h 321"/>
                <a:gd name="T4" fmla="*/ 460 w 460"/>
                <a:gd name="T5" fmla="*/ 111 h 321"/>
                <a:gd name="T6" fmla="*/ 434 w 460"/>
                <a:gd name="T7" fmla="*/ 216 h 321"/>
                <a:gd name="T8" fmla="*/ 408 w 460"/>
                <a:gd name="T9" fmla="*/ 321 h 321"/>
                <a:gd name="T10" fmla="*/ 135 w 460"/>
                <a:gd name="T11" fmla="*/ 277 h 321"/>
                <a:gd name="T12" fmla="*/ 114 w 460"/>
                <a:gd name="T13" fmla="*/ 273 h 321"/>
                <a:gd name="T14" fmla="*/ 18 w 460"/>
                <a:gd name="T15" fmla="*/ 114 h 321"/>
                <a:gd name="T16" fmla="*/ 177 w 460"/>
                <a:gd name="T17" fmla="*/ 17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321">
                  <a:moveTo>
                    <a:pt x="177" y="17"/>
                  </a:moveTo>
                  <a:cubicBezTo>
                    <a:pt x="184" y="19"/>
                    <a:pt x="191" y="21"/>
                    <a:pt x="197" y="24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34" y="216"/>
                    <a:pt x="434" y="216"/>
                    <a:pt x="434" y="216"/>
                  </a:cubicBezTo>
                  <a:cubicBezTo>
                    <a:pt x="408" y="321"/>
                    <a:pt x="408" y="321"/>
                    <a:pt x="408" y="321"/>
                  </a:cubicBezTo>
                  <a:cubicBezTo>
                    <a:pt x="135" y="277"/>
                    <a:pt x="135" y="277"/>
                    <a:pt x="135" y="277"/>
                  </a:cubicBezTo>
                  <a:cubicBezTo>
                    <a:pt x="128" y="276"/>
                    <a:pt x="121" y="275"/>
                    <a:pt x="114" y="273"/>
                  </a:cubicBezTo>
                  <a:cubicBezTo>
                    <a:pt x="44" y="256"/>
                    <a:pt x="0" y="185"/>
                    <a:pt x="18" y="114"/>
                  </a:cubicBezTo>
                  <a:cubicBezTo>
                    <a:pt x="35" y="43"/>
                    <a:pt x="106" y="0"/>
                    <a:pt x="177" y="17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9"/>
            <p:cNvSpPr/>
            <p:nvPr/>
          </p:nvSpPr>
          <p:spPr bwMode="auto">
            <a:xfrm>
              <a:off x="1958976" y="2940050"/>
              <a:ext cx="288925" cy="288925"/>
            </a:xfrm>
            <a:custGeom>
              <a:gdLst>
                <a:gd name="T0" fmla="*/ 13 w 218"/>
                <a:gd name="T1" fmla="*/ 86 h 218"/>
                <a:gd name="T2" fmla="*/ 86 w 218"/>
                <a:gd name="T3" fmla="*/ 205 h 218"/>
                <a:gd name="T4" fmla="*/ 205 w 218"/>
                <a:gd name="T5" fmla="*/ 133 h 218"/>
                <a:gd name="T6" fmla="*/ 133 w 218"/>
                <a:gd name="T7" fmla="*/ 13 h 218"/>
                <a:gd name="T8" fmla="*/ 13 w 218"/>
                <a:gd name="T9" fmla="*/ 86 h 2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13" y="86"/>
                  </a:moveTo>
                  <a:cubicBezTo>
                    <a:pt x="0" y="139"/>
                    <a:pt x="33" y="192"/>
                    <a:pt x="86" y="205"/>
                  </a:cubicBezTo>
                  <a:cubicBezTo>
                    <a:pt x="139" y="218"/>
                    <a:pt x="192" y="186"/>
                    <a:pt x="205" y="133"/>
                  </a:cubicBezTo>
                  <a:cubicBezTo>
                    <a:pt x="218" y="80"/>
                    <a:pt x="186" y="26"/>
                    <a:pt x="133" y="13"/>
                  </a:cubicBezTo>
                  <a:cubicBezTo>
                    <a:pt x="80" y="0"/>
                    <a:pt x="26" y="33"/>
                    <a:pt x="13" y="86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0"/>
            <p:cNvSpPr/>
            <p:nvPr/>
          </p:nvSpPr>
          <p:spPr bwMode="auto">
            <a:xfrm>
              <a:off x="1614488" y="2968625"/>
              <a:ext cx="2376488" cy="1146175"/>
            </a:xfrm>
            <a:custGeom>
              <a:gdLst>
                <a:gd name="T0" fmla="*/ 1074 w 1788"/>
                <a:gd name="T1" fmla="*/ 0 h 862"/>
                <a:gd name="T2" fmla="*/ 894 w 1788"/>
                <a:gd name="T3" fmla="*/ 0 h 862"/>
                <a:gd name="T4" fmla="*/ 714 w 1788"/>
                <a:gd name="T5" fmla="*/ 0 h 862"/>
                <a:gd name="T6" fmla="*/ 894 w 1788"/>
                <a:gd name="T7" fmla="*/ 862 h 862"/>
                <a:gd name="T8" fmla="*/ 1074 w 1788"/>
                <a:gd name="T9" fmla="*/ 0 h 8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8" h="862">
                  <a:moveTo>
                    <a:pt x="1074" y="0"/>
                  </a:moveTo>
                  <a:cubicBezTo>
                    <a:pt x="894" y="0"/>
                    <a:pt x="894" y="0"/>
                    <a:pt x="894" y="0"/>
                  </a:cubicBezTo>
                  <a:cubicBezTo>
                    <a:pt x="714" y="0"/>
                    <a:pt x="714" y="0"/>
                    <a:pt x="714" y="0"/>
                  </a:cubicBezTo>
                  <a:cubicBezTo>
                    <a:pt x="714" y="0"/>
                    <a:pt x="0" y="862"/>
                    <a:pt x="894" y="862"/>
                  </a:cubicBezTo>
                  <a:cubicBezTo>
                    <a:pt x="1788" y="862"/>
                    <a:pt x="1074" y="0"/>
                    <a:pt x="1074" y="0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2"/>
            <p:cNvSpPr/>
            <p:nvPr/>
          </p:nvSpPr>
          <p:spPr bwMode="auto">
            <a:xfrm>
              <a:off x="2011363" y="2968625"/>
              <a:ext cx="1582738" cy="763588"/>
            </a:xfrm>
            <a:custGeom>
              <a:gdLst>
                <a:gd name="T0" fmla="*/ 716 w 1192"/>
                <a:gd name="T1" fmla="*/ 0 h 575"/>
                <a:gd name="T2" fmla="*/ 596 w 1192"/>
                <a:gd name="T3" fmla="*/ 0 h 575"/>
                <a:gd name="T4" fmla="*/ 476 w 1192"/>
                <a:gd name="T5" fmla="*/ 0 h 575"/>
                <a:gd name="T6" fmla="*/ 596 w 1192"/>
                <a:gd name="T7" fmla="*/ 575 h 575"/>
                <a:gd name="T8" fmla="*/ 716 w 1192"/>
                <a:gd name="T9" fmla="*/ 0 h 5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2" h="575">
                  <a:moveTo>
                    <a:pt x="716" y="0"/>
                  </a:moveTo>
                  <a:cubicBezTo>
                    <a:pt x="596" y="0"/>
                    <a:pt x="596" y="0"/>
                    <a:pt x="596" y="0"/>
                  </a:cubicBezTo>
                  <a:cubicBezTo>
                    <a:pt x="476" y="0"/>
                    <a:pt x="476" y="0"/>
                    <a:pt x="476" y="0"/>
                  </a:cubicBezTo>
                  <a:cubicBezTo>
                    <a:pt x="476" y="0"/>
                    <a:pt x="0" y="575"/>
                    <a:pt x="596" y="575"/>
                  </a:cubicBezTo>
                  <a:cubicBezTo>
                    <a:pt x="1192" y="575"/>
                    <a:pt x="716" y="0"/>
                    <a:pt x="716" y="0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3"/>
            <p:cNvSpPr/>
            <p:nvPr/>
          </p:nvSpPr>
          <p:spPr bwMode="auto">
            <a:xfrm>
              <a:off x="2011363" y="2968625"/>
              <a:ext cx="1582738" cy="763588"/>
            </a:xfrm>
            <a:custGeom>
              <a:gdLst>
                <a:gd name="T0" fmla="*/ 716 w 1192"/>
                <a:gd name="T1" fmla="*/ 0 h 575"/>
                <a:gd name="T2" fmla="*/ 596 w 1192"/>
                <a:gd name="T3" fmla="*/ 0 h 575"/>
                <a:gd name="T4" fmla="*/ 476 w 1192"/>
                <a:gd name="T5" fmla="*/ 0 h 575"/>
                <a:gd name="T6" fmla="*/ 596 w 1192"/>
                <a:gd name="T7" fmla="*/ 575 h 575"/>
                <a:gd name="T8" fmla="*/ 716 w 1192"/>
                <a:gd name="T9" fmla="*/ 0 h 5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2" h="575">
                  <a:moveTo>
                    <a:pt x="716" y="0"/>
                  </a:moveTo>
                  <a:cubicBezTo>
                    <a:pt x="596" y="0"/>
                    <a:pt x="596" y="0"/>
                    <a:pt x="596" y="0"/>
                  </a:cubicBezTo>
                  <a:cubicBezTo>
                    <a:pt x="476" y="0"/>
                    <a:pt x="476" y="0"/>
                    <a:pt x="476" y="0"/>
                  </a:cubicBezTo>
                  <a:cubicBezTo>
                    <a:pt x="476" y="0"/>
                    <a:pt x="0" y="575"/>
                    <a:pt x="596" y="575"/>
                  </a:cubicBezTo>
                  <a:cubicBezTo>
                    <a:pt x="1192" y="575"/>
                    <a:pt x="716" y="0"/>
                    <a:pt x="716" y="0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24"/>
            <p:cNvSpPr>
              <a:spLocks noChangeArrowheads="1"/>
            </p:cNvSpPr>
            <p:nvPr/>
          </p:nvSpPr>
          <p:spPr bwMode="auto">
            <a:xfrm>
              <a:off x="2078038" y="1738313"/>
              <a:ext cx="504825" cy="5048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25"/>
            <p:cNvSpPr>
              <a:spLocks noChangeArrowheads="1"/>
            </p:cNvSpPr>
            <p:nvPr/>
          </p:nvSpPr>
          <p:spPr bwMode="auto">
            <a:xfrm>
              <a:off x="2206626" y="1863725"/>
              <a:ext cx="250825" cy="252413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26"/>
            <p:cNvSpPr>
              <a:spLocks noChangeArrowheads="1"/>
            </p:cNvSpPr>
            <p:nvPr/>
          </p:nvSpPr>
          <p:spPr bwMode="auto">
            <a:xfrm>
              <a:off x="3022601" y="1738313"/>
              <a:ext cx="504825" cy="5048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27"/>
            <p:cNvSpPr>
              <a:spLocks noChangeArrowheads="1"/>
            </p:cNvSpPr>
            <p:nvPr/>
          </p:nvSpPr>
          <p:spPr bwMode="auto">
            <a:xfrm>
              <a:off x="3148013" y="1863725"/>
              <a:ext cx="250825" cy="252413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28"/>
            <p:cNvSpPr>
              <a:spLocks noChangeArrowheads="1"/>
            </p:cNvSpPr>
            <p:nvPr/>
          </p:nvSpPr>
          <p:spPr bwMode="auto">
            <a:xfrm>
              <a:off x="2200276" y="1879600"/>
              <a:ext cx="1204913" cy="12033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0"/>
            <p:cNvSpPr>
              <a:spLocks noChangeArrowheads="1"/>
            </p:cNvSpPr>
            <p:nvPr/>
          </p:nvSpPr>
          <p:spPr bwMode="auto">
            <a:xfrm>
              <a:off x="2478088" y="2425700"/>
              <a:ext cx="649288" cy="482600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2"/>
            <p:cNvSpPr>
              <a:spLocks noChangeArrowheads="1"/>
            </p:cNvSpPr>
            <p:nvPr/>
          </p:nvSpPr>
          <p:spPr bwMode="auto">
            <a:xfrm>
              <a:off x="2492376" y="2154238"/>
              <a:ext cx="141288" cy="141288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3"/>
            <p:cNvSpPr>
              <a:spLocks noChangeArrowheads="1"/>
            </p:cNvSpPr>
            <p:nvPr/>
          </p:nvSpPr>
          <p:spPr bwMode="auto">
            <a:xfrm>
              <a:off x="2971801" y="2154238"/>
              <a:ext cx="141288" cy="141288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4"/>
            <p:cNvSpPr/>
            <p:nvPr/>
          </p:nvSpPr>
          <p:spPr bwMode="auto">
            <a:xfrm>
              <a:off x="2622551" y="2693988"/>
              <a:ext cx="360363" cy="147638"/>
            </a:xfrm>
            <a:custGeom>
              <a:gdLst>
                <a:gd name="T0" fmla="*/ 267 w 270"/>
                <a:gd name="T1" fmla="*/ 12 h 111"/>
                <a:gd name="T2" fmla="*/ 3 w 270"/>
                <a:gd name="T3" fmla="*/ 12 h 111"/>
                <a:gd name="T4" fmla="*/ 6 w 270"/>
                <a:gd name="T5" fmla="*/ 0 h 111"/>
                <a:gd name="T6" fmla="*/ 17 w 270"/>
                <a:gd name="T7" fmla="*/ 8 h 111"/>
                <a:gd name="T8" fmla="*/ 253 w 270"/>
                <a:gd name="T9" fmla="*/ 8 h 111"/>
                <a:gd name="T10" fmla="*/ 263 w 270"/>
                <a:gd name="T11" fmla="*/ 0 h 111"/>
                <a:gd name="T12" fmla="*/ 267 w 270"/>
                <a:gd name="T13" fmla="*/ 12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110">
                  <a:moveTo>
                    <a:pt x="267" y="12"/>
                  </a:moveTo>
                  <a:cubicBezTo>
                    <a:pt x="227" y="111"/>
                    <a:pt x="43" y="111"/>
                    <a:pt x="3" y="12"/>
                  </a:cubicBezTo>
                  <a:cubicBezTo>
                    <a:pt x="0" y="7"/>
                    <a:pt x="2" y="1"/>
                    <a:pt x="6" y="0"/>
                  </a:cubicBezTo>
                  <a:cubicBezTo>
                    <a:pt x="11" y="0"/>
                    <a:pt x="15" y="4"/>
                    <a:pt x="17" y="8"/>
                  </a:cubicBezTo>
                  <a:cubicBezTo>
                    <a:pt x="53" y="96"/>
                    <a:pt x="217" y="96"/>
                    <a:pt x="253" y="8"/>
                  </a:cubicBezTo>
                  <a:cubicBezTo>
                    <a:pt x="255" y="4"/>
                    <a:pt x="259" y="0"/>
                    <a:pt x="263" y="0"/>
                  </a:cubicBezTo>
                  <a:cubicBezTo>
                    <a:pt x="268" y="1"/>
                    <a:pt x="270" y="7"/>
                    <a:pt x="267" y="12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35"/>
            <p:cNvSpPr>
              <a:spLocks noChangeArrowheads="1"/>
            </p:cNvSpPr>
            <p:nvPr/>
          </p:nvSpPr>
          <p:spPr bwMode="auto">
            <a:xfrm>
              <a:off x="2590801" y="2203450"/>
              <a:ext cx="423863" cy="42227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36"/>
            <p:cNvSpPr>
              <a:spLocks noChangeArrowheads="1"/>
            </p:cNvSpPr>
            <p:nvPr/>
          </p:nvSpPr>
          <p:spPr bwMode="auto">
            <a:xfrm>
              <a:off x="2979738" y="3683000"/>
              <a:ext cx="560388" cy="561975"/>
            </a:xfrm>
            <a:prstGeom prst="ellipse">
              <a:avLst/>
            </a:pr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Oval 37"/>
            <p:cNvSpPr>
              <a:spLocks noChangeArrowheads="1"/>
            </p:cNvSpPr>
            <p:nvPr/>
          </p:nvSpPr>
          <p:spPr bwMode="auto">
            <a:xfrm>
              <a:off x="3084513" y="3787775"/>
              <a:ext cx="350838" cy="350838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2065338" y="3683000"/>
              <a:ext cx="560388" cy="561975"/>
            </a:xfrm>
            <a:prstGeom prst="ellipse">
              <a:avLst/>
            </a:pr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>
              <a:off x="2170113" y="3787775"/>
              <a:ext cx="350838" cy="350838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54640" y="5659683"/>
            <a:ext cx="684067" cy="813413"/>
            <a:chOff x="6737352" y="4822825"/>
            <a:chExt cx="814388" cy="968375"/>
          </a:xfrm>
        </p:grpSpPr>
        <p:sp>
          <p:nvSpPr>
            <p:cNvPr id="55" name="Freeform 70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1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6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7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84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85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92"/>
            <p:cNvSpPr/>
            <p:nvPr/>
          </p:nvSpPr>
          <p:spPr bwMode="auto">
            <a:xfrm>
              <a:off x="7113590" y="4822825"/>
              <a:ext cx="163513" cy="177800"/>
            </a:xfrm>
            <a:custGeom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93"/>
            <p:cNvSpPr/>
            <p:nvPr/>
          </p:nvSpPr>
          <p:spPr bwMode="auto">
            <a:xfrm>
              <a:off x="7250115" y="4822825"/>
              <a:ext cx="166688" cy="177800"/>
            </a:xfrm>
            <a:custGeom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>
          <a:xfrm>
            <a:off x="7278448" y="5624867"/>
            <a:ext cx="718230" cy="826485"/>
            <a:chOff x="3319" y="2160"/>
            <a:chExt cx="690" cy="794"/>
          </a:xfrm>
        </p:grpSpPr>
        <p:sp>
          <p:nvSpPr>
            <p:cNvPr id="80" name="Rectangle 6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Rectangle 7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Rectangle 9"/>
            <p:cNvSpPr>
              <a:spLocks noChangeArrowheads="1"/>
            </p:cNvSpPr>
            <p:nvPr/>
          </p:nvSpPr>
          <p:spPr bwMode="auto">
            <a:xfrm>
              <a:off x="3659" y="2422"/>
              <a:ext cx="19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10"/>
            <p:cNvSpPr>
              <a:spLocks noChangeArrowheads="1"/>
            </p:cNvSpPr>
            <p:nvPr/>
          </p:nvSpPr>
          <p:spPr bwMode="auto">
            <a:xfrm>
              <a:off x="3374" y="2567"/>
              <a:ext cx="58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3319" y="2755"/>
              <a:ext cx="69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4"/>
            <p:cNvSpPr/>
            <p:nvPr/>
          </p:nvSpPr>
          <p:spPr bwMode="auto">
            <a:xfrm>
              <a:off x="3479" y="2422"/>
              <a:ext cx="370" cy="35"/>
            </a:xfrm>
            <a:custGeom>
              <a:gdLst>
                <a:gd name="T0" fmla="*/ 156 w 156"/>
                <a:gd name="T1" fmla="*/ 0 h 15"/>
                <a:gd name="T2" fmla="*/ 0 w 156"/>
                <a:gd name="T3" fmla="*/ 0 h 15"/>
                <a:gd name="T4" fmla="*/ 0 w 156"/>
                <a:gd name="T5" fmla="*/ 6 h 15"/>
                <a:gd name="T6" fmla="*/ 10 w 156"/>
                <a:gd name="T7" fmla="*/ 4 h 15"/>
                <a:gd name="T8" fmla="*/ 43 w 156"/>
                <a:gd name="T9" fmla="*/ 15 h 15"/>
                <a:gd name="T10" fmla="*/ 76 w 156"/>
                <a:gd name="T11" fmla="*/ 4 h 15"/>
                <a:gd name="T12" fmla="*/ 109 w 156"/>
                <a:gd name="T13" fmla="*/ 15 h 15"/>
                <a:gd name="T14" fmla="*/ 142 w 156"/>
                <a:gd name="T15" fmla="*/ 4 h 15"/>
                <a:gd name="T16" fmla="*/ 156 w 156"/>
                <a:gd name="T17" fmla="*/ 8 h 15"/>
                <a:gd name="T18" fmla="*/ 156 w 156"/>
                <a:gd name="T19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5"/>
                    <a:pt x="6" y="4"/>
                    <a:pt x="10" y="4"/>
                  </a:cubicBezTo>
                  <a:cubicBezTo>
                    <a:pt x="27" y="4"/>
                    <a:pt x="27" y="15"/>
                    <a:pt x="43" y="15"/>
                  </a:cubicBezTo>
                  <a:cubicBezTo>
                    <a:pt x="60" y="15"/>
                    <a:pt x="60" y="4"/>
                    <a:pt x="76" y="4"/>
                  </a:cubicBezTo>
                  <a:cubicBezTo>
                    <a:pt x="93" y="4"/>
                    <a:pt x="93" y="15"/>
                    <a:pt x="109" y="15"/>
                  </a:cubicBezTo>
                  <a:cubicBezTo>
                    <a:pt x="126" y="15"/>
                    <a:pt x="126" y="4"/>
                    <a:pt x="142" y="4"/>
                  </a:cubicBezTo>
                  <a:cubicBezTo>
                    <a:pt x="149" y="4"/>
                    <a:pt x="153" y="5"/>
                    <a:pt x="156" y="8"/>
                  </a:cubicBez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5"/>
            <p:cNvSpPr/>
            <p:nvPr/>
          </p:nvSpPr>
          <p:spPr bwMode="auto">
            <a:xfrm>
              <a:off x="3374" y="2567"/>
              <a:ext cx="580" cy="47"/>
            </a:xfrm>
            <a:custGeom>
              <a:gdLst>
                <a:gd name="T0" fmla="*/ 244 w 244"/>
                <a:gd name="T1" fmla="*/ 0 h 20"/>
                <a:gd name="T2" fmla="*/ 0 w 244"/>
                <a:gd name="T3" fmla="*/ 0 h 20"/>
                <a:gd name="T4" fmla="*/ 0 w 244"/>
                <a:gd name="T5" fmla="*/ 13 h 20"/>
                <a:gd name="T6" fmla="*/ 19 w 244"/>
                <a:gd name="T7" fmla="*/ 20 h 20"/>
                <a:gd name="T8" fmla="*/ 52 w 244"/>
                <a:gd name="T9" fmla="*/ 8 h 20"/>
                <a:gd name="T10" fmla="*/ 85 w 244"/>
                <a:gd name="T11" fmla="*/ 20 h 20"/>
                <a:gd name="T12" fmla="*/ 118 w 244"/>
                <a:gd name="T13" fmla="*/ 8 h 20"/>
                <a:gd name="T14" fmla="*/ 151 w 244"/>
                <a:gd name="T15" fmla="*/ 20 h 20"/>
                <a:gd name="T16" fmla="*/ 184 w 244"/>
                <a:gd name="T17" fmla="*/ 8 h 20"/>
                <a:gd name="T18" fmla="*/ 217 w 244"/>
                <a:gd name="T19" fmla="*/ 20 h 20"/>
                <a:gd name="T20" fmla="*/ 244 w 244"/>
                <a:gd name="T21" fmla="*/ 9 h 20"/>
                <a:gd name="T22" fmla="*/ 244 w 244"/>
                <a:gd name="T23" fmla="*/ 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20">
                  <a:moveTo>
                    <a:pt x="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6"/>
                    <a:pt x="9" y="20"/>
                    <a:pt x="19" y="20"/>
                  </a:cubicBezTo>
                  <a:cubicBezTo>
                    <a:pt x="35" y="20"/>
                    <a:pt x="35" y="8"/>
                    <a:pt x="52" y="8"/>
                  </a:cubicBezTo>
                  <a:cubicBezTo>
                    <a:pt x="68" y="8"/>
                    <a:pt x="68" y="20"/>
                    <a:pt x="85" y="20"/>
                  </a:cubicBezTo>
                  <a:cubicBezTo>
                    <a:pt x="101" y="20"/>
                    <a:pt x="101" y="8"/>
                    <a:pt x="118" y="8"/>
                  </a:cubicBezTo>
                  <a:cubicBezTo>
                    <a:pt x="134" y="8"/>
                    <a:pt x="134" y="20"/>
                    <a:pt x="151" y="20"/>
                  </a:cubicBezTo>
                  <a:cubicBezTo>
                    <a:pt x="167" y="20"/>
                    <a:pt x="167" y="8"/>
                    <a:pt x="184" y="8"/>
                  </a:cubicBezTo>
                  <a:cubicBezTo>
                    <a:pt x="200" y="8"/>
                    <a:pt x="200" y="20"/>
                    <a:pt x="217" y="20"/>
                  </a:cubicBezTo>
                  <a:cubicBezTo>
                    <a:pt x="231" y="20"/>
                    <a:pt x="233" y="11"/>
                    <a:pt x="244" y="9"/>
                  </a:cubicBezTo>
                  <a:lnTo>
                    <a:pt x="244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6"/>
            <p:cNvSpPr/>
            <p:nvPr/>
          </p:nvSpPr>
          <p:spPr bwMode="auto">
            <a:xfrm>
              <a:off x="3319" y="2755"/>
              <a:ext cx="690" cy="42"/>
            </a:xfrm>
            <a:custGeom>
              <a:gdLst>
                <a:gd name="T0" fmla="*/ 290 w 290"/>
                <a:gd name="T1" fmla="*/ 0 h 18"/>
                <a:gd name="T2" fmla="*/ 0 w 290"/>
                <a:gd name="T3" fmla="*/ 0 h 18"/>
                <a:gd name="T4" fmla="*/ 0 w 290"/>
                <a:gd name="T5" fmla="*/ 18 h 18"/>
                <a:gd name="T6" fmla="*/ 1 w 290"/>
                <a:gd name="T7" fmla="*/ 18 h 18"/>
                <a:gd name="T8" fmla="*/ 39 w 290"/>
                <a:gd name="T9" fmla="*/ 6 h 18"/>
                <a:gd name="T10" fmla="*/ 78 w 290"/>
                <a:gd name="T11" fmla="*/ 18 h 18"/>
                <a:gd name="T12" fmla="*/ 116 w 290"/>
                <a:gd name="T13" fmla="*/ 6 h 18"/>
                <a:gd name="T14" fmla="*/ 155 w 290"/>
                <a:gd name="T15" fmla="*/ 18 h 18"/>
                <a:gd name="T16" fmla="*/ 193 w 290"/>
                <a:gd name="T17" fmla="*/ 6 h 18"/>
                <a:gd name="T18" fmla="*/ 232 w 290"/>
                <a:gd name="T19" fmla="*/ 18 h 18"/>
                <a:gd name="T20" fmla="*/ 270 w 290"/>
                <a:gd name="T21" fmla="*/ 6 h 18"/>
                <a:gd name="T22" fmla="*/ 290 w 290"/>
                <a:gd name="T23" fmla="*/ 13 h 18"/>
                <a:gd name="T24" fmla="*/ 290 w 290"/>
                <a:gd name="T25" fmla="*/ 0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18">
                  <a:moveTo>
                    <a:pt x="2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0" y="18"/>
                    <a:pt x="20" y="6"/>
                    <a:pt x="39" y="6"/>
                  </a:cubicBezTo>
                  <a:cubicBezTo>
                    <a:pt x="58" y="6"/>
                    <a:pt x="58" y="18"/>
                    <a:pt x="78" y="18"/>
                  </a:cubicBezTo>
                  <a:cubicBezTo>
                    <a:pt x="97" y="18"/>
                    <a:pt x="97" y="6"/>
                    <a:pt x="116" y="6"/>
                  </a:cubicBezTo>
                  <a:cubicBezTo>
                    <a:pt x="135" y="6"/>
                    <a:pt x="135" y="18"/>
                    <a:pt x="155" y="18"/>
                  </a:cubicBezTo>
                  <a:cubicBezTo>
                    <a:pt x="174" y="18"/>
                    <a:pt x="174" y="6"/>
                    <a:pt x="193" y="6"/>
                  </a:cubicBezTo>
                  <a:cubicBezTo>
                    <a:pt x="212" y="6"/>
                    <a:pt x="212" y="18"/>
                    <a:pt x="232" y="18"/>
                  </a:cubicBezTo>
                  <a:cubicBezTo>
                    <a:pt x="251" y="18"/>
                    <a:pt x="251" y="6"/>
                    <a:pt x="270" y="6"/>
                  </a:cubicBezTo>
                  <a:cubicBezTo>
                    <a:pt x="280" y="6"/>
                    <a:pt x="285" y="9"/>
                    <a:pt x="290" y="13"/>
                  </a:cubicBezTo>
                  <a:lnTo>
                    <a:pt x="29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Rectangle 17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18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9"/>
            <p:cNvSpPr/>
            <p:nvPr/>
          </p:nvSpPr>
          <p:spPr bwMode="auto">
            <a:xfrm>
              <a:off x="3645" y="2160"/>
              <a:ext cx="38" cy="88"/>
            </a:xfrm>
            <a:custGeom>
              <a:gdLst>
                <a:gd name="T0" fmla="*/ 0 w 16"/>
                <a:gd name="T1" fmla="*/ 23 h 37"/>
                <a:gd name="T2" fmla="*/ 8 w 16"/>
                <a:gd name="T3" fmla="*/ 0 h 37"/>
                <a:gd name="T4" fmla="*/ 16 w 16"/>
                <a:gd name="T5" fmla="*/ 23 h 37"/>
                <a:gd name="T6" fmla="*/ 8 w 16"/>
                <a:gd name="T7" fmla="*/ 37 h 37"/>
                <a:gd name="T8" fmla="*/ 0 w 16"/>
                <a:gd name="T9" fmla="*/ 23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7">
                  <a:moveTo>
                    <a:pt x="0" y="23"/>
                  </a:moveTo>
                  <a:cubicBezTo>
                    <a:pt x="0" y="10"/>
                    <a:pt x="8" y="0"/>
                    <a:pt x="8" y="0"/>
                  </a:cubicBezTo>
                  <a:cubicBezTo>
                    <a:pt x="8" y="0"/>
                    <a:pt x="16" y="10"/>
                    <a:pt x="16" y="23"/>
                  </a:cubicBezTo>
                  <a:cubicBezTo>
                    <a:pt x="16" y="35"/>
                    <a:pt x="12" y="37"/>
                    <a:pt x="8" y="37"/>
                  </a:cubicBezTo>
                  <a:cubicBezTo>
                    <a:pt x="4" y="37"/>
                    <a:pt x="0" y="35"/>
                    <a:pt x="0" y="23"/>
                  </a:cubicBezTo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21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3" name="Group 297"/>
          <p:cNvGrpSpPr>
            <a:grpSpLocks noChangeAspect="1"/>
          </p:cNvGrpSpPr>
          <p:nvPr/>
        </p:nvGrpSpPr>
        <p:grpSpPr>
          <a:xfrm>
            <a:off x="8866038" y="5642742"/>
            <a:ext cx="673037" cy="899755"/>
            <a:chOff x="2317" y="1110"/>
            <a:chExt cx="757" cy="101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94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00"/>
            <p:cNvSpPr/>
            <p:nvPr/>
          </p:nvSpPr>
          <p:spPr bwMode="auto">
            <a:xfrm>
              <a:off x="2788" y="1535"/>
              <a:ext cx="286" cy="350"/>
            </a:xfrm>
            <a:custGeom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02"/>
            <p:cNvSpPr/>
            <p:nvPr/>
          </p:nvSpPr>
          <p:spPr bwMode="auto">
            <a:xfrm>
              <a:off x="2700" y="1545"/>
              <a:ext cx="155" cy="166"/>
            </a:xfrm>
            <a:custGeom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03"/>
            <p:cNvSpPr/>
            <p:nvPr/>
          </p:nvSpPr>
          <p:spPr bwMode="auto">
            <a:xfrm>
              <a:off x="2793" y="1545"/>
              <a:ext cx="85" cy="188"/>
            </a:xfrm>
            <a:custGeom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04"/>
            <p:cNvSpPr/>
            <p:nvPr/>
          </p:nvSpPr>
          <p:spPr bwMode="auto">
            <a:xfrm>
              <a:off x="2700" y="1647"/>
              <a:ext cx="178" cy="259"/>
            </a:xfrm>
            <a:custGeom>
              <a:gdLst>
                <a:gd name="T0" fmla="*/ 0 w 75"/>
                <a:gd name="T1" fmla="*/ 0 h 109"/>
                <a:gd name="T2" fmla="*/ 0 w 75"/>
                <a:gd name="T3" fmla="*/ 109 h 109"/>
                <a:gd name="T4" fmla="*/ 75 w 75"/>
                <a:gd name="T5" fmla="*/ 36 h 109"/>
                <a:gd name="T6" fmla="*/ 65 w 75"/>
                <a:gd name="T7" fmla="*/ 27 h 109"/>
                <a:gd name="T8" fmla="*/ 0 w 75"/>
                <a:gd name="T9" fmla="*/ 0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9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27" y="109"/>
                    <a:pt x="74" y="99"/>
                    <a:pt x="75" y="36"/>
                  </a:cubicBezTo>
                  <a:cubicBezTo>
                    <a:pt x="72" y="32"/>
                    <a:pt x="69" y="29"/>
                    <a:pt x="65" y="27"/>
                  </a:cubicBezTo>
                  <a:cubicBezTo>
                    <a:pt x="47" y="10"/>
                    <a:pt x="22" y="0"/>
                    <a:pt x="0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12"/>
            <p:cNvSpPr/>
            <p:nvPr/>
          </p:nvSpPr>
          <p:spPr bwMode="auto">
            <a:xfrm>
              <a:off x="2502" y="1141"/>
              <a:ext cx="393" cy="404"/>
            </a:xfrm>
            <a:custGeom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13"/>
            <p:cNvSpPr/>
            <p:nvPr/>
          </p:nvSpPr>
          <p:spPr bwMode="auto">
            <a:xfrm>
              <a:off x="2671" y="1184"/>
              <a:ext cx="200" cy="342"/>
            </a:xfrm>
            <a:custGeom>
              <a:gdLst>
                <a:gd name="T0" fmla="*/ 3 w 84"/>
                <a:gd name="T1" fmla="*/ 0 h 144"/>
                <a:gd name="T2" fmla="*/ 0 w 84"/>
                <a:gd name="T3" fmla="*/ 3 h 144"/>
                <a:gd name="T4" fmla="*/ 0 w 84"/>
                <a:gd name="T5" fmla="*/ 144 h 144"/>
                <a:gd name="T6" fmla="*/ 84 w 84"/>
                <a:gd name="T7" fmla="*/ 144 h 144"/>
                <a:gd name="T8" fmla="*/ 53 w 84"/>
                <a:gd name="T9" fmla="*/ 100 h 144"/>
                <a:gd name="T10" fmla="*/ 3 w 84"/>
                <a:gd name="T11" fmla="*/ 0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44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79" y="129"/>
                    <a:pt x="67" y="115"/>
                    <a:pt x="53" y="100"/>
                  </a:cubicBezTo>
                  <a:cubicBezTo>
                    <a:pt x="29" y="74"/>
                    <a:pt x="3" y="45"/>
                    <a:pt x="3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14"/>
            <p:cNvSpPr/>
            <p:nvPr/>
          </p:nvSpPr>
          <p:spPr bwMode="auto">
            <a:xfrm>
              <a:off x="2486" y="1516"/>
              <a:ext cx="428" cy="38"/>
            </a:xfrm>
            <a:custGeom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15"/>
            <p:cNvSpPr/>
            <p:nvPr/>
          </p:nvSpPr>
          <p:spPr bwMode="auto">
            <a:xfrm>
              <a:off x="2317" y="1535"/>
              <a:ext cx="285" cy="350"/>
            </a:xfrm>
            <a:custGeom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317"/>
            <p:cNvSpPr/>
            <p:nvPr/>
          </p:nvSpPr>
          <p:spPr bwMode="auto">
            <a:xfrm>
              <a:off x="2631" y="1771"/>
              <a:ext cx="133" cy="76"/>
            </a:xfrm>
            <a:custGeom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318"/>
            <p:cNvSpPr/>
            <p:nvPr/>
          </p:nvSpPr>
          <p:spPr bwMode="auto">
            <a:xfrm>
              <a:off x="2640" y="1773"/>
              <a:ext cx="115" cy="29"/>
            </a:xfrm>
            <a:custGeom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3900846" y="54864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mtClean="0">
                <a:solidFill>
                  <a:srgbClr val="D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圣诞节最受欢迎调查</a:t>
            </a:r>
            <a:endParaRPr lang="zh-CN" altLang="en-US" sz="3600" b="1">
              <a:solidFill>
                <a:srgbClr val="D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等腰三角形 4"/>
          <p:cNvSpPr/>
          <p:nvPr/>
        </p:nvSpPr>
        <p:spPr>
          <a:xfrm rot="16200000">
            <a:off x="2667000" y="-2667000"/>
            <a:ext cx="6858000" cy="12192000"/>
          </a:xfrm>
          <a:prstGeom prst="triangle">
            <a:avLst>
              <a:gd name="adj" fmla="val 0"/>
            </a:avLst>
          </a:prstGeom>
          <a:solidFill>
            <a:srgbClr val="D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73380" y="2149554"/>
            <a:ext cx="28504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57%</a:t>
            </a:r>
            <a:endParaRPr lang="zh-CN" altLang="en-US" sz="9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1160435" y="419100"/>
            <a:ext cx="1047750" cy="1905000"/>
          </a:xfrm>
          <a:custGeom>
            <a:gdLst>
              <a:gd name="T0" fmla="*/ 457868 w 3504"/>
              <a:gd name="T1" fmla="*/ 859908 h 6378"/>
              <a:gd name="T2" fmla="*/ 398731 w 3504"/>
              <a:gd name="T3" fmla="*/ 870661 h 6378"/>
              <a:gd name="T4" fmla="*/ 341684 w 3504"/>
              <a:gd name="T5" fmla="*/ 888283 h 6378"/>
              <a:gd name="T6" fmla="*/ 287922 w 3504"/>
              <a:gd name="T7" fmla="*/ 911282 h 6378"/>
              <a:gd name="T8" fmla="*/ 237148 w 3504"/>
              <a:gd name="T9" fmla="*/ 940553 h 6378"/>
              <a:gd name="T10" fmla="*/ 190554 w 3504"/>
              <a:gd name="T11" fmla="*/ 974901 h 6378"/>
              <a:gd name="T12" fmla="*/ 147844 w 3504"/>
              <a:gd name="T13" fmla="*/ 1014029 h 6378"/>
              <a:gd name="T14" fmla="*/ 109912 w 3504"/>
              <a:gd name="T15" fmla="*/ 1057935 h 6378"/>
              <a:gd name="T16" fmla="*/ 76759 w 3504"/>
              <a:gd name="T17" fmla="*/ 1105724 h 6378"/>
              <a:gd name="T18" fmla="*/ 49281 w 3504"/>
              <a:gd name="T19" fmla="*/ 1156799 h 6378"/>
              <a:gd name="T20" fmla="*/ 27179 w 3504"/>
              <a:gd name="T21" fmla="*/ 1211757 h 6378"/>
              <a:gd name="T22" fmla="*/ 11051 w 3504"/>
              <a:gd name="T23" fmla="*/ 1269403 h 6378"/>
              <a:gd name="T24" fmla="*/ 2091 w 3504"/>
              <a:gd name="T25" fmla="*/ 1329139 h 6378"/>
              <a:gd name="T26" fmla="*/ 412171 w 3504"/>
              <a:gd name="T27" fmla="*/ 1378422 h 6378"/>
              <a:gd name="T28" fmla="*/ 1046257 w 3504"/>
              <a:gd name="T29" fmla="*/ 1366176 h 6378"/>
              <a:gd name="T30" fmla="*/ 1041479 w 3504"/>
              <a:gd name="T31" fmla="*/ 1304946 h 6378"/>
              <a:gd name="T32" fmla="*/ 1029532 w 3504"/>
              <a:gd name="T33" fmla="*/ 1246105 h 6378"/>
              <a:gd name="T34" fmla="*/ 1011611 w 3504"/>
              <a:gd name="T35" fmla="*/ 1189654 h 6378"/>
              <a:gd name="T36" fmla="*/ 987120 w 3504"/>
              <a:gd name="T37" fmla="*/ 1136190 h 6378"/>
              <a:gd name="T38" fmla="*/ 957252 w 3504"/>
              <a:gd name="T39" fmla="*/ 1086011 h 6378"/>
              <a:gd name="T40" fmla="*/ 922009 w 3504"/>
              <a:gd name="T41" fmla="*/ 1039715 h 6378"/>
              <a:gd name="T42" fmla="*/ 881986 w 3504"/>
              <a:gd name="T43" fmla="*/ 998198 h 6378"/>
              <a:gd name="T44" fmla="*/ 837782 w 3504"/>
              <a:gd name="T45" fmla="*/ 960564 h 6378"/>
              <a:gd name="T46" fmla="*/ 789397 w 3504"/>
              <a:gd name="T47" fmla="*/ 928307 h 6378"/>
              <a:gd name="T48" fmla="*/ 737428 w 3504"/>
              <a:gd name="T49" fmla="*/ 901425 h 6378"/>
              <a:gd name="T50" fmla="*/ 682472 w 3504"/>
              <a:gd name="T51" fmla="*/ 880219 h 6378"/>
              <a:gd name="T52" fmla="*/ 624230 w 3504"/>
              <a:gd name="T53" fmla="*/ 865583 h 6378"/>
              <a:gd name="T54" fmla="*/ 523278 w 3504"/>
              <a:gd name="T55" fmla="*/ 435480 h 6378"/>
              <a:gd name="T56" fmla="*/ 567183 w 3504"/>
              <a:gd name="T57" fmla="*/ 431000 h 6378"/>
              <a:gd name="T58" fmla="*/ 617361 w 3504"/>
              <a:gd name="T59" fmla="*/ 414273 h 6378"/>
              <a:gd name="T60" fmla="*/ 661564 w 3504"/>
              <a:gd name="T61" fmla="*/ 385898 h 6378"/>
              <a:gd name="T62" fmla="*/ 697704 w 3504"/>
              <a:gd name="T63" fmla="*/ 348264 h 6378"/>
              <a:gd name="T64" fmla="*/ 723987 w 3504"/>
              <a:gd name="T65" fmla="*/ 302566 h 6378"/>
              <a:gd name="T66" fmla="*/ 738622 w 3504"/>
              <a:gd name="T67" fmla="*/ 250894 h 6378"/>
              <a:gd name="T68" fmla="*/ 740713 w 3504"/>
              <a:gd name="T69" fmla="*/ 206689 h 6378"/>
              <a:gd name="T70" fmla="*/ 731156 w 3504"/>
              <a:gd name="T71" fmla="*/ 153224 h 6378"/>
              <a:gd name="T72" fmla="*/ 709352 w 3504"/>
              <a:gd name="T73" fmla="*/ 104838 h 6378"/>
              <a:gd name="T74" fmla="*/ 677095 w 3504"/>
              <a:gd name="T75" fmla="*/ 63918 h 6378"/>
              <a:gd name="T76" fmla="*/ 635878 w 3504"/>
              <a:gd name="T77" fmla="*/ 31362 h 6378"/>
              <a:gd name="T78" fmla="*/ 587792 w 3504"/>
              <a:gd name="T79" fmla="*/ 9857 h 6378"/>
              <a:gd name="T80" fmla="*/ 534329 w 3504"/>
              <a:gd name="T81" fmla="*/ 299 h 6378"/>
              <a:gd name="T82" fmla="*/ 489826 w 3504"/>
              <a:gd name="T83" fmla="*/ 2688 h 6378"/>
              <a:gd name="T84" fmla="*/ 438454 w 3504"/>
              <a:gd name="T85" fmla="*/ 17324 h 6378"/>
              <a:gd name="T86" fmla="*/ 393056 w 3504"/>
              <a:gd name="T87" fmla="*/ 43309 h 6378"/>
              <a:gd name="T88" fmla="*/ 355423 w 3504"/>
              <a:gd name="T89" fmla="*/ 79450 h 6378"/>
              <a:gd name="T90" fmla="*/ 327049 w 3504"/>
              <a:gd name="T91" fmla="*/ 123356 h 6378"/>
              <a:gd name="T92" fmla="*/ 310024 w 3504"/>
              <a:gd name="T93" fmla="*/ 174132 h 6378"/>
              <a:gd name="T94" fmla="*/ 305544 w 3504"/>
              <a:gd name="T95" fmla="*/ 218039 h 6378"/>
              <a:gd name="T96" fmla="*/ 312414 w 3504"/>
              <a:gd name="T97" fmla="*/ 272399 h 6378"/>
              <a:gd name="T98" fmla="*/ 331828 w 3504"/>
              <a:gd name="T99" fmla="*/ 321682 h 6378"/>
              <a:gd name="T100" fmla="*/ 362292 w 3504"/>
              <a:gd name="T101" fmla="*/ 364095 h 6378"/>
              <a:gd name="T102" fmla="*/ 401419 w 3504"/>
              <a:gd name="T103" fmla="*/ 398443 h 6378"/>
              <a:gd name="T104" fmla="*/ 448311 w 3504"/>
              <a:gd name="T105" fmla="*/ 422338 h 6378"/>
              <a:gd name="T106" fmla="*/ 500877 w 3504"/>
              <a:gd name="T107" fmla="*/ 434584 h 637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504" h="6378">
                <a:moveTo>
                  <a:pt x="1971" y="2879"/>
                </a:moveTo>
                <a:lnTo>
                  <a:pt x="2982" y="1904"/>
                </a:lnTo>
                <a:lnTo>
                  <a:pt x="522" y="1904"/>
                </a:lnTo>
                <a:lnTo>
                  <a:pt x="1533" y="2879"/>
                </a:lnTo>
                <a:lnTo>
                  <a:pt x="1492" y="2884"/>
                </a:lnTo>
                <a:lnTo>
                  <a:pt x="1452" y="2891"/>
                </a:lnTo>
                <a:lnTo>
                  <a:pt x="1412" y="2898"/>
                </a:lnTo>
                <a:lnTo>
                  <a:pt x="1373" y="2906"/>
                </a:lnTo>
                <a:lnTo>
                  <a:pt x="1335" y="2915"/>
                </a:lnTo>
                <a:lnTo>
                  <a:pt x="1296" y="2925"/>
                </a:lnTo>
                <a:lnTo>
                  <a:pt x="1257" y="2936"/>
                </a:lnTo>
                <a:lnTo>
                  <a:pt x="1219" y="2947"/>
                </a:lnTo>
                <a:lnTo>
                  <a:pt x="1181" y="2960"/>
                </a:lnTo>
                <a:lnTo>
                  <a:pt x="1144" y="2974"/>
                </a:lnTo>
                <a:lnTo>
                  <a:pt x="1108" y="2987"/>
                </a:lnTo>
                <a:lnTo>
                  <a:pt x="1071" y="3002"/>
                </a:lnTo>
                <a:lnTo>
                  <a:pt x="1035" y="3018"/>
                </a:lnTo>
                <a:lnTo>
                  <a:pt x="999" y="3035"/>
                </a:lnTo>
                <a:lnTo>
                  <a:pt x="964" y="3051"/>
                </a:lnTo>
                <a:lnTo>
                  <a:pt x="929" y="3069"/>
                </a:lnTo>
                <a:lnTo>
                  <a:pt x="894" y="3088"/>
                </a:lnTo>
                <a:lnTo>
                  <a:pt x="861" y="3108"/>
                </a:lnTo>
                <a:lnTo>
                  <a:pt x="827" y="3128"/>
                </a:lnTo>
                <a:lnTo>
                  <a:pt x="794" y="3149"/>
                </a:lnTo>
                <a:lnTo>
                  <a:pt x="762" y="3171"/>
                </a:lnTo>
                <a:lnTo>
                  <a:pt x="730" y="3193"/>
                </a:lnTo>
                <a:lnTo>
                  <a:pt x="699" y="3216"/>
                </a:lnTo>
                <a:lnTo>
                  <a:pt x="668" y="3240"/>
                </a:lnTo>
                <a:lnTo>
                  <a:pt x="638" y="3264"/>
                </a:lnTo>
                <a:lnTo>
                  <a:pt x="608" y="3289"/>
                </a:lnTo>
                <a:lnTo>
                  <a:pt x="579" y="3315"/>
                </a:lnTo>
                <a:lnTo>
                  <a:pt x="550" y="3342"/>
                </a:lnTo>
                <a:lnTo>
                  <a:pt x="522" y="3368"/>
                </a:lnTo>
                <a:lnTo>
                  <a:pt x="495" y="3395"/>
                </a:lnTo>
                <a:lnTo>
                  <a:pt x="468" y="3424"/>
                </a:lnTo>
                <a:lnTo>
                  <a:pt x="442" y="3452"/>
                </a:lnTo>
                <a:lnTo>
                  <a:pt x="417" y="3481"/>
                </a:lnTo>
                <a:lnTo>
                  <a:pt x="392" y="3512"/>
                </a:lnTo>
                <a:lnTo>
                  <a:pt x="368" y="3542"/>
                </a:lnTo>
                <a:lnTo>
                  <a:pt x="344" y="3573"/>
                </a:lnTo>
                <a:lnTo>
                  <a:pt x="321" y="3604"/>
                </a:lnTo>
                <a:lnTo>
                  <a:pt x="299" y="3636"/>
                </a:lnTo>
                <a:lnTo>
                  <a:pt x="278" y="3668"/>
                </a:lnTo>
                <a:lnTo>
                  <a:pt x="257" y="3702"/>
                </a:lnTo>
                <a:lnTo>
                  <a:pt x="237" y="3736"/>
                </a:lnTo>
                <a:lnTo>
                  <a:pt x="217" y="3769"/>
                </a:lnTo>
                <a:lnTo>
                  <a:pt x="199" y="3804"/>
                </a:lnTo>
                <a:lnTo>
                  <a:pt x="181" y="3839"/>
                </a:lnTo>
                <a:lnTo>
                  <a:pt x="165" y="3873"/>
                </a:lnTo>
                <a:lnTo>
                  <a:pt x="148" y="3910"/>
                </a:lnTo>
                <a:lnTo>
                  <a:pt x="132" y="3946"/>
                </a:lnTo>
                <a:lnTo>
                  <a:pt x="117" y="3983"/>
                </a:lnTo>
                <a:lnTo>
                  <a:pt x="104" y="4019"/>
                </a:lnTo>
                <a:lnTo>
                  <a:pt x="91" y="4057"/>
                </a:lnTo>
                <a:lnTo>
                  <a:pt x="78" y="4095"/>
                </a:lnTo>
                <a:lnTo>
                  <a:pt x="67" y="4133"/>
                </a:lnTo>
                <a:lnTo>
                  <a:pt x="56" y="4172"/>
                </a:lnTo>
                <a:lnTo>
                  <a:pt x="47" y="4211"/>
                </a:lnTo>
                <a:lnTo>
                  <a:pt x="37" y="4250"/>
                </a:lnTo>
                <a:lnTo>
                  <a:pt x="30" y="4289"/>
                </a:lnTo>
                <a:lnTo>
                  <a:pt x="23" y="4328"/>
                </a:lnTo>
                <a:lnTo>
                  <a:pt x="16" y="4369"/>
                </a:lnTo>
                <a:lnTo>
                  <a:pt x="11" y="4409"/>
                </a:lnTo>
                <a:lnTo>
                  <a:pt x="7" y="4450"/>
                </a:lnTo>
                <a:lnTo>
                  <a:pt x="4" y="4491"/>
                </a:lnTo>
                <a:lnTo>
                  <a:pt x="2" y="4532"/>
                </a:lnTo>
                <a:lnTo>
                  <a:pt x="0" y="4574"/>
                </a:lnTo>
                <a:lnTo>
                  <a:pt x="0" y="4615"/>
                </a:lnTo>
                <a:lnTo>
                  <a:pt x="1380" y="4615"/>
                </a:lnTo>
                <a:lnTo>
                  <a:pt x="1752" y="6378"/>
                </a:lnTo>
                <a:lnTo>
                  <a:pt x="2124" y="4615"/>
                </a:lnTo>
                <a:lnTo>
                  <a:pt x="3504" y="4615"/>
                </a:lnTo>
                <a:lnTo>
                  <a:pt x="3503" y="4574"/>
                </a:lnTo>
                <a:lnTo>
                  <a:pt x="3502" y="4532"/>
                </a:lnTo>
                <a:lnTo>
                  <a:pt x="3500" y="4491"/>
                </a:lnTo>
                <a:lnTo>
                  <a:pt x="3497" y="4450"/>
                </a:lnTo>
                <a:lnTo>
                  <a:pt x="3493" y="4409"/>
                </a:lnTo>
                <a:lnTo>
                  <a:pt x="3487" y="4369"/>
                </a:lnTo>
                <a:lnTo>
                  <a:pt x="3481" y="4328"/>
                </a:lnTo>
                <a:lnTo>
                  <a:pt x="3474" y="4289"/>
                </a:lnTo>
                <a:lnTo>
                  <a:pt x="3465" y="4250"/>
                </a:lnTo>
                <a:lnTo>
                  <a:pt x="3457" y="4211"/>
                </a:lnTo>
                <a:lnTo>
                  <a:pt x="3447" y="4172"/>
                </a:lnTo>
                <a:lnTo>
                  <a:pt x="3437" y="4133"/>
                </a:lnTo>
                <a:lnTo>
                  <a:pt x="3425" y="4095"/>
                </a:lnTo>
                <a:lnTo>
                  <a:pt x="3413" y="4057"/>
                </a:lnTo>
                <a:lnTo>
                  <a:pt x="3400" y="4019"/>
                </a:lnTo>
                <a:lnTo>
                  <a:pt x="3387" y="3983"/>
                </a:lnTo>
                <a:lnTo>
                  <a:pt x="3372" y="3946"/>
                </a:lnTo>
                <a:lnTo>
                  <a:pt x="3356" y="3910"/>
                </a:lnTo>
                <a:lnTo>
                  <a:pt x="3339" y="3873"/>
                </a:lnTo>
                <a:lnTo>
                  <a:pt x="3322" y="3839"/>
                </a:lnTo>
                <a:lnTo>
                  <a:pt x="3305" y="3804"/>
                </a:lnTo>
                <a:lnTo>
                  <a:pt x="3287" y="3769"/>
                </a:lnTo>
                <a:lnTo>
                  <a:pt x="3267" y="3736"/>
                </a:lnTo>
                <a:lnTo>
                  <a:pt x="3247" y="3702"/>
                </a:lnTo>
                <a:lnTo>
                  <a:pt x="3226" y="3668"/>
                </a:lnTo>
                <a:lnTo>
                  <a:pt x="3205" y="3636"/>
                </a:lnTo>
                <a:lnTo>
                  <a:pt x="3183" y="3604"/>
                </a:lnTo>
                <a:lnTo>
                  <a:pt x="3159" y="3573"/>
                </a:lnTo>
                <a:lnTo>
                  <a:pt x="3136" y="3542"/>
                </a:lnTo>
                <a:lnTo>
                  <a:pt x="3112" y="3512"/>
                </a:lnTo>
                <a:lnTo>
                  <a:pt x="3087" y="3481"/>
                </a:lnTo>
                <a:lnTo>
                  <a:pt x="3062" y="3452"/>
                </a:lnTo>
                <a:lnTo>
                  <a:pt x="3035" y="3424"/>
                </a:lnTo>
                <a:lnTo>
                  <a:pt x="3008" y="3395"/>
                </a:lnTo>
                <a:lnTo>
                  <a:pt x="2981" y="3368"/>
                </a:lnTo>
                <a:lnTo>
                  <a:pt x="2953" y="3342"/>
                </a:lnTo>
                <a:lnTo>
                  <a:pt x="2925" y="3315"/>
                </a:lnTo>
                <a:lnTo>
                  <a:pt x="2896" y="3289"/>
                </a:lnTo>
                <a:lnTo>
                  <a:pt x="2866" y="3264"/>
                </a:lnTo>
                <a:lnTo>
                  <a:pt x="2836" y="3240"/>
                </a:lnTo>
                <a:lnTo>
                  <a:pt x="2805" y="3216"/>
                </a:lnTo>
                <a:lnTo>
                  <a:pt x="2774" y="3193"/>
                </a:lnTo>
                <a:lnTo>
                  <a:pt x="2741" y="3171"/>
                </a:lnTo>
                <a:lnTo>
                  <a:pt x="2710" y="3149"/>
                </a:lnTo>
                <a:lnTo>
                  <a:pt x="2676" y="3128"/>
                </a:lnTo>
                <a:lnTo>
                  <a:pt x="2643" y="3108"/>
                </a:lnTo>
                <a:lnTo>
                  <a:pt x="2609" y="3088"/>
                </a:lnTo>
                <a:lnTo>
                  <a:pt x="2575" y="3069"/>
                </a:lnTo>
                <a:lnTo>
                  <a:pt x="2540" y="3051"/>
                </a:lnTo>
                <a:lnTo>
                  <a:pt x="2505" y="3035"/>
                </a:lnTo>
                <a:lnTo>
                  <a:pt x="2469" y="3018"/>
                </a:lnTo>
                <a:lnTo>
                  <a:pt x="2433" y="3002"/>
                </a:lnTo>
                <a:lnTo>
                  <a:pt x="2396" y="2987"/>
                </a:lnTo>
                <a:lnTo>
                  <a:pt x="2360" y="2974"/>
                </a:lnTo>
                <a:lnTo>
                  <a:pt x="2322" y="2960"/>
                </a:lnTo>
                <a:lnTo>
                  <a:pt x="2285" y="2947"/>
                </a:lnTo>
                <a:lnTo>
                  <a:pt x="2246" y="2936"/>
                </a:lnTo>
                <a:lnTo>
                  <a:pt x="2208" y="2925"/>
                </a:lnTo>
                <a:lnTo>
                  <a:pt x="2169" y="2915"/>
                </a:lnTo>
                <a:lnTo>
                  <a:pt x="2130" y="2906"/>
                </a:lnTo>
                <a:lnTo>
                  <a:pt x="2090" y="2898"/>
                </a:lnTo>
                <a:lnTo>
                  <a:pt x="2050" y="2891"/>
                </a:lnTo>
                <a:lnTo>
                  <a:pt x="2011" y="2884"/>
                </a:lnTo>
                <a:lnTo>
                  <a:pt x="1971" y="2879"/>
                </a:lnTo>
                <a:close/>
                <a:moveTo>
                  <a:pt x="1752" y="1458"/>
                </a:moveTo>
                <a:lnTo>
                  <a:pt x="1752" y="1458"/>
                </a:lnTo>
                <a:lnTo>
                  <a:pt x="1789" y="1457"/>
                </a:lnTo>
                <a:lnTo>
                  <a:pt x="1827" y="1455"/>
                </a:lnTo>
                <a:lnTo>
                  <a:pt x="1862" y="1450"/>
                </a:lnTo>
                <a:lnTo>
                  <a:pt x="1899" y="1443"/>
                </a:lnTo>
                <a:lnTo>
                  <a:pt x="1934" y="1435"/>
                </a:lnTo>
                <a:lnTo>
                  <a:pt x="1968" y="1425"/>
                </a:lnTo>
                <a:lnTo>
                  <a:pt x="2002" y="1414"/>
                </a:lnTo>
                <a:lnTo>
                  <a:pt x="2036" y="1401"/>
                </a:lnTo>
                <a:lnTo>
                  <a:pt x="2067" y="1387"/>
                </a:lnTo>
                <a:lnTo>
                  <a:pt x="2099" y="1370"/>
                </a:lnTo>
                <a:lnTo>
                  <a:pt x="2129" y="1353"/>
                </a:lnTo>
                <a:lnTo>
                  <a:pt x="2160" y="1334"/>
                </a:lnTo>
                <a:lnTo>
                  <a:pt x="2188" y="1313"/>
                </a:lnTo>
                <a:lnTo>
                  <a:pt x="2215" y="1292"/>
                </a:lnTo>
                <a:lnTo>
                  <a:pt x="2242" y="1269"/>
                </a:lnTo>
                <a:lnTo>
                  <a:pt x="2267" y="1245"/>
                </a:lnTo>
                <a:lnTo>
                  <a:pt x="2291" y="1219"/>
                </a:lnTo>
                <a:lnTo>
                  <a:pt x="2314" y="1193"/>
                </a:lnTo>
                <a:lnTo>
                  <a:pt x="2336" y="1166"/>
                </a:lnTo>
                <a:lnTo>
                  <a:pt x="2356" y="1136"/>
                </a:lnTo>
                <a:lnTo>
                  <a:pt x="2375" y="1107"/>
                </a:lnTo>
                <a:lnTo>
                  <a:pt x="2393" y="1077"/>
                </a:lnTo>
                <a:lnTo>
                  <a:pt x="2409" y="1045"/>
                </a:lnTo>
                <a:lnTo>
                  <a:pt x="2424" y="1013"/>
                </a:lnTo>
                <a:lnTo>
                  <a:pt x="2436" y="980"/>
                </a:lnTo>
                <a:lnTo>
                  <a:pt x="2448" y="946"/>
                </a:lnTo>
                <a:lnTo>
                  <a:pt x="2458" y="912"/>
                </a:lnTo>
                <a:lnTo>
                  <a:pt x="2466" y="876"/>
                </a:lnTo>
                <a:lnTo>
                  <a:pt x="2473" y="840"/>
                </a:lnTo>
                <a:lnTo>
                  <a:pt x="2477" y="804"/>
                </a:lnTo>
                <a:lnTo>
                  <a:pt x="2480" y="766"/>
                </a:lnTo>
                <a:lnTo>
                  <a:pt x="2481" y="730"/>
                </a:lnTo>
                <a:lnTo>
                  <a:pt x="2480" y="692"/>
                </a:lnTo>
                <a:lnTo>
                  <a:pt x="2477" y="655"/>
                </a:lnTo>
                <a:lnTo>
                  <a:pt x="2473" y="618"/>
                </a:lnTo>
                <a:lnTo>
                  <a:pt x="2466" y="583"/>
                </a:lnTo>
                <a:lnTo>
                  <a:pt x="2458" y="547"/>
                </a:lnTo>
                <a:lnTo>
                  <a:pt x="2448" y="513"/>
                </a:lnTo>
                <a:lnTo>
                  <a:pt x="2436" y="478"/>
                </a:lnTo>
                <a:lnTo>
                  <a:pt x="2424" y="446"/>
                </a:lnTo>
                <a:lnTo>
                  <a:pt x="2409" y="413"/>
                </a:lnTo>
                <a:lnTo>
                  <a:pt x="2393" y="382"/>
                </a:lnTo>
                <a:lnTo>
                  <a:pt x="2375" y="351"/>
                </a:lnTo>
                <a:lnTo>
                  <a:pt x="2356" y="322"/>
                </a:lnTo>
                <a:lnTo>
                  <a:pt x="2336" y="294"/>
                </a:lnTo>
                <a:lnTo>
                  <a:pt x="2314" y="266"/>
                </a:lnTo>
                <a:lnTo>
                  <a:pt x="2291" y="239"/>
                </a:lnTo>
                <a:lnTo>
                  <a:pt x="2267" y="214"/>
                </a:lnTo>
                <a:lnTo>
                  <a:pt x="2242" y="189"/>
                </a:lnTo>
                <a:lnTo>
                  <a:pt x="2215" y="166"/>
                </a:lnTo>
                <a:lnTo>
                  <a:pt x="2188" y="145"/>
                </a:lnTo>
                <a:lnTo>
                  <a:pt x="2160" y="125"/>
                </a:lnTo>
                <a:lnTo>
                  <a:pt x="2129" y="105"/>
                </a:lnTo>
                <a:lnTo>
                  <a:pt x="2099" y="89"/>
                </a:lnTo>
                <a:lnTo>
                  <a:pt x="2067" y="72"/>
                </a:lnTo>
                <a:lnTo>
                  <a:pt x="2036" y="58"/>
                </a:lnTo>
                <a:lnTo>
                  <a:pt x="2002" y="44"/>
                </a:lnTo>
                <a:lnTo>
                  <a:pt x="1968" y="33"/>
                </a:lnTo>
                <a:lnTo>
                  <a:pt x="1934" y="23"/>
                </a:lnTo>
                <a:lnTo>
                  <a:pt x="1899" y="15"/>
                </a:lnTo>
                <a:lnTo>
                  <a:pt x="1862" y="9"/>
                </a:lnTo>
                <a:lnTo>
                  <a:pt x="1827" y="4"/>
                </a:lnTo>
                <a:lnTo>
                  <a:pt x="1789" y="1"/>
                </a:lnTo>
                <a:lnTo>
                  <a:pt x="1752" y="0"/>
                </a:lnTo>
                <a:lnTo>
                  <a:pt x="1714" y="1"/>
                </a:lnTo>
                <a:lnTo>
                  <a:pt x="1677" y="4"/>
                </a:lnTo>
                <a:lnTo>
                  <a:pt x="1640" y="9"/>
                </a:lnTo>
                <a:lnTo>
                  <a:pt x="1605" y="15"/>
                </a:lnTo>
                <a:lnTo>
                  <a:pt x="1570" y="23"/>
                </a:lnTo>
                <a:lnTo>
                  <a:pt x="1535" y="33"/>
                </a:lnTo>
                <a:lnTo>
                  <a:pt x="1501" y="44"/>
                </a:lnTo>
                <a:lnTo>
                  <a:pt x="1468" y="58"/>
                </a:lnTo>
                <a:lnTo>
                  <a:pt x="1436" y="72"/>
                </a:lnTo>
                <a:lnTo>
                  <a:pt x="1404" y="89"/>
                </a:lnTo>
                <a:lnTo>
                  <a:pt x="1373" y="105"/>
                </a:lnTo>
                <a:lnTo>
                  <a:pt x="1344" y="125"/>
                </a:lnTo>
                <a:lnTo>
                  <a:pt x="1316" y="145"/>
                </a:lnTo>
                <a:lnTo>
                  <a:pt x="1288" y="166"/>
                </a:lnTo>
                <a:lnTo>
                  <a:pt x="1262" y="189"/>
                </a:lnTo>
                <a:lnTo>
                  <a:pt x="1237" y="214"/>
                </a:lnTo>
                <a:lnTo>
                  <a:pt x="1213" y="239"/>
                </a:lnTo>
                <a:lnTo>
                  <a:pt x="1190" y="266"/>
                </a:lnTo>
                <a:lnTo>
                  <a:pt x="1167" y="294"/>
                </a:lnTo>
                <a:lnTo>
                  <a:pt x="1147" y="322"/>
                </a:lnTo>
                <a:lnTo>
                  <a:pt x="1129" y="351"/>
                </a:lnTo>
                <a:lnTo>
                  <a:pt x="1111" y="382"/>
                </a:lnTo>
                <a:lnTo>
                  <a:pt x="1095" y="413"/>
                </a:lnTo>
                <a:lnTo>
                  <a:pt x="1080" y="446"/>
                </a:lnTo>
                <a:lnTo>
                  <a:pt x="1068" y="478"/>
                </a:lnTo>
                <a:lnTo>
                  <a:pt x="1056" y="513"/>
                </a:lnTo>
                <a:lnTo>
                  <a:pt x="1046" y="547"/>
                </a:lnTo>
                <a:lnTo>
                  <a:pt x="1038" y="583"/>
                </a:lnTo>
                <a:lnTo>
                  <a:pt x="1032" y="618"/>
                </a:lnTo>
                <a:lnTo>
                  <a:pt x="1027" y="655"/>
                </a:lnTo>
                <a:lnTo>
                  <a:pt x="1023" y="692"/>
                </a:lnTo>
                <a:lnTo>
                  <a:pt x="1023" y="730"/>
                </a:lnTo>
                <a:lnTo>
                  <a:pt x="1023" y="766"/>
                </a:lnTo>
                <a:lnTo>
                  <a:pt x="1027" y="804"/>
                </a:lnTo>
                <a:lnTo>
                  <a:pt x="1032" y="840"/>
                </a:lnTo>
                <a:lnTo>
                  <a:pt x="1038" y="876"/>
                </a:lnTo>
                <a:lnTo>
                  <a:pt x="1046" y="912"/>
                </a:lnTo>
                <a:lnTo>
                  <a:pt x="1056" y="946"/>
                </a:lnTo>
                <a:lnTo>
                  <a:pt x="1068" y="980"/>
                </a:lnTo>
                <a:lnTo>
                  <a:pt x="1080" y="1013"/>
                </a:lnTo>
                <a:lnTo>
                  <a:pt x="1095" y="1045"/>
                </a:lnTo>
                <a:lnTo>
                  <a:pt x="1111" y="1077"/>
                </a:lnTo>
                <a:lnTo>
                  <a:pt x="1129" y="1107"/>
                </a:lnTo>
                <a:lnTo>
                  <a:pt x="1147" y="1136"/>
                </a:lnTo>
                <a:lnTo>
                  <a:pt x="1167" y="1166"/>
                </a:lnTo>
                <a:lnTo>
                  <a:pt x="1190" y="1193"/>
                </a:lnTo>
                <a:lnTo>
                  <a:pt x="1213" y="1219"/>
                </a:lnTo>
                <a:lnTo>
                  <a:pt x="1237" y="1245"/>
                </a:lnTo>
                <a:lnTo>
                  <a:pt x="1262" y="1269"/>
                </a:lnTo>
                <a:lnTo>
                  <a:pt x="1288" y="1292"/>
                </a:lnTo>
                <a:lnTo>
                  <a:pt x="1316" y="1313"/>
                </a:lnTo>
                <a:lnTo>
                  <a:pt x="1344" y="1334"/>
                </a:lnTo>
                <a:lnTo>
                  <a:pt x="1373" y="1353"/>
                </a:lnTo>
                <a:lnTo>
                  <a:pt x="1404" y="1370"/>
                </a:lnTo>
                <a:lnTo>
                  <a:pt x="1436" y="1387"/>
                </a:lnTo>
                <a:lnTo>
                  <a:pt x="1468" y="1401"/>
                </a:lnTo>
                <a:lnTo>
                  <a:pt x="1501" y="1414"/>
                </a:lnTo>
                <a:lnTo>
                  <a:pt x="1535" y="1425"/>
                </a:lnTo>
                <a:lnTo>
                  <a:pt x="1570" y="1435"/>
                </a:lnTo>
                <a:lnTo>
                  <a:pt x="1605" y="1443"/>
                </a:lnTo>
                <a:lnTo>
                  <a:pt x="1640" y="1450"/>
                </a:lnTo>
                <a:lnTo>
                  <a:pt x="1677" y="1455"/>
                </a:lnTo>
                <a:lnTo>
                  <a:pt x="1714" y="1457"/>
                </a:lnTo>
                <a:lnTo>
                  <a:pt x="1752" y="1458"/>
                </a:lnTo>
                <a:close/>
              </a:path>
            </a:pathLst>
          </a:custGeom>
          <a:solidFill>
            <a:srgbClr val="DD4D4D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95240" y="961162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9517035" y="2766714"/>
            <a:ext cx="908050" cy="1905000"/>
          </a:xfrm>
          <a:custGeom>
            <a:gdLst>
              <a:gd name="T0" fmla="*/ 465421 w 3039"/>
              <a:gd name="T1" fmla="*/ 435181 h 6378"/>
              <a:gd name="T2" fmla="*/ 498004 w 3039"/>
              <a:gd name="T3" fmla="*/ 431000 h 6378"/>
              <a:gd name="T4" fmla="*/ 529091 w 3039"/>
              <a:gd name="T5" fmla="*/ 422338 h 6378"/>
              <a:gd name="T6" fmla="*/ 558087 w 3039"/>
              <a:gd name="T7" fmla="*/ 409196 h 6378"/>
              <a:gd name="T8" fmla="*/ 584392 w 3039"/>
              <a:gd name="T9" fmla="*/ 392171 h 6378"/>
              <a:gd name="T10" fmla="*/ 608306 w 3039"/>
              <a:gd name="T11" fmla="*/ 371860 h 6378"/>
              <a:gd name="T12" fmla="*/ 628632 w 3039"/>
              <a:gd name="T13" fmla="*/ 347966 h 6378"/>
              <a:gd name="T14" fmla="*/ 645671 w 3039"/>
              <a:gd name="T15" fmla="*/ 321682 h 6378"/>
              <a:gd name="T16" fmla="*/ 658823 w 3039"/>
              <a:gd name="T17" fmla="*/ 292709 h 6378"/>
              <a:gd name="T18" fmla="*/ 667791 w 3039"/>
              <a:gd name="T19" fmla="*/ 261646 h 6378"/>
              <a:gd name="T20" fmla="*/ 671677 w 3039"/>
              <a:gd name="T21" fmla="*/ 228791 h 6378"/>
              <a:gd name="T22" fmla="*/ 671677 w 3039"/>
              <a:gd name="T23" fmla="*/ 206689 h 6378"/>
              <a:gd name="T24" fmla="*/ 667791 w 3039"/>
              <a:gd name="T25" fmla="*/ 174132 h 6378"/>
              <a:gd name="T26" fmla="*/ 658823 w 3039"/>
              <a:gd name="T27" fmla="*/ 142770 h 6378"/>
              <a:gd name="T28" fmla="*/ 645671 w 3039"/>
              <a:gd name="T29" fmla="*/ 114097 h 6378"/>
              <a:gd name="T30" fmla="*/ 628632 w 3039"/>
              <a:gd name="T31" fmla="*/ 87514 h 6378"/>
              <a:gd name="T32" fmla="*/ 608306 w 3039"/>
              <a:gd name="T33" fmla="*/ 63918 h 6378"/>
              <a:gd name="T34" fmla="*/ 584392 w 3039"/>
              <a:gd name="T35" fmla="*/ 43309 h 6378"/>
              <a:gd name="T36" fmla="*/ 558087 w 3039"/>
              <a:gd name="T37" fmla="*/ 26583 h 6378"/>
              <a:gd name="T38" fmla="*/ 529091 w 3039"/>
              <a:gd name="T39" fmla="*/ 13142 h 6378"/>
              <a:gd name="T40" fmla="*/ 498004 w 3039"/>
              <a:gd name="T41" fmla="*/ 4480 h 6378"/>
              <a:gd name="T42" fmla="*/ 465421 w 3039"/>
              <a:gd name="T43" fmla="*/ 299 h 6378"/>
              <a:gd name="T44" fmla="*/ 442703 w 3039"/>
              <a:gd name="T45" fmla="*/ 299 h 6378"/>
              <a:gd name="T46" fmla="*/ 410121 w 3039"/>
              <a:gd name="T47" fmla="*/ 4480 h 6378"/>
              <a:gd name="T48" fmla="*/ 379332 w 3039"/>
              <a:gd name="T49" fmla="*/ 13142 h 6378"/>
              <a:gd name="T50" fmla="*/ 350336 w 3039"/>
              <a:gd name="T51" fmla="*/ 26583 h 6378"/>
              <a:gd name="T52" fmla="*/ 323433 w 3039"/>
              <a:gd name="T53" fmla="*/ 43309 h 6378"/>
              <a:gd name="T54" fmla="*/ 300117 w 3039"/>
              <a:gd name="T55" fmla="*/ 63918 h 6378"/>
              <a:gd name="T56" fmla="*/ 279492 w 3039"/>
              <a:gd name="T57" fmla="*/ 87514 h 6378"/>
              <a:gd name="T58" fmla="*/ 262154 w 3039"/>
              <a:gd name="T59" fmla="*/ 114097 h 6378"/>
              <a:gd name="T60" fmla="*/ 249301 w 3039"/>
              <a:gd name="T61" fmla="*/ 142770 h 6378"/>
              <a:gd name="T62" fmla="*/ 240632 w 3039"/>
              <a:gd name="T63" fmla="*/ 174132 h 6378"/>
              <a:gd name="T64" fmla="*/ 236447 w 3039"/>
              <a:gd name="T65" fmla="*/ 206689 h 6378"/>
              <a:gd name="T66" fmla="*/ 236447 w 3039"/>
              <a:gd name="T67" fmla="*/ 228791 h 6378"/>
              <a:gd name="T68" fmla="*/ 240632 w 3039"/>
              <a:gd name="T69" fmla="*/ 261646 h 6378"/>
              <a:gd name="T70" fmla="*/ 249301 w 3039"/>
              <a:gd name="T71" fmla="*/ 292709 h 6378"/>
              <a:gd name="T72" fmla="*/ 262154 w 3039"/>
              <a:gd name="T73" fmla="*/ 321682 h 6378"/>
              <a:gd name="T74" fmla="*/ 279492 w 3039"/>
              <a:gd name="T75" fmla="*/ 347966 h 6378"/>
              <a:gd name="T76" fmla="*/ 300117 w 3039"/>
              <a:gd name="T77" fmla="*/ 371860 h 6378"/>
              <a:gd name="T78" fmla="*/ 323433 w 3039"/>
              <a:gd name="T79" fmla="*/ 392171 h 6378"/>
              <a:gd name="T80" fmla="*/ 350336 w 3039"/>
              <a:gd name="T81" fmla="*/ 409196 h 6378"/>
              <a:gd name="T82" fmla="*/ 379332 w 3039"/>
              <a:gd name="T83" fmla="*/ 422338 h 6378"/>
              <a:gd name="T84" fmla="*/ 410121 w 3039"/>
              <a:gd name="T85" fmla="*/ 431000 h 6378"/>
              <a:gd name="T86" fmla="*/ 442703 w 3039"/>
              <a:gd name="T87" fmla="*/ 435181 h 6378"/>
              <a:gd name="T88" fmla="*/ 908423 w 3039"/>
              <a:gd name="T89" fmla="*/ 568692 h 6378"/>
              <a:gd name="T90" fmla="*/ 125248 w 3039"/>
              <a:gd name="T91" fmla="*/ 1012237 h 6378"/>
              <a:gd name="T92" fmla="*/ 525803 w 3039"/>
              <a:gd name="T93" fmla="*/ 1012237 h 63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039" h="6378">
                <a:moveTo>
                  <a:pt x="1519" y="1458"/>
                </a:moveTo>
                <a:lnTo>
                  <a:pt x="1519" y="1458"/>
                </a:lnTo>
                <a:lnTo>
                  <a:pt x="1557" y="1457"/>
                </a:lnTo>
                <a:lnTo>
                  <a:pt x="1593" y="1454"/>
                </a:lnTo>
                <a:lnTo>
                  <a:pt x="1630" y="1450"/>
                </a:lnTo>
                <a:lnTo>
                  <a:pt x="1666" y="1443"/>
                </a:lnTo>
                <a:lnTo>
                  <a:pt x="1701" y="1435"/>
                </a:lnTo>
                <a:lnTo>
                  <a:pt x="1735" y="1425"/>
                </a:lnTo>
                <a:lnTo>
                  <a:pt x="1770" y="1414"/>
                </a:lnTo>
                <a:lnTo>
                  <a:pt x="1803" y="1400"/>
                </a:lnTo>
                <a:lnTo>
                  <a:pt x="1835" y="1386"/>
                </a:lnTo>
                <a:lnTo>
                  <a:pt x="1867" y="1370"/>
                </a:lnTo>
                <a:lnTo>
                  <a:pt x="1897" y="1352"/>
                </a:lnTo>
                <a:lnTo>
                  <a:pt x="1927" y="1333"/>
                </a:lnTo>
                <a:lnTo>
                  <a:pt x="1955" y="1313"/>
                </a:lnTo>
                <a:lnTo>
                  <a:pt x="1982" y="1292"/>
                </a:lnTo>
                <a:lnTo>
                  <a:pt x="2009" y="1269"/>
                </a:lnTo>
                <a:lnTo>
                  <a:pt x="2035" y="1245"/>
                </a:lnTo>
                <a:lnTo>
                  <a:pt x="2059" y="1219"/>
                </a:lnTo>
                <a:lnTo>
                  <a:pt x="2081" y="1193"/>
                </a:lnTo>
                <a:lnTo>
                  <a:pt x="2103" y="1165"/>
                </a:lnTo>
                <a:lnTo>
                  <a:pt x="2123" y="1136"/>
                </a:lnTo>
                <a:lnTo>
                  <a:pt x="2142" y="1107"/>
                </a:lnTo>
                <a:lnTo>
                  <a:pt x="2160" y="1077"/>
                </a:lnTo>
                <a:lnTo>
                  <a:pt x="2176" y="1045"/>
                </a:lnTo>
                <a:lnTo>
                  <a:pt x="2190" y="1012"/>
                </a:lnTo>
                <a:lnTo>
                  <a:pt x="2204" y="980"/>
                </a:lnTo>
                <a:lnTo>
                  <a:pt x="2216" y="946"/>
                </a:lnTo>
                <a:lnTo>
                  <a:pt x="2225" y="911"/>
                </a:lnTo>
                <a:lnTo>
                  <a:pt x="2234" y="876"/>
                </a:lnTo>
                <a:lnTo>
                  <a:pt x="2240" y="840"/>
                </a:lnTo>
                <a:lnTo>
                  <a:pt x="2244" y="803"/>
                </a:lnTo>
                <a:lnTo>
                  <a:pt x="2247" y="766"/>
                </a:lnTo>
                <a:lnTo>
                  <a:pt x="2248" y="730"/>
                </a:lnTo>
                <a:lnTo>
                  <a:pt x="2247" y="692"/>
                </a:lnTo>
                <a:lnTo>
                  <a:pt x="2244" y="655"/>
                </a:lnTo>
                <a:lnTo>
                  <a:pt x="2240" y="618"/>
                </a:lnTo>
                <a:lnTo>
                  <a:pt x="2234" y="583"/>
                </a:lnTo>
                <a:lnTo>
                  <a:pt x="2225" y="547"/>
                </a:lnTo>
                <a:lnTo>
                  <a:pt x="2216" y="512"/>
                </a:lnTo>
                <a:lnTo>
                  <a:pt x="2204" y="478"/>
                </a:lnTo>
                <a:lnTo>
                  <a:pt x="2190" y="446"/>
                </a:lnTo>
                <a:lnTo>
                  <a:pt x="2176" y="413"/>
                </a:lnTo>
                <a:lnTo>
                  <a:pt x="2160" y="382"/>
                </a:lnTo>
                <a:lnTo>
                  <a:pt x="2142" y="351"/>
                </a:lnTo>
                <a:lnTo>
                  <a:pt x="2123" y="322"/>
                </a:lnTo>
                <a:lnTo>
                  <a:pt x="2103" y="293"/>
                </a:lnTo>
                <a:lnTo>
                  <a:pt x="2081" y="265"/>
                </a:lnTo>
                <a:lnTo>
                  <a:pt x="2059" y="239"/>
                </a:lnTo>
                <a:lnTo>
                  <a:pt x="2035" y="214"/>
                </a:lnTo>
                <a:lnTo>
                  <a:pt x="2009" y="189"/>
                </a:lnTo>
                <a:lnTo>
                  <a:pt x="1982" y="166"/>
                </a:lnTo>
                <a:lnTo>
                  <a:pt x="1955" y="145"/>
                </a:lnTo>
                <a:lnTo>
                  <a:pt x="1927" y="124"/>
                </a:lnTo>
                <a:lnTo>
                  <a:pt x="1897" y="105"/>
                </a:lnTo>
                <a:lnTo>
                  <a:pt x="1867" y="89"/>
                </a:lnTo>
                <a:lnTo>
                  <a:pt x="1835" y="72"/>
                </a:lnTo>
                <a:lnTo>
                  <a:pt x="1803" y="57"/>
                </a:lnTo>
                <a:lnTo>
                  <a:pt x="1770" y="44"/>
                </a:lnTo>
                <a:lnTo>
                  <a:pt x="1735" y="33"/>
                </a:lnTo>
                <a:lnTo>
                  <a:pt x="1701" y="23"/>
                </a:lnTo>
                <a:lnTo>
                  <a:pt x="1666" y="15"/>
                </a:lnTo>
                <a:lnTo>
                  <a:pt x="1630" y="9"/>
                </a:lnTo>
                <a:lnTo>
                  <a:pt x="1593" y="3"/>
                </a:lnTo>
                <a:lnTo>
                  <a:pt x="1557" y="1"/>
                </a:lnTo>
                <a:lnTo>
                  <a:pt x="1519" y="0"/>
                </a:lnTo>
                <a:lnTo>
                  <a:pt x="1481" y="1"/>
                </a:lnTo>
                <a:lnTo>
                  <a:pt x="1444" y="3"/>
                </a:lnTo>
                <a:lnTo>
                  <a:pt x="1407" y="9"/>
                </a:lnTo>
                <a:lnTo>
                  <a:pt x="1372" y="15"/>
                </a:lnTo>
                <a:lnTo>
                  <a:pt x="1337" y="23"/>
                </a:lnTo>
                <a:lnTo>
                  <a:pt x="1302" y="33"/>
                </a:lnTo>
                <a:lnTo>
                  <a:pt x="1269" y="44"/>
                </a:lnTo>
                <a:lnTo>
                  <a:pt x="1235" y="57"/>
                </a:lnTo>
                <a:lnTo>
                  <a:pt x="1202" y="72"/>
                </a:lnTo>
                <a:lnTo>
                  <a:pt x="1172" y="89"/>
                </a:lnTo>
                <a:lnTo>
                  <a:pt x="1141" y="105"/>
                </a:lnTo>
                <a:lnTo>
                  <a:pt x="1111" y="124"/>
                </a:lnTo>
                <a:lnTo>
                  <a:pt x="1082" y="145"/>
                </a:lnTo>
                <a:lnTo>
                  <a:pt x="1055" y="166"/>
                </a:lnTo>
                <a:lnTo>
                  <a:pt x="1029" y="189"/>
                </a:lnTo>
                <a:lnTo>
                  <a:pt x="1004" y="214"/>
                </a:lnTo>
                <a:lnTo>
                  <a:pt x="979" y="239"/>
                </a:lnTo>
                <a:lnTo>
                  <a:pt x="956" y="265"/>
                </a:lnTo>
                <a:lnTo>
                  <a:pt x="935" y="293"/>
                </a:lnTo>
                <a:lnTo>
                  <a:pt x="914" y="322"/>
                </a:lnTo>
                <a:lnTo>
                  <a:pt x="895" y="351"/>
                </a:lnTo>
                <a:lnTo>
                  <a:pt x="877" y="382"/>
                </a:lnTo>
                <a:lnTo>
                  <a:pt x="862" y="413"/>
                </a:lnTo>
                <a:lnTo>
                  <a:pt x="847" y="446"/>
                </a:lnTo>
                <a:lnTo>
                  <a:pt x="834" y="478"/>
                </a:lnTo>
                <a:lnTo>
                  <a:pt x="823" y="512"/>
                </a:lnTo>
                <a:lnTo>
                  <a:pt x="813" y="547"/>
                </a:lnTo>
                <a:lnTo>
                  <a:pt x="805" y="583"/>
                </a:lnTo>
                <a:lnTo>
                  <a:pt x="799" y="618"/>
                </a:lnTo>
                <a:lnTo>
                  <a:pt x="793" y="655"/>
                </a:lnTo>
                <a:lnTo>
                  <a:pt x="791" y="692"/>
                </a:lnTo>
                <a:lnTo>
                  <a:pt x="790" y="730"/>
                </a:lnTo>
                <a:lnTo>
                  <a:pt x="791" y="766"/>
                </a:lnTo>
                <a:lnTo>
                  <a:pt x="793" y="803"/>
                </a:lnTo>
                <a:lnTo>
                  <a:pt x="799" y="840"/>
                </a:lnTo>
                <a:lnTo>
                  <a:pt x="805" y="876"/>
                </a:lnTo>
                <a:lnTo>
                  <a:pt x="813" y="911"/>
                </a:lnTo>
                <a:lnTo>
                  <a:pt x="823" y="946"/>
                </a:lnTo>
                <a:lnTo>
                  <a:pt x="834" y="980"/>
                </a:lnTo>
                <a:lnTo>
                  <a:pt x="847" y="1012"/>
                </a:lnTo>
                <a:lnTo>
                  <a:pt x="862" y="1045"/>
                </a:lnTo>
                <a:lnTo>
                  <a:pt x="877" y="1077"/>
                </a:lnTo>
                <a:lnTo>
                  <a:pt x="895" y="1107"/>
                </a:lnTo>
                <a:lnTo>
                  <a:pt x="914" y="1136"/>
                </a:lnTo>
                <a:lnTo>
                  <a:pt x="935" y="1165"/>
                </a:lnTo>
                <a:lnTo>
                  <a:pt x="956" y="1193"/>
                </a:lnTo>
                <a:lnTo>
                  <a:pt x="979" y="1219"/>
                </a:lnTo>
                <a:lnTo>
                  <a:pt x="1004" y="1245"/>
                </a:lnTo>
                <a:lnTo>
                  <a:pt x="1029" y="1269"/>
                </a:lnTo>
                <a:lnTo>
                  <a:pt x="1055" y="1292"/>
                </a:lnTo>
                <a:lnTo>
                  <a:pt x="1082" y="1313"/>
                </a:lnTo>
                <a:lnTo>
                  <a:pt x="1111" y="1333"/>
                </a:lnTo>
                <a:lnTo>
                  <a:pt x="1141" y="1352"/>
                </a:lnTo>
                <a:lnTo>
                  <a:pt x="1172" y="1370"/>
                </a:lnTo>
                <a:lnTo>
                  <a:pt x="1202" y="1386"/>
                </a:lnTo>
                <a:lnTo>
                  <a:pt x="1235" y="1400"/>
                </a:lnTo>
                <a:lnTo>
                  <a:pt x="1269" y="1414"/>
                </a:lnTo>
                <a:lnTo>
                  <a:pt x="1302" y="1425"/>
                </a:lnTo>
                <a:lnTo>
                  <a:pt x="1337" y="1435"/>
                </a:lnTo>
                <a:lnTo>
                  <a:pt x="1372" y="1443"/>
                </a:lnTo>
                <a:lnTo>
                  <a:pt x="1407" y="1450"/>
                </a:lnTo>
                <a:lnTo>
                  <a:pt x="1444" y="1454"/>
                </a:lnTo>
                <a:lnTo>
                  <a:pt x="1481" y="1457"/>
                </a:lnTo>
                <a:lnTo>
                  <a:pt x="1519" y="1458"/>
                </a:lnTo>
                <a:close/>
                <a:moveTo>
                  <a:pt x="3039" y="1904"/>
                </a:moveTo>
                <a:lnTo>
                  <a:pt x="0" y="1904"/>
                </a:lnTo>
                <a:lnTo>
                  <a:pt x="1278" y="3389"/>
                </a:lnTo>
                <a:lnTo>
                  <a:pt x="419" y="3389"/>
                </a:lnTo>
                <a:lnTo>
                  <a:pt x="1519" y="6378"/>
                </a:lnTo>
                <a:lnTo>
                  <a:pt x="2618" y="3389"/>
                </a:lnTo>
                <a:lnTo>
                  <a:pt x="1759" y="3389"/>
                </a:lnTo>
                <a:lnTo>
                  <a:pt x="3039" y="19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45830" y="4774541"/>
            <a:ext cx="28504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43%</a:t>
            </a:r>
            <a:endParaRPr lang="zh-CN" altLang="en-US" sz="9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66549" y="5236205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029199" y="2362200"/>
            <a:ext cx="2133600" cy="213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887685" y="2220686"/>
            <a:ext cx="2416628" cy="2416628"/>
          </a:xfrm>
          <a:prstGeom prst="ellipse">
            <a:avLst/>
          </a:prstGeom>
          <a:noFill/>
          <a:ln>
            <a:gradFill flip="none" rotWithShape="1">
              <a:gsLst>
                <a:gs pos="50000">
                  <a:srgbClr val="DD4D4D"/>
                </a:gs>
                <a:gs pos="0">
                  <a:srgbClr val="DD4D4D"/>
                </a:gs>
                <a:gs pos="50000">
                  <a:schemeClr val="bg1"/>
                </a:gs>
                <a:gs pos="100000">
                  <a:schemeClr val="bg1"/>
                </a:gs>
              </a:gsLst>
              <a:lin ang="360000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170907" y="3013501"/>
            <a:ext cx="18501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smtClean="0">
                <a:solidFill>
                  <a:srgbClr val="D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800" b="1">
              <a:solidFill>
                <a:srgbClr val="D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5" name="图表 4"/>
          <p:cNvGraphicFramePr/>
          <p:nvPr/>
        </p:nvGraphicFramePr>
        <p:xfrm>
          <a:off x="-36298" y="1884501"/>
          <a:ext cx="5212531" cy="3127518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5554342" y="367345"/>
            <a:ext cx="857003" cy="903946"/>
            <a:chOff x="1614488" y="1738313"/>
            <a:chExt cx="2376488" cy="2506662"/>
          </a:xfrm>
        </p:grpSpPr>
        <p:sp>
          <p:nvSpPr>
            <p:cNvPr id="9" name="Freeform 16"/>
            <p:cNvSpPr/>
            <p:nvPr/>
          </p:nvSpPr>
          <p:spPr bwMode="auto">
            <a:xfrm>
              <a:off x="3084513" y="2892425"/>
              <a:ext cx="611188" cy="425450"/>
            </a:xfrm>
            <a:custGeom>
              <a:gdLst>
                <a:gd name="T0" fmla="*/ 283 w 460"/>
                <a:gd name="T1" fmla="*/ 17 h 321"/>
                <a:gd name="T2" fmla="*/ 263 w 460"/>
                <a:gd name="T3" fmla="*/ 24 h 321"/>
                <a:gd name="T4" fmla="*/ 0 w 460"/>
                <a:gd name="T5" fmla="*/ 111 h 321"/>
                <a:gd name="T6" fmla="*/ 26 w 460"/>
                <a:gd name="T7" fmla="*/ 216 h 321"/>
                <a:gd name="T8" fmla="*/ 52 w 460"/>
                <a:gd name="T9" fmla="*/ 321 h 321"/>
                <a:gd name="T10" fmla="*/ 325 w 460"/>
                <a:gd name="T11" fmla="*/ 277 h 321"/>
                <a:gd name="T12" fmla="*/ 346 w 460"/>
                <a:gd name="T13" fmla="*/ 273 h 321"/>
                <a:gd name="T14" fmla="*/ 442 w 460"/>
                <a:gd name="T15" fmla="*/ 114 h 321"/>
                <a:gd name="T16" fmla="*/ 283 w 460"/>
                <a:gd name="T17" fmla="*/ 17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321">
                  <a:moveTo>
                    <a:pt x="283" y="17"/>
                  </a:moveTo>
                  <a:cubicBezTo>
                    <a:pt x="276" y="19"/>
                    <a:pt x="269" y="21"/>
                    <a:pt x="263" y="2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" y="216"/>
                    <a:pt x="26" y="216"/>
                    <a:pt x="26" y="216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325" y="277"/>
                    <a:pt x="325" y="277"/>
                    <a:pt x="325" y="277"/>
                  </a:cubicBezTo>
                  <a:cubicBezTo>
                    <a:pt x="332" y="276"/>
                    <a:pt x="339" y="275"/>
                    <a:pt x="346" y="273"/>
                  </a:cubicBezTo>
                  <a:cubicBezTo>
                    <a:pt x="416" y="256"/>
                    <a:pt x="460" y="185"/>
                    <a:pt x="442" y="114"/>
                  </a:cubicBezTo>
                  <a:cubicBezTo>
                    <a:pt x="425" y="43"/>
                    <a:pt x="354" y="0"/>
                    <a:pt x="283" y="17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7"/>
            <p:cNvSpPr/>
            <p:nvPr/>
          </p:nvSpPr>
          <p:spPr bwMode="auto">
            <a:xfrm>
              <a:off x="3357563" y="2940050"/>
              <a:ext cx="288925" cy="288925"/>
            </a:xfrm>
            <a:custGeom>
              <a:gdLst>
                <a:gd name="T0" fmla="*/ 205 w 218"/>
                <a:gd name="T1" fmla="*/ 86 h 218"/>
                <a:gd name="T2" fmla="*/ 132 w 218"/>
                <a:gd name="T3" fmla="*/ 205 h 218"/>
                <a:gd name="T4" fmla="*/ 13 w 218"/>
                <a:gd name="T5" fmla="*/ 133 h 218"/>
                <a:gd name="T6" fmla="*/ 85 w 218"/>
                <a:gd name="T7" fmla="*/ 13 h 218"/>
                <a:gd name="T8" fmla="*/ 205 w 218"/>
                <a:gd name="T9" fmla="*/ 86 h 2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205" y="86"/>
                  </a:moveTo>
                  <a:cubicBezTo>
                    <a:pt x="218" y="139"/>
                    <a:pt x="185" y="192"/>
                    <a:pt x="132" y="205"/>
                  </a:cubicBezTo>
                  <a:cubicBezTo>
                    <a:pt x="79" y="218"/>
                    <a:pt x="26" y="186"/>
                    <a:pt x="13" y="133"/>
                  </a:cubicBezTo>
                  <a:cubicBezTo>
                    <a:pt x="0" y="80"/>
                    <a:pt x="32" y="26"/>
                    <a:pt x="85" y="13"/>
                  </a:cubicBezTo>
                  <a:cubicBezTo>
                    <a:pt x="138" y="0"/>
                    <a:pt x="192" y="33"/>
                    <a:pt x="205" y="86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8"/>
            <p:cNvSpPr/>
            <p:nvPr/>
          </p:nvSpPr>
          <p:spPr bwMode="auto">
            <a:xfrm>
              <a:off x="1909763" y="2892425"/>
              <a:ext cx="611188" cy="425450"/>
            </a:xfrm>
            <a:custGeom>
              <a:gdLst>
                <a:gd name="T0" fmla="*/ 177 w 460"/>
                <a:gd name="T1" fmla="*/ 17 h 321"/>
                <a:gd name="T2" fmla="*/ 197 w 460"/>
                <a:gd name="T3" fmla="*/ 24 h 321"/>
                <a:gd name="T4" fmla="*/ 460 w 460"/>
                <a:gd name="T5" fmla="*/ 111 h 321"/>
                <a:gd name="T6" fmla="*/ 434 w 460"/>
                <a:gd name="T7" fmla="*/ 216 h 321"/>
                <a:gd name="T8" fmla="*/ 408 w 460"/>
                <a:gd name="T9" fmla="*/ 321 h 321"/>
                <a:gd name="T10" fmla="*/ 135 w 460"/>
                <a:gd name="T11" fmla="*/ 277 h 321"/>
                <a:gd name="T12" fmla="*/ 114 w 460"/>
                <a:gd name="T13" fmla="*/ 273 h 321"/>
                <a:gd name="T14" fmla="*/ 18 w 460"/>
                <a:gd name="T15" fmla="*/ 114 h 321"/>
                <a:gd name="T16" fmla="*/ 177 w 460"/>
                <a:gd name="T17" fmla="*/ 17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321">
                  <a:moveTo>
                    <a:pt x="177" y="17"/>
                  </a:moveTo>
                  <a:cubicBezTo>
                    <a:pt x="184" y="19"/>
                    <a:pt x="191" y="21"/>
                    <a:pt x="197" y="24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34" y="216"/>
                    <a:pt x="434" y="216"/>
                    <a:pt x="434" y="216"/>
                  </a:cubicBezTo>
                  <a:cubicBezTo>
                    <a:pt x="408" y="321"/>
                    <a:pt x="408" y="321"/>
                    <a:pt x="408" y="321"/>
                  </a:cubicBezTo>
                  <a:cubicBezTo>
                    <a:pt x="135" y="277"/>
                    <a:pt x="135" y="277"/>
                    <a:pt x="135" y="277"/>
                  </a:cubicBezTo>
                  <a:cubicBezTo>
                    <a:pt x="128" y="276"/>
                    <a:pt x="121" y="275"/>
                    <a:pt x="114" y="273"/>
                  </a:cubicBezTo>
                  <a:cubicBezTo>
                    <a:pt x="44" y="256"/>
                    <a:pt x="0" y="185"/>
                    <a:pt x="18" y="114"/>
                  </a:cubicBezTo>
                  <a:cubicBezTo>
                    <a:pt x="35" y="43"/>
                    <a:pt x="106" y="0"/>
                    <a:pt x="177" y="17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1958976" y="2940050"/>
              <a:ext cx="288925" cy="288925"/>
            </a:xfrm>
            <a:custGeom>
              <a:gdLst>
                <a:gd name="T0" fmla="*/ 13 w 218"/>
                <a:gd name="T1" fmla="*/ 86 h 218"/>
                <a:gd name="T2" fmla="*/ 86 w 218"/>
                <a:gd name="T3" fmla="*/ 205 h 218"/>
                <a:gd name="T4" fmla="*/ 205 w 218"/>
                <a:gd name="T5" fmla="*/ 133 h 218"/>
                <a:gd name="T6" fmla="*/ 133 w 218"/>
                <a:gd name="T7" fmla="*/ 13 h 218"/>
                <a:gd name="T8" fmla="*/ 13 w 218"/>
                <a:gd name="T9" fmla="*/ 86 h 2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18">
                  <a:moveTo>
                    <a:pt x="13" y="86"/>
                  </a:moveTo>
                  <a:cubicBezTo>
                    <a:pt x="0" y="139"/>
                    <a:pt x="33" y="192"/>
                    <a:pt x="86" y="205"/>
                  </a:cubicBezTo>
                  <a:cubicBezTo>
                    <a:pt x="139" y="218"/>
                    <a:pt x="192" y="186"/>
                    <a:pt x="205" y="133"/>
                  </a:cubicBezTo>
                  <a:cubicBezTo>
                    <a:pt x="218" y="80"/>
                    <a:pt x="186" y="26"/>
                    <a:pt x="133" y="13"/>
                  </a:cubicBezTo>
                  <a:cubicBezTo>
                    <a:pt x="80" y="0"/>
                    <a:pt x="26" y="33"/>
                    <a:pt x="13" y="86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0"/>
            <p:cNvSpPr/>
            <p:nvPr/>
          </p:nvSpPr>
          <p:spPr bwMode="auto">
            <a:xfrm>
              <a:off x="1614488" y="2968625"/>
              <a:ext cx="2376488" cy="1146175"/>
            </a:xfrm>
            <a:custGeom>
              <a:gdLst>
                <a:gd name="T0" fmla="*/ 1074 w 1788"/>
                <a:gd name="T1" fmla="*/ 0 h 862"/>
                <a:gd name="T2" fmla="*/ 894 w 1788"/>
                <a:gd name="T3" fmla="*/ 0 h 862"/>
                <a:gd name="T4" fmla="*/ 714 w 1788"/>
                <a:gd name="T5" fmla="*/ 0 h 862"/>
                <a:gd name="T6" fmla="*/ 894 w 1788"/>
                <a:gd name="T7" fmla="*/ 862 h 862"/>
                <a:gd name="T8" fmla="*/ 1074 w 1788"/>
                <a:gd name="T9" fmla="*/ 0 h 8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8" h="862">
                  <a:moveTo>
                    <a:pt x="1074" y="0"/>
                  </a:moveTo>
                  <a:cubicBezTo>
                    <a:pt x="894" y="0"/>
                    <a:pt x="894" y="0"/>
                    <a:pt x="894" y="0"/>
                  </a:cubicBezTo>
                  <a:cubicBezTo>
                    <a:pt x="714" y="0"/>
                    <a:pt x="714" y="0"/>
                    <a:pt x="714" y="0"/>
                  </a:cubicBezTo>
                  <a:cubicBezTo>
                    <a:pt x="714" y="0"/>
                    <a:pt x="0" y="862"/>
                    <a:pt x="894" y="862"/>
                  </a:cubicBezTo>
                  <a:cubicBezTo>
                    <a:pt x="1788" y="862"/>
                    <a:pt x="1074" y="0"/>
                    <a:pt x="1074" y="0"/>
                  </a:cubicBezTo>
                  <a:close/>
                </a:path>
              </a:pathLst>
            </a:cu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011363" y="2968625"/>
              <a:ext cx="1582738" cy="763588"/>
            </a:xfrm>
            <a:custGeom>
              <a:gdLst>
                <a:gd name="T0" fmla="*/ 716 w 1192"/>
                <a:gd name="T1" fmla="*/ 0 h 575"/>
                <a:gd name="T2" fmla="*/ 596 w 1192"/>
                <a:gd name="T3" fmla="*/ 0 h 575"/>
                <a:gd name="T4" fmla="*/ 476 w 1192"/>
                <a:gd name="T5" fmla="*/ 0 h 575"/>
                <a:gd name="T6" fmla="*/ 596 w 1192"/>
                <a:gd name="T7" fmla="*/ 575 h 575"/>
                <a:gd name="T8" fmla="*/ 716 w 1192"/>
                <a:gd name="T9" fmla="*/ 0 h 5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2" h="575">
                  <a:moveTo>
                    <a:pt x="716" y="0"/>
                  </a:moveTo>
                  <a:cubicBezTo>
                    <a:pt x="596" y="0"/>
                    <a:pt x="596" y="0"/>
                    <a:pt x="596" y="0"/>
                  </a:cubicBezTo>
                  <a:cubicBezTo>
                    <a:pt x="476" y="0"/>
                    <a:pt x="476" y="0"/>
                    <a:pt x="476" y="0"/>
                  </a:cubicBezTo>
                  <a:cubicBezTo>
                    <a:pt x="476" y="0"/>
                    <a:pt x="0" y="575"/>
                    <a:pt x="596" y="575"/>
                  </a:cubicBezTo>
                  <a:cubicBezTo>
                    <a:pt x="1192" y="575"/>
                    <a:pt x="716" y="0"/>
                    <a:pt x="716" y="0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2011363" y="2968625"/>
              <a:ext cx="1582738" cy="763588"/>
            </a:xfrm>
            <a:custGeom>
              <a:gdLst>
                <a:gd name="T0" fmla="*/ 716 w 1192"/>
                <a:gd name="T1" fmla="*/ 0 h 575"/>
                <a:gd name="T2" fmla="*/ 596 w 1192"/>
                <a:gd name="T3" fmla="*/ 0 h 575"/>
                <a:gd name="T4" fmla="*/ 476 w 1192"/>
                <a:gd name="T5" fmla="*/ 0 h 575"/>
                <a:gd name="T6" fmla="*/ 596 w 1192"/>
                <a:gd name="T7" fmla="*/ 575 h 575"/>
                <a:gd name="T8" fmla="*/ 716 w 1192"/>
                <a:gd name="T9" fmla="*/ 0 h 5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2" h="575">
                  <a:moveTo>
                    <a:pt x="716" y="0"/>
                  </a:moveTo>
                  <a:cubicBezTo>
                    <a:pt x="596" y="0"/>
                    <a:pt x="596" y="0"/>
                    <a:pt x="596" y="0"/>
                  </a:cubicBezTo>
                  <a:cubicBezTo>
                    <a:pt x="476" y="0"/>
                    <a:pt x="476" y="0"/>
                    <a:pt x="476" y="0"/>
                  </a:cubicBezTo>
                  <a:cubicBezTo>
                    <a:pt x="476" y="0"/>
                    <a:pt x="0" y="575"/>
                    <a:pt x="596" y="575"/>
                  </a:cubicBezTo>
                  <a:cubicBezTo>
                    <a:pt x="1192" y="575"/>
                    <a:pt x="716" y="0"/>
                    <a:pt x="716" y="0"/>
                  </a:cubicBezTo>
                  <a:close/>
                </a:path>
              </a:pathLst>
            </a:cu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Oval 24"/>
            <p:cNvSpPr>
              <a:spLocks noChangeArrowheads="1"/>
            </p:cNvSpPr>
            <p:nvPr/>
          </p:nvSpPr>
          <p:spPr bwMode="auto">
            <a:xfrm>
              <a:off x="2078038" y="1738313"/>
              <a:ext cx="504825" cy="5048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2206626" y="1863725"/>
              <a:ext cx="250825" cy="252413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3022601" y="1738313"/>
              <a:ext cx="504825" cy="5048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3148013" y="1863725"/>
              <a:ext cx="250825" cy="252413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Oval 28"/>
            <p:cNvSpPr>
              <a:spLocks noChangeArrowheads="1"/>
            </p:cNvSpPr>
            <p:nvPr/>
          </p:nvSpPr>
          <p:spPr bwMode="auto">
            <a:xfrm>
              <a:off x="2200276" y="1879600"/>
              <a:ext cx="1204913" cy="1203325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2478088" y="2425700"/>
              <a:ext cx="649288" cy="482600"/>
            </a:xfrm>
            <a:prstGeom prst="ellipse">
              <a:avLst/>
            </a:prstGeom>
            <a:solidFill>
              <a:srgbClr val="F5A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2492376" y="2154238"/>
              <a:ext cx="141288" cy="141288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33"/>
            <p:cNvSpPr>
              <a:spLocks noChangeArrowheads="1"/>
            </p:cNvSpPr>
            <p:nvPr/>
          </p:nvSpPr>
          <p:spPr bwMode="auto">
            <a:xfrm>
              <a:off x="2971801" y="2154238"/>
              <a:ext cx="141288" cy="141288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4"/>
            <p:cNvSpPr/>
            <p:nvPr/>
          </p:nvSpPr>
          <p:spPr bwMode="auto">
            <a:xfrm>
              <a:off x="2622551" y="2693988"/>
              <a:ext cx="360363" cy="147638"/>
            </a:xfrm>
            <a:custGeom>
              <a:gdLst>
                <a:gd name="T0" fmla="*/ 267 w 270"/>
                <a:gd name="T1" fmla="*/ 12 h 111"/>
                <a:gd name="T2" fmla="*/ 3 w 270"/>
                <a:gd name="T3" fmla="*/ 12 h 111"/>
                <a:gd name="T4" fmla="*/ 6 w 270"/>
                <a:gd name="T5" fmla="*/ 0 h 111"/>
                <a:gd name="T6" fmla="*/ 17 w 270"/>
                <a:gd name="T7" fmla="*/ 8 h 111"/>
                <a:gd name="T8" fmla="*/ 253 w 270"/>
                <a:gd name="T9" fmla="*/ 8 h 111"/>
                <a:gd name="T10" fmla="*/ 263 w 270"/>
                <a:gd name="T11" fmla="*/ 0 h 111"/>
                <a:gd name="T12" fmla="*/ 267 w 270"/>
                <a:gd name="T13" fmla="*/ 12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110">
                  <a:moveTo>
                    <a:pt x="267" y="12"/>
                  </a:moveTo>
                  <a:cubicBezTo>
                    <a:pt x="227" y="111"/>
                    <a:pt x="43" y="111"/>
                    <a:pt x="3" y="12"/>
                  </a:cubicBezTo>
                  <a:cubicBezTo>
                    <a:pt x="0" y="7"/>
                    <a:pt x="2" y="1"/>
                    <a:pt x="6" y="0"/>
                  </a:cubicBezTo>
                  <a:cubicBezTo>
                    <a:pt x="11" y="0"/>
                    <a:pt x="15" y="4"/>
                    <a:pt x="17" y="8"/>
                  </a:cubicBezTo>
                  <a:cubicBezTo>
                    <a:pt x="53" y="96"/>
                    <a:pt x="217" y="96"/>
                    <a:pt x="253" y="8"/>
                  </a:cubicBezTo>
                  <a:cubicBezTo>
                    <a:pt x="255" y="4"/>
                    <a:pt x="259" y="0"/>
                    <a:pt x="263" y="0"/>
                  </a:cubicBezTo>
                  <a:cubicBezTo>
                    <a:pt x="268" y="1"/>
                    <a:pt x="270" y="7"/>
                    <a:pt x="267" y="12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>
              <a:off x="2590801" y="2203450"/>
              <a:ext cx="423863" cy="42227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2979738" y="3683000"/>
              <a:ext cx="560388" cy="561975"/>
            </a:xfrm>
            <a:prstGeom prst="ellipse">
              <a:avLst/>
            </a:pr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>
              <a:off x="3084513" y="3787775"/>
              <a:ext cx="350838" cy="350838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Oval 38"/>
            <p:cNvSpPr>
              <a:spLocks noChangeArrowheads="1"/>
            </p:cNvSpPr>
            <p:nvPr/>
          </p:nvSpPr>
          <p:spPr bwMode="auto">
            <a:xfrm>
              <a:off x="2065338" y="3683000"/>
              <a:ext cx="560388" cy="561975"/>
            </a:xfrm>
            <a:prstGeom prst="ellipse">
              <a:avLst/>
            </a:prstGeom>
            <a:solidFill>
              <a:srgbClr val="EA8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39"/>
            <p:cNvSpPr>
              <a:spLocks noChangeArrowheads="1"/>
            </p:cNvSpPr>
            <p:nvPr/>
          </p:nvSpPr>
          <p:spPr bwMode="auto">
            <a:xfrm>
              <a:off x="2170113" y="3787775"/>
              <a:ext cx="350838" cy="350838"/>
            </a:xfrm>
            <a:prstGeom prst="ellipse">
              <a:avLst/>
            </a:prstGeom>
            <a:solidFill>
              <a:srgbClr val="F8BE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5530574" y="1381290"/>
            <a:ext cx="904537" cy="340321"/>
          </a:xfrm>
          <a:prstGeom prst="rect">
            <a:avLst/>
          </a:prstGeom>
          <a:solidFill>
            <a:srgbClr val="EA8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501783" y="1299778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14576" y="853838"/>
            <a:ext cx="4459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30574" y="3539710"/>
            <a:ext cx="904537" cy="340321"/>
          </a:xfrm>
          <a:prstGeom prst="rect">
            <a:avLst/>
          </a:prstGeom>
          <a:solidFill>
            <a:srgbClr val="FDD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5482139" y="3448260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701755" y="2674071"/>
            <a:ext cx="565815" cy="672802"/>
            <a:chOff x="6737352" y="4822825"/>
            <a:chExt cx="814388" cy="968375"/>
          </a:xfrm>
        </p:grpSpPr>
        <p:sp>
          <p:nvSpPr>
            <p:cNvPr id="58" name="Freeform 70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71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6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7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4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5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92"/>
            <p:cNvSpPr/>
            <p:nvPr/>
          </p:nvSpPr>
          <p:spPr bwMode="auto">
            <a:xfrm>
              <a:off x="7113590" y="4822825"/>
              <a:ext cx="163513" cy="177800"/>
            </a:xfrm>
            <a:custGeom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3"/>
            <p:cNvSpPr/>
            <p:nvPr/>
          </p:nvSpPr>
          <p:spPr bwMode="auto">
            <a:xfrm>
              <a:off x="7250115" y="4822825"/>
              <a:ext cx="166688" cy="177800"/>
            </a:xfrm>
            <a:custGeom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矩形 81"/>
          <p:cNvSpPr/>
          <p:nvPr/>
        </p:nvSpPr>
        <p:spPr>
          <a:xfrm>
            <a:off x="6614576" y="3113046"/>
            <a:ext cx="4459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3" name="Group 297"/>
          <p:cNvGrpSpPr>
            <a:grpSpLocks noChangeAspect="1"/>
          </p:cNvGrpSpPr>
          <p:nvPr/>
        </p:nvGrpSpPr>
        <p:grpSpPr>
          <a:xfrm>
            <a:off x="5614868" y="4845133"/>
            <a:ext cx="689996" cy="922426"/>
            <a:chOff x="2317" y="1110"/>
            <a:chExt cx="757" cy="1012"/>
          </a:xfrm>
        </p:grpSpPr>
        <p:sp>
          <p:nvSpPr>
            <p:cNvPr id="84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300"/>
            <p:cNvSpPr/>
            <p:nvPr/>
          </p:nvSpPr>
          <p:spPr bwMode="auto">
            <a:xfrm>
              <a:off x="2788" y="1535"/>
              <a:ext cx="286" cy="350"/>
            </a:xfrm>
            <a:custGeom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02"/>
            <p:cNvSpPr/>
            <p:nvPr/>
          </p:nvSpPr>
          <p:spPr bwMode="auto">
            <a:xfrm>
              <a:off x="2700" y="1545"/>
              <a:ext cx="155" cy="166"/>
            </a:xfrm>
            <a:custGeom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303"/>
            <p:cNvSpPr/>
            <p:nvPr/>
          </p:nvSpPr>
          <p:spPr bwMode="auto">
            <a:xfrm>
              <a:off x="2793" y="1545"/>
              <a:ext cx="85" cy="188"/>
            </a:xfrm>
            <a:custGeom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12"/>
            <p:cNvSpPr/>
            <p:nvPr/>
          </p:nvSpPr>
          <p:spPr bwMode="auto">
            <a:xfrm>
              <a:off x="2502" y="1141"/>
              <a:ext cx="393" cy="404"/>
            </a:xfrm>
            <a:custGeom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14"/>
            <p:cNvSpPr/>
            <p:nvPr/>
          </p:nvSpPr>
          <p:spPr bwMode="auto">
            <a:xfrm>
              <a:off x="2486" y="1516"/>
              <a:ext cx="428" cy="38"/>
            </a:xfrm>
            <a:custGeom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15"/>
            <p:cNvSpPr/>
            <p:nvPr/>
          </p:nvSpPr>
          <p:spPr bwMode="auto">
            <a:xfrm>
              <a:off x="2317" y="1535"/>
              <a:ext cx="285" cy="350"/>
            </a:xfrm>
            <a:custGeom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17"/>
            <p:cNvSpPr/>
            <p:nvPr/>
          </p:nvSpPr>
          <p:spPr bwMode="auto">
            <a:xfrm>
              <a:off x="2631" y="1771"/>
              <a:ext cx="133" cy="76"/>
            </a:xfrm>
            <a:custGeom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18"/>
            <p:cNvSpPr/>
            <p:nvPr/>
          </p:nvSpPr>
          <p:spPr bwMode="auto">
            <a:xfrm>
              <a:off x="2640" y="1773"/>
              <a:ext cx="115" cy="29"/>
            </a:xfrm>
            <a:custGeom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4" name="矩形 103"/>
          <p:cNvSpPr/>
          <p:nvPr/>
        </p:nvSpPr>
        <p:spPr>
          <a:xfrm>
            <a:off x="5530574" y="5783355"/>
            <a:ext cx="904537" cy="340321"/>
          </a:xfrm>
          <a:prstGeom prst="rect">
            <a:avLst/>
          </a:prstGeom>
          <a:solidFill>
            <a:srgbClr val="D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文本框 104"/>
          <p:cNvSpPr txBox="1"/>
          <p:nvPr/>
        </p:nvSpPr>
        <p:spPr>
          <a:xfrm>
            <a:off x="5482139" y="5691905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614576" y="5403885"/>
            <a:ext cx="4459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椭圆 1"/>
          <p:cNvSpPr/>
          <p:nvPr/>
        </p:nvSpPr>
        <p:spPr>
          <a:xfrm>
            <a:off x="3966606" y="587087"/>
            <a:ext cx="4258788" cy="4258788"/>
          </a:xfrm>
          <a:prstGeom prst="ellipse">
            <a:avLst/>
          </a:prstGeom>
          <a:solidFill>
            <a:srgbClr val="D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348279" y="1522687"/>
            <a:ext cx="35253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5132350" y="2716481"/>
            <a:ext cx="1927299" cy="1963582"/>
            <a:chOff x="5147291" y="3429000"/>
            <a:chExt cx="1927299" cy="1963582"/>
          </a:xfrm>
        </p:grpSpPr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6442829" y="3591209"/>
              <a:ext cx="42687" cy="405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6519664" y="3734209"/>
              <a:ext cx="21343" cy="2347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9"/>
            <p:cNvSpPr>
              <a:spLocks noChangeArrowheads="1"/>
            </p:cNvSpPr>
            <p:nvPr/>
          </p:nvSpPr>
          <p:spPr bwMode="auto">
            <a:xfrm>
              <a:off x="6555948" y="3616821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Oval 10"/>
            <p:cNvSpPr>
              <a:spLocks noChangeArrowheads="1"/>
            </p:cNvSpPr>
            <p:nvPr/>
          </p:nvSpPr>
          <p:spPr bwMode="auto">
            <a:xfrm>
              <a:off x="6596500" y="3789701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Oval 11"/>
            <p:cNvSpPr>
              <a:spLocks noChangeArrowheads="1"/>
            </p:cNvSpPr>
            <p:nvPr/>
          </p:nvSpPr>
          <p:spPr bwMode="auto">
            <a:xfrm>
              <a:off x="6758709" y="3930567"/>
              <a:ext cx="25612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12"/>
            <p:cNvSpPr>
              <a:spLocks noChangeArrowheads="1"/>
            </p:cNvSpPr>
            <p:nvPr/>
          </p:nvSpPr>
          <p:spPr bwMode="auto">
            <a:xfrm>
              <a:off x="6566620" y="4139731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5540008" y="3712866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14"/>
            <p:cNvSpPr>
              <a:spLocks noChangeArrowheads="1"/>
            </p:cNvSpPr>
            <p:nvPr/>
          </p:nvSpPr>
          <p:spPr bwMode="auto">
            <a:xfrm>
              <a:off x="6519664" y="3900687"/>
              <a:ext cx="21343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Oval 15"/>
            <p:cNvSpPr>
              <a:spLocks noChangeArrowheads="1"/>
            </p:cNvSpPr>
            <p:nvPr/>
          </p:nvSpPr>
          <p:spPr bwMode="auto">
            <a:xfrm>
              <a:off x="6637053" y="3691522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6673336" y="3926298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6769381" y="3823851"/>
              <a:ext cx="14940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6803530" y="4007403"/>
              <a:ext cx="17075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6378799" y="3550657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6378799" y="3672313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5986082" y="3439672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6022366" y="3550657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23"/>
            <p:cNvSpPr>
              <a:spLocks noChangeArrowheads="1"/>
            </p:cNvSpPr>
            <p:nvPr/>
          </p:nvSpPr>
          <p:spPr bwMode="auto">
            <a:xfrm>
              <a:off x="6129082" y="3429000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24"/>
            <p:cNvSpPr>
              <a:spLocks noChangeArrowheads="1"/>
            </p:cNvSpPr>
            <p:nvPr/>
          </p:nvSpPr>
          <p:spPr bwMode="auto">
            <a:xfrm>
              <a:off x="6784321" y="4464149"/>
              <a:ext cx="14940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25"/>
            <p:cNvSpPr>
              <a:spLocks noChangeArrowheads="1"/>
            </p:cNvSpPr>
            <p:nvPr/>
          </p:nvSpPr>
          <p:spPr bwMode="auto">
            <a:xfrm>
              <a:off x="6626381" y="4033015"/>
              <a:ext cx="29881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6692545" y="4154672"/>
              <a:ext cx="29881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Oval 27"/>
            <p:cNvSpPr>
              <a:spLocks noChangeArrowheads="1"/>
            </p:cNvSpPr>
            <p:nvPr/>
          </p:nvSpPr>
          <p:spPr bwMode="auto">
            <a:xfrm>
              <a:off x="5533605" y="4246448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8"/>
            <p:cNvSpPr>
              <a:spLocks noChangeArrowheads="1"/>
            </p:cNvSpPr>
            <p:nvPr/>
          </p:nvSpPr>
          <p:spPr bwMode="auto">
            <a:xfrm>
              <a:off x="5452500" y="3864403"/>
              <a:ext cx="36284" cy="320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29"/>
            <p:cNvSpPr>
              <a:spLocks noChangeArrowheads="1"/>
            </p:cNvSpPr>
            <p:nvPr/>
          </p:nvSpPr>
          <p:spPr bwMode="auto">
            <a:xfrm>
              <a:off x="5757709" y="3636030"/>
              <a:ext cx="40552" cy="405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Oval 30"/>
            <p:cNvSpPr>
              <a:spLocks noChangeArrowheads="1"/>
            </p:cNvSpPr>
            <p:nvPr/>
          </p:nvSpPr>
          <p:spPr bwMode="auto">
            <a:xfrm>
              <a:off x="5702217" y="3783298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Oval 31"/>
            <p:cNvSpPr>
              <a:spLocks noChangeArrowheads="1"/>
            </p:cNvSpPr>
            <p:nvPr/>
          </p:nvSpPr>
          <p:spPr bwMode="auto">
            <a:xfrm>
              <a:off x="6824874" y="4190955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Oval 32"/>
            <p:cNvSpPr>
              <a:spLocks noChangeArrowheads="1"/>
            </p:cNvSpPr>
            <p:nvPr/>
          </p:nvSpPr>
          <p:spPr bwMode="auto">
            <a:xfrm>
              <a:off x="5834545" y="3480224"/>
              <a:ext cx="34149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Oval 33"/>
            <p:cNvSpPr>
              <a:spLocks noChangeArrowheads="1"/>
            </p:cNvSpPr>
            <p:nvPr/>
          </p:nvSpPr>
          <p:spPr bwMode="auto">
            <a:xfrm>
              <a:off x="6585829" y="4246448"/>
              <a:ext cx="36284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Oval 34"/>
            <p:cNvSpPr>
              <a:spLocks noChangeArrowheads="1"/>
            </p:cNvSpPr>
            <p:nvPr/>
          </p:nvSpPr>
          <p:spPr bwMode="auto">
            <a:xfrm>
              <a:off x="5894306" y="3565597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35"/>
            <p:cNvSpPr>
              <a:spLocks noChangeArrowheads="1"/>
            </p:cNvSpPr>
            <p:nvPr/>
          </p:nvSpPr>
          <p:spPr bwMode="auto">
            <a:xfrm>
              <a:off x="6199515" y="3546388"/>
              <a:ext cx="36284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36"/>
            <p:cNvSpPr>
              <a:spLocks noChangeArrowheads="1"/>
            </p:cNvSpPr>
            <p:nvPr/>
          </p:nvSpPr>
          <p:spPr bwMode="auto">
            <a:xfrm>
              <a:off x="5614709" y="3834522"/>
              <a:ext cx="32015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Oval 37"/>
            <p:cNvSpPr>
              <a:spLocks noChangeArrowheads="1"/>
            </p:cNvSpPr>
            <p:nvPr/>
          </p:nvSpPr>
          <p:spPr bwMode="auto">
            <a:xfrm>
              <a:off x="5382067" y="4412925"/>
              <a:ext cx="19209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38"/>
            <p:cNvSpPr>
              <a:spLocks noChangeArrowheads="1"/>
            </p:cNvSpPr>
            <p:nvPr/>
          </p:nvSpPr>
          <p:spPr bwMode="auto">
            <a:xfrm>
              <a:off x="5650993" y="4190955"/>
              <a:ext cx="25612" cy="192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Oval 39"/>
            <p:cNvSpPr>
              <a:spLocks noChangeArrowheads="1"/>
            </p:cNvSpPr>
            <p:nvPr/>
          </p:nvSpPr>
          <p:spPr bwMode="auto">
            <a:xfrm>
              <a:off x="5433291" y="4033015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Oval 40"/>
            <p:cNvSpPr>
              <a:spLocks noChangeArrowheads="1"/>
            </p:cNvSpPr>
            <p:nvPr/>
          </p:nvSpPr>
          <p:spPr bwMode="auto">
            <a:xfrm>
              <a:off x="5636052" y="3951910"/>
              <a:ext cx="14940" cy="192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41"/>
            <p:cNvSpPr>
              <a:spLocks noChangeArrowheads="1"/>
            </p:cNvSpPr>
            <p:nvPr/>
          </p:nvSpPr>
          <p:spPr bwMode="auto">
            <a:xfrm>
              <a:off x="5458903" y="4474821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42"/>
            <p:cNvSpPr>
              <a:spLocks noChangeArrowheads="1"/>
            </p:cNvSpPr>
            <p:nvPr/>
          </p:nvSpPr>
          <p:spPr bwMode="auto">
            <a:xfrm>
              <a:off x="5540008" y="3992463"/>
              <a:ext cx="14940" cy="149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43"/>
            <p:cNvSpPr>
              <a:spLocks noChangeArrowheads="1"/>
            </p:cNvSpPr>
            <p:nvPr/>
          </p:nvSpPr>
          <p:spPr bwMode="auto">
            <a:xfrm>
              <a:off x="6276351" y="3458881"/>
              <a:ext cx="19209" cy="213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44"/>
            <p:cNvSpPr>
              <a:spLocks noChangeArrowheads="1"/>
            </p:cNvSpPr>
            <p:nvPr/>
          </p:nvSpPr>
          <p:spPr bwMode="auto">
            <a:xfrm>
              <a:off x="5636052" y="3610418"/>
              <a:ext cx="14940" cy="17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Oval 45"/>
            <p:cNvSpPr>
              <a:spLocks noChangeArrowheads="1"/>
            </p:cNvSpPr>
            <p:nvPr/>
          </p:nvSpPr>
          <p:spPr bwMode="auto">
            <a:xfrm>
              <a:off x="5631784" y="4062895"/>
              <a:ext cx="23478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46"/>
            <p:cNvSpPr>
              <a:spLocks noChangeArrowheads="1"/>
            </p:cNvSpPr>
            <p:nvPr/>
          </p:nvSpPr>
          <p:spPr bwMode="auto">
            <a:xfrm>
              <a:off x="5422619" y="4190955"/>
              <a:ext cx="25612" cy="2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47"/>
            <p:cNvSpPr>
              <a:spLocks noChangeArrowheads="1"/>
            </p:cNvSpPr>
            <p:nvPr/>
          </p:nvSpPr>
          <p:spPr bwMode="auto">
            <a:xfrm>
              <a:off x="6688276" y="4291269"/>
              <a:ext cx="29881" cy="2988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48"/>
            <p:cNvSpPr>
              <a:spLocks noChangeArrowheads="1"/>
            </p:cNvSpPr>
            <p:nvPr/>
          </p:nvSpPr>
          <p:spPr bwMode="auto">
            <a:xfrm>
              <a:off x="5484515" y="4144000"/>
              <a:ext cx="1248582" cy="1248582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9"/>
            <p:cNvSpPr/>
            <p:nvPr/>
          </p:nvSpPr>
          <p:spPr bwMode="auto">
            <a:xfrm>
              <a:off x="5484515" y="4144000"/>
              <a:ext cx="1097045" cy="1148269"/>
            </a:xfrm>
            <a:custGeom>
              <a:gdLst>
                <a:gd name="T0" fmla="*/ 216 w 216"/>
                <a:gd name="T1" fmla="*/ 98 h 226"/>
                <a:gd name="T2" fmla="*/ 190 w 216"/>
                <a:gd name="T3" fmla="*/ 20 h 226"/>
                <a:gd name="T4" fmla="*/ 123 w 216"/>
                <a:gd name="T5" fmla="*/ 0 h 226"/>
                <a:gd name="T6" fmla="*/ 0 w 216"/>
                <a:gd name="T7" fmla="*/ 123 h 226"/>
                <a:gd name="T8" fmla="*/ 46 w 216"/>
                <a:gd name="T9" fmla="*/ 218 h 226"/>
                <a:gd name="T10" fmla="*/ 89 w 216"/>
                <a:gd name="T11" fmla="*/ 226 h 226"/>
                <a:gd name="T12" fmla="*/ 216 w 216"/>
                <a:gd name="T13" fmla="*/ 98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26">
                  <a:moveTo>
                    <a:pt x="216" y="98"/>
                  </a:moveTo>
                  <a:cubicBezTo>
                    <a:pt x="216" y="69"/>
                    <a:pt x="206" y="41"/>
                    <a:pt x="190" y="20"/>
                  </a:cubicBezTo>
                  <a:cubicBezTo>
                    <a:pt x="170" y="7"/>
                    <a:pt x="148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61"/>
                    <a:pt x="18" y="196"/>
                    <a:pt x="46" y="218"/>
                  </a:cubicBezTo>
                  <a:cubicBezTo>
                    <a:pt x="59" y="223"/>
                    <a:pt x="74" y="226"/>
                    <a:pt x="89" y="226"/>
                  </a:cubicBezTo>
                  <a:cubicBezTo>
                    <a:pt x="159" y="226"/>
                    <a:pt x="216" y="168"/>
                    <a:pt x="216" y="98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Oval 50"/>
            <p:cNvSpPr>
              <a:spLocks noChangeArrowheads="1"/>
            </p:cNvSpPr>
            <p:nvPr/>
          </p:nvSpPr>
          <p:spPr bwMode="auto">
            <a:xfrm>
              <a:off x="5721425" y="3708597"/>
              <a:ext cx="772627" cy="770493"/>
            </a:xfrm>
            <a:prstGeom prst="ellipse">
              <a:avLst/>
            </a:pr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51"/>
            <p:cNvSpPr/>
            <p:nvPr/>
          </p:nvSpPr>
          <p:spPr bwMode="auto">
            <a:xfrm>
              <a:off x="6336112" y="4062895"/>
              <a:ext cx="157940" cy="512239"/>
            </a:xfrm>
            <a:custGeom>
              <a:gdLst>
                <a:gd name="T0" fmla="*/ 31 w 31"/>
                <a:gd name="T1" fmla="*/ 86 h 101"/>
                <a:gd name="T2" fmla="*/ 16 w 31"/>
                <a:gd name="T3" fmla="*/ 101 h 101"/>
                <a:gd name="T4" fmla="*/ 16 w 31"/>
                <a:gd name="T5" fmla="*/ 101 h 101"/>
                <a:gd name="T6" fmla="*/ 0 w 31"/>
                <a:gd name="T7" fmla="*/ 86 h 101"/>
                <a:gd name="T8" fmla="*/ 0 w 31"/>
                <a:gd name="T9" fmla="*/ 16 h 101"/>
                <a:gd name="T10" fmla="*/ 16 w 31"/>
                <a:gd name="T11" fmla="*/ 0 h 101"/>
                <a:gd name="T12" fmla="*/ 16 w 31"/>
                <a:gd name="T13" fmla="*/ 0 h 101"/>
                <a:gd name="T14" fmla="*/ 31 w 31"/>
                <a:gd name="T15" fmla="*/ 16 h 101"/>
                <a:gd name="T16" fmla="*/ 31 w 31"/>
                <a:gd name="T17" fmla="*/ 86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00">
                  <a:moveTo>
                    <a:pt x="31" y="86"/>
                  </a:moveTo>
                  <a:cubicBezTo>
                    <a:pt x="31" y="94"/>
                    <a:pt x="24" y="101"/>
                    <a:pt x="16" y="101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7" y="101"/>
                    <a:pt x="0" y="94"/>
                    <a:pt x="0" y="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86"/>
                  </a:lnTo>
                  <a:close/>
                </a:path>
              </a:pathLst>
            </a:cu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Oval 52"/>
            <p:cNvSpPr>
              <a:spLocks noChangeArrowheads="1"/>
            </p:cNvSpPr>
            <p:nvPr/>
          </p:nvSpPr>
          <p:spPr bwMode="auto">
            <a:xfrm>
              <a:off x="5721425" y="3591209"/>
              <a:ext cx="772627" cy="770493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3"/>
            <p:cNvSpPr/>
            <p:nvPr/>
          </p:nvSpPr>
          <p:spPr bwMode="auto">
            <a:xfrm>
              <a:off x="5721425" y="3591209"/>
              <a:ext cx="717135" cy="715000"/>
            </a:xfrm>
            <a:custGeom>
              <a:gdLst>
                <a:gd name="T0" fmla="*/ 141 w 141"/>
                <a:gd name="T1" fmla="*/ 56 h 141"/>
                <a:gd name="T2" fmla="*/ 138 w 141"/>
                <a:gd name="T3" fmla="*/ 32 h 141"/>
                <a:gd name="T4" fmla="*/ 76 w 141"/>
                <a:gd name="T5" fmla="*/ 0 h 141"/>
                <a:gd name="T6" fmla="*/ 0 w 141"/>
                <a:gd name="T7" fmla="*/ 76 h 141"/>
                <a:gd name="T8" fmla="*/ 32 w 141"/>
                <a:gd name="T9" fmla="*/ 138 h 141"/>
                <a:gd name="T10" fmla="*/ 56 w 141"/>
                <a:gd name="T11" fmla="*/ 141 h 141"/>
                <a:gd name="T12" fmla="*/ 141 w 141"/>
                <a:gd name="T13" fmla="*/ 56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41">
                  <a:moveTo>
                    <a:pt x="141" y="56"/>
                  </a:moveTo>
                  <a:cubicBezTo>
                    <a:pt x="141" y="48"/>
                    <a:pt x="140" y="39"/>
                    <a:pt x="138" y="32"/>
                  </a:cubicBezTo>
                  <a:cubicBezTo>
                    <a:pt x="124" y="13"/>
                    <a:pt x="102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1"/>
                    <a:pt x="13" y="124"/>
                    <a:pt x="32" y="138"/>
                  </a:cubicBezTo>
                  <a:cubicBezTo>
                    <a:pt x="40" y="140"/>
                    <a:pt x="48" y="141"/>
                    <a:pt x="56" y="141"/>
                  </a:cubicBezTo>
                  <a:cubicBezTo>
                    <a:pt x="103" y="141"/>
                    <a:pt x="141" y="103"/>
                    <a:pt x="141" y="5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54"/>
            <p:cNvSpPr>
              <a:spLocks noChangeArrowheads="1"/>
            </p:cNvSpPr>
            <p:nvPr/>
          </p:nvSpPr>
          <p:spPr bwMode="auto">
            <a:xfrm>
              <a:off x="5934858" y="3834522"/>
              <a:ext cx="98179" cy="91776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Oval 55"/>
            <p:cNvSpPr>
              <a:spLocks noChangeArrowheads="1"/>
            </p:cNvSpPr>
            <p:nvPr/>
          </p:nvSpPr>
          <p:spPr bwMode="auto">
            <a:xfrm>
              <a:off x="6188844" y="3834522"/>
              <a:ext cx="91776" cy="91776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Oval 56"/>
            <p:cNvSpPr>
              <a:spLocks noChangeArrowheads="1"/>
            </p:cNvSpPr>
            <p:nvPr/>
          </p:nvSpPr>
          <p:spPr bwMode="auto">
            <a:xfrm>
              <a:off x="6047978" y="4526045"/>
              <a:ext cx="125925" cy="125925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Oval 57"/>
            <p:cNvSpPr>
              <a:spLocks noChangeArrowheads="1"/>
            </p:cNvSpPr>
            <p:nvPr/>
          </p:nvSpPr>
          <p:spPr bwMode="auto">
            <a:xfrm>
              <a:off x="6047978" y="4728806"/>
              <a:ext cx="125925" cy="125925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Oval 58"/>
            <p:cNvSpPr>
              <a:spLocks noChangeArrowheads="1"/>
            </p:cNvSpPr>
            <p:nvPr/>
          </p:nvSpPr>
          <p:spPr bwMode="auto">
            <a:xfrm>
              <a:off x="6041575" y="4519642"/>
              <a:ext cx="128060" cy="1280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Oval 59"/>
            <p:cNvSpPr>
              <a:spLocks noChangeArrowheads="1"/>
            </p:cNvSpPr>
            <p:nvPr/>
          </p:nvSpPr>
          <p:spPr bwMode="auto">
            <a:xfrm>
              <a:off x="6041575" y="4722403"/>
              <a:ext cx="128060" cy="1280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60"/>
            <p:cNvSpPr/>
            <p:nvPr/>
          </p:nvSpPr>
          <p:spPr bwMode="auto">
            <a:xfrm>
              <a:off x="5956202" y="4129060"/>
              <a:ext cx="305209" cy="102448"/>
            </a:xfrm>
            <a:custGeom>
              <a:gdLst>
                <a:gd name="T0" fmla="*/ 29 w 60"/>
                <a:gd name="T1" fmla="*/ 20 h 20"/>
                <a:gd name="T2" fmla="*/ 1 w 60"/>
                <a:gd name="T3" fmla="*/ 5 h 20"/>
                <a:gd name="T4" fmla="*/ 1 w 60"/>
                <a:gd name="T5" fmla="*/ 3 h 20"/>
                <a:gd name="T6" fmla="*/ 4 w 60"/>
                <a:gd name="T7" fmla="*/ 3 h 20"/>
                <a:gd name="T8" fmla="*/ 29 w 60"/>
                <a:gd name="T9" fmla="*/ 16 h 20"/>
                <a:gd name="T10" fmla="*/ 56 w 60"/>
                <a:gd name="T11" fmla="*/ 1 h 20"/>
                <a:gd name="T12" fmla="*/ 59 w 60"/>
                <a:gd name="T13" fmla="*/ 1 h 20"/>
                <a:gd name="T14" fmla="*/ 59 w 60"/>
                <a:gd name="T15" fmla="*/ 4 h 20"/>
                <a:gd name="T16" fmla="*/ 29 w 60"/>
                <a:gd name="T17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0">
                  <a:moveTo>
                    <a:pt x="29" y="20"/>
                  </a:moveTo>
                  <a:cubicBezTo>
                    <a:pt x="18" y="20"/>
                    <a:pt x="8" y="14"/>
                    <a:pt x="1" y="5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10" y="11"/>
                    <a:pt x="19" y="16"/>
                    <a:pt x="29" y="16"/>
                  </a:cubicBezTo>
                  <a:cubicBezTo>
                    <a:pt x="40" y="16"/>
                    <a:pt x="50" y="10"/>
                    <a:pt x="56" y="1"/>
                  </a:cubicBezTo>
                  <a:cubicBezTo>
                    <a:pt x="57" y="1"/>
                    <a:pt x="58" y="0"/>
                    <a:pt x="59" y="1"/>
                  </a:cubicBezTo>
                  <a:cubicBezTo>
                    <a:pt x="60" y="2"/>
                    <a:pt x="60" y="3"/>
                    <a:pt x="59" y="4"/>
                  </a:cubicBezTo>
                  <a:cubicBezTo>
                    <a:pt x="53" y="14"/>
                    <a:pt x="41" y="20"/>
                    <a:pt x="29" y="2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61"/>
            <p:cNvSpPr/>
            <p:nvPr/>
          </p:nvSpPr>
          <p:spPr bwMode="auto">
            <a:xfrm>
              <a:off x="6129082" y="3503701"/>
              <a:ext cx="29881" cy="128060"/>
            </a:xfrm>
            <a:custGeom>
              <a:gdLst>
                <a:gd name="T0" fmla="*/ 2 w 6"/>
                <a:gd name="T1" fmla="*/ 25 h 25"/>
                <a:gd name="T2" fmla="*/ 2 w 6"/>
                <a:gd name="T3" fmla="*/ 25 h 25"/>
                <a:gd name="T4" fmla="*/ 0 w 6"/>
                <a:gd name="T5" fmla="*/ 23 h 25"/>
                <a:gd name="T6" fmla="*/ 2 w 6"/>
                <a:gd name="T7" fmla="*/ 2 h 25"/>
                <a:gd name="T8" fmla="*/ 4 w 6"/>
                <a:gd name="T9" fmla="*/ 0 h 25"/>
                <a:gd name="T10" fmla="*/ 6 w 6"/>
                <a:gd name="T11" fmla="*/ 2 h 25"/>
                <a:gd name="T12" fmla="*/ 4 w 6"/>
                <a:gd name="T13" fmla="*/ 23 h 25"/>
                <a:gd name="T14" fmla="*/ 2 w 6"/>
                <a:gd name="T15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5"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3" y="25"/>
                    <a:pt x="2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62"/>
            <p:cNvSpPr/>
            <p:nvPr/>
          </p:nvSpPr>
          <p:spPr bwMode="auto">
            <a:xfrm>
              <a:off x="6133351" y="3510104"/>
              <a:ext cx="61896" cy="76836"/>
            </a:xfrm>
            <a:custGeom>
              <a:gdLst>
                <a:gd name="T0" fmla="*/ 2 w 12"/>
                <a:gd name="T1" fmla="*/ 15 h 15"/>
                <a:gd name="T2" fmla="*/ 1 w 12"/>
                <a:gd name="T3" fmla="*/ 14 h 15"/>
                <a:gd name="T4" fmla="*/ 1 w 12"/>
                <a:gd name="T5" fmla="*/ 11 h 15"/>
                <a:gd name="T6" fmla="*/ 8 w 12"/>
                <a:gd name="T7" fmla="*/ 1 h 15"/>
                <a:gd name="T8" fmla="*/ 11 w 12"/>
                <a:gd name="T9" fmla="*/ 0 h 15"/>
                <a:gd name="T10" fmla="*/ 11 w 12"/>
                <a:gd name="T11" fmla="*/ 3 h 15"/>
                <a:gd name="T12" fmla="*/ 4 w 12"/>
                <a:gd name="T13" fmla="*/ 14 h 15"/>
                <a:gd name="T14" fmla="*/ 2 w 12"/>
                <a:gd name="T15" fmla="*/ 15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5">
                  <a:moveTo>
                    <a:pt x="2" y="15"/>
                  </a:moveTo>
                  <a:cubicBezTo>
                    <a:pt x="2" y="15"/>
                    <a:pt x="1" y="15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5"/>
                    <a:pt x="2" y="1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63"/>
            <p:cNvSpPr/>
            <p:nvPr/>
          </p:nvSpPr>
          <p:spPr bwMode="auto">
            <a:xfrm>
              <a:off x="6077858" y="3503701"/>
              <a:ext cx="36284" cy="128060"/>
            </a:xfrm>
            <a:custGeom>
              <a:gdLst>
                <a:gd name="T0" fmla="*/ 5 w 7"/>
                <a:gd name="T1" fmla="*/ 25 h 25"/>
                <a:gd name="T2" fmla="*/ 3 w 7"/>
                <a:gd name="T3" fmla="*/ 23 h 25"/>
                <a:gd name="T4" fmla="*/ 0 w 7"/>
                <a:gd name="T5" fmla="*/ 3 h 25"/>
                <a:gd name="T6" fmla="*/ 2 w 7"/>
                <a:gd name="T7" fmla="*/ 0 h 25"/>
                <a:gd name="T8" fmla="*/ 4 w 7"/>
                <a:gd name="T9" fmla="*/ 2 h 25"/>
                <a:gd name="T10" fmla="*/ 7 w 7"/>
                <a:gd name="T11" fmla="*/ 23 h 25"/>
                <a:gd name="T12" fmla="*/ 5 w 7"/>
                <a:gd name="T13" fmla="*/ 25 h 25"/>
                <a:gd name="T14" fmla="*/ 5 w 7"/>
                <a:gd name="T15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5">
                  <a:moveTo>
                    <a:pt x="5" y="25"/>
                  </a:moveTo>
                  <a:cubicBezTo>
                    <a:pt x="4" y="25"/>
                    <a:pt x="3" y="24"/>
                    <a:pt x="3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Oval 64"/>
            <p:cNvSpPr>
              <a:spLocks noChangeArrowheads="1"/>
            </p:cNvSpPr>
            <p:nvPr/>
          </p:nvSpPr>
          <p:spPr bwMode="auto">
            <a:xfrm>
              <a:off x="6067187" y="3945507"/>
              <a:ext cx="81104" cy="81104"/>
            </a:xfrm>
            <a:prstGeom prst="ellipse">
              <a:avLst/>
            </a:pr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5"/>
            <p:cNvSpPr/>
            <p:nvPr/>
          </p:nvSpPr>
          <p:spPr bwMode="auto">
            <a:xfrm>
              <a:off x="6073590" y="3996731"/>
              <a:ext cx="74702" cy="117388"/>
            </a:xfrm>
            <a:custGeom>
              <a:gdLst>
                <a:gd name="T0" fmla="*/ 0 w 35"/>
                <a:gd name="T1" fmla="*/ 0 h 55"/>
                <a:gd name="T2" fmla="*/ 16 w 35"/>
                <a:gd name="T3" fmla="*/ 55 h 55"/>
                <a:gd name="T4" fmla="*/ 35 w 35"/>
                <a:gd name="T5" fmla="*/ 0 h 55"/>
                <a:gd name="T6" fmla="*/ 0 w 35"/>
                <a:gd name="T7" fmla="*/ 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5">
                  <a:moveTo>
                    <a:pt x="0" y="0"/>
                  </a:moveTo>
                  <a:lnTo>
                    <a:pt x="16" y="55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Oval 66"/>
            <p:cNvSpPr>
              <a:spLocks noChangeArrowheads="1"/>
            </p:cNvSpPr>
            <p:nvPr/>
          </p:nvSpPr>
          <p:spPr bwMode="auto">
            <a:xfrm>
              <a:off x="5599769" y="4438537"/>
              <a:ext cx="76836" cy="81104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Oval 67"/>
            <p:cNvSpPr>
              <a:spLocks noChangeArrowheads="1"/>
            </p:cNvSpPr>
            <p:nvPr/>
          </p:nvSpPr>
          <p:spPr bwMode="auto">
            <a:xfrm>
              <a:off x="6541008" y="4438537"/>
              <a:ext cx="74702" cy="81104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8"/>
            <p:cNvSpPr/>
            <p:nvPr/>
          </p:nvSpPr>
          <p:spPr bwMode="auto">
            <a:xfrm>
              <a:off x="5147291" y="4184552"/>
              <a:ext cx="525045" cy="324418"/>
            </a:xfrm>
            <a:custGeom>
              <a:gdLst>
                <a:gd name="T0" fmla="*/ 96 w 103"/>
                <a:gd name="T1" fmla="*/ 64 h 64"/>
                <a:gd name="T2" fmla="*/ 93 w 103"/>
                <a:gd name="T3" fmla="*/ 63 h 64"/>
                <a:gd name="T4" fmla="*/ 3 w 103"/>
                <a:gd name="T5" fmla="*/ 12 h 64"/>
                <a:gd name="T6" fmla="*/ 1 w 103"/>
                <a:gd name="T7" fmla="*/ 4 h 64"/>
                <a:gd name="T8" fmla="*/ 9 w 103"/>
                <a:gd name="T9" fmla="*/ 2 h 64"/>
                <a:gd name="T10" fmla="*/ 99 w 103"/>
                <a:gd name="T11" fmla="*/ 53 h 64"/>
                <a:gd name="T12" fmla="*/ 102 w 103"/>
                <a:gd name="T13" fmla="*/ 61 h 64"/>
                <a:gd name="T14" fmla="*/ 96 w 103"/>
                <a:gd name="T15" fmla="*/ 64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4">
                  <a:moveTo>
                    <a:pt x="96" y="64"/>
                  </a:moveTo>
                  <a:cubicBezTo>
                    <a:pt x="95" y="64"/>
                    <a:pt x="94" y="64"/>
                    <a:pt x="93" y="6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2" y="54"/>
                    <a:pt x="103" y="58"/>
                    <a:pt x="102" y="61"/>
                  </a:cubicBezTo>
                  <a:cubicBezTo>
                    <a:pt x="100" y="63"/>
                    <a:pt x="98" y="64"/>
                    <a:pt x="96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9"/>
            <p:cNvSpPr/>
            <p:nvPr/>
          </p:nvSpPr>
          <p:spPr bwMode="auto">
            <a:xfrm>
              <a:off x="5219858" y="4099179"/>
              <a:ext cx="121657" cy="217701"/>
            </a:xfrm>
            <a:custGeom>
              <a:gdLst>
                <a:gd name="T0" fmla="*/ 17 w 24"/>
                <a:gd name="T1" fmla="*/ 43 h 43"/>
                <a:gd name="T2" fmla="*/ 12 w 24"/>
                <a:gd name="T3" fmla="*/ 39 h 43"/>
                <a:gd name="T4" fmla="*/ 1 w 24"/>
                <a:gd name="T5" fmla="*/ 9 h 43"/>
                <a:gd name="T6" fmla="*/ 5 w 24"/>
                <a:gd name="T7" fmla="*/ 1 h 43"/>
                <a:gd name="T8" fmla="*/ 12 w 24"/>
                <a:gd name="T9" fmla="*/ 5 h 43"/>
                <a:gd name="T10" fmla="*/ 23 w 24"/>
                <a:gd name="T11" fmla="*/ 35 h 43"/>
                <a:gd name="T12" fmla="*/ 19 w 24"/>
                <a:gd name="T13" fmla="*/ 43 h 43"/>
                <a:gd name="T14" fmla="*/ 17 w 24"/>
                <a:gd name="T1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17" y="43"/>
                  </a:moveTo>
                  <a:cubicBezTo>
                    <a:pt x="15" y="43"/>
                    <a:pt x="12" y="42"/>
                    <a:pt x="12" y="3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1"/>
                    <a:pt x="12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8"/>
                    <a:pt x="22" y="42"/>
                    <a:pt x="19" y="43"/>
                  </a:cubicBezTo>
                  <a:cubicBezTo>
                    <a:pt x="19" y="43"/>
                    <a:pt x="18" y="43"/>
                    <a:pt x="17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0"/>
            <p:cNvSpPr/>
            <p:nvPr/>
          </p:nvSpPr>
          <p:spPr bwMode="auto">
            <a:xfrm>
              <a:off x="6545276" y="4184552"/>
              <a:ext cx="529314" cy="324418"/>
            </a:xfrm>
            <a:custGeom>
              <a:gdLst>
                <a:gd name="T0" fmla="*/ 7 w 104"/>
                <a:gd name="T1" fmla="*/ 64 h 64"/>
                <a:gd name="T2" fmla="*/ 2 w 104"/>
                <a:gd name="T3" fmla="*/ 61 h 64"/>
                <a:gd name="T4" fmla="*/ 4 w 104"/>
                <a:gd name="T5" fmla="*/ 53 h 64"/>
                <a:gd name="T6" fmla="*/ 94 w 104"/>
                <a:gd name="T7" fmla="*/ 2 h 64"/>
                <a:gd name="T8" fmla="*/ 102 w 104"/>
                <a:gd name="T9" fmla="*/ 4 h 64"/>
                <a:gd name="T10" fmla="*/ 100 w 104"/>
                <a:gd name="T11" fmla="*/ 12 h 64"/>
                <a:gd name="T12" fmla="*/ 10 w 104"/>
                <a:gd name="T13" fmla="*/ 63 h 64"/>
                <a:gd name="T14" fmla="*/ 7 w 104"/>
                <a:gd name="T15" fmla="*/ 64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7" y="64"/>
                  </a:moveTo>
                  <a:cubicBezTo>
                    <a:pt x="5" y="64"/>
                    <a:pt x="3" y="63"/>
                    <a:pt x="2" y="61"/>
                  </a:cubicBezTo>
                  <a:cubicBezTo>
                    <a:pt x="0" y="58"/>
                    <a:pt x="1" y="54"/>
                    <a:pt x="4" y="53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7" y="0"/>
                    <a:pt x="100" y="1"/>
                    <a:pt x="102" y="4"/>
                  </a:cubicBezTo>
                  <a:cubicBezTo>
                    <a:pt x="104" y="7"/>
                    <a:pt x="103" y="11"/>
                    <a:pt x="100" y="12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4"/>
                    <a:pt x="8" y="64"/>
                    <a:pt x="7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71"/>
            <p:cNvSpPr/>
            <p:nvPr/>
          </p:nvSpPr>
          <p:spPr bwMode="auto">
            <a:xfrm>
              <a:off x="6876097" y="4099179"/>
              <a:ext cx="121657" cy="217701"/>
            </a:xfrm>
            <a:custGeom>
              <a:gdLst>
                <a:gd name="T0" fmla="*/ 7 w 24"/>
                <a:gd name="T1" fmla="*/ 43 h 43"/>
                <a:gd name="T2" fmla="*/ 5 w 24"/>
                <a:gd name="T3" fmla="*/ 43 h 43"/>
                <a:gd name="T4" fmla="*/ 1 w 24"/>
                <a:gd name="T5" fmla="*/ 35 h 43"/>
                <a:gd name="T6" fmla="*/ 12 w 24"/>
                <a:gd name="T7" fmla="*/ 5 h 43"/>
                <a:gd name="T8" fmla="*/ 20 w 24"/>
                <a:gd name="T9" fmla="*/ 1 h 43"/>
                <a:gd name="T10" fmla="*/ 23 w 24"/>
                <a:gd name="T11" fmla="*/ 9 h 43"/>
                <a:gd name="T12" fmla="*/ 13 w 24"/>
                <a:gd name="T13" fmla="*/ 39 h 43"/>
                <a:gd name="T14" fmla="*/ 7 w 24"/>
                <a:gd name="T1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7" y="43"/>
                  </a:moveTo>
                  <a:cubicBezTo>
                    <a:pt x="6" y="43"/>
                    <a:pt x="6" y="43"/>
                    <a:pt x="5" y="43"/>
                  </a:cubicBezTo>
                  <a:cubicBezTo>
                    <a:pt x="2" y="42"/>
                    <a:pt x="0" y="38"/>
                    <a:pt x="1" y="3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1"/>
                    <a:pt x="16" y="0"/>
                    <a:pt x="20" y="1"/>
                  </a:cubicBezTo>
                  <a:cubicBezTo>
                    <a:pt x="23" y="2"/>
                    <a:pt x="24" y="5"/>
                    <a:pt x="23" y="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2"/>
                    <a:pt x="9" y="43"/>
                    <a:pt x="7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1" name="矩形 170"/>
          <p:cNvSpPr/>
          <p:nvPr/>
        </p:nvSpPr>
        <p:spPr>
          <a:xfrm>
            <a:off x="1689614" y="5845749"/>
            <a:ext cx="8782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 wish you a merry Christmas, a single single off as soon as possible, in the future the 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grandchildren</a:t>
            </a:r>
            <a:r>
              <a:rPr lang="en-US" altLang="zh-CN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1400" smtClean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Merry Christmas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334D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82" name="直接连接符 181"/>
          <p:cNvCxnSpPr/>
          <p:nvPr/>
        </p:nvCxnSpPr>
        <p:spPr>
          <a:xfrm>
            <a:off x="7149513" y="1155136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>
            <a:off x="6365039" y="797982"/>
            <a:ext cx="0" cy="11364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图片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1492">
            <a:off x="417710" y="1478943"/>
            <a:ext cx="3007077" cy="3580555"/>
          </a:xfrm>
          <a:prstGeom prst="rect">
            <a:avLst/>
          </a:prstGeom>
        </p:spPr>
      </p:pic>
      <p:grpSp>
        <p:nvGrpSpPr>
          <p:cNvPr id="68" name="Group 4"/>
          <p:cNvGrpSpPr>
            <a:grpSpLocks noChangeAspect="1"/>
          </p:cNvGrpSpPr>
          <p:nvPr/>
        </p:nvGrpSpPr>
        <p:grpSpPr>
          <a:xfrm rot="19365224">
            <a:off x="4816905" y="2301474"/>
            <a:ext cx="792162" cy="777875"/>
            <a:chOff x="4491" y="2650"/>
            <a:chExt cx="499" cy="490"/>
          </a:xfrm>
        </p:grpSpPr>
        <p:sp>
          <p:nvSpPr>
            <p:cNvPr id="71" name="Freeform 6"/>
            <p:cNvSpPr/>
            <p:nvPr/>
          </p:nvSpPr>
          <p:spPr bwMode="auto">
            <a:xfrm>
              <a:off x="4491" y="2669"/>
              <a:ext cx="435" cy="471"/>
            </a:xfrm>
            <a:custGeom>
              <a:gdLst>
                <a:gd name="T0" fmla="*/ 143 w 183"/>
                <a:gd name="T1" fmla="*/ 198 h 198"/>
                <a:gd name="T2" fmla="*/ 40 w 183"/>
                <a:gd name="T3" fmla="*/ 198 h 198"/>
                <a:gd name="T4" fmla="*/ 0 w 183"/>
                <a:gd name="T5" fmla="*/ 158 h 198"/>
                <a:gd name="T6" fmla="*/ 40 w 183"/>
                <a:gd name="T7" fmla="*/ 118 h 198"/>
                <a:gd name="T8" fmla="*/ 103 w 183"/>
                <a:gd name="T9" fmla="*/ 118 h 198"/>
                <a:gd name="T10" fmla="*/ 103 w 183"/>
                <a:gd name="T11" fmla="*/ 40 h 198"/>
                <a:gd name="T12" fmla="*/ 143 w 183"/>
                <a:gd name="T13" fmla="*/ 0 h 198"/>
                <a:gd name="T14" fmla="*/ 183 w 183"/>
                <a:gd name="T15" fmla="*/ 40 h 198"/>
                <a:gd name="T16" fmla="*/ 183 w 183"/>
                <a:gd name="T17" fmla="*/ 158 h 198"/>
                <a:gd name="T18" fmla="*/ 143 w 183"/>
                <a:gd name="T19" fmla="*/ 198 h 1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98">
                  <a:moveTo>
                    <a:pt x="143" y="198"/>
                  </a:move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180"/>
                    <a:pt x="0" y="158"/>
                  </a:cubicBezTo>
                  <a:cubicBezTo>
                    <a:pt x="0" y="136"/>
                    <a:pt x="18" y="118"/>
                    <a:pt x="40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18"/>
                    <a:pt x="121" y="0"/>
                    <a:pt x="143" y="0"/>
                  </a:cubicBezTo>
                  <a:cubicBezTo>
                    <a:pt x="165" y="0"/>
                    <a:pt x="183" y="18"/>
                    <a:pt x="183" y="4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80"/>
                    <a:pt x="165" y="198"/>
                    <a:pt x="143" y="198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"/>
            <p:cNvSpPr/>
            <p:nvPr/>
          </p:nvSpPr>
          <p:spPr bwMode="auto">
            <a:xfrm>
              <a:off x="4667" y="2650"/>
              <a:ext cx="323" cy="105"/>
            </a:xfrm>
            <a:custGeom>
              <a:gdLst>
                <a:gd name="T0" fmla="*/ 114 w 136"/>
                <a:gd name="T1" fmla="*/ 44 h 44"/>
                <a:gd name="T2" fmla="*/ 22 w 136"/>
                <a:gd name="T3" fmla="*/ 44 h 44"/>
                <a:gd name="T4" fmla="*/ 0 w 136"/>
                <a:gd name="T5" fmla="*/ 22 h 44"/>
                <a:gd name="T6" fmla="*/ 22 w 136"/>
                <a:gd name="T7" fmla="*/ 0 h 44"/>
                <a:gd name="T8" fmla="*/ 114 w 136"/>
                <a:gd name="T9" fmla="*/ 0 h 44"/>
                <a:gd name="T10" fmla="*/ 136 w 136"/>
                <a:gd name="T11" fmla="*/ 22 h 44"/>
                <a:gd name="T12" fmla="*/ 114 w 136"/>
                <a:gd name="T13" fmla="*/ 44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4">
                  <a:moveTo>
                    <a:pt x="114" y="44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cubicBezTo>
                    <a:pt x="136" y="34"/>
                    <a:pt x="126" y="44"/>
                    <a:pt x="114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Group 11"/>
          <p:cNvGrpSpPr>
            <a:grpSpLocks noChangeAspect="1"/>
          </p:cNvGrpSpPr>
          <p:nvPr/>
        </p:nvGrpSpPr>
        <p:grpSpPr>
          <a:xfrm>
            <a:off x="9832536" y="2825889"/>
            <a:ext cx="809625" cy="1173163"/>
            <a:chOff x="4676" y="2603"/>
            <a:chExt cx="510" cy="739"/>
          </a:xfrm>
        </p:grpSpPr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4724" y="2807"/>
              <a:ext cx="419" cy="535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5"/>
            <p:cNvSpPr/>
            <p:nvPr/>
          </p:nvSpPr>
          <p:spPr bwMode="auto">
            <a:xfrm>
              <a:off x="5040" y="2767"/>
              <a:ext cx="146" cy="140"/>
            </a:xfrm>
            <a:custGeom>
              <a:gdLst>
                <a:gd name="T0" fmla="*/ 61 w 61"/>
                <a:gd name="T1" fmla="*/ 5 h 59"/>
                <a:gd name="T2" fmla="*/ 43 w 61"/>
                <a:gd name="T3" fmla="*/ 46 h 59"/>
                <a:gd name="T4" fmla="*/ 0 w 61"/>
                <a:gd name="T5" fmla="*/ 54 h 59"/>
                <a:gd name="T6" fmla="*/ 17 w 61"/>
                <a:gd name="T7" fmla="*/ 14 h 59"/>
                <a:gd name="T8" fmla="*/ 61 w 61"/>
                <a:gd name="T9" fmla="*/ 5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9">
                  <a:moveTo>
                    <a:pt x="61" y="5"/>
                  </a:moveTo>
                  <a:cubicBezTo>
                    <a:pt x="61" y="5"/>
                    <a:pt x="60" y="32"/>
                    <a:pt x="43" y="46"/>
                  </a:cubicBezTo>
                  <a:cubicBezTo>
                    <a:pt x="26" y="59"/>
                    <a:pt x="0" y="54"/>
                    <a:pt x="0" y="54"/>
                  </a:cubicBezTo>
                  <a:cubicBezTo>
                    <a:pt x="0" y="54"/>
                    <a:pt x="0" y="27"/>
                    <a:pt x="17" y="14"/>
                  </a:cubicBezTo>
                  <a:cubicBezTo>
                    <a:pt x="34" y="0"/>
                    <a:pt x="61" y="5"/>
                    <a:pt x="61" y="5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6"/>
            <p:cNvSpPr/>
            <p:nvPr/>
          </p:nvSpPr>
          <p:spPr bwMode="auto">
            <a:xfrm>
              <a:off x="5079" y="2809"/>
              <a:ext cx="66" cy="55"/>
            </a:xfrm>
            <a:custGeom>
              <a:gdLst>
                <a:gd name="T0" fmla="*/ 0 w 28"/>
                <a:gd name="T1" fmla="*/ 23 h 23"/>
                <a:gd name="T2" fmla="*/ 10 w 28"/>
                <a:gd name="T3" fmla="*/ 6 h 23"/>
                <a:gd name="T4" fmla="*/ 28 w 28"/>
                <a:gd name="T5" fmla="*/ 0 h 23"/>
                <a:gd name="T6" fmla="*/ 18 w 28"/>
                <a:gd name="T7" fmla="*/ 17 h 23"/>
                <a:gd name="T8" fmla="*/ 0 w 28"/>
                <a:gd name="T9" fmla="*/ 23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0" y="23"/>
                  </a:moveTo>
                  <a:cubicBezTo>
                    <a:pt x="2" y="17"/>
                    <a:pt x="5" y="10"/>
                    <a:pt x="10" y="6"/>
                  </a:cubicBezTo>
                  <a:cubicBezTo>
                    <a:pt x="15" y="2"/>
                    <a:pt x="22" y="1"/>
                    <a:pt x="28" y="0"/>
                  </a:cubicBezTo>
                  <a:cubicBezTo>
                    <a:pt x="27" y="6"/>
                    <a:pt x="23" y="13"/>
                    <a:pt x="18" y="17"/>
                  </a:cubicBezTo>
                  <a:cubicBezTo>
                    <a:pt x="13" y="21"/>
                    <a:pt x="6" y="23"/>
                    <a:pt x="0" y="23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7"/>
            <p:cNvSpPr/>
            <p:nvPr/>
          </p:nvSpPr>
          <p:spPr bwMode="auto">
            <a:xfrm>
              <a:off x="4676" y="2764"/>
              <a:ext cx="141" cy="145"/>
            </a:xfrm>
            <a:custGeom>
              <a:gdLst>
                <a:gd name="T0" fmla="*/ 5 w 59"/>
                <a:gd name="T1" fmla="*/ 0 h 61"/>
                <a:gd name="T2" fmla="*/ 46 w 59"/>
                <a:gd name="T3" fmla="*/ 18 h 61"/>
                <a:gd name="T4" fmla="*/ 54 w 59"/>
                <a:gd name="T5" fmla="*/ 61 h 61"/>
                <a:gd name="T6" fmla="*/ 14 w 59"/>
                <a:gd name="T7" fmla="*/ 43 h 61"/>
                <a:gd name="T8" fmla="*/ 5 w 59"/>
                <a:gd name="T9" fmla="*/ 0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1">
                  <a:moveTo>
                    <a:pt x="5" y="0"/>
                  </a:moveTo>
                  <a:cubicBezTo>
                    <a:pt x="5" y="0"/>
                    <a:pt x="32" y="1"/>
                    <a:pt x="46" y="18"/>
                  </a:cubicBezTo>
                  <a:cubicBezTo>
                    <a:pt x="59" y="35"/>
                    <a:pt x="54" y="61"/>
                    <a:pt x="54" y="61"/>
                  </a:cubicBezTo>
                  <a:cubicBezTo>
                    <a:pt x="54" y="61"/>
                    <a:pt x="27" y="60"/>
                    <a:pt x="14" y="43"/>
                  </a:cubicBezTo>
                  <a:cubicBezTo>
                    <a:pt x="0" y="26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Oval 18"/>
            <p:cNvSpPr>
              <a:spLocks noChangeArrowheads="1"/>
            </p:cNvSpPr>
            <p:nvPr/>
          </p:nvSpPr>
          <p:spPr bwMode="auto">
            <a:xfrm>
              <a:off x="4824" y="3004"/>
              <a:ext cx="219" cy="174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9"/>
            <p:cNvSpPr/>
            <p:nvPr/>
          </p:nvSpPr>
          <p:spPr bwMode="auto">
            <a:xfrm>
              <a:off x="4952" y="2952"/>
              <a:ext cx="53" cy="45"/>
            </a:xfrm>
            <a:custGeom>
              <a:gdLst>
                <a:gd name="T0" fmla="*/ 22 w 22"/>
                <a:gd name="T1" fmla="*/ 11 h 19"/>
                <a:gd name="T2" fmla="*/ 22 w 22"/>
                <a:gd name="T3" fmla="*/ 10 h 19"/>
                <a:gd name="T4" fmla="*/ 12 w 22"/>
                <a:gd name="T5" fmla="*/ 0 h 19"/>
                <a:gd name="T6" fmla="*/ 11 w 22"/>
                <a:gd name="T7" fmla="*/ 0 h 19"/>
                <a:gd name="T8" fmla="*/ 10 w 22"/>
                <a:gd name="T9" fmla="*/ 0 h 19"/>
                <a:gd name="T10" fmla="*/ 0 w 22"/>
                <a:gd name="T11" fmla="*/ 10 h 19"/>
                <a:gd name="T12" fmla="*/ 10 w 22"/>
                <a:gd name="T13" fmla="*/ 19 h 19"/>
                <a:gd name="T14" fmla="*/ 20 w 22"/>
                <a:gd name="T15" fmla="*/ 10 h 19"/>
                <a:gd name="T16" fmla="*/ 18 w 22"/>
                <a:gd name="T17" fmla="*/ 5 h 19"/>
                <a:gd name="T18" fmla="*/ 22 w 22"/>
                <a:gd name="T19" fmla="*/ 11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9">
                  <a:moveTo>
                    <a:pt x="22" y="11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5"/>
                    <a:pt x="17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5" y="19"/>
                    <a:pt x="20" y="15"/>
                    <a:pt x="20" y="10"/>
                  </a:cubicBezTo>
                  <a:cubicBezTo>
                    <a:pt x="20" y="8"/>
                    <a:pt x="19" y="7"/>
                    <a:pt x="18" y="5"/>
                  </a:cubicBezTo>
                  <a:cubicBezTo>
                    <a:pt x="20" y="7"/>
                    <a:pt x="21" y="9"/>
                    <a:pt x="22" y="11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0"/>
            <p:cNvSpPr/>
            <p:nvPr/>
          </p:nvSpPr>
          <p:spPr bwMode="auto">
            <a:xfrm>
              <a:off x="4874" y="2952"/>
              <a:ext cx="52" cy="45"/>
            </a:xfrm>
            <a:custGeom>
              <a:gdLst>
                <a:gd name="T0" fmla="*/ 12 w 22"/>
                <a:gd name="T1" fmla="*/ 0 h 19"/>
                <a:gd name="T2" fmla="*/ 11 w 22"/>
                <a:gd name="T3" fmla="*/ 0 h 19"/>
                <a:gd name="T4" fmla="*/ 10 w 22"/>
                <a:gd name="T5" fmla="*/ 0 h 19"/>
                <a:gd name="T6" fmla="*/ 0 w 22"/>
                <a:gd name="T7" fmla="*/ 10 h 19"/>
                <a:gd name="T8" fmla="*/ 1 w 22"/>
                <a:gd name="T9" fmla="*/ 11 h 19"/>
                <a:gd name="T10" fmla="*/ 4 w 22"/>
                <a:gd name="T11" fmla="*/ 5 h 19"/>
                <a:gd name="T12" fmla="*/ 3 w 22"/>
                <a:gd name="T13" fmla="*/ 10 h 19"/>
                <a:gd name="T14" fmla="*/ 12 w 22"/>
                <a:gd name="T15" fmla="*/ 19 h 19"/>
                <a:gd name="T16" fmla="*/ 22 w 22"/>
                <a:gd name="T17" fmla="*/ 10 h 19"/>
                <a:gd name="T18" fmla="*/ 12 w 22"/>
                <a:gd name="T19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9"/>
                    <a:pt x="2" y="7"/>
                    <a:pt x="4" y="5"/>
                  </a:cubicBezTo>
                  <a:cubicBezTo>
                    <a:pt x="3" y="7"/>
                    <a:pt x="3" y="8"/>
                    <a:pt x="3" y="10"/>
                  </a:cubicBezTo>
                  <a:cubicBezTo>
                    <a:pt x="3" y="15"/>
                    <a:pt x="7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5"/>
                    <a:pt x="18" y="0"/>
                    <a:pt x="12" y="0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1"/>
            <p:cNvSpPr/>
            <p:nvPr/>
          </p:nvSpPr>
          <p:spPr bwMode="auto">
            <a:xfrm>
              <a:off x="4969" y="2603"/>
              <a:ext cx="191" cy="240"/>
            </a:xfrm>
            <a:custGeom>
              <a:gdLst>
                <a:gd name="T0" fmla="*/ 79 w 80"/>
                <a:gd name="T1" fmla="*/ 2 h 101"/>
                <a:gd name="T2" fmla="*/ 75 w 80"/>
                <a:gd name="T3" fmla="*/ 1 h 101"/>
                <a:gd name="T4" fmla="*/ 25 w 80"/>
                <a:gd name="T5" fmla="*/ 35 h 101"/>
                <a:gd name="T6" fmla="*/ 32 w 80"/>
                <a:gd name="T7" fmla="*/ 13 h 101"/>
                <a:gd name="T8" fmla="*/ 30 w 80"/>
                <a:gd name="T9" fmla="*/ 9 h 101"/>
                <a:gd name="T10" fmla="*/ 27 w 80"/>
                <a:gd name="T11" fmla="*/ 11 h 101"/>
                <a:gd name="T12" fmla="*/ 18 w 80"/>
                <a:gd name="T13" fmla="*/ 41 h 101"/>
                <a:gd name="T14" fmla="*/ 5 w 80"/>
                <a:gd name="T15" fmla="*/ 11 h 101"/>
                <a:gd name="T16" fmla="*/ 2 w 80"/>
                <a:gd name="T17" fmla="*/ 9 h 101"/>
                <a:gd name="T18" fmla="*/ 0 w 80"/>
                <a:gd name="T19" fmla="*/ 13 h 101"/>
                <a:gd name="T20" fmla="*/ 15 w 80"/>
                <a:gd name="T21" fmla="*/ 49 h 101"/>
                <a:gd name="T22" fmla="*/ 0 w 80"/>
                <a:gd name="T23" fmla="*/ 98 h 101"/>
                <a:gd name="T24" fmla="*/ 2 w 80"/>
                <a:gd name="T25" fmla="*/ 101 h 101"/>
                <a:gd name="T26" fmla="*/ 3 w 80"/>
                <a:gd name="T27" fmla="*/ 101 h 101"/>
                <a:gd name="T28" fmla="*/ 6 w 80"/>
                <a:gd name="T29" fmla="*/ 99 h 101"/>
                <a:gd name="T30" fmla="*/ 23 w 80"/>
                <a:gd name="T31" fmla="*/ 43 h 101"/>
                <a:gd name="T32" fmla="*/ 24 w 80"/>
                <a:gd name="T33" fmla="*/ 42 h 101"/>
                <a:gd name="T34" fmla="*/ 78 w 80"/>
                <a:gd name="T35" fmla="*/ 6 h 101"/>
                <a:gd name="T36" fmla="*/ 79 w 80"/>
                <a:gd name="T37" fmla="*/ 2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00">
                  <a:moveTo>
                    <a:pt x="79" y="2"/>
                  </a:moveTo>
                  <a:cubicBezTo>
                    <a:pt x="78" y="1"/>
                    <a:pt x="77" y="0"/>
                    <a:pt x="75" y="1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11"/>
                    <a:pt x="32" y="10"/>
                    <a:pt x="30" y="9"/>
                  </a:cubicBezTo>
                  <a:cubicBezTo>
                    <a:pt x="29" y="9"/>
                    <a:pt x="27" y="10"/>
                    <a:pt x="27" y="1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9"/>
                    <a:pt x="3" y="9"/>
                    <a:pt x="2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1" y="101"/>
                    <a:pt x="2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4" y="101"/>
                    <a:pt x="5" y="101"/>
                    <a:pt x="6" y="99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0" y="5"/>
                    <a:pt x="80" y="3"/>
                    <a:pt x="79" y="2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2"/>
            <p:cNvSpPr/>
            <p:nvPr/>
          </p:nvSpPr>
          <p:spPr bwMode="auto">
            <a:xfrm>
              <a:off x="4707" y="2603"/>
              <a:ext cx="191" cy="240"/>
            </a:xfrm>
            <a:custGeom>
              <a:gdLst>
                <a:gd name="T0" fmla="*/ 65 w 80"/>
                <a:gd name="T1" fmla="*/ 49 h 101"/>
                <a:gd name="T2" fmla="*/ 80 w 80"/>
                <a:gd name="T3" fmla="*/ 13 h 101"/>
                <a:gd name="T4" fmla="*/ 78 w 80"/>
                <a:gd name="T5" fmla="*/ 9 h 101"/>
                <a:gd name="T6" fmla="*/ 75 w 80"/>
                <a:gd name="T7" fmla="*/ 11 h 101"/>
                <a:gd name="T8" fmla="*/ 62 w 80"/>
                <a:gd name="T9" fmla="*/ 41 h 101"/>
                <a:gd name="T10" fmla="*/ 53 w 80"/>
                <a:gd name="T11" fmla="*/ 11 h 101"/>
                <a:gd name="T12" fmla="*/ 50 w 80"/>
                <a:gd name="T13" fmla="*/ 9 h 101"/>
                <a:gd name="T14" fmla="*/ 48 w 80"/>
                <a:gd name="T15" fmla="*/ 13 h 101"/>
                <a:gd name="T16" fmla="*/ 55 w 80"/>
                <a:gd name="T17" fmla="*/ 35 h 101"/>
                <a:gd name="T18" fmla="*/ 5 w 80"/>
                <a:gd name="T19" fmla="*/ 1 h 101"/>
                <a:gd name="T20" fmla="*/ 1 w 80"/>
                <a:gd name="T21" fmla="*/ 2 h 101"/>
                <a:gd name="T22" fmla="*/ 2 w 80"/>
                <a:gd name="T23" fmla="*/ 6 h 101"/>
                <a:gd name="T24" fmla="*/ 57 w 80"/>
                <a:gd name="T25" fmla="*/ 42 h 101"/>
                <a:gd name="T26" fmla="*/ 57 w 80"/>
                <a:gd name="T27" fmla="*/ 43 h 101"/>
                <a:gd name="T28" fmla="*/ 75 w 80"/>
                <a:gd name="T29" fmla="*/ 99 h 101"/>
                <a:gd name="T30" fmla="*/ 77 w 80"/>
                <a:gd name="T31" fmla="*/ 101 h 101"/>
                <a:gd name="T32" fmla="*/ 78 w 80"/>
                <a:gd name="T33" fmla="*/ 101 h 101"/>
                <a:gd name="T34" fmla="*/ 80 w 80"/>
                <a:gd name="T35" fmla="*/ 98 h 101"/>
                <a:gd name="T36" fmla="*/ 65 w 80"/>
                <a:gd name="T37" fmla="*/ 49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00">
                  <a:moveTo>
                    <a:pt x="65" y="49"/>
                  </a:moveTo>
                  <a:cubicBezTo>
                    <a:pt x="80" y="13"/>
                    <a:pt x="80" y="13"/>
                    <a:pt x="80" y="13"/>
                  </a:cubicBezTo>
                  <a:cubicBezTo>
                    <a:pt x="80" y="12"/>
                    <a:pt x="80" y="10"/>
                    <a:pt x="78" y="9"/>
                  </a:cubicBezTo>
                  <a:cubicBezTo>
                    <a:pt x="77" y="9"/>
                    <a:pt x="75" y="9"/>
                    <a:pt x="75" y="1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0"/>
                    <a:pt x="51" y="9"/>
                    <a:pt x="50" y="9"/>
                  </a:cubicBezTo>
                  <a:cubicBezTo>
                    <a:pt x="48" y="10"/>
                    <a:pt x="48" y="11"/>
                    <a:pt x="48" y="13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101"/>
                    <a:pt x="76" y="101"/>
                    <a:pt x="77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1"/>
                    <a:pt x="80" y="99"/>
                    <a:pt x="80" y="98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3"/>
            <p:cNvSpPr/>
            <p:nvPr/>
          </p:nvSpPr>
          <p:spPr bwMode="auto">
            <a:xfrm>
              <a:off x="4712" y="2809"/>
              <a:ext cx="69" cy="55"/>
            </a:xfrm>
            <a:custGeom>
              <a:gdLst>
                <a:gd name="T0" fmla="*/ 29 w 29"/>
                <a:gd name="T1" fmla="*/ 23 h 23"/>
                <a:gd name="T2" fmla="*/ 19 w 29"/>
                <a:gd name="T3" fmla="*/ 6 h 23"/>
                <a:gd name="T4" fmla="*/ 0 w 29"/>
                <a:gd name="T5" fmla="*/ 0 h 23"/>
                <a:gd name="T6" fmla="*/ 10 w 29"/>
                <a:gd name="T7" fmla="*/ 17 h 23"/>
                <a:gd name="T8" fmla="*/ 29 w 29"/>
                <a:gd name="T9" fmla="*/ 23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29" y="23"/>
                  </a:moveTo>
                  <a:cubicBezTo>
                    <a:pt x="27" y="17"/>
                    <a:pt x="24" y="10"/>
                    <a:pt x="19" y="6"/>
                  </a:cubicBezTo>
                  <a:cubicBezTo>
                    <a:pt x="14" y="2"/>
                    <a:pt x="6" y="1"/>
                    <a:pt x="0" y="0"/>
                  </a:cubicBezTo>
                  <a:cubicBezTo>
                    <a:pt x="2" y="6"/>
                    <a:pt x="5" y="13"/>
                    <a:pt x="10" y="17"/>
                  </a:cubicBezTo>
                  <a:cubicBezTo>
                    <a:pt x="16" y="21"/>
                    <a:pt x="23" y="23"/>
                    <a:pt x="29" y="23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Oval 24"/>
            <p:cNvSpPr>
              <a:spLocks noChangeArrowheads="1"/>
            </p:cNvSpPr>
            <p:nvPr/>
          </p:nvSpPr>
          <p:spPr bwMode="auto">
            <a:xfrm>
              <a:off x="4912" y="3254"/>
              <a:ext cx="45" cy="33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Oval 25"/>
            <p:cNvSpPr>
              <a:spLocks noChangeArrowheads="1"/>
            </p:cNvSpPr>
            <p:nvPr/>
          </p:nvSpPr>
          <p:spPr bwMode="auto">
            <a:xfrm>
              <a:off x="4952" y="3140"/>
              <a:ext cx="36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Oval 26"/>
            <p:cNvSpPr>
              <a:spLocks noChangeArrowheads="1"/>
            </p:cNvSpPr>
            <p:nvPr/>
          </p:nvSpPr>
          <p:spPr bwMode="auto">
            <a:xfrm>
              <a:off x="4888" y="3140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3" name="Group 29"/>
          <p:cNvGrpSpPr>
            <a:grpSpLocks noChangeAspect="1"/>
          </p:cNvGrpSpPr>
          <p:nvPr/>
        </p:nvGrpSpPr>
        <p:grpSpPr>
          <a:xfrm>
            <a:off x="6150148" y="1861257"/>
            <a:ext cx="441942" cy="540505"/>
            <a:chOff x="4668" y="2317"/>
            <a:chExt cx="556" cy="680"/>
          </a:xfrm>
        </p:grpSpPr>
        <p:sp>
          <p:nvSpPr>
            <p:cNvPr id="96" name="Freeform 31"/>
            <p:cNvSpPr/>
            <p:nvPr/>
          </p:nvSpPr>
          <p:spPr bwMode="auto">
            <a:xfrm>
              <a:off x="4668" y="2398"/>
              <a:ext cx="556" cy="478"/>
            </a:xfrm>
            <a:custGeom>
              <a:gdLst>
                <a:gd name="T0" fmla="*/ 193 w 234"/>
                <a:gd name="T1" fmla="*/ 140 h 201"/>
                <a:gd name="T2" fmla="*/ 193 w 234"/>
                <a:gd name="T3" fmla="*/ 76 h 201"/>
                <a:gd name="T4" fmla="*/ 117 w 234"/>
                <a:gd name="T5" fmla="*/ 0 h 201"/>
                <a:gd name="T6" fmla="*/ 41 w 234"/>
                <a:gd name="T7" fmla="*/ 76 h 201"/>
                <a:gd name="T8" fmla="*/ 41 w 234"/>
                <a:gd name="T9" fmla="*/ 140 h 201"/>
                <a:gd name="T10" fmla="*/ 0 w 234"/>
                <a:gd name="T11" fmla="*/ 201 h 201"/>
                <a:gd name="T12" fmla="*/ 234 w 234"/>
                <a:gd name="T13" fmla="*/ 201 h 201"/>
                <a:gd name="T14" fmla="*/ 193 w 234"/>
                <a:gd name="T15" fmla="*/ 140 h 2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01">
                  <a:moveTo>
                    <a:pt x="193" y="140"/>
                  </a:moveTo>
                  <a:cubicBezTo>
                    <a:pt x="193" y="76"/>
                    <a:pt x="193" y="76"/>
                    <a:pt x="193" y="76"/>
                  </a:cubicBezTo>
                  <a:cubicBezTo>
                    <a:pt x="193" y="34"/>
                    <a:pt x="159" y="0"/>
                    <a:pt x="117" y="0"/>
                  </a:cubicBezTo>
                  <a:cubicBezTo>
                    <a:pt x="75" y="0"/>
                    <a:pt x="41" y="34"/>
                    <a:pt x="41" y="76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234" y="201"/>
                    <a:pt x="234" y="201"/>
                    <a:pt x="234" y="201"/>
                  </a:cubicBezTo>
                  <a:lnTo>
                    <a:pt x="193" y="14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2"/>
            <p:cNvSpPr/>
            <p:nvPr/>
          </p:nvSpPr>
          <p:spPr bwMode="auto">
            <a:xfrm>
              <a:off x="4839" y="2885"/>
              <a:ext cx="214" cy="112"/>
            </a:xfrm>
            <a:custGeom>
              <a:gdLst>
                <a:gd name="T0" fmla="*/ 0 w 90"/>
                <a:gd name="T1" fmla="*/ 0 h 47"/>
                <a:gd name="T2" fmla="*/ 0 w 90"/>
                <a:gd name="T3" fmla="*/ 2 h 47"/>
                <a:gd name="T4" fmla="*/ 45 w 90"/>
                <a:gd name="T5" fmla="*/ 47 h 47"/>
                <a:gd name="T6" fmla="*/ 90 w 90"/>
                <a:gd name="T7" fmla="*/ 2 h 47"/>
                <a:gd name="T8" fmla="*/ 90 w 90"/>
                <a:gd name="T9" fmla="*/ 0 h 47"/>
                <a:gd name="T10" fmla="*/ 0 w 90"/>
                <a:gd name="T11" fmla="*/ 0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4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7"/>
                    <a:pt x="20" y="47"/>
                    <a:pt x="45" y="47"/>
                  </a:cubicBezTo>
                  <a:cubicBezTo>
                    <a:pt x="70" y="47"/>
                    <a:pt x="90" y="27"/>
                    <a:pt x="90" y="2"/>
                  </a:cubicBezTo>
                  <a:cubicBezTo>
                    <a:pt x="90" y="1"/>
                    <a:pt x="90" y="1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3"/>
            <p:cNvSpPr>
              <a:spLocks noEditPoints="1"/>
            </p:cNvSpPr>
            <p:nvPr/>
          </p:nvSpPr>
          <p:spPr bwMode="auto">
            <a:xfrm>
              <a:off x="4903" y="2317"/>
              <a:ext cx="86" cy="86"/>
            </a:xfrm>
            <a:custGeom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33 h 36"/>
                <a:gd name="T12" fmla="*/ 3 w 36"/>
                <a:gd name="T13" fmla="*/ 18 h 36"/>
                <a:gd name="T14" fmla="*/ 18 w 36"/>
                <a:gd name="T15" fmla="*/ 3 h 36"/>
                <a:gd name="T16" fmla="*/ 33 w 36"/>
                <a:gd name="T17" fmla="*/ 18 h 36"/>
                <a:gd name="T18" fmla="*/ 18 w 36"/>
                <a:gd name="T19" fmla="*/ 33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3"/>
                  </a:moveTo>
                  <a:cubicBezTo>
                    <a:pt x="10" y="33"/>
                    <a:pt x="3" y="26"/>
                    <a:pt x="3" y="18"/>
                  </a:cubicBezTo>
                  <a:cubicBezTo>
                    <a:pt x="3" y="9"/>
                    <a:pt x="10" y="3"/>
                    <a:pt x="18" y="3"/>
                  </a:cubicBezTo>
                  <a:cubicBezTo>
                    <a:pt x="26" y="3"/>
                    <a:pt x="33" y="9"/>
                    <a:pt x="33" y="18"/>
                  </a:cubicBezTo>
                  <a:cubicBezTo>
                    <a:pt x="33" y="26"/>
                    <a:pt x="26" y="33"/>
                    <a:pt x="18" y="33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5"/>
            <p:cNvSpPr/>
            <p:nvPr/>
          </p:nvSpPr>
          <p:spPr bwMode="auto">
            <a:xfrm>
              <a:off x="4946" y="2895"/>
              <a:ext cx="90" cy="93"/>
            </a:xfrm>
            <a:custGeom>
              <a:gdLst>
                <a:gd name="T0" fmla="*/ 38 w 38"/>
                <a:gd name="T1" fmla="*/ 0 h 39"/>
                <a:gd name="T2" fmla="*/ 0 w 38"/>
                <a:gd name="T3" fmla="*/ 0 h 39"/>
                <a:gd name="T4" fmla="*/ 0 w 38"/>
                <a:gd name="T5" fmla="*/ 39 h 39"/>
                <a:gd name="T6" fmla="*/ 38 w 38"/>
                <a:gd name="T7" fmla="*/ 2 h 39"/>
                <a:gd name="T8" fmla="*/ 38 w 38"/>
                <a:gd name="T9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1" y="39"/>
                    <a:pt x="38" y="22"/>
                    <a:pt x="38" y="2"/>
                  </a:cubicBezTo>
                  <a:cubicBezTo>
                    <a:pt x="38" y="1"/>
                    <a:pt x="38" y="1"/>
                    <a:pt x="38" y="0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4" name="Group 60"/>
          <p:cNvGrpSpPr>
            <a:grpSpLocks noChangeAspect="1"/>
          </p:cNvGrpSpPr>
          <p:nvPr/>
        </p:nvGrpSpPr>
        <p:grpSpPr>
          <a:xfrm rot="18131698">
            <a:off x="8836656" y="2174092"/>
            <a:ext cx="696382" cy="508104"/>
            <a:chOff x="4573" y="2781"/>
            <a:chExt cx="847" cy="618"/>
          </a:xfrm>
        </p:grpSpPr>
        <p:sp>
          <p:nvSpPr>
            <p:cNvPr id="127" name="Freeform 62"/>
            <p:cNvSpPr/>
            <p:nvPr/>
          </p:nvSpPr>
          <p:spPr bwMode="auto">
            <a:xfrm>
              <a:off x="4609" y="2835"/>
              <a:ext cx="742" cy="526"/>
            </a:xfrm>
            <a:custGeom>
              <a:gdLst>
                <a:gd name="T0" fmla="*/ 312 w 312"/>
                <a:gd name="T1" fmla="*/ 0 h 221"/>
                <a:gd name="T2" fmla="*/ 0 w 312"/>
                <a:gd name="T3" fmla="*/ 221 h 221"/>
                <a:gd name="T4" fmla="*/ 231 w 312"/>
                <a:gd name="T5" fmla="*/ 221 h 221"/>
                <a:gd name="T6" fmla="*/ 312 w 312"/>
                <a:gd name="T7" fmla="*/ 0 h 2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221">
                  <a:moveTo>
                    <a:pt x="312" y="0"/>
                  </a:moveTo>
                  <a:cubicBezTo>
                    <a:pt x="194" y="11"/>
                    <a:pt x="0" y="65"/>
                    <a:pt x="0" y="221"/>
                  </a:cubicBezTo>
                  <a:cubicBezTo>
                    <a:pt x="231" y="221"/>
                    <a:pt x="231" y="221"/>
                    <a:pt x="231" y="221"/>
                  </a:cubicBezTo>
                  <a:cubicBezTo>
                    <a:pt x="231" y="116"/>
                    <a:pt x="164" y="50"/>
                    <a:pt x="312" y="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63"/>
            <p:cNvSpPr>
              <a:spLocks noChangeArrowheads="1"/>
            </p:cNvSpPr>
            <p:nvPr/>
          </p:nvSpPr>
          <p:spPr bwMode="auto">
            <a:xfrm>
              <a:off x="5282" y="2781"/>
              <a:ext cx="138" cy="140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4"/>
            <p:cNvSpPr/>
            <p:nvPr/>
          </p:nvSpPr>
          <p:spPr bwMode="auto">
            <a:xfrm>
              <a:off x="4573" y="3325"/>
              <a:ext cx="621" cy="74"/>
            </a:xfrm>
            <a:custGeom>
              <a:gdLst>
                <a:gd name="T0" fmla="*/ 246 w 261"/>
                <a:gd name="T1" fmla="*/ 31 h 31"/>
                <a:gd name="T2" fmla="*/ 15 w 261"/>
                <a:gd name="T3" fmla="*/ 31 h 31"/>
                <a:gd name="T4" fmla="*/ 0 w 261"/>
                <a:gd name="T5" fmla="*/ 15 h 31"/>
                <a:gd name="T6" fmla="*/ 15 w 261"/>
                <a:gd name="T7" fmla="*/ 0 h 31"/>
                <a:gd name="T8" fmla="*/ 246 w 261"/>
                <a:gd name="T9" fmla="*/ 0 h 31"/>
                <a:gd name="T10" fmla="*/ 261 w 261"/>
                <a:gd name="T11" fmla="*/ 15 h 31"/>
                <a:gd name="T12" fmla="*/ 246 w 261"/>
                <a:gd name="T13" fmla="*/ 31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31">
                  <a:moveTo>
                    <a:pt x="246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4" y="0"/>
                    <a:pt x="261" y="7"/>
                    <a:pt x="261" y="15"/>
                  </a:cubicBezTo>
                  <a:cubicBezTo>
                    <a:pt x="261" y="24"/>
                    <a:pt x="254" y="31"/>
                    <a:pt x="246" y="31"/>
                  </a:cubicBezTo>
                  <a:close/>
                </a:path>
              </a:pathLst>
            </a:cu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5"/>
            <p:cNvSpPr/>
            <p:nvPr/>
          </p:nvSpPr>
          <p:spPr bwMode="auto">
            <a:xfrm>
              <a:off x="4640" y="2873"/>
              <a:ext cx="566" cy="438"/>
            </a:xfrm>
            <a:custGeom>
              <a:gdLst>
                <a:gd name="T0" fmla="*/ 238 w 238"/>
                <a:gd name="T1" fmla="*/ 0 h 184"/>
                <a:gd name="T2" fmla="*/ 0 w 238"/>
                <a:gd name="T3" fmla="*/ 184 h 184"/>
                <a:gd name="T4" fmla="*/ 190 w 238"/>
                <a:gd name="T5" fmla="*/ 184 h 184"/>
                <a:gd name="T6" fmla="*/ 238 w 238"/>
                <a:gd name="T7" fmla="*/ 0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84">
                  <a:moveTo>
                    <a:pt x="238" y="0"/>
                  </a:moveTo>
                  <a:cubicBezTo>
                    <a:pt x="3" y="63"/>
                    <a:pt x="0" y="184"/>
                    <a:pt x="0" y="184"/>
                  </a:cubicBezTo>
                  <a:cubicBezTo>
                    <a:pt x="190" y="184"/>
                    <a:pt x="190" y="184"/>
                    <a:pt x="190" y="184"/>
                  </a:cubicBezTo>
                  <a:cubicBezTo>
                    <a:pt x="144" y="43"/>
                    <a:pt x="238" y="0"/>
                    <a:pt x="238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6726616" y="2441373"/>
            <a:ext cx="684067" cy="813413"/>
            <a:chOff x="6737352" y="4822825"/>
            <a:chExt cx="814388" cy="968375"/>
          </a:xfrm>
        </p:grpSpPr>
        <p:sp>
          <p:nvSpPr>
            <p:cNvPr id="135" name="Freeform 70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71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76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77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84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85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92"/>
            <p:cNvSpPr/>
            <p:nvPr/>
          </p:nvSpPr>
          <p:spPr bwMode="auto">
            <a:xfrm>
              <a:off x="7113590" y="4822825"/>
              <a:ext cx="163513" cy="177800"/>
            </a:xfrm>
            <a:custGeom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93"/>
            <p:cNvSpPr/>
            <p:nvPr/>
          </p:nvSpPr>
          <p:spPr bwMode="auto">
            <a:xfrm>
              <a:off x="7250115" y="4822825"/>
              <a:ext cx="166688" cy="177800"/>
            </a:xfrm>
            <a:custGeom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3689" y="-99759"/>
            <a:ext cx="12192000" cy="70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-231765" y="22100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32263" y="-99759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>
            <a:off x="1188588" y="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1792644" y="15509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椭圆 162"/>
          <p:cNvSpPr/>
          <p:nvPr/>
        </p:nvSpPr>
        <p:spPr>
          <a:xfrm>
            <a:off x="2313515" y="39865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>
            <a:off x="3048268" y="146264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椭圆 164"/>
          <p:cNvSpPr/>
          <p:nvPr/>
        </p:nvSpPr>
        <p:spPr>
          <a:xfrm>
            <a:off x="3590711" y="264949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椭圆 165"/>
          <p:cNvSpPr/>
          <p:nvPr/>
        </p:nvSpPr>
        <p:spPr>
          <a:xfrm>
            <a:off x="4485102" y="-10561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4523010" y="35045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椭圆 167"/>
          <p:cNvSpPr/>
          <p:nvPr/>
        </p:nvSpPr>
        <p:spPr>
          <a:xfrm>
            <a:off x="5378623" y="-20553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>
            <a:off x="6336940" y="239917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7031543" y="134685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>
            <a:off x="7958981" y="221000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8731910" y="-125067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9342407" y="222003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>
            <a:off x="10270526" y="165644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>
            <a:off x="11100449" y="-83636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11568909" y="155092"/>
            <a:ext cx="1041742" cy="10417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/>
        </p:nvCxnSpPr>
        <p:spPr>
          <a:xfrm>
            <a:off x="5265658" y="797982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>
            <a:off x="9140754" y="675614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>
            <a:off x="10211846" y="850509"/>
            <a:ext cx="25252" cy="22518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>
            <a:off x="11237964" y="251581"/>
            <a:ext cx="15624" cy="1393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Freeform 45"/>
          <p:cNvSpPr>
            <a:spLocks noEditPoints="1"/>
          </p:cNvSpPr>
          <p:nvPr/>
        </p:nvSpPr>
        <p:spPr bwMode="auto">
          <a:xfrm>
            <a:off x="10987850" y="1418551"/>
            <a:ext cx="515852" cy="51587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7" name="椭圆 186"/>
          <p:cNvSpPr/>
          <p:nvPr/>
        </p:nvSpPr>
        <p:spPr>
          <a:xfrm>
            <a:off x="10352962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椭圆 188"/>
          <p:cNvSpPr/>
          <p:nvPr/>
        </p:nvSpPr>
        <p:spPr>
          <a:xfrm>
            <a:off x="4410885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>
            <a:off x="7590881" y="4445138"/>
            <a:ext cx="1661900" cy="1661900"/>
          </a:xfrm>
          <a:prstGeom prst="ellipse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Freeform 30"/>
          <p:cNvSpPr>
            <a:spLocks noEditPoints="1"/>
          </p:cNvSpPr>
          <p:nvPr/>
        </p:nvSpPr>
        <p:spPr bwMode="auto">
          <a:xfrm>
            <a:off x="4746062" y="4624388"/>
            <a:ext cx="992187" cy="1306512"/>
          </a:xfrm>
          <a:custGeom>
            <a:gdLst>
              <a:gd name="T0" fmla="*/ 0 w 1816"/>
              <a:gd name="T1" fmla="*/ 908 h 2386"/>
              <a:gd name="T2" fmla="*/ 251 w 1816"/>
              <a:gd name="T3" fmla="*/ 1366 h 2386"/>
              <a:gd name="T4" fmla="*/ 465 w 1816"/>
              <a:gd name="T5" fmla="*/ 1162 h 2386"/>
              <a:gd name="T6" fmla="*/ 1419 w 1816"/>
              <a:gd name="T7" fmla="*/ 908 h 2386"/>
              <a:gd name="T8" fmla="*/ 1565 w 1816"/>
              <a:gd name="T9" fmla="*/ 1366 h 2386"/>
              <a:gd name="T10" fmla="*/ 1816 w 1816"/>
              <a:gd name="T11" fmla="*/ 908 h 2386"/>
              <a:gd name="T12" fmla="*/ 146 w 1816"/>
              <a:gd name="T13" fmla="*/ 852 h 2386"/>
              <a:gd name="T14" fmla="*/ 417 w 1816"/>
              <a:gd name="T15" fmla="*/ 501 h 2386"/>
              <a:gd name="T16" fmla="*/ 417 w 1816"/>
              <a:gd name="T17" fmla="*/ 399 h 2386"/>
              <a:gd name="T18" fmla="*/ 857 w 1816"/>
              <a:gd name="T19" fmla="*/ 250 h 2386"/>
              <a:gd name="T20" fmla="*/ 959 w 1816"/>
              <a:gd name="T21" fmla="*/ 250 h 2386"/>
              <a:gd name="T22" fmla="*/ 1398 w 1816"/>
              <a:gd name="T23" fmla="*/ 399 h 2386"/>
              <a:gd name="T24" fmla="*/ 1566 w 1816"/>
              <a:gd name="T25" fmla="*/ 960 h 2386"/>
              <a:gd name="T26" fmla="*/ 1668 w 1816"/>
              <a:gd name="T27" fmla="*/ 960 h 2386"/>
              <a:gd name="T28" fmla="*/ 1473 w 1816"/>
              <a:gd name="T29" fmla="*/ 1358 h 2386"/>
              <a:gd name="T30" fmla="*/ 1471 w 1816"/>
              <a:gd name="T31" fmla="*/ 1346 h 2386"/>
              <a:gd name="T32" fmla="*/ 1465 w 1816"/>
              <a:gd name="T33" fmla="*/ 1331 h 2386"/>
              <a:gd name="T34" fmla="*/ 1457 w 1816"/>
              <a:gd name="T35" fmla="*/ 1318 h 2386"/>
              <a:gd name="T36" fmla="*/ 1446 w 1816"/>
              <a:gd name="T37" fmla="*/ 1303 h 2386"/>
              <a:gd name="T38" fmla="*/ 1434 w 1816"/>
              <a:gd name="T39" fmla="*/ 1291 h 2386"/>
              <a:gd name="T40" fmla="*/ 1399 w 1816"/>
              <a:gd name="T41" fmla="*/ 1269 h 2386"/>
              <a:gd name="T42" fmla="*/ 1380 w 1816"/>
              <a:gd name="T43" fmla="*/ 1261 h 2386"/>
              <a:gd name="T44" fmla="*/ 1354 w 1816"/>
              <a:gd name="T45" fmla="*/ 1254 h 2386"/>
              <a:gd name="T46" fmla="*/ 1328 w 1816"/>
              <a:gd name="T47" fmla="*/ 1251 h 2386"/>
              <a:gd name="T48" fmla="*/ 1309 w 1816"/>
              <a:gd name="T49" fmla="*/ 1250 h 2386"/>
              <a:gd name="T50" fmla="*/ 880 w 1816"/>
              <a:gd name="T51" fmla="*/ 1430 h 2386"/>
              <a:gd name="T52" fmla="*/ 499 w 1816"/>
              <a:gd name="T53" fmla="*/ 1250 h 2386"/>
              <a:gd name="T54" fmla="*/ 470 w 1816"/>
              <a:gd name="T55" fmla="*/ 1253 h 2386"/>
              <a:gd name="T56" fmla="*/ 446 w 1816"/>
              <a:gd name="T57" fmla="*/ 1258 h 2386"/>
              <a:gd name="T58" fmla="*/ 421 w 1816"/>
              <a:gd name="T59" fmla="*/ 1267 h 2386"/>
              <a:gd name="T60" fmla="*/ 403 w 1816"/>
              <a:gd name="T61" fmla="*/ 1276 h 2386"/>
              <a:gd name="T62" fmla="*/ 382 w 1816"/>
              <a:gd name="T63" fmla="*/ 1291 h 2386"/>
              <a:gd name="T64" fmla="*/ 370 w 1816"/>
              <a:gd name="T65" fmla="*/ 1304 h 2386"/>
              <a:gd name="T66" fmla="*/ 359 w 1816"/>
              <a:gd name="T67" fmla="*/ 1318 h 2386"/>
              <a:gd name="T68" fmla="*/ 351 w 1816"/>
              <a:gd name="T69" fmla="*/ 1331 h 2386"/>
              <a:gd name="T70" fmla="*/ 345 w 1816"/>
              <a:gd name="T71" fmla="*/ 1346 h 2386"/>
              <a:gd name="T72" fmla="*/ 343 w 1816"/>
              <a:gd name="T73" fmla="*/ 1358 h 2386"/>
              <a:gd name="T74" fmla="*/ 341 w 1816"/>
              <a:gd name="T75" fmla="*/ 1366 h 2386"/>
              <a:gd name="T76" fmla="*/ 643 w 1816"/>
              <a:gd name="T77" fmla="*/ 1875 h 2386"/>
              <a:gd name="T78" fmla="*/ 563 w 1816"/>
              <a:gd name="T79" fmla="*/ 2257 h 2386"/>
              <a:gd name="T80" fmla="*/ 664 w 1816"/>
              <a:gd name="T81" fmla="*/ 2365 h 2386"/>
              <a:gd name="T82" fmla="*/ 1120 w 1816"/>
              <a:gd name="T83" fmla="*/ 2369 h 2386"/>
              <a:gd name="T84" fmla="*/ 1288 w 1816"/>
              <a:gd name="T85" fmla="*/ 2308 h 2386"/>
              <a:gd name="T86" fmla="*/ 1475 w 1816"/>
              <a:gd name="T87" fmla="*/ 1740 h 2386"/>
              <a:gd name="T88" fmla="*/ 1474 w 1816"/>
              <a:gd name="T89" fmla="*/ 1385 h 2386"/>
              <a:gd name="T90" fmla="*/ 798 w 1816"/>
              <a:gd name="T91" fmla="*/ 1479 h 2386"/>
              <a:gd name="T92" fmla="*/ 795 w 1816"/>
              <a:gd name="T93" fmla="*/ 1683 h 2386"/>
              <a:gd name="T94" fmla="*/ 908 w 1816"/>
              <a:gd name="T95" fmla="*/ 1796 h 2386"/>
              <a:gd name="T96" fmla="*/ 1018 w 1816"/>
              <a:gd name="T97" fmla="*/ 1479 h 238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15" h="2386">
                <a:moveTo>
                  <a:pt x="1816" y="908"/>
                </a:moveTo>
                <a:cubicBezTo>
                  <a:pt x="1816" y="407"/>
                  <a:pt x="1409" y="0"/>
                  <a:pt x="908" y="0"/>
                </a:cubicBezTo>
                <a:cubicBezTo>
                  <a:pt x="407" y="0"/>
                  <a:pt x="0" y="407"/>
                  <a:pt x="0" y="908"/>
                </a:cubicBezTo>
                <a:cubicBezTo>
                  <a:pt x="0" y="1150"/>
                  <a:pt x="95" y="1370"/>
                  <a:pt x="250" y="1533"/>
                </a:cubicBezTo>
                <a:cubicBezTo>
                  <a:pt x="250" y="1366"/>
                  <a:pt x="250" y="1366"/>
                  <a:pt x="250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16"/>
                  <a:pt x="277" y="1263"/>
                  <a:pt x="321" y="1224"/>
                </a:cubicBezTo>
                <a:cubicBezTo>
                  <a:pt x="349" y="1199"/>
                  <a:pt x="396" y="1170"/>
                  <a:pt x="465" y="1162"/>
                </a:cubicBezTo>
                <a:cubicBezTo>
                  <a:pt x="422" y="1087"/>
                  <a:pt x="397" y="1001"/>
                  <a:pt x="397" y="908"/>
                </a:cubicBezTo>
                <a:cubicBezTo>
                  <a:pt x="397" y="626"/>
                  <a:pt x="626" y="397"/>
                  <a:pt x="908" y="397"/>
                </a:cubicBezTo>
                <a:cubicBezTo>
                  <a:pt x="1190" y="397"/>
                  <a:pt x="1419" y="626"/>
                  <a:pt x="1419" y="908"/>
                </a:cubicBezTo>
                <a:cubicBezTo>
                  <a:pt x="1419" y="1001"/>
                  <a:pt x="1394" y="1087"/>
                  <a:pt x="1351" y="1162"/>
                </a:cubicBezTo>
                <a:cubicBezTo>
                  <a:pt x="1484" y="1178"/>
                  <a:pt x="1565" y="1275"/>
                  <a:pt x="1565" y="1366"/>
                </a:cubicBezTo>
                <a:cubicBezTo>
                  <a:pt x="1565" y="1366"/>
                  <a:pt x="1565" y="1366"/>
                  <a:pt x="1565" y="1366"/>
                </a:cubicBezTo>
                <a:cubicBezTo>
                  <a:pt x="1566" y="1366"/>
                  <a:pt x="1566" y="1366"/>
                  <a:pt x="1566" y="1366"/>
                </a:cubicBezTo>
                <a:cubicBezTo>
                  <a:pt x="1566" y="1533"/>
                  <a:pt x="1566" y="1533"/>
                  <a:pt x="1566" y="1533"/>
                </a:cubicBezTo>
                <a:cubicBezTo>
                  <a:pt x="1721" y="1370"/>
                  <a:pt x="1816" y="1150"/>
                  <a:pt x="1816" y="908"/>
                </a:cubicBezTo>
                <a:close/>
                <a:moveTo>
                  <a:pt x="249" y="955"/>
                </a:moveTo>
                <a:cubicBezTo>
                  <a:pt x="232" y="1023"/>
                  <a:pt x="163" y="1023"/>
                  <a:pt x="146" y="955"/>
                </a:cubicBezTo>
                <a:cubicBezTo>
                  <a:pt x="78" y="938"/>
                  <a:pt x="78" y="869"/>
                  <a:pt x="146" y="852"/>
                </a:cubicBezTo>
                <a:cubicBezTo>
                  <a:pt x="163" y="784"/>
                  <a:pt x="232" y="784"/>
                  <a:pt x="249" y="852"/>
                </a:cubicBezTo>
                <a:cubicBezTo>
                  <a:pt x="317" y="869"/>
                  <a:pt x="317" y="938"/>
                  <a:pt x="249" y="955"/>
                </a:cubicBezTo>
                <a:close/>
                <a:moveTo>
                  <a:pt x="417" y="501"/>
                </a:moveTo>
                <a:cubicBezTo>
                  <a:pt x="400" y="570"/>
                  <a:pt x="331" y="570"/>
                  <a:pt x="315" y="501"/>
                </a:cubicBezTo>
                <a:cubicBezTo>
                  <a:pt x="246" y="485"/>
                  <a:pt x="246" y="416"/>
                  <a:pt x="315" y="399"/>
                </a:cubicBezTo>
                <a:cubicBezTo>
                  <a:pt x="331" y="331"/>
                  <a:pt x="400" y="331"/>
                  <a:pt x="417" y="399"/>
                </a:cubicBezTo>
                <a:cubicBezTo>
                  <a:pt x="485" y="416"/>
                  <a:pt x="485" y="485"/>
                  <a:pt x="417" y="501"/>
                </a:cubicBezTo>
                <a:close/>
                <a:moveTo>
                  <a:pt x="959" y="250"/>
                </a:moveTo>
                <a:cubicBezTo>
                  <a:pt x="943" y="319"/>
                  <a:pt x="874" y="319"/>
                  <a:pt x="857" y="250"/>
                </a:cubicBezTo>
                <a:cubicBezTo>
                  <a:pt x="788" y="234"/>
                  <a:pt x="788" y="165"/>
                  <a:pt x="857" y="148"/>
                </a:cubicBezTo>
                <a:cubicBezTo>
                  <a:pt x="874" y="79"/>
                  <a:pt x="943" y="79"/>
                  <a:pt x="959" y="148"/>
                </a:cubicBezTo>
                <a:cubicBezTo>
                  <a:pt x="1028" y="165"/>
                  <a:pt x="1028" y="234"/>
                  <a:pt x="959" y="250"/>
                </a:cubicBezTo>
                <a:close/>
                <a:moveTo>
                  <a:pt x="1501" y="501"/>
                </a:moveTo>
                <a:cubicBezTo>
                  <a:pt x="1484" y="570"/>
                  <a:pt x="1415" y="570"/>
                  <a:pt x="1398" y="501"/>
                </a:cubicBezTo>
                <a:cubicBezTo>
                  <a:pt x="1330" y="485"/>
                  <a:pt x="1330" y="416"/>
                  <a:pt x="1398" y="399"/>
                </a:cubicBezTo>
                <a:cubicBezTo>
                  <a:pt x="1415" y="331"/>
                  <a:pt x="1484" y="331"/>
                  <a:pt x="1501" y="399"/>
                </a:cubicBezTo>
                <a:cubicBezTo>
                  <a:pt x="1569" y="416"/>
                  <a:pt x="1569" y="485"/>
                  <a:pt x="1501" y="501"/>
                </a:cubicBezTo>
                <a:close/>
                <a:moveTo>
                  <a:pt x="1566" y="960"/>
                </a:moveTo>
                <a:cubicBezTo>
                  <a:pt x="1498" y="943"/>
                  <a:pt x="1498" y="874"/>
                  <a:pt x="1566" y="857"/>
                </a:cubicBezTo>
                <a:cubicBezTo>
                  <a:pt x="1583" y="789"/>
                  <a:pt x="1652" y="789"/>
                  <a:pt x="1668" y="857"/>
                </a:cubicBezTo>
                <a:cubicBezTo>
                  <a:pt x="1737" y="874"/>
                  <a:pt x="1737" y="943"/>
                  <a:pt x="1668" y="960"/>
                </a:cubicBezTo>
                <a:cubicBezTo>
                  <a:pt x="1652" y="1028"/>
                  <a:pt x="1583" y="1028"/>
                  <a:pt x="1566" y="960"/>
                </a:cubicBezTo>
                <a:close/>
                <a:moveTo>
                  <a:pt x="1474" y="1366"/>
                </a:moveTo>
                <a:cubicBezTo>
                  <a:pt x="1474" y="1363"/>
                  <a:pt x="1474" y="1361"/>
                  <a:pt x="1473" y="1358"/>
                </a:cubicBezTo>
                <a:cubicBezTo>
                  <a:pt x="1473" y="1357"/>
                  <a:pt x="1473" y="1356"/>
                  <a:pt x="1473" y="1355"/>
                </a:cubicBezTo>
                <a:cubicBezTo>
                  <a:pt x="1473" y="1353"/>
                  <a:pt x="1472" y="1351"/>
                  <a:pt x="1472" y="1349"/>
                </a:cubicBezTo>
                <a:cubicBezTo>
                  <a:pt x="1471" y="1348"/>
                  <a:pt x="1471" y="1347"/>
                  <a:pt x="1471" y="1346"/>
                </a:cubicBezTo>
                <a:cubicBezTo>
                  <a:pt x="1470" y="1344"/>
                  <a:pt x="1470" y="1342"/>
                  <a:pt x="1469" y="1340"/>
                </a:cubicBezTo>
                <a:cubicBezTo>
                  <a:pt x="1468" y="1339"/>
                  <a:pt x="1468" y="1338"/>
                  <a:pt x="1467" y="1337"/>
                </a:cubicBezTo>
                <a:cubicBezTo>
                  <a:pt x="1467" y="1335"/>
                  <a:pt x="1466" y="1333"/>
                  <a:pt x="1465" y="1331"/>
                </a:cubicBezTo>
                <a:cubicBezTo>
                  <a:pt x="1464" y="1330"/>
                  <a:pt x="1464" y="1329"/>
                  <a:pt x="1463" y="1328"/>
                </a:cubicBezTo>
                <a:cubicBezTo>
                  <a:pt x="1462" y="1326"/>
                  <a:pt x="1461" y="1324"/>
                  <a:pt x="1460" y="1322"/>
                </a:cubicBezTo>
                <a:cubicBezTo>
                  <a:pt x="1459" y="1321"/>
                  <a:pt x="1458" y="1320"/>
                  <a:pt x="1457" y="1318"/>
                </a:cubicBezTo>
                <a:cubicBezTo>
                  <a:pt x="1456" y="1316"/>
                  <a:pt x="1455" y="1315"/>
                  <a:pt x="1454" y="1313"/>
                </a:cubicBezTo>
                <a:cubicBezTo>
                  <a:pt x="1453" y="1311"/>
                  <a:pt x="1452" y="1310"/>
                  <a:pt x="1451" y="1309"/>
                </a:cubicBezTo>
                <a:cubicBezTo>
                  <a:pt x="1449" y="1307"/>
                  <a:pt x="1448" y="1305"/>
                  <a:pt x="1446" y="1303"/>
                </a:cubicBezTo>
                <a:cubicBezTo>
                  <a:pt x="1445" y="1302"/>
                  <a:pt x="1444" y="1301"/>
                  <a:pt x="1443" y="1300"/>
                </a:cubicBezTo>
                <a:cubicBezTo>
                  <a:pt x="1441" y="1298"/>
                  <a:pt x="1439" y="1296"/>
                  <a:pt x="1437" y="1294"/>
                </a:cubicBezTo>
                <a:cubicBezTo>
                  <a:pt x="1436" y="1293"/>
                  <a:pt x="1435" y="1292"/>
                  <a:pt x="1434" y="1291"/>
                </a:cubicBezTo>
                <a:cubicBezTo>
                  <a:pt x="1432" y="1289"/>
                  <a:pt x="1429" y="1287"/>
                  <a:pt x="1427" y="1285"/>
                </a:cubicBezTo>
                <a:cubicBezTo>
                  <a:pt x="1426" y="1285"/>
                  <a:pt x="1425" y="1284"/>
                  <a:pt x="1424" y="1283"/>
                </a:cubicBezTo>
                <a:cubicBezTo>
                  <a:pt x="1416" y="1278"/>
                  <a:pt x="1408" y="1273"/>
                  <a:pt x="1399" y="1269"/>
                </a:cubicBezTo>
                <a:cubicBezTo>
                  <a:pt x="1398" y="1268"/>
                  <a:pt x="1397" y="1268"/>
                  <a:pt x="1396" y="1267"/>
                </a:cubicBezTo>
                <a:cubicBezTo>
                  <a:pt x="1392" y="1266"/>
                  <a:pt x="1389" y="1264"/>
                  <a:pt x="1385" y="1263"/>
                </a:cubicBezTo>
                <a:cubicBezTo>
                  <a:pt x="1384" y="1262"/>
                  <a:pt x="1382" y="1262"/>
                  <a:pt x="1380" y="1261"/>
                </a:cubicBezTo>
                <a:cubicBezTo>
                  <a:pt x="1377" y="1260"/>
                  <a:pt x="1373" y="1259"/>
                  <a:pt x="1370" y="1258"/>
                </a:cubicBezTo>
                <a:cubicBezTo>
                  <a:pt x="1368" y="1257"/>
                  <a:pt x="1366" y="1257"/>
                  <a:pt x="1364" y="1256"/>
                </a:cubicBezTo>
                <a:cubicBezTo>
                  <a:pt x="1360" y="1255"/>
                  <a:pt x="1357" y="1255"/>
                  <a:pt x="1354" y="1254"/>
                </a:cubicBezTo>
                <a:cubicBezTo>
                  <a:pt x="1351" y="1254"/>
                  <a:pt x="1349" y="1253"/>
                  <a:pt x="1346" y="1253"/>
                </a:cubicBezTo>
                <a:cubicBezTo>
                  <a:pt x="1343" y="1252"/>
                  <a:pt x="1339" y="1252"/>
                  <a:pt x="1336" y="1252"/>
                </a:cubicBezTo>
                <a:cubicBezTo>
                  <a:pt x="1333" y="1251"/>
                  <a:pt x="1331" y="1251"/>
                  <a:pt x="1328" y="1251"/>
                </a:cubicBezTo>
                <a:cubicBezTo>
                  <a:pt x="1324" y="1251"/>
                  <a:pt x="1320" y="1251"/>
                  <a:pt x="1317" y="1250"/>
                </a:cubicBezTo>
                <a:cubicBezTo>
                  <a:pt x="1315" y="1250"/>
                  <a:pt x="1313" y="1250"/>
                  <a:pt x="1312" y="1250"/>
                </a:cubicBezTo>
                <a:cubicBezTo>
                  <a:pt x="1311" y="1250"/>
                  <a:pt x="1310" y="1250"/>
                  <a:pt x="1309" y="1250"/>
                </a:cubicBezTo>
                <a:cubicBezTo>
                  <a:pt x="1222" y="1251"/>
                  <a:pt x="1100" y="1296"/>
                  <a:pt x="936" y="1430"/>
                </a:cubicBezTo>
                <a:cubicBezTo>
                  <a:pt x="927" y="1438"/>
                  <a:pt x="918" y="1446"/>
                  <a:pt x="908" y="1454"/>
                </a:cubicBezTo>
                <a:cubicBezTo>
                  <a:pt x="899" y="1446"/>
                  <a:pt x="889" y="1438"/>
                  <a:pt x="880" y="1430"/>
                </a:cubicBezTo>
                <a:cubicBezTo>
                  <a:pt x="716" y="1296"/>
                  <a:pt x="594" y="1251"/>
                  <a:pt x="507" y="1250"/>
                </a:cubicBezTo>
                <a:cubicBezTo>
                  <a:pt x="506" y="1250"/>
                  <a:pt x="505" y="1250"/>
                  <a:pt x="504" y="1250"/>
                </a:cubicBezTo>
                <a:cubicBezTo>
                  <a:pt x="503" y="1250"/>
                  <a:pt x="501" y="1250"/>
                  <a:pt x="499" y="1250"/>
                </a:cubicBezTo>
                <a:cubicBezTo>
                  <a:pt x="496" y="1251"/>
                  <a:pt x="492" y="1251"/>
                  <a:pt x="488" y="1251"/>
                </a:cubicBezTo>
                <a:cubicBezTo>
                  <a:pt x="486" y="1251"/>
                  <a:pt x="483" y="1251"/>
                  <a:pt x="480" y="1252"/>
                </a:cubicBezTo>
                <a:cubicBezTo>
                  <a:pt x="477" y="1252"/>
                  <a:pt x="473" y="1252"/>
                  <a:pt x="470" y="1253"/>
                </a:cubicBezTo>
                <a:cubicBezTo>
                  <a:pt x="467" y="1253"/>
                  <a:pt x="465" y="1254"/>
                  <a:pt x="462" y="1254"/>
                </a:cubicBezTo>
                <a:cubicBezTo>
                  <a:pt x="459" y="1255"/>
                  <a:pt x="456" y="1255"/>
                  <a:pt x="453" y="1256"/>
                </a:cubicBezTo>
                <a:cubicBezTo>
                  <a:pt x="450" y="1257"/>
                  <a:pt x="448" y="1257"/>
                  <a:pt x="446" y="1258"/>
                </a:cubicBezTo>
                <a:cubicBezTo>
                  <a:pt x="443" y="1259"/>
                  <a:pt x="439" y="1260"/>
                  <a:pt x="436" y="1261"/>
                </a:cubicBezTo>
                <a:cubicBezTo>
                  <a:pt x="434" y="1261"/>
                  <a:pt x="432" y="1262"/>
                  <a:pt x="431" y="1263"/>
                </a:cubicBezTo>
                <a:cubicBezTo>
                  <a:pt x="427" y="1264"/>
                  <a:pt x="424" y="1265"/>
                  <a:pt x="421" y="1267"/>
                </a:cubicBezTo>
                <a:cubicBezTo>
                  <a:pt x="420" y="1268"/>
                  <a:pt x="418" y="1268"/>
                  <a:pt x="417" y="1269"/>
                </a:cubicBezTo>
                <a:cubicBezTo>
                  <a:pt x="412" y="1271"/>
                  <a:pt x="408" y="1273"/>
                  <a:pt x="404" y="1276"/>
                </a:cubicBezTo>
                <a:cubicBezTo>
                  <a:pt x="404" y="1276"/>
                  <a:pt x="403" y="1276"/>
                  <a:pt x="403" y="1276"/>
                </a:cubicBezTo>
                <a:cubicBezTo>
                  <a:pt x="399" y="1278"/>
                  <a:pt x="396" y="1281"/>
                  <a:pt x="392" y="1283"/>
                </a:cubicBezTo>
                <a:cubicBezTo>
                  <a:pt x="391" y="1284"/>
                  <a:pt x="390" y="1285"/>
                  <a:pt x="389" y="1286"/>
                </a:cubicBezTo>
                <a:cubicBezTo>
                  <a:pt x="387" y="1288"/>
                  <a:pt x="384" y="1289"/>
                  <a:pt x="382" y="1291"/>
                </a:cubicBezTo>
                <a:cubicBezTo>
                  <a:pt x="381" y="1292"/>
                  <a:pt x="380" y="1294"/>
                  <a:pt x="379" y="1295"/>
                </a:cubicBezTo>
                <a:cubicBezTo>
                  <a:pt x="377" y="1296"/>
                  <a:pt x="375" y="1298"/>
                  <a:pt x="373" y="1300"/>
                </a:cubicBezTo>
                <a:cubicBezTo>
                  <a:pt x="372" y="1301"/>
                  <a:pt x="371" y="1302"/>
                  <a:pt x="370" y="1304"/>
                </a:cubicBezTo>
                <a:cubicBezTo>
                  <a:pt x="368" y="1305"/>
                  <a:pt x="367" y="1307"/>
                  <a:pt x="365" y="1309"/>
                </a:cubicBezTo>
                <a:cubicBezTo>
                  <a:pt x="364" y="1310"/>
                  <a:pt x="363" y="1312"/>
                  <a:pt x="362" y="1313"/>
                </a:cubicBezTo>
                <a:cubicBezTo>
                  <a:pt x="361" y="1315"/>
                  <a:pt x="360" y="1316"/>
                  <a:pt x="359" y="1318"/>
                </a:cubicBezTo>
                <a:cubicBezTo>
                  <a:pt x="358" y="1319"/>
                  <a:pt x="357" y="1321"/>
                  <a:pt x="356" y="1322"/>
                </a:cubicBezTo>
                <a:cubicBezTo>
                  <a:pt x="355" y="1324"/>
                  <a:pt x="354" y="1326"/>
                  <a:pt x="353" y="1327"/>
                </a:cubicBezTo>
                <a:cubicBezTo>
                  <a:pt x="352" y="1329"/>
                  <a:pt x="352" y="1330"/>
                  <a:pt x="351" y="1331"/>
                </a:cubicBezTo>
                <a:cubicBezTo>
                  <a:pt x="350" y="1333"/>
                  <a:pt x="349" y="1335"/>
                  <a:pt x="349" y="1337"/>
                </a:cubicBezTo>
                <a:cubicBezTo>
                  <a:pt x="348" y="1338"/>
                  <a:pt x="348" y="1339"/>
                  <a:pt x="347" y="1341"/>
                </a:cubicBezTo>
                <a:cubicBezTo>
                  <a:pt x="346" y="1342"/>
                  <a:pt x="346" y="1344"/>
                  <a:pt x="345" y="1346"/>
                </a:cubicBezTo>
                <a:cubicBezTo>
                  <a:pt x="345" y="1347"/>
                  <a:pt x="345" y="1348"/>
                  <a:pt x="344" y="1349"/>
                </a:cubicBezTo>
                <a:cubicBezTo>
                  <a:pt x="344" y="1351"/>
                  <a:pt x="343" y="1353"/>
                  <a:pt x="343" y="1355"/>
                </a:cubicBezTo>
                <a:cubicBezTo>
                  <a:pt x="343" y="1356"/>
                  <a:pt x="343" y="1357"/>
                  <a:pt x="343" y="1358"/>
                </a:cubicBezTo>
                <a:cubicBezTo>
                  <a:pt x="342" y="1361"/>
                  <a:pt x="342" y="1363"/>
                  <a:pt x="342" y="1366"/>
                </a:cubicBezTo>
                <a:cubicBezTo>
                  <a:pt x="342" y="1372"/>
                  <a:pt x="342" y="1379"/>
                  <a:pt x="342" y="1385"/>
                </a:cubicBezTo>
                <a:cubicBezTo>
                  <a:pt x="341" y="1379"/>
                  <a:pt x="341" y="1373"/>
                  <a:pt x="341" y="1366"/>
                </a:cubicBezTo>
                <a:cubicBezTo>
                  <a:pt x="341" y="1616"/>
                  <a:pt x="341" y="1616"/>
                  <a:pt x="341" y="1616"/>
                </a:cubicBezTo>
                <a:cubicBezTo>
                  <a:pt x="341" y="1740"/>
                  <a:pt x="341" y="1740"/>
                  <a:pt x="341" y="1740"/>
                </a:cubicBezTo>
                <a:cubicBezTo>
                  <a:pt x="341" y="1868"/>
                  <a:pt x="495" y="1886"/>
                  <a:pt x="643" y="1875"/>
                </a:cubicBezTo>
                <a:cubicBezTo>
                  <a:pt x="459" y="2269"/>
                  <a:pt x="459" y="2269"/>
                  <a:pt x="459" y="2269"/>
                </a:cubicBezTo>
                <a:cubicBezTo>
                  <a:pt x="451" y="2286"/>
                  <a:pt x="459" y="2295"/>
                  <a:pt x="476" y="2288"/>
                </a:cubicBezTo>
                <a:cubicBezTo>
                  <a:pt x="563" y="2257"/>
                  <a:pt x="563" y="2257"/>
                  <a:pt x="563" y="2257"/>
                </a:cubicBezTo>
                <a:cubicBezTo>
                  <a:pt x="581" y="2250"/>
                  <a:pt x="600" y="2259"/>
                  <a:pt x="607" y="2277"/>
                </a:cubicBezTo>
                <a:cubicBezTo>
                  <a:pt x="638" y="2364"/>
                  <a:pt x="638" y="2364"/>
                  <a:pt x="638" y="2364"/>
                </a:cubicBezTo>
                <a:cubicBezTo>
                  <a:pt x="645" y="2381"/>
                  <a:pt x="656" y="2382"/>
                  <a:pt x="664" y="2365"/>
                </a:cubicBezTo>
                <a:cubicBezTo>
                  <a:pt x="905" y="1849"/>
                  <a:pt x="905" y="1849"/>
                  <a:pt x="905" y="1849"/>
                </a:cubicBezTo>
                <a:cubicBezTo>
                  <a:pt x="1094" y="2368"/>
                  <a:pt x="1094" y="2368"/>
                  <a:pt x="1094" y="2368"/>
                </a:cubicBezTo>
                <a:cubicBezTo>
                  <a:pt x="1100" y="2386"/>
                  <a:pt x="1112" y="2386"/>
                  <a:pt x="1120" y="2369"/>
                </a:cubicBezTo>
                <a:cubicBezTo>
                  <a:pt x="1159" y="2286"/>
                  <a:pt x="1159" y="2286"/>
                  <a:pt x="1159" y="2286"/>
                </a:cubicBezTo>
                <a:cubicBezTo>
                  <a:pt x="1167" y="2269"/>
                  <a:pt x="1187" y="2261"/>
                  <a:pt x="1204" y="2269"/>
                </a:cubicBezTo>
                <a:cubicBezTo>
                  <a:pt x="1288" y="2308"/>
                  <a:pt x="1288" y="2308"/>
                  <a:pt x="1288" y="2308"/>
                </a:cubicBezTo>
                <a:cubicBezTo>
                  <a:pt x="1305" y="2316"/>
                  <a:pt x="1313" y="2308"/>
                  <a:pt x="1307" y="2291"/>
                </a:cubicBezTo>
                <a:cubicBezTo>
                  <a:pt x="1155" y="1873"/>
                  <a:pt x="1155" y="1873"/>
                  <a:pt x="1155" y="1873"/>
                </a:cubicBezTo>
                <a:cubicBezTo>
                  <a:pt x="1308" y="1887"/>
                  <a:pt x="1475" y="1873"/>
                  <a:pt x="1475" y="1740"/>
                </a:cubicBezTo>
                <a:cubicBezTo>
                  <a:pt x="1475" y="1616"/>
                  <a:pt x="1475" y="1616"/>
                  <a:pt x="1475" y="1616"/>
                </a:cubicBezTo>
                <a:cubicBezTo>
                  <a:pt x="1475" y="1366"/>
                  <a:pt x="1475" y="1366"/>
                  <a:pt x="1475" y="1366"/>
                </a:cubicBezTo>
                <a:cubicBezTo>
                  <a:pt x="1475" y="1373"/>
                  <a:pt x="1475" y="1379"/>
                  <a:pt x="1474" y="1385"/>
                </a:cubicBezTo>
                <a:cubicBezTo>
                  <a:pt x="1474" y="1378"/>
                  <a:pt x="1474" y="1372"/>
                  <a:pt x="1474" y="1366"/>
                </a:cubicBezTo>
                <a:close/>
                <a:moveTo>
                  <a:pt x="432" y="1373"/>
                </a:moveTo>
                <a:cubicBezTo>
                  <a:pt x="501" y="1248"/>
                  <a:pt x="798" y="1479"/>
                  <a:pt x="798" y="1479"/>
                </a:cubicBezTo>
                <a:cubicBezTo>
                  <a:pt x="798" y="1479"/>
                  <a:pt x="366" y="1494"/>
                  <a:pt x="432" y="1373"/>
                </a:cubicBezTo>
                <a:close/>
                <a:moveTo>
                  <a:pt x="908" y="1796"/>
                </a:moveTo>
                <a:cubicBezTo>
                  <a:pt x="845" y="1796"/>
                  <a:pt x="795" y="1745"/>
                  <a:pt x="795" y="1683"/>
                </a:cubicBezTo>
                <a:cubicBezTo>
                  <a:pt x="795" y="1620"/>
                  <a:pt x="845" y="1569"/>
                  <a:pt x="908" y="1569"/>
                </a:cubicBezTo>
                <a:cubicBezTo>
                  <a:pt x="971" y="1569"/>
                  <a:pt x="1021" y="1620"/>
                  <a:pt x="1021" y="1683"/>
                </a:cubicBezTo>
                <a:cubicBezTo>
                  <a:pt x="1022" y="1745"/>
                  <a:pt x="971" y="1796"/>
                  <a:pt x="908" y="1796"/>
                </a:cubicBezTo>
                <a:close/>
                <a:moveTo>
                  <a:pt x="1018" y="1479"/>
                </a:moveTo>
                <a:cubicBezTo>
                  <a:pt x="1018" y="1479"/>
                  <a:pt x="1315" y="1248"/>
                  <a:pt x="1384" y="1373"/>
                </a:cubicBezTo>
                <a:cubicBezTo>
                  <a:pt x="1450" y="1494"/>
                  <a:pt x="1018" y="1479"/>
                  <a:pt x="1018" y="14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8" name="Freeform 34"/>
          <p:cNvSpPr>
            <a:spLocks noEditPoints="1"/>
          </p:cNvSpPr>
          <p:nvPr/>
        </p:nvSpPr>
        <p:spPr bwMode="auto">
          <a:xfrm>
            <a:off x="7901591" y="4542365"/>
            <a:ext cx="1016928" cy="1339594"/>
          </a:xfrm>
          <a:custGeom>
            <a:gdLst>
              <a:gd name="T0" fmla="*/ 1807 w 1810"/>
              <a:gd name="T1" fmla="*/ 1734 h 2385"/>
              <a:gd name="T2" fmla="*/ 1185 w 1810"/>
              <a:gd name="T3" fmla="*/ 2158 h 2385"/>
              <a:gd name="T4" fmla="*/ 1164 w 1810"/>
              <a:gd name="T5" fmla="*/ 2307 h 2385"/>
              <a:gd name="T6" fmla="*/ 1162 w 1810"/>
              <a:gd name="T7" fmla="*/ 2312 h 2385"/>
              <a:gd name="T8" fmla="*/ 1046 w 1810"/>
              <a:gd name="T9" fmla="*/ 2385 h 2385"/>
              <a:gd name="T10" fmla="*/ 764 w 1810"/>
              <a:gd name="T11" fmla="*/ 2385 h 2385"/>
              <a:gd name="T12" fmla="*/ 648 w 1810"/>
              <a:gd name="T13" fmla="*/ 2312 h 2385"/>
              <a:gd name="T14" fmla="*/ 646 w 1810"/>
              <a:gd name="T15" fmla="*/ 2307 h 2385"/>
              <a:gd name="T16" fmla="*/ 625 w 1810"/>
              <a:gd name="T17" fmla="*/ 2158 h 2385"/>
              <a:gd name="T18" fmla="*/ 3 w 1810"/>
              <a:gd name="T19" fmla="*/ 1734 h 2385"/>
              <a:gd name="T20" fmla="*/ 7 w 1810"/>
              <a:gd name="T21" fmla="*/ 1713 h 2385"/>
              <a:gd name="T22" fmla="*/ 27 w 1810"/>
              <a:gd name="T23" fmla="*/ 1708 h 2385"/>
              <a:gd name="T24" fmla="*/ 168 w 1810"/>
              <a:gd name="T25" fmla="*/ 1738 h 2385"/>
              <a:gd name="T26" fmla="*/ 456 w 1810"/>
              <a:gd name="T27" fmla="*/ 1582 h 2385"/>
              <a:gd name="T28" fmla="*/ 178 w 1810"/>
              <a:gd name="T29" fmla="*/ 1359 h 2385"/>
              <a:gd name="T30" fmla="*/ 178 w 1810"/>
              <a:gd name="T31" fmla="*/ 1340 h 2385"/>
              <a:gd name="T32" fmla="*/ 195 w 1810"/>
              <a:gd name="T33" fmla="*/ 1330 h 2385"/>
              <a:gd name="T34" fmla="*/ 576 w 1810"/>
              <a:gd name="T35" fmla="*/ 1192 h 2385"/>
              <a:gd name="T36" fmla="*/ 322 w 1810"/>
              <a:gd name="T37" fmla="*/ 1030 h 2385"/>
              <a:gd name="T38" fmla="*/ 325 w 1810"/>
              <a:gd name="T39" fmla="*/ 1013 h 2385"/>
              <a:gd name="T40" fmla="*/ 340 w 1810"/>
              <a:gd name="T41" fmla="*/ 1006 h 2385"/>
              <a:gd name="T42" fmla="*/ 888 w 1810"/>
              <a:gd name="T43" fmla="*/ 452 h 2385"/>
              <a:gd name="T44" fmla="*/ 922 w 1810"/>
              <a:gd name="T45" fmla="*/ 452 h 2385"/>
              <a:gd name="T46" fmla="*/ 1470 w 1810"/>
              <a:gd name="T47" fmla="*/ 1006 h 2385"/>
              <a:gd name="T48" fmla="*/ 1485 w 1810"/>
              <a:gd name="T49" fmla="*/ 1013 h 2385"/>
              <a:gd name="T50" fmla="*/ 1488 w 1810"/>
              <a:gd name="T51" fmla="*/ 1030 h 2385"/>
              <a:gd name="T52" fmla="*/ 1234 w 1810"/>
              <a:gd name="T53" fmla="*/ 1192 h 2385"/>
              <a:gd name="T54" fmla="*/ 1616 w 1810"/>
              <a:gd name="T55" fmla="*/ 1330 h 2385"/>
              <a:gd name="T56" fmla="*/ 1632 w 1810"/>
              <a:gd name="T57" fmla="*/ 1340 h 2385"/>
              <a:gd name="T58" fmla="*/ 1632 w 1810"/>
              <a:gd name="T59" fmla="*/ 1359 h 2385"/>
              <a:gd name="T60" fmla="*/ 1354 w 1810"/>
              <a:gd name="T61" fmla="*/ 1582 h 2385"/>
              <a:gd name="T62" fmla="*/ 1642 w 1810"/>
              <a:gd name="T63" fmla="*/ 1738 h 2385"/>
              <a:gd name="T64" fmla="*/ 1783 w 1810"/>
              <a:gd name="T65" fmla="*/ 1708 h 2385"/>
              <a:gd name="T66" fmla="*/ 1803 w 1810"/>
              <a:gd name="T67" fmla="*/ 1713 h 2385"/>
              <a:gd name="T68" fmla="*/ 1807 w 1810"/>
              <a:gd name="T69" fmla="*/ 1734 h 2385"/>
              <a:gd name="T70" fmla="*/ 811 w 1810"/>
              <a:gd name="T71" fmla="*/ 223 h 2385"/>
              <a:gd name="T72" fmla="*/ 824 w 1810"/>
              <a:gd name="T73" fmla="*/ 263 h 2385"/>
              <a:gd name="T74" fmla="*/ 793 w 1810"/>
              <a:gd name="T75" fmla="*/ 367 h 2385"/>
              <a:gd name="T76" fmla="*/ 806 w 1810"/>
              <a:gd name="T77" fmla="*/ 375 h 2385"/>
              <a:gd name="T78" fmla="*/ 886 w 1810"/>
              <a:gd name="T79" fmla="*/ 312 h 2385"/>
              <a:gd name="T80" fmla="*/ 925 w 1810"/>
              <a:gd name="T81" fmla="*/ 312 h 2385"/>
              <a:gd name="T82" fmla="*/ 1006 w 1810"/>
              <a:gd name="T83" fmla="*/ 375 h 2385"/>
              <a:gd name="T84" fmla="*/ 1019 w 1810"/>
              <a:gd name="T85" fmla="*/ 367 h 2385"/>
              <a:gd name="T86" fmla="*/ 987 w 1810"/>
              <a:gd name="T87" fmla="*/ 262 h 2385"/>
              <a:gd name="T88" fmla="*/ 1000 w 1810"/>
              <a:gd name="T89" fmla="*/ 223 h 2385"/>
              <a:gd name="T90" fmla="*/ 1081 w 1810"/>
              <a:gd name="T91" fmla="*/ 159 h 2385"/>
              <a:gd name="T92" fmla="*/ 1075 w 1810"/>
              <a:gd name="T93" fmla="*/ 144 h 2385"/>
              <a:gd name="T94" fmla="*/ 976 w 1810"/>
              <a:gd name="T95" fmla="*/ 144 h 2385"/>
              <a:gd name="T96" fmla="*/ 944 w 1810"/>
              <a:gd name="T97" fmla="*/ 120 h 2385"/>
              <a:gd name="T98" fmla="*/ 912 w 1810"/>
              <a:gd name="T99" fmla="*/ 13 h 2385"/>
              <a:gd name="T100" fmla="*/ 898 w 1810"/>
              <a:gd name="T101" fmla="*/ 13 h 2385"/>
              <a:gd name="T102" fmla="*/ 866 w 1810"/>
              <a:gd name="T103" fmla="*/ 120 h 2385"/>
              <a:gd name="T104" fmla="*/ 834 w 1810"/>
              <a:gd name="T105" fmla="*/ 144 h 2385"/>
              <a:gd name="T106" fmla="*/ 735 w 1810"/>
              <a:gd name="T107" fmla="*/ 144 h 2385"/>
              <a:gd name="T108" fmla="*/ 729 w 1810"/>
              <a:gd name="T109" fmla="*/ 159 h 2385"/>
              <a:gd name="T110" fmla="*/ 811 w 1810"/>
              <a:gd name="T111" fmla="*/ 223 h 238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10" h="2385">
                <a:moveTo>
                  <a:pt x="1807" y="1734"/>
                </a:moveTo>
                <a:cubicBezTo>
                  <a:pt x="1805" y="1738"/>
                  <a:pt x="1604" y="2148"/>
                  <a:pt x="1185" y="2158"/>
                </a:cubicBezTo>
                <a:cubicBezTo>
                  <a:pt x="1164" y="2307"/>
                  <a:pt x="1164" y="2307"/>
                  <a:pt x="1164" y="2307"/>
                </a:cubicBezTo>
                <a:cubicBezTo>
                  <a:pt x="1163" y="2309"/>
                  <a:pt x="1163" y="2311"/>
                  <a:pt x="1162" y="2312"/>
                </a:cubicBezTo>
                <a:cubicBezTo>
                  <a:pt x="1161" y="2315"/>
                  <a:pt x="1128" y="2385"/>
                  <a:pt x="1046" y="2385"/>
                </a:cubicBezTo>
                <a:cubicBezTo>
                  <a:pt x="764" y="2385"/>
                  <a:pt x="764" y="2385"/>
                  <a:pt x="764" y="2385"/>
                </a:cubicBezTo>
                <a:cubicBezTo>
                  <a:pt x="682" y="2385"/>
                  <a:pt x="649" y="2315"/>
                  <a:pt x="648" y="2312"/>
                </a:cubicBezTo>
                <a:cubicBezTo>
                  <a:pt x="647" y="2311"/>
                  <a:pt x="647" y="2309"/>
                  <a:pt x="646" y="2307"/>
                </a:cubicBezTo>
                <a:cubicBezTo>
                  <a:pt x="625" y="2158"/>
                  <a:pt x="625" y="2158"/>
                  <a:pt x="625" y="2158"/>
                </a:cubicBezTo>
                <a:cubicBezTo>
                  <a:pt x="206" y="2148"/>
                  <a:pt x="5" y="1738"/>
                  <a:pt x="3" y="1734"/>
                </a:cubicBezTo>
                <a:cubicBezTo>
                  <a:pt x="0" y="1727"/>
                  <a:pt x="1" y="1718"/>
                  <a:pt x="7" y="1713"/>
                </a:cubicBezTo>
                <a:cubicBezTo>
                  <a:pt x="12" y="1707"/>
                  <a:pt x="20" y="1705"/>
                  <a:pt x="27" y="1708"/>
                </a:cubicBezTo>
                <a:cubicBezTo>
                  <a:pt x="75" y="1728"/>
                  <a:pt x="123" y="1738"/>
                  <a:pt x="168" y="1738"/>
                </a:cubicBezTo>
                <a:cubicBezTo>
                  <a:pt x="318" y="1738"/>
                  <a:pt x="417" y="1632"/>
                  <a:pt x="456" y="1582"/>
                </a:cubicBezTo>
                <a:cubicBezTo>
                  <a:pt x="296" y="1557"/>
                  <a:pt x="183" y="1367"/>
                  <a:pt x="178" y="1359"/>
                </a:cubicBezTo>
                <a:cubicBezTo>
                  <a:pt x="175" y="1353"/>
                  <a:pt x="175" y="1346"/>
                  <a:pt x="178" y="1340"/>
                </a:cubicBezTo>
                <a:cubicBezTo>
                  <a:pt x="182" y="1334"/>
                  <a:pt x="188" y="1330"/>
                  <a:pt x="195" y="1330"/>
                </a:cubicBezTo>
                <a:cubicBezTo>
                  <a:pt x="384" y="1330"/>
                  <a:pt x="518" y="1240"/>
                  <a:pt x="576" y="1192"/>
                </a:cubicBezTo>
                <a:cubicBezTo>
                  <a:pt x="365" y="1174"/>
                  <a:pt x="324" y="1036"/>
                  <a:pt x="322" y="1030"/>
                </a:cubicBezTo>
                <a:cubicBezTo>
                  <a:pt x="321" y="1024"/>
                  <a:pt x="322" y="1018"/>
                  <a:pt x="325" y="1013"/>
                </a:cubicBezTo>
                <a:cubicBezTo>
                  <a:pt x="329" y="1009"/>
                  <a:pt x="334" y="1006"/>
                  <a:pt x="340" y="1006"/>
                </a:cubicBezTo>
                <a:cubicBezTo>
                  <a:pt x="631" y="1006"/>
                  <a:pt x="885" y="458"/>
                  <a:pt x="888" y="452"/>
                </a:cubicBezTo>
                <a:cubicBezTo>
                  <a:pt x="894" y="439"/>
                  <a:pt x="916" y="439"/>
                  <a:pt x="922" y="452"/>
                </a:cubicBezTo>
                <a:cubicBezTo>
                  <a:pt x="925" y="458"/>
                  <a:pt x="1179" y="1006"/>
                  <a:pt x="1470" y="1006"/>
                </a:cubicBezTo>
                <a:cubicBezTo>
                  <a:pt x="1476" y="1006"/>
                  <a:pt x="1481" y="1009"/>
                  <a:pt x="1485" y="1013"/>
                </a:cubicBezTo>
                <a:cubicBezTo>
                  <a:pt x="1488" y="1018"/>
                  <a:pt x="1489" y="1024"/>
                  <a:pt x="1488" y="1030"/>
                </a:cubicBezTo>
                <a:cubicBezTo>
                  <a:pt x="1486" y="1036"/>
                  <a:pt x="1445" y="1174"/>
                  <a:pt x="1234" y="1192"/>
                </a:cubicBezTo>
                <a:cubicBezTo>
                  <a:pt x="1292" y="1240"/>
                  <a:pt x="1427" y="1330"/>
                  <a:pt x="1616" y="1330"/>
                </a:cubicBezTo>
                <a:cubicBezTo>
                  <a:pt x="1622" y="1330"/>
                  <a:pt x="1629" y="1334"/>
                  <a:pt x="1632" y="1340"/>
                </a:cubicBezTo>
                <a:cubicBezTo>
                  <a:pt x="1635" y="1346"/>
                  <a:pt x="1635" y="1353"/>
                  <a:pt x="1632" y="1359"/>
                </a:cubicBezTo>
                <a:cubicBezTo>
                  <a:pt x="1627" y="1367"/>
                  <a:pt x="1514" y="1557"/>
                  <a:pt x="1354" y="1582"/>
                </a:cubicBezTo>
                <a:cubicBezTo>
                  <a:pt x="1393" y="1632"/>
                  <a:pt x="1492" y="1738"/>
                  <a:pt x="1642" y="1738"/>
                </a:cubicBezTo>
                <a:cubicBezTo>
                  <a:pt x="1687" y="1738"/>
                  <a:pt x="1735" y="1728"/>
                  <a:pt x="1783" y="1708"/>
                </a:cubicBezTo>
                <a:cubicBezTo>
                  <a:pt x="1790" y="1705"/>
                  <a:pt x="1798" y="1707"/>
                  <a:pt x="1803" y="1713"/>
                </a:cubicBezTo>
                <a:cubicBezTo>
                  <a:pt x="1809" y="1718"/>
                  <a:pt x="1810" y="1727"/>
                  <a:pt x="1807" y="1734"/>
                </a:cubicBezTo>
                <a:close/>
                <a:moveTo>
                  <a:pt x="811" y="223"/>
                </a:moveTo>
                <a:cubicBezTo>
                  <a:pt x="822" y="232"/>
                  <a:pt x="828" y="250"/>
                  <a:pt x="824" y="263"/>
                </a:cubicBezTo>
                <a:cubicBezTo>
                  <a:pt x="793" y="367"/>
                  <a:pt x="793" y="367"/>
                  <a:pt x="793" y="367"/>
                </a:cubicBezTo>
                <a:cubicBezTo>
                  <a:pt x="789" y="380"/>
                  <a:pt x="795" y="384"/>
                  <a:pt x="806" y="375"/>
                </a:cubicBezTo>
                <a:cubicBezTo>
                  <a:pt x="886" y="312"/>
                  <a:pt x="886" y="312"/>
                  <a:pt x="886" y="312"/>
                </a:cubicBezTo>
                <a:cubicBezTo>
                  <a:pt x="897" y="304"/>
                  <a:pt x="914" y="304"/>
                  <a:pt x="925" y="312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17" y="384"/>
                  <a:pt x="1022" y="380"/>
                  <a:pt x="1019" y="367"/>
                </a:cubicBezTo>
                <a:cubicBezTo>
                  <a:pt x="987" y="262"/>
                  <a:pt x="987" y="262"/>
                  <a:pt x="987" y="262"/>
                </a:cubicBezTo>
                <a:cubicBezTo>
                  <a:pt x="983" y="249"/>
                  <a:pt x="989" y="232"/>
                  <a:pt x="1000" y="223"/>
                </a:cubicBezTo>
                <a:cubicBezTo>
                  <a:pt x="1081" y="159"/>
                  <a:pt x="1081" y="159"/>
                  <a:pt x="1081" y="159"/>
                </a:cubicBezTo>
                <a:cubicBezTo>
                  <a:pt x="1092" y="151"/>
                  <a:pt x="1089" y="144"/>
                  <a:pt x="1075" y="144"/>
                </a:cubicBezTo>
                <a:cubicBezTo>
                  <a:pt x="976" y="144"/>
                  <a:pt x="976" y="144"/>
                  <a:pt x="976" y="144"/>
                </a:cubicBezTo>
                <a:cubicBezTo>
                  <a:pt x="963" y="144"/>
                  <a:pt x="948" y="133"/>
                  <a:pt x="944" y="120"/>
                </a:cubicBezTo>
                <a:cubicBezTo>
                  <a:pt x="912" y="13"/>
                  <a:pt x="912" y="13"/>
                  <a:pt x="912" y="13"/>
                </a:cubicBezTo>
                <a:cubicBezTo>
                  <a:pt x="908" y="0"/>
                  <a:pt x="902" y="0"/>
                  <a:pt x="898" y="13"/>
                </a:cubicBezTo>
                <a:cubicBezTo>
                  <a:pt x="866" y="120"/>
                  <a:pt x="866" y="120"/>
                  <a:pt x="866" y="120"/>
                </a:cubicBezTo>
                <a:cubicBezTo>
                  <a:pt x="862" y="133"/>
                  <a:pt x="848" y="144"/>
                  <a:pt x="834" y="144"/>
                </a:cubicBezTo>
                <a:cubicBezTo>
                  <a:pt x="735" y="144"/>
                  <a:pt x="735" y="144"/>
                  <a:pt x="735" y="144"/>
                </a:cubicBezTo>
                <a:cubicBezTo>
                  <a:pt x="721" y="144"/>
                  <a:pt x="718" y="151"/>
                  <a:pt x="729" y="159"/>
                </a:cubicBezTo>
                <a:lnTo>
                  <a:pt x="811" y="2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" name="Freeform 38"/>
          <p:cNvSpPr>
            <a:spLocks noEditPoints="1"/>
          </p:cNvSpPr>
          <p:nvPr/>
        </p:nvSpPr>
        <p:spPr bwMode="auto">
          <a:xfrm>
            <a:off x="10668192" y="4571081"/>
            <a:ext cx="1018483" cy="1358446"/>
          </a:xfrm>
          <a:custGeom>
            <a:gdLst>
              <a:gd name="T0" fmla="*/ 1461 w 1826"/>
              <a:gd name="T1" fmla="*/ 779 h 2436"/>
              <a:gd name="T2" fmla="*/ 1705 w 1826"/>
              <a:gd name="T3" fmla="*/ 1126 h 2436"/>
              <a:gd name="T4" fmla="*/ 1309 w 1826"/>
              <a:gd name="T5" fmla="*/ 2284 h 2436"/>
              <a:gd name="T6" fmla="*/ 1703 w 1826"/>
              <a:gd name="T7" fmla="*/ 2006 h 2436"/>
              <a:gd name="T8" fmla="*/ 1309 w 1826"/>
              <a:gd name="T9" fmla="*/ 2284 h 2436"/>
              <a:gd name="T10" fmla="*/ 913 w 1826"/>
              <a:gd name="T11" fmla="*/ 0 h 2436"/>
              <a:gd name="T12" fmla="*/ 1109 w 1826"/>
              <a:gd name="T13" fmla="*/ 879 h 2436"/>
              <a:gd name="T14" fmla="*/ 1028 w 1826"/>
              <a:gd name="T15" fmla="*/ 889 h 2436"/>
              <a:gd name="T16" fmla="*/ 893 w 1826"/>
              <a:gd name="T17" fmla="*/ 905 h 2436"/>
              <a:gd name="T18" fmla="*/ 752 w 1826"/>
              <a:gd name="T19" fmla="*/ 873 h 2436"/>
              <a:gd name="T20" fmla="*/ 452 w 1826"/>
              <a:gd name="T21" fmla="*/ 461 h 2436"/>
              <a:gd name="T22" fmla="*/ 1014 w 1826"/>
              <a:gd name="T23" fmla="*/ 373 h 2436"/>
              <a:gd name="T24" fmla="*/ 1027 w 1826"/>
              <a:gd name="T25" fmla="*/ 384 h 2436"/>
              <a:gd name="T26" fmla="*/ 1123 w 1826"/>
              <a:gd name="T27" fmla="*/ 304 h 2436"/>
              <a:gd name="T28" fmla="*/ 1218 w 1826"/>
              <a:gd name="T29" fmla="*/ 384 h 2436"/>
              <a:gd name="T30" fmla="*/ 1231 w 1826"/>
              <a:gd name="T31" fmla="*/ 373 h 2436"/>
              <a:gd name="T32" fmla="*/ 1123 w 1826"/>
              <a:gd name="T33" fmla="*/ 243 h 2436"/>
              <a:gd name="T34" fmla="*/ 913 w 1826"/>
              <a:gd name="T35" fmla="*/ 519 h 2436"/>
              <a:gd name="T36" fmla="*/ 913 w 1826"/>
              <a:gd name="T37" fmla="*/ 760 h 2436"/>
              <a:gd name="T38" fmla="*/ 913 w 1826"/>
              <a:gd name="T39" fmla="*/ 519 h 2436"/>
              <a:gd name="T40" fmla="*/ 593 w 1826"/>
              <a:gd name="T41" fmla="*/ 373 h 2436"/>
              <a:gd name="T42" fmla="*/ 606 w 1826"/>
              <a:gd name="T43" fmla="*/ 384 h 2436"/>
              <a:gd name="T44" fmla="*/ 701 w 1826"/>
              <a:gd name="T45" fmla="*/ 304 h 2436"/>
              <a:gd name="T46" fmla="*/ 796 w 1826"/>
              <a:gd name="T47" fmla="*/ 384 h 2436"/>
              <a:gd name="T48" fmla="*/ 809 w 1826"/>
              <a:gd name="T49" fmla="*/ 373 h 2436"/>
              <a:gd name="T50" fmla="*/ 701 w 1826"/>
              <a:gd name="T51" fmla="*/ 243 h 2436"/>
              <a:gd name="T52" fmla="*/ 433 w 1826"/>
              <a:gd name="T53" fmla="*/ 843 h 2436"/>
              <a:gd name="T54" fmla="*/ 499 w 1826"/>
              <a:gd name="T55" fmla="*/ 1357 h 2436"/>
              <a:gd name="T56" fmla="*/ 436 w 1826"/>
              <a:gd name="T57" fmla="*/ 1646 h 2436"/>
              <a:gd name="T58" fmla="*/ 815 w 1826"/>
              <a:gd name="T59" fmla="*/ 1054 h 2436"/>
              <a:gd name="T60" fmla="*/ 752 w 1826"/>
              <a:gd name="T61" fmla="*/ 1075 h 2436"/>
              <a:gd name="T62" fmla="*/ 707 w 1826"/>
              <a:gd name="T63" fmla="*/ 953 h 2436"/>
              <a:gd name="T64" fmla="*/ 432 w 1826"/>
              <a:gd name="T65" fmla="*/ 811 h 2436"/>
              <a:gd name="T66" fmla="*/ 1635 w 1826"/>
              <a:gd name="T67" fmla="*/ 1929 h 2436"/>
              <a:gd name="T68" fmla="*/ 1457 w 1826"/>
              <a:gd name="T69" fmla="*/ 1704 h 2436"/>
              <a:gd name="T70" fmla="*/ 1191 w 1826"/>
              <a:gd name="T71" fmla="*/ 1773 h 2436"/>
              <a:gd name="T72" fmla="*/ 933 w 1826"/>
              <a:gd name="T73" fmla="*/ 1043 h 2436"/>
              <a:gd name="T74" fmla="*/ 913 w 1826"/>
              <a:gd name="T75" fmla="*/ 1044 h 2436"/>
              <a:gd name="T76" fmla="*/ 893 w 1826"/>
              <a:gd name="T77" fmla="*/ 1043 h 2436"/>
              <a:gd name="T78" fmla="*/ 678 w 1826"/>
              <a:gd name="T79" fmla="*/ 1773 h 2436"/>
              <a:gd name="T80" fmla="*/ 389 w 1826"/>
              <a:gd name="T81" fmla="*/ 1686 h 2436"/>
              <a:gd name="T82" fmla="*/ 170 w 1826"/>
              <a:gd name="T83" fmla="*/ 1929 h 2436"/>
              <a:gd name="T84" fmla="*/ 731 w 1826"/>
              <a:gd name="T85" fmla="*/ 2027 h 2436"/>
              <a:gd name="T86" fmla="*/ 1095 w 1826"/>
              <a:gd name="T87" fmla="*/ 2027 h 2436"/>
              <a:gd name="T88" fmla="*/ 1635 w 1826"/>
              <a:gd name="T89" fmla="*/ 1929 h 2436"/>
              <a:gd name="T90" fmla="*/ 125 w 1826"/>
              <a:gd name="T91" fmla="*/ 2002 h 2436"/>
              <a:gd name="T92" fmla="*/ 498 w 1826"/>
              <a:gd name="T93" fmla="*/ 2301 h 2436"/>
              <a:gd name="T94" fmla="*/ 1119 w 1826"/>
              <a:gd name="T95" fmla="*/ 1043 h 2436"/>
              <a:gd name="T96" fmla="*/ 1053 w 1826"/>
              <a:gd name="T97" fmla="*/ 1068 h 2436"/>
              <a:gd name="T98" fmla="*/ 1410 w 1826"/>
              <a:gd name="T99" fmla="*/ 1663 h 2436"/>
              <a:gd name="T100" fmla="*/ 1327 w 1826"/>
              <a:gd name="T101" fmla="*/ 1357 h 2436"/>
              <a:gd name="T102" fmla="*/ 1393 w 1826"/>
              <a:gd name="T103" fmla="*/ 843 h 2436"/>
              <a:gd name="T104" fmla="*/ 1380 w 1826"/>
              <a:gd name="T105" fmla="*/ 819 h 2436"/>
              <a:gd name="T106" fmla="*/ 1119 w 1826"/>
              <a:gd name="T107" fmla="*/ 1043 h 2436"/>
              <a:gd name="T108" fmla="*/ 121 w 1826"/>
              <a:gd name="T109" fmla="*/ 1126 h 2436"/>
              <a:gd name="T110" fmla="*/ 365 w 1826"/>
              <a:gd name="T111" fmla="*/ 779 h 243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6" h="2436">
                <a:moveTo>
                  <a:pt x="1453" y="843"/>
                </a:moveTo>
                <a:cubicBezTo>
                  <a:pt x="1453" y="821"/>
                  <a:pt x="1456" y="800"/>
                  <a:pt x="1461" y="779"/>
                </a:cubicBezTo>
                <a:cubicBezTo>
                  <a:pt x="1621" y="720"/>
                  <a:pt x="1714" y="819"/>
                  <a:pt x="1714" y="819"/>
                </a:cubicBezTo>
                <a:cubicBezTo>
                  <a:pt x="1826" y="931"/>
                  <a:pt x="1790" y="1038"/>
                  <a:pt x="1705" y="1126"/>
                </a:cubicBezTo>
                <a:cubicBezTo>
                  <a:pt x="1563" y="1109"/>
                  <a:pt x="1453" y="989"/>
                  <a:pt x="1453" y="843"/>
                </a:cubicBezTo>
                <a:close/>
                <a:moveTo>
                  <a:pt x="1309" y="2284"/>
                </a:moveTo>
                <a:cubicBezTo>
                  <a:pt x="1413" y="2381"/>
                  <a:pt x="1539" y="2436"/>
                  <a:pt x="1676" y="2299"/>
                </a:cubicBezTo>
                <a:cubicBezTo>
                  <a:pt x="1761" y="2213"/>
                  <a:pt x="1753" y="2108"/>
                  <a:pt x="1703" y="2006"/>
                </a:cubicBezTo>
                <a:cubicBezTo>
                  <a:pt x="1681" y="2001"/>
                  <a:pt x="1659" y="1999"/>
                  <a:pt x="1635" y="1999"/>
                </a:cubicBezTo>
                <a:cubicBezTo>
                  <a:pt x="1469" y="1999"/>
                  <a:pt x="1331" y="2123"/>
                  <a:pt x="1309" y="2284"/>
                </a:cubicBezTo>
                <a:close/>
                <a:moveTo>
                  <a:pt x="452" y="461"/>
                </a:moveTo>
                <a:cubicBezTo>
                  <a:pt x="452" y="206"/>
                  <a:pt x="658" y="0"/>
                  <a:pt x="913" y="0"/>
                </a:cubicBezTo>
                <a:cubicBezTo>
                  <a:pt x="1168" y="0"/>
                  <a:pt x="1374" y="206"/>
                  <a:pt x="1374" y="461"/>
                </a:cubicBezTo>
                <a:cubicBezTo>
                  <a:pt x="1374" y="646"/>
                  <a:pt x="1265" y="805"/>
                  <a:pt x="1109" y="879"/>
                </a:cubicBezTo>
                <a:cubicBezTo>
                  <a:pt x="1100" y="871"/>
                  <a:pt x="1088" y="868"/>
                  <a:pt x="1074" y="873"/>
                </a:cubicBezTo>
                <a:cubicBezTo>
                  <a:pt x="1028" y="889"/>
                  <a:pt x="1028" y="889"/>
                  <a:pt x="1028" y="889"/>
                </a:cubicBezTo>
                <a:cubicBezTo>
                  <a:pt x="1002" y="898"/>
                  <a:pt x="960" y="905"/>
                  <a:pt x="933" y="905"/>
                </a:cubicBezTo>
                <a:cubicBezTo>
                  <a:pt x="893" y="905"/>
                  <a:pt x="893" y="905"/>
                  <a:pt x="893" y="905"/>
                </a:cubicBezTo>
                <a:cubicBezTo>
                  <a:pt x="866" y="905"/>
                  <a:pt x="824" y="898"/>
                  <a:pt x="798" y="889"/>
                </a:cubicBezTo>
                <a:cubicBezTo>
                  <a:pt x="752" y="873"/>
                  <a:pt x="752" y="873"/>
                  <a:pt x="752" y="873"/>
                </a:cubicBezTo>
                <a:cubicBezTo>
                  <a:pt x="738" y="868"/>
                  <a:pt x="726" y="871"/>
                  <a:pt x="717" y="879"/>
                </a:cubicBezTo>
                <a:cubicBezTo>
                  <a:pt x="561" y="805"/>
                  <a:pt x="452" y="646"/>
                  <a:pt x="452" y="461"/>
                </a:cubicBezTo>
                <a:close/>
                <a:moveTo>
                  <a:pt x="1012" y="353"/>
                </a:moveTo>
                <a:cubicBezTo>
                  <a:pt x="1012" y="360"/>
                  <a:pt x="1013" y="367"/>
                  <a:pt x="1014" y="373"/>
                </a:cubicBezTo>
                <a:cubicBezTo>
                  <a:pt x="1016" y="379"/>
                  <a:pt x="1021" y="384"/>
                  <a:pt x="1027" y="384"/>
                </a:cubicBezTo>
                <a:cubicBezTo>
                  <a:pt x="1027" y="384"/>
                  <a:pt x="1027" y="384"/>
                  <a:pt x="1027" y="384"/>
                </a:cubicBezTo>
                <a:cubicBezTo>
                  <a:pt x="1034" y="384"/>
                  <a:pt x="1039" y="379"/>
                  <a:pt x="1040" y="373"/>
                </a:cubicBezTo>
                <a:cubicBezTo>
                  <a:pt x="1048" y="333"/>
                  <a:pt x="1082" y="304"/>
                  <a:pt x="1123" y="304"/>
                </a:cubicBezTo>
                <a:cubicBezTo>
                  <a:pt x="1163" y="304"/>
                  <a:pt x="1198" y="333"/>
                  <a:pt x="1205" y="373"/>
                </a:cubicBezTo>
                <a:cubicBezTo>
                  <a:pt x="1206" y="379"/>
                  <a:pt x="1212" y="384"/>
                  <a:pt x="1218" y="384"/>
                </a:cubicBezTo>
                <a:cubicBezTo>
                  <a:pt x="1218" y="384"/>
                  <a:pt x="1218" y="384"/>
                  <a:pt x="1218" y="384"/>
                </a:cubicBezTo>
                <a:cubicBezTo>
                  <a:pt x="1224" y="384"/>
                  <a:pt x="1230" y="379"/>
                  <a:pt x="1231" y="373"/>
                </a:cubicBezTo>
                <a:cubicBezTo>
                  <a:pt x="1232" y="367"/>
                  <a:pt x="1233" y="360"/>
                  <a:pt x="1233" y="353"/>
                </a:cubicBezTo>
                <a:cubicBezTo>
                  <a:pt x="1233" y="292"/>
                  <a:pt x="1184" y="243"/>
                  <a:pt x="1123" y="243"/>
                </a:cubicBezTo>
                <a:cubicBezTo>
                  <a:pt x="1062" y="243"/>
                  <a:pt x="1012" y="292"/>
                  <a:pt x="1012" y="353"/>
                </a:cubicBezTo>
                <a:close/>
                <a:moveTo>
                  <a:pt x="913" y="519"/>
                </a:moveTo>
                <a:cubicBezTo>
                  <a:pt x="766" y="519"/>
                  <a:pt x="646" y="503"/>
                  <a:pt x="646" y="570"/>
                </a:cubicBezTo>
                <a:cubicBezTo>
                  <a:pt x="646" y="636"/>
                  <a:pt x="766" y="760"/>
                  <a:pt x="913" y="760"/>
                </a:cubicBezTo>
                <a:cubicBezTo>
                  <a:pt x="1060" y="760"/>
                  <a:pt x="1180" y="636"/>
                  <a:pt x="1180" y="570"/>
                </a:cubicBezTo>
                <a:cubicBezTo>
                  <a:pt x="1180" y="503"/>
                  <a:pt x="1060" y="519"/>
                  <a:pt x="913" y="519"/>
                </a:cubicBezTo>
                <a:close/>
                <a:moveTo>
                  <a:pt x="591" y="353"/>
                </a:moveTo>
                <a:cubicBezTo>
                  <a:pt x="591" y="360"/>
                  <a:pt x="591" y="367"/>
                  <a:pt x="593" y="373"/>
                </a:cubicBezTo>
                <a:cubicBezTo>
                  <a:pt x="594" y="379"/>
                  <a:pt x="599" y="384"/>
                  <a:pt x="606" y="384"/>
                </a:cubicBezTo>
                <a:cubicBezTo>
                  <a:pt x="606" y="384"/>
                  <a:pt x="606" y="384"/>
                  <a:pt x="606" y="384"/>
                </a:cubicBezTo>
                <a:cubicBezTo>
                  <a:pt x="612" y="384"/>
                  <a:pt x="617" y="379"/>
                  <a:pt x="619" y="373"/>
                </a:cubicBezTo>
                <a:cubicBezTo>
                  <a:pt x="626" y="333"/>
                  <a:pt x="661" y="304"/>
                  <a:pt x="701" y="304"/>
                </a:cubicBezTo>
                <a:cubicBezTo>
                  <a:pt x="741" y="304"/>
                  <a:pt x="776" y="333"/>
                  <a:pt x="783" y="373"/>
                </a:cubicBezTo>
                <a:cubicBezTo>
                  <a:pt x="784" y="379"/>
                  <a:pt x="790" y="384"/>
                  <a:pt x="796" y="384"/>
                </a:cubicBezTo>
                <a:cubicBezTo>
                  <a:pt x="796" y="384"/>
                  <a:pt x="796" y="384"/>
                  <a:pt x="796" y="384"/>
                </a:cubicBezTo>
                <a:cubicBezTo>
                  <a:pt x="803" y="384"/>
                  <a:pt x="808" y="379"/>
                  <a:pt x="809" y="373"/>
                </a:cubicBezTo>
                <a:cubicBezTo>
                  <a:pt x="810" y="367"/>
                  <a:pt x="811" y="360"/>
                  <a:pt x="811" y="353"/>
                </a:cubicBezTo>
                <a:cubicBezTo>
                  <a:pt x="811" y="292"/>
                  <a:pt x="762" y="243"/>
                  <a:pt x="701" y="243"/>
                </a:cubicBezTo>
                <a:cubicBezTo>
                  <a:pt x="640" y="243"/>
                  <a:pt x="591" y="292"/>
                  <a:pt x="591" y="353"/>
                </a:cubicBezTo>
                <a:close/>
                <a:moveTo>
                  <a:pt x="433" y="843"/>
                </a:moveTo>
                <a:cubicBezTo>
                  <a:pt x="433" y="1003"/>
                  <a:pt x="324" y="1137"/>
                  <a:pt x="176" y="1177"/>
                </a:cubicBezTo>
                <a:cubicBezTo>
                  <a:pt x="311" y="1286"/>
                  <a:pt x="499" y="1357"/>
                  <a:pt x="499" y="1357"/>
                </a:cubicBezTo>
                <a:cubicBezTo>
                  <a:pt x="502" y="1594"/>
                  <a:pt x="502" y="1594"/>
                  <a:pt x="502" y="1594"/>
                </a:cubicBezTo>
                <a:cubicBezTo>
                  <a:pt x="502" y="1594"/>
                  <a:pt x="476" y="1614"/>
                  <a:pt x="436" y="1646"/>
                </a:cubicBezTo>
                <a:cubicBezTo>
                  <a:pt x="498" y="1696"/>
                  <a:pt x="586" y="1745"/>
                  <a:pt x="655" y="1717"/>
                </a:cubicBezTo>
                <a:cubicBezTo>
                  <a:pt x="735" y="1685"/>
                  <a:pt x="825" y="1541"/>
                  <a:pt x="815" y="1054"/>
                </a:cubicBezTo>
                <a:cubicBezTo>
                  <a:pt x="809" y="1055"/>
                  <a:pt x="803" y="1057"/>
                  <a:pt x="798" y="1059"/>
                </a:cubicBezTo>
                <a:cubicBezTo>
                  <a:pt x="752" y="1075"/>
                  <a:pt x="752" y="1075"/>
                  <a:pt x="752" y="1075"/>
                </a:cubicBezTo>
                <a:cubicBezTo>
                  <a:pt x="727" y="1084"/>
                  <a:pt x="707" y="1069"/>
                  <a:pt x="707" y="1043"/>
                </a:cubicBezTo>
                <a:cubicBezTo>
                  <a:pt x="707" y="953"/>
                  <a:pt x="707" y="953"/>
                  <a:pt x="707" y="953"/>
                </a:cubicBezTo>
                <a:cubicBezTo>
                  <a:pt x="613" y="910"/>
                  <a:pt x="509" y="860"/>
                  <a:pt x="446" y="819"/>
                </a:cubicBezTo>
                <a:cubicBezTo>
                  <a:pt x="441" y="816"/>
                  <a:pt x="436" y="814"/>
                  <a:pt x="432" y="811"/>
                </a:cubicBezTo>
                <a:cubicBezTo>
                  <a:pt x="433" y="822"/>
                  <a:pt x="433" y="832"/>
                  <a:pt x="433" y="843"/>
                </a:cubicBezTo>
                <a:close/>
                <a:moveTo>
                  <a:pt x="1635" y="1929"/>
                </a:moveTo>
                <a:cubicBezTo>
                  <a:pt x="1644" y="1929"/>
                  <a:pt x="1652" y="1930"/>
                  <a:pt x="1660" y="1930"/>
                </a:cubicBezTo>
                <a:cubicBezTo>
                  <a:pt x="1602" y="1844"/>
                  <a:pt x="1523" y="1764"/>
                  <a:pt x="1457" y="1704"/>
                </a:cubicBezTo>
                <a:cubicBezTo>
                  <a:pt x="1403" y="1744"/>
                  <a:pt x="1331" y="1786"/>
                  <a:pt x="1258" y="1786"/>
                </a:cubicBezTo>
                <a:cubicBezTo>
                  <a:pt x="1235" y="1786"/>
                  <a:pt x="1213" y="1782"/>
                  <a:pt x="1191" y="1773"/>
                </a:cubicBezTo>
                <a:cubicBezTo>
                  <a:pt x="1049" y="1716"/>
                  <a:pt x="984" y="1479"/>
                  <a:pt x="993" y="1050"/>
                </a:cubicBezTo>
                <a:cubicBezTo>
                  <a:pt x="972" y="1046"/>
                  <a:pt x="950" y="1043"/>
                  <a:pt x="933" y="1043"/>
                </a:cubicBezTo>
                <a:cubicBezTo>
                  <a:pt x="916" y="1043"/>
                  <a:pt x="916" y="1043"/>
                  <a:pt x="916" y="1043"/>
                </a:cubicBezTo>
                <a:cubicBezTo>
                  <a:pt x="914" y="1043"/>
                  <a:pt x="913" y="1044"/>
                  <a:pt x="913" y="1044"/>
                </a:cubicBezTo>
                <a:cubicBezTo>
                  <a:pt x="913" y="1044"/>
                  <a:pt x="912" y="1043"/>
                  <a:pt x="910" y="1043"/>
                </a:cubicBezTo>
                <a:cubicBezTo>
                  <a:pt x="893" y="1043"/>
                  <a:pt x="893" y="1043"/>
                  <a:pt x="893" y="1043"/>
                </a:cubicBezTo>
                <a:cubicBezTo>
                  <a:pt x="888" y="1043"/>
                  <a:pt x="881" y="1043"/>
                  <a:pt x="875" y="1044"/>
                </a:cubicBezTo>
                <a:cubicBezTo>
                  <a:pt x="885" y="1476"/>
                  <a:pt x="820" y="1715"/>
                  <a:pt x="678" y="1773"/>
                </a:cubicBezTo>
                <a:cubicBezTo>
                  <a:pt x="656" y="1782"/>
                  <a:pt x="633" y="1786"/>
                  <a:pt x="611" y="1786"/>
                </a:cubicBezTo>
                <a:cubicBezTo>
                  <a:pt x="527" y="1786"/>
                  <a:pt x="444" y="1731"/>
                  <a:pt x="389" y="1686"/>
                </a:cubicBezTo>
                <a:cubicBezTo>
                  <a:pt x="319" y="1748"/>
                  <a:pt x="231" y="1835"/>
                  <a:pt x="167" y="1929"/>
                </a:cubicBezTo>
                <a:cubicBezTo>
                  <a:pt x="168" y="1929"/>
                  <a:pt x="169" y="1929"/>
                  <a:pt x="170" y="1929"/>
                </a:cubicBezTo>
                <a:cubicBezTo>
                  <a:pt x="360" y="1929"/>
                  <a:pt x="519" y="2063"/>
                  <a:pt x="559" y="2241"/>
                </a:cubicBezTo>
                <a:cubicBezTo>
                  <a:pt x="632" y="2160"/>
                  <a:pt x="692" y="2067"/>
                  <a:pt x="731" y="2027"/>
                </a:cubicBezTo>
                <a:cubicBezTo>
                  <a:pt x="829" y="1929"/>
                  <a:pt x="913" y="1940"/>
                  <a:pt x="913" y="1940"/>
                </a:cubicBezTo>
                <a:cubicBezTo>
                  <a:pt x="913" y="1940"/>
                  <a:pt x="997" y="1929"/>
                  <a:pt x="1095" y="2027"/>
                </a:cubicBezTo>
                <a:cubicBezTo>
                  <a:pt x="1131" y="2064"/>
                  <a:pt x="1185" y="2146"/>
                  <a:pt x="1251" y="2222"/>
                </a:cubicBezTo>
                <a:cubicBezTo>
                  <a:pt x="1297" y="2054"/>
                  <a:pt x="1452" y="1929"/>
                  <a:pt x="1635" y="1929"/>
                </a:cubicBezTo>
                <a:close/>
                <a:moveTo>
                  <a:pt x="170" y="1999"/>
                </a:moveTo>
                <a:cubicBezTo>
                  <a:pt x="154" y="1999"/>
                  <a:pt x="139" y="2000"/>
                  <a:pt x="125" y="2002"/>
                </a:cubicBezTo>
                <a:cubicBezTo>
                  <a:pt x="73" y="2106"/>
                  <a:pt x="64" y="2212"/>
                  <a:pt x="150" y="2299"/>
                </a:cubicBezTo>
                <a:cubicBezTo>
                  <a:pt x="279" y="2427"/>
                  <a:pt x="398" y="2387"/>
                  <a:pt x="498" y="2301"/>
                </a:cubicBezTo>
                <a:cubicBezTo>
                  <a:pt x="484" y="2132"/>
                  <a:pt x="342" y="1999"/>
                  <a:pt x="170" y="1999"/>
                </a:cubicBezTo>
                <a:close/>
                <a:moveTo>
                  <a:pt x="1119" y="1043"/>
                </a:moveTo>
                <a:cubicBezTo>
                  <a:pt x="1119" y="1069"/>
                  <a:pt x="1099" y="1084"/>
                  <a:pt x="1074" y="1075"/>
                </a:cubicBezTo>
                <a:cubicBezTo>
                  <a:pt x="1053" y="1068"/>
                  <a:pt x="1053" y="1068"/>
                  <a:pt x="1053" y="1068"/>
                </a:cubicBezTo>
                <a:cubicBezTo>
                  <a:pt x="1045" y="1544"/>
                  <a:pt x="1134" y="1685"/>
                  <a:pt x="1213" y="1717"/>
                </a:cubicBezTo>
                <a:cubicBezTo>
                  <a:pt x="1275" y="1742"/>
                  <a:pt x="1350" y="1706"/>
                  <a:pt x="1410" y="1663"/>
                </a:cubicBezTo>
                <a:cubicBezTo>
                  <a:pt x="1360" y="1620"/>
                  <a:pt x="1324" y="1594"/>
                  <a:pt x="1324" y="1594"/>
                </a:cubicBezTo>
                <a:cubicBezTo>
                  <a:pt x="1327" y="1357"/>
                  <a:pt x="1327" y="1357"/>
                  <a:pt x="1327" y="1357"/>
                </a:cubicBezTo>
                <a:cubicBezTo>
                  <a:pt x="1327" y="1357"/>
                  <a:pt x="1515" y="1286"/>
                  <a:pt x="1650" y="1177"/>
                </a:cubicBezTo>
                <a:cubicBezTo>
                  <a:pt x="1502" y="1137"/>
                  <a:pt x="1393" y="1003"/>
                  <a:pt x="1393" y="843"/>
                </a:cubicBezTo>
                <a:cubicBezTo>
                  <a:pt x="1393" y="832"/>
                  <a:pt x="1393" y="822"/>
                  <a:pt x="1394" y="811"/>
                </a:cubicBezTo>
                <a:cubicBezTo>
                  <a:pt x="1390" y="814"/>
                  <a:pt x="1385" y="816"/>
                  <a:pt x="1380" y="819"/>
                </a:cubicBezTo>
                <a:cubicBezTo>
                  <a:pt x="1317" y="860"/>
                  <a:pt x="1213" y="910"/>
                  <a:pt x="1119" y="953"/>
                </a:cubicBezTo>
                <a:cubicBezTo>
                  <a:pt x="1119" y="1043"/>
                  <a:pt x="1119" y="1043"/>
                  <a:pt x="1119" y="1043"/>
                </a:cubicBezTo>
                <a:close/>
                <a:moveTo>
                  <a:pt x="112" y="819"/>
                </a:moveTo>
                <a:cubicBezTo>
                  <a:pt x="0" y="931"/>
                  <a:pt x="36" y="1038"/>
                  <a:pt x="121" y="1126"/>
                </a:cubicBezTo>
                <a:cubicBezTo>
                  <a:pt x="263" y="1109"/>
                  <a:pt x="373" y="989"/>
                  <a:pt x="373" y="843"/>
                </a:cubicBezTo>
                <a:cubicBezTo>
                  <a:pt x="373" y="821"/>
                  <a:pt x="370" y="800"/>
                  <a:pt x="365" y="779"/>
                </a:cubicBezTo>
                <a:cubicBezTo>
                  <a:pt x="205" y="720"/>
                  <a:pt x="112" y="819"/>
                  <a:pt x="112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7" name="矩形 216"/>
          <p:cNvSpPr/>
          <p:nvPr/>
        </p:nvSpPr>
        <p:spPr>
          <a:xfrm>
            <a:off x="343424" y="4872552"/>
            <a:ext cx="3011833" cy="1034143"/>
          </a:xfrm>
          <a:prstGeom prst="rect">
            <a:avLst/>
          </a:prstGeom>
          <a:solidFill>
            <a:srgbClr val="ED5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文本框 217"/>
          <p:cNvSpPr txBox="1"/>
          <p:nvPr/>
        </p:nvSpPr>
        <p:spPr>
          <a:xfrm>
            <a:off x="218188" y="4974124"/>
            <a:ext cx="3262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83" name="等腰三角形 2182"/>
          <p:cNvSpPr/>
          <p:nvPr/>
        </p:nvSpPr>
        <p:spPr>
          <a:xfrm rot="10800000">
            <a:off x="0" y="-2"/>
            <a:ext cx="12192000" cy="1963976"/>
          </a:xfrm>
          <a:prstGeom prst="triangle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959948" y="877496"/>
            <a:ext cx="2272104" cy="2272104"/>
          </a:xfrm>
          <a:prstGeom prst="ellipse">
            <a:avLst/>
          </a:prstGeom>
          <a:solidFill>
            <a:srgbClr val="ED574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5492351" y="1006349"/>
            <a:ext cx="1207294" cy="1589765"/>
          </a:xfrm>
          <a:custGeom>
            <a:gdLst>
              <a:gd name="T0" fmla="*/ 0 w 1816"/>
              <a:gd name="T1" fmla="*/ 908 h 2386"/>
              <a:gd name="T2" fmla="*/ 251 w 1816"/>
              <a:gd name="T3" fmla="*/ 1366 h 2386"/>
              <a:gd name="T4" fmla="*/ 465 w 1816"/>
              <a:gd name="T5" fmla="*/ 1162 h 2386"/>
              <a:gd name="T6" fmla="*/ 1419 w 1816"/>
              <a:gd name="T7" fmla="*/ 908 h 2386"/>
              <a:gd name="T8" fmla="*/ 1565 w 1816"/>
              <a:gd name="T9" fmla="*/ 1366 h 2386"/>
              <a:gd name="T10" fmla="*/ 1816 w 1816"/>
              <a:gd name="T11" fmla="*/ 908 h 2386"/>
              <a:gd name="T12" fmla="*/ 146 w 1816"/>
              <a:gd name="T13" fmla="*/ 852 h 2386"/>
              <a:gd name="T14" fmla="*/ 417 w 1816"/>
              <a:gd name="T15" fmla="*/ 501 h 2386"/>
              <a:gd name="T16" fmla="*/ 417 w 1816"/>
              <a:gd name="T17" fmla="*/ 399 h 2386"/>
              <a:gd name="T18" fmla="*/ 857 w 1816"/>
              <a:gd name="T19" fmla="*/ 250 h 2386"/>
              <a:gd name="T20" fmla="*/ 959 w 1816"/>
              <a:gd name="T21" fmla="*/ 250 h 2386"/>
              <a:gd name="T22" fmla="*/ 1398 w 1816"/>
              <a:gd name="T23" fmla="*/ 399 h 2386"/>
              <a:gd name="T24" fmla="*/ 1566 w 1816"/>
              <a:gd name="T25" fmla="*/ 960 h 2386"/>
              <a:gd name="T26" fmla="*/ 1668 w 1816"/>
              <a:gd name="T27" fmla="*/ 960 h 2386"/>
              <a:gd name="T28" fmla="*/ 1473 w 1816"/>
              <a:gd name="T29" fmla="*/ 1358 h 2386"/>
              <a:gd name="T30" fmla="*/ 1471 w 1816"/>
              <a:gd name="T31" fmla="*/ 1346 h 2386"/>
              <a:gd name="T32" fmla="*/ 1465 w 1816"/>
              <a:gd name="T33" fmla="*/ 1331 h 2386"/>
              <a:gd name="T34" fmla="*/ 1457 w 1816"/>
              <a:gd name="T35" fmla="*/ 1318 h 2386"/>
              <a:gd name="T36" fmla="*/ 1446 w 1816"/>
              <a:gd name="T37" fmla="*/ 1303 h 2386"/>
              <a:gd name="T38" fmla="*/ 1434 w 1816"/>
              <a:gd name="T39" fmla="*/ 1291 h 2386"/>
              <a:gd name="T40" fmla="*/ 1399 w 1816"/>
              <a:gd name="T41" fmla="*/ 1269 h 2386"/>
              <a:gd name="T42" fmla="*/ 1380 w 1816"/>
              <a:gd name="T43" fmla="*/ 1261 h 2386"/>
              <a:gd name="T44" fmla="*/ 1354 w 1816"/>
              <a:gd name="T45" fmla="*/ 1254 h 2386"/>
              <a:gd name="T46" fmla="*/ 1328 w 1816"/>
              <a:gd name="T47" fmla="*/ 1251 h 2386"/>
              <a:gd name="T48" fmla="*/ 1309 w 1816"/>
              <a:gd name="T49" fmla="*/ 1250 h 2386"/>
              <a:gd name="T50" fmla="*/ 880 w 1816"/>
              <a:gd name="T51" fmla="*/ 1430 h 2386"/>
              <a:gd name="T52" fmla="*/ 499 w 1816"/>
              <a:gd name="T53" fmla="*/ 1250 h 2386"/>
              <a:gd name="T54" fmla="*/ 470 w 1816"/>
              <a:gd name="T55" fmla="*/ 1253 h 2386"/>
              <a:gd name="T56" fmla="*/ 446 w 1816"/>
              <a:gd name="T57" fmla="*/ 1258 h 2386"/>
              <a:gd name="T58" fmla="*/ 421 w 1816"/>
              <a:gd name="T59" fmla="*/ 1267 h 2386"/>
              <a:gd name="T60" fmla="*/ 403 w 1816"/>
              <a:gd name="T61" fmla="*/ 1276 h 2386"/>
              <a:gd name="T62" fmla="*/ 382 w 1816"/>
              <a:gd name="T63" fmla="*/ 1291 h 2386"/>
              <a:gd name="T64" fmla="*/ 370 w 1816"/>
              <a:gd name="T65" fmla="*/ 1304 h 2386"/>
              <a:gd name="T66" fmla="*/ 359 w 1816"/>
              <a:gd name="T67" fmla="*/ 1318 h 2386"/>
              <a:gd name="T68" fmla="*/ 351 w 1816"/>
              <a:gd name="T69" fmla="*/ 1331 h 2386"/>
              <a:gd name="T70" fmla="*/ 345 w 1816"/>
              <a:gd name="T71" fmla="*/ 1346 h 2386"/>
              <a:gd name="T72" fmla="*/ 343 w 1816"/>
              <a:gd name="T73" fmla="*/ 1358 h 2386"/>
              <a:gd name="T74" fmla="*/ 341 w 1816"/>
              <a:gd name="T75" fmla="*/ 1366 h 2386"/>
              <a:gd name="T76" fmla="*/ 643 w 1816"/>
              <a:gd name="T77" fmla="*/ 1875 h 2386"/>
              <a:gd name="T78" fmla="*/ 563 w 1816"/>
              <a:gd name="T79" fmla="*/ 2257 h 2386"/>
              <a:gd name="T80" fmla="*/ 664 w 1816"/>
              <a:gd name="T81" fmla="*/ 2365 h 2386"/>
              <a:gd name="T82" fmla="*/ 1120 w 1816"/>
              <a:gd name="T83" fmla="*/ 2369 h 2386"/>
              <a:gd name="T84" fmla="*/ 1288 w 1816"/>
              <a:gd name="T85" fmla="*/ 2308 h 2386"/>
              <a:gd name="T86" fmla="*/ 1475 w 1816"/>
              <a:gd name="T87" fmla="*/ 1740 h 2386"/>
              <a:gd name="T88" fmla="*/ 1474 w 1816"/>
              <a:gd name="T89" fmla="*/ 1385 h 2386"/>
              <a:gd name="T90" fmla="*/ 798 w 1816"/>
              <a:gd name="T91" fmla="*/ 1479 h 2386"/>
              <a:gd name="T92" fmla="*/ 795 w 1816"/>
              <a:gd name="T93" fmla="*/ 1683 h 2386"/>
              <a:gd name="T94" fmla="*/ 908 w 1816"/>
              <a:gd name="T95" fmla="*/ 1796 h 2386"/>
              <a:gd name="T96" fmla="*/ 1018 w 1816"/>
              <a:gd name="T97" fmla="*/ 1479 h 238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15" h="2386">
                <a:moveTo>
                  <a:pt x="1816" y="908"/>
                </a:moveTo>
                <a:cubicBezTo>
                  <a:pt x="1816" y="407"/>
                  <a:pt x="1409" y="0"/>
                  <a:pt x="908" y="0"/>
                </a:cubicBezTo>
                <a:cubicBezTo>
                  <a:pt x="407" y="0"/>
                  <a:pt x="0" y="407"/>
                  <a:pt x="0" y="908"/>
                </a:cubicBezTo>
                <a:cubicBezTo>
                  <a:pt x="0" y="1150"/>
                  <a:pt x="95" y="1370"/>
                  <a:pt x="250" y="1533"/>
                </a:cubicBezTo>
                <a:cubicBezTo>
                  <a:pt x="250" y="1366"/>
                  <a:pt x="250" y="1366"/>
                  <a:pt x="250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66"/>
                  <a:pt x="251" y="1366"/>
                  <a:pt x="251" y="1366"/>
                </a:cubicBezTo>
                <a:cubicBezTo>
                  <a:pt x="251" y="1316"/>
                  <a:pt x="277" y="1263"/>
                  <a:pt x="321" y="1224"/>
                </a:cubicBezTo>
                <a:cubicBezTo>
                  <a:pt x="349" y="1199"/>
                  <a:pt x="396" y="1170"/>
                  <a:pt x="465" y="1162"/>
                </a:cubicBezTo>
                <a:cubicBezTo>
                  <a:pt x="422" y="1087"/>
                  <a:pt x="397" y="1001"/>
                  <a:pt x="397" y="908"/>
                </a:cubicBezTo>
                <a:cubicBezTo>
                  <a:pt x="397" y="626"/>
                  <a:pt x="626" y="397"/>
                  <a:pt x="908" y="397"/>
                </a:cubicBezTo>
                <a:cubicBezTo>
                  <a:pt x="1190" y="397"/>
                  <a:pt x="1419" y="626"/>
                  <a:pt x="1419" y="908"/>
                </a:cubicBezTo>
                <a:cubicBezTo>
                  <a:pt x="1419" y="1001"/>
                  <a:pt x="1394" y="1087"/>
                  <a:pt x="1351" y="1162"/>
                </a:cubicBezTo>
                <a:cubicBezTo>
                  <a:pt x="1484" y="1178"/>
                  <a:pt x="1565" y="1275"/>
                  <a:pt x="1565" y="1366"/>
                </a:cubicBezTo>
                <a:cubicBezTo>
                  <a:pt x="1565" y="1366"/>
                  <a:pt x="1565" y="1366"/>
                  <a:pt x="1565" y="1366"/>
                </a:cubicBezTo>
                <a:cubicBezTo>
                  <a:pt x="1566" y="1366"/>
                  <a:pt x="1566" y="1366"/>
                  <a:pt x="1566" y="1366"/>
                </a:cubicBezTo>
                <a:cubicBezTo>
                  <a:pt x="1566" y="1533"/>
                  <a:pt x="1566" y="1533"/>
                  <a:pt x="1566" y="1533"/>
                </a:cubicBezTo>
                <a:cubicBezTo>
                  <a:pt x="1721" y="1370"/>
                  <a:pt x="1816" y="1150"/>
                  <a:pt x="1816" y="908"/>
                </a:cubicBezTo>
                <a:close/>
                <a:moveTo>
                  <a:pt x="249" y="955"/>
                </a:moveTo>
                <a:cubicBezTo>
                  <a:pt x="232" y="1023"/>
                  <a:pt x="163" y="1023"/>
                  <a:pt x="146" y="955"/>
                </a:cubicBezTo>
                <a:cubicBezTo>
                  <a:pt x="78" y="938"/>
                  <a:pt x="78" y="869"/>
                  <a:pt x="146" y="852"/>
                </a:cubicBezTo>
                <a:cubicBezTo>
                  <a:pt x="163" y="784"/>
                  <a:pt x="232" y="784"/>
                  <a:pt x="249" y="852"/>
                </a:cubicBezTo>
                <a:cubicBezTo>
                  <a:pt x="317" y="869"/>
                  <a:pt x="317" y="938"/>
                  <a:pt x="249" y="955"/>
                </a:cubicBezTo>
                <a:close/>
                <a:moveTo>
                  <a:pt x="417" y="501"/>
                </a:moveTo>
                <a:cubicBezTo>
                  <a:pt x="400" y="570"/>
                  <a:pt x="331" y="570"/>
                  <a:pt x="315" y="501"/>
                </a:cubicBezTo>
                <a:cubicBezTo>
                  <a:pt x="246" y="485"/>
                  <a:pt x="246" y="416"/>
                  <a:pt x="315" y="399"/>
                </a:cubicBezTo>
                <a:cubicBezTo>
                  <a:pt x="331" y="331"/>
                  <a:pt x="400" y="331"/>
                  <a:pt x="417" y="399"/>
                </a:cubicBezTo>
                <a:cubicBezTo>
                  <a:pt x="485" y="416"/>
                  <a:pt x="485" y="485"/>
                  <a:pt x="417" y="501"/>
                </a:cubicBezTo>
                <a:close/>
                <a:moveTo>
                  <a:pt x="959" y="250"/>
                </a:moveTo>
                <a:cubicBezTo>
                  <a:pt x="943" y="319"/>
                  <a:pt x="874" y="319"/>
                  <a:pt x="857" y="250"/>
                </a:cubicBezTo>
                <a:cubicBezTo>
                  <a:pt x="788" y="234"/>
                  <a:pt x="788" y="165"/>
                  <a:pt x="857" y="148"/>
                </a:cubicBezTo>
                <a:cubicBezTo>
                  <a:pt x="874" y="79"/>
                  <a:pt x="943" y="79"/>
                  <a:pt x="959" y="148"/>
                </a:cubicBezTo>
                <a:cubicBezTo>
                  <a:pt x="1028" y="165"/>
                  <a:pt x="1028" y="234"/>
                  <a:pt x="959" y="250"/>
                </a:cubicBezTo>
                <a:close/>
                <a:moveTo>
                  <a:pt x="1501" y="501"/>
                </a:moveTo>
                <a:cubicBezTo>
                  <a:pt x="1484" y="570"/>
                  <a:pt x="1415" y="570"/>
                  <a:pt x="1398" y="501"/>
                </a:cubicBezTo>
                <a:cubicBezTo>
                  <a:pt x="1330" y="485"/>
                  <a:pt x="1330" y="416"/>
                  <a:pt x="1398" y="399"/>
                </a:cubicBezTo>
                <a:cubicBezTo>
                  <a:pt x="1415" y="331"/>
                  <a:pt x="1484" y="331"/>
                  <a:pt x="1501" y="399"/>
                </a:cubicBezTo>
                <a:cubicBezTo>
                  <a:pt x="1569" y="416"/>
                  <a:pt x="1569" y="485"/>
                  <a:pt x="1501" y="501"/>
                </a:cubicBezTo>
                <a:close/>
                <a:moveTo>
                  <a:pt x="1566" y="960"/>
                </a:moveTo>
                <a:cubicBezTo>
                  <a:pt x="1498" y="943"/>
                  <a:pt x="1498" y="874"/>
                  <a:pt x="1566" y="857"/>
                </a:cubicBezTo>
                <a:cubicBezTo>
                  <a:pt x="1583" y="789"/>
                  <a:pt x="1652" y="789"/>
                  <a:pt x="1668" y="857"/>
                </a:cubicBezTo>
                <a:cubicBezTo>
                  <a:pt x="1737" y="874"/>
                  <a:pt x="1737" y="943"/>
                  <a:pt x="1668" y="960"/>
                </a:cubicBezTo>
                <a:cubicBezTo>
                  <a:pt x="1652" y="1028"/>
                  <a:pt x="1583" y="1028"/>
                  <a:pt x="1566" y="960"/>
                </a:cubicBezTo>
                <a:close/>
                <a:moveTo>
                  <a:pt x="1474" y="1366"/>
                </a:moveTo>
                <a:cubicBezTo>
                  <a:pt x="1474" y="1363"/>
                  <a:pt x="1474" y="1361"/>
                  <a:pt x="1473" y="1358"/>
                </a:cubicBezTo>
                <a:cubicBezTo>
                  <a:pt x="1473" y="1357"/>
                  <a:pt x="1473" y="1356"/>
                  <a:pt x="1473" y="1355"/>
                </a:cubicBezTo>
                <a:cubicBezTo>
                  <a:pt x="1473" y="1353"/>
                  <a:pt x="1472" y="1351"/>
                  <a:pt x="1472" y="1349"/>
                </a:cubicBezTo>
                <a:cubicBezTo>
                  <a:pt x="1471" y="1348"/>
                  <a:pt x="1471" y="1347"/>
                  <a:pt x="1471" y="1346"/>
                </a:cubicBezTo>
                <a:cubicBezTo>
                  <a:pt x="1470" y="1344"/>
                  <a:pt x="1470" y="1342"/>
                  <a:pt x="1469" y="1340"/>
                </a:cubicBezTo>
                <a:cubicBezTo>
                  <a:pt x="1468" y="1339"/>
                  <a:pt x="1468" y="1338"/>
                  <a:pt x="1467" y="1337"/>
                </a:cubicBezTo>
                <a:cubicBezTo>
                  <a:pt x="1467" y="1335"/>
                  <a:pt x="1466" y="1333"/>
                  <a:pt x="1465" y="1331"/>
                </a:cubicBezTo>
                <a:cubicBezTo>
                  <a:pt x="1464" y="1330"/>
                  <a:pt x="1464" y="1329"/>
                  <a:pt x="1463" y="1328"/>
                </a:cubicBezTo>
                <a:cubicBezTo>
                  <a:pt x="1462" y="1326"/>
                  <a:pt x="1461" y="1324"/>
                  <a:pt x="1460" y="1322"/>
                </a:cubicBezTo>
                <a:cubicBezTo>
                  <a:pt x="1459" y="1321"/>
                  <a:pt x="1458" y="1320"/>
                  <a:pt x="1457" y="1318"/>
                </a:cubicBezTo>
                <a:cubicBezTo>
                  <a:pt x="1456" y="1316"/>
                  <a:pt x="1455" y="1315"/>
                  <a:pt x="1454" y="1313"/>
                </a:cubicBezTo>
                <a:cubicBezTo>
                  <a:pt x="1453" y="1311"/>
                  <a:pt x="1452" y="1310"/>
                  <a:pt x="1451" y="1309"/>
                </a:cubicBezTo>
                <a:cubicBezTo>
                  <a:pt x="1449" y="1307"/>
                  <a:pt x="1448" y="1305"/>
                  <a:pt x="1446" y="1303"/>
                </a:cubicBezTo>
                <a:cubicBezTo>
                  <a:pt x="1445" y="1302"/>
                  <a:pt x="1444" y="1301"/>
                  <a:pt x="1443" y="1300"/>
                </a:cubicBezTo>
                <a:cubicBezTo>
                  <a:pt x="1441" y="1298"/>
                  <a:pt x="1439" y="1296"/>
                  <a:pt x="1437" y="1294"/>
                </a:cubicBezTo>
                <a:cubicBezTo>
                  <a:pt x="1436" y="1293"/>
                  <a:pt x="1435" y="1292"/>
                  <a:pt x="1434" y="1291"/>
                </a:cubicBezTo>
                <a:cubicBezTo>
                  <a:pt x="1432" y="1289"/>
                  <a:pt x="1429" y="1287"/>
                  <a:pt x="1427" y="1285"/>
                </a:cubicBezTo>
                <a:cubicBezTo>
                  <a:pt x="1426" y="1285"/>
                  <a:pt x="1425" y="1284"/>
                  <a:pt x="1424" y="1283"/>
                </a:cubicBezTo>
                <a:cubicBezTo>
                  <a:pt x="1416" y="1278"/>
                  <a:pt x="1408" y="1273"/>
                  <a:pt x="1399" y="1269"/>
                </a:cubicBezTo>
                <a:cubicBezTo>
                  <a:pt x="1398" y="1268"/>
                  <a:pt x="1397" y="1268"/>
                  <a:pt x="1396" y="1267"/>
                </a:cubicBezTo>
                <a:cubicBezTo>
                  <a:pt x="1392" y="1266"/>
                  <a:pt x="1389" y="1264"/>
                  <a:pt x="1385" y="1263"/>
                </a:cubicBezTo>
                <a:cubicBezTo>
                  <a:pt x="1384" y="1262"/>
                  <a:pt x="1382" y="1262"/>
                  <a:pt x="1380" y="1261"/>
                </a:cubicBezTo>
                <a:cubicBezTo>
                  <a:pt x="1377" y="1260"/>
                  <a:pt x="1373" y="1259"/>
                  <a:pt x="1370" y="1258"/>
                </a:cubicBezTo>
                <a:cubicBezTo>
                  <a:pt x="1368" y="1257"/>
                  <a:pt x="1366" y="1257"/>
                  <a:pt x="1364" y="1256"/>
                </a:cubicBezTo>
                <a:cubicBezTo>
                  <a:pt x="1360" y="1255"/>
                  <a:pt x="1357" y="1255"/>
                  <a:pt x="1354" y="1254"/>
                </a:cubicBezTo>
                <a:cubicBezTo>
                  <a:pt x="1351" y="1254"/>
                  <a:pt x="1349" y="1253"/>
                  <a:pt x="1346" y="1253"/>
                </a:cubicBezTo>
                <a:cubicBezTo>
                  <a:pt x="1343" y="1252"/>
                  <a:pt x="1339" y="1252"/>
                  <a:pt x="1336" y="1252"/>
                </a:cubicBezTo>
                <a:cubicBezTo>
                  <a:pt x="1333" y="1251"/>
                  <a:pt x="1331" y="1251"/>
                  <a:pt x="1328" y="1251"/>
                </a:cubicBezTo>
                <a:cubicBezTo>
                  <a:pt x="1324" y="1251"/>
                  <a:pt x="1320" y="1251"/>
                  <a:pt x="1317" y="1250"/>
                </a:cubicBezTo>
                <a:cubicBezTo>
                  <a:pt x="1315" y="1250"/>
                  <a:pt x="1313" y="1250"/>
                  <a:pt x="1312" y="1250"/>
                </a:cubicBezTo>
                <a:cubicBezTo>
                  <a:pt x="1311" y="1250"/>
                  <a:pt x="1310" y="1250"/>
                  <a:pt x="1309" y="1250"/>
                </a:cubicBezTo>
                <a:cubicBezTo>
                  <a:pt x="1222" y="1251"/>
                  <a:pt x="1100" y="1296"/>
                  <a:pt x="936" y="1430"/>
                </a:cubicBezTo>
                <a:cubicBezTo>
                  <a:pt x="927" y="1438"/>
                  <a:pt x="918" y="1446"/>
                  <a:pt x="908" y="1454"/>
                </a:cubicBezTo>
                <a:cubicBezTo>
                  <a:pt x="899" y="1446"/>
                  <a:pt x="889" y="1438"/>
                  <a:pt x="880" y="1430"/>
                </a:cubicBezTo>
                <a:cubicBezTo>
                  <a:pt x="716" y="1296"/>
                  <a:pt x="594" y="1251"/>
                  <a:pt x="507" y="1250"/>
                </a:cubicBezTo>
                <a:cubicBezTo>
                  <a:pt x="506" y="1250"/>
                  <a:pt x="505" y="1250"/>
                  <a:pt x="504" y="1250"/>
                </a:cubicBezTo>
                <a:cubicBezTo>
                  <a:pt x="503" y="1250"/>
                  <a:pt x="501" y="1250"/>
                  <a:pt x="499" y="1250"/>
                </a:cubicBezTo>
                <a:cubicBezTo>
                  <a:pt x="496" y="1251"/>
                  <a:pt x="492" y="1251"/>
                  <a:pt x="488" y="1251"/>
                </a:cubicBezTo>
                <a:cubicBezTo>
                  <a:pt x="486" y="1251"/>
                  <a:pt x="483" y="1251"/>
                  <a:pt x="480" y="1252"/>
                </a:cubicBezTo>
                <a:cubicBezTo>
                  <a:pt x="477" y="1252"/>
                  <a:pt x="473" y="1252"/>
                  <a:pt x="470" y="1253"/>
                </a:cubicBezTo>
                <a:cubicBezTo>
                  <a:pt x="467" y="1253"/>
                  <a:pt x="465" y="1254"/>
                  <a:pt x="462" y="1254"/>
                </a:cubicBezTo>
                <a:cubicBezTo>
                  <a:pt x="459" y="1255"/>
                  <a:pt x="456" y="1255"/>
                  <a:pt x="453" y="1256"/>
                </a:cubicBezTo>
                <a:cubicBezTo>
                  <a:pt x="450" y="1257"/>
                  <a:pt x="448" y="1257"/>
                  <a:pt x="446" y="1258"/>
                </a:cubicBezTo>
                <a:cubicBezTo>
                  <a:pt x="443" y="1259"/>
                  <a:pt x="439" y="1260"/>
                  <a:pt x="436" y="1261"/>
                </a:cubicBezTo>
                <a:cubicBezTo>
                  <a:pt x="434" y="1261"/>
                  <a:pt x="432" y="1262"/>
                  <a:pt x="431" y="1263"/>
                </a:cubicBezTo>
                <a:cubicBezTo>
                  <a:pt x="427" y="1264"/>
                  <a:pt x="424" y="1265"/>
                  <a:pt x="421" y="1267"/>
                </a:cubicBezTo>
                <a:cubicBezTo>
                  <a:pt x="420" y="1268"/>
                  <a:pt x="418" y="1268"/>
                  <a:pt x="417" y="1269"/>
                </a:cubicBezTo>
                <a:cubicBezTo>
                  <a:pt x="412" y="1271"/>
                  <a:pt x="408" y="1273"/>
                  <a:pt x="404" y="1276"/>
                </a:cubicBezTo>
                <a:cubicBezTo>
                  <a:pt x="404" y="1276"/>
                  <a:pt x="403" y="1276"/>
                  <a:pt x="403" y="1276"/>
                </a:cubicBezTo>
                <a:cubicBezTo>
                  <a:pt x="399" y="1278"/>
                  <a:pt x="396" y="1281"/>
                  <a:pt x="392" y="1283"/>
                </a:cubicBezTo>
                <a:cubicBezTo>
                  <a:pt x="391" y="1284"/>
                  <a:pt x="390" y="1285"/>
                  <a:pt x="389" y="1286"/>
                </a:cubicBezTo>
                <a:cubicBezTo>
                  <a:pt x="387" y="1288"/>
                  <a:pt x="384" y="1289"/>
                  <a:pt x="382" y="1291"/>
                </a:cubicBezTo>
                <a:cubicBezTo>
                  <a:pt x="381" y="1292"/>
                  <a:pt x="380" y="1294"/>
                  <a:pt x="379" y="1295"/>
                </a:cubicBezTo>
                <a:cubicBezTo>
                  <a:pt x="377" y="1296"/>
                  <a:pt x="375" y="1298"/>
                  <a:pt x="373" y="1300"/>
                </a:cubicBezTo>
                <a:cubicBezTo>
                  <a:pt x="372" y="1301"/>
                  <a:pt x="371" y="1302"/>
                  <a:pt x="370" y="1304"/>
                </a:cubicBezTo>
                <a:cubicBezTo>
                  <a:pt x="368" y="1305"/>
                  <a:pt x="367" y="1307"/>
                  <a:pt x="365" y="1309"/>
                </a:cubicBezTo>
                <a:cubicBezTo>
                  <a:pt x="364" y="1310"/>
                  <a:pt x="363" y="1312"/>
                  <a:pt x="362" y="1313"/>
                </a:cubicBezTo>
                <a:cubicBezTo>
                  <a:pt x="361" y="1315"/>
                  <a:pt x="360" y="1316"/>
                  <a:pt x="359" y="1318"/>
                </a:cubicBezTo>
                <a:cubicBezTo>
                  <a:pt x="358" y="1319"/>
                  <a:pt x="357" y="1321"/>
                  <a:pt x="356" y="1322"/>
                </a:cubicBezTo>
                <a:cubicBezTo>
                  <a:pt x="355" y="1324"/>
                  <a:pt x="354" y="1326"/>
                  <a:pt x="353" y="1327"/>
                </a:cubicBezTo>
                <a:cubicBezTo>
                  <a:pt x="352" y="1329"/>
                  <a:pt x="352" y="1330"/>
                  <a:pt x="351" y="1331"/>
                </a:cubicBezTo>
                <a:cubicBezTo>
                  <a:pt x="350" y="1333"/>
                  <a:pt x="349" y="1335"/>
                  <a:pt x="349" y="1337"/>
                </a:cubicBezTo>
                <a:cubicBezTo>
                  <a:pt x="348" y="1338"/>
                  <a:pt x="348" y="1339"/>
                  <a:pt x="347" y="1341"/>
                </a:cubicBezTo>
                <a:cubicBezTo>
                  <a:pt x="346" y="1342"/>
                  <a:pt x="346" y="1344"/>
                  <a:pt x="345" y="1346"/>
                </a:cubicBezTo>
                <a:cubicBezTo>
                  <a:pt x="345" y="1347"/>
                  <a:pt x="345" y="1348"/>
                  <a:pt x="344" y="1349"/>
                </a:cubicBezTo>
                <a:cubicBezTo>
                  <a:pt x="344" y="1351"/>
                  <a:pt x="343" y="1353"/>
                  <a:pt x="343" y="1355"/>
                </a:cubicBezTo>
                <a:cubicBezTo>
                  <a:pt x="343" y="1356"/>
                  <a:pt x="343" y="1357"/>
                  <a:pt x="343" y="1358"/>
                </a:cubicBezTo>
                <a:cubicBezTo>
                  <a:pt x="342" y="1361"/>
                  <a:pt x="342" y="1363"/>
                  <a:pt x="342" y="1366"/>
                </a:cubicBezTo>
                <a:cubicBezTo>
                  <a:pt x="342" y="1372"/>
                  <a:pt x="342" y="1379"/>
                  <a:pt x="342" y="1385"/>
                </a:cubicBezTo>
                <a:cubicBezTo>
                  <a:pt x="341" y="1379"/>
                  <a:pt x="341" y="1373"/>
                  <a:pt x="341" y="1366"/>
                </a:cubicBezTo>
                <a:cubicBezTo>
                  <a:pt x="341" y="1616"/>
                  <a:pt x="341" y="1616"/>
                  <a:pt x="341" y="1616"/>
                </a:cubicBezTo>
                <a:cubicBezTo>
                  <a:pt x="341" y="1740"/>
                  <a:pt x="341" y="1740"/>
                  <a:pt x="341" y="1740"/>
                </a:cubicBezTo>
                <a:cubicBezTo>
                  <a:pt x="341" y="1868"/>
                  <a:pt x="495" y="1886"/>
                  <a:pt x="643" y="1875"/>
                </a:cubicBezTo>
                <a:cubicBezTo>
                  <a:pt x="459" y="2269"/>
                  <a:pt x="459" y="2269"/>
                  <a:pt x="459" y="2269"/>
                </a:cubicBezTo>
                <a:cubicBezTo>
                  <a:pt x="451" y="2286"/>
                  <a:pt x="459" y="2295"/>
                  <a:pt x="476" y="2288"/>
                </a:cubicBezTo>
                <a:cubicBezTo>
                  <a:pt x="563" y="2257"/>
                  <a:pt x="563" y="2257"/>
                  <a:pt x="563" y="2257"/>
                </a:cubicBezTo>
                <a:cubicBezTo>
                  <a:pt x="581" y="2250"/>
                  <a:pt x="600" y="2259"/>
                  <a:pt x="607" y="2277"/>
                </a:cubicBezTo>
                <a:cubicBezTo>
                  <a:pt x="638" y="2364"/>
                  <a:pt x="638" y="2364"/>
                  <a:pt x="638" y="2364"/>
                </a:cubicBezTo>
                <a:cubicBezTo>
                  <a:pt x="645" y="2381"/>
                  <a:pt x="656" y="2382"/>
                  <a:pt x="664" y="2365"/>
                </a:cubicBezTo>
                <a:cubicBezTo>
                  <a:pt x="905" y="1849"/>
                  <a:pt x="905" y="1849"/>
                  <a:pt x="905" y="1849"/>
                </a:cubicBezTo>
                <a:cubicBezTo>
                  <a:pt x="1094" y="2368"/>
                  <a:pt x="1094" y="2368"/>
                  <a:pt x="1094" y="2368"/>
                </a:cubicBezTo>
                <a:cubicBezTo>
                  <a:pt x="1100" y="2386"/>
                  <a:pt x="1112" y="2386"/>
                  <a:pt x="1120" y="2369"/>
                </a:cubicBezTo>
                <a:cubicBezTo>
                  <a:pt x="1159" y="2286"/>
                  <a:pt x="1159" y="2286"/>
                  <a:pt x="1159" y="2286"/>
                </a:cubicBezTo>
                <a:cubicBezTo>
                  <a:pt x="1167" y="2269"/>
                  <a:pt x="1187" y="2261"/>
                  <a:pt x="1204" y="2269"/>
                </a:cubicBezTo>
                <a:cubicBezTo>
                  <a:pt x="1288" y="2308"/>
                  <a:pt x="1288" y="2308"/>
                  <a:pt x="1288" y="2308"/>
                </a:cubicBezTo>
                <a:cubicBezTo>
                  <a:pt x="1305" y="2316"/>
                  <a:pt x="1313" y="2308"/>
                  <a:pt x="1307" y="2291"/>
                </a:cubicBezTo>
                <a:cubicBezTo>
                  <a:pt x="1155" y="1873"/>
                  <a:pt x="1155" y="1873"/>
                  <a:pt x="1155" y="1873"/>
                </a:cubicBezTo>
                <a:cubicBezTo>
                  <a:pt x="1308" y="1887"/>
                  <a:pt x="1475" y="1873"/>
                  <a:pt x="1475" y="1740"/>
                </a:cubicBezTo>
                <a:cubicBezTo>
                  <a:pt x="1475" y="1616"/>
                  <a:pt x="1475" y="1616"/>
                  <a:pt x="1475" y="1616"/>
                </a:cubicBezTo>
                <a:cubicBezTo>
                  <a:pt x="1475" y="1366"/>
                  <a:pt x="1475" y="1366"/>
                  <a:pt x="1475" y="1366"/>
                </a:cubicBezTo>
                <a:cubicBezTo>
                  <a:pt x="1475" y="1373"/>
                  <a:pt x="1475" y="1379"/>
                  <a:pt x="1474" y="1385"/>
                </a:cubicBezTo>
                <a:cubicBezTo>
                  <a:pt x="1474" y="1378"/>
                  <a:pt x="1474" y="1372"/>
                  <a:pt x="1474" y="1366"/>
                </a:cubicBezTo>
                <a:close/>
                <a:moveTo>
                  <a:pt x="432" y="1373"/>
                </a:moveTo>
                <a:cubicBezTo>
                  <a:pt x="501" y="1248"/>
                  <a:pt x="798" y="1479"/>
                  <a:pt x="798" y="1479"/>
                </a:cubicBezTo>
                <a:cubicBezTo>
                  <a:pt x="798" y="1479"/>
                  <a:pt x="366" y="1494"/>
                  <a:pt x="432" y="1373"/>
                </a:cubicBezTo>
                <a:close/>
                <a:moveTo>
                  <a:pt x="908" y="1796"/>
                </a:moveTo>
                <a:cubicBezTo>
                  <a:pt x="845" y="1796"/>
                  <a:pt x="795" y="1745"/>
                  <a:pt x="795" y="1683"/>
                </a:cubicBezTo>
                <a:cubicBezTo>
                  <a:pt x="795" y="1620"/>
                  <a:pt x="845" y="1569"/>
                  <a:pt x="908" y="1569"/>
                </a:cubicBezTo>
                <a:cubicBezTo>
                  <a:pt x="971" y="1569"/>
                  <a:pt x="1021" y="1620"/>
                  <a:pt x="1021" y="1683"/>
                </a:cubicBezTo>
                <a:cubicBezTo>
                  <a:pt x="1022" y="1745"/>
                  <a:pt x="971" y="1796"/>
                  <a:pt x="908" y="1796"/>
                </a:cubicBezTo>
                <a:close/>
                <a:moveTo>
                  <a:pt x="1018" y="1479"/>
                </a:moveTo>
                <a:cubicBezTo>
                  <a:pt x="1018" y="1479"/>
                  <a:pt x="1315" y="1248"/>
                  <a:pt x="1384" y="1373"/>
                </a:cubicBezTo>
                <a:cubicBezTo>
                  <a:pt x="1450" y="1494"/>
                  <a:pt x="1018" y="1479"/>
                  <a:pt x="1018" y="14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Oval 113"/>
          <p:cNvSpPr>
            <a:spLocks noChangeArrowheads="1"/>
          </p:cNvSpPr>
          <p:nvPr/>
        </p:nvSpPr>
        <p:spPr bwMode="auto">
          <a:xfrm>
            <a:off x="6324249" y="2048472"/>
            <a:ext cx="125175" cy="125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492351" y="2603438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chemeClr val="bg1"/>
                </a:solidFill>
                <a:latin typeface="汉仪晴空体简" panose="00020600040101010101" pitchFamily="18" charset="-122"/>
                <a:ea typeface="汉仪晴空体简" panose="00020600040101010101" pitchFamily="18" charset="-122"/>
              </a:rPr>
              <a:t>PRAT1</a:t>
            </a:r>
            <a:endParaRPr lang="zh-CN" altLang="en-US" sz="2400" b="1">
              <a:solidFill>
                <a:schemeClr val="bg1"/>
              </a:solidFill>
              <a:latin typeface="汉仪晴空体简" panose="00020600040101010101" pitchFamily="18" charset="-122"/>
              <a:ea typeface="汉仪晴空体简" panose="00020600040101010101" pitchFamily="18" charset="-122"/>
            </a:endParaRPr>
          </a:p>
        </p:txBody>
      </p:sp>
      <p:grpSp>
        <p:nvGrpSpPr>
          <p:cNvPr id="2234" name="Group 368"/>
          <p:cNvGrpSpPr>
            <a:grpSpLocks noChangeAspect="1"/>
          </p:cNvGrpSpPr>
          <p:nvPr/>
        </p:nvGrpSpPr>
        <p:grpSpPr>
          <a:xfrm>
            <a:off x="5479490" y="4026764"/>
            <a:ext cx="1154641" cy="969825"/>
            <a:chOff x="1534" y="2589"/>
            <a:chExt cx="631" cy="530"/>
          </a:xfrm>
        </p:grpSpPr>
        <p:sp>
          <p:nvSpPr>
            <p:cNvPr id="2239" name="Oval 372"/>
            <p:cNvSpPr>
              <a:spLocks noChangeArrowheads="1"/>
            </p:cNvSpPr>
            <p:nvPr/>
          </p:nvSpPr>
          <p:spPr bwMode="auto">
            <a:xfrm>
              <a:off x="1693" y="3022"/>
              <a:ext cx="324" cy="71"/>
            </a:xfrm>
            <a:prstGeom prst="ellipse">
              <a:avLst/>
            </a:prstGeom>
            <a:solidFill>
              <a:srgbClr val="404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0" name="Freeform 373"/>
            <p:cNvSpPr/>
            <p:nvPr/>
          </p:nvSpPr>
          <p:spPr bwMode="auto">
            <a:xfrm>
              <a:off x="1641" y="2615"/>
              <a:ext cx="524" cy="504"/>
            </a:xfrm>
            <a:custGeom>
              <a:gdLst>
                <a:gd name="T0" fmla="*/ 195 w 220"/>
                <a:gd name="T1" fmla="*/ 156 h 212"/>
                <a:gd name="T2" fmla="*/ 64 w 220"/>
                <a:gd name="T3" fmla="*/ 184 h 212"/>
                <a:gd name="T4" fmla="*/ 25 w 220"/>
                <a:gd name="T5" fmla="*/ 55 h 212"/>
                <a:gd name="T6" fmla="*/ 157 w 220"/>
                <a:gd name="T7" fmla="*/ 27 h 212"/>
                <a:gd name="T8" fmla="*/ 195 w 220"/>
                <a:gd name="T9" fmla="*/ 156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11">
                  <a:moveTo>
                    <a:pt x="195" y="156"/>
                  </a:moveTo>
                  <a:cubicBezTo>
                    <a:pt x="169" y="199"/>
                    <a:pt x="110" y="212"/>
                    <a:pt x="64" y="184"/>
                  </a:cubicBezTo>
                  <a:cubicBezTo>
                    <a:pt x="17" y="156"/>
                    <a:pt x="0" y="98"/>
                    <a:pt x="25" y="55"/>
                  </a:cubicBezTo>
                  <a:cubicBezTo>
                    <a:pt x="51" y="12"/>
                    <a:pt x="110" y="0"/>
                    <a:pt x="157" y="27"/>
                  </a:cubicBezTo>
                  <a:cubicBezTo>
                    <a:pt x="203" y="55"/>
                    <a:pt x="220" y="113"/>
                    <a:pt x="195" y="156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1" name="Freeform 374"/>
            <p:cNvSpPr/>
            <p:nvPr/>
          </p:nvSpPr>
          <p:spPr bwMode="auto">
            <a:xfrm>
              <a:off x="1655" y="2634"/>
              <a:ext cx="510" cy="454"/>
            </a:xfrm>
            <a:custGeom>
              <a:gdLst>
                <a:gd name="T0" fmla="*/ 151 w 214"/>
                <a:gd name="T1" fmla="*/ 19 h 191"/>
                <a:gd name="T2" fmla="*/ 54 w 214"/>
                <a:gd name="T3" fmla="*/ 15 h 191"/>
                <a:gd name="T4" fmla="*/ 26 w 214"/>
                <a:gd name="T5" fmla="*/ 44 h 191"/>
                <a:gd name="T6" fmla="*/ 64 w 214"/>
                <a:gd name="T7" fmla="*/ 172 h 191"/>
                <a:gd name="T8" fmla="*/ 160 w 214"/>
                <a:gd name="T9" fmla="*/ 177 h 191"/>
                <a:gd name="T10" fmla="*/ 189 w 214"/>
                <a:gd name="T11" fmla="*/ 148 h 191"/>
                <a:gd name="T12" fmla="*/ 151 w 214"/>
                <a:gd name="T13" fmla="*/ 19 h 1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191">
                  <a:moveTo>
                    <a:pt x="151" y="19"/>
                  </a:moveTo>
                  <a:cubicBezTo>
                    <a:pt x="119" y="1"/>
                    <a:pt x="83" y="0"/>
                    <a:pt x="54" y="15"/>
                  </a:cubicBezTo>
                  <a:cubicBezTo>
                    <a:pt x="43" y="22"/>
                    <a:pt x="33" y="31"/>
                    <a:pt x="26" y="44"/>
                  </a:cubicBezTo>
                  <a:cubicBezTo>
                    <a:pt x="0" y="87"/>
                    <a:pt x="17" y="144"/>
                    <a:pt x="64" y="172"/>
                  </a:cubicBezTo>
                  <a:cubicBezTo>
                    <a:pt x="95" y="191"/>
                    <a:pt x="132" y="191"/>
                    <a:pt x="160" y="177"/>
                  </a:cubicBezTo>
                  <a:cubicBezTo>
                    <a:pt x="172" y="170"/>
                    <a:pt x="182" y="160"/>
                    <a:pt x="189" y="148"/>
                  </a:cubicBezTo>
                  <a:cubicBezTo>
                    <a:pt x="214" y="105"/>
                    <a:pt x="197" y="47"/>
                    <a:pt x="151" y="19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2" name="Freeform 375"/>
            <p:cNvSpPr/>
            <p:nvPr/>
          </p:nvSpPr>
          <p:spPr bwMode="auto">
            <a:xfrm>
              <a:off x="1705" y="2748"/>
              <a:ext cx="50" cy="29"/>
            </a:xfrm>
            <a:custGeom>
              <a:gdLst>
                <a:gd name="T0" fmla="*/ 21 w 21"/>
                <a:gd name="T1" fmla="*/ 0 h 12"/>
                <a:gd name="T2" fmla="*/ 4 w 21"/>
                <a:gd name="T3" fmla="*/ 7 h 12"/>
                <a:gd name="T4" fmla="*/ 8 w 21"/>
                <a:gd name="T5" fmla="*/ 8 h 12"/>
                <a:gd name="T6" fmla="*/ 21 w 21"/>
                <a:gd name="T7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cubicBezTo>
                    <a:pt x="21" y="0"/>
                    <a:pt x="9" y="1"/>
                    <a:pt x="4" y="7"/>
                  </a:cubicBezTo>
                  <a:cubicBezTo>
                    <a:pt x="0" y="12"/>
                    <a:pt x="5" y="11"/>
                    <a:pt x="8" y="8"/>
                  </a:cubicBezTo>
                  <a:cubicBezTo>
                    <a:pt x="11" y="4"/>
                    <a:pt x="16" y="2"/>
                    <a:pt x="21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3" name="Freeform 376"/>
            <p:cNvSpPr/>
            <p:nvPr/>
          </p:nvSpPr>
          <p:spPr bwMode="auto">
            <a:xfrm>
              <a:off x="1732" y="2750"/>
              <a:ext cx="28" cy="29"/>
            </a:xfrm>
            <a:custGeom>
              <a:gdLst>
                <a:gd name="T0" fmla="*/ 12 w 12"/>
                <a:gd name="T1" fmla="*/ 0 h 12"/>
                <a:gd name="T2" fmla="*/ 2 w 12"/>
                <a:gd name="T3" fmla="*/ 7 h 12"/>
                <a:gd name="T4" fmla="*/ 5 w 12"/>
                <a:gd name="T5" fmla="*/ 7 h 12"/>
                <a:gd name="T6" fmla="*/ 12 w 12"/>
                <a:gd name="T7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cubicBezTo>
                    <a:pt x="12" y="0"/>
                    <a:pt x="4" y="3"/>
                    <a:pt x="2" y="7"/>
                  </a:cubicBezTo>
                  <a:cubicBezTo>
                    <a:pt x="0" y="12"/>
                    <a:pt x="3" y="10"/>
                    <a:pt x="5" y="7"/>
                  </a:cubicBezTo>
                  <a:cubicBezTo>
                    <a:pt x="6" y="4"/>
                    <a:pt x="9" y="2"/>
                    <a:pt x="12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4" name="Freeform 377"/>
            <p:cNvSpPr/>
            <p:nvPr/>
          </p:nvSpPr>
          <p:spPr bwMode="auto">
            <a:xfrm>
              <a:off x="1634" y="2610"/>
              <a:ext cx="128" cy="129"/>
            </a:xfrm>
            <a:custGeom>
              <a:gdLst>
                <a:gd name="T0" fmla="*/ 3 w 54"/>
                <a:gd name="T1" fmla="*/ 33 h 54"/>
                <a:gd name="T2" fmla="*/ 1 w 54"/>
                <a:gd name="T3" fmla="*/ 35 h 54"/>
                <a:gd name="T4" fmla="*/ 0 w 54"/>
                <a:gd name="T5" fmla="*/ 37 h 54"/>
                <a:gd name="T6" fmla="*/ 0 w 54"/>
                <a:gd name="T7" fmla="*/ 37 h 54"/>
                <a:gd name="T8" fmla="*/ 0 w 54"/>
                <a:gd name="T9" fmla="*/ 37 h 54"/>
                <a:gd name="T10" fmla="*/ 0 w 54"/>
                <a:gd name="T11" fmla="*/ 38 h 54"/>
                <a:gd name="T12" fmla="*/ 4 w 54"/>
                <a:gd name="T13" fmla="*/ 41 h 54"/>
                <a:gd name="T14" fmla="*/ 51 w 54"/>
                <a:gd name="T15" fmla="*/ 54 h 54"/>
                <a:gd name="T16" fmla="*/ 51 w 54"/>
                <a:gd name="T17" fmla="*/ 54 h 54"/>
                <a:gd name="T18" fmla="*/ 52 w 54"/>
                <a:gd name="T19" fmla="*/ 54 h 54"/>
                <a:gd name="T20" fmla="*/ 52 w 54"/>
                <a:gd name="T21" fmla="*/ 54 h 54"/>
                <a:gd name="T22" fmla="*/ 53 w 54"/>
                <a:gd name="T23" fmla="*/ 54 h 54"/>
                <a:gd name="T24" fmla="*/ 53 w 54"/>
                <a:gd name="T25" fmla="*/ 54 h 54"/>
                <a:gd name="T26" fmla="*/ 53 w 54"/>
                <a:gd name="T27" fmla="*/ 54 h 54"/>
                <a:gd name="T28" fmla="*/ 53 w 54"/>
                <a:gd name="T29" fmla="*/ 54 h 54"/>
                <a:gd name="T30" fmla="*/ 53 w 54"/>
                <a:gd name="T31" fmla="*/ 54 h 54"/>
                <a:gd name="T32" fmla="*/ 54 w 54"/>
                <a:gd name="T33" fmla="*/ 54 h 54"/>
                <a:gd name="T34" fmla="*/ 54 w 54"/>
                <a:gd name="T35" fmla="*/ 53 h 54"/>
                <a:gd name="T36" fmla="*/ 54 w 54"/>
                <a:gd name="T37" fmla="*/ 53 h 54"/>
                <a:gd name="T38" fmla="*/ 54 w 54"/>
                <a:gd name="T39" fmla="*/ 53 h 54"/>
                <a:gd name="T40" fmla="*/ 54 w 54"/>
                <a:gd name="T41" fmla="*/ 52 h 54"/>
                <a:gd name="T42" fmla="*/ 54 w 54"/>
                <a:gd name="T43" fmla="*/ 52 h 54"/>
                <a:gd name="T44" fmla="*/ 41 w 54"/>
                <a:gd name="T45" fmla="*/ 4 h 54"/>
                <a:gd name="T46" fmla="*/ 41 w 54"/>
                <a:gd name="T47" fmla="*/ 3 h 54"/>
                <a:gd name="T48" fmla="*/ 41 w 54"/>
                <a:gd name="T49" fmla="*/ 3 h 54"/>
                <a:gd name="T50" fmla="*/ 41 w 54"/>
                <a:gd name="T51" fmla="*/ 3 h 54"/>
                <a:gd name="T52" fmla="*/ 41 w 54"/>
                <a:gd name="T53" fmla="*/ 3 h 54"/>
                <a:gd name="T54" fmla="*/ 40 w 54"/>
                <a:gd name="T55" fmla="*/ 2 h 54"/>
                <a:gd name="T56" fmla="*/ 40 w 54"/>
                <a:gd name="T57" fmla="*/ 2 h 54"/>
                <a:gd name="T58" fmla="*/ 40 w 54"/>
                <a:gd name="T59" fmla="*/ 2 h 54"/>
                <a:gd name="T60" fmla="*/ 40 w 54"/>
                <a:gd name="T61" fmla="*/ 2 h 54"/>
                <a:gd name="T62" fmla="*/ 36 w 54"/>
                <a:gd name="T63" fmla="*/ 1 h 54"/>
                <a:gd name="T64" fmla="*/ 33 w 54"/>
                <a:gd name="T65" fmla="*/ 4 h 54"/>
                <a:gd name="T66" fmla="*/ 3 w 54"/>
                <a:gd name="T67" fmla="*/ 33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4">
                  <a:moveTo>
                    <a:pt x="3" y="33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1" y="39"/>
                    <a:pt x="2" y="41"/>
                    <a:pt x="4" y="41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3"/>
                    <a:pt x="54" y="53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1"/>
                    <a:pt x="37" y="0"/>
                    <a:pt x="36" y="1"/>
                  </a:cubicBezTo>
                  <a:cubicBezTo>
                    <a:pt x="33" y="4"/>
                    <a:pt x="33" y="4"/>
                    <a:pt x="33" y="4"/>
                  </a:cubicBezTo>
                  <a:lnTo>
                    <a:pt x="3" y="33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5" name="Freeform 378"/>
            <p:cNvSpPr/>
            <p:nvPr/>
          </p:nvSpPr>
          <p:spPr bwMode="auto">
            <a:xfrm>
              <a:off x="1751" y="2748"/>
              <a:ext cx="28" cy="88"/>
            </a:xfrm>
            <a:custGeom>
              <a:gdLst>
                <a:gd name="T0" fmla="*/ 6 w 12"/>
                <a:gd name="T1" fmla="*/ 0 h 37"/>
                <a:gd name="T2" fmla="*/ 5 w 12"/>
                <a:gd name="T3" fmla="*/ 27 h 37"/>
                <a:gd name="T4" fmla="*/ 9 w 12"/>
                <a:gd name="T5" fmla="*/ 23 h 37"/>
                <a:gd name="T6" fmla="*/ 6 w 12"/>
                <a:gd name="T7" fmla="*/ 0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7">
                  <a:moveTo>
                    <a:pt x="6" y="0"/>
                  </a:moveTo>
                  <a:cubicBezTo>
                    <a:pt x="6" y="0"/>
                    <a:pt x="0" y="18"/>
                    <a:pt x="5" y="27"/>
                  </a:cubicBezTo>
                  <a:cubicBezTo>
                    <a:pt x="10" y="37"/>
                    <a:pt x="12" y="29"/>
                    <a:pt x="9" y="23"/>
                  </a:cubicBezTo>
                  <a:cubicBezTo>
                    <a:pt x="6" y="17"/>
                    <a:pt x="6" y="9"/>
                    <a:pt x="6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6" name="Freeform 379"/>
            <p:cNvSpPr/>
            <p:nvPr/>
          </p:nvSpPr>
          <p:spPr bwMode="auto">
            <a:xfrm>
              <a:off x="1767" y="2750"/>
              <a:ext cx="24" cy="43"/>
            </a:xfrm>
            <a:custGeom>
              <a:gdLst>
                <a:gd name="T0" fmla="*/ 0 w 10"/>
                <a:gd name="T1" fmla="*/ 0 h 18"/>
                <a:gd name="T2" fmla="*/ 5 w 10"/>
                <a:gd name="T3" fmla="*/ 14 h 18"/>
                <a:gd name="T4" fmla="*/ 6 w 10"/>
                <a:gd name="T5" fmla="*/ 11 h 18"/>
                <a:gd name="T6" fmla="*/ 0 w 10"/>
                <a:gd name="T7" fmla="*/ 0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cubicBezTo>
                    <a:pt x="0" y="0"/>
                    <a:pt x="1" y="10"/>
                    <a:pt x="5" y="14"/>
                  </a:cubicBezTo>
                  <a:cubicBezTo>
                    <a:pt x="10" y="18"/>
                    <a:pt x="9" y="14"/>
                    <a:pt x="6" y="11"/>
                  </a:cubicBezTo>
                  <a:cubicBezTo>
                    <a:pt x="3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7" name="Freeform 380"/>
            <p:cNvSpPr/>
            <p:nvPr/>
          </p:nvSpPr>
          <p:spPr bwMode="auto">
            <a:xfrm>
              <a:off x="1772" y="2705"/>
              <a:ext cx="59" cy="34"/>
            </a:xfrm>
            <a:custGeom>
              <a:gdLst>
                <a:gd name="T0" fmla="*/ 0 w 25"/>
                <a:gd name="T1" fmla="*/ 14 h 14"/>
                <a:gd name="T2" fmla="*/ 16 w 25"/>
                <a:gd name="T3" fmla="*/ 2 h 14"/>
                <a:gd name="T4" fmla="*/ 15 w 25"/>
                <a:gd name="T5" fmla="*/ 6 h 14"/>
                <a:gd name="T6" fmla="*/ 0 w 25"/>
                <a:gd name="T7" fmla="*/ 1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0" y="14"/>
                    <a:pt x="8" y="3"/>
                    <a:pt x="16" y="2"/>
                  </a:cubicBezTo>
                  <a:cubicBezTo>
                    <a:pt x="25" y="0"/>
                    <a:pt x="20" y="5"/>
                    <a:pt x="15" y="6"/>
                  </a:cubicBezTo>
                  <a:cubicBezTo>
                    <a:pt x="10" y="7"/>
                    <a:pt x="5" y="10"/>
                    <a:pt x="0" y="14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8" name="Freeform 381"/>
            <p:cNvSpPr/>
            <p:nvPr/>
          </p:nvSpPr>
          <p:spPr bwMode="auto">
            <a:xfrm>
              <a:off x="1670" y="2610"/>
              <a:ext cx="92" cy="129"/>
            </a:xfrm>
            <a:custGeom>
              <a:gdLst>
                <a:gd name="T0" fmla="*/ 38 w 39"/>
                <a:gd name="T1" fmla="*/ 54 h 54"/>
                <a:gd name="T2" fmla="*/ 38 w 39"/>
                <a:gd name="T3" fmla="*/ 54 h 54"/>
                <a:gd name="T4" fmla="*/ 39 w 39"/>
                <a:gd name="T5" fmla="*/ 54 h 54"/>
                <a:gd name="T6" fmla="*/ 39 w 39"/>
                <a:gd name="T7" fmla="*/ 53 h 54"/>
                <a:gd name="T8" fmla="*/ 39 w 39"/>
                <a:gd name="T9" fmla="*/ 53 h 54"/>
                <a:gd name="T10" fmla="*/ 39 w 39"/>
                <a:gd name="T11" fmla="*/ 53 h 54"/>
                <a:gd name="T12" fmla="*/ 39 w 39"/>
                <a:gd name="T13" fmla="*/ 52 h 54"/>
                <a:gd name="T14" fmla="*/ 39 w 39"/>
                <a:gd name="T15" fmla="*/ 52 h 54"/>
                <a:gd name="T16" fmla="*/ 26 w 39"/>
                <a:gd name="T17" fmla="*/ 4 h 54"/>
                <a:gd name="T18" fmla="*/ 26 w 39"/>
                <a:gd name="T19" fmla="*/ 3 h 54"/>
                <a:gd name="T20" fmla="*/ 26 w 39"/>
                <a:gd name="T21" fmla="*/ 3 h 54"/>
                <a:gd name="T22" fmla="*/ 26 w 39"/>
                <a:gd name="T23" fmla="*/ 3 h 54"/>
                <a:gd name="T24" fmla="*/ 26 w 39"/>
                <a:gd name="T25" fmla="*/ 3 h 54"/>
                <a:gd name="T26" fmla="*/ 25 w 39"/>
                <a:gd name="T27" fmla="*/ 2 h 54"/>
                <a:gd name="T28" fmla="*/ 25 w 39"/>
                <a:gd name="T29" fmla="*/ 2 h 54"/>
                <a:gd name="T30" fmla="*/ 25 w 39"/>
                <a:gd name="T31" fmla="*/ 2 h 54"/>
                <a:gd name="T32" fmla="*/ 25 w 39"/>
                <a:gd name="T33" fmla="*/ 2 h 54"/>
                <a:gd name="T34" fmla="*/ 21 w 39"/>
                <a:gd name="T35" fmla="*/ 1 h 54"/>
                <a:gd name="T36" fmla="*/ 18 w 39"/>
                <a:gd name="T37" fmla="*/ 4 h 54"/>
                <a:gd name="T38" fmla="*/ 0 w 39"/>
                <a:gd name="T39" fmla="*/ 21 h 54"/>
                <a:gd name="T40" fmla="*/ 38 w 39"/>
                <a:gd name="T41" fmla="*/ 54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54">
                  <a:moveTo>
                    <a:pt x="38" y="54"/>
                  </a:move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9" y="54"/>
                    <a:pt x="39" y="54"/>
                  </a:cubicBezTo>
                  <a:cubicBezTo>
                    <a:pt x="39" y="54"/>
                    <a:pt x="39" y="54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53"/>
                    <a:pt x="39" y="53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2" y="0"/>
                    <a:pt x="21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38" y="54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9" name="Freeform 382"/>
            <p:cNvSpPr/>
            <p:nvPr/>
          </p:nvSpPr>
          <p:spPr bwMode="auto">
            <a:xfrm>
              <a:off x="1755" y="2731"/>
              <a:ext cx="24" cy="22"/>
            </a:xfrm>
            <a:custGeom>
              <a:gdLst>
                <a:gd name="T0" fmla="*/ 4 w 10"/>
                <a:gd name="T1" fmla="*/ 9 h 9"/>
                <a:gd name="T2" fmla="*/ 0 w 10"/>
                <a:gd name="T3" fmla="*/ 8 h 9"/>
                <a:gd name="T4" fmla="*/ 0 w 10"/>
                <a:gd name="T5" fmla="*/ 7 h 9"/>
                <a:gd name="T6" fmla="*/ 2 w 10"/>
                <a:gd name="T7" fmla="*/ 7 h 9"/>
                <a:gd name="T8" fmla="*/ 4 w 10"/>
                <a:gd name="T9" fmla="*/ 7 h 9"/>
                <a:gd name="T10" fmla="*/ 6 w 10"/>
                <a:gd name="T11" fmla="*/ 6 h 9"/>
                <a:gd name="T12" fmla="*/ 6 w 10"/>
                <a:gd name="T13" fmla="*/ 2 h 9"/>
                <a:gd name="T14" fmla="*/ 6 w 10"/>
                <a:gd name="T15" fmla="*/ 1 h 9"/>
                <a:gd name="T16" fmla="*/ 7 w 10"/>
                <a:gd name="T17" fmla="*/ 1 h 9"/>
                <a:gd name="T18" fmla="*/ 7 w 10"/>
                <a:gd name="T19" fmla="*/ 8 h 9"/>
                <a:gd name="T20" fmla="*/ 4 w 10"/>
                <a:gd name="T21" fmla="*/ 9 h 9"/>
                <a:gd name="T22" fmla="*/ 4 w 10"/>
                <a:gd name="T23" fmla="*/ 9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9">
                  <a:moveTo>
                    <a:pt x="4" y="9"/>
                  </a:moveTo>
                  <a:cubicBezTo>
                    <a:pt x="2" y="9"/>
                    <a:pt x="1" y="9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8" y="4"/>
                    <a:pt x="6" y="3"/>
                    <a:pt x="6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2"/>
                    <a:pt x="10" y="5"/>
                    <a:pt x="7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0" name="Freeform 383"/>
            <p:cNvSpPr/>
            <p:nvPr/>
          </p:nvSpPr>
          <p:spPr bwMode="auto">
            <a:xfrm>
              <a:off x="1748" y="2724"/>
              <a:ext cx="26" cy="26"/>
            </a:xfrm>
            <a:custGeom>
              <a:gdLst>
                <a:gd name="T0" fmla="*/ 4 w 11"/>
                <a:gd name="T1" fmla="*/ 11 h 11"/>
                <a:gd name="T2" fmla="*/ 0 w 11"/>
                <a:gd name="T3" fmla="*/ 9 h 11"/>
                <a:gd name="T4" fmla="*/ 0 w 11"/>
                <a:gd name="T5" fmla="*/ 7 h 11"/>
                <a:gd name="T6" fmla="*/ 2 w 11"/>
                <a:gd name="T7" fmla="*/ 7 h 11"/>
                <a:gd name="T8" fmla="*/ 4 w 11"/>
                <a:gd name="T9" fmla="*/ 8 h 11"/>
                <a:gd name="T10" fmla="*/ 6 w 11"/>
                <a:gd name="T11" fmla="*/ 7 h 11"/>
                <a:gd name="T12" fmla="*/ 6 w 11"/>
                <a:gd name="T13" fmla="*/ 2 h 11"/>
                <a:gd name="T14" fmla="*/ 6 w 11"/>
                <a:gd name="T15" fmla="*/ 1 h 11"/>
                <a:gd name="T16" fmla="*/ 8 w 11"/>
                <a:gd name="T17" fmla="*/ 0 h 11"/>
                <a:gd name="T18" fmla="*/ 8 w 11"/>
                <a:gd name="T19" fmla="*/ 9 h 11"/>
                <a:gd name="T20" fmla="*/ 4 w 11"/>
                <a:gd name="T21" fmla="*/ 11 h 11"/>
                <a:gd name="T22" fmla="*/ 4 w 11"/>
                <a:gd name="T23" fmla="*/ 11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cubicBezTo>
                    <a:pt x="2" y="11"/>
                    <a:pt x="1" y="10"/>
                    <a:pt x="0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9" y="4"/>
                    <a:pt x="7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2"/>
                    <a:pt x="11" y="5"/>
                    <a:pt x="8" y="9"/>
                  </a:cubicBezTo>
                  <a:cubicBezTo>
                    <a:pt x="7" y="10"/>
                    <a:pt x="6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1" name="Freeform 384"/>
            <p:cNvSpPr/>
            <p:nvPr/>
          </p:nvSpPr>
          <p:spPr bwMode="auto">
            <a:xfrm>
              <a:off x="1729" y="2672"/>
              <a:ext cx="31" cy="59"/>
            </a:xfrm>
            <a:custGeom>
              <a:gdLst>
                <a:gd name="T0" fmla="*/ 13 w 13"/>
                <a:gd name="T1" fmla="*/ 25 h 25"/>
                <a:gd name="T2" fmla="*/ 1 w 13"/>
                <a:gd name="T3" fmla="*/ 8 h 25"/>
                <a:gd name="T4" fmla="*/ 5 w 13"/>
                <a:gd name="T5" fmla="*/ 10 h 25"/>
                <a:gd name="T6" fmla="*/ 13 w 13"/>
                <a:gd name="T7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5">
                  <a:moveTo>
                    <a:pt x="13" y="25"/>
                  </a:moveTo>
                  <a:cubicBezTo>
                    <a:pt x="13" y="25"/>
                    <a:pt x="2" y="16"/>
                    <a:pt x="1" y="8"/>
                  </a:cubicBezTo>
                  <a:cubicBezTo>
                    <a:pt x="0" y="0"/>
                    <a:pt x="4" y="5"/>
                    <a:pt x="5" y="10"/>
                  </a:cubicBezTo>
                  <a:cubicBezTo>
                    <a:pt x="6" y="15"/>
                    <a:pt x="10" y="20"/>
                    <a:pt x="13" y="25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2" name="Freeform 385"/>
            <p:cNvSpPr/>
            <p:nvPr/>
          </p:nvSpPr>
          <p:spPr bwMode="auto">
            <a:xfrm>
              <a:off x="1739" y="2715"/>
              <a:ext cx="31" cy="28"/>
            </a:xfrm>
            <a:custGeom>
              <a:gdLst>
                <a:gd name="T0" fmla="*/ 5 w 13"/>
                <a:gd name="T1" fmla="*/ 12 h 12"/>
                <a:gd name="T2" fmla="*/ 0 w 13"/>
                <a:gd name="T3" fmla="*/ 10 h 12"/>
                <a:gd name="T4" fmla="*/ 0 w 13"/>
                <a:gd name="T5" fmla="*/ 9 h 12"/>
                <a:gd name="T6" fmla="*/ 2 w 13"/>
                <a:gd name="T7" fmla="*/ 9 h 12"/>
                <a:gd name="T8" fmla="*/ 5 w 13"/>
                <a:gd name="T9" fmla="*/ 10 h 12"/>
                <a:gd name="T10" fmla="*/ 8 w 13"/>
                <a:gd name="T11" fmla="*/ 8 h 12"/>
                <a:gd name="T12" fmla="*/ 8 w 13"/>
                <a:gd name="T13" fmla="*/ 2 h 12"/>
                <a:gd name="T14" fmla="*/ 8 w 13"/>
                <a:gd name="T15" fmla="*/ 0 h 12"/>
                <a:gd name="T16" fmla="*/ 9 w 13"/>
                <a:gd name="T17" fmla="*/ 0 h 12"/>
                <a:gd name="T18" fmla="*/ 10 w 13"/>
                <a:gd name="T19" fmla="*/ 10 h 12"/>
                <a:gd name="T20" fmla="*/ 5 w 13"/>
                <a:gd name="T21" fmla="*/ 12 h 12"/>
                <a:gd name="T22" fmla="*/ 5 w 13"/>
                <a:gd name="T23" fmla="*/ 12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3" y="12"/>
                    <a:pt x="1" y="11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1" y="8"/>
                    <a:pt x="2" y="8"/>
                    <a:pt x="2" y="9"/>
                  </a:cubicBezTo>
                  <a:cubicBezTo>
                    <a:pt x="2" y="9"/>
                    <a:pt x="4" y="10"/>
                    <a:pt x="5" y="10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10" y="5"/>
                    <a:pt x="8" y="3"/>
                    <a:pt x="8" y="2"/>
                  </a:cubicBezTo>
                  <a:cubicBezTo>
                    <a:pt x="7" y="2"/>
                    <a:pt x="7" y="1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1" y="2"/>
                    <a:pt x="13" y="6"/>
                    <a:pt x="10" y="10"/>
                  </a:cubicBezTo>
                  <a:cubicBezTo>
                    <a:pt x="8" y="11"/>
                    <a:pt x="7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3" name="Freeform 386"/>
            <p:cNvSpPr/>
            <p:nvPr/>
          </p:nvSpPr>
          <p:spPr bwMode="auto">
            <a:xfrm>
              <a:off x="1610" y="2589"/>
              <a:ext cx="131" cy="128"/>
            </a:xfrm>
            <a:custGeom>
              <a:gdLst>
                <a:gd name="T0" fmla="*/ 52 w 55"/>
                <a:gd name="T1" fmla="*/ 3 h 54"/>
                <a:gd name="T2" fmla="*/ 51 w 55"/>
                <a:gd name="T3" fmla="*/ 15 h 54"/>
                <a:gd name="T4" fmla="*/ 16 w 55"/>
                <a:gd name="T5" fmla="*/ 50 h 54"/>
                <a:gd name="T6" fmla="*/ 4 w 55"/>
                <a:gd name="T7" fmla="*/ 50 h 54"/>
                <a:gd name="T8" fmla="*/ 4 w 55"/>
                <a:gd name="T9" fmla="*/ 50 h 54"/>
                <a:gd name="T10" fmla="*/ 4 w 55"/>
                <a:gd name="T11" fmla="*/ 38 h 54"/>
                <a:gd name="T12" fmla="*/ 40 w 55"/>
                <a:gd name="T13" fmla="*/ 3 h 54"/>
                <a:gd name="T14" fmla="*/ 52 w 55"/>
                <a:gd name="T15" fmla="*/ 3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4">
                  <a:moveTo>
                    <a:pt x="52" y="3"/>
                  </a:moveTo>
                  <a:cubicBezTo>
                    <a:pt x="55" y="7"/>
                    <a:pt x="55" y="12"/>
                    <a:pt x="51" y="15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2" y="54"/>
                    <a:pt x="7" y="54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47"/>
                    <a:pt x="0" y="42"/>
                    <a:pt x="4" y="3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8" y="0"/>
                    <a:pt x="5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4" name="Freeform 387"/>
            <p:cNvSpPr/>
            <p:nvPr/>
          </p:nvSpPr>
          <p:spPr bwMode="auto">
            <a:xfrm>
              <a:off x="1853" y="2753"/>
              <a:ext cx="243" cy="278"/>
            </a:xfrm>
            <a:custGeom>
              <a:gdLst>
                <a:gd name="T0" fmla="*/ 57 w 102"/>
                <a:gd name="T1" fmla="*/ 0 h 117"/>
                <a:gd name="T2" fmla="*/ 0 w 102"/>
                <a:gd name="T3" fmla="*/ 77 h 117"/>
                <a:gd name="T4" fmla="*/ 66 w 102"/>
                <a:gd name="T5" fmla="*/ 110 h 117"/>
                <a:gd name="T6" fmla="*/ 102 w 102"/>
                <a:gd name="T7" fmla="*/ 60 h 117"/>
                <a:gd name="T8" fmla="*/ 57 w 102"/>
                <a:gd name="T9" fmla="*/ 0 h 1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7">
                  <a:moveTo>
                    <a:pt x="57" y="0"/>
                  </a:moveTo>
                  <a:cubicBezTo>
                    <a:pt x="57" y="0"/>
                    <a:pt x="48" y="62"/>
                    <a:pt x="0" y="77"/>
                  </a:cubicBezTo>
                  <a:cubicBezTo>
                    <a:pt x="13" y="95"/>
                    <a:pt x="47" y="117"/>
                    <a:pt x="66" y="110"/>
                  </a:cubicBezTo>
                  <a:cubicBezTo>
                    <a:pt x="85" y="103"/>
                    <a:pt x="102" y="78"/>
                    <a:pt x="102" y="60"/>
                  </a:cubicBezTo>
                  <a:cubicBezTo>
                    <a:pt x="102" y="36"/>
                    <a:pt x="74" y="4"/>
                    <a:pt x="57" y="0"/>
                  </a:cubicBez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5" name="Freeform 388"/>
            <p:cNvSpPr/>
            <p:nvPr/>
          </p:nvSpPr>
          <p:spPr bwMode="auto">
            <a:xfrm>
              <a:off x="1860" y="2760"/>
              <a:ext cx="136" cy="181"/>
            </a:xfrm>
            <a:custGeom>
              <a:gdLst>
                <a:gd name="T0" fmla="*/ 1 w 57"/>
                <a:gd name="T1" fmla="*/ 76 h 76"/>
                <a:gd name="T2" fmla="*/ 0 w 57"/>
                <a:gd name="T3" fmla="*/ 75 h 76"/>
                <a:gd name="T4" fmla="*/ 0 w 57"/>
                <a:gd name="T5" fmla="*/ 69 h 76"/>
                <a:gd name="T6" fmla="*/ 6 w 57"/>
                <a:gd name="T7" fmla="*/ 72 h 76"/>
                <a:gd name="T8" fmla="*/ 6 w 57"/>
                <a:gd name="T9" fmla="*/ 65 h 76"/>
                <a:gd name="T10" fmla="*/ 14 w 57"/>
                <a:gd name="T11" fmla="*/ 68 h 76"/>
                <a:gd name="T12" fmla="*/ 13 w 57"/>
                <a:gd name="T13" fmla="*/ 60 h 76"/>
                <a:gd name="T14" fmla="*/ 20 w 57"/>
                <a:gd name="T15" fmla="*/ 64 h 76"/>
                <a:gd name="T16" fmla="*/ 19 w 57"/>
                <a:gd name="T17" fmla="*/ 56 h 76"/>
                <a:gd name="T18" fmla="*/ 26 w 57"/>
                <a:gd name="T19" fmla="*/ 59 h 76"/>
                <a:gd name="T20" fmla="*/ 25 w 57"/>
                <a:gd name="T21" fmla="*/ 50 h 76"/>
                <a:gd name="T22" fmla="*/ 33 w 57"/>
                <a:gd name="T23" fmla="*/ 52 h 76"/>
                <a:gd name="T24" fmla="*/ 31 w 57"/>
                <a:gd name="T25" fmla="*/ 44 h 76"/>
                <a:gd name="T26" fmla="*/ 39 w 57"/>
                <a:gd name="T27" fmla="*/ 45 h 76"/>
                <a:gd name="T28" fmla="*/ 35 w 57"/>
                <a:gd name="T29" fmla="*/ 37 h 76"/>
                <a:gd name="T30" fmla="*/ 43 w 57"/>
                <a:gd name="T31" fmla="*/ 38 h 76"/>
                <a:gd name="T32" fmla="*/ 39 w 57"/>
                <a:gd name="T33" fmla="*/ 30 h 76"/>
                <a:gd name="T34" fmla="*/ 47 w 57"/>
                <a:gd name="T35" fmla="*/ 29 h 76"/>
                <a:gd name="T36" fmla="*/ 42 w 57"/>
                <a:gd name="T37" fmla="*/ 21 h 76"/>
                <a:gd name="T38" fmla="*/ 51 w 57"/>
                <a:gd name="T39" fmla="*/ 19 h 76"/>
                <a:gd name="T40" fmla="*/ 45 w 57"/>
                <a:gd name="T41" fmla="*/ 12 h 76"/>
                <a:gd name="T42" fmla="*/ 54 w 57"/>
                <a:gd name="T43" fmla="*/ 11 h 76"/>
                <a:gd name="T44" fmla="*/ 48 w 57"/>
                <a:gd name="T45" fmla="*/ 4 h 76"/>
                <a:gd name="T46" fmla="*/ 56 w 57"/>
                <a:gd name="T47" fmla="*/ 0 h 76"/>
                <a:gd name="T48" fmla="*/ 57 w 57"/>
                <a:gd name="T49" fmla="*/ 1 h 76"/>
                <a:gd name="T50" fmla="*/ 56 w 57"/>
                <a:gd name="T51" fmla="*/ 1 h 76"/>
                <a:gd name="T52" fmla="*/ 49 w 57"/>
                <a:gd name="T53" fmla="*/ 4 h 76"/>
                <a:gd name="T54" fmla="*/ 56 w 57"/>
                <a:gd name="T55" fmla="*/ 11 h 76"/>
                <a:gd name="T56" fmla="*/ 47 w 57"/>
                <a:gd name="T57" fmla="*/ 13 h 76"/>
                <a:gd name="T58" fmla="*/ 53 w 57"/>
                <a:gd name="T59" fmla="*/ 20 h 76"/>
                <a:gd name="T60" fmla="*/ 44 w 57"/>
                <a:gd name="T61" fmla="*/ 22 h 76"/>
                <a:gd name="T62" fmla="*/ 49 w 57"/>
                <a:gd name="T63" fmla="*/ 29 h 76"/>
                <a:gd name="T64" fmla="*/ 40 w 57"/>
                <a:gd name="T65" fmla="*/ 31 h 76"/>
                <a:gd name="T66" fmla="*/ 44 w 57"/>
                <a:gd name="T67" fmla="*/ 39 h 76"/>
                <a:gd name="T68" fmla="*/ 36 w 57"/>
                <a:gd name="T69" fmla="*/ 38 h 76"/>
                <a:gd name="T70" fmla="*/ 40 w 57"/>
                <a:gd name="T71" fmla="*/ 47 h 76"/>
                <a:gd name="T72" fmla="*/ 33 w 57"/>
                <a:gd name="T73" fmla="*/ 46 h 76"/>
                <a:gd name="T74" fmla="*/ 35 w 57"/>
                <a:gd name="T75" fmla="*/ 53 h 76"/>
                <a:gd name="T76" fmla="*/ 26 w 57"/>
                <a:gd name="T77" fmla="*/ 51 h 76"/>
                <a:gd name="T78" fmla="*/ 28 w 57"/>
                <a:gd name="T79" fmla="*/ 60 h 76"/>
                <a:gd name="T80" fmla="*/ 20 w 57"/>
                <a:gd name="T81" fmla="*/ 57 h 76"/>
                <a:gd name="T82" fmla="*/ 21 w 57"/>
                <a:gd name="T83" fmla="*/ 65 h 76"/>
                <a:gd name="T84" fmla="*/ 14 w 57"/>
                <a:gd name="T85" fmla="*/ 62 h 76"/>
                <a:gd name="T86" fmla="*/ 15 w 57"/>
                <a:gd name="T87" fmla="*/ 69 h 76"/>
                <a:gd name="T88" fmla="*/ 7 w 57"/>
                <a:gd name="T89" fmla="*/ 66 h 76"/>
                <a:gd name="T90" fmla="*/ 7 w 57"/>
                <a:gd name="T91" fmla="*/ 74 h 76"/>
                <a:gd name="T92" fmla="*/ 1 w 57"/>
                <a:gd name="T93" fmla="*/ 70 h 76"/>
                <a:gd name="T94" fmla="*/ 1 w 57"/>
                <a:gd name="T95" fmla="*/ 75 h 76"/>
                <a:gd name="T96" fmla="*/ 1 w 57"/>
                <a:gd name="T97" fmla="*/ 76 h 76"/>
                <a:gd name="T98" fmla="*/ 1 w 57"/>
                <a:gd name="T99" fmla="*/ 76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" h="76">
                  <a:moveTo>
                    <a:pt x="1" y="76"/>
                  </a:moveTo>
                  <a:cubicBezTo>
                    <a:pt x="1" y="76"/>
                    <a:pt x="0" y="75"/>
                    <a:pt x="0" y="7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6" name="Freeform 389"/>
            <p:cNvSpPr/>
            <p:nvPr/>
          </p:nvSpPr>
          <p:spPr bwMode="auto">
            <a:xfrm>
              <a:off x="1865" y="2945"/>
              <a:ext cx="121" cy="81"/>
            </a:xfrm>
            <a:custGeom>
              <a:gdLst>
                <a:gd name="T0" fmla="*/ 45 w 51"/>
                <a:gd name="T1" fmla="*/ 34 h 34"/>
                <a:gd name="T2" fmla="*/ 44 w 51"/>
                <a:gd name="T3" fmla="*/ 28 h 34"/>
                <a:gd name="T4" fmla="*/ 40 w 51"/>
                <a:gd name="T5" fmla="*/ 32 h 34"/>
                <a:gd name="T6" fmla="*/ 39 w 51"/>
                <a:gd name="T7" fmla="*/ 26 h 34"/>
                <a:gd name="T8" fmla="*/ 33 w 51"/>
                <a:gd name="T9" fmla="*/ 29 h 34"/>
                <a:gd name="T10" fmla="*/ 32 w 51"/>
                <a:gd name="T11" fmla="*/ 24 h 34"/>
                <a:gd name="T12" fmla="*/ 27 w 51"/>
                <a:gd name="T13" fmla="*/ 27 h 34"/>
                <a:gd name="T14" fmla="*/ 27 w 51"/>
                <a:gd name="T15" fmla="*/ 21 h 34"/>
                <a:gd name="T16" fmla="*/ 20 w 51"/>
                <a:gd name="T17" fmla="*/ 23 h 34"/>
                <a:gd name="T18" fmla="*/ 21 w 51"/>
                <a:gd name="T19" fmla="*/ 18 h 34"/>
                <a:gd name="T20" fmla="*/ 15 w 51"/>
                <a:gd name="T21" fmla="*/ 19 h 34"/>
                <a:gd name="T22" fmla="*/ 15 w 51"/>
                <a:gd name="T23" fmla="*/ 14 h 34"/>
                <a:gd name="T24" fmla="*/ 10 w 51"/>
                <a:gd name="T25" fmla="*/ 15 h 34"/>
                <a:gd name="T26" fmla="*/ 10 w 51"/>
                <a:gd name="T27" fmla="*/ 10 h 34"/>
                <a:gd name="T28" fmla="*/ 5 w 51"/>
                <a:gd name="T29" fmla="*/ 11 h 34"/>
                <a:gd name="T30" fmla="*/ 5 w 51"/>
                <a:gd name="T31" fmla="*/ 6 h 34"/>
                <a:gd name="T32" fmla="*/ 0 w 51"/>
                <a:gd name="T33" fmla="*/ 7 h 34"/>
                <a:gd name="T34" fmla="*/ 2 w 51"/>
                <a:gd name="T35" fmla="*/ 0 h 34"/>
                <a:gd name="T36" fmla="*/ 2 w 51"/>
                <a:gd name="T37" fmla="*/ 0 h 34"/>
                <a:gd name="T38" fmla="*/ 3 w 51"/>
                <a:gd name="T39" fmla="*/ 1 h 34"/>
                <a:gd name="T40" fmla="*/ 1 w 51"/>
                <a:gd name="T41" fmla="*/ 6 h 34"/>
                <a:gd name="T42" fmla="*/ 7 w 51"/>
                <a:gd name="T43" fmla="*/ 5 h 34"/>
                <a:gd name="T44" fmla="*/ 6 w 51"/>
                <a:gd name="T45" fmla="*/ 10 h 34"/>
                <a:gd name="T46" fmla="*/ 11 w 51"/>
                <a:gd name="T47" fmla="*/ 9 h 34"/>
                <a:gd name="T48" fmla="*/ 11 w 51"/>
                <a:gd name="T49" fmla="*/ 14 h 34"/>
                <a:gd name="T50" fmla="*/ 16 w 51"/>
                <a:gd name="T51" fmla="*/ 13 h 34"/>
                <a:gd name="T52" fmla="*/ 16 w 51"/>
                <a:gd name="T53" fmla="*/ 18 h 34"/>
                <a:gd name="T54" fmla="*/ 22 w 51"/>
                <a:gd name="T55" fmla="*/ 16 h 34"/>
                <a:gd name="T56" fmla="*/ 22 w 51"/>
                <a:gd name="T57" fmla="*/ 22 h 34"/>
                <a:gd name="T58" fmla="*/ 28 w 51"/>
                <a:gd name="T59" fmla="*/ 19 h 34"/>
                <a:gd name="T60" fmla="*/ 28 w 51"/>
                <a:gd name="T61" fmla="*/ 25 h 34"/>
                <a:gd name="T62" fmla="*/ 33 w 51"/>
                <a:gd name="T63" fmla="*/ 22 h 34"/>
                <a:gd name="T64" fmla="*/ 34 w 51"/>
                <a:gd name="T65" fmla="*/ 28 h 34"/>
                <a:gd name="T66" fmla="*/ 39 w 51"/>
                <a:gd name="T67" fmla="*/ 25 h 34"/>
                <a:gd name="T68" fmla="*/ 40 w 51"/>
                <a:gd name="T69" fmla="*/ 30 h 34"/>
                <a:gd name="T70" fmla="*/ 44 w 51"/>
                <a:gd name="T71" fmla="*/ 26 h 34"/>
                <a:gd name="T72" fmla="*/ 46 w 51"/>
                <a:gd name="T73" fmla="*/ 32 h 34"/>
                <a:gd name="T74" fmla="*/ 50 w 51"/>
                <a:gd name="T75" fmla="*/ 28 h 34"/>
                <a:gd name="T76" fmla="*/ 50 w 51"/>
                <a:gd name="T77" fmla="*/ 28 h 34"/>
                <a:gd name="T78" fmla="*/ 50 w 51"/>
                <a:gd name="T79" fmla="*/ 29 h 34"/>
                <a:gd name="T80" fmla="*/ 45 w 51"/>
                <a:gd name="T81" fmla="*/ 34 h 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34">
                  <a:moveTo>
                    <a:pt x="45" y="34"/>
                  </a:moveTo>
                  <a:cubicBezTo>
                    <a:pt x="44" y="28"/>
                    <a:pt x="44" y="28"/>
                    <a:pt x="44" y="2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8"/>
                    <a:pt x="51" y="28"/>
                    <a:pt x="50" y="29"/>
                  </a:cubicBezTo>
                  <a:lnTo>
                    <a:pt x="45" y="34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7" name="Freeform 390"/>
            <p:cNvSpPr/>
            <p:nvPr/>
          </p:nvSpPr>
          <p:spPr bwMode="auto">
            <a:xfrm>
              <a:off x="1996" y="2755"/>
              <a:ext cx="107" cy="269"/>
            </a:xfrm>
            <a:custGeom>
              <a:gdLst>
                <a:gd name="T0" fmla="*/ 0 w 45"/>
                <a:gd name="T1" fmla="*/ 108 h 113"/>
                <a:gd name="T2" fmla="*/ 1 w 45"/>
                <a:gd name="T3" fmla="*/ 108 h 113"/>
                <a:gd name="T4" fmla="*/ 6 w 45"/>
                <a:gd name="T5" fmla="*/ 105 h 113"/>
                <a:gd name="T6" fmla="*/ 11 w 45"/>
                <a:gd name="T7" fmla="*/ 102 h 113"/>
                <a:gd name="T8" fmla="*/ 16 w 45"/>
                <a:gd name="T9" fmla="*/ 99 h 113"/>
                <a:gd name="T10" fmla="*/ 21 w 45"/>
                <a:gd name="T11" fmla="*/ 95 h 113"/>
                <a:gd name="T12" fmla="*/ 25 w 45"/>
                <a:gd name="T13" fmla="*/ 90 h 113"/>
                <a:gd name="T14" fmla="*/ 30 w 45"/>
                <a:gd name="T15" fmla="*/ 85 h 113"/>
                <a:gd name="T16" fmla="*/ 33 w 45"/>
                <a:gd name="T17" fmla="*/ 77 h 113"/>
                <a:gd name="T18" fmla="*/ 36 w 45"/>
                <a:gd name="T19" fmla="*/ 70 h 113"/>
                <a:gd name="T20" fmla="*/ 37 w 45"/>
                <a:gd name="T21" fmla="*/ 63 h 113"/>
                <a:gd name="T22" fmla="*/ 37 w 45"/>
                <a:gd name="T23" fmla="*/ 57 h 113"/>
                <a:gd name="T24" fmla="*/ 37 w 45"/>
                <a:gd name="T25" fmla="*/ 50 h 113"/>
                <a:gd name="T26" fmla="*/ 33 w 45"/>
                <a:gd name="T27" fmla="*/ 41 h 113"/>
                <a:gd name="T28" fmla="*/ 30 w 45"/>
                <a:gd name="T29" fmla="*/ 33 h 113"/>
                <a:gd name="T30" fmla="*/ 25 w 45"/>
                <a:gd name="T31" fmla="*/ 27 h 113"/>
                <a:gd name="T32" fmla="*/ 20 w 45"/>
                <a:gd name="T33" fmla="*/ 22 h 113"/>
                <a:gd name="T34" fmla="*/ 17 w 45"/>
                <a:gd name="T35" fmla="*/ 17 h 113"/>
                <a:gd name="T36" fmla="*/ 11 w 45"/>
                <a:gd name="T37" fmla="*/ 12 h 113"/>
                <a:gd name="T38" fmla="*/ 7 w 45"/>
                <a:gd name="T39" fmla="*/ 8 h 113"/>
                <a:gd name="T40" fmla="*/ 3 w 45"/>
                <a:gd name="T41" fmla="*/ 4 h 113"/>
                <a:gd name="T42" fmla="*/ 3 w 45"/>
                <a:gd name="T43" fmla="*/ 3 h 113"/>
                <a:gd name="T44" fmla="*/ 8 w 45"/>
                <a:gd name="T45" fmla="*/ 7 h 113"/>
                <a:gd name="T46" fmla="*/ 13 w 45"/>
                <a:gd name="T47" fmla="*/ 10 h 113"/>
                <a:gd name="T48" fmla="*/ 18 w 45"/>
                <a:gd name="T49" fmla="*/ 15 h 113"/>
                <a:gd name="T50" fmla="*/ 22 w 45"/>
                <a:gd name="T51" fmla="*/ 20 h 113"/>
                <a:gd name="T52" fmla="*/ 27 w 45"/>
                <a:gd name="T53" fmla="*/ 26 h 113"/>
                <a:gd name="T54" fmla="*/ 31 w 45"/>
                <a:gd name="T55" fmla="*/ 32 h 113"/>
                <a:gd name="T56" fmla="*/ 35 w 45"/>
                <a:gd name="T57" fmla="*/ 40 h 113"/>
                <a:gd name="T58" fmla="*/ 38 w 45"/>
                <a:gd name="T59" fmla="*/ 50 h 113"/>
                <a:gd name="T60" fmla="*/ 39 w 45"/>
                <a:gd name="T61" fmla="*/ 57 h 113"/>
                <a:gd name="T62" fmla="*/ 39 w 45"/>
                <a:gd name="T63" fmla="*/ 63 h 113"/>
                <a:gd name="T64" fmla="*/ 38 w 45"/>
                <a:gd name="T65" fmla="*/ 70 h 113"/>
                <a:gd name="T66" fmla="*/ 35 w 45"/>
                <a:gd name="T67" fmla="*/ 78 h 113"/>
                <a:gd name="T68" fmla="*/ 31 w 45"/>
                <a:gd name="T69" fmla="*/ 86 h 113"/>
                <a:gd name="T70" fmla="*/ 26 w 45"/>
                <a:gd name="T71" fmla="*/ 92 h 113"/>
                <a:gd name="T72" fmla="*/ 22 w 45"/>
                <a:gd name="T73" fmla="*/ 96 h 113"/>
                <a:gd name="T74" fmla="*/ 17 w 45"/>
                <a:gd name="T75" fmla="*/ 100 h 113"/>
                <a:gd name="T76" fmla="*/ 12 w 45"/>
                <a:gd name="T77" fmla="*/ 104 h 113"/>
                <a:gd name="T78" fmla="*/ 7 w 45"/>
                <a:gd name="T79" fmla="*/ 107 h 1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113">
                  <a:moveTo>
                    <a:pt x="5" y="113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7"/>
                    <a:pt x="1" y="108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7" y="107"/>
                    <a:pt x="7" y="107"/>
                    <a:pt x="7" y="107"/>
                  </a:cubicBezTo>
                  <a:lnTo>
                    <a:pt x="5" y="113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8" name="Freeform 391"/>
            <p:cNvSpPr/>
            <p:nvPr/>
          </p:nvSpPr>
          <p:spPr bwMode="auto">
            <a:xfrm>
              <a:off x="1534" y="2729"/>
              <a:ext cx="217" cy="338"/>
            </a:xfrm>
            <a:custGeom>
              <a:gdLst>
                <a:gd name="T0" fmla="*/ 89 w 91"/>
                <a:gd name="T1" fmla="*/ 0 h 142"/>
                <a:gd name="T2" fmla="*/ 75 w 91"/>
                <a:gd name="T3" fmla="*/ 25 h 142"/>
                <a:gd name="T4" fmla="*/ 74 w 91"/>
                <a:gd name="T5" fmla="*/ 39 h 142"/>
                <a:gd name="T6" fmla="*/ 36 w 91"/>
                <a:gd name="T7" fmla="*/ 139 h 142"/>
                <a:gd name="T8" fmla="*/ 0 w 91"/>
                <a:gd name="T9" fmla="*/ 139 h 142"/>
                <a:gd name="T10" fmla="*/ 2 w 91"/>
                <a:gd name="T11" fmla="*/ 142 h 142"/>
                <a:gd name="T12" fmla="*/ 36 w 91"/>
                <a:gd name="T13" fmla="*/ 142 h 142"/>
                <a:gd name="T14" fmla="*/ 77 w 91"/>
                <a:gd name="T15" fmla="*/ 39 h 142"/>
                <a:gd name="T16" fmla="*/ 78 w 91"/>
                <a:gd name="T17" fmla="*/ 25 h 142"/>
                <a:gd name="T18" fmla="*/ 91 w 91"/>
                <a:gd name="T19" fmla="*/ 3 h 142"/>
                <a:gd name="T20" fmla="*/ 89 w 91"/>
                <a:gd name="T21" fmla="*/ 0 h 1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142">
                  <a:moveTo>
                    <a:pt x="89" y="0"/>
                  </a:moveTo>
                  <a:cubicBezTo>
                    <a:pt x="89" y="0"/>
                    <a:pt x="78" y="7"/>
                    <a:pt x="75" y="25"/>
                  </a:cubicBezTo>
                  <a:cubicBezTo>
                    <a:pt x="75" y="28"/>
                    <a:pt x="74" y="33"/>
                    <a:pt x="74" y="39"/>
                  </a:cubicBezTo>
                  <a:cubicBezTo>
                    <a:pt x="71" y="72"/>
                    <a:pt x="66" y="139"/>
                    <a:pt x="36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68" y="142"/>
                    <a:pt x="74" y="73"/>
                    <a:pt x="77" y="39"/>
                  </a:cubicBezTo>
                  <a:cubicBezTo>
                    <a:pt x="77" y="33"/>
                    <a:pt x="78" y="28"/>
                    <a:pt x="78" y="25"/>
                  </a:cubicBezTo>
                  <a:cubicBezTo>
                    <a:pt x="81" y="9"/>
                    <a:pt x="91" y="3"/>
                    <a:pt x="91" y="3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59" name="矩形 2258"/>
          <p:cNvSpPr/>
          <p:nvPr/>
        </p:nvSpPr>
        <p:spPr>
          <a:xfrm>
            <a:off x="3089981" y="5104551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6" name="组合 235"/>
          <p:cNvGrpSpPr/>
          <p:nvPr/>
        </p:nvGrpSpPr>
        <p:grpSpPr>
          <a:xfrm>
            <a:off x="1083734" y="1045561"/>
            <a:ext cx="1659466" cy="1659466"/>
            <a:chOff x="1580445" y="1315154"/>
            <a:chExt cx="1659466" cy="1659466"/>
          </a:xfrm>
        </p:grpSpPr>
        <p:sp>
          <p:nvSpPr>
            <p:cNvPr id="225" name="椭圆 224"/>
            <p:cNvSpPr/>
            <p:nvPr/>
          </p:nvSpPr>
          <p:spPr>
            <a:xfrm>
              <a:off x="1682045" y="1422399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1580445" y="1315154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3002844" y="2743198"/>
            <a:ext cx="2540000" cy="2540000"/>
            <a:chOff x="3589868" y="3776132"/>
            <a:chExt cx="1659466" cy="1659466"/>
          </a:xfrm>
        </p:grpSpPr>
        <p:sp>
          <p:nvSpPr>
            <p:cNvPr id="227" name="椭圆 226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6068929" y="486304"/>
            <a:ext cx="2540000" cy="2540000"/>
            <a:chOff x="3589868" y="3776132"/>
            <a:chExt cx="1659466" cy="1659466"/>
          </a:xfrm>
        </p:grpSpPr>
        <p:sp>
          <p:nvSpPr>
            <p:cNvPr id="231" name="椭圆 230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9618133" y="1982538"/>
            <a:ext cx="1512711" cy="1512711"/>
            <a:chOff x="3589868" y="3776132"/>
            <a:chExt cx="1659466" cy="1659466"/>
          </a:xfrm>
        </p:grpSpPr>
        <p:sp>
          <p:nvSpPr>
            <p:cNvPr id="234" name="椭圆 233"/>
            <p:cNvSpPr/>
            <p:nvPr/>
          </p:nvSpPr>
          <p:spPr>
            <a:xfrm>
              <a:off x="3691468" y="3883377"/>
              <a:ext cx="1444977" cy="1444977"/>
            </a:xfrm>
            <a:prstGeom prst="ellipse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3589868" y="3776132"/>
              <a:ext cx="1659466" cy="165946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8" name="直接连接符 237"/>
          <p:cNvCxnSpPr/>
          <p:nvPr/>
        </p:nvCxnSpPr>
        <p:spPr>
          <a:xfrm>
            <a:off x="2511466" y="2473293"/>
            <a:ext cx="780397" cy="74404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/>
          <p:nvPr/>
        </p:nvCxnSpPr>
        <p:spPr>
          <a:xfrm flipH="1">
            <a:off x="5300265" y="2473293"/>
            <a:ext cx="994081" cy="8074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/>
          <p:nvPr/>
        </p:nvCxnSpPr>
        <p:spPr>
          <a:xfrm>
            <a:off x="8575062" y="2080299"/>
            <a:ext cx="1101819" cy="41070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Group 188"/>
          <p:cNvGrpSpPr>
            <a:grpSpLocks noChangeAspect="1"/>
          </p:cNvGrpSpPr>
          <p:nvPr/>
        </p:nvGrpSpPr>
        <p:grpSpPr>
          <a:xfrm rot="4500000">
            <a:off x="1463929" y="1322224"/>
            <a:ext cx="918966" cy="979855"/>
            <a:chOff x="-22" y="-24"/>
            <a:chExt cx="815" cy="869"/>
          </a:xfrm>
        </p:grpSpPr>
        <p:sp>
          <p:nvSpPr>
            <p:cNvPr id="251" name="Freeform 190"/>
            <p:cNvSpPr/>
            <p:nvPr/>
          </p:nvSpPr>
          <p:spPr bwMode="auto">
            <a:xfrm>
              <a:off x="-22" y="-24"/>
              <a:ext cx="734" cy="736"/>
            </a:xfrm>
            <a:custGeom>
              <a:gdLst>
                <a:gd name="T0" fmla="*/ 309 w 309"/>
                <a:gd name="T1" fmla="*/ 262 h 310"/>
                <a:gd name="T2" fmla="*/ 212 w 309"/>
                <a:gd name="T3" fmla="*/ 72 h 310"/>
                <a:gd name="T4" fmla="*/ 72 w 309"/>
                <a:gd name="T5" fmla="*/ 26 h 310"/>
                <a:gd name="T6" fmla="*/ 26 w 309"/>
                <a:gd name="T7" fmla="*/ 166 h 310"/>
                <a:gd name="T8" fmla="*/ 70 w 309"/>
                <a:gd name="T9" fmla="*/ 180 h 310"/>
                <a:gd name="T10" fmla="*/ 84 w 309"/>
                <a:gd name="T11" fmla="*/ 137 h 310"/>
                <a:gd name="T12" fmla="*/ 101 w 309"/>
                <a:gd name="T13" fmla="*/ 84 h 310"/>
                <a:gd name="T14" fmla="*/ 154 w 309"/>
                <a:gd name="T15" fmla="*/ 101 h 310"/>
                <a:gd name="T16" fmla="*/ 260 w 309"/>
                <a:gd name="T17" fmla="*/ 310 h 310"/>
                <a:gd name="T18" fmla="*/ 309 w 309"/>
                <a:gd name="T19" fmla="*/ 262 h 3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10">
                  <a:moveTo>
                    <a:pt x="309" y="262"/>
                  </a:moveTo>
                  <a:cubicBezTo>
                    <a:pt x="212" y="72"/>
                    <a:pt x="212" y="72"/>
                    <a:pt x="212" y="72"/>
                  </a:cubicBezTo>
                  <a:cubicBezTo>
                    <a:pt x="186" y="21"/>
                    <a:pt x="123" y="0"/>
                    <a:pt x="72" y="26"/>
                  </a:cubicBezTo>
                  <a:cubicBezTo>
                    <a:pt x="21" y="52"/>
                    <a:pt x="0" y="115"/>
                    <a:pt x="26" y="166"/>
                  </a:cubicBezTo>
                  <a:cubicBezTo>
                    <a:pt x="34" y="182"/>
                    <a:pt x="54" y="189"/>
                    <a:pt x="70" y="180"/>
                  </a:cubicBezTo>
                  <a:cubicBezTo>
                    <a:pt x="86" y="172"/>
                    <a:pt x="92" y="153"/>
                    <a:pt x="84" y="137"/>
                  </a:cubicBezTo>
                  <a:cubicBezTo>
                    <a:pt x="74" y="117"/>
                    <a:pt x="82" y="94"/>
                    <a:pt x="101" y="84"/>
                  </a:cubicBezTo>
                  <a:cubicBezTo>
                    <a:pt x="121" y="74"/>
                    <a:pt x="144" y="82"/>
                    <a:pt x="154" y="101"/>
                  </a:cubicBezTo>
                  <a:cubicBezTo>
                    <a:pt x="260" y="310"/>
                    <a:pt x="260" y="310"/>
                    <a:pt x="260" y="310"/>
                  </a:cubicBezTo>
                  <a:cubicBezTo>
                    <a:pt x="280" y="298"/>
                    <a:pt x="296" y="282"/>
                    <a:pt x="309" y="262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194"/>
            <p:cNvSpPr/>
            <p:nvPr/>
          </p:nvSpPr>
          <p:spPr bwMode="auto">
            <a:xfrm>
              <a:off x="-22" y="-24"/>
              <a:ext cx="815" cy="869"/>
            </a:xfrm>
            <a:custGeom>
              <a:gdLst>
                <a:gd name="T0" fmla="*/ 321 w 343"/>
                <a:gd name="T1" fmla="*/ 358 h 366"/>
                <a:gd name="T2" fmla="*/ 277 w 343"/>
                <a:gd name="T3" fmla="*/ 344 h 366"/>
                <a:gd name="T4" fmla="*/ 154 w 343"/>
                <a:gd name="T5" fmla="*/ 101 h 366"/>
                <a:gd name="T6" fmla="*/ 101 w 343"/>
                <a:gd name="T7" fmla="*/ 84 h 366"/>
                <a:gd name="T8" fmla="*/ 84 w 343"/>
                <a:gd name="T9" fmla="*/ 137 h 366"/>
                <a:gd name="T10" fmla="*/ 70 w 343"/>
                <a:gd name="T11" fmla="*/ 180 h 366"/>
                <a:gd name="T12" fmla="*/ 26 w 343"/>
                <a:gd name="T13" fmla="*/ 166 h 366"/>
                <a:gd name="T14" fmla="*/ 72 w 343"/>
                <a:gd name="T15" fmla="*/ 26 h 366"/>
                <a:gd name="T16" fmla="*/ 212 w 343"/>
                <a:gd name="T17" fmla="*/ 72 h 366"/>
                <a:gd name="T18" fmla="*/ 335 w 343"/>
                <a:gd name="T19" fmla="*/ 314 h 366"/>
                <a:gd name="T20" fmla="*/ 321 w 343"/>
                <a:gd name="T21" fmla="*/ 358 h 3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366">
                  <a:moveTo>
                    <a:pt x="321" y="358"/>
                  </a:moveTo>
                  <a:cubicBezTo>
                    <a:pt x="305" y="366"/>
                    <a:pt x="285" y="360"/>
                    <a:pt x="277" y="344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44" y="82"/>
                    <a:pt x="121" y="74"/>
                    <a:pt x="101" y="84"/>
                  </a:cubicBezTo>
                  <a:cubicBezTo>
                    <a:pt x="82" y="94"/>
                    <a:pt x="74" y="117"/>
                    <a:pt x="84" y="137"/>
                  </a:cubicBezTo>
                  <a:cubicBezTo>
                    <a:pt x="92" y="153"/>
                    <a:pt x="86" y="172"/>
                    <a:pt x="70" y="180"/>
                  </a:cubicBezTo>
                  <a:cubicBezTo>
                    <a:pt x="54" y="189"/>
                    <a:pt x="34" y="182"/>
                    <a:pt x="26" y="166"/>
                  </a:cubicBezTo>
                  <a:cubicBezTo>
                    <a:pt x="0" y="115"/>
                    <a:pt x="21" y="52"/>
                    <a:pt x="72" y="26"/>
                  </a:cubicBezTo>
                  <a:cubicBezTo>
                    <a:pt x="123" y="0"/>
                    <a:pt x="186" y="21"/>
                    <a:pt x="212" y="72"/>
                  </a:cubicBezTo>
                  <a:cubicBezTo>
                    <a:pt x="335" y="314"/>
                    <a:pt x="335" y="314"/>
                    <a:pt x="335" y="314"/>
                  </a:cubicBezTo>
                  <a:cubicBezTo>
                    <a:pt x="343" y="330"/>
                    <a:pt x="337" y="350"/>
                    <a:pt x="321" y="358"/>
                  </a:cubicBez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195"/>
            <p:cNvSpPr/>
            <p:nvPr/>
          </p:nvSpPr>
          <p:spPr bwMode="auto">
            <a:xfrm>
              <a:off x="356" y="76"/>
              <a:ext cx="145" cy="287"/>
            </a:xfrm>
            <a:custGeom>
              <a:gdLst>
                <a:gd name="T0" fmla="*/ 61 w 61"/>
                <a:gd name="T1" fmla="*/ 45 h 121"/>
                <a:gd name="T2" fmla="*/ 53 w 61"/>
                <a:gd name="T3" fmla="*/ 30 h 121"/>
                <a:gd name="T4" fmla="*/ 31 w 61"/>
                <a:gd name="T5" fmla="*/ 0 h 121"/>
                <a:gd name="T6" fmla="*/ 0 w 61"/>
                <a:gd name="T7" fmla="*/ 69 h 121"/>
                <a:gd name="T8" fmla="*/ 27 w 61"/>
                <a:gd name="T9" fmla="*/ 121 h 121"/>
                <a:gd name="T10" fmla="*/ 61 w 61"/>
                <a:gd name="T11" fmla="*/ 45 h 1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20">
                  <a:moveTo>
                    <a:pt x="61" y="45"/>
                  </a:moveTo>
                  <a:cubicBezTo>
                    <a:pt x="53" y="30"/>
                    <a:pt x="53" y="30"/>
                    <a:pt x="53" y="30"/>
                  </a:cubicBezTo>
                  <a:cubicBezTo>
                    <a:pt x="47" y="18"/>
                    <a:pt x="40" y="8"/>
                    <a:pt x="31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121"/>
                    <a:pt x="27" y="121"/>
                    <a:pt x="27" y="121"/>
                  </a:cubicBezTo>
                  <a:lnTo>
                    <a:pt x="61" y="45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196"/>
            <p:cNvSpPr/>
            <p:nvPr/>
          </p:nvSpPr>
          <p:spPr bwMode="auto">
            <a:xfrm>
              <a:off x="477" y="296"/>
              <a:ext cx="145" cy="307"/>
            </a:xfrm>
            <a:custGeom>
              <a:gdLst>
                <a:gd name="T0" fmla="*/ 145 w 145"/>
                <a:gd name="T1" fmla="*/ 124 h 307"/>
                <a:gd name="T2" fmla="*/ 81 w 145"/>
                <a:gd name="T3" fmla="*/ 0 h 307"/>
                <a:gd name="T4" fmla="*/ 0 w 145"/>
                <a:gd name="T5" fmla="*/ 181 h 307"/>
                <a:gd name="T6" fmla="*/ 62 w 145"/>
                <a:gd name="T7" fmla="*/ 307 h 307"/>
                <a:gd name="T8" fmla="*/ 145 w 145"/>
                <a:gd name="T9" fmla="*/ 124 h 3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307">
                  <a:moveTo>
                    <a:pt x="145" y="124"/>
                  </a:moveTo>
                  <a:lnTo>
                    <a:pt x="81" y="0"/>
                  </a:lnTo>
                  <a:lnTo>
                    <a:pt x="0" y="181"/>
                  </a:lnTo>
                  <a:lnTo>
                    <a:pt x="62" y="307"/>
                  </a:lnTo>
                  <a:lnTo>
                    <a:pt x="145" y="1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197"/>
            <p:cNvSpPr/>
            <p:nvPr/>
          </p:nvSpPr>
          <p:spPr bwMode="auto">
            <a:xfrm>
              <a:off x="596" y="529"/>
              <a:ext cx="142" cy="295"/>
            </a:xfrm>
            <a:custGeom>
              <a:gdLst>
                <a:gd name="T0" fmla="*/ 34 w 60"/>
                <a:gd name="T1" fmla="*/ 0 h 124"/>
                <a:gd name="T2" fmla="*/ 0 w 60"/>
                <a:gd name="T3" fmla="*/ 77 h 124"/>
                <a:gd name="T4" fmla="*/ 17 w 60"/>
                <a:gd name="T5" fmla="*/ 111 h 124"/>
                <a:gd name="T6" fmla="*/ 29 w 60"/>
                <a:gd name="T7" fmla="*/ 124 h 124"/>
                <a:gd name="T8" fmla="*/ 60 w 60"/>
                <a:gd name="T9" fmla="*/ 52 h 124"/>
                <a:gd name="T10" fmla="*/ 34 w 60"/>
                <a:gd name="T11" fmla="*/ 0 h 1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4">
                  <a:moveTo>
                    <a:pt x="34" y="0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20" y="116"/>
                    <a:pt x="24" y="121"/>
                    <a:pt x="29" y="124"/>
                  </a:cubicBezTo>
                  <a:cubicBezTo>
                    <a:pt x="60" y="52"/>
                    <a:pt x="60" y="52"/>
                    <a:pt x="60" y="52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198"/>
            <p:cNvSpPr/>
            <p:nvPr/>
          </p:nvSpPr>
          <p:spPr bwMode="auto">
            <a:xfrm>
              <a:off x="178" y="9"/>
              <a:ext cx="137" cy="176"/>
            </a:xfrm>
            <a:custGeom>
              <a:gdLst>
                <a:gd name="T0" fmla="*/ 0 w 58"/>
                <a:gd name="T1" fmla="*/ 7 h 74"/>
                <a:gd name="T2" fmla="*/ 12 w 58"/>
                <a:gd name="T3" fmla="*/ 74 h 74"/>
                <a:gd name="T4" fmla="*/ 17 w 58"/>
                <a:gd name="T5" fmla="*/ 70 h 74"/>
                <a:gd name="T6" fmla="*/ 58 w 58"/>
                <a:gd name="T7" fmla="*/ 73 h 74"/>
                <a:gd name="T8" fmla="*/ 45 w 58"/>
                <a:gd name="T9" fmla="*/ 1 h 74"/>
                <a:gd name="T10" fmla="*/ 0 w 58"/>
                <a:gd name="T11" fmla="*/ 7 h 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74">
                  <a:moveTo>
                    <a:pt x="0" y="7"/>
                  </a:moveTo>
                  <a:cubicBezTo>
                    <a:pt x="12" y="74"/>
                    <a:pt x="12" y="74"/>
                    <a:pt x="12" y="74"/>
                  </a:cubicBezTo>
                  <a:cubicBezTo>
                    <a:pt x="13" y="72"/>
                    <a:pt x="15" y="71"/>
                    <a:pt x="17" y="70"/>
                  </a:cubicBezTo>
                  <a:cubicBezTo>
                    <a:pt x="31" y="63"/>
                    <a:pt x="46" y="65"/>
                    <a:pt x="58" y="7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30" y="0"/>
                    <a:pt x="14" y="2"/>
                    <a:pt x="0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199"/>
            <p:cNvSpPr/>
            <p:nvPr/>
          </p:nvSpPr>
          <p:spPr bwMode="auto">
            <a:xfrm>
              <a:off x="11" y="168"/>
              <a:ext cx="176" cy="164"/>
            </a:xfrm>
            <a:custGeom>
              <a:gdLst>
                <a:gd name="T0" fmla="*/ 70 w 74"/>
                <a:gd name="T1" fmla="*/ 21 h 69"/>
                <a:gd name="T2" fmla="*/ 8 w 74"/>
                <a:gd name="T3" fmla="*/ 0 h 69"/>
                <a:gd name="T4" fmla="*/ 1 w 74"/>
                <a:gd name="T5" fmla="*/ 46 h 69"/>
                <a:gd name="T6" fmla="*/ 67 w 74"/>
                <a:gd name="T7" fmla="*/ 68 h 69"/>
                <a:gd name="T8" fmla="*/ 74 w 74"/>
                <a:gd name="T9" fmla="*/ 69 h 69"/>
                <a:gd name="T10" fmla="*/ 70 w 74"/>
                <a:gd name="T11" fmla="*/ 56 h 69"/>
                <a:gd name="T12" fmla="*/ 70 w 74"/>
                <a:gd name="T13" fmla="*/ 21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69">
                  <a:moveTo>
                    <a:pt x="70" y="2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2" y="15"/>
                    <a:pt x="0" y="30"/>
                    <a:pt x="1" y="46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9" y="68"/>
                    <a:pt x="72" y="69"/>
                    <a:pt x="74" y="69"/>
                  </a:cubicBezTo>
                  <a:cubicBezTo>
                    <a:pt x="74" y="64"/>
                    <a:pt x="72" y="60"/>
                    <a:pt x="70" y="56"/>
                  </a:cubicBezTo>
                  <a:cubicBezTo>
                    <a:pt x="64" y="44"/>
                    <a:pt x="65" y="31"/>
                    <a:pt x="70" y="21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2" name="Group 202"/>
          <p:cNvGrpSpPr>
            <a:grpSpLocks noChangeAspect="1"/>
          </p:cNvGrpSpPr>
          <p:nvPr/>
        </p:nvGrpSpPr>
        <p:grpSpPr>
          <a:xfrm>
            <a:off x="6460261" y="866917"/>
            <a:ext cx="1686577" cy="1722104"/>
            <a:chOff x="4317" y="960"/>
            <a:chExt cx="902" cy="921"/>
          </a:xfrm>
        </p:grpSpPr>
        <p:sp>
          <p:nvSpPr>
            <p:cNvPr id="266" name="Oval 205"/>
            <p:cNvSpPr>
              <a:spLocks noChangeArrowheads="1"/>
            </p:cNvSpPr>
            <p:nvPr/>
          </p:nvSpPr>
          <p:spPr bwMode="auto">
            <a:xfrm>
              <a:off x="4927" y="103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Oval 206"/>
            <p:cNvSpPr>
              <a:spLocks noChangeArrowheads="1"/>
            </p:cNvSpPr>
            <p:nvPr/>
          </p:nvSpPr>
          <p:spPr bwMode="auto">
            <a:xfrm>
              <a:off x="4960" y="110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Oval 207"/>
            <p:cNvSpPr>
              <a:spLocks noChangeArrowheads="1"/>
            </p:cNvSpPr>
            <p:nvPr/>
          </p:nvSpPr>
          <p:spPr bwMode="auto">
            <a:xfrm>
              <a:off x="4977" y="1048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Oval 208"/>
            <p:cNvSpPr>
              <a:spLocks noChangeArrowheads="1"/>
            </p:cNvSpPr>
            <p:nvPr/>
          </p:nvSpPr>
          <p:spPr bwMode="auto">
            <a:xfrm>
              <a:off x="4996" y="1129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Oval 209"/>
            <p:cNvSpPr>
              <a:spLocks noChangeArrowheads="1"/>
            </p:cNvSpPr>
            <p:nvPr/>
          </p:nvSpPr>
          <p:spPr bwMode="auto">
            <a:xfrm>
              <a:off x="5074" y="1193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Oval 210"/>
            <p:cNvSpPr>
              <a:spLocks noChangeArrowheads="1"/>
            </p:cNvSpPr>
            <p:nvPr/>
          </p:nvSpPr>
          <p:spPr bwMode="auto">
            <a:xfrm>
              <a:off x="4981" y="129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Oval 211"/>
            <p:cNvSpPr>
              <a:spLocks noChangeArrowheads="1"/>
            </p:cNvSpPr>
            <p:nvPr/>
          </p:nvSpPr>
          <p:spPr bwMode="auto">
            <a:xfrm>
              <a:off x="4503" y="1093"/>
              <a:ext cx="9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Oval 212"/>
            <p:cNvSpPr>
              <a:spLocks noChangeArrowheads="1"/>
            </p:cNvSpPr>
            <p:nvPr/>
          </p:nvSpPr>
          <p:spPr bwMode="auto">
            <a:xfrm>
              <a:off x="4962" y="118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Oval 213"/>
            <p:cNvSpPr>
              <a:spLocks noChangeArrowheads="1"/>
            </p:cNvSpPr>
            <p:nvPr/>
          </p:nvSpPr>
          <p:spPr bwMode="auto">
            <a:xfrm>
              <a:off x="5017" y="108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Oval 214"/>
            <p:cNvSpPr>
              <a:spLocks noChangeArrowheads="1"/>
            </p:cNvSpPr>
            <p:nvPr/>
          </p:nvSpPr>
          <p:spPr bwMode="auto">
            <a:xfrm>
              <a:off x="5034" y="119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Oval 215"/>
            <p:cNvSpPr>
              <a:spLocks noChangeArrowheads="1"/>
            </p:cNvSpPr>
            <p:nvPr/>
          </p:nvSpPr>
          <p:spPr bwMode="auto">
            <a:xfrm>
              <a:off x="5079" y="114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Oval 216"/>
            <p:cNvSpPr>
              <a:spLocks noChangeArrowheads="1"/>
            </p:cNvSpPr>
            <p:nvPr/>
          </p:nvSpPr>
          <p:spPr bwMode="auto">
            <a:xfrm>
              <a:off x="5093" y="1231"/>
              <a:ext cx="10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Oval 217"/>
            <p:cNvSpPr>
              <a:spLocks noChangeArrowheads="1"/>
            </p:cNvSpPr>
            <p:nvPr/>
          </p:nvSpPr>
          <p:spPr bwMode="auto">
            <a:xfrm>
              <a:off x="4896" y="1017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Oval 218"/>
            <p:cNvSpPr>
              <a:spLocks noChangeArrowheads="1"/>
            </p:cNvSpPr>
            <p:nvPr/>
          </p:nvSpPr>
          <p:spPr bwMode="auto">
            <a:xfrm>
              <a:off x="4896" y="107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Oval 219"/>
            <p:cNvSpPr>
              <a:spLocks noChangeArrowheads="1"/>
            </p:cNvSpPr>
            <p:nvPr/>
          </p:nvSpPr>
          <p:spPr bwMode="auto">
            <a:xfrm>
              <a:off x="4712" y="965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Oval 220"/>
            <p:cNvSpPr>
              <a:spLocks noChangeArrowheads="1"/>
            </p:cNvSpPr>
            <p:nvPr/>
          </p:nvSpPr>
          <p:spPr bwMode="auto">
            <a:xfrm>
              <a:off x="4727" y="1015"/>
              <a:ext cx="9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Oval 221"/>
            <p:cNvSpPr>
              <a:spLocks noChangeArrowheads="1"/>
            </p:cNvSpPr>
            <p:nvPr/>
          </p:nvSpPr>
          <p:spPr bwMode="auto">
            <a:xfrm>
              <a:off x="4777" y="960"/>
              <a:ext cx="9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Oval 222"/>
            <p:cNvSpPr>
              <a:spLocks noChangeArrowheads="1"/>
            </p:cNvSpPr>
            <p:nvPr/>
          </p:nvSpPr>
          <p:spPr bwMode="auto">
            <a:xfrm>
              <a:off x="5086" y="1446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Oval 223"/>
            <p:cNvSpPr>
              <a:spLocks noChangeArrowheads="1"/>
            </p:cNvSpPr>
            <p:nvPr/>
          </p:nvSpPr>
          <p:spPr bwMode="auto">
            <a:xfrm>
              <a:off x="5012" y="124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Oval 224"/>
            <p:cNvSpPr>
              <a:spLocks noChangeArrowheads="1"/>
            </p:cNvSpPr>
            <p:nvPr/>
          </p:nvSpPr>
          <p:spPr bwMode="auto">
            <a:xfrm>
              <a:off x="5043" y="1298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Oval 225"/>
            <p:cNvSpPr>
              <a:spLocks noChangeArrowheads="1"/>
            </p:cNvSpPr>
            <p:nvPr/>
          </p:nvSpPr>
          <p:spPr bwMode="auto">
            <a:xfrm>
              <a:off x="4498" y="1343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Oval 226"/>
            <p:cNvSpPr>
              <a:spLocks noChangeArrowheads="1"/>
            </p:cNvSpPr>
            <p:nvPr/>
          </p:nvSpPr>
          <p:spPr bwMode="auto">
            <a:xfrm>
              <a:off x="4462" y="1165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Oval 227"/>
            <p:cNvSpPr>
              <a:spLocks noChangeArrowheads="1"/>
            </p:cNvSpPr>
            <p:nvPr/>
          </p:nvSpPr>
          <p:spPr bwMode="auto">
            <a:xfrm>
              <a:off x="4605" y="1057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Oval 228"/>
            <p:cNvSpPr>
              <a:spLocks noChangeArrowheads="1"/>
            </p:cNvSpPr>
            <p:nvPr/>
          </p:nvSpPr>
          <p:spPr bwMode="auto">
            <a:xfrm>
              <a:off x="4579" y="112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Oval 229"/>
            <p:cNvSpPr>
              <a:spLocks noChangeArrowheads="1"/>
            </p:cNvSpPr>
            <p:nvPr/>
          </p:nvSpPr>
          <p:spPr bwMode="auto">
            <a:xfrm>
              <a:off x="5103" y="1317"/>
              <a:ext cx="16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Oval 230"/>
            <p:cNvSpPr>
              <a:spLocks noChangeArrowheads="1"/>
            </p:cNvSpPr>
            <p:nvPr/>
          </p:nvSpPr>
          <p:spPr bwMode="auto">
            <a:xfrm>
              <a:off x="4641" y="984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Oval 231"/>
            <p:cNvSpPr>
              <a:spLocks noChangeArrowheads="1"/>
            </p:cNvSpPr>
            <p:nvPr/>
          </p:nvSpPr>
          <p:spPr bwMode="auto">
            <a:xfrm>
              <a:off x="4993" y="1343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Oval 232"/>
            <p:cNvSpPr>
              <a:spLocks noChangeArrowheads="1"/>
            </p:cNvSpPr>
            <p:nvPr/>
          </p:nvSpPr>
          <p:spPr bwMode="auto">
            <a:xfrm>
              <a:off x="4667" y="1024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Oval 233"/>
            <p:cNvSpPr>
              <a:spLocks noChangeArrowheads="1"/>
            </p:cNvSpPr>
            <p:nvPr/>
          </p:nvSpPr>
          <p:spPr bwMode="auto">
            <a:xfrm>
              <a:off x="4812" y="1015"/>
              <a:ext cx="15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Oval 234"/>
            <p:cNvSpPr>
              <a:spLocks noChangeArrowheads="1"/>
            </p:cNvSpPr>
            <p:nvPr/>
          </p:nvSpPr>
          <p:spPr bwMode="auto">
            <a:xfrm>
              <a:off x="4538" y="1150"/>
              <a:ext cx="15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Oval 235"/>
            <p:cNvSpPr>
              <a:spLocks noChangeArrowheads="1"/>
            </p:cNvSpPr>
            <p:nvPr/>
          </p:nvSpPr>
          <p:spPr bwMode="auto">
            <a:xfrm>
              <a:off x="4426" y="1422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Oval 236"/>
            <p:cNvSpPr>
              <a:spLocks noChangeArrowheads="1"/>
            </p:cNvSpPr>
            <p:nvPr/>
          </p:nvSpPr>
          <p:spPr bwMode="auto">
            <a:xfrm>
              <a:off x="4555" y="1315"/>
              <a:ext cx="12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Oval 237"/>
            <p:cNvSpPr>
              <a:spLocks noChangeArrowheads="1"/>
            </p:cNvSpPr>
            <p:nvPr/>
          </p:nvSpPr>
          <p:spPr bwMode="auto">
            <a:xfrm>
              <a:off x="4453" y="1243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Oval 238"/>
            <p:cNvSpPr>
              <a:spLocks noChangeArrowheads="1"/>
            </p:cNvSpPr>
            <p:nvPr/>
          </p:nvSpPr>
          <p:spPr bwMode="auto">
            <a:xfrm>
              <a:off x="4546" y="1205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Oval 239"/>
            <p:cNvSpPr>
              <a:spLocks noChangeArrowheads="1"/>
            </p:cNvSpPr>
            <p:nvPr/>
          </p:nvSpPr>
          <p:spPr bwMode="auto">
            <a:xfrm>
              <a:off x="4462" y="1450"/>
              <a:ext cx="10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Oval 240"/>
            <p:cNvSpPr>
              <a:spLocks noChangeArrowheads="1"/>
            </p:cNvSpPr>
            <p:nvPr/>
          </p:nvSpPr>
          <p:spPr bwMode="auto">
            <a:xfrm>
              <a:off x="4503" y="122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Oval 241"/>
            <p:cNvSpPr>
              <a:spLocks noChangeArrowheads="1"/>
            </p:cNvSpPr>
            <p:nvPr/>
          </p:nvSpPr>
          <p:spPr bwMode="auto">
            <a:xfrm>
              <a:off x="4848" y="97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Oval 242"/>
            <p:cNvSpPr>
              <a:spLocks noChangeArrowheads="1"/>
            </p:cNvSpPr>
            <p:nvPr/>
          </p:nvSpPr>
          <p:spPr bwMode="auto">
            <a:xfrm>
              <a:off x="4548" y="104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Oval 243"/>
            <p:cNvSpPr>
              <a:spLocks noChangeArrowheads="1"/>
            </p:cNvSpPr>
            <p:nvPr/>
          </p:nvSpPr>
          <p:spPr bwMode="auto">
            <a:xfrm>
              <a:off x="4543" y="1257"/>
              <a:ext cx="14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Oval 244"/>
            <p:cNvSpPr>
              <a:spLocks noChangeArrowheads="1"/>
            </p:cNvSpPr>
            <p:nvPr/>
          </p:nvSpPr>
          <p:spPr bwMode="auto">
            <a:xfrm>
              <a:off x="4446" y="1315"/>
              <a:ext cx="14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Oval 245"/>
            <p:cNvSpPr>
              <a:spLocks noChangeArrowheads="1"/>
            </p:cNvSpPr>
            <p:nvPr/>
          </p:nvSpPr>
          <p:spPr bwMode="auto">
            <a:xfrm>
              <a:off x="5038" y="1365"/>
              <a:ext cx="17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Oval 246"/>
            <p:cNvSpPr>
              <a:spLocks noChangeArrowheads="1"/>
            </p:cNvSpPr>
            <p:nvPr/>
          </p:nvSpPr>
          <p:spPr bwMode="auto">
            <a:xfrm>
              <a:off x="4476" y="1296"/>
              <a:ext cx="584" cy="585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247"/>
            <p:cNvSpPr/>
            <p:nvPr/>
          </p:nvSpPr>
          <p:spPr bwMode="auto">
            <a:xfrm>
              <a:off x="4476" y="1296"/>
              <a:ext cx="515" cy="538"/>
            </a:xfrm>
            <a:custGeom>
              <a:gdLst>
                <a:gd name="T0" fmla="*/ 216 w 216"/>
                <a:gd name="T1" fmla="*/ 98 h 226"/>
                <a:gd name="T2" fmla="*/ 189 w 216"/>
                <a:gd name="T3" fmla="*/ 20 h 226"/>
                <a:gd name="T4" fmla="*/ 123 w 216"/>
                <a:gd name="T5" fmla="*/ 0 h 226"/>
                <a:gd name="T6" fmla="*/ 0 w 216"/>
                <a:gd name="T7" fmla="*/ 123 h 226"/>
                <a:gd name="T8" fmla="*/ 45 w 216"/>
                <a:gd name="T9" fmla="*/ 218 h 226"/>
                <a:gd name="T10" fmla="*/ 88 w 216"/>
                <a:gd name="T11" fmla="*/ 226 h 226"/>
                <a:gd name="T12" fmla="*/ 216 w 216"/>
                <a:gd name="T13" fmla="*/ 98 h 2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26">
                  <a:moveTo>
                    <a:pt x="216" y="98"/>
                  </a:moveTo>
                  <a:cubicBezTo>
                    <a:pt x="216" y="68"/>
                    <a:pt x="206" y="41"/>
                    <a:pt x="189" y="20"/>
                  </a:cubicBezTo>
                  <a:cubicBezTo>
                    <a:pt x="170" y="7"/>
                    <a:pt x="147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61"/>
                    <a:pt x="18" y="196"/>
                    <a:pt x="45" y="218"/>
                  </a:cubicBezTo>
                  <a:cubicBezTo>
                    <a:pt x="59" y="223"/>
                    <a:pt x="73" y="226"/>
                    <a:pt x="88" y="226"/>
                  </a:cubicBezTo>
                  <a:cubicBezTo>
                    <a:pt x="159" y="226"/>
                    <a:pt x="216" y="168"/>
                    <a:pt x="216" y="98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Oval 248"/>
            <p:cNvSpPr>
              <a:spLocks noChangeArrowheads="1"/>
            </p:cNvSpPr>
            <p:nvPr/>
          </p:nvSpPr>
          <p:spPr bwMode="auto">
            <a:xfrm>
              <a:off x="4588" y="1091"/>
              <a:ext cx="362" cy="362"/>
            </a:xfrm>
            <a:prstGeom prst="ellipse">
              <a:avLst/>
            </a:pr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249"/>
            <p:cNvSpPr/>
            <p:nvPr/>
          </p:nvSpPr>
          <p:spPr bwMode="auto">
            <a:xfrm>
              <a:off x="4877" y="1257"/>
              <a:ext cx="73" cy="241"/>
            </a:xfrm>
            <a:custGeom>
              <a:gdLst>
                <a:gd name="T0" fmla="*/ 31 w 31"/>
                <a:gd name="T1" fmla="*/ 86 h 101"/>
                <a:gd name="T2" fmla="*/ 15 w 31"/>
                <a:gd name="T3" fmla="*/ 101 h 101"/>
                <a:gd name="T4" fmla="*/ 15 w 31"/>
                <a:gd name="T5" fmla="*/ 101 h 101"/>
                <a:gd name="T6" fmla="*/ 0 w 31"/>
                <a:gd name="T7" fmla="*/ 86 h 101"/>
                <a:gd name="T8" fmla="*/ 0 w 31"/>
                <a:gd name="T9" fmla="*/ 16 h 101"/>
                <a:gd name="T10" fmla="*/ 15 w 31"/>
                <a:gd name="T11" fmla="*/ 0 h 101"/>
                <a:gd name="T12" fmla="*/ 15 w 31"/>
                <a:gd name="T13" fmla="*/ 0 h 101"/>
                <a:gd name="T14" fmla="*/ 31 w 31"/>
                <a:gd name="T15" fmla="*/ 16 h 101"/>
                <a:gd name="T16" fmla="*/ 31 w 31"/>
                <a:gd name="T17" fmla="*/ 86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00">
                  <a:moveTo>
                    <a:pt x="31" y="86"/>
                  </a:moveTo>
                  <a:cubicBezTo>
                    <a:pt x="31" y="94"/>
                    <a:pt x="24" y="101"/>
                    <a:pt x="15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7" y="101"/>
                    <a:pt x="0" y="94"/>
                    <a:pt x="0" y="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86"/>
                  </a:lnTo>
                  <a:close/>
                </a:path>
              </a:pathLst>
            </a:custGeom>
            <a:solidFill>
              <a:srgbClr val="D34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Oval 250"/>
            <p:cNvSpPr>
              <a:spLocks noChangeArrowheads="1"/>
            </p:cNvSpPr>
            <p:nvPr/>
          </p:nvSpPr>
          <p:spPr bwMode="auto">
            <a:xfrm>
              <a:off x="4588" y="1036"/>
              <a:ext cx="362" cy="362"/>
            </a:xfrm>
            <a:prstGeom prst="ellipse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251"/>
            <p:cNvSpPr/>
            <p:nvPr/>
          </p:nvSpPr>
          <p:spPr bwMode="auto">
            <a:xfrm>
              <a:off x="4588" y="1036"/>
              <a:ext cx="336" cy="336"/>
            </a:xfrm>
            <a:custGeom>
              <a:gdLst>
                <a:gd name="T0" fmla="*/ 141 w 141"/>
                <a:gd name="T1" fmla="*/ 56 h 141"/>
                <a:gd name="T2" fmla="*/ 137 w 141"/>
                <a:gd name="T3" fmla="*/ 32 h 141"/>
                <a:gd name="T4" fmla="*/ 76 w 141"/>
                <a:gd name="T5" fmla="*/ 0 h 141"/>
                <a:gd name="T6" fmla="*/ 0 w 141"/>
                <a:gd name="T7" fmla="*/ 76 h 141"/>
                <a:gd name="T8" fmla="*/ 32 w 141"/>
                <a:gd name="T9" fmla="*/ 138 h 141"/>
                <a:gd name="T10" fmla="*/ 56 w 141"/>
                <a:gd name="T11" fmla="*/ 141 h 141"/>
                <a:gd name="T12" fmla="*/ 141 w 141"/>
                <a:gd name="T13" fmla="*/ 56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41">
                  <a:moveTo>
                    <a:pt x="141" y="56"/>
                  </a:moveTo>
                  <a:cubicBezTo>
                    <a:pt x="141" y="47"/>
                    <a:pt x="140" y="39"/>
                    <a:pt x="137" y="32"/>
                  </a:cubicBezTo>
                  <a:cubicBezTo>
                    <a:pt x="124" y="12"/>
                    <a:pt x="101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1"/>
                    <a:pt x="12" y="124"/>
                    <a:pt x="32" y="138"/>
                  </a:cubicBezTo>
                  <a:cubicBezTo>
                    <a:pt x="39" y="140"/>
                    <a:pt x="47" y="141"/>
                    <a:pt x="56" y="141"/>
                  </a:cubicBezTo>
                  <a:cubicBezTo>
                    <a:pt x="103" y="141"/>
                    <a:pt x="141" y="103"/>
                    <a:pt x="141" y="5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Oval 252"/>
            <p:cNvSpPr>
              <a:spLocks noChangeArrowheads="1"/>
            </p:cNvSpPr>
            <p:nvPr/>
          </p:nvSpPr>
          <p:spPr bwMode="auto">
            <a:xfrm>
              <a:off x="4688" y="1150"/>
              <a:ext cx="43" cy="43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Oval 253"/>
            <p:cNvSpPr>
              <a:spLocks noChangeArrowheads="1"/>
            </p:cNvSpPr>
            <p:nvPr/>
          </p:nvSpPr>
          <p:spPr bwMode="auto">
            <a:xfrm>
              <a:off x="4805" y="1150"/>
              <a:ext cx="43" cy="43"/>
            </a:xfrm>
            <a:prstGeom prst="ellipse">
              <a:avLst/>
            </a:prstGeom>
            <a:solidFill>
              <a:srgbClr val="47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Oval 254"/>
            <p:cNvSpPr>
              <a:spLocks noChangeArrowheads="1"/>
            </p:cNvSpPr>
            <p:nvPr/>
          </p:nvSpPr>
          <p:spPr bwMode="auto">
            <a:xfrm>
              <a:off x="4741" y="1474"/>
              <a:ext cx="59" cy="6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Oval 255"/>
            <p:cNvSpPr>
              <a:spLocks noChangeArrowheads="1"/>
            </p:cNvSpPr>
            <p:nvPr/>
          </p:nvSpPr>
          <p:spPr bwMode="auto">
            <a:xfrm>
              <a:off x="4741" y="1569"/>
              <a:ext cx="59" cy="6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Oval 256"/>
            <p:cNvSpPr>
              <a:spLocks noChangeArrowheads="1"/>
            </p:cNvSpPr>
            <p:nvPr/>
          </p:nvSpPr>
          <p:spPr bwMode="auto">
            <a:xfrm>
              <a:off x="4736" y="1472"/>
              <a:ext cx="60" cy="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Oval 257"/>
            <p:cNvSpPr>
              <a:spLocks noChangeArrowheads="1"/>
            </p:cNvSpPr>
            <p:nvPr/>
          </p:nvSpPr>
          <p:spPr bwMode="auto">
            <a:xfrm>
              <a:off x="4736" y="1567"/>
              <a:ext cx="60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258"/>
            <p:cNvSpPr/>
            <p:nvPr/>
          </p:nvSpPr>
          <p:spPr bwMode="auto">
            <a:xfrm>
              <a:off x="4698" y="1288"/>
              <a:ext cx="143" cy="48"/>
            </a:xfrm>
            <a:custGeom>
              <a:gdLst>
                <a:gd name="T0" fmla="*/ 29 w 60"/>
                <a:gd name="T1" fmla="*/ 20 h 20"/>
                <a:gd name="T2" fmla="*/ 0 w 60"/>
                <a:gd name="T3" fmla="*/ 5 h 20"/>
                <a:gd name="T4" fmla="*/ 1 w 60"/>
                <a:gd name="T5" fmla="*/ 3 h 20"/>
                <a:gd name="T6" fmla="*/ 4 w 60"/>
                <a:gd name="T7" fmla="*/ 3 h 20"/>
                <a:gd name="T8" fmla="*/ 29 w 60"/>
                <a:gd name="T9" fmla="*/ 16 h 20"/>
                <a:gd name="T10" fmla="*/ 56 w 60"/>
                <a:gd name="T11" fmla="*/ 1 h 20"/>
                <a:gd name="T12" fmla="*/ 58 w 60"/>
                <a:gd name="T13" fmla="*/ 1 h 20"/>
                <a:gd name="T14" fmla="*/ 59 w 60"/>
                <a:gd name="T15" fmla="*/ 4 h 20"/>
                <a:gd name="T16" fmla="*/ 29 w 60"/>
                <a:gd name="T17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0">
                  <a:moveTo>
                    <a:pt x="29" y="20"/>
                  </a:moveTo>
                  <a:cubicBezTo>
                    <a:pt x="18" y="20"/>
                    <a:pt x="7" y="14"/>
                    <a:pt x="0" y="5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10" y="11"/>
                    <a:pt x="19" y="16"/>
                    <a:pt x="29" y="16"/>
                  </a:cubicBezTo>
                  <a:cubicBezTo>
                    <a:pt x="40" y="16"/>
                    <a:pt x="50" y="10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9" y="1"/>
                    <a:pt x="60" y="3"/>
                    <a:pt x="59" y="4"/>
                  </a:cubicBezTo>
                  <a:cubicBezTo>
                    <a:pt x="52" y="14"/>
                    <a:pt x="41" y="20"/>
                    <a:pt x="29" y="2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259"/>
            <p:cNvSpPr/>
            <p:nvPr/>
          </p:nvSpPr>
          <p:spPr bwMode="auto">
            <a:xfrm>
              <a:off x="4779" y="995"/>
              <a:ext cx="12" cy="60"/>
            </a:xfrm>
            <a:custGeom>
              <a:gdLst>
                <a:gd name="T0" fmla="*/ 2 w 5"/>
                <a:gd name="T1" fmla="*/ 25 h 25"/>
                <a:gd name="T2" fmla="*/ 2 w 5"/>
                <a:gd name="T3" fmla="*/ 25 h 25"/>
                <a:gd name="T4" fmla="*/ 0 w 5"/>
                <a:gd name="T5" fmla="*/ 23 h 25"/>
                <a:gd name="T6" fmla="*/ 1 w 5"/>
                <a:gd name="T7" fmla="*/ 2 h 25"/>
                <a:gd name="T8" fmla="*/ 3 w 5"/>
                <a:gd name="T9" fmla="*/ 0 h 25"/>
                <a:gd name="T10" fmla="*/ 5 w 5"/>
                <a:gd name="T11" fmla="*/ 2 h 25"/>
                <a:gd name="T12" fmla="*/ 4 w 5"/>
                <a:gd name="T13" fmla="*/ 23 h 25"/>
                <a:gd name="T14" fmla="*/ 2 w 5"/>
                <a:gd name="T15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5"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3" y="25"/>
                    <a:pt x="2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260"/>
            <p:cNvSpPr/>
            <p:nvPr/>
          </p:nvSpPr>
          <p:spPr bwMode="auto">
            <a:xfrm>
              <a:off x="4779" y="998"/>
              <a:ext cx="31" cy="36"/>
            </a:xfrm>
            <a:custGeom>
              <a:gdLst>
                <a:gd name="T0" fmla="*/ 3 w 13"/>
                <a:gd name="T1" fmla="*/ 15 h 15"/>
                <a:gd name="T2" fmla="*/ 2 w 13"/>
                <a:gd name="T3" fmla="*/ 14 h 15"/>
                <a:gd name="T4" fmla="*/ 1 w 13"/>
                <a:gd name="T5" fmla="*/ 11 h 15"/>
                <a:gd name="T6" fmla="*/ 9 w 13"/>
                <a:gd name="T7" fmla="*/ 1 h 15"/>
                <a:gd name="T8" fmla="*/ 11 w 13"/>
                <a:gd name="T9" fmla="*/ 0 h 15"/>
                <a:gd name="T10" fmla="*/ 12 w 13"/>
                <a:gd name="T11" fmla="*/ 3 h 15"/>
                <a:gd name="T12" fmla="*/ 4 w 13"/>
                <a:gd name="T13" fmla="*/ 14 h 15"/>
                <a:gd name="T14" fmla="*/ 3 w 13"/>
                <a:gd name="T15" fmla="*/ 15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cubicBezTo>
                    <a:pt x="2" y="15"/>
                    <a:pt x="2" y="14"/>
                    <a:pt x="2" y="14"/>
                  </a:cubicBezTo>
                  <a:cubicBezTo>
                    <a:pt x="1" y="14"/>
                    <a:pt x="0" y="12"/>
                    <a:pt x="1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1" y="0"/>
                    <a:pt x="11" y="0"/>
                  </a:cubicBezTo>
                  <a:cubicBezTo>
                    <a:pt x="12" y="1"/>
                    <a:pt x="13" y="2"/>
                    <a:pt x="12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3" y="15"/>
                    <a:pt x="3" y="1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261"/>
            <p:cNvSpPr/>
            <p:nvPr/>
          </p:nvSpPr>
          <p:spPr bwMode="auto">
            <a:xfrm>
              <a:off x="4755" y="995"/>
              <a:ext cx="14" cy="60"/>
            </a:xfrm>
            <a:custGeom>
              <a:gdLst>
                <a:gd name="T0" fmla="*/ 4 w 6"/>
                <a:gd name="T1" fmla="*/ 25 h 25"/>
                <a:gd name="T2" fmla="*/ 2 w 6"/>
                <a:gd name="T3" fmla="*/ 23 h 25"/>
                <a:gd name="T4" fmla="*/ 0 w 6"/>
                <a:gd name="T5" fmla="*/ 2 h 25"/>
                <a:gd name="T6" fmla="*/ 1 w 6"/>
                <a:gd name="T7" fmla="*/ 0 h 25"/>
                <a:gd name="T8" fmla="*/ 4 w 6"/>
                <a:gd name="T9" fmla="*/ 2 h 25"/>
                <a:gd name="T10" fmla="*/ 6 w 6"/>
                <a:gd name="T11" fmla="*/ 23 h 25"/>
                <a:gd name="T12" fmla="*/ 4 w 6"/>
                <a:gd name="T13" fmla="*/ 25 h 25"/>
                <a:gd name="T14" fmla="*/ 4 w 6"/>
                <a:gd name="T15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5">
                  <a:moveTo>
                    <a:pt x="4" y="25"/>
                  </a:moveTo>
                  <a:cubicBezTo>
                    <a:pt x="3" y="25"/>
                    <a:pt x="2" y="24"/>
                    <a:pt x="2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Oval 262"/>
            <p:cNvSpPr>
              <a:spLocks noChangeArrowheads="1"/>
            </p:cNvSpPr>
            <p:nvPr/>
          </p:nvSpPr>
          <p:spPr bwMode="auto">
            <a:xfrm>
              <a:off x="4750" y="1203"/>
              <a:ext cx="38" cy="38"/>
            </a:xfrm>
            <a:prstGeom prst="ellipse">
              <a:avLst/>
            </a:pr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263"/>
            <p:cNvSpPr/>
            <p:nvPr/>
          </p:nvSpPr>
          <p:spPr bwMode="auto">
            <a:xfrm>
              <a:off x="4750" y="1226"/>
              <a:ext cx="36" cy="53"/>
            </a:xfrm>
            <a:custGeom>
              <a:gdLst>
                <a:gd name="T0" fmla="*/ 0 w 36"/>
                <a:gd name="T1" fmla="*/ 0 h 53"/>
                <a:gd name="T2" fmla="*/ 19 w 36"/>
                <a:gd name="T3" fmla="*/ 53 h 53"/>
                <a:gd name="T4" fmla="*/ 36 w 36"/>
                <a:gd name="T5" fmla="*/ 0 h 53"/>
                <a:gd name="T6" fmla="*/ 0 w 36"/>
                <a:gd name="T7" fmla="*/ 0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2">
                  <a:moveTo>
                    <a:pt x="0" y="0"/>
                  </a:moveTo>
                  <a:lnTo>
                    <a:pt x="19" y="53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Oval 264"/>
            <p:cNvSpPr>
              <a:spLocks noChangeArrowheads="1"/>
            </p:cNvSpPr>
            <p:nvPr/>
          </p:nvSpPr>
          <p:spPr bwMode="auto">
            <a:xfrm>
              <a:off x="4529" y="1434"/>
              <a:ext cx="38" cy="38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Oval 265"/>
            <p:cNvSpPr>
              <a:spLocks noChangeArrowheads="1"/>
            </p:cNvSpPr>
            <p:nvPr/>
          </p:nvSpPr>
          <p:spPr bwMode="auto">
            <a:xfrm>
              <a:off x="4969" y="1434"/>
              <a:ext cx="39" cy="38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266"/>
            <p:cNvSpPr/>
            <p:nvPr/>
          </p:nvSpPr>
          <p:spPr bwMode="auto">
            <a:xfrm>
              <a:off x="4317" y="1315"/>
              <a:ext cx="248" cy="152"/>
            </a:xfrm>
            <a:custGeom>
              <a:gdLst>
                <a:gd name="T0" fmla="*/ 97 w 104"/>
                <a:gd name="T1" fmla="*/ 64 h 64"/>
                <a:gd name="T2" fmla="*/ 94 w 104"/>
                <a:gd name="T3" fmla="*/ 63 h 64"/>
                <a:gd name="T4" fmla="*/ 4 w 104"/>
                <a:gd name="T5" fmla="*/ 12 h 64"/>
                <a:gd name="T6" fmla="*/ 2 w 104"/>
                <a:gd name="T7" fmla="*/ 4 h 64"/>
                <a:gd name="T8" fmla="*/ 10 w 104"/>
                <a:gd name="T9" fmla="*/ 2 h 64"/>
                <a:gd name="T10" fmla="*/ 100 w 104"/>
                <a:gd name="T11" fmla="*/ 53 h 64"/>
                <a:gd name="T12" fmla="*/ 102 w 104"/>
                <a:gd name="T13" fmla="*/ 61 h 64"/>
                <a:gd name="T14" fmla="*/ 97 w 104"/>
                <a:gd name="T15" fmla="*/ 64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97" y="64"/>
                  </a:moveTo>
                  <a:cubicBezTo>
                    <a:pt x="96" y="64"/>
                    <a:pt x="95" y="64"/>
                    <a:pt x="94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103" y="54"/>
                    <a:pt x="104" y="58"/>
                    <a:pt x="102" y="61"/>
                  </a:cubicBezTo>
                  <a:cubicBezTo>
                    <a:pt x="101" y="63"/>
                    <a:pt x="99" y="64"/>
                    <a:pt x="97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267"/>
            <p:cNvSpPr/>
            <p:nvPr/>
          </p:nvSpPr>
          <p:spPr bwMode="auto">
            <a:xfrm>
              <a:off x="4350" y="1274"/>
              <a:ext cx="60" cy="102"/>
            </a:xfrm>
            <a:custGeom>
              <a:gdLst>
                <a:gd name="T0" fmla="*/ 18 w 25"/>
                <a:gd name="T1" fmla="*/ 43 h 43"/>
                <a:gd name="T2" fmla="*/ 12 w 25"/>
                <a:gd name="T3" fmla="*/ 39 h 43"/>
                <a:gd name="T4" fmla="*/ 2 w 25"/>
                <a:gd name="T5" fmla="*/ 8 h 43"/>
                <a:gd name="T6" fmla="*/ 5 w 25"/>
                <a:gd name="T7" fmla="*/ 1 h 43"/>
                <a:gd name="T8" fmla="*/ 13 w 25"/>
                <a:gd name="T9" fmla="*/ 5 h 43"/>
                <a:gd name="T10" fmla="*/ 24 w 25"/>
                <a:gd name="T11" fmla="*/ 35 h 43"/>
                <a:gd name="T12" fmla="*/ 20 w 25"/>
                <a:gd name="T13" fmla="*/ 43 h 43"/>
                <a:gd name="T14" fmla="*/ 18 w 25"/>
                <a:gd name="T1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8" y="43"/>
                  </a:moveTo>
                  <a:cubicBezTo>
                    <a:pt x="15" y="43"/>
                    <a:pt x="13" y="42"/>
                    <a:pt x="12" y="3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2" y="1"/>
                    <a:pt x="13" y="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8"/>
                    <a:pt x="23" y="42"/>
                    <a:pt x="20" y="43"/>
                  </a:cubicBezTo>
                  <a:cubicBezTo>
                    <a:pt x="19" y="43"/>
                    <a:pt x="18" y="43"/>
                    <a:pt x="18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268"/>
            <p:cNvSpPr/>
            <p:nvPr/>
          </p:nvSpPr>
          <p:spPr bwMode="auto">
            <a:xfrm>
              <a:off x="4974" y="1315"/>
              <a:ext cx="245" cy="152"/>
            </a:xfrm>
            <a:custGeom>
              <a:gdLst>
                <a:gd name="T0" fmla="*/ 6 w 103"/>
                <a:gd name="T1" fmla="*/ 64 h 64"/>
                <a:gd name="T2" fmla="*/ 1 w 103"/>
                <a:gd name="T3" fmla="*/ 61 h 64"/>
                <a:gd name="T4" fmla="*/ 3 w 103"/>
                <a:gd name="T5" fmla="*/ 53 h 64"/>
                <a:gd name="T6" fmla="*/ 93 w 103"/>
                <a:gd name="T7" fmla="*/ 2 h 64"/>
                <a:gd name="T8" fmla="*/ 102 w 103"/>
                <a:gd name="T9" fmla="*/ 4 h 64"/>
                <a:gd name="T10" fmla="*/ 99 w 103"/>
                <a:gd name="T11" fmla="*/ 12 h 64"/>
                <a:gd name="T12" fmla="*/ 9 w 103"/>
                <a:gd name="T13" fmla="*/ 63 h 64"/>
                <a:gd name="T14" fmla="*/ 6 w 103"/>
                <a:gd name="T15" fmla="*/ 64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4">
                  <a:moveTo>
                    <a:pt x="6" y="64"/>
                  </a:moveTo>
                  <a:cubicBezTo>
                    <a:pt x="4" y="64"/>
                    <a:pt x="2" y="63"/>
                    <a:pt x="1" y="61"/>
                  </a:cubicBezTo>
                  <a:cubicBezTo>
                    <a:pt x="0" y="58"/>
                    <a:pt x="1" y="54"/>
                    <a:pt x="3" y="53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6" y="0"/>
                    <a:pt x="100" y="1"/>
                    <a:pt x="102" y="4"/>
                  </a:cubicBezTo>
                  <a:cubicBezTo>
                    <a:pt x="103" y="7"/>
                    <a:pt x="102" y="11"/>
                    <a:pt x="99" y="1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7" y="64"/>
                    <a:pt x="6" y="64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269"/>
            <p:cNvSpPr/>
            <p:nvPr/>
          </p:nvSpPr>
          <p:spPr bwMode="auto">
            <a:xfrm>
              <a:off x="5129" y="1274"/>
              <a:ext cx="57" cy="102"/>
            </a:xfrm>
            <a:custGeom>
              <a:gdLst>
                <a:gd name="T0" fmla="*/ 6 w 24"/>
                <a:gd name="T1" fmla="*/ 43 h 43"/>
                <a:gd name="T2" fmla="*/ 4 w 24"/>
                <a:gd name="T3" fmla="*/ 43 h 43"/>
                <a:gd name="T4" fmla="*/ 1 w 24"/>
                <a:gd name="T5" fmla="*/ 35 h 43"/>
                <a:gd name="T6" fmla="*/ 11 w 24"/>
                <a:gd name="T7" fmla="*/ 5 h 43"/>
                <a:gd name="T8" fmla="*/ 19 w 24"/>
                <a:gd name="T9" fmla="*/ 1 h 43"/>
                <a:gd name="T10" fmla="*/ 23 w 24"/>
                <a:gd name="T11" fmla="*/ 8 h 43"/>
                <a:gd name="T12" fmla="*/ 12 w 24"/>
                <a:gd name="T13" fmla="*/ 39 h 43"/>
                <a:gd name="T14" fmla="*/ 6 w 24"/>
                <a:gd name="T15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6" y="43"/>
                  </a:moveTo>
                  <a:cubicBezTo>
                    <a:pt x="6" y="43"/>
                    <a:pt x="5" y="43"/>
                    <a:pt x="4" y="43"/>
                  </a:cubicBezTo>
                  <a:cubicBezTo>
                    <a:pt x="1" y="42"/>
                    <a:pt x="0" y="38"/>
                    <a:pt x="1" y="3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1"/>
                    <a:pt x="16" y="0"/>
                    <a:pt x="19" y="1"/>
                  </a:cubicBezTo>
                  <a:cubicBezTo>
                    <a:pt x="22" y="2"/>
                    <a:pt x="24" y="5"/>
                    <a:pt x="23" y="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42"/>
                    <a:pt x="9" y="43"/>
                    <a:pt x="6" y="43"/>
                  </a:cubicBezTo>
                  <a:close/>
                </a:path>
              </a:pathLst>
            </a:custGeom>
            <a:solidFill>
              <a:srgbClr val="A97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2" name="Group 272"/>
          <p:cNvGrpSpPr>
            <a:grpSpLocks noChangeAspect="1"/>
          </p:cNvGrpSpPr>
          <p:nvPr/>
        </p:nvGrpSpPr>
        <p:grpSpPr>
          <a:xfrm>
            <a:off x="10028890" y="2351721"/>
            <a:ext cx="680906" cy="764895"/>
            <a:chOff x="6371" y="1595"/>
            <a:chExt cx="681" cy="765"/>
          </a:xfrm>
        </p:grpSpPr>
        <p:sp>
          <p:nvSpPr>
            <p:cNvPr id="335" name="Freeform 274"/>
            <p:cNvSpPr/>
            <p:nvPr/>
          </p:nvSpPr>
          <p:spPr bwMode="auto">
            <a:xfrm>
              <a:off x="6468" y="2053"/>
              <a:ext cx="134" cy="69"/>
            </a:xfrm>
            <a:custGeom>
              <a:gdLst>
                <a:gd name="T0" fmla="*/ 56 w 56"/>
                <a:gd name="T1" fmla="*/ 0 h 29"/>
                <a:gd name="T2" fmla="*/ 0 w 56"/>
                <a:gd name="T3" fmla="*/ 24 h 29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28">
                  <a:moveTo>
                    <a:pt x="56" y="0"/>
                  </a:moveTo>
                  <a:cubicBezTo>
                    <a:pt x="56" y="0"/>
                    <a:pt x="27" y="29"/>
                    <a:pt x="0" y="24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275"/>
            <p:cNvSpPr/>
            <p:nvPr/>
          </p:nvSpPr>
          <p:spPr bwMode="auto">
            <a:xfrm>
              <a:off x="6521" y="1669"/>
              <a:ext cx="455" cy="455"/>
            </a:xfrm>
            <a:custGeom>
              <a:gdLst>
                <a:gd name="T0" fmla="*/ 79 w 191"/>
                <a:gd name="T1" fmla="*/ 179 h 191"/>
                <a:gd name="T2" fmla="*/ 37 w 191"/>
                <a:gd name="T3" fmla="*/ 179 h 191"/>
                <a:gd name="T4" fmla="*/ 12 w 191"/>
                <a:gd name="T5" fmla="*/ 154 h 191"/>
                <a:gd name="T6" fmla="*/ 12 w 191"/>
                <a:gd name="T7" fmla="*/ 112 h 191"/>
                <a:gd name="T8" fmla="*/ 112 w 191"/>
                <a:gd name="T9" fmla="*/ 12 h 191"/>
                <a:gd name="T10" fmla="*/ 155 w 191"/>
                <a:gd name="T11" fmla="*/ 12 h 191"/>
                <a:gd name="T12" fmla="*/ 180 w 191"/>
                <a:gd name="T13" fmla="*/ 37 h 191"/>
                <a:gd name="T14" fmla="*/ 179 w 191"/>
                <a:gd name="T15" fmla="*/ 79 h 191"/>
                <a:gd name="T16" fmla="*/ 79 w 191"/>
                <a:gd name="T17" fmla="*/ 179 h 1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91">
                  <a:moveTo>
                    <a:pt x="79" y="179"/>
                  </a:moveTo>
                  <a:cubicBezTo>
                    <a:pt x="68" y="191"/>
                    <a:pt x="49" y="191"/>
                    <a:pt x="37" y="179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0" y="143"/>
                    <a:pt x="0" y="124"/>
                    <a:pt x="12" y="1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24" y="0"/>
                    <a:pt x="143" y="0"/>
                    <a:pt x="155" y="12"/>
                  </a:cubicBezTo>
                  <a:cubicBezTo>
                    <a:pt x="180" y="37"/>
                    <a:pt x="180" y="37"/>
                    <a:pt x="180" y="37"/>
                  </a:cubicBezTo>
                  <a:cubicBezTo>
                    <a:pt x="191" y="49"/>
                    <a:pt x="191" y="68"/>
                    <a:pt x="179" y="79"/>
                  </a:cubicBezTo>
                  <a:lnTo>
                    <a:pt x="79" y="179"/>
                  </a:lnTo>
                  <a:close/>
                </a:path>
              </a:pathLst>
            </a:custGeom>
            <a:solidFill>
              <a:srgbClr val="DE4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276"/>
            <p:cNvSpPr/>
            <p:nvPr/>
          </p:nvSpPr>
          <p:spPr bwMode="auto">
            <a:xfrm>
              <a:off x="6726" y="1712"/>
              <a:ext cx="245" cy="141"/>
            </a:xfrm>
            <a:custGeom>
              <a:gdLst>
                <a:gd name="T0" fmla="*/ 0 w 103"/>
                <a:gd name="T1" fmla="*/ 20 h 59"/>
                <a:gd name="T2" fmla="*/ 95 w 103"/>
                <a:gd name="T3" fmla="*/ 59 h 59"/>
                <a:gd name="T4" fmla="*/ 102 w 103"/>
                <a:gd name="T5" fmla="*/ 34 h 59"/>
                <a:gd name="T6" fmla="*/ 20 w 103"/>
                <a:gd name="T7" fmla="*/ 0 h 59"/>
                <a:gd name="T8" fmla="*/ 0 w 103"/>
                <a:gd name="T9" fmla="*/ 20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9">
                  <a:moveTo>
                    <a:pt x="0" y="20"/>
                  </a:moveTo>
                  <a:cubicBezTo>
                    <a:pt x="95" y="59"/>
                    <a:pt x="95" y="59"/>
                    <a:pt x="95" y="59"/>
                  </a:cubicBezTo>
                  <a:cubicBezTo>
                    <a:pt x="101" y="52"/>
                    <a:pt x="103" y="42"/>
                    <a:pt x="102" y="34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277"/>
            <p:cNvSpPr/>
            <p:nvPr/>
          </p:nvSpPr>
          <p:spPr bwMode="auto">
            <a:xfrm>
              <a:off x="6626" y="1810"/>
              <a:ext cx="276" cy="143"/>
            </a:xfrm>
            <a:custGeom>
              <a:gdLst>
                <a:gd name="T0" fmla="*/ 0 w 276"/>
                <a:gd name="T1" fmla="*/ 47 h 143"/>
                <a:gd name="T2" fmla="*/ 228 w 276"/>
                <a:gd name="T3" fmla="*/ 143 h 143"/>
                <a:gd name="T4" fmla="*/ 276 w 276"/>
                <a:gd name="T5" fmla="*/ 95 h 143"/>
                <a:gd name="T6" fmla="*/ 47 w 276"/>
                <a:gd name="T7" fmla="*/ 0 h 143"/>
                <a:gd name="T8" fmla="*/ 0 w 276"/>
                <a:gd name="T9" fmla="*/ 47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43">
                  <a:moveTo>
                    <a:pt x="0" y="47"/>
                  </a:moveTo>
                  <a:lnTo>
                    <a:pt x="228" y="143"/>
                  </a:lnTo>
                  <a:lnTo>
                    <a:pt x="276" y="95"/>
                  </a:lnTo>
                  <a:lnTo>
                    <a:pt x="47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278"/>
            <p:cNvSpPr/>
            <p:nvPr/>
          </p:nvSpPr>
          <p:spPr bwMode="auto">
            <a:xfrm>
              <a:off x="6533" y="1910"/>
              <a:ext cx="269" cy="140"/>
            </a:xfrm>
            <a:custGeom>
              <a:gdLst>
                <a:gd name="T0" fmla="*/ 113 w 113"/>
                <a:gd name="T1" fmla="*/ 39 h 59"/>
                <a:gd name="T2" fmla="*/ 18 w 113"/>
                <a:gd name="T3" fmla="*/ 0 h 59"/>
                <a:gd name="T4" fmla="*/ 7 w 113"/>
                <a:gd name="T5" fmla="*/ 11 h 59"/>
                <a:gd name="T6" fmla="*/ 0 w 113"/>
                <a:gd name="T7" fmla="*/ 21 h 59"/>
                <a:gd name="T8" fmla="*/ 93 w 113"/>
                <a:gd name="T9" fmla="*/ 59 h 59"/>
                <a:gd name="T10" fmla="*/ 113 w 113"/>
                <a:gd name="T11" fmla="*/ 39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9">
                  <a:moveTo>
                    <a:pt x="113" y="39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4" y="14"/>
                    <a:pt x="2" y="17"/>
                    <a:pt x="0" y="21"/>
                  </a:cubicBezTo>
                  <a:cubicBezTo>
                    <a:pt x="93" y="59"/>
                    <a:pt x="93" y="59"/>
                    <a:pt x="93" y="59"/>
                  </a:cubicBezTo>
                  <a:lnTo>
                    <a:pt x="11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279"/>
            <p:cNvSpPr/>
            <p:nvPr/>
          </p:nvSpPr>
          <p:spPr bwMode="auto">
            <a:xfrm>
              <a:off x="6552" y="2041"/>
              <a:ext cx="150" cy="83"/>
            </a:xfrm>
            <a:custGeom>
              <a:gdLst>
                <a:gd name="T0" fmla="*/ 0 w 63"/>
                <a:gd name="T1" fmla="*/ 0 h 35"/>
                <a:gd name="T2" fmla="*/ 24 w 63"/>
                <a:gd name="T3" fmla="*/ 23 h 35"/>
                <a:gd name="T4" fmla="*/ 63 w 63"/>
                <a:gd name="T5" fmla="*/ 26 h 35"/>
                <a:gd name="T6" fmla="*/ 0 w 63"/>
                <a:gd name="T7" fmla="*/ 0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5">
                  <a:moveTo>
                    <a:pt x="0" y="0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35" y="34"/>
                    <a:pt x="52" y="35"/>
                    <a:pt x="63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280"/>
            <p:cNvSpPr/>
            <p:nvPr/>
          </p:nvSpPr>
          <p:spPr bwMode="auto">
            <a:xfrm>
              <a:off x="6764" y="1595"/>
              <a:ext cx="288" cy="288"/>
            </a:xfrm>
            <a:custGeom>
              <a:gdLst>
                <a:gd name="T0" fmla="*/ 7 w 121"/>
                <a:gd name="T1" fmla="*/ 33 h 121"/>
                <a:gd name="T2" fmla="*/ 1 w 121"/>
                <a:gd name="T3" fmla="*/ 28 h 121"/>
                <a:gd name="T4" fmla="*/ 0 w 121"/>
                <a:gd name="T5" fmla="*/ 24 h 121"/>
                <a:gd name="T6" fmla="*/ 0 w 121"/>
                <a:gd name="T7" fmla="*/ 24 h 121"/>
                <a:gd name="T8" fmla="*/ 0 w 121"/>
                <a:gd name="T9" fmla="*/ 24 h 121"/>
                <a:gd name="T10" fmla="*/ 0 w 121"/>
                <a:gd name="T11" fmla="*/ 23 h 121"/>
                <a:gd name="T12" fmla="*/ 7 w 121"/>
                <a:gd name="T13" fmla="*/ 16 h 121"/>
                <a:gd name="T14" fmla="*/ 114 w 121"/>
                <a:gd name="T15" fmla="*/ 0 h 121"/>
                <a:gd name="T16" fmla="*/ 115 w 121"/>
                <a:gd name="T17" fmla="*/ 0 h 121"/>
                <a:gd name="T18" fmla="*/ 117 w 121"/>
                <a:gd name="T19" fmla="*/ 0 h 121"/>
                <a:gd name="T20" fmla="*/ 117 w 121"/>
                <a:gd name="T21" fmla="*/ 0 h 121"/>
                <a:gd name="T22" fmla="*/ 118 w 121"/>
                <a:gd name="T23" fmla="*/ 0 h 121"/>
                <a:gd name="T24" fmla="*/ 118 w 121"/>
                <a:gd name="T25" fmla="*/ 0 h 121"/>
                <a:gd name="T26" fmla="*/ 119 w 121"/>
                <a:gd name="T27" fmla="*/ 1 h 121"/>
                <a:gd name="T28" fmla="*/ 119 w 121"/>
                <a:gd name="T29" fmla="*/ 1 h 121"/>
                <a:gd name="T30" fmla="*/ 120 w 121"/>
                <a:gd name="T31" fmla="*/ 2 h 121"/>
                <a:gd name="T32" fmla="*/ 120 w 121"/>
                <a:gd name="T33" fmla="*/ 2 h 121"/>
                <a:gd name="T34" fmla="*/ 120 w 121"/>
                <a:gd name="T35" fmla="*/ 2 h 121"/>
                <a:gd name="T36" fmla="*/ 120 w 121"/>
                <a:gd name="T37" fmla="*/ 3 h 121"/>
                <a:gd name="T38" fmla="*/ 120 w 121"/>
                <a:gd name="T39" fmla="*/ 3 h 121"/>
                <a:gd name="T40" fmla="*/ 121 w 121"/>
                <a:gd name="T41" fmla="*/ 6 h 121"/>
                <a:gd name="T42" fmla="*/ 121 w 121"/>
                <a:gd name="T43" fmla="*/ 6 h 121"/>
                <a:gd name="T44" fmla="*/ 104 w 121"/>
                <a:gd name="T45" fmla="*/ 113 h 121"/>
                <a:gd name="T46" fmla="*/ 104 w 121"/>
                <a:gd name="T47" fmla="*/ 115 h 121"/>
                <a:gd name="T48" fmla="*/ 104 w 121"/>
                <a:gd name="T49" fmla="*/ 115 h 121"/>
                <a:gd name="T50" fmla="*/ 103 w 121"/>
                <a:gd name="T51" fmla="*/ 116 h 121"/>
                <a:gd name="T52" fmla="*/ 103 w 121"/>
                <a:gd name="T53" fmla="*/ 117 h 121"/>
                <a:gd name="T54" fmla="*/ 102 w 121"/>
                <a:gd name="T55" fmla="*/ 117 h 121"/>
                <a:gd name="T56" fmla="*/ 102 w 121"/>
                <a:gd name="T57" fmla="*/ 118 h 121"/>
                <a:gd name="T58" fmla="*/ 102 w 121"/>
                <a:gd name="T59" fmla="*/ 118 h 121"/>
                <a:gd name="T60" fmla="*/ 102 w 121"/>
                <a:gd name="T61" fmla="*/ 118 h 121"/>
                <a:gd name="T62" fmla="*/ 92 w 121"/>
                <a:gd name="T63" fmla="*/ 119 h 121"/>
                <a:gd name="T64" fmla="*/ 86 w 121"/>
                <a:gd name="T65" fmla="*/ 112 h 121"/>
                <a:gd name="T66" fmla="*/ 7 w 121"/>
                <a:gd name="T67" fmla="*/ 33 h 1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0" h="120">
                  <a:moveTo>
                    <a:pt x="7" y="33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0"/>
                    <a:pt x="4" y="16"/>
                    <a:pt x="7" y="16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15" y="0"/>
                    <a:pt x="115" y="0"/>
                  </a:cubicBezTo>
                  <a:cubicBezTo>
                    <a:pt x="116" y="0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9" y="1"/>
                    <a:pt x="119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4"/>
                    <a:pt x="121" y="5"/>
                    <a:pt x="121" y="6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4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103" y="117"/>
                    <a:pt x="102" y="117"/>
                    <a:pt x="102" y="117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99" y="121"/>
                    <a:pt x="95" y="121"/>
                    <a:pt x="92" y="119"/>
                  </a:cubicBezTo>
                  <a:cubicBezTo>
                    <a:pt x="86" y="112"/>
                    <a:pt x="86" y="112"/>
                    <a:pt x="86" y="112"/>
                  </a:cubicBezTo>
                  <a:lnTo>
                    <a:pt x="7" y="33"/>
                  </a:lnTo>
                  <a:close/>
                </a:path>
              </a:pathLst>
            </a:custGeom>
            <a:solidFill>
              <a:srgbClr val="DE4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281"/>
            <p:cNvSpPr/>
            <p:nvPr/>
          </p:nvSpPr>
          <p:spPr bwMode="auto">
            <a:xfrm>
              <a:off x="6371" y="2060"/>
              <a:ext cx="112" cy="90"/>
            </a:xfrm>
            <a:custGeom>
              <a:gdLst>
                <a:gd name="T0" fmla="*/ 9 w 47"/>
                <a:gd name="T1" fmla="*/ 13 h 38"/>
                <a:gd name="T2" fmla="*/ 15 w 47"/>
                <a:gd name="T3" fmla="*/ 11 h 38"/>
                <a:gd name="T4" fmla="*/ 21 w 47"/>
                <a:gd name="T5" fmla="*/ 11 h 38"/>
                <a:gd name="T6" fmla="*/ 11 w 47"/>
                <a:gd name="T7" fmla="*/ 17 h 38"/>
                <a:gd name="T8" fmla="*/ 0 w 47"/>
                <a:gd name="T9" fmla="*/ 20 h 38"/>
                <a:gd name="T10" fmla="*/ 31 w 47"/>
                <a:gd name="T11" fmla="*/ 35 h 38"/>
                <a:gd name="T12" fmla="*/ 31 w 47"/>
                <a:gd name="T13" fmla="*/ 35 h 38"/>
                <a:gd name="T14" fmla="*/ 46 w 47"/>
                <a:gd name="T15" fmla="*/ 16 h 38"/>
                <a:gd name="T16" fmla="*/ 27 w 47"/>
                <a:gd name="T17" fmla="*/ 1 h 38"/>
                <a:gd name="T18" fmla="*/ 9 w 47"/>
                <a:gd name="T19" fmla="*/ 13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38">
                  <a:moveTo>
                    <a:pt x="9" y="13"/>
                  </a:moveTo>
                  <a:cubicBezTo>
                    <a:pt x="9" y="13"/>
                    <a:pt x="12" y="12"/>
                    <a:pt x="15" y="11"/>
                  </a:cubicBezTo>
                  <a:cubicBezTo>
                    <a:pt x="18" y="11"/>
                    <a:pt x="21" y="11"/>
                    <a:pt x="21" y="11"/>
                  </a:cubicBezTo>
                  <a:cubicBezTo>
                    <a:pt x="21" y="11"/>
                    <a:pt x="17" y="15"/>
                    <a:pt x="11" y="17"/>
                  </a:cubicBezTo>
                  <a:cubicBezTo>
                    <a:pt x="5" y="20"/>
                    <a:pt x="0" y="20"/>
                    <a:pt x="0" y="20"/>
                  </a:cubicBezTo>
                  <a:cubicBezTo>
                    <a:pt x="14" y="38"/>
                    <a:pt x="30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40" y="34"/>
                    <a:pt x="47" y="26"/>
                    <a:pt x="46" y="16"/>
                  </a:cubicBezTo>
                  <a:cubicBezTo>
                    <a:pt x="45" y="7"/>
                    <a:pt x="36" y="0"/>
                    <a:pt x="27" y="1"/>
                  </a:cubicBezTo>
                  <a:cubicBezTo>
                    <a:pt x="17" y="2"/>
                    <a:pt x="9" y="13"/>
                    <a:pt x="9" y="13"/>
                  </a:cubicBezTo>
                  <a:close/>
                </a:path>
              </a:pathLst>
            </a:custGeom>
            <a:solidFill>
              <a:srgbClr val="F15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282"/>
            <p:cNvSpPr/>
            <p:nvPr/>
          </p:nvSpPr>
          <p:spPr bwMode="auto">
            <a:xfrm>
              <a:off x="6371" y="2065"/>
              <a:ext cx="100" cy="85"/>
            </a:xfrm>
            <a:custGeom>
              <a:gdLst>
                <a:gd name="T0" fmla="*/ 23 w 42"/>
                <a:gd name="T1" fmla="*/ 1 h 36"/>
                <a:gd name="T2" fmla="*/ 19 w 42"/>
                <a:gd name="T3" fmla="*/ 2 h 36"/>
                <a:gd name="T4" fmla="*/ 9 w 42"/>
                <a:gd name="T5" fmla="*/ 11 h 36"/>
                <a:gd name="T6" fmla="*/ 15 w 42"/>
                <a:gd name="T7" fmla="*/ 9 h 36"/>
                <a:gd name="T8" fmla="*/ 21 w 42"/>
                <a:gd name="T9" fmla="*/ 9 h 36"/>
                <a:gd name="T10" fmla="*/ 11 w 42"/>
                <a:gd name="T11" fmla="*/ 15 h 36"/>
                <a:gd name="T12" fmla="*/ 0 w 42"/>
                <a:gd name="T13" fmla="*/ 18 h 36"/>
                <a:gd name="T14" fmla="*/ 31 w 42"/>
                <a:gd name="T15" fmla="*/ 33 h 36"/>
                <a:gd name="T16" fmla="*/ 31 w 42"/>
                <a:gd name="T17" fmla="*/ 33 h 36"/>
                <a:gd name="T18" fmla="*/ 34 w 42"/>
                <a:gd name="T19" fmla="*/ 33 h 36"/>
                <a:gd name="T20" fmla="*/ 42 w 42"/>
                <a:gd name="T21" fmla="*/ 16 h 36"/>
                <a:gd name="T22" fmla="*/ 23 w 42"/>
                <a:gd name="T23" fmla="*/ 1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3" y="1"/>
                  </a:moveTo>
                  <a:cubicBezTo>
                    <a:pt x="22" y="1"/>
                    <a:pt x="21" y="2"/>
                    <a:pt x="19" y="2"/>
                  </a:cubicBezTo>
                  <a:cubicBezTo>
                    <a:pt x="14" y="5"/>
                    <a:pt x="9" y="11"/>
                    <a:pt x="9" y="11"/>
                  </a:cubicBezTo>
                  <a:cubicBezTo>
                    <a:pt x="9" y="11"/>
                    <a:pt x="12" y="10"/>
                    <a:pt x="15" y="9"/>
                  </a:cubicBezTo>
                  <a:cubicBezTo>
                    <a:pt x="18" y="9"/>
                    <a:pt x="21" y="9"/>
                    <a:pt x="21" y="9"/>
                  </a:cubicBezTo>
                  <a:cubicBezTo>
                    <a:pt x="21" y="9"/>
                    <a:pt x="17" y="13"/>
                    <a:pt x="11" y="15"/>
                  </a:cubicBezTo>
                  <a:cubicBezTo>
                    <a:pt x="5" y="18"/>
                    <a:pt x="0" y="18"/>
                    <a:pt x="0" y="18"/>
                  </a:cubicBezTo>
                  <a:cubicBezTo>
                    <a:pt x="14" y="36"/>
                    <a:pt x="30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3" y="33"/>
                    <a:pt x="34" y="33"/>
                  </a:cubicBezTo>
                  <a:cubicBezTo>
                    <a:pt x="39" y="29"/>
                    <a:pt x="42" y="23"/>
                    <a:pt x="42" y="16"/>
                  </a:cubicBezTo>
                  <a:cubicBezTo>
                    <a:pt x="41" y="7"/>
                    <a:pt x="32" y="0"/>
                    <a:pt x="23" y="1"/>
                  </a:cubicBezTo>
                  <a:close/>
                </a:path>
              </a:pathLst>
            </a:custGeom>
            <a:solidFill>
              <a:srgbClr val="FBB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283"/>
            <p:cNvSpPr/>
            <p:nvPr/>
          </p:nvSpPr>
          <p:spPr bwMode="auto">
            <a:xfrm>
              <a:off x="6466" y="2031"/>
              <a:ext cx="329" cy="329"/>
            </a:xfrm>
            <a:custGeom>
              <a:gdLst>
                <a:gd name="T0" fmla="*/ 9 w 138"/>
                <a:gd name="T1" fmla="*/ 136 h 138"/>
                <a:gd name="T2" fmla="*/ 2 w 138"/>
                <a:gd name="T3" fmla="*/ 136 h 138"/>
                <a:gd name="T4" fmla="*/ 2 w 138"/>
                <a:gd name="T5" fmla="*/ 136 h 138"/>
                <a:gd name="T6" fmla="*/ 2 w 138"/>
                <a:gd name="T7" fmla="*/ 128 h 138"/>
                <a:gd name="T8" fmla="*/ 128 w 138"/>
                <a:gd name="T9" fmla="*/ 2 h 138"/>
                <a:gd name="T10" fmla="*/ 136 w 138"/>
                <a:gd name="T11" fmla="*/ 2 h 138"/>
                <a:gd name="T12" fmla="*/ 136 w 138"/>
                <a:gd name="T13" fmla="*/ 2 h 138"/>
                <a:gd name="T14" fmla="*/ 136 w 138"/>
                <a:gd name="T15" fmla="*/ 10 h 138"/>
                <a:gd name="T16" fmla="*/ 9 w 138"/>
                <a:gd name="T17" fmla="*/ 136 h 1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9" y="136"/>
                  </a:moveTo>
                  <a:cubicBezTo>
                    <a:pt x="7" y="138"/>
                    <a:pt x="4" y="138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0" y="134"/>
                    <a:pt x="0" y="131"/>
                    <a:pt x="2" y="128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30" y="0"/>
                    <a:pt x="133" y="0"/>
                    <a:pt x="136" y="2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8" y="4"/>
                    <a:pt x="138" y="8"/>
                    <a:pt x="136" y="10"/>
                  </a:cubicBezTo>
                  <a:lnTo>
                    <a:pt x="9" y="136"/>
                  </a:lnTo>
                  <a:close/>
                </a:path>
              </a:pathLst>
            </a:custGeom>
            <a:solidFill>
              <a:srgbClr val="C49A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284"/>
            <p:cNvSpPr/>
            <p:nvPr/>
          </p:nvSpPr>
          <p:spPr bwMode="auto">
            <a:xfrm>
              <a:off x="6556" y="1693"/>
              <a:ext cx="31" cy="28"/>
            </a:xfrm>
            <a:custGeom>
              <a:gdLst>
                <a:gd name="T0" fmla="*/ 17 w 31"/>
                <a:gd name="T1" fmla="*/ 0 h 28"/>
                <a:gd name="T2" fmla="*/ 19 w 31"/>
                <a:gd name="T3" fmla="*/ 12 h 28"/>
                <a:gd name="T4" fmla="*/ 31 w 31"/>
                <a:gd name="T5" fmla="*/ 12 h 28"/>
                <a:gd name="T6" fmla="*/ 22 w 31"/>
                <a:gd name="T7" fmla="*/ 17 h 28"/>
                <a:gd name="T8" fmla="*/ 27 w 31"/>
                <a:gd name="T9" fmla="*/ 28 h 28"/>
                <a:gd name="T10" fmla="*/ 17 w 31"/>
                <a:gd name="T11" fmla="*/ 21 h 28"/>
                <a:gd name="T12" fmla="*/ 8 w 31"/>
                <a:gd name="T13" fmla="*/ 28 h 28"/>
                <a:gd name="T14" fmla="*/ 10 w 31"/>
                <a:gd name="T15" fmla="*/ 17 h 28"/>
                <a:gd name="T16" fmla="*/ 0 w 31"/>
                <a:gd name="T17" fmla="*/ 12 h 28"/>
                <a:gd name="T18" fmla="*/ 12 w 31"/>
                <a:gd name="T19" fmla="*/ 12 h 28"/>
                <a:gd name="T20" fmla="*/ 17 w 31"/>
                <a:gd name="T21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2" y="17"/>
                  </a:lnTo>
                  <a:lnTo>
                    <a:pt x="27" y="28"/>
                  </a:lnTo>
                  <a:lnTo>
                    <a:pt x="17" y="21"/>
                  </a:lnTo>
                  <a:lnTo>
                    <a:pt x="8" y="28"/>
                  </a:lnTo>
                  <a:lnTo>
                    <a:pt x="10" y="17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285"/>
            <p:cNvSpPr/>
            <p:nvPr/>
          </p:nvSpPr>
          <p:spPr bwMode="auto">
            <a:xfrm>
              <a:off x="6416" y="1750"/>
              <a:ext cx="28" cy="29"/>
            </a:xfrm>
            <a:custGeom>
              <a:gdLst>
                <a:gd name="T0" fmla="*/ 14 w 28"/>
                <a:gd name="T1" fmla="*/ 0 h 29"/>
                <a:gd name="T2" fmla="*/ 19 w 28"/>
                <a:gd name="T3" fmla="*/ 12 h 29"/>
                <a:gd name="T4" fmla="*/ 28 w 28"/>
                <a:gd name="T5" fmla="*/ 12 h 29"/>
                <a:gd name="T6" fmla="*/ 19 w 28"/>
                <a:gd name="T7" fmla="*/ 19 h 29"/>
                <a:gd name="T8" fmla="*/ 24 w 28"/>
                <a:gd name="T9" fmla="*/ 29 h 29"/>
                <a:gd name="T10" fmla="*/ 14 w 28"/>
                <a:gd name="T11" fmla="*/ 24 h 29"/>
                <a:gd name="T12" fmla="*/ 5 w 28"/>
                <a:gd name="T13" fmla="*/ 29 h 29"/>
                <a:gd name="T14" fmla="*/ 9 w 28"/>
                <a:gd name="T15" fmla="*/ 19 h 29"/>
                <a:gd name="T16" fmla="*/ 0 w 28"/>
                <a:gd name="T17" fmla="*/ 12 h 29"/>
                <a:gd name="T18" fmla="*/ 12 w 28"/>
                <a:gd name="T19" fmla="*/ 12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9" y="12"/>
                  </a:lnTo>
                  <a:lnTo>
                    <a:pt x="28" y="12"/>
                  </a:lnTo>
                  <a:lnTo>
                    <a:pt x="19" y="19"/>
                  </a:lnTo>
                  <a:lnTo>
                    <a:pt x="24" y="29"/>
                  </a:lnTo>
                  <a:lnTo>
                    <a:pt x="14" y="24"/>
                  </a:lnTo>
                  <a:lnTo>
                    <a:pt x="5" y="29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286"/>
            <p:cNvSpPr/>
            <p:nvPr/>
          </p:nvSpPr>
          <p:spPr bwMode="auto">
            <a:xfrm>
              <a:off x="6554" y="1826"/>
              <a:ext cx="31" cy="29"/>
            </a:xfrm>
            <a:custGeom>
              <a:gdLst>
                <a:gd name="T0" fmla="*/ 17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1 w 31"/>
                <a:gd name="T7" fmla="*/ 17 h 29"/>
                <a:gd name="T8" fmla="*/ 24 w 31"/>
                <a:gd name="T9" fmla="*/ 29 h 29"/>
                <a:gd name="T10" fmla="*/ 17 w 31"/>
                <a:gd name="T11" fmla="*/ 22 h 29"/>
                <a:gd name="T12" fmla="*/ 7 w 31"/>
                <a:gd name="T13" fmla="*/ 29 h 29"/>
                <a:gd name="T14" fmla="*/ 10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7 w 31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7" y="22"/>
                  </a:lnTo>
                  <a:lnTo>
                    <a:pt x="7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287"/>
            <p:cNvSpPr/>
            <p:nvPr/>
          </p:nvSpPr>
          <p:spPr bwMode="auto">
            <a:xfrm>
              <a:off x="6425" y="1883"/>
              <a:ext cx="31" cy="29"/>
            </a:xfrm>
            <a:custGeom>
              <a:gdLst>
                <a:gd name="T0" fmla="*/ 15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2 w 31"/>
                <a:gd name="T7" fmla="*/ 17 h 29"/>
                <a:gd name="T8" fmla="*/ 24 w 31"/>
                <a:gd name="T9" fmla="*/ 29 h 29"/>
                <a:gd name="T10" fmla="*/ 15 w 31"/>
                <a:gd name="T11" fmla="*/ 22 h 29"/>
                <a:gd name="T12" fmla="*/ 5 w 31"/>
                <a:gd name="T13" fmla="*/ 29 h 29"/>
                <a:gd name="T14" fmla="*/ 10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5 w 31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5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288"/>
            <p:cNvSpPr/>
            <p:nvPr/>
          </p:nvSpPr>
          <p:spPr bwMode="auto">
            <a:xfrm>
              <a:off x="6683" y="1643"/>
              <a:ext cx="28" cy="28"/>
            </a:xfrm>
            <a:custGeom>
              <a:gdLst>
                <a:gd name="T0" fmla="*/ 14 w 28"/>
                <a:gd name="T1" fmla="*/ 0 h 28"/>
                <a:gd name="T2" fmla="*/ 16 w 28"/>
                <a:gd name="T3" fmla="*/ 9 h 28"/>
                <a:gd name="T4" fmla="*/ 28 w 28"/>
                <a:gd name="T5" fmla="*/ 9 h 28"/>
                <a:gd name="T6" fmla="*/ 19 w 28"/>
                <a:gd name="T7" fmla="*/ 17 h 28"/>
                <a:gd name="T8" fmla="*/ 24 w 28"/>
                <a:gd name="T9" fmla="*/ 28 h 28"/>
                <a:gd name="T10" fmla="*/ 14 w 28"/>
                <a:gd name="T11" fmla="*/ 21 h 28"/>
                <a:gd name="T12" fmla="*/ 4 w 28"/>
                <a:gd name="T13" fmla="*/ 28 h 28"/>
                <a:gd name="T14" fmla="*/ 7 w 28"/>
                <a:gd name="T15" fmla="*/ 17 h 28"/>
                <a:gd name="T16" fmla="*/ 0 w 28"/>
                <a:gd name="T17" fmla="*/ 9 h 28"/>
                <a:gd name="T18" fmla="*/ 9 w 28"/>
                <a:gd name="T19" fmla="*/ 9 h 28"/>
                <a:gd name="T20" fmla="*/ 14 w 28"/>
                <a:gd name="T21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6" y="9"/>
                  </a:lnTo>
                  <a:lnTo>
                    <a:pt x="28" y="9"/>
                  </a:lnTo>
                  <a:lnTo>
                    <a:pt x="19" y="17"/>
                  </a:lnTo>
                  <a:lnTo>
                    <a:pt x="24" y="28"/>
                  </a:lnTo>
                  <a:lnTo>
                    <a:pt x="14" y="21"/>
                  </a:lnTo>
                  <a:lnTo>
                    <a:pt x="4" y="28"/>
                  </a:lnTo>
                  <a:lnTo>
                    <a:pt x="7" y="17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289"/>
            <p:cNvSpPr/>
            <p:nvPr/>
          </p:nvSpPr>
          <p:spPr bwMode="auto">
            <a:xfrm>
              <a:off x="6935" y="1948"/>
              <a:ext cx="31" cy="28"/>
            </a:xfrm>
            <a:custGeom>
              <a:gdLst>
                <a:gd name="T0" fmla="*/ 15 w 31"/>
                <a:gd name="T1" fmla="*/ 0 h 28"/>
                <a:gd name="T2" fmla="*/ 19 w 31"/>
                <a:gd name="T3" fmla="*/ 9 h 28"/>
                <a:gd name="T4" fmla="*/ 31 w 31"/>
                <a:gd name="T5" fmla="*/ 9 h 28"/>
                <a:gd name="T6" fmla="*/ 22 w 31"/>
                <a:gd name="T7" fmla="*/ 16 h 28"/>
                <a:gd name="T8" fmla="*/ 24 w 31"/>
                <a:gd name="T9" fmla="*/ 28 h 28"/>
                <a:gd name="T10" fmla="*/ 15 w 31"/>
                <a:gd name="T11" fmla="*/ 21 h 28"/>
                <a:gd name="T12" fmla="*/ 7 w 31"/>
                <a:gd name="T13" fmla="*/ 28 h 28"/>
                <a:gd name="T14" fmla="*/ 10 w 31"/>
                <a:gd name="T15" fmla="*/ 16 h 28"/>
                <a:gd name="T16" fmla="*/ 0 w 31"/>
                <a:gd name="T17" fmla="*/ 9 h 28"/>
                <a:gd name="T18" fmla="*/ 12 w 31"/>
                <a:gd name="T19" fmla="*/ 9 h 28"/>
                <a:gd name="T20" fmla="*/ 15 w 31"/>
                <a:gd name="T21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5" y="0"/>
                  </a:moveTo>
                  <a:lnTo>
                    <a:pt x="19" y="9"/>
                  </a:lnTo>
                  <a:lnTo>
                    <a:pt x="31" y="9"/>
                  </a:lnTo>
                  <a:lnTo>
                    <a:pt x="22" y="16"/>
                  </a:lnTo>
                  <a:lnTo>
                    <a:pt x="24" y="28"/>
                  </a:lnTo>
                  <a:lnTo>
                    <a:pt x="15" y="21"/>
                  </a:lnTo>
                  <a:lnTo>
                    <a:pt x="7" y="28"/>
                  </a:lnTo>
                  <a:lnTo>
                    <a:pt x="10" y="16"/>
                  </a:lnTo>
                  <a:lnTo>
                    <a:pt x="0" y="9"/>
                  </a:lnTo>
                  <a:lnTo>
                    <a:pt x="12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290"/>
            <p:cNvSpPr/>
            <p:nvPr/>
          </p:nvSpPr>
          <p:spPr bwMode="auto">
            <a:xfrm>
              <a:off x="6945" y="2088"/>
              <a:ext cx="31" cy="29"/>
            </a:xfrm>
            <a:custGeom>
              <a:gdLst>
                <a:gd name="T0" fmla="*/ 17 w 31"/>
                <a:gd name="T1" fmla="*/ 0 h 29"/>
                <a:gd name="T2" fmla="*/ 19 w 31"/>
                <a:gd name="T3" fmla="*/ 10 h 29"/>
                <a:gd name="T4" fmla="*/ 31 w 31"/>
                <a:gd name="T5" fmla="*/ 10 h 29"/>
                <a:gd name="T6" fmla="*/ 21 w 31"/>
                <a:gd name="T7" fmla="*/ 17 h 29"/>
                <a:gd name="T8" fmla="*/ 24 w 31"/>
                <a:gd name="T9" fmla="*/ 29 h 29"/>
                <a:gd name="T10" fmla="*/ 17 w 31"/>
                <a:gd name="T11" fmla="*/ 22 h 29"/>
                <a:gd name="T12" fmla="*/ 7 w 31"/>
                <a:gd name="T13" fmla="*/ 29 h 29"/>
                <a:gd name="T14" fmla="*/ 9 w 31"/>
                <a:gd name="T15" fmla="*/ 17 h 29"/>
                <a:gd name="T16" fmla="*/ 0 w 31"/>
                <a:gd name="T17" fmla="*/ 10 h 29"/>
                <a:gd name="T18" fmla="*/ 12 w 31"/>
                <a:gd name="T19" fmla="*/ 10 h 29"/>
                <a:gd name="T20" fmla="*/ 17 w 31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19" y="10"/>
                  </a:lnTo>
                  <a:lnTo>
                    <a:pt x="31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7" y="22"/>
                  </a:lnTo>
                  <a:lnTo>
                    <a:pt x="7" y="29"/>
                  </a:lnTo>
                  <a:lnTo>
                    <a:pt x="9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291"/>
            <p:cNvSpPr/>
            <p:nvPr/>
          </p:nvSpPr>
          <p:spPr bwMode="auto">
            <a:xfrm>
              <a:off x="6811" y="2124"/>
              <a:ext cx="31" cy="29"/>
            </a:xfrm>
            <a:custGeom>
              <a:gdLst>
                <a:gd name="T0" fmla="*/ 15 w 31"/>
                <a:gd name="T1" fmla="*/ 0 h 29"/>
                <a:gd name="T2" fmla="*/ 19 w 31"/>
                <a:gd name="T3" fmla="*/ 12 h 29"/>
                <a:gd name="T4" fmla="*/ 31 w 31"/>
                <a:gd name="T5" fmla="*/ 12 h 29"/>
                <a:gd name="T6" fmla="*/ 22 w 31"/>
                <a:gd name="T7" fmla="*/ 17 h 29"/>
                <a:gd name="T8" fmla="*/ 24 w 31"/>
                <a:gd name="T9" fmla="*/ 29 h 29"/>
                <a:gd name="T10" fmla="*/ 15 w 31"/>
                <a:gd name="T11" fmla="*/ 22 h 29"/>
                <a:gd name="T12" fmla="*/ 8 w 31"/>
                <a:gd name="T13" fmla="*/ 29 h 29"/>
                <a:gd name="T14" fmla="*/ 10 w 31"/>
                <a:gd name="T15" fmla="*/ 17 h 29"/>
                <a:gd name="T16" fmla="*/ 0 w 31"/>
                <a:gd name="T17" fmla="*/ 12 h 29"/>
                <a:gd name="T18" fmla="*/ 12 w 31"/>
                <a:gd name="T19" fmla="*/ 12 h 29"/>
                <a:gd name="T20" fmla="*/ 15 w 31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5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8" y="29"/>
                  </a:lnTo>
                  <a:lnTo>
                    <a:pt x="10" y="17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292"/>
            <p:cNvSpPr/>
            <p:nvPr/>
          </p:nvSpPr>
          <p:spPr bwMode="auto">
            <a:xfrm>
              <a:off x="6733" y="2238"/>
              <a:ext cx="28" cy="29"/>
            </a:xfrm>
            <a:custGeom>
              <a:gdLst>
                <a:gd name="T0" fmla="*/ 14 w 28"/>
                <a:gd name="T1" fmla="*/ 0 h 29"/>
                <a:gd name="T2" fmla="*/ 19 w 28"/>
                <a:gd name="T3" fmla="*/ 10 h 29"/>
                <a:gd name="T4" fmla="*/ 28 w 28"/>
                <a:gd name="T5" fmla="*/ 10 h 29"/>
                <a:gd name="T6" fmla="*/ 21 w 28"/>
                <a:gd name="T7" fmla="*/ 17 h 29"/>
                <a:gd name="T8" fmla="*/ 24 w 28"/>
                <a:gd name="T9" fmla="*/ 29 h 29"/>
                <a:gd name="T10" fmla="*/ 14 w 28"/>
                <a:gd name="T11" fmla="*/ 22 h 29"/>
                <a:gd name="T12" fmla="*/ 5 w 28"/>
                <a:gd name="T13" fmla="*/ 29 h 29"/>
                <a:gd name="T14" fmla="*/ 9 w 28"/>
                <a:gd name="T15" fmla="*/ 17 h 29"/>
                <a:gd name="T16" fmla="*/ 0 w 28"/>
                <a:gd name="T17" fmla="*/ 10 h 29"/>
                <a:gd name="T18" fmla="*/ 12 w 28"/>
                <a:gd name="T19" fmla="*/ 10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9" y="10"/>
                  </a:lnTo>
                  <a:lnTo>
                    <a:pt x="28" y="10"/>
                  </a:lnTo>
                  <a:lnTo>
                    <a:pt x="21" y="17"/>
                  </a:lnTo>
                  <a:lnTo>
                    <a:pt x="24" y="29"/>
                  </a:lnTo>
                  <a:lnTo>
                    <a:pt x="14" y="22"/>
                  </a:lnTo>
                  <a:lnTo>
                    <a:pt x="5" y="29"/>
                  </a:lnTo>
                  <a:lnTo>
                    <a:pt x="9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293"/>
            <p:cNvSpPr/>
            <p:nvPr/>
          </p:nvSpPr>
          <p:spPr bwMode="auto">
            <a:xfrm>
              <a:off x="6494" y="2205"/>
              <a:ext cx="29" cy="29"/>
            </a:xfrm>
            <a:custGeom>
              <a:gdLst>
                <a:gd name="T0" fmla="*/ 15 w 29"/>
                <a:gd name="T1" fmla="*/ 0 h 29"/>
                <a:gd name="T2" fmla="*/ 20 w 29"/>
                <a:gd name="T3" fmla="*/ 10 h 29"/>
                <a:gd name="T4" fmla="*/ 29 w 29"/>
                <a:gd name="T5" fmla="*/ 10 h 29"/>
                <a:gd name="T6" fmla="*/ 22 w 29"/>
                <a:gd name="T7" fmla="*/ 17 h 29"/>
                <a:gd name="T8" fmla="*/ 24 w 29"/>
                <a:gd name="T9" fmla="*/ 29 h 29"/>
                <a:gd name="T10" fmla="*/ 15 w 29"/>
                <a:gd name="T11" fmla="*/ 22 h 29"/>
                <a:gd name="T12" fmla="*/ 5 w 29"/>
                <a:gd name="T13" fmla="*/ 29 h 29"/>
                <a:gd name="T14" fmla="*/ 10 w 29"/>
                <a:gd name="T15" fmla="*/ 17 h 29"/>
                <a:gd name="T16" fmla="*/ 0 w 29"/>
                <a:gd name="T17" fmla="*/ 10 h 29"/>
                <a:gd name="T18" fmla="*/ 12 w 29"/>
                <a:gd name="T19" fmla="*/ 10 h 29"/>
                <a:gd name="T20" fmla="*/ 15 w 29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20" y="10"/>
                  </a:lnTo>
                  <a:lnTo>
                    <a:pt x="29" y="10"/>
                  </a:lnTo>
                  <a:lnTo>
                    <a:pt x="22" y="17"/>
                  </a:lnTo>
                  <a:lnTo>
                    <a:pt x="24" y="29"/>
                  </a:lnTo>
                  <a:lnTo>
                    <a:pt x="15" y="22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2" y="1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294"/>
            <p:cNvSpPr/>
            <p:nvPr/>
          </p:nvSpPr>
          <p:spPr bwMode="auto">
            <a:xfrm>
              <a:off x="6385" y="1998"/>
              <a:ext cx="31" cy="28"/>
            </a:xfrm>
            <a:custGeom>
              <a:gdLst>
                <a:gd name="T0" fmla="*/ 14 w 31"/>
                <a:gd name="T1" fmla="*/ 0 h 28"/>
                <a:gd name="T2" fmla="*/ 19 w 31"/>
                <a:gd name="T3" fmla="*/ 12 h 28"/>
                <a:gd name="T4" fmla="*/ 31 w 31"/>
                <a:gd name="T5" fmla="*/ 12 h 28"/>
                <a:gd name="T6" fmla="*/ 21 w 31"/>
                <a:gd name="T7" fmla="*/ 19 h 28"/>
                <a:gd name="T8" fmla="*/ 24 w 31"/>
                <a:gd name="T9" fmla="*/ 28 h 28"/>
                <a:gd name="T10" fmla="*/ 14 w 31"/>
                <a:gd name="T11" fmla="*/ 21 h 28"/>
                <a:gd name="T12" fmla="*/ 7 w 31"/>
                <a:gd name="T13" fmla="*/ 28 h 28"/>
                <a:gd name="T14" fmla="*/ 9 w 31"/>
                <a:gd name="T15" fmla="*/ 19 h 28"/>
                <a:gd name="T16" fmla="*/ 0 w 31"/>
                <a:gd name="T17" fmla="*/ 12 h 28"/>
                <a:gd name="T18" fmla="*/ 12 w 31"/>
                <a:gd name="T19" fmla="*/ 12 h 28"/>
                <a:gd name="T20" fmla="*/ 14 w 31"/>
                <a:gd name="T21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8">
                  <a:moveTo>
                    <a:pt x="14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1" y="19"/>
                  </a:lnTo>
                  <a:lnTo>
                    <a:pt x="24" y="28"/>
                  </a:lnTo>
                  <a:lnTo>
                    <a:pt x="14" y="21"/>
                  </a:lnTo>
                  <a:lnTo>
                    <a:pt x="7" y="28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7" name="Group 297"/>
          <p:cNvGrpSpPr>
            <a:grpSpLocks noChangeAspect="1"/>
          </p:cNvGrpSpPr>
          <p:nvPr/>
        </p:nvGrpSpPr>
        <p:grpSpPr>
          <a:xfrm>
            <a:off x="3520834" y="2961637"/>
            <a:ext cx="1505305" cy="2012377"/>
            <a:chOff x="2317" y="1110"/>
            <a:chExt cx="757" cy="1012"/>
          </a:xfrm>
        </p:grpSpPr>
        <p:sp>
          <p:nvSpPr>
            <p:cNvPr id="360" name="Oval 299"/>
            <p:cNvSpPr>
              <a:spLocks noChangeArrowheads="1"/>
            </p:cNvSpPr>
            <p:nvPr/>
          </p:nvSpPr>
          <p:spPr bwMode="auto">
            <a:xfrm>
              <a:off x="2500" y="1414"/>
              <a:ext cx="400" cy="513"/>
            </a:xfrm>
            <a:prstGeom prst="ellipse">
              <a:avLst/>
            </a:prstGeom>
            <a:solidFill>
              <a:srgbClr val="FFE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300"/>
            <p:cNvSpPr/>
            <p:nvPr/>
          </p:nvSpPr>
          <p:spPr bwMode="auto">
            <a:xfrm>
              <a:off x="2788" y="1535"/>
              <a:ext cx="286" cy="350"/>
            </a:xfrm>
            <a:custGeom>
              <a:gdLst>
                <a:gd name="T0" fmla="*/ 0 w 120"/>
                <a:gd name="T1" fmla="*/ 0 h 147"/>
                <a:gd name="T2" fmla="*/ 23 w 120"/>
                <a:gd name="T3" fmla="*/ 119 h 147"/>
                <a:gd name="T4" fmla="*/ 35 w 120"/>
                <a:gd name="T5" fmla="*/ 147 h 147"/>
                <a:gd name="T6" fmla="*/ 46 w 120"/>
                <a:gd name="T7" fmla="*/ 0 h 147"/>
                <a:gd name="T8" fmla="*/ 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0" y="0"/>
                  </a:moveTo>
                  <a:cubicBezTo>
                    <a:pt x="0" y="0"/>
                    <a:pt x="49" y="86"/>
                    <a:pt x="23" y="119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120" y="112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Oval 301"/>
            <p:cNvSpPr>
              <a:spLocks noChangeArrowheads="1"/>
            </p:cNvSpPr>
            <p:nvPr/>
          </p:nvSpPr>
          <p:spPr bwMode="auto">
            <a:xfrm>
              <a:off x="2476" y="1647"/>
              <a:ext cx="448" cy="475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302"/>
            <p:cNvSpPr/>
            <p:nvPr/>
          </p:nvSpPr>
          <p:spPr bwMode="auto">
            <a:xfrm>
              <a:off x="2700" y="1545"/>
              <a:ext cx="155" cy="166"/>
            </a:xfrm>
            <a:custGeom>
              <a:gdLst>
                <a:gd name="T0" fmla="*/ 39 w 65"/>
                <a:gd name="T1" fmla="*/ 0 h 70"/>
                <a:gd name="T2" fmla="*/ 0 w 65"/>
                <a:gd name="T3" fmla="*/ 0 h 70"/>
                <a:gd name="T4" fmla="*/ 0 w 65"/>
                <a:gd name="T5" fmla="*/ 43 h 70"/>
                <a:gd name="T6" fmla="*/ 65 w 65"/>
                <a:gd name="T7" fmla="*/ 70 h 70"/>
                <a:gd name="T8" fmla="*/ 39 w 65"/>
                <a:gd name="T9" fmla="*/ 0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0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43"/>
                    <a:pt x="47" y="53"/>
                    <a:pt x="65" y="70"/>
                  </a:cubicBezTo>
                  <a:cubicBezTo>
                    <a:pt x="60" y="41"/>
                    <a:pt x="45" y="10"/>
                    <a:pt x="39" y="0"/>
                  </a:cubicBezTo>
                </a:path>
              </a:pathLst>
            </a:custGeom>
            <a:solidFill>
              <a:srgbClr val="ECD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303"/>
            <p:cNvSpPr/>
            <p:nvPr/>
          </p:nvSpPr>
          <p:spPr bwMode="auto">
            <a:xfrm>
              <a:off x="2793" y="1545"/>
              <a:ext cx="85" cy="188"/>
            </a:xfrm>
            <a:custGeom>
              <a:gdLst>
                <a:gd name="T0" fmla="*/ 16 w 36"/>
                <a:gd name="T1" fmla="*/ 0 h 79"/>
                <a:gd name="T2" fmla="*/ 0 w 36"/>
                <a:gd name="T3" fmla="*/ 0 h 79"/>
                <a:gd name="T4" fmla="*/ 26 w 36"/>
                <a:gd name="T5" fmla="*/ 70 h 79"/>
                <a:gd name="T6" fmla="*/ 36 w 36"/>
                <a:gd name="T7" fmla="*/ 79 h 79"/>
                <a:gd name="T8" fmla="*/ 36 w 36"/>
                <a:gd name="T9" fmla="*/ 77 h 79"/>
                <a:gd name="T10" fmla="*/ 16 w 36"/>
                <a:gd name="T11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79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21" y="41"/>
                    <a:pt x="26" y="70"/>
                  </a:cubicBezTo>
                  <a:cubicBezTo>
                    <a:pt x="30" y="72"/>
                    <a:pt x="33" y="75"/>
                    <a:pt x="36" y="79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51"/>
                    <a:pt x="28" y="23"/>
                    <a:pt x="16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304"/>
            <p:cNvSpPr/>
            <p:nvPr/>
          </p:nvSpPr>
          <p:spPr bwMode="auto">
            <a:xfrm>
              <a:off x="2700" y="1647"/>
              <a:ext cx="178" cy="259"/>
            </a:xfrm>
            <a:custGeom>
              <a:gdLst>
                <a:gd name="T0" fmla="*/ 0 w 75"/>
                <a:gd name="T1" fmla="*/ 0 h 109"/>
                <a:gd name="T2" fmla="*/ 0 w 75"/>
                <a:gd name="T3" fmla="*/ 109 h 109"/>
                <a:gd name="T4" fmla="*/ 75 w 75"/>
                <a:gd name="T5" fmla="*/ 36 h 109"/>
                <a:gd name="T6" fmla="*/ 65 w 75"/>
                <a:gd name="T7" fmla="*/ 27 h 109"/>
                <a:gd name="T8" fmla="*/ 0 w 75"/>
                <a:gd name="T9" fmla="*/ 0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09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27" y="109"/>
                    <a:pt x="74" y="99"/>
                    <a:pt x="75" y="36"/>
                  </a:cubicBezTo>
                  <a:cubicBezTo>
                    <a:pt x="72" y="32"/>
                    <a:pt x="69" y="29"/>
                    <a:pt x="65" y="27"/>
                  </a:cubicBezTo>
                  <a:cubicBezTo>
                    <a:pt x="47" y="10"/>
                    <a:pt x="22" y="0"/>
                    <a:pt x="0" y="0"/>
                  </a:cubicBezTo>
                </a:path>
              </a:pathLst>
            </a:cu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Oval 305"/>
            <p:cNvSpPr>
              <a:spLocks noChangeArrowheads="1"/>
            </p:cNvSpPr>
            <p:nvPr/>
          </p:nvSpPr>
          <p:spPr bwMode="auto">
            <a:xfrm>
              <a:off x="2595" y="1602"/>
              <a:ext cx="207" cy="166"/>
            </a:xfrm>
            <a:prstGeom prst="ellipse">
              <a:avLst/>
            </a:prstGeom>
            <a:solidFill>
              <a:srgbClr val="FFE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Oval 306"/>
            <p:cNvSpPr>
              <a:spLocks noChangeArrowheads="1"/>
            </p:cNvSpPr>
            <p:nvPr/>
          </p:nvSpPr>
          <p:spPr bwMode="auto">
            <a:xfrm>
              <a:off x="2719" y="1733"/>
              <a:ext cx="31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Oval 307"/>
            <p:cNvSpPr>
              <a:spLocks noChangeArrowheads="1"/>
            </p:cNvSpPr>
            <p:nvPr/>
          </p:nvSpPr>
          <p:spPr bwMode="auto">
            <a:xfrm>
              <a:off x="2655" y="1733"/>
              <a:ext cx="33" cy="12"/>
            </a:xfrm>
            <a:prstGeom prst="ellipse">
              <a:avLst/>
            </a:prstGeom>
            <a:solidFill>
              <a:srgbClr val="FBF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Oval 308"/>
            <p:cNvSpPr>
              <a:spLocks noChangeArrowheads="1"/>
            </p:cNvSpPr>
            <p:nvPr/>
          </p:nvSpPr>
          <p:spPr bwMode="auto">
            <a:xfrm>
              <a:off x="2721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Oval 309"/>
            <p:cNvSpPr>
              <a:spLocks noChangeArrowheads="1"/>
            </p:cNvSpPr>
            <p:nvPr/>
          </p:nvSpPr>
          <p:spPr bwMode="auto">
            <a:xfrm>
              <a:off x="2650" y="1554"/>
              <a:ext cx="43" cy="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Oval 310"/>
            <p:cNvSpPr>
              <a:spLocks noChangeArrowheads="1"/>
            </p:cNvSpPr>
            <p:nvPr/>
          </p:nvSpPr>
          <p:spPr bwMode="auto">
            <a:xfrm>
              <a:off x="2728" y="1566"/>
              <a:ext cx="22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Oval 311"/>
            <p:cNvSpPr>
              <a:spLocks noChangeArrowheads="1"/>
            </p:cNvSpPr>
            <p:nvPr/>
          </p:nvSpPr>
          <p:spPr bwMode="auto">
            <a:xfrm>
              <a:off x="2662" y="1566"/>
              <a:ext cx="19" cy="19"/>
            </a:xfrm>
            <a:prstGeom prst="ellipse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312"/>
            <p:cNvSpPr/>
            <p:nvPr/>
          </p:nvSpPr>
          <p:spPr bwMode="auto">
            <a:xfrm>
              <a:off x="2502" y="1141"/>
              <a:ext cx="393" cy="404"/>
            </a:xfrm>
            <a:custGeom>
              <a:gdLst>
                <a:gd name="T0" fmla="*/ 165 w 165"/>
                <a:gd name="T1" fmla="*/ 170 h 170"/>
                <a:gd name="T2" fmla="*/ 83 w 165"/>
                <a:gd name="T3" fmla="*/ 0 h 170"/>
                <a:gd name="T4" fmla="*/ 0 w 165"/>
                <a:gd name="T5" fmla="*/ 170 h 170"/>
                <a:gd name="T6" fmla="*/ 165 w 165"/>
                <a:gd name="T7" fmla="*/ 170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70">
                  <a:moveTo>
                    <a:pt x="165" y="170"/>
                  </a:moveTo>
                  <a:cubicBezTo>
                    <a:pt x="157" y="116"/>
                    <a:pt x="71" y="89"/>
                    <a:pt x="83" y="0"/>
                  </a:cubicBezTo>
                  <a:cubicBezTo>
                    <a:pt x="49" y="20"/>
                    <a:pt x="8" y="116"/>
                    <a:pt x="0" y="170"/>
                  </a:cubicBezTo>
                  <a:cubicBezTo>
                    <a:pt x="165" y="170"/>
                    <a:pt x="165" y="170"/>
                    <a:pt x="165" y="170"/>
                  </a:cubicBezTo>
                </a:path>
              </a:pathLst>
            </a:custGeom>
            <a:solidFill>
              <a:srgbClr val="E2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313"/>
            <p:cNvSpPr/>
            <p:nvPr/>
          </p:nvSpPr>
          <p:spPr bwMode="auto">
            <a:xfrm>
              <a:off x="2671" y="1184"/>
              <a:ext cx="200" cy="342"/>
            </a:xfrm>
            <a:custGeom>
              <a:gdLst>
                <a:gd name="T0" fmla="*/ 3 w 84"/>
                <a:gd name="T1" fmla="*/ 0 h 144"/>
                <a:gd name="T2" fmla="*/ 0 w 84"/>
                <a:gd name="T3" fmla="*/ 3 h 144"/>
                <a:gd name="T4" fmla="*/ 0 w 84"/>
                <a:gd name="T5" fmla="*/ 144 h 144"/>
                <a:gd name="T6" fmla="*/ 84 w 84"/>
                <a:gd name="T7" fmla="*/ 144 h 144"/>
                <a:gd name="T8" fmla="*/ 53 w 84"/>
                <a:gd name="T9" fmla="*/ 100 h 144"/>
                <a:gd name="T10" fmla="*/ 3 w 84"/>
                <a:gd name="T11" fmla="*/ 0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44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79" y="129"/>
                    <a:pt x="67" y="115"/>
                    <a:pt x="53" y="100"/>
                  </a:cubicBezTo>
                  <a:cubicBezTo>
                    <a:pt x="29" y="74"/>
                    <a:pt x="3" y="45"/>
                    <a:pt x="3" y="0"/>
                  </a:cubicBezTo>
                </a:path>
              </a:pathLst>
            </a:custGeom>
            <a:solidFill>
              <a:srgbClr val="D22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314"/>
            <p:cNvSpPr/>
            <p:nvPr/>
          </p:nvSpPr>
          <p:spPr bwMode="auto">
            <a:xfrm>
              <a:off x="2486" y="1516"/>
              <a:ext cx="428" cy="38"/>
            </a:xfrm>
            <a:custGeom>
              <a:gdLst>
                <a:gd name="T0" fmla="*/ 172 w 180"/>
                <a:gd name="T1" fmla="*/ 16 h 16"/>
                <a:gd name="T2" fmla="*/ 7 w 180"/>
                <a:gd name="T3" fmla="*/ 16 h 16"/>
                <a:gd name="T4" fmla="*/ 0 w 180"/>
                <a:gd name="T5" fmla="*/ 8 h 16"/>
                <a:gd name="T6" fmla="*/ 7 w 180"/>
                <a:gd name="T7" fmla="*/ 0 h 16"/>
                <a:gd name="T8" fmla="*/ 172 w 180"/>
                <a:gd name="T9" fmla="*/ 0 h 16"/>
                <a:gd name="T10" fmla="*/ 180 w 180"/>
                <a:gd name="T11" fmla="*/ 8 h 16"/>
                <a:gd name="T12" fmla="*/ 172 w 180"/>
                <a:gd name="T13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6">
                  <a:moveTo>
                    <a:pt x="172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6" y="0"/>
                    <a:pt x="180" y="4"/>
                    <a:pt x="180" y="8"/>
                  </a:cubicBezTo>
                  <a:cubicBezTo>
                    <a:pt x="180" y="12"/>
                    <a:pt x="176" y="16"/>
                    <a:pt x="172" y="16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315"/>
            <p:cNvSpPr/>
            <p:nvPr/>
          </p:nvSpPr>
          <p:spPr bwMode="auto">
            <a:xfrm>
              <a:off x="2317" y="1535"/>
              <a:ext cx="285" cy="350"/>
            </a:xfrm>
            <a:custGeom>
              <a:gdLst>
                <a:gd name="T0" fmla="*/ 120 w 120"/>
                <a:gd name="T1" fmla="*/ 0 h 147"/>
                <a:gd name="T2" fmla="*/ 97 w 120"/>
                <a:gd name="T3" fmla="*/ 119 h 147"/>
                <a:gd name="T4" fmla="*/ 85 w 120"/>
                <a:gd name="T5" fmla="*/ 147 h 147"/>
                <a:gd name="T6" fmla="*/ 74 w 120"/>
                <a:gd name="T7" fmla="*/ 0 h 147"/>
                <a:gd name="T8" fmla="*/ 120 w 12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7">
                  <a:moveTo>
                    <a:pt x="120" y="0"/>
                  </a:moveTo>
                  <a:cubicBezTo>
                    <a:pt x="120" y="0"/>
                    <a:pt x="71" y="86"/>
                    <a:pt x="97" y="119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0" y="112"/>
                    <a:pt x="74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Oval 316"/>
            <p:cNvSpPr>
              <a:spLocks noChangeArrowheads="1"/>
            </p:cNvSpPr>
            <p:nvPr/>
          </p:nvSpPr>
          <p:spPr bwMode="auto">
            <a:xfrm>
              <a:off x="2669" y="1110"/>
              <a:ext cx="59" cy="59"/>
            </a:xfrm>
            <a:prstGeom prst="ellipse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317"/>
            <p:cNvSpPr/>
            <p:nvPr/>
          </p:nvSpPr>
          <p:spPr bwMode="auto">
            <a:xfrm>
              <a:off x="2631" y="1771"/>
              <a:ext cx="133" cy="76"/>
            </a:xfrm>
            <a:custGeom>
              <a:gdLst>
                <a:gd name="T0" fmla="*/ 31 w 56"/>
                <a:gd name="T1" fmla="*/ 5 h 32"/>
                <a:gd name="T2" fmla="*/ 0 w 56"/>
                <a:gd name="T3" fmla="*/ 0 h 32"/>
                <a:gd name="T4" fmla="*/ 30 w 56"/>
                <a:gd name="T5" fmla="*/ 32 h 32"/>
                <a:gd name="T6" fmla="*/ 56 w 56"/>
                <a:gd name="T7" fmla="*/ 1 h 32"/>
                <a:gd name="T8" fmla="*/ 31 w 56"/>
                <a:gd name="T9" fmla="*/ 5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2">
                  <a:moveTo>
                    <a:pt x="31" y="5"/>
                  </a:moveTo>
                  <a:cubicBezTo>
                    <a:pt x="20" y="6"/>
                    <a:pt x="9" y="4"/>
                    <a:pt x="0" y="0"/>
                  </a:cubicBezTo>
                  <a:cubicBezTo>
                    <a:pt x="5" y="16"/>
                    <a:pt x="17" y="32"/>
                    <a:pt x="30" y="32"/>
                  </a:cubicBezTo>
                  <a:cubicBezTo>
                    <a:pt x="42" y="32"/>
                    <a:pt x="52" y="16"/>
                    <a:pt x="56" y="1"/>
                  </a:cubicBezTo>
                  <a:cubicBezTo>
                    <a:pt x="49" y="3"/>
                    <a:pt x="40" y="5"/>
                    <a:pt x="31" y="5"/>
                  </a:cubicBezTo>
                  <a:close/>
                </a:path>
              </a:pathLst>
            </a:custGeom>
            <a:solidFill>
              <a:srgbClr val="FF8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318"/>
            <p:cNvSpPr/>
            <p:nvPr/>
          </p:nvSpPr>
          <p:spPr bwMode="auto">
            <a:xfrm>
              <a:off x="2640" y="1773"/>
              <a:ext cx="115" cy="29"/>
            </a:xfrm>
            <a:custGeom>
              <a:gdLst>
                <a:gd name="T0" fmla="*/ 0 w 48"/>
                <a:gd name="T1" fmla="*/ 0 h 12"/>
                <a:gd name="T2" fmla="*/ 5 w 48"/>
                <a:gd name="T3" fmla="*/ 12 h 12"/>
                <a:gd name="T4" fmla="*/ 44 w 48"/>
                <a:gd name="T5" fmla="*/ 12 h 12"/>
                <a:gd name="T6" fmla="*/ 48 w 48"/>
                <a:gd name="T7" fmla="*/ 0 h 12"/>
                <a:gd name="T8" fmla="*/ 27 w 48"/>
                <a:gd name="T9" fmla="*/ 4 h 12"/>
                <a:gd name="T10" fmla="*/ 0 w 48"/>
                <a:gd name="T11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8"/>
                    <a:pt x="47" y="4"/>
                    <a:pt x="48" y="0"/>
                  </a:cubicBezTo>
                  <a:cubicBezTo>
                    <a:pt x="42" y="3"/>
                    <a:pt x="35" y="4"/>
                    <a:pt x="27" y="4"/>
                  </a:cubicBezTo>
                  <a:cubicBezTo>
                    <a:pt x="17" y="5"/>
                    <a:pt x="8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80" name="矩形 379"/>
          <p:cNvSpPr/>
          <p:nvPr/>
        </p:nvSpPr>
        <p:spPr>
          <a:xfrm>
            <a:off x="754365" y="2797001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  <p:sp>
        <p:nvSpPr>
          <p:cNvPr id="381" name="矩形 380"/>
          <p:cNvSpPr/>
          <p:nvPr/>
        </p:nvSpPr>
        <p:spPr>
          <a:xfrm>
            <a:off x="3061689" y="5399130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  <p:sp>
        <p:nvSpPr>
          <p:cNvPr id="382" name="矩形 381"/>
          <p:cNvSpPr/>
          <p:nvPr/>
        </p:nvSpPr>
        <p:spPr>
          <a:xfrm>
            <a:off x="6239530" y="3073068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  <p:sp>
        <p:nvSpPr>
          <p:cNvPr id="383" name="矩形 382"/>
          <p:cNvSpPr/>
          <p:nvPr/>
        </p:nvSpPr>
        <p:spPr>
          <a:xfrm>
            <a:off x="9259734" y="3615007"/>
            <a:ext cx="23182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5" name="组合 34"/>
          <p:cNvGrpSpPr/>
          <p:nvPr/>
        </p:nvGrpSpPr>
        <p:grpSpPr>
          <a:xfrm>
            <a:off x="1000954" y="3950185"/>
            <a:ext cx="1992618" cy="2207968"/>
            <a:chOff x="1168174" y="675821"/>
            <a:chExt cx="1743718" cy="1932169"/>
          </a:xfrm>
        </p:grpSpPr>
        <p:grpSp>
          <p:nvGrpSpPr>
            <p:cNvPr id="33" name="组合 32"/>
            <p:cNvGrpSpPr/>
            <p:nvPr/>
          </p:nvGrpSpPr>
          <p:grpSpPr>
            <a:xfrm>
              <a:off x="1168174" y="675821"/>
              <a:ext cx="1743718" cy="1839232"/>
              <a:chOff x="1614488" y="1738313"/>
              <a:chExt cx="2376488" cy="2506662"/>
            </a:xfrm>
          </p:grpSpPr>
          <p:sp>
            <p:nvSpPr>
              <p:cNvPr id="5" name="Freeform 16"/>
              <p:cNvSpPr/>
              <p:nvPr/>
            </p:nvSpPr>
            <p:spPr bwMode="auto">
              <a:xfrm>
                <a:off x="3084513" y="2892425"/>
                <a:ext cx="611188" cy="425450"/>
              </a:xfrm>
              <a:custGeom>
                <a:gdLst>
                  <a:gd name="T0" fmla="*/ 283 w 460"/>
                  <a:gd name="T1" fmla="*/ 17 h 321"/>
                  <a:gd name="T2" fmla="*/ 263 w 460"/>
                  <a:gd name="T3" fmla="*/ 24 h 321"/>
                  <a:gd name="T4" fmla="*/ 0 w 460"/>
                  <a:gd name="T5" fmla="*/ 111 h 321"/>
                  <a:gd name="T6" fmla="*/ 26 w 460"/>
                  <a:gd name="T7" fmla="*/ 216 h 321"/>
                  <a:gd name="T8" fmla="*/ 52 w 460"/>
                  <a:gd name="T9" fmla="*/ 321 h 321"/>
                  <a:gd name="T10" fmla="*/ 325 w 460"/>
                  <a:gd name="T11" fmla="*/ 277 h 321"/>
                  <a:gd name="T12" fmla="*/ 346 w 460"/>
                  <a:gd name="T13" fmla="*/ 273 h 321"/>
                  <a:gd name="T14" fmla="*/ 442 w 460"/>
                  <a:gd name="T15" fmla="*/ 114 h 321"/>
                  <a:gd name="T16" fmla="*/ 283 w 460"/>
                  <a:gd name="T17" fmla="*/ 17 h 3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283" y="17"/>
                    </a:moveTo>
                    <a:cubicBezTo>
                      <a:pt x="276" y="19"/>
                      <a:pt x="269" y="21"/>
                      <a:pt x="263" y="2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26" y="216"/>
                      <a:pt x="26" y="216"/>
                      <a:pt x="26" y="216"/>
                    </a:cubicBezTo>
                    <a:cubicBezTo>
                      <a:pt x="52" y="321"/>
                      <a:pt x="52" y="321"/>
                      <a:pt x="52" y="321"/>
                    </a:cubicBezTo>
                    <a:cubicBezTo>
                      <a:pt x="325" y="277"/>
                      <a:pt x="325" y="277"/>
                      <a:pt x="325" y="277"/>
                    </a:cubicBezTo>
                    <a:cubicBezTo>
                      <a:pt x="332" y="276"/>
                      <a:pt x="339" y="275"/>
                      <a:pt x="346" y="273"/>
                    </a:cubicBezTo>
                    <a:cubicBezTo>
                      <a:pt x="416" y="256"/>
                      <a:pt x="460" y="185"/>
                      <a:pt x="442" y="114"/>
                    </a:cubicBezTo>
                    <a:cubicBezTo>
                      <a:pt x="425" y="43"/>
                      <a:pt x="354" y="0"/>
                      <a:pt x="283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17"/>
              <p:cNvSpPr/>
              <p:nvPr/>
            </p:nvSpPr>
            <p:spPr bwMode="auto">
              <a:xfrm>
                <a:off x="3357563" y="2940050"/>
                <a:ext cx="288925" cy="288925"/>
              </a:xfrm>
              <a:custGeom>
                <a:gdLst>
                  <a:gd name="T0" fmla="*/ 205 w 218"/>
                  <a:gd name="T1" fmla="*/ 86 h 218"/>
                  <a:gd name="T2" fmla="*/ 132 w 218"/>
                  <a:gd name="T3" fmla="*/ 205 h 218"/>
                  <a:gd name="T4" fmla="*/ 13 w 218"/>
                  <a:gd name="T5" fmla="*/ 133 h 218"/>
                  <a:gd name="T6" fmla="*/ 85 w 218"/>
                  <a:gd name="T7" fmla="*/ 13 h 218"/>
                  <a:gd name="T8" fmla="*/ 205 w 218"/>
                  <a:gd name="T9" fmla="*/ 86 h 2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205" y="86"/>
                    </a:moveTo>
                    <a:cubicBezTo>
                      <a:pt x="218" y="139"/>
                      <a:pt x="185" y="192"/>
                      <a:pt x="132" y="205"/>
                    </a:cubicBezTo>
                    <a:cubicBezTo>
                      <a:pt x="79" y="218"/>
                      <a:pt x="26" y="186"/>
                      <a:pt x="13" y="133"/>
                    </a:cubicBezTo>
                    <a:cubicBezTo>
                      <a:pt x="0" y="80"/>
                      <a:pt x="32" y="26"/>
                      <a:pt x="85" y="13"/>
                    </a:cubicBezTo>
                    <a:cubicBezTo>
                      <a:pt x="138" y="0"/>
                      <a:pt x="192" y="33"/>
                      <a:pt x="205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18"/>
              <p:cNvSpPr/>
              <p:nvPr/>
            </p:nvSpPr>
            <p:spPr bwMode="auto">
              <a:xfrm>
                <a:off x="1909763" y="2892425"/>
                <a:ext cx="611188" cy="425450"/>
              </a:xfrm>
              <a:custGeom>
                <a:gdLst>
                  <a:gd name="T0" fmla="*/ 177 w 460"/>
                  <a:gd name="T1" fmla="*/ 17 h 321"/>
                  <a:gd name="T2" fmla="*/ 197 w 460"/>
                  <a:gd name="T3" fmla="*/ 24 h 321"/>
                  <a:gd name="T4" fmla="*/ 460 w 460"/>
                  <a:gd name="T5" fmla="*/ 111 h 321"/>
                  <a:gd name="T6" fmla="*/ 434 w 460"/>
                  <a:gd name="T7" fmla="*/ 216 h 321"/>
                  <a:gd name="T8" fmla="*/ 408 w 460"/>
                  <a:gd name="T9" fmla="*/ 321 h 321"/>
                  <a:gd name="T10" fmla="*/ 135 w 460"/>
                  <a:gd name="T11" fmla="*/ 277 h 321"/>
                  <a:gd name="T12" fmla="*/ 114 w 460"/>
                  <a:gd name="T13" fmla="*/ 273 h 321"/>
                  <a:gd name="T14" fmla="*/ 18 w 460"/>
                  <a:gd name="T15" fmla="*/ 114 h 321"/>
                  <a:gd name="T16" fmla="*/ 177 w 460"/>
                  <a:gd name="T17" fmla="*/ 17 h 3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0" h="321">
                    <a:moveTo>
                      <a:pt x="177" y="17"/>
                    </a:moveTo>
                    <a:cubicBezTo>
                      <a:pt x="184" y="19"/>
                      <a:pt x="191" y="21"/>
                      <a:pt x="197" y="24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34" y="216"/>
                      <a:pt x="434" y="216"/>
                      <a:pt x="434" y="216"/>
                    </a:cubicBezTo>
                    <a:cubicBezTo>
                      <a:pt x="408" y="321"/>
                      <a:pt x="408" y="321"/>
                      <a:pt x="408" y="321"/>
                    </a:cubicBezTo>
                    <a:cubicBezTo>
                      <a:pt x="135" y="277"/>
                      <a:pt x="135" y="277"/>
                      <a:pt x="135" y="277"/>
                    </a:cubicBezTo>
                    <a:cubicBezTo>
                      <a:pt x="128" y="276"/>
                      <a:pt x="121" y="275"/>
                      <a:pt x="114" y="273"/>
                    </a:cubicBezTo>
                    <a:cubicBezTo>
                      <a:pt x="44" y="256"/>
                      <a:pt x="0" y="185"/>
                      <a:pt x="18" y="114"/>
                    </a:cubicBezTo>
                    <a:cubicBezTo>
                      <a:pt x="35" y="43"/>
                      <a:pt x="106" y="0"/>
                      <a:pt x="177" y="17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9"/>
              <p:cNvSpPr/>
              <p:nvPr/>
            </p:nvSpPr>
            <p:spPr bwMode="auto">
              <a:xfrm>
                <a:off x="1958976" y="2940050"/>
                <a:ext cx="288925" cy="288925"/>
              </a:xfrm>
              <a:custGeom>
                <a:gdLst>
                  <a:gd name="T0" fmla="*/ 13 w 218"/>
                  <a:gd name="T1" fmla="*/ 86 h 218"/>
                  <a:gd name="T2" fmla="*/ 86 w 218"/>
                  <a:gd name="T3" fmla="*/ 205 h 218"/>
                  <a:gd name="T4" fmla="*/ 205 w 218"/>
                  <a:gd name="T5" fmla="*/ 133 h 218"/>
                  <a:gd name="T6" fmla="*/ 133 w 218"/>
                  <a:gd name="T7" fmla="*/ 13 h 218"/>
                  <a:gd name="T8" fmla="*/ 13 w 218"/>
                  <a:gd name="T9" fmla="*/ 86 h 2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218">
                    <a:moveTo>
                      <a:pt x="13" y="86"/>
                    </a:moveTo>
                    <a:cubicBezTo>
                      <a:pt x="0" y="139"/>
                      <a:pt x="33" y="192"/>
                      <a:pt x="86" y="205"/>
                    </a:cubicBezTo>
                    <a:cubicBezTo>
                      <a:pt x="139" y="218"/>
                      <a:pt x="192" y="186"/>
                      <a:pt x="205" y="133"/>
                    </a:cubicBezTo>
                    <a:cubicBezTo>
                      <a:pt x="218" y="80"/>
                      <a:pt x="186" y="26"/>
                      <a:pt x="133" y="13"/>
                    </a:cubicBezTo>
                    <a:cubicBezTo>
                      <a:pt x="80" y="0"/>
                      <a:pt x="26" y="33"/>
                      <a:pt x="13" y="86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0"/>
              <p:cNvSpPr/>
              <p:nvPr/>
            </p:nvSpPr>
            <p:spPr bwMode="auto">
              <a:xfrm>
                <a:off x="1614488" y="2968625"/>
                <a:ext cx="2376488" cy="1146175"/>
              </a:xfrm>
              <a:custGeom>
                <a:gdLst>
                  <a:gd name="T0" fmla="*/ 1074 w 1788"/>
                  <a:gd name="T1" fmla="*/ 0 h 862"/>
                  <a:gd name="T2" fmla="*/ 894 w 1788"/>
                  <a:gd name="T3" fmla="*/ 0 h 862"/>
                  <a:gd name="T4" fmla="*/ 714 w 1788"/>
                  <a:gd name="T5" fmla="*/ 0 h 862"/>
                  <a:gd name="T6" fmla="*/ 894 w 1788"/>
                  <a:gd name="T7" fmla="*/ 862 h 862"/>
                  <a:gd name="T8" fmla="*/ 1074 w 1788"/>
                  <a:gd name="T9" fmla="*/ 0 h 8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8" h="862">
                    <a:moveTo>
                      <a:pt x="1074" y="0"/>
                    </a:moveTo>
                    <a:cubicBezTo>
                      <a:pt x="894" y="0"/>
                      <a:pt x="894" y="0"/>
                      <a:pt x="894" y="0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714" y="0"/>
                      <a:pt x="0" y="862"/>
                      <a:pt x="894" y="862"/>
                    </a:cubicBezTo>
                    <a:cubicBezTo>
                      <a:pt x="1788" y="862"/>
                      <a:pt x="1074" y="0"/>
                      <a:pt x="1074" y="0"/>
                    </a:cubicBezTo>
                    <a:close/>
                  </a:path>
                </a:pathLst>
              </a:cu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2"/>
              <p:cNvSpPr/>
              <p:nvPr/>
            </p:nvSpPr>
            <p:spPr bwMode="auto">
              <a:xfrm>
                <a:off x="2011363" y="2968625"/>
                <a:ext cx="1582738" cy="763588"/>
              </a:xfrm>
              <a:custGeom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3"/>
              <p:cNvSpPr/>
              <p:nvPr/>
            </p:nvSpPr>
            <p:spPr bwMode="auto">
              <a:xfrm>
                <a:off x="2011363" y="2968625"/>
                <a:ext cx="1582738" cy="763588"/>
              </a:xfrm>
              <a:custGeom>
                <a:gdLst>
                  <a:gd name="T0" fmla="*/ 716 w 1192"/>
                  <a:gd name="T1" fmla="*/ 0 h 575"/>
                  <a:gd name="T2" fmla="*/ 596 w 1192"/>
                  <a:gd name="T3" fmla="*/ 0 h 575"/>
                  <a:gd name="T4" fmla="*/ 476 w 1192"/>
                  <a:gd name="T5" fmla="*/ 0 h 575"/>
                  <a:gd name="T6" fmla="*/ 596 w 1192"/>
                  <a:gd name="T7" fmla="*/ 575 h 575"/>
                  <a:gd name="T8" fmla="*/ 716 w 1192"/>
                  <a:gd name="T9" fmla="*/ 0 h 5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2" h="575">
                    <a:moveTo>
                      <a:pt x="716" y="0"/>
                    </a:moveTo>
                    <a:cubicBezTo>
                      <a:pt x="596" y="0"/>
                      <a:pt x="596" y="0"/>
                      <a:pt x="596" y="0"/>
                    </a:cubicBezTo>
                    <a:cubicBezTo>
                      <a:pt x="476" y="0"/>
                      <a:pt x="476" y="0"/>
                      <a:pt x="476" y="0"/>
                    </a:cubicBezTo>
                    <a:cubicBezTo>
                      <a:pt x="476" y="0"/>
                      <a:pt x="0" y="575"/>
                      <a:pt x="596" y="575"/>
                    </a:cubicBezTo>
                    <a:cubicBezTo>
                      <a:pt x="1192" y="575"/>
                      <a:pt x="716" y="0"/>
                      <a:pt x="716" y="0"/>
                    </a:cubicBezTo>
                    <a:close/>
                  </a:path>
                </a:pathLst>
              </a:cu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Oval 24"/>
              <p:cNvSpPr>
                <a:spLocks noChangeArrowheads="1"/>
              </p:cNvSpPr>
              <p:nvPr/>
            </p:nvSpPr>
            <p:spPr bwMode="auto">
              <a:xfrm>
                <a:off x="2078038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25"/>
              <p:cNvSpPr>
                <a:spLocks noChangeArrowheads="1"/>
              </p:cNvSpPr>
              <p:nvPr/>
            </p:nvSpPr>
            <p:spPr bwMode="auto">
              <a:xfrm>
                <a:off x="2206626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Oval 26"/>
              <p:cNvSpPr>
                <a:spLocks noChangeArrowheads="1"/>
              </p:cNvSpPr>
              <p:nvPr/>
            </p:nvSpPr>
            <p:spPr bwMode="auto">
              <a:xfrm>
                <a:off x="3022601" y="1738313"/>
                <a:ext cx="504825" cy="5048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Oval 27"/>
              <p:cNvSpPr>
                <a:spLocks noChangeArrowheads="1"/>
              </p:cNvSpPr>
              <p:nvPr/>
            </p:nvSpPr>
            <p:spPr bwMode="auto">
              <a:xfrm>
                <a:off x="3148013" y="1863725"/>
                <a:ext cx="250825" cy="252413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2200276" y="1879600"/>
                <a:ext cx="1204913" cy="1203325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Oval 30"/>
              <p:cNvSpPr>
                <a:spLocks noChangeArrowheads="1"/>
              </p:cNvSpPr>
              <p:nvPr/>
            </p:nvSpPr>
            <p:spPr bwMode="auto">
              <a:xfrm>
                <a:off x="2478088" y="2425700"/>
                <a:ext cx="649288" cy="482600"/>
              </a:xfrm>
              <a:prstGeom prst="ellipse">
                <a:avLst/>
              </a:prstGeom>
              <a:solidFill>
                <a:srgbClr val="F5A1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Oval 32"/>
              <p:cNvSpPr>
                <a:spLocks noChangeArrowheads="1"/>
              </p:cNvSpPr>
              <p:nvPr/>
            </p:nvSpPr>
            <p:spPr bwMode="auto">
              <a:xfrm>
                <a:off x="2492376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Oval 33"/>
              <p:cNvSpPr>
                <a:spLocks noChangeArrowheads="1"/>
              </p:cNvSpPr>
              <p:nvPr/>
            </p:nvSpPr>
            <p:spPr bwMode="auto">
              <a:xfrm>
                <a:off x="2971801" y="2154238"/>
                <a:ext cx="141288" cy="141288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34"/>
              <p:cNvSpPr/>
              <p:nvPr/>
            </p:nvSpPr>
            <p:spPr bwMode="auto">
              <a:xfrm>
                <a:off x="2622551" y="2693988"/>
                <a:ext cx="360363" cy="147638"/>
              </a:xfrm>
              <a:custGeom>
                <a:gdLst>
                  <a:gd name="T0" fmla="*/ 267 w 270"/>
                  <a:gd name="T1" fmla="*/ 12 h 111"/>
                  <a:gd name="T2" fmla="*/ 3 w 270"/>
                  <a:gd name="T3" fmla="*/ 12 h 111"/>
                  <a:gd name="T4" fmla="*/ 6 w 270"/>
                  <a:gd name="T5" fmla="*/ 0 h 111"/>
                  <a:gd name="T6" fmla="*/ 17 w 270"/>
                  <a:gd name="T7" fmla="*/ 8 h 111"/>
                  <a:gd name="T8" fmla="*/ 253 w 270"/>
                  <a:gd name="T9" fmla="*/ 8 h 111"/>
                  <a:gd name="T10" fmla="*/ 263 w 270"/>
                  <a:gd name="T11" fmla="*/ 0 h 111"/>
                  <a:gd name="T12" fmla="*/ 267 w 270"/>
                  <a:gd name="T13" fmla="*/ 12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0" h="110">
                    <a:moveTo>
                      <a:pt x="267" y="12"/>
                    </a:moveTo>
                    <a:cubicBezTo>
                      <a:pt x="227" y="111"/>
                      <a:pt x="43" y="111"/>
                      <a:pt x="3" y="12"/>
                    </a:cubicBezTo>
                    <a:cubicBezTo>
                      <a:pt x="0" y="7"/>
                      <a:pt x="2" y="1"/>
                      <a:pt x="6" y="0"/>
                    </a:cubicBezTo>
                    <a:cubicBezTo>
                      <a:pt x="11" y="0"/>
                      <a:pt x="15" y="4"/>
                      <a:pt x="17" y="8"/>
                    </a:cubicBezTo>
                    <a:cubicBezTo>
                      <a:pt x="53" y="96"/>
                      <a:pt x="217" y="96"/>
                      <a:pt x="253" y="8"/>
                    </a:cubicBezTo>
                    <a:cubicBezTo>
                      <a:pt x="255" y="4"/>
                      <a:pt x="259" y="0"/>
                      <a:pt x="263" y="0"/>
                    </a:cubicBezTo>
                    <a:cubicBezTo>
                      <a:pt x="268" y="1"/>
                      <a:pt x="270" y="7"/>
                      <a:pt x="267" y="12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2590801" y="2203450"/>
                <a:ext cx="423863" cy="422275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Oval 36"/>
              <p:cNvSpPr>
                <a:spLocks noChangeArrowheads="1"/>
              </p:cNvSpPr>
              <p:nvPr/>
            </p:nvSpPr>
            <p:spPr bwMode="auto">
              <a:xfrm>
                <a:off x="29797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Oval 37"/>
              <p:cNvSpPr>
                <a:spLocks noChangeArrowheads="1"/>
              </p:cNvSpPr>
              <p:nvPr/>
            </p:nvSpPr>
            <p:spPr bwMode="auto">
              <a:xfrm>
                <a:off x="30845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Oval 38"/>
              <p:cNvSpPr>
                <a:spLocks noChangeArrowheads="1"/>
              </p:cNvSpPr>
              <p:nvPr/>
            </p:nvSpPr>
            <p:spPr bwMode="auto">
              <a:xfrm>
                <a:off x="2065338" y="3683000"/>
                <a:ext cx="560388" cy="561975"/>
              </a:xfrm>
              <a:prstGeom prst="ellipse">
                <a:avLst/>
              </a:prstGeom>
              <a:solidFill>
                <a:srgbClr val="EA8A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Oval 39"/>
              <p:cNvSpPr>
                <a:spLocks noChangeArrowheads="1"/>
              </p:cNvSpPr>
              <p:nvPr/>
            </p:nvSpPr>
            <p:spPr bwMode="auto">
              <a:xfrm>
                <a:off x="2170113" y="3787775"/>
                <a:ext cx="350838" cy="350838"/>
              </a:xfrm>
              <a:prstGeom prst="ellipse">
                <a:avLst/>
              </a:prstGeom>
              <a:solidFill>
                <a:srgbClr val="F8BE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1597989" y="2542676"/>
              <a:ext cx="892628" cy="653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0" name="Group 190"/>
          <p:cNvGrpSpPr>
            <a:grpSpLocks noChangeAspect="1"/>
          </p:cNvGrpSpPr>
          <p:nvPr/>
        </p:nvGrpSpPr>
        <p:grpSpPr>
          <a:xfrm>
            <a:off x="6471823" y="8574017"/>
            <a:ext cx="1778955" cy="2361749"/>
            <a:chOff x="2396" y="2896"/>
            <a:chExt cx="630" cy="510"/>
          </a:xfrm>
        </p:grpSpPr>
        <p:sp>
          <p:nvSpPr>
            <p:cNvPr id="1131" name="AutoShape 189"/>
            <p:cNvSpPr>
              <a:spLocks noChangeAspect="1" noChangeArrowheads="1" noTextEdit="1"/>
            </p:cNvSpPr>
            <p:nvPr/>
          </p:nvSpPr>
          <p:spPr bwMode="auto">
            <a:xfrm>
              <a:off x="2396" y="2896"/>
              <a:ext cx="63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0" name="任意多边形 419"/>
          <p:cNvSpPr/>
          <p:nvPr/>
        </p:nvSpPr>
        <p:spPr>
          <a:xfrm rot="10800000">
            <a:off x="2745992" y="1052140"/>
            <a:ext cx="8477180" cy="3109019"/>
          </a:xfrm>
          <a:custGeom>
            <a:gdLst>
              <a:gd name="connsiteX0" fmla="*/ 7859486 w 8477180"/>
              <a:gd name="connsiteY0" fmla="*/ 3109019 h 3109019"/>
              <a:gd name="connsiteX1" fmla="*/ 0 w 8477180"/>
              <a:gd name="connsiteY1" fmla="*/ 3109019 h 3109019"/>
              <a:gd name="connsiteX2" fmla="*/ 0 w 8477180"/>
              <a:gd name="connsiteY2" fmla="*/ 214748 h 3109019"/>
              <a:gd name="connsiteX3" fmla="*/ 7638068 w 8477180"/>
              <a:gd name="connsiteY3" fmla="*/ 214748 h 3109019"/>
              <a:gd name="connsiteX4" fmla="*/ 8477180 w 8477180"/>
              <a:gd name="connsiteY4" fmla="*/ 0 h 3109019"/>
              <a:gd name="connsiteX5" fmla="*/ 7859486 w 8477180"/>
              <a:gd name="connsiteY5" fmla="*/ 392277 h 310901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77180" h="3109019">
                <a:moveTo>
                  <a:pt x="7859486" y="3109019"/>
                </a:moveTo>
                <a:lnTo>
                  <a:pt x="0" y="3109019"/>
                </a:lnTo>
                <a:lnTo>
                  <a:pt x="0" y="214748"/>
                </a:lnTo>
                <a:lnTo>
                  <a:pt x="7638068" y="214748"/>
                </a:lnTo>
                <a:lnTo>
                  <a:pt x="8477180" y="0"/>
                </a:lnTo>
                <a:lnTo>
                  <a:pt x="7859486" y="392277"/>
                </a:lnTo>
                <a:close/>
              </a:path>
            </a:pathLst>
          </a:cu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3" name="矩形 562"/>
          <p:cNvSpPr/>
          <p:nvPr/>
        </p:nvSpPr>
        <p:spPr>
          <a:xfrm>
            <a:off x="4105988" y="1977278"/>
            <a:ext cx="651062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564" name="文本框 563"/>
          <p:cNvSpPr txBox="1"/>
          <p:nvPr/>
        </p:nvSpPr>
        <p:spPr>
          <a:xfrm>
            <a:off x="6285235" y="1404752"/>
            <a:ext cx="2152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5" name="Freeform 45"/>
          <p:cNvSpPr>
            <a:spLocks noEditPoints="1"/>
          </p:cNvSpPr>
          <p:nvPr/>
        </p:nvSpPr>
        <p:spPr bwMode="auto">
          <a:xfrm>
            <a:off x="3808550" y="1501556"/>
            <a:ext cx="338329" cy="33834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6" name="Freeform 45"/>
          <p:cNvSpPr>
            <a:spLocks noEditPoints="1"/>
          </p:cNvSpPr>
          <p:nvPr/>
        </p:nvSpPr>
        <p:spPr bwMode="auto">
          <a:xfrm>
            <a:off x="8576118" y="1114932"/>
            <a:ext cx="225945" cy="22595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7" name="Freeform 45"/>
          <p:cNvSpPr>
            <a:spLocks noEditPoints="1"/>
          </p:cNvSpPr>
          <p:nvPr/>
        </p:nvSpPr>
        <p:spPr bwMode="auto">
          <a:xfrm>
            <a:off x="7236011" y="1879172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8" name="Freeform 45"/>
          <p:cNvSpPr>
            <a:spLocks noEditPoints="1"/>
          </p:cNvSpPr>
          <p:nvPr/>
        </p:nvSpPr>
        <p:spPr bwMode="auto">
          <a:xfrm>
            <a:off x="3563166" y="3314673"/>
            <a:ext cx="137978" cy="13798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1" name="Freeform 45"/>
          <p:cNvSpPr>
            <a:spLocks noEditPoints="1"/>
          </p:cNvSpPr>
          <p:nvPr/>
        </p:nvSpPr>
        <p:spPr bwMode="auto">
          <a:xfrm>
            <a:off x="3855413" y="2377075"/>
            <a:ext cx="170771" cy="170778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2" name="Freeform 45"/>
          <p:cNvSpPr>
            <a:spLocks noEditPoints="1"/>
          </p:cNvSpPr>
          <p:nvPr/>
        </p:nvSpPr>
        <p:spPr bwMode="auto">
          <a:xfrm>
            <a:off x="8895565" y="1547781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3" name="Freeform 45"/>
          <p:cNvSpPr>
            <a:spLocks noEditPoints="1"/>
          </p:cNvSpPr>
          <p:nvPr/>
        </p:nvSpPr>
        <p:spPr bwMode="auto">
          <a:xfrm>
            <a:off x="5118256" y="1255821"/>
            <a:ext cx="245726" cy="24573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4" name="Freeform 45"/>
          <p:cNvSpPr>
            <a:spLocks noEditPoints="1"/>
          </p:cNvSpPr>
          <p:nvPr/>
        </p:nvSpPr>
        <p:spPr bwMode="auto">
          <a:xfrm>
            <a:off x="6859295" y="3567230"/>
            <a:ext cx="147650" cy="14765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7" name="Freeform 45"/>
          <p:cNvSpPr>
            <a:spLocks noEditPoints="1"/>
          </p:cNvSpPr>
          <p:nvPr/>
        </p:nvSpPr>
        <p:spPr bwMode="auto">
          <a:xfrm>
            <a:off x="9604342" y="1338728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4" name="Freeform 45"/>
          <p:cNvSpPr>
            <a:spLocks noEditPoints="1"/>
          </p:cNvSpPr>
          <p:nvPr/>
        </p:nvSpPr>
        <p:spPr bwMode="auto">
          <a:xfrm>
            <a:off x="8080651" y="3629819"/>
            <a:ext cx="170127" cy="17013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5" name="Freeform 45"/>
          <p:cNvSpPr>
            <a:spLocks noEditPoints="1"/>
          </p:cNvSpPr>
          <p:nvPr/>
        </p:nvSpPr>
        <p:spPr bwMode="auto">
          <a:xfrm>
            <a:off x="9604342" y="3622791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6" name="Freeform 45"/>
          <p:cNvSpPr>
            <a:spLocks noEditPoints="1"/>
          </p:cNvSpPr>
          <p:nvPr/>
        </p:nvSpPr>
        <p:spPr bwMode="auto">
          <a:xfrm>
            <a:off x="10696416" y="3560145"/>
            <a:ext cx="125288" cy="125293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7" name="Freeform 45"/>
          <p:cNvSpPr>
            <a:spLocks noEditPoints="1"/>
          </p:cNvSpPr>
          <p:nvPr/>
        </p:nvSpPr>
        <p:spPr bwMode="auto">
          <a:xfrm>
            <a:off x="10371859" y="3048055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8" name="Freeform 45"/>
          <p:cNvSpPr>
            <a:spLocks noEditPoints="1"/>
          </p:cNvSpPr>
          <p:nvPr/>
        </p:nvSpPr>
        <p:spPr bwMode="auto">
          <a:xfrm>
            <a:off x="10521345" y="1511944"/>
            <a:ext cx="175334" cy="17534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9" name="Freeform 45"/>
          <p:cNvSpPr>
            <a:spLocks noEditPoints="1"/>
          </p:cNvSpPr>
          <p:nvPr/>
        </p:nvSpPr>
        <p:spPr bwMode="auto">
          <a:xfrm>
            <a:off x="6891934" y="939800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椭圆 5"/>
          <p:cNvSpPr/>
          <p:nvPr/>
        </p:nvSpPr>
        <p:spPr>
          <a:xfrm>
            <a:off x="9969191" y="6077416"/>
            <a:ext cx="1081668" cy="7805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630" y="2653991"/>
            <a:ext cx="3438831" cy="37670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3000" y="1393903"/>
            <a:ext cx="7225991" cy="3802566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923044" y="5740160"/>
            <a:ext cx="5965902" cy="457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9" name="Freeform 45"/>
          <p:cNvSpPr>
            <a:spLocks noEditPoints="1"/>
          </p:cNvSpPr>
          <p:nvPr/>
        </p:nvSpPr>
        <p:spPr bwMode="auto">
          <a:xfrm>
            <a:off x="5982058" y="1936400"/>
            <a:ext cx="225945" cy="22595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0" name="Freeform 45"/>
          <p:cNvSpPr>
            <a:spLocks noEditPoints="1"/>
          </p:cNvSpPr>
          <p:nvPr/>
        </p:nvSpPr>
        <p:spPr bwMode="auto">
          <a:xfrm>
            <a:off x="6301505" y="2369249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1" name="Freeform 45"/>
          <p:cNvSpPr>
            <a:spLocks noEditPoints="1"/>
          </p:cNvSpPr>
          <p:nvPr/>
        </p:nvSpPr>
        <p:spPr bwMode="auto">
          <a:xfrm>
            <a:off x="7010282" y="2160196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2" name="Freeform 45"/>
          <p:cNvSpPr>
            <a:spLocks noEditPoints="1"/>
          </p:cNvSpPr>
          <p:nvPr/>
        </p:nvSpPr>
        <p:spPr bwMode="auto">
          <a:xfrm>
            <a:off x="7010282" y="4444259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3" name="Freeform 45"/>
          <p:cNvSpPr>
            <a:spLocks noEditPoints="1"/>
          </p:cNvSpPr>
          <p:nvPr/>
        </p:nvSpPr>
        <p:spPr bwMode="auto">
          <a:xfrm>
            <a:off x="8102356" y="4381613"/>
            <a:ext cx="125288" cy="125293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4" name="Freeform 45"/>
          <p:cNvSpPr>
            <a:spLocks noEditPoints="1"/>
          </p:cNvSpPr>
          <p:nvPr/>
        </p:nvSpPr>
        <p:spPr bwMode="auto">
          <a:xfrm>
            <a:off x="7777799" y="3869523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5" name="Freeform 45"/>
          <p:cNvSpPr>
            <a:spLocks noEditPoints="1"/>
          </p:cNvSpPr>
          <p:nvPr/>
        </p:nvSpPr>
        <p:spPr bwMode="auto">
          <a:xfrm>
            <a:off x="7927285" y="2333412"/>
            <a:ext cx="175334" cy="17534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4" name="Freeform 45"/>
          <p:cNvSpPr>
            <a:spLocks noEditPoints="1"/>
          </p:cNvSpPr>
          <p:nvPr/>
        </p:nvSpPr>
        <p:spPr bwMode="auto">
          <a:xfrm>
            <a:off x="1543572" y="1345291"/>
            <a:ext cx="225945" cy="22595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5" name="Freeform 45"/>
          <p:cNvSpPr>
            <a:spLocks noEditPoints="1"/>
          </p:cNvSpPr>
          <p:nvPr/>
        </p:nvSpPr>
        <p:spPr bwMode="auto">
          <a:xfrm>
            <a:off x="1863019" y="1778140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6" name="Freeform 45"/>
          <p:cNvSpPr>
            <a:spLocks noEditPoints="1"/>
          </p:cNvSpPr>
          <p:nvPr/>
        </p:nvSpPr>
        <p:spPr bwMode="auto">
          <a:xfrm>
            <a:off x="2571796" y="1569087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7" name="Freeform 45"/>
          <p:cNvSpPr>
            <a:spLocks noEditPoints="1"/>
          </p:cNvSpPr>
          <p:nvPr/>
        </p:nvSpPr>
        <p:spPr bwMode="auto">
          <a:xfrm>
            <a:off x="2571796" y="3853150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8" name="Freeform 45"/>
          <p:cNvSpPr>
            <a:spLocks noEditPoints="1"/>
          </p:cNvSpPr>
          <p:nvPr/>
        </p:nvSpPr>
        <p:spPr bwMode="auto">
          <a:xfrm>
            <a:off x="3663870" y="3790504"/>
            <a:ext cx="125288" cy="125293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9" name="Freeform 45"/>
          <p:cNvSpPr>
            <a:spLocks noEditPoints="1"/>
          </p:cNvSpPr>
          <p:nvPr/>
        </p:nvSpPr>
        <p:spPr bwMode="auto">
          <a:xfrm>
            <a:off x="3339313" y="3278414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" name="Freeform 45"/>
          <p:cNvSpPr>
            <a:spLocks noEditPoints="1"/>
          </p:cNvSpPr>
          <p:nvPr/>
        </p:nvSpPr>
        <p:spPr bwMode="auto">
          <a:xfrm>
            <a:off x="3488799" y="1742303"/>
            <a:ext cx="175334" cy="17534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1" name="Freeform 45"/>
          <p:cNvSpPr>
            <a:spLocks noEditPoints="1"/>
          </p:cNvSpPr>
          <p:nvPr/>
        </p:nvSpPr>
        <p:spPr bwMode="auto">
          <a:xfrm>
            <a:off x="3817274" y="919521"/>
            <a:ext cx="225945" cy="225955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45"/>
          <p:cNvSpPr>
            <a:spLocks noEditPoints="1"/>
          </p:cNvSpPr>
          <p:nvPr/>
        </p:nvSpPr>
        <p:spPr bwMode="auto">
          <a:xfrm>
            <a:off x="4136721" y="1352370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3" name="Freeform 45"/>
          <p:cNvSpPr>
            <a:spLocks noEditPoints="1"/>
          </p:cNvSpPr>
          <p:nvPr/>
        </p:nvSpPr>
        <p:spPr bwMode="auto">
          <a:xfrm>
            <a:off x="4845498" y="1143317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4" name="Freeform 45"/>
          <p:cNvSpPr>
            <a:spLocks noEditPoints="1"/>
          </p:cNvSpPr>
          <p:nvPr/>
        </p:nvSpPr>
        <p:spPr bwMode="auto">
          <a:xfrm>
            <a:off x="4845498" y="3427380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5" name="Freeform 45"/>
          <p:cNvSpPr>
            <a:spLocks noEditPoints="1"/>
          </p:cNvSpPr>
          <p:nvPr/>
        </p:nvSpPr>
        <p:spPr bwMode="auto">
          <a:xfrm>
            <a:off x="5937572" y="3364734"/>
            <a:ext cx="125288" cy="125293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6" name="Freeform 45"/>
          <p:cNvSpPr>
            <a:spLocks noEditPoints="1"/>
          </p:cNvSpPr>
          <p:nvPr/>
        </p:nvSpPr>
        <p:spPr bwMode="auto">
          <a:xfrm>
            <a:off x="5613015" y="2852644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7" name="Freeform 45"/>
          <p:cNvSpPr>
            <a:spLocks noEditPoints="1"/>
          </p:cNvSpPr>
          <p:nvPr/>
        </p:nvSpPr>
        <p:spPr bwMode="auto">
          <a:xfrm>
            <a:off x="5762501" y="1316533"/>
            <a:ext cx="175334" cy="17534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8" name="Freeform 45"/>
          <p:cNvSpPr>
            <a:spLocks noEditPoints="1"/>
          </p:cNvSpPr>
          <p:nvPr/>
        </p:nvSpPr>
        <p:spPr bwMode="auto">
          <a:xfrm>
            <a:off x="1479411" y="2683988"/>
            <a:ext cx="338329" cy="33834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9" name="Freeform 45"/>
          <p:cNvSpPr>
            <a:spLocks noEditPoints="1"/>
          </p:cNvSpPr>
          <p:nvPr/>
        </p:nvSpPr>
        <p:spPr bwMode="auto">
          <a:xfrm>
            <a:off x="4906872" y="3061604"/>
            <a:ext cx="250575" cy="25058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0" name="Freeform 45"/>
          <p:cNvSpPr>
            <a:spLocks noEditPoints="1"/>
          </p:cNvSpPr>
          <p:nvPr/>
        </p:nvSpPr>
        <p:spPr bwMode="auto">
          <a:xfrm>
            <a:off x="1234027" y="4497105"/>
            <a:ext cx="137978" cy="137984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1" name="Freeform 45"/>
          <p:cNvSpPr>
            <a:spLocks noEditPoints="1"/>
          </p:cNvSpPr>
          <p:nvPr/>
        </p:nvSpPr>
        <p:spPr bwMode="auto">
          <a:xfrm>
            <a:off x="1526274" y="3559507"/>
            <a:ext cx="170771" cy="170778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2" name="Freeform 45"/>
          <p:cNvSpPr>
            <a:spLocks noEditPoints="1"/>
          </p:cNvSpPr>
          <p:nvPr/>
        </p:nvSpPr>
        <p:spPr bwMode="auto">
          <a:xfrm>
            <a:off x="2789117" y="2438253"/>
            <a:ext cx="245726" cy="24573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3" name="Freeform 45"/>
          <p:cNvSpPr>
            <a:spLocks noEditPoints="1"/>
          </p:cNvSpPr>
          <p:nvPr/>
        </p:nvSpPr>
        <p:spPr bwMode="auto">
          <a:xfrm>
            <a:off x="4530156" y="4749662"/>
            <a:ext cx="147650" cy="147656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4" name="Freeform 45"/>
          <p:cNvSpPr>
            <a:spLocks noEditPoints="1"/>
          </p:cNvSpPr>
          <p:nvPr/>
        </p:nvSpPr>
        <p:spPr bwMode="auto">
          <a:xfrm>
            <a:off x="4562795" y="2122232"/>
            <a:ext cx="344077" cy="344092"/>
          </a:xfrm>
          <a:custGeom>
            <a:gdLst>
              <a:gd name="T0" fmla="*/ 231 w 256"/>
              <a:gd name="T1" fmla="*/ 126 h 256"/>
              <a:gd name="T2" fmla="*/ 203 w 256"/>
              <a:gd name="T3" fmla="*/ 126 h 256"/>
              <a:gd name="T4" fmla="*/ 176 w 256"/>
              <a:gd name="T5" fmla="*/ 126 h 256"/>
              <a:gd name="T6" fmla="*/ 219 w 256"/>
              <a:gd name="T7" fmla="*/ 71 h 256"/>
              <a:gd name="T8" fmla="*/ 231 w 256"/>
              <a:gd name="T9" fmla="*/ 53 h 256"/>
              <a:gd name="T10" fmla="*/ 199 w 256"/>
              <a:gd name="T11" fmla="*/ 53 h 256"/>
              <a:gd name="T12" fmla="*/ 179 w 256"/>
              <a:gd name="T13" fmla="*/ 73 h 256"/>
              <a:gd name="T14" fmla="*/ 160 w 256"/>
              <a:gd name="T15" fmla="*/ 93 h 256"/>
              <a:gd name="T16" fmla="*/ 156 w 256"/>
              <a:gd name="T17" fmla="*/ 23 h 256"/>
              <a:gd name="T18" fmla="*/ 151 w 256"/>
              <a:gd name="T19" fmla="*/ 1 h 256"/>
              <a:gd name="T20" fmla="*/ 126 w 256"/>
              <a:gd name="T21" fmla="*/ 3 h 256"/>
              <a:gd name="T22" fmla="*/ 126 w 256"/>
              <a:gd name="T23" fmla="*/ 33 h 256"/>
              <a:gd name="T24" fmla="*/ 126 w 256"/>
              <a:gd name="T25" fmla="*/ 63 h 256"/>
              <a:gd name="T26" fmla="*/ 85 w 256"/>
              <a:gd name="T27" fmla="*/ 80 h 256"/>
              <a:gd name="T28" fmla="*/ 63 w 256"/>
              <a:gd name="T29" fmla="*/ 58 h 256"/>
              <a:gd name="T30" fmla="*/ 42 w 256"/>
              <a:gd name="T31" fmla="*/ 37 h 256"/>
              <a:gd name="T32" fmla="*/ 23 w 256"/>
              <a:gd name="T33" fmla="*/ 54 h 256"/>
              <a:gd name="T34" fmla="*/ 35 w 256"/>
              <a:gd name="T35" fmla="*/ 73 h 256"/>
              <a:gd name="T36" fmla="*/ 93 w 256"/>
              <a:gd name="T37" fmla="*/ 97 h 256"/>
              <a:gd name="T38" fmla="*/ 23 w 256"/>
              <a:gd name="T39" fmla="*/ 100 h 256"/>
              <a:gd name="T40" fmla="*/ 1 w 256"/>
              <a:gd name="T41" fmla="*/ 105 h 256"/>
              <a:gd name="T42" fmla="*/ 3 w 256"/>
              <a:gd name="T43" fmla="*/ 130 h 256"/>
              <a:gd name="T44" fmla="*/ 33 w 256"/>
              <a:gd name="T45" fmla="*/ 130 h 256"/>
              <a:gd name="T46" fmla="*/ 63 w 256"/>
              <a:gd name="T47" fmla="*/ 130 h 256"/>
              <a:gd name="T48" fmla="*/ 92 w 256"/>
              <a:gd name="T49" fmla="*/ 159 h 256"/>
              <a:gd name="T50" fmla="*/ 73 w 256"/>
              <a:gd name="T51" fmla="*/ 179 h 256"/>
              <a:gd name="T52" fmla="*/ 52 w 256"/>
              <a:gd name="T53" fmla="*/ 199 h 256"/>
              <a:gd name="T54" fmla="*/ 52 w 256"/>
              <a:gd name="T55" fmla="*/ 230 h 256"/>
              <a:gd name="T56" fmla="*/ 70 w 256"/>
              <a:gd name="T57" fmla="*/ 218 h 256"/>
              <a:gd name="T58" fmla="*/ 96 w 256"/>
              <a:gd name="T59" fmla="*/ 163 h 256"/>
              <a:gd name="T60" fmla="*/ 99 w 256"/>
              <a:gd name="T61" fmla="*/ 229 h 256"/>
              <a:gd name="T62" fmla="*/ 105 w 256"/>
              <a:gd name="T63" fmla="*/ 252 h 256"/>
              <a:gd name="T64" fmla="*/ 127 w 256"/>
              <a:gd name="T65" fmla="*/ 256 h 256"/>
              <a:gd name="T66" fmla="*/ 150 w 256"/>
              <a:gd name="T67" fmla="*/ 252 h 256"/>
              <a:gd name="T68" fmla="*/ 156 w 256"/>
              <a:gd name="T69" fmla="*/ 229 h 256"/>
              <a:gd name="T70" fmla="*/ 159 w 256"/>
              <a:gd name="T71" fmla="*/ 164 h 256"/>
              <a:gd name="T72" fmla="*/ 179 w 256"/>
              <a:gd name="T73" fmla="*/ 183 h 256"/>
              <a:gd name="T74" fmla="*/ 199 w 256"/>
              <a:gd name="T75" fmla="*/ 203 h 256"/>
              <a:gd name="T76" fmla="*/ 231 w 256"/>
              <a:gd name="T77" fmla="*/ 204 h 256"/>
              <a:gd name="T78" fmla="*/ 218 w 256"/>
              <a:gd name="T79" fmla="*/ 185 h 256"/>
              <a:gd name="T80" fmla="*/ 176 w 256"/>
              <a:gd name="T81" fmla="*/ 131 h 256"/>
              <a:gd name="T82" fmla="*/ 203 w 256"/>
              <a:gd name="T83" fmla="*/ 131 h 256"/>
              <a:gd name="T84" fmla="*/ 231 w 256"/>
              <a:gd name="T85" fmla="*/ 131 h 256"/>
              <a:gd name="T86" fmla="*/ 160 w 256"/>
              <a:gd name="T87" fmla="*/ 157 h 256"/>
              <a:gd name="T88" fmla="*/ 161 w 256"/>
              <a:gd name="T89" fmla="*/ 126 h 256"/>
              <a:gd name="T90" fmla="*/ 149 w 256"/>
              <a:gd name="T91" fmla="*/ 126 h 256"/>
              <a:gd name="T92" fmla="*/ 141 w 256"/>
              <a:gd name="T93" fmla="*/ 112 h 256"/>
              <a:gd name="T94" fmla="*/ 150 w 256"/>
              <a:gd name="T95" fmla="*/ 103 h 256"/>
              <a:gd name="T96" fmla="*/ 126 w 256"/>
              <a:gd name="T97" fmla="*/ 108 h 256"/>
              <a:gd name="T98" fmla="*/ 112 w 256"/>
              <a:gd name="T99" fmla="*/ 116 h 256"/>
              <a:gd name="T100" fmla="*/ 109 w 256"/>
              <a:gd name="T101" fmla="*/ 130 h 256"/>
              <a:gd name="T102" fmla="*/ 116 w 256"/>
              <a:gd name="T103" fmla="*/ 143 h 256"/>
              <a:gd name="T104" fmla="*/ 130 w 256"/>
              <a:gd name="T105" fmla="*/ 148 h 256"/>
              <a:gd name="T106" fmla="*/ 144 w 256"/>
              <a:gd name="T107" fmla="*/ 141 h 256"/>
              <a:gd name="T108" fmla="*/ 126 w 256"/>
              <a:gd name="T109" fmla="*/ 95 h 256"/>
              <a:gd name="T110" fmla="*/ 103 w 256"/>
              <a:gd name="T111" fmla="*/ 107 h 256"/>
              <a:gd name="T112" fmla="*/ 96 w 256"/>
              <a:gd name="T113" fmla="*/ 130 h 256"/>
              <a:gd name="T114" fmla="*/ 107 w 256"/>
              <a:gd name="T115" fmla="*/ 153 h 256"/>
              <a:gd name="T116" fmla="*/ 130 w 256"/>
              <a:gd name="T117" fmla="*/ 161 h 25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6" h="256">
                <a:moveTo>
                  <a:pt x="231" y="131"/>
                </a:moveTo>
                <a:cubicBezTo>
                  <a:pt x="253" y="131"/>
                  <a:pt x="253" y="131"/>
                  <a:pt x="253" y="131"/>
                </a:cubicBezTo>
                <a:cubicBezTo>
                  <a:pt x="255" y="131"/>
                  <a:pt x="256" y="130"/>
                  <a:pt x="256" y="129"/>
                </a:cubicBezTo>
                <a:cubicBezTo>
                  <a:pt x="256" y="127"/>
                  <a:pt x="255" y="126"/>
                  <a:pt x="253" y="126"/>
                </a:cubicBezTo>
                <a:cubicBezTo>
                  <a:pt x="231" y="126"/>
                  <a:pt x="231" y="126"/>
                  <a:pt x="231" y="126"/>
                </a:cubicBezTo>
                <a:cubicBezTo>
                  <a:pt x="255" y="109"/>
                  <a:pt x="255" y="109"/>
                  <a:pt x="255" y="109"/>
                </a:cubicBezTo>
                <a:cubicBezTo>
                  <a:pt x="256" y="109"/>
                  <a:pt x="256" y="107"/>
                  <a:pt x="255" y="106"/>
                </a:cubicBezTo>
                <a:cubicBezTo>
                  <a:pt x="254" y="105"/>
                  <a:pt x="253" y="105"/>
                  <a:pt x="252" y="10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03" y="126"/>
                  <a:pt x="203" y="126"/>
                  <a:pt x="203" y="126"/>
                </a:cubicBezTo>
                <a:cubicBezTo>
                  <a:pt x="232" y="105"/>
                  <a:pt x="232" y="105"/>
                  <a:pt x="232" y="105"/>
                </a:cubicBezTo>
                <a:cubicBezTo>
                  <a:pt x="234" y="104"/>
                  <a:pt x="234" y="103"/>
                  <a:pt x="233" y="101"/>
                </a:cubicBezTo>
                <a:cubicBezTo>
                  <a:pt x="232" y="100"/>
                  <a:pt x="230" y="100"/>
                  <a:pt x="229" y="100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5" y="115"/>
                  <a:pt x="171" y="105"/>
                  <a:pt x="164" y="97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1" y="77"/>
                  <a:pt x="222" y="75"/>
                  <a:pt x="222" y="74"/>
                </a:cubicBezTo>
                <a:cubicBezTo>
                  <a:pt x="222" y="72"/>
                  <a:pt x="220" y="71"/>
                  <a:pt x="219" y="71"/>
                </a:cubicBezTo>
                <a:cubicBezTo>
                  <a:pt x="183" y="77"/>
                  <a:pt x="183" y="77"/>
                  <a:pt x="183" y="77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232" y="57"/>
                  <a:pt x="232" y="57"/>
                  <a:pt x="232" y="57"/>
                </a:cubicBezTo>
                <a:cubicBezTo>
                  <a:pt x="234" y="57"/>
                  <a:pt x="234" y="56"/>
                  <a:pt x="234" y="54"/>
                </a:cubicBezTo>
                <a:cubicBezTo>
                  <a:pt x="234" y="53"/>
                  <a:pt x="233" y="52"/>
                  <a:pt x="231" y="53"/>
                </a:cubicBezTo>
                <a:cubicBezTo>
                  <a:pt x="204" y="57"/>
                  <a:pt x="204" y="57"/>
                  <a:pt x="204" y="57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20" y="41"/>
                  <a:pt x="220" y="39"/>
                  <a:pt x="219" y="38"/>
                </a:cubicBezTo>
                <a:cubicBezTo>
                  <a:pt x="218" y="37"/>
                  <a:pt x="216" y="37"/>
                  <a:pt x="215" y="38"/>
                </a:cubicBezTo>
                <a:cubicBezTo>
                  <a:pt x="199" y="53"/>
                  <a:pt x="199" y="53"/>
                  <a:pt x="199" y="53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05" y="24"/>
                  <a:pt x="204" y="23"/>
                  <a:pt x="202" y="23"/>
                </a:cubicBezTo>
                <a:cubicBezTo>
                  <a:pt x="201" y="23"/>
                  <a:pt x="200" y="23"/>
                  <a:pt x="200" y="25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6" y="38"/>
                  <a:pt x="186" y="38"/>
                  <a:pt x="186" y="38"/>
                </a:cubicBezTo>
                <a:cubicBezTo>
                  <a:pt x="186" y="37"/>
                  <a:pt x="185" y="35"/>
                  <a:pt x="183" y="35"/>
                </a:cubicBezTo>
                <a:cubicBezTo>
                  <a:pt x="182" y="35"/>
                  <a:pt x="180" y="36"/>
                  <a:pt x="180" y="37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2" y="86"/>
                  <a:pt x="142" y="82"/>
                  <a:pt x="131" y="81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58" y="26"/>
                  <a:pt x="157" y="24"/>
                  <a:pt x="156" y="23"/>
                </a:cubicBezTo>
                <a:cubicBezTo>
                  <a:pt x="155" y="22"/>
                  <a:pt x="153" y="23"/>
                  <a:pt x="152" y="24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3"/>
                  <a:pt x="152" y="2"/>
                  <a:pt x="151" y="1"/>
                </a:cubicBezTo>
                <a:cubicBezTo>
                  <a:pt x="150" y="0"/>
                  <a:pt x="148" y="1"/>
                  <a:pt x="148" y="2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1" y="2"/>
                  <a:pt x="130" y="0"/>
                  <a:pt x="129" y="0"/>
                </a:cubicBezTo>
                <a:cubicBezTo>
                  <a:pt x="127" y="0"/>
                  <a:pt x="126" y="2"/>
                  <a:pt x="126" y="3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1"/>
                  <a:pt x="107" y="0"/>
                  <a:pt x="106" y="1"/>
                </a:cubicBezTo>
                <a:cubicBezTo>
                  <a:pt x="105" y="2"/>
                  <a:pt x="105" y="3"/>
                  <a:pt x="106" y="4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3"/>
                  <a:pt x="102" y="22"/>
                  <a:pt x="101" y="23"/>
                </a:cubicBezTo>
                <a:cubicBezTo>
                  <a:pt x="100" y="24"/>
                  <a:pt x="100" y="26"/>
                  <a:pt x="100" y="27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15" y="82"/>
                  <a:pt x="105" y="86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85" y="80"/>
                  <a:pt x="85" y="80"/>
                  <a:pt x="85" y="80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5" y="34"/>
                  <a:pt x="74" y="34"/>
                </a:cubicBezTo>
                <a:cubicBezTo>
                  <a:pt x="72" y="35"/>
                  <a:pt x="71" y="36"/>
                  <a:pt x="71" y="38"/>
                </a:cubicBezTo>
                <a:cubicBezTo>
                  <a:pt x="77" y="73"/>
                  <a:pt x="77" y="73"/>
                  <a:pt x="77" y="73"/>
                </a:cubicBezTo>
                <a:cubicBezTo>
                  <a:pt x="63" y="58"/>
                  <a:pt x="63" y="58"/>
                  <a:pt x="63" y="58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6" y="22"/>
                  <a:pt x="54" y="22"/>
                </a:cubicBezTo>
                <a:cubicBezTo>
                  <a:pt x="53" y="22"/>
                  <a:pt x="52" y="24"/>
                  <a:pt x="52" y="25"/>
                </a:cubicBezTo>
                <a:cubicBezTo>
                  <a:pt x="57" y="53"/>
                  <a:pt x="57" y="53"/>
                  <a:pt x="57" y="53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6"/>
                  <a:pt x="39" y="36"/>
                  <a:pt x="38" y="37"/>
                </a:cubicBezTo>
                <a:cubicBezTo>
                  <a:pt x="37" y="38"/>
                  <a:pt x="37" y="40"/>
                  <a:pt x="38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4"/>
                </a:cubicBezTo>
                <a:cubicBezTo>
                  <a:pt x="22" y="55"/>
                  <a:pt x="23" y="56"/>
                  <a:pt x="25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73" y="77"/>
                  <a:pt x="73" y="77"/>
                  <a:pt x="73" y="77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0"/>
                  <a:pt x="35" y="71"/>
                  <a:pt x="35" y="73"/>
                </a:cubicBezTo>
                <a:cubicBezTo>
                  <a:pt x="35" y="74"/>
                  <a:pt x="36" y="76"/>
                  <a:pt x="37" y="76"/>
                </a:cubicBezTo>
                <a:cubicBezTo>
                  <a:pt x="80" y="84"/>
                  <a:pt x="80" y="84"/>
                  <a:pt x="80" y="8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7"/>
                  <a:pt x="93" y="97"/>
                  <a:pt x="93" y="97"/>
                </a:cubicBezTo>
                <a:cubicBezTo>
                  <a:pt x="86" y="104"/>
                  <a:pt x="82" y="114"/>
                  <a:pt x="81" y="125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99"/>
                  <a:pt x="24" y="99"/>
                  <a:pt x="23" y="100"/>
                </a:cubicBezTo>
                <a:cubicBezTo>
                  <a:pt x="22" y="101"/>
                  <a:pt x="22" y="103"/>
                  <a:pt x="24" y="10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4" y="105"/>
                  <a:pt x="4" y="105"/>
                  <a:pt x="4" y="105"/>
                </a:cubicBezTo>
                <a:cubicBezTo>
                  <a:pt x="3" y="104"/>
                  <a:pt x="2" y="104"/>
                  <a:pt x="1" y="105"/>
                </a:cubicBezTo>
                <a:cubicBezTo>
                  <a:pt x="0" y="106"/>
                  <a:pt x="0" y="108"/>
                  <a:pt x="1" y="108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1" y="125"/>
                  <a:pt x="0" y="126"/>
                  <a:pt x="0" y="127"/>
                </a:cubicBezTo>
                <a:cubicBezTo>
                  <a:pt x="0" y="129"/>
                  <a:pt x="1" y="130"/>
                  <a:pt x="3" y="130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9"/>
                  <a:pt x="1" y="150"/>
                </a:cubicBezTo>
                <a:cubicBezTo>
                  <a:pt x="2" y="151"/>
                  <a:pt x="3" y="151"/>
                  <a:pt x="4" y="15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24" y="151"/>
                  <a:pt x="24" y="151"/>
                  <a:pt x="24" y="151"/>
                </a:cubicBezTo>
                <a:cubicBezTo>
                  <a:pt x="22" y="152"/>
                  <a:pt x="22" y="154"/>
                  <a:pt x="23" y="155"/>
                </a:cubicBezTo>
                <a:cubicBezTo>
                  <a:pt x="24" y="156"/>
                  <a:pt x="26" y="156"/>
                  <a:pt x="27" y="156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82" y="141"/>
                  <a:pt x="86" y="151"/>
                  <a:pt x="93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5" y="179"/>
                  <a:pt x="34" y="181"/>
                  <a:pt x="34" y="182"/>
                </a:cubicBezTo>
                <a:cubicBezTo>
                  <a:pt x="34" y="184"/>
                  <a:pt x="36" y="185"/>
                  <a:pt x="37" y="185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4" y="199"/>
                  <a:pt x="24" y="199"/>
                  <a:pt x="24" y="199"/>
                </a:cubicBezTo>
                <a:cubicBezTo>
                  <a:pt x="22" y="199"/>
                  <a:pt x="22" y="200"/>
                  <a:pt x="22" y="202"/>
                </a:cubicBezTo>
                <a:cubicBezTo>
                  <a:pt x="22" y="203"/>
                  <a:pt x="23" y="204"/>
                  <a:pt x="25" y="203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6" y="215"/>
                  <a:pt x="36" y="217"/>
                  <a:pt x="37" y="218"/>
                </a:cubicBezTo>
                <a:cubicBezTo>
                  <a:pt x="38" y="219"/>
                  <a:pt x="40" y="219"/>
                  <a:pt x="41" y="218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2" y="230"/>
                  <a:pt x="52" y="230"/>
                  <a:pt x="52" y="230"/>
                </a:cubicBezTo>
                <a:cubicBezTo>
                  <a:pt x="51" y="232"/>
                  <a:pt x="52" y="233"/>
                  <a:pt x="54" y="233"/>
                </a:cubicBezTo>
                <a:cubicBezTo>
                  <a:pt x="55" y="233"/>
                  <a:pt x="56" y="233"/>
                  <a:pt x="56" y="231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0" y="219"/>
                  <a:pt x="71" y="221"/>
                  <a:pt x="73" y="221"/>
                </a:cubicBezTo>
                <a:cubicBezTo>
                  <a:pt x="74" y="221"/>
                  <a:pt x="76" y="220"/>
                  <a:pt x="76" y="219"/>
                </a:cubicBezTo>
                <a:cubicBezTo>
                  <a:pt x="84" y="175"/>
                  <a:pt x="84" y="175"/>
                  <a:pt x="84" y="175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104" y="169"/>
                  <a:pt x="114" y="174"/>
                  <a:pt x="125" y="175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98" y="230"/>
                  <a:pt x="99" y="232"/>
                  <a:pt x="100" y="233"/>
                </a:cubicBezTo>
                <a:cubicBezTo>
                  <a:pt x="101" y="234"/>
                  <a:pt x="103" y="233"/>
                  <a:pt x="104" y="232"/>
                </a:cubicBezTo>
                <a:cubicBezTo>
                  <a:pt x="125" y="203"/>
                  <a:pt x="125" y="203"/>
                  <a:pt x="125" y="203"/>
                </a:cubicBezTo>
                <a:cubicBezTo>
                  <a:pt x="125" y="223"/>
                  <a:pt x="125" y="223"/>
                  <a:pt x="125" y="223"/>
                </a:cubicBezTo>
                <a:cubicBezTo>
                  <a:pt x="105" y="252"/>
                  <a:pt x="105" y="252"/>
                  <a:pt x="105" y="252"/>
                </a:cubicBezTo>
                <a:cubicBezTo>
                  <a:pt x="104" y="253"/>
                  <a:pt x="104" y="254"/>
                  <a:pt x="105" y="255"/>
                </a:cubicBezTo>
                <a:cubicBezTo>
                  <a:pt x="106" y="256"/>
                  <a:pt x="108" y="255"/>
                  <a:pt x="108" y="254"/>
                </a:cubicBezTo>
                <a:cubicBezTo>
                  <a:pt x="125" y="231"/>
                  <a:pt x="125" y="231"/>
                  <a:pt x="125" y="231"/>
                </a:cubicBezTo>
                <a:cubicBezTo>
                  <a:pt x="125" y="253"/>
                  <a:pt x="125" y="253"/>
                  <a:pt x="125" y="253"/>
                </a:cubicBezTo>
                <a:cubicBezTo>
                  <a:pt x="125" y="254"/>
                  <a:pt x="126" y="256"/>
                  <a:pt x="127" y="256"/>
                </a:cubicBezTo>
                <a:cubicBezTo>
                  <a:pt x="129" y="256"/>
                  <a:pt x="130" y="254"/>
                  <a:pt x="130" y="253"/>
                </a:cubicBezTo>
                <a:cubicBezTo>
                  <a:pt x="130" y="231"/>
                  <a:pt x="130" y="231"/>
                  <a:pt x="130" y="231"/>
                </a:cubicBezTo>
                <a:cubicBezTo>
                  <a:pt x="147" y="254"/>
                  <a:pt x="147" y="254"/>
                  <a:pt x="147" y="254"/>
                </a:cubicBezTo>
                <a:cubicBezTo>
                  <a:pt x="147" y="255"/>
                  <a:pt x="149" y="256"/>
                  <a:pt x="150" y="255"/>
                </a:cubicBezTo>
                <a:cubicBezTo>
                  <a:pt x="151" y="254"/>
                  <a:pt x="151" y="253"/>
                  <a:pt x="150" y="252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3"/>
                  <a:pt x="154" y="234"/>
                  <a:pt x="155" y="233"/>
                </a:cubicBezTo>
                <a:cubicBezTo>
                  <a:pt x="156" y="232"/>
                  <a:pt x="156" y="230"/>
                  <a:pt x="156" y="229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41" y="174"/>
                  <a:pt x="151" y="170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9" y="219"/>
                  <a:pt x="179" y="219"/>
                  <a:pt x="179" y="219"/>
                </a:cubicBezTo>
                <a:cubicBezTo>
                  <a:pt x="179" y="221"/>
                  <a:pt x="181" y="222"/>
                  <a:pt x="182" y="222"/>
                </a:cubicBezTo>
                <a:cubicBezTo>
                  <a:pt x="184" y="221"/>
                  <a:pt x="185" y="220"/>
                  <a:pt x="185" y="218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93" y="198"/>
                  <a:pt x="193" y="198"/>
                  <a:pt x="193" y="198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3"/>
                  <a:pt x="200" y="234"/>
                  <a:pt x="202" y="234"/>
                </a:cubicBezTo>
                <a:cubicBezTo>
                  <a:pt x="203" y="234"/>
                  <a:pt x="204" y="232"/>
                  <a:pt x="204" y="231"/>
                </a:cubicBezTo>
                <a:cubicBezTo>
                  <a:pt x="199" y="203"/>
                  <a:pt x="199" y="203"/>
                  <a:pt x="199" y="203"/>
                </a:cubicBezTo>
                <a:cubicBezTo>
                  <a:pt x="214" y="219"/>
                  <a:pt x="214" y="219"/>
                  <a:pt x="214" y="219"/>
                </a:cubicBezTo>
                <a:cubicBezTo>
                  <a:pt x="215" y="220"/>
                  <a:pt x="217" y="220"/>
                  <a:pt x="218" y="219"/>
                </a:cubicBezTo>
                <a:cubicBezTo>
                  <a:pt x="219" y="218"/>
                  <a:pt x="219" y="216"/>
                  <a:pt x="218" y="215"/>
                </a:cubicBezTo>
                <a:cubicBezTo>
                  <a:pt x="203" y="199"/>
                  <a:pt x="203" y="199"/>
                  <a:pt x="203" y="199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2" y="204"/>
                  <a:pt x="233" y="204"/>
                  <a:pt x="233" y="202"/>
                </a:cubicBezTo>
                <a:cubicBezTo>
                  <a:pt x="234" y="201"/>
                  <a:pt x="233" y="200"/>
                  <a:pt x="231" y="200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6"/>
                  <a:pt x="221" y="185"/>
                  <a:pt x="221" y="183"/>
                </a:cubicBezTo>
                <a:cubicBezTo>
                  <a:pt x="221" y="182"/>
                  <a:pt x="220" y="180"/>
                  <a:pt x="219" y="18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52"/>
                  <a:pt x="175" y="142"/>
                  <a:pt x="176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0" y="157"/>
                  <a:pt x="232" y="157"/>
                  <a:pt x="233" y="156"/>
                </a:cubicBezTo>
                <a:cubicBezTo>
                  <a:pt x="234" y="155"/>
                  <a:pt x="234" y="153"/>
                  <a:pt x="232" y="152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223" y="131"/>
                  <a:pt x="223" y="131"/>
                  <a:pt x="223" y="13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53" y="152"/>
                  <a:pt x="254" y="152"/>
                  <a:pt x="255" y="151"/>
                </a:cubicBezTo>
                <a:cubicBezTo>
                  <a:pt x="256" y="150"/>
                  <a:pt x="256" y="148"/>
                  <a:pt x="255" y="148"/>
                </a:cubicBezTo>
                <a:cubicBezTo>
                  <a:pt x="231" y="131"/>
                  <a:pt x="231" y="131"/>
                  <a:pt x="231" y="131"/>
                </a:cubicBezTo>
                <a:moveTo>
                  <a:pt x="160" y="157"/>
                </a:moveTo>
                <a:cubicBezTo>
                  <a:pt x="153" y="150"/>
                  <a:pt x="153" y="150"/>
                  <a:pt x="153" y="150"/>
                </a:cubicBezTo>
                <a:cubicBezTo>
                  <a:pt x="158" y="145"/>
                  <a:pt x="161" y="138"/>
                  <a:pt x="16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170" y="140"/>
                  <a:pt x="166" y="150"/>
                  <a:pt x="160" y="157"/>
                </a:cubicBezTo>
                <a:moveTo>
                  <a:pt x="161" y="126"/>
                </a:moveTo>
                <a:cubicBezTo>
                  <a:pt x="161" y="118"/>
                  <a:pt x="158" y="111"/>
                  <a:pt x="153" y="106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7" y="106"/>
                  <a:pt x="171" y="116"/>
                  <a:pt x="171" y="126"/>
                </a:cubicBezTo>
                <a:cubicBezTo>
                  <a:pt x="161" y="126"/>
                  <a:pt x="161" y="126"/>
                  <a:pt x="161" y="126"/>
                </a:cubicBezTo>
                <a:moveTo>
                  <a:pt x="149" y="126"/>
                </a:moveTo>
                <a:cubicBezTo>
                  <a:pt x="148" y="122"/>
                  <a:pt x="147" y="118"/>
                  <a:pt x="144" y="115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54" y="114"/>
                  <a:pt x="156" y="120"/>
                  <a:pt x="156" y="126"/>
                </a:cubicBezTo>
                <a:cubicBezTo>
                  <a:pt x="149" y="126"/>
                  <a:pt x="149" y="126"/>
                  <a:pt x="149" y="126"/>
                </a:cubicBezTo>
                <a:moveTo>
                  <a:pt x="141" y="112"/>
                </a:moveTo>
                <a:cubicBezTo>
                  <a:pt x="138" y="109"/>
                  <a:pt x="134" y="108"/>
                  <a:pt x="130" y="107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36" y="100"/>
                  <a:pt x="142" y="103"/>
                  <a:pt x="146" y="106"/>
                </a:cubicBezTo>
                <a:cubicBezTo>
                  <a:pt x="141" y="112"/>
                  <a:pt x="141" y="112"/>
                  <a:pt x="141" y="112"/>
                </a:cubicBezTo>
                <a:moveTo>
                  <a:pt x="150" y="103"/>
                </a:moveTo>
                <a:cubicBezTo>
                  <a:pt x="145" y="98"/>
                  <a:pt x="138" y="95"/>
                  <a:pt x="130" y="9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40" y="86"/>
                  <a:pt x="150" y="90"/>
                  <a:pt x="157" y="96"/>
                </a:cubicBezTo>
                <a:cubicBezTo>
                  <a:pt x="150" y="103"/>
                  <a:pt x="150" y="103"/>
                  <a:pt x="150" y="103"/>
                </a:cubicBezTo>
                <a:moveTo>
                  <a:pt x="126" y="108"/>
                </a:moveTo>
                <a:cubicBezTo>
                  <a:pt x="122" y="108"/>
                  <a:pt x="118" y="110"/>
                  <a:pt x="115" y="112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4" y="103"/>
                  <a:pt x="120" y="101"/>
                  <a:pt x="126" y="100"/>
                </a:cubicBezTo>
                <a:cubicBezTo>
                  <a:pt x="126" y="108"/>
                  <a:pt x="126" y="108"/>
                  <a:pt x="126" y="108"/>
                </a:cubicBezTo>
                <a:moveTo>
                  <a:pt x="112" y="116"/>
                </a:moveTo>
                <a:cubicBezTo>
                  <a:pt x="110" y="118"/>
                  <a:pt x="109" y="122"/>
                  <a:pt x="108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1" y="120"/>
                  <a:pt x="103" y="114"/>
                  <a:pt x="107" y="110"/>
                </a:cubicBezTo>
                <a:cubicBezTo>
                  <a:pt x="112" y="116"/>
                  <a:pt x="112" y="116"/>
                  <a:pt x="112" y="116"/>
                </a:cubicBezTo>
                <a:moveTo>
                  <a:pt x="109" y="130"/>
                </a:moveTo>
                <a:cubicBezTo>
                  <a:pt x="109" y="134"/>
                  <a:pt x="111" y="137"/>
                  <a:pt x="113" y="140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3" y="141"/>
                  <a:pt x="101" y="136"/>
                  <a:pt x="101" y="130"/>
                </a:cubicBezTo>
                <a:cubicBezTo>
                  <a:pt x="109" y="130"/>
                  <a:pt x="109" y="130"/>
                  <a:pt x="109" y="130"/>
                </a:cubicBezTo>
                <a:moveTo>
                  <a:pt x="116" y="143"/>
                </a:moveTo>
                <a:cubicBezTo>
                  <a:pt x="119" y="145"/>
                  <a:pt x="122" y="147"/>
                  <a:pt x="126" y="147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0" y="155"/>
                  <a:pt x="114" y="153"/>
                  <a:pt x="110" y="149"/>
                </a:cubicBezTo>
                <a:cubicBezTo>
                  <a:pt x="116" y="143"/>
                  <a:pt x="116" y="143"/>
                  <a:pt x="116" y="143"/>
                </a:cubicBezTo>
                <a:moveTo>
                  <a:pt x="130" y="148"/>
                </a:moveTo>
                <a:cubicBezTo>
                  <a:pt x="134" y="147"/>
                  <a:pt x="138" y="146"/>
                  <a:pt x="140" y="144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2" y="153"/>
                  <a:pt x="136" y="155"/>
                  <a:pt x="130" y="156"/>
                </a:cubicBezTo>
                <a:cubicBezTo>
                  <a:pt x="130" y="148"/>
                  <a:pt x="130" y="148"/>
                  <a:pt x="130" y="148"/>
                </a:cubicBezTo>
                <a:moveTo>
                  <a:pt x="144" y="141"/>
                </a:moveTo>
                <a:cubicBezTo>
                  <a:pt x="146" y="138"/>
                  <a:pt x="148" y="134"/>
                  <a:pt x="148" y="130"/>
                </a:cubicBezTo>
                <a:cubicBezTo>
                  <a:pt x="156" y="130"/>
                  <a:pt x="156" y="130"/>
                  <a:pt x="156" y="130"/>
                </a:cubicBezTo>
                <a:cubicBezTo>
                  <a:pt x="156" y="136"/>
                  <a:pt x="153" y="142"/>
                  <a:pt x="150" y="146"/>
                </a:cubicBezTo>
                <a:cubicBezTo>
                  <a:pt x="144" y="141"/>
                  <a:pt x="144" y="141"/>
                  <a:pt x="144" y="141"/>
                </a:cubicBezTo>
                <a:moveTo>
                  <a:pt x="126" y="95"/>
                </a:moveTo>
                <a:cubicBezTo>
                  <a:pt x="118" y="96"/>
                  <a:pt x="112" y="99"/>
                  <a:pt x="107" y="103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7" y="90"/>
                  <a:pt x="116" y="86"/>
                  <a:pt x="126" y="85"/>
                </a:cubicBezTo>
                <a:cubicBezTo>
                  <a:pt x="126" y="95"/>
                  <a:pt x="126" y="95"/>
                  <a:pt x="126" y="95"/>
                </a:cubicBezTo>
                <a:moveTo>
                  <a:pt x="103" y="107"/>
                </a:moveTo>
                <a:cubicBezTo>
                  <a:pt x="99" y="112"/>
                  <a:pt x="96" y="118"/>
                  <a:pt x="96" y="126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86" y="116"/>
                  <a:pt x="90" y="107"/>
                  <a:pt x="96" y="100"/>
                </a:cubicBezTo>
                <a:cubicBezTo>
                  <a:pt x="103" y="107"/>
                  <a:pt x="103" y="107"/>
                  <a:pt x="103" y="107"/>
                </a:cubicBezTo>
                <a:moveTo>
                  <a:pt x="96" y="130"/>
                </a:moveTo>
                <a:cubicBezTo>
                  <a:pt x="96" y="138"/>
                  <a:pt x="99" y="144"/>
                  <a:pt x="103" y="149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0" y="149"/>
                  <a:pt x="87" y="140"/>
                  <a:pt x="86" y="130"/>
                </a:cubicBezTo>
                <a:cubicBezTo>
                  <a:pt x="96" y="130"/>
                  <a:pt x="96" y="130"/>
                  <a:pt x="96" y="130"/>
                </a:cubicBezTo>
                <a:moveTo>
                  <a:pt x="107" y="153"/>
                </a:moveTo>
                <a:cubicBezTo>
                  <a:pt x="112" y="157"/>
                  <a:pt x="118" y="160"/>
                  <a:pt x="126" y="161"/>
                </a:cubicBezTo>
                <a:cubicBezTo>
                  <a:pt x="126" y="170"/>
                  <a:pt x="126" y="170"/>
                  <a:pt x="126" y="170"/>
                </a:cubicBezTo>
                <a:cubicBezTo>
                  <a:pt x="116" y="170"/>
                  <a:pt x="107" y="166"/>
                  <a:pt x="100" y="159"/>
                </a:cubicBezTo>
                <a:cubicBezTo>
                  <a:pt x="107" y="153"/>
                  <a:pt x="107" y="153"/>
                  <a:pt x="107" y="153"/>
                </a:cubicBezTo>
                <a:moveTo>
                  <a:pt x="130" y="161"/>
                </a:moveTo>
                <a:cubicBezTo>
                  <a:pt x="138" y="160"/>
                  <a:pt x="144" y="158"/>
                  <a:pt x="150" y="153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0" y="166"/>
                  <a:pt x="140" y="170"/>
                  <a:pt x="130" y="170"/>
                </a:cubicBezTo>
                <a:cubicBezTo>
                  <a:pt x="130" y="161"/>
                  <a:pt x="130" y="161"/>
                  <a:pt x="130" y="16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2" name="矩形 411"/>
          <p:cNvSpPr/>
          <p:nvPr/>
        </p:nvSpPr>
        <p:spPr>
          <a:xfrm>
            <a:off x="1650683" y="2653991"/>
            <a:ext cx="651062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418" name="文本框 417"/>
          <p:cNvSpPr txBox="1"/>
          <p:nvPr/>
        </p:nvSpPr>
        <p:spPr>
          <a:xfrm>
            <a:off x="3829930" y="1826007"/>
            <a:ext cx="2152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Group 4"/>
          <p:cNvGrpSpPr>
            <a:grpSpLocks noChangeAspect="1"/>
          </p:cNvGrpSpPr>
          <p:nvPr/>
        </p:nvGrpSpPr>
        <p:grpSpPr>
          <a:xfrm>
            <a:off x="5680523" y="3704356"/>
            <a:ext cx="807402" cy="929098"/>
            <a:chOff x="3319" y="2160"/>
            <a:chExt cx="690" cy="794"/>
          </a:xfrm>
        </p:grpSpPr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3479" y="2422"/>
              <a:ext cx="37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3659" y="2422"/>
              <a:ext cx="190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3374" y="2567"/>
              <a:ext cx="58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3319" y="2755"/>
              <a:ext cx="690" cy="199"/>
            </a:xfrm>
            <a:prstGeom prst="rect">
              <a:avLst/>
            </a:pr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3479" y="2422"/>
              <a:ext cx="370" cy="35"/>
            </a:xfrm>
            <a:custGeom>
              <a:gdLst>
                <a:gd name="T0" fmla="*/ 156 w 156"/>
                <a:gd name="T1" fmla="*/ 0 h 15"/>
                <a:gd name="T2" fmla="*/ 0 w 156"/>
                <a:gd name="T3" fmla="*/ 0 h 15"/>
                <a:gd name="T4" fmla="*/ 0 w 156"/>
                <a:gd name="T5" fmla="*/ 6 h 15"/>
                <a:gd name="T6" fmla="*/ 10 w 156"/>
                <a:gd name="T7" fmla="*/ 4 h 15"/>
                <a:gd name="T8" fmla="*/ 43 w 156"/>
                <a:gd name="T9" fmla="*/ 15 h 15"/>
                <a:gd name="T10" fmla="*/ 76 w 156"/>
                <a:gd name="T11" fmla="*/ 4 h 15"/>
                <a:gd name="T12" fmla="*/ 109 w 156"/>
                <a:gd name="T13" fmla="*/ 15 h 15"/>
                <a:gd name="T14" fmla="*/ 142 w 156"/>
                <a:gd name="T15" fmla="*/ 4 h 15"/>
                <a:gd name="T16" fmla="*/ 156 w 156"/>
                <a:gd name="T17" fmla="*/ 8 h 15"/>
                <a:gd name="T18" fmla="*/ 156 w 156"/>
                <a:gd name="T19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">
                  <a:moveTo>
                    <a:pt x="1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5"/>
                    <a:pt x="6" y="4"/>
                    <a:pt x="10" y="4"/>
                  </a:cubicBezTo>
                  <a:cubicBezTo>
                    <a:pt x="27" y="4"/>
                    <a:pt x="27" y="15"/>
                    <a:pt x="43" y="15"/>
                  </a:cubicBezTo>
                  <a:cubicBezTo>
                    <a:pt x="60" y="15"/>
                    <a:pt x="60" y="4"/>
                    <a:pt x="76" y="4"/>
                  </a:cubicBezTo>
                  <a:cubicBezTo>
                    <a:pt x="93" y="4"/>
                    <a:pt x="93" y="15"/>
                    <a:pt x="109" y="15"/>
                  </a:cubicBezTo>
                  <a:cubicBezTo>
                    <a:pt x="126" y="15"/>
                    <a:pt x="126" y="4"/>
                    <a:pt x="142" y="4"/>
                  </a:cubicBezTo>
                  <a:cubicBezTo>
                    <a:pt x="149" y="4"/>
                    <a:pt x="153" y="5"/>
                    <a:pt x="156" y="8"/>
                  </a:cubicBez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3374" y="2567"/>
              <a:ext cx="580" cy="47"/>
            </a:xfrm>
            <a:custGeom>
              <a:gdLst>
                <a:gd name="T0" fmla="*/ 244 w 244"/>
                <a:gd name="T1" fmla="*/ 0 h 20"/>
                <a:gd name="T2" fmla="*/ 0 w 244"/>
                <a:gd name="T3" fmla="*/ 0 h 20"/>
                <a:gd name="T4" fmla="*/ 0 w 244"/>
                <a:gd name="T5" fmla="*/ 13 h 20"/>
                <a:gd name="T6" fmla="*/ 19 w 244"/>
                <a:gd name="T7" fmla="*/ 20 h 20"/>
                <a:gd name="T8" fmla="*/ 52 w 244"/>
                <a:gd name="T9" fmla="*/ 8 h 20"/>
                <a:gd name="T10" fmla="*/ 85 w 244"/>
                <a:gd name="T11" fmla="*/ 20 h 20"/>
                <a:gd name="T12" fmla="*/ 118 w 244"/>
                <a:gd name="T13" fmla="*/ 8 h 20"/>
                <a:gd name="T14" fmla="*/ 151 w 244"/>
                <a:gd name="T15" fmla="*/ 20 h 20"/>
                <a:gd name="T16" fmla="*/ 184 w 244"/>
                <a:gd name="T17" fmla="*/ 8 h 20"/>
                <a:gd name="T18" fmla="*/ 217 w 244"/>
                <a:gd name="T19" fmla="*/ 20 h 20"/>
                <a:gd name="T20" fmla="*/ 244 w 244"/>
                <a:gd name="T21" fmla="*/ 9 h 20"/>
                <a:gd name="T22" fmla="*/ 244 w 244"/>
                <a:gd name="T23" fmla="*/ 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20">
                  <a:moveTo>
                    <a:pt x="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6"/>
                    <a:pt x="9" y="20"/>
                    <a:pt x="19" y="20"/>
                  </a:cubicBezTo>
                  <a:cubicBezTo>
                    <a:pt x="35" y="20"/>
                    <a:pt x="35" y="8"/>
                    <a:pt x="52" y="8"/>
                  </a:cubicBezTo>
                  <a:cubicBezTo>
                    <a:pt x="68" y="8"/>
                    <a:pt x="68" y="20"/>
                    <a:pt x="85" y="20"/>
                  </a:cubicBezTo>
                  <a:cubicBezTo>
                    <a:pt x="101" y="20"/>
                    <a:pt x="101" y="8"/>
                    <a:pt x="118" y="8"/>
                  </a:cubicBezTo>
                  <a:cubicBezTo>
                    <a:pt x="134" y="8"/>
                    <a:pt x="134" y="20"/>
                    <a:pt x="151" y="20"/>
                  </a:cubicBezTo>
                  <a:cubicBezTo>
                    <a:pt x="167" y="20"/>
                    <a:pt x="167" y="8"/>
                    <a:pt x="184" y="8"/>
                  </a:cubicBezTo>
                  <a:cubicBezTo>
                    <a:pt x="200" y="8"/>
                    <a:pt x="200" y="20"/>
                    <a:pt x="217" y="20"/>
                  </a:cubicBezTo>
                  <a:cubicBezTo>
                    <a:pt x="231" y="20"/>
                    <a:pt x="233" y="11"/>
                    <a:pt x="244" y="9"/>
                  </a:cubicBezTo>
                  <a:lnTo>
                    <a:pt x="244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/>
            <p:nvPr/>
          </p:nvSpPr>
          <p:spPr bwMode="auto">
            <a:xfrm>
              <a:off x="3319" y="2755"/>
              <a:ext cx="690" cy="42"/>
            </a:xfrm>
            <a:custGeom>
              <a:gdLst>
                <a:gd name="T0" fmla="*/ 290 w 290"/>
                <a:gd name="T1" fmla="*/ 0 h 18"/>
                <a:gd name="T2" fmla="*/ 0 w 290"/>
                <a:gd name="T3" fmla="*/ 0 h 18"/>
                <a:gd name="T4" fmla="*/ 0 w 290"/>
                <a:gd name="T5" fmla="*/ 18 h 18"/>
                <a:gd name="T6" fmla="*/ 1 w 290"/>
                <a:gd name="T7" fmla="*/ 18 h 18"/>
                <a:gd name="T8" fmla="*/ 39 w 290"/>
                <a:gd name="T9" fmla="*/ 6 h 18"/>
                <a:gd name="T10" fmla="*/ 78 w 290"/>
                <a:gd name="T11" fmla="*/ 18 h 18"/>
                <a:gd name="T12" fmla="*/ 116 w 290"/>
                <a:gd name="T13" fmla="*/ 6 h 18"/>
                <a:gd name="T14" fmla="*/ 155 w 290"/>
                <a:gd name="T15" fmla="*/ 18 h 18"/>
                <a:gd name="T16" fmla="*/ 193 w 290"/>
                <a:gd name="T17" fmla="*/ 6 h 18"/>
                <a:gd name="T18" fmla="*/ 232 w 290"/>
                <a:gd name="T19" fmla="*/ 18 h 18"/>
                <a:gd name="T20" fmla="*/ 270 w 290"/>
                <a:gd name="T21" fmla="*/ 6 h 18"/>
                <a:gd name="T22" fmla="*/ 290 w 290"/>
                <a:gd name="T23" fmla="*/ 13 h 18"/>
                <a:gd name="T24" fmla="*/ 290 w 290"/>
                <a:gd name="T25" fmla="*/ 0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0" h="18">
                  <a:moveTo>
                    <a:pt x="2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0" y="18"/>
                    <a:pt x="20" y="6"/>
                    <a:pt x="39" y="6"/>
                  </a:cubicBezTo>
                  <a:cubicBezTo>
                    <a:pt x="58" y="6"/>
                    <a:pt x="58" y="18"/>
                    <a:pt x="78" y="18"/>
                  </a:cubicBezTo>
                  <a:cubicBezTo>
                    <a:pt x="97" y="18"/>
                    <a:pt x="97" y="6"/>
                    <a:pt x="116" y="6"/>
                  </a:cubicBezTo>
                  <a:cubicBezTo>
                    <a:pt x="135" y="6"/>
                    <a:pt x="135" y="18"/>
                    <a:pt x="155" y="18"/>
                  </a:cubicBezTo>
                  <a:cubicBezTo>
                    <a:pt x="174" y="18"/>
                    <a:pt x="174" y="6"/>
                    <a:pt x="193" y="6"/>
                  </a:cubicBezTo>
                  <a:cubicBezTo>
                    <a:pt x="212" y="6"/>
                    <a:pt x="212" y="18"/>
                    <a:pt x="232" y="18"/>
                  </a:cubicBezTo>
                  <a:cubicBezTo>
                    <a:pt x="251" y="18"/>
                    <a:pt x="251" y="6"/>
                    <a:pt x="270" y="6"/>
                  </a:cubicBezTo>
                  <a:cubicBezTo>
                    <a:pt x="280" y="6"/>
                    <a:pt x="285" y="9"/>
                    <a:pt x="290" y="13"/>
                  </a:cubicBezTo>
                  <a:lnTo>
                    <a:pt x="290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3650" y="2248"/>
              <a:ext cx="3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3645" y="2160"/>
              <a:ext cx="38" cy="88"/>
            </a:xfrm>
            <a:custGeom>
              <a:gdLst>
                <a:gd name="T0" fmla="*/ 0 w 16"/>
                <a:gd name="T1" fmla="*/ 23 h 37"/>
                <a:gd name="T2" fmla="*/ 8 w 16"/>
                <a:gd name="T3" fmla="*/ 0 h 37"/>
                <a:gd name="T4" fmla="*/ 16 w 16"/>
                <a:gd name="T5" fmla="*/ 23 h 37"/>
                <a:gd name="T6" fmla="*/ 8 w 16"/>
                <a:gd name="T7" fmla="*/ 37 h 37"/>
                <a:gd name="T8" fmla="*/ 0 w 16"/>
                <a:gd name="T9" fmla="*/ 23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7">
                  <a:moveTo>
                    <a:pt x="0" y="23"/>
                  </a:moveTo>
                  <a:cubicBezTo>
                    <a:pt x="0" y="10"/>
                    <a:pt x="8" y="0"/>
                    <a:pt x="8" y="0"/>
                  </a:cubicBezTo>
                  <a:cubicBezTo>
                    <a:pt x="8" y="0"/>
                    <a:pt x="16" y="10"/>
                    <a:pt x="16" y="23"/>
                  </a:cubicBezTo>
                  <a:cubicBezTo>
                    <a:pt x="16" y="35"/>
                    <a:pt x="12" y="37"/>
                    <a:pt x="8" y="37"/>
                  </a:cubicBezTo>
                  <a:cubicBezTo>
                    <a:pt x="4" y="37"/>
                    <a:pt x="0" y="35"/>
                    <a:pt x="0" y="23"/>
                  </a:cubicBezTo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solidFill>
              <a:srgbClr val="DF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666" y="2248"/>
              <a:ext cx="1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6" name="矩形 55"/>
          <p:cNvSpPr/>
          <p:nvPr/>
        </p:nvSpPr>
        <p:spPr>
          <a:xfrm>
            <a:off x="3089981" y="5216465"/>
            <a:ext cx="6085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96461" y="1118953"/>
            <a:ext cx="2272104" cy="2272104"/>
            <a:chOff x="3953361" y="1233587"/>
            <a:chExt cx="1661900" cy="1661900"/>
          </a:xfrm>
        </p:grpSpPr>
        <p:sp>
          <p:nvSpPr>
            <p:cNvPr id="7" name="椭圆 6"/>
            <p:cNvSpPr/>
            <p:nvPr/>
          </p:nvSpPr>
          <p:spPr>
            <a:xfrm>
              <a:off x="3953361" y="1233587"/>
              <a:ext cx="1661900" cy="1661900"/>
            </a:xfrm>
            <a:prstGeom prst="ellipse">
              <a:avLst/>
            </a:prstGeom>
            <a:solidFill>
              <a:srgbClr val="ED57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34"/>
            <p:cNvSpPr>
              <a:spLocks noEditPoints="1"/>
            </p:cNvSpPr>
            <p:nvPr/>
          </p:nvSpPr>
          <p:spPr bwMode="auto">
            <a:xfrm>
              <a:off x="4358959" y="1330813"/>
              <a:ext cx="809161" cy="1065904"/>
            </a:xfrm>
            <a:custGeom>
              <a:gdLst>
                <a:gd name="T0" fmla="*/ 1807 w 1810"/>
                <a:gd name="T1" fmla="*/ 1734 h 2385"/>
                <a:gd name="T2" fmla="*/ 1185 w 1810"/>
                <a:gd name="T3" fmla="*/ 2158 h 2385"/>
                <a:gd name="T4" fmla="*/ 1164 w 1810"/>
                <a:gd name="T5" fmla="*/ 2307 h 2385"/>
                <a:gd name="T6" fmla="*/ 1162 w 1810"/>
                <a:gd name="T7" fmla="*/ 2312 h 2385"/>
                <a:gd name="T8" fmla="*/ 1046 w 1810"/>
                <a:gd name="T9" fmla="*/ 2385 h 2385"/>
                <a:gd name="T10" fmla="*/ 764 w 1810"/>
                <a:gd name="T11" fmla="*/ 2385 h 2385"/>
                <a:gd name="T12" fmla="*/ 648 w 1810"/>
                <a:gd name="T13" fmla="*/ 2312 h 2385"/>
                <a:gd name="T14" fmla="*/ 646 w 1810"/>
                <a:gd name="T15" fmla="*/ 2307 h 2385"/>
                <a:gd name="T16" fmla="*/ 625 w 1810"/>
                <a:gd name="T17" fmla="*/ 2158 h 2385"/>
                <a:gd name="T18" fmla="*/ 3 w 1810"/>
                <a:gd name="T19" fmla="*/ 1734 h 2385"/>
                <a:gd name="T20" fmla="*/ 7 w 1810"/>
                <a:gd name="T21" fmla="*/ 1713 h 2385"/>
                <a:gd name="T22" fmla="*/ 27 w 1810"/>
                <a:gd name="T23" fmla="*/ 1708 h 2385"/>
                <a:gd name="T24" fmla="*/ 168 w 1810"/>
                <a:gd name="T25" fmla="*/ 1738 h 2385"/>
                <a:gd name="T26" fmla="*/ 456 w 1810"/>
                <a:gd name="T27" fmla="*/ 1582 h 2385"/>
                <a:gd name="T28" fmla="*/ 178 w 1810"/>
                <a:gd name="T29" fmla="*/ 1359 h 2385"/>
                <a:gd name="T30" fmla="*/ 178 w 1810"/>
                <a:gd name="T31" fmla="*/ 1340 h 2385"/>
                <a:gd name="T32" fmla="*/ 195 w 1810"/>
                <a:gd name="T33" fmla="*/ 1330 h 2385"/>
                <a:gd name="T34" fmla="*/ 576 w 1810"/>
                <a:gd name="T35" fmla="*/ 1192 h 2385"/>
                <a:gd name="T36" fmla="*/ 322 w 1810"/>
                <a:gd name="T37" fmla="*/ 1030 h 2385"/>
                <a:gd name="T38" fmla="*/ 325 w 1810"/>
                <a:gd name="T39" fmla="*/ 1013 h 2385"/>
                <a:gd name="T40" fmla="*/ 340 w 1810"/>
                <a:gd name="T41" fmla="*/ 1006 h 2385"/>
                <a:gd name="T42" fmla="*/ 888 w 1810"/>
                <a:gd name="T43" fmla="*/ 452 h 2385"/>
                <a:gd name="T44" fmla="*/ 922 w 1810"/>
                <a:gd name="T45" fmla="*/ 452 h 2385"/>
                <a:gd name="T46" fmla="*/ 1470 w 1810"/>
                <a:gd name="T47" fmla="*/ 1006 h 2385"/>
                <a:gd name="T48" fmla="*/ 1485 w 1810"/>
                <a:gd name="T49" fmla="*/ 1013 h 2385"/>
                <a:gd name="T50" fmla="*/ 1488 w 1810"/>
                <a:gd name="T51" fmla="*/ 1030 h 2385"/>
                <a:gd name="T52" fmla="*/ 1234 w 1810"/>
                <a:gd name="T53" fmla="*/ 1192 h 2385"/>
                <a:gd name="T54" fmla="*/ 1616 w 1810"/>
                <a:gd name="T55" fmla="*/ 1330 h 2385"/>
                <a:gd name="T56" fmla="*/ 1632 w 1810"/>
                <a:gd name="T57" fmla="*/ 1340 h 2385"/>
                <a:gd name="T58" fmla="*/ 1632 w 1810"/>
                <a:gd name="T59" fmla="*/ 1359 h 2385"/>
                <a:gd name="T60" fmla="*/ 1354 w 1810"/>
                <a:gd name="T61" fmla="*/ 1582 h 2385"/>
                <a:gd name="T62" fmla="*/ 1642 w 1810"/>
                <a:gd name="T63" fmla="*/ 1738 h 2385"/>
                <a:gd name="T64" fmla="*/ 1783 w 1810"/>
                <a:gd name="T65" fmla="*/ 1708 h 2385"/>
                <a:gd name="T66" fmla="*/ 1803 w 1810"/>
                <a:gd name="T67" fmla="*/ 1713 h 2385"/>
                <a:gd name="T68" fmla="*/ 1807 w 1810"/>
                <a:gd name="T69" fmla="*/ 1734 h 2385"/>
                <a:gd name="T70" fmla="*/ 811 w 1810"/>
                <a:gd name="T71" fmla="*/ 223 h 2385"/>
                <a:gd name="T72" fmla="*/ 824 w 1810"/>
                <a:gd name="T73" fmla="*/ 263 h 2385"/>
                <a:gd name="T74" fmla="*/ 793 w 1810"/>
                <a:gd name="T75" fmla="*/ 367 h 2385"/>
                <a:gd name="T76" fmla="*/ 806 w 1810"/>
                <a:gd name="T77" fmla="*/ 375 h 2385"/>
                <a:gd name="T78" fmla="*/ 886 w 1810"/>
                <a:gd name="T79" fmla="*/ 312 h 2385"/>
                <a:gd name="T80" fmla="*/ 925 w 1810"/>
                <a:gd name="T81" fmla="*/ 312 h 2385"/>
                <a:gd name="T82" fmla="*/ 1006 w 1810"/>
                <a:gd name="T83" fmla="*/ 375 h 2385"/>
                <a:gd name="T84" fmla="*/ 1019 w 1810"/>
                <a:gd name="T85" fmla="*/ 367 h 2385"/>
                <a:gd name="T86" fmla="*/ 987 w 1810"/>
                <a:gd name="T87" fmla="*/ 262 h 2385"/>
                <a:gd name="T88" fmla="*/ 1000 w 1810"/>
                <a:gd name="T89" fmla="*/ 223 h 2385"/>
                <a:gd name="T90" fmla="*/ 1081 w 1810"/>
                <a:gd name="T91" fmla="*/ 159 h 2385"/>
                <a:gd name="T92" fmla="*/ 1075 w 1810"/>
                <a:gd name="T93" fmla="*/ 144 h 2385"/>
                <a:gd name="T94" fmla="*/ 976 w 1810"/>
                <a:gd name="T95" fmla="*/ 144 h 2385"/>
                <a:gd name="T96" fmla="*/ 944 w 1810"/>
                <a:gd name="T97" fmla="*/ 120 h 2385"/>
                <a:gd name="T98" fmla="*/ 912 w 1810"/>
                <a:gd name="T99" fmla="*/ 13 h 2385"/>
                <a:gd name="T100" fmla="*/ 898 w 1810"/>
                <a:gd name="T101" fmla="*/ 13 h 2385"/>
                <a:gd name="T102" fmla="*/ 866 w 1810"/>
                <a:gd name="T103" fmla="*/ 120 h 2385"/>
                <a:gd name="T104" fmla="*/ 834 w 1810"/>
                <a:gd name="T105" fmla="*/ 144 h 2385"/>
                <a:gd name="T106" fmla="*/ 735 w 1810"/>
                <a:gd name="T107" fmla="*/ 144 h 2385"/>
                <a:gd name="T108" fmla="*/ 729 w 1810"/>
                <a:gd name="T109" fmla="*/ 159 h 2385"/>
                <a:gd name="T110" fmla="*/ 811 w 1810"/>
                <a:gd name="T111" fmla="*/ 223 h 23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0" h="2385">
                  <a:moveTo>
                    <a:pt x="1807" y="1734"/>
                  </a:moveTo>
                  <a:cubicBezTo>
                    <a:pt x="1805" y="1738"/>
                    <a:pt x="1604" y="2148"/>
                    <a:pt x="1185" y="2158"/>
                  </a:cubicBezTo>
                  <a:cubicBezTo>
                    <a:pt x="1164" y="2307"/>
                    <a:pt x="1164" y="2307"/>
                    <a:pt x="1164" y="2307"/>
                  </a:cubicBezTo>
                  <a:cubicBezTo>
                    <a:pt x="1163" y="2309"/>
                    <a:pt x="1163" y="2311"/>
                    <a:pt x="1162" y="2312"/>
                  </a:cubicBezTo>
                  <a:cubicBezTo>
                    <a:pt x="1161" y="2315"/>
                    <a:pt x="1128" y="2385"/>
                    <a:pt x="1046" y="2385"/>
                  </a:cubicBezTo>
                  <a:cubicBezTo>
                    <a:pt x="764" y="2385"/>
                    <a:pt x="764" y="2385"/>
                    <a:pt x="764" y="2385"/>
                  </a:cubicBezTo>
                  <a:cubicBezTo>
                    <a:pt x="682" y="2385"/>
                    <a:pt x="649" y="2315"/>
                    <a:pt x="648" y="2312"/>
                  </a:cubicBezTo>
                  <a:cubicBezTo>
                    <a:pt x="647" y="2311"/>
                    <a:pt x="647" y="2309"/>
                    <a:pt x="646" y="2307"/>
                  </a:cubicBezTo>
                  <a:cubicBezTo>
                    <a:pt x="625" y="2158"/>
                    <a:pt x="625" y="2158"/>
                    <a:pt x="625" y="2158"/>
                  </a:cubicBezTo>
                  <a:cubicBezTo>
                    <a:pt x="206" y="2148"/>
                    <a:pt x="5" y="1738"/>
                    <a:pt x="3" y="1734"/>
                  </a:cubicBezTo>
                  <a:cubicBezTo>
                    <a:pt x="0" y="1727"/>
                    <a:pt x="1" y="1718"/>
                    <a:pt x="7" y="1713"/>
                  </a:cubicBezTo>
                  <a:cubicBezTo>
                    <a:pt x="12" y="1707"/>
                    <a:pt x="20" y="1705"/>
                    <a:pt x="27" y="1708"/>
                  </a:cubicBezTo>
                  <a:cubicBezTo>
                    <a:pt x="75" y="1728"/>
                    <a:pt x="123" y="1738"/>
                    <a:pt x="168" y="1738"/>
                  </a:cubicBezTo>
                  <a:cubicBezTo>
                    <a:pt x="318" y="1738"/>
                    <a:pt x="417" y="1632"/>
                    <a:pt x="456" y="1582"/>
                  </a:cubicBezTo>
                  <a:cubicBezTo>
                    <a:pt x="296" y="1557"/>
                    <a:pt x="183" y="1367"/>
                    <a:pt x="178" y="1359"/>
                  </a:cubicBezTo>
                  <a:cubicBezTo>
                    <a:pt x="175" y="1353"/>
                    <a:pt x="175" y="1346"/>
                    <a:pt x="178" y="1340"/>
                  </a:cubicBezTo>
                  <a:cubicBezTo>
                    <a:pt x="182" y="1334"/>
                    <a:pt x="188" y="1330"/>
                    <a:pt x="195" y="1330"/>
                  </a:cubicBezTo>
                  <a:cubicBezTo>
                    <a:pt x="384" y="1330"/>
                    <a:pt x="518" y="1240"/>
                    <a:pt x="576" y="1192"/>
                  </a:cubicBezTo>
                  <a:cubicBezTo>
                    <a:pt x="365" y="1174"/>
                    <a:pt x="324" y="1036"/>
                    <a:pt x="322" y="1030"/>
                  </a:cubicBezTo>
                  <a:cubicBezTo>
                    <a:pt x="321" y="1024"/>
                    <a:pt x="322" y="1018"/>
                    <a:pt x="325" y="1013"/>
                  </a:cubicBezTo>
                  <a:cubicBezTo>
                    <a:pt x="329" y="1009"/>
                    <a:pt x="334" y="1006"/>
                    <a:pt x="340" y="1006"/>
                  </a:cubicBezTo>
                  <a:cubicBezTo>
                    <a:pt x="631" y="1006"/>
                    <a:pt x="885" y="458"/>
                    <a:pt x="888" y="452"/>
                  </a:cubicBezTo>
                  <a:cubicBezTo>
                    <a:pt x="894" y="439"/>
                    <a:pt x="916" y="439"/>
                    <a:pt x="922" y="452"/>
                  </a:cubicBezTo>
                  <a:cubicBezTo>
                    <a:pt x="925" y="458"/>
                    <a:pt x="1179" y="1006"/>
                    <a:pt x="1470" y="1006"/>
                  </a:cubicBezTo>
                  <a:cubicBezTo>
                    <a:pt x="1476" y="1006"/>
                    <a:pt x="1481" y="1009"/>
                    <a:pt x="1485" y="1013"/>
                  </a:cubicBezTo>
                  <a:cubicBezTo>
                    <a:pt x="1488" y="1018"/>
                    <a:pt x="1489" y="1024"/>
                    <a:pt x="1488" y="1030"/>
                  </a:cubicBezTo>
                  <a:cubicBezTo>
                    <a:pt x="1486" y="1036"/>
                    <a:pt x="1445" y="1174"/>
                    <a:pt x="1234" y="1192"/>
                  </a:cubicBezTo>
                  <a:cubicBezTo>
                    <a:pt x="1292" y="1240"/>
                    <a:pt x="1427" y="1330"/>
                    <a:pt x="1616" y="1330"/>
                  </a:cubicBezTo>
                  <a:cubicBezTo>
                    <a:pt x="1622" y="1330"/>
                    <a:pt x="1629" y="1334"/>
                    <a:pt x="1632" y="1340"/>
                  </a:cubicBezTo>
                  <a:cubicBezTo>
                    <a:pt x="1635" y="1346"/>
                    <a:pt x="1635" y="1353"/>
                    <a:pt x="1632" y="1359"/>
                  </a:cubicBezTo>
                  <a:cubicBezTo>
                    <a:pt x="1627" y="1367"/>
                    <a:pt x="1514" y="1557"/>
                    <a:pt x="1354" y="1582"/>
                  </a:cubicBezTo>
                  <a:cubicBezTo>
                    <a:pt x="1393" y="1632"/>
                    <a:pt x="1492" y="1738"/>
                    <a:pt x="1642" y="1738"/>
                  </a:cubicBezTo>
                  <a:cubicBezTo>
                    <a:pt x="1687" y="1738"/>
                    <a:pt x="1735" y="1728"/>
                    <a:pt x="1783" y="1708"/>
                  </a:cubicBezTo>
                  <a:cubicBezTo>
                    <a:pt x="1790" y="1705"/>
                    <a:pt x="1798" y="1707"/>
                    <a:pt x="1803" y="1713"/>
                  </a:cubicBezTo>
                  <a:cubicBezTo>
                    <a:pt x="1809" y="1718"/>
                    <a:pt x="1810" y="1727"/>
                    <a:pt x="1807" y="1734"/>
                  </a:cubicBezTo>
                  <a:close/>
                  <a:moveTo>
                    <a:pt x="811" y="223"/>
                  </a:moveTo>
                  <a:cubicBezTo>
                    <a:pt x="822" y="232"/>
                    <a:pt x="828" y="250"/>
                    <a:pt x="824" y="263"/>
                  </a:cubicBezTo>
                  <a:cubicBezTo>
                    <a:pt x="793" y="367"/>
                    <a:pt x="793" y="367"/>
                    <a:pt x="793" y="367"/>
                  </a:cubicBezTo>
                  <a:cubicBezTo>
                    <a:pt x="789" y="380"/>
                    <a:pt x="795" y="384"/>
                    <a:pt x="806" y="375"/>
                  </a:cubicBezTo>
                  <a:cubicBezTo>
                    <a:pt x="886" y="312"/>
                    <a:pt x="886" y="312"/>
                    <a:pt x="886" y="312"/>
                  </a:cubicBezTo>
                  <a:cubicBezTo>
                    <a:pt x="897" y="304"/>
                    <a:pt x="914" y="304"/>
                    <a:pt x="925" y="312"/>
                  </a:cubicBezTo>
                  <a:cubicBezTo>
                    <a:pt x="1006" y="375"/>
                    <a:pt x="1006" y="375"/>
                    <a:pt x="1006" y="375"/>
                  </a:cubicBezTo>
                  <a:cubicBezTo>
                    <a:pt x="1017" y="384"/>
                    <a:pt x="1022" y="380"/>
                    <a:pt x="1019" y="367"/>
                  </a:cubicBezTo>
                  <a:cubicBezTo>
                    <a:pt x="987" y="262"/>
                    <a:pt x="987" y="262"/>
                    <a:pt x="987" y="262"/>
                  </a:cubicBezTo>
                  <a:cubicBezTo>
                    <a:pt x="983" y="249"/>
                    <a:pt x="989" y="232"/>
                    <a:pt x="1000" y="223"/>
                  </a:cubicBezTo>
                  <a:cubicBezTo>
                    <a:pt x="1081" y="159"/>
                    <a:pt x="1081" y="159"/>
                    <a:pt x="1081" y="159"/>
                  </a:cubicBezTo>
                  <a:cubicBezTo>
                    <a:pt x="1092" y="151"/>
                    <a:pt x="1089" y="144"/>
                    <a:pt x="1075" y="144"/>
                  </a:cubicBezTo>
                  <a:cubicBezTo>
                    <a:pt x="976" y="144"/>
                    <a:pt x="976" y="144"/>
                    <a:pt x="976" y="144"/>
                  </a:cubicBezTo>
                  <a:cubicBezTo>
                    <a:pt x="963" y="144"/>
                    <a:pt x="948" y="133"/>
                    <a:pt x="944" y="120"/>
                  </a:cubicBezTo>
                  <a:cubicBezTo>
                    <a:pt x="912" y="13"/>
                    <a:pt x="912" y="13"/>
                    <a:pt x="912" y="13"/>
                  </a:cubicBezTo>
                  <a:cubicBezTo>
                    <a:pt x="908" y="0"/>
                    <a:pt x="902" y="0"/>
                    <a:pt x="898" y="13"/>
                  </a:cubicBezTo>
                  <a:cubicBezTo>
                    <a:pt x="866" y="120"/>
                    <a:pt x="866" y="120"/>
                    <a:pt x="866" y="120"/>
                  </a:cubicBezTo>
                  <a:cubicBezTo>
                    <a:pt x="862" y="133"/>
                    <a:pt x="848" y="144"/>
                    <a:pt x="834" y="144"/>
                  </a:cubicBezTo>
                  <a:cubicBezTo>
                    <a:pt x="735" y="144"/>
                    <a:pt x="735" y="144"/>
                    <a:pt x="735" y="144"/>
                  </a:cubicBezTo>
                  <a:cubicBezTo>
                    <a:pt x="721" y="144"/>
                    <a:pt x="718" y="151"/>
                    <a:pt x="729" y="159"/>
                  </a:cubicBezTo>
                  <a:lnTo>
                    <a:pt x="811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483591" y="2788259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chemeClr val="bg1"/>
                </a:solidFill>
                <a:latin typeface="汉仪晴空体简" panose="00020600040101010101" pitchFamily="18" charset="-122"/>
                <a:ea typeface="汉仪晴空体简" panose="00020600040101010101" pitchFamily="18" charset="-122"/>
              </a:rPr>
              <a:t>PRAT2</a:t>
            </a:r>
            <a:endParaRPr lang="zh-CN" altLang="en-US" sz="2400" b="1">
              <a:solidFill>
                <a:schemeClr val="bg1"/>
              </a:solidFill>
              <a:latin typeface="汉仪晴空体简" panose="00020600040101010101" pitchFamily="18" charset="-122"/>
              <a:ea typeface="汉仪晴空体简" panose="00020600040101010101" pitchFamily="18" charset="-122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矩形 3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4244606" y="735828"/>
            <a:ext cx="3702496" cy="5230224"/>
            <a:chOff x="4244606" y="590712"/>
            <a:chExt cx="3702496" cy="5230224"/>
          </a:xfrm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grpSpPr>
        <p:sp>
          <p:nvSpPr>
            <p:cNvPr id="64" name="矩形 63"/>
            <p:cNvSpPr/>
            <p:nvPr/>
          </p:nvSpPr>
          <p:spPr>
            <a:xfrm rot="4775817">
              <a:off x="5791086" y="2905592"/>
              <a:ext cx="306201" cy="33991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 rot="4500000">
              <a:off x="5866171" y="2268133"/>
              <a:ext cx="245217" cy="2312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 rot="16824184" flipH="1">
              <a:off x="6033535" y="2626798"/>
              <a:ext cx="315963" cy="2807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 rot="4500000">
              <a:off x="5885578" y="1749405"/>
              <a:ext cx="230468" cy="1598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rot="4500000">
              <a:off x="5939133" y="1355116"/>
              <a:ext cx="138651" cy="1145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 rot="4500000">
              <a:off x="6001062" y="1156344"/>
              <a:ext cx="111524" cy="733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 rot="4500000">
              <a:off x="6007686" y="986491"/>
              <a:ext cx="97545" cy="48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rot="19800000">
              <a:off x="6111198" y="879926"/>
              <a:ext cx="100177" cy="2933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5840628" y="5062652"/>
              <a:ext cx="466139" cy="758284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9" name="Group 60"/>
            <p:cNvGrpSpPr>
              <a:grpSpLocks noChangeAspect="1"/>
            </p:cNvGrpSpPr>
            <p:nvPr/>
          </p:nvGrpSpPr>
          <p:grpSpPr>
            <a:xfrm rot="900000">
              <a:off x="5929801" y="590712"/>
              <a:ext cx="696382" cy="508104"/>
              <a:chOff x="4573" y="2781"/>
              <a:chExt cx="847" cy="618"/>
            </a:xfrm>
          </p:grpSpPr>
          <p:sp>
            <p:nvSpPr>
              <p:cNvPr id="80" name="Freeform 62"/>
              <p:cNvSpPr/>
              <p:nvPr/>
            </p:nvSpPr>
            <p:spPr bwMode="auto">
              <a:xfrm>
                <a:off x="4609" y="2835"/>
                <a:ext cx="742" cy="526"/>
              </a:xfrm>
              <a:custGeom>
                <a:gdLst>
                  <a:gd name="T0" fmla="*/ 312 w 312"/>
                  <a:gd name="T1" fmla="*/ 0 h 221"/>
                  <a:gd name="T2" fmla="*/ 0 w 312"/>
                  <a:gd name="T3" fmla="*/ 221 h 221"/>
                  <a:gd name="T4" fmla="*/ 231 w 312"/>
                  <a:gd name="T5" fmla="*/ 221 h 221"/>
                  <a:gd name="T6" fmla="*/ 312 w 312"/>
                  <a:gd name="T7" fmla="*/ 0 h 2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2" h="221">
                    <a:moveTo>
                      <a:pt x="312" y="0"/>
                    </a:moveTo>
                    <a:cubicBezTo>
                      <a:pt x="194" y="11"/>
                      <a:pt x="0" y="65"/>
                      <a:pt x="0" y="221"/>
                    </a:cubicBezTo>
                    <a:cubicBezTo>
                      <a:pt x="231" y="221"/>
                      <a:pt x="231" y="221"/>
                      <a:pt x="231" y="221"/>
                    </a:cubicBezTo>
                    <a:cubicBezTo>
                      <a:pt x="231" y="116"/>
                      <a:pt x="164" y="50"/>
                      <a:pt x="312" y="0"/>
                    </a:cubicBezTo>
                  </a:path>
                </a:pathLst>
              </a:custGeom>
              <a:solidFill>
                <a:srgbClr val="E21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Oval 63"/>
              <p:cNvSpPr>
                <a:spLocks noChangeArrowheads="1"/>
              </p:cNvSpPr>
              <p:nvPr/>
            </p:nvSpPr>
            <p:spPr bwMode="auto">
              <a:xfrm>
                <a:off x="5282" y="2781"/>
                <a:ext cx="138" cy="140"/>
              </a:xfrm>
              <a:prstGeom prst="ellipse">
                <a:avLst/>
              </a:prstGeom>
              <a:solidFill>
                <a:srgbClr val="FBFA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64"/>
              <p:cNvSpPr/>
              <p:nvPr/>
            </p:nvSpPr>
            <p:spPr bwMode="auto">
              <a:xfrm>
                <a:off x="4573" y="3325"/>
                <a:ext cx="621" cy="74"/>
              </a:xfrm>
              <a:custGeom>
                <a:gdLst>
                  <a:gd name="T0" fmla="*/ 246 w 261"/>
                  <a:gd name="T1" fmla="*/ 31 h 31"/>
                  <a:gd name="T2" fmla="*/ 15 w 261"/>
                  <a:gd name="T3" fmla="*/ 31 h 31"/>
                  <a:gd name="T4" fmla="*/ 0 w 261"/>
                  <a:gd name="T5" fmla="*/ 15 h 31"/>
                  <a:gd name="T6" fmla="*/ 15 w 261"/>
                  <a:gd name="T7" fmla="*/ 0 h 31"/>
                  <a:gd name="T8" fmla="*/ 246 w 261"/>
                  <a:gd name="T9" fmla="*/ 0 h 31"/>
                  <a:gd name="T10" fmla="*/ 261 w 261"/>
                  <a:gd name="T11" fmla="*/ 15 h 31"/>
                  <a:gd name="T12" fmla="*/ 246 w 261"/>
                  <a:gd name="T13" fmla="*/ 31 h 3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31">
                    <a:moveTo>
                      <a:pt x="246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7" y="31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54" y="0"/>
                      <a:pt x="261" y="7"/>
                      <a:pt x="261" y="15"/>
                    </a:cubicBezTo>
                    <a:cubicBezTo>
                      <a:pt x="261" y="24"/>
                      <a:pt x="254" y="31"/>
                      <a:pt x="246" y="31"/>
                    </a:cubicBezTo>
                    <a:close/>
                  </a:path>
                </a:pathLst>
              </a:custGeom>
              <a:solidFill>
                <a:srgbClr val="FBFA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65"/>
              <p:cNvSpPr/>
              <p:nvPr/>
            </p:nvSpPr>
            <p:spPr bwMode="auto">
              <a:xfrm>
                <a:off x="4640" y="2873"/>
                <a:ext cx="566" cy="438"/>
              </a:xfrm>
              <a:custGeom>
                <a:gdLst>
                  <a:gd name="T0" fmla="*/ 238 w 238"/>
                  <a:gd name="T1" fmla="*/ 0 h 184"/>
                  <a:gd name="T2" fmla="*/ 0 w 238"/>
                  <a:gd name="T3" fmla="*/ 184 h 184"/>
                  <a:gd name="T4" fmla="*/ 190 w 238"/>
                  <a:gd name="T5" fmla="*/ 184 h 184"/>
                  <a:gd name="T6" fmla="*/ 238 w 238"/>
                  <a:gd name="T7" fmla="*/ 0 h 18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84">
                    <a:moveTo>
                      <a:pt x="238" y="0"/>
                    </a:moveTo>
                    <a:cubicBezTo>
                      <a:pt x="3" y="63"/>
                      <a:pt x="0" y="184"/>
                      <a:pt x="0" y="184"/>
                    </a:cubicBezTo>
                    <a:cubicBezTo>
                      <a:pt x="190" y="184"/>
                      <a:pt x="190" y="184"/>
                      <a:pt x="190" y="184"/>
                    </a:cubicBezTo>
                    <a:cubicBezTo>
                      <a:pt x="144" y="43"/>
                      <a:pt x="238" y="0"/>
                      <a:pt x="238" y="0"/>
                    </a:cubicBezTo>
                  </a:path>
                </a:pathLst>
              </a:custGeom>
              <a:solidFill>
                <a:srgbClr val="D22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4244897" y="4817325"/>
              <a:ext cx="3702205" cy="245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rot="16824184" flipH="1">
              <a:off x="5997027" y="1977546"/>
              <a:ext cx="235997" cy="1938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rot="16824184" flipH="1">
              <a:off x="5969092" y="1552131"/>
              <a:ext cx="215786" cy="1312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rot="16824184" flipH="1">
              <a:off x="6053353" y="1277902"/>
              <a:ext cx="101077" cy="842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 rot="16824184" flipH="1">
              <a:off x="6053651" y="1063594"/>
              <a:ext cx="118378" cy="590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5" name="椭圆 84"/>
          <p:cNvSpPr/>
          <p:nvPr/>
        </p:nvSpPr>
        <p:spPr>
          <a:xfrm>
            <a:off x="1773140" y="1711297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8023286" y="348181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8613710" y="4501671"/>
            <a:ext cx="1858244" cy="18582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2337926" y="1852286"/>
            <a:ext cx="684067" cy="813413"/>
            <a:chOff x="6737352" y="4822825"/>
            <a:chExt cx="814388" cy="968375"/>
          </a:xfrm>
        </p:grpSpPr>
        <p:sp>
          <p:nvSpPr>
            <p:cNvPr id="89" name="Freeform 70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71"/>
            <p:cNvSpPr/>
            <p:nvPr/>
          </p:nvSpPr>
          <p:spPr bwMode="auto">
            <a:xfrm>
              <a:off x="6773865" y="5016500"/>
              <a:ext cx="741363" cy="774700"/>
            </a:xfrm>
            <a:custGeom>
              <a:gdLst>
                <a:gd name="T0" fmla="*/ 433 w 467"/>
                <a:gd name="T1" fmla="*/ 488 h 488"/>
                <a:gd name="T2" fmla="*/ 24 w 467"/>
                <a:gd name="T3" fmla="*/ 488 h 488"/>
                <a:gd name="T4" fmla="*/ 0 w 467"/>
                <a:gd name="T5" fmla="*/ 0 h 488"/>
                <a:gd name="T6" fmla="*/ 467 w 467"/>
                <a:gd name="T7" fmla="*/ 0 h 488"/>
                <a:gd name="T8" fmla="*/ 433 w 467"/>
                <a:gd name="T9" fmla="*/ 488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488">
                  <a:moveTo>
                    <a:pt x="433" y="488"/>
                  </a:moveTo>
                  <a:lnTo>
                    <a:pt x="24" y="488"/>
                  </a:lnTo>
                  <a:lnTo>
                    <a:pt x="0" y="0"/>
                  </a:lnTo>
                  <a:lnTo>
                    <a:pt x="467" y="0"/>
                  </a:lnTo>
                  <a:lnTo>
                    <a:pt x="433" y="4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72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73"/>
            <p:cNvSpPr>
              <a:spLocks noChangeArrowheads="1"/>
            </p:cNvSpPr>
            <p:nvPr/>
          </p:nvSpPr>
          <p:spPr bwMode="auto">
            <a:xfrm>
              <a:off x="7027865" y="5016500"/>
              <a:ext cx="487363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74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Rectangle 75"/>
            <p:cNvSpPr>
              <a:spLocks noChangeArrowheads="1"/>
            </p:cNvSpPr>
            <p:nvPr/>
          </p:nvSpPr>
          <p:spPr bwMode="auto">
            <a:xfrm>
              <a:off x="6737352" y="5000625"/>
              <a:ext cx="8143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76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77"/>
            <p:cNvSpPr/>
            <p:nvPr/>
          </p:nvSpPr>
          <p:spPr bwMode="auto">
            <a:xfrm>
              <a:off x="6792915" y="5397500"/>
              <a:ext cx="722313" cy="57150"/>
            </a:xfrm>
            <a:custGeom>
              <a:gdLst>
                <a:gd name="T0" fmla="*/ 3 w 455"/>
                <a:gd name="T1" fmla="*/ 36 h 36"/>
                <a:gd name="T2" fmla="*/ 455 w 455"/>
                <a:gd name="T3" fmla="*/ 36 h 36"/>
                <a:gd name="T4" fmla="*/ 455 w 455"/>
                <a:gd name="T5" fmla="*/ 0 h 36"/>
                <a:gd name="T6" fmla="*/ 0 w 455"/>
                <a:gd name="T7" fmla="*/ 0 h 36"/>
                <a:gd name="T8" fmla="*/ 3 w 455"/>
                <a:gd name="T9" fmla="*/ 36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36">
                  <a:moveTo>
                    <a:pt x="3" y="36"/>
                  </a:moveTo>
                  <a:lnTo>
                    <a:pt x="455" y="36"/>
                  </a:lnTo>
                  <a:lnTo>
                    <a:pt x="455" y="0"/>
                  </a:lnTo>
                  <a:lnTo>
                    <a:pt x="0" y="0"/>
                  </a:lnTo>
                  <a:lnTo>
                    <a:pt x="3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78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79"/>
            <p:cNvSpPr>
              <a:spLocks noChangeArrowheads="1"/>
            </p:cNvSpPr>
            <p:nvPr/>
          </p:nvSpPr>
          <p:spPr bwMode="auto">
            <a:xfrm>
              <a:off x="7216777" y="5000625"/>
              <a:ext cx="71438" cy="79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0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close/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81"/>
            <p:cNvSpPr>
              <a:spLocks noEditPoints="1"/>
            </p:cNvSpPr>
            <p:nvPr/>
          </p:nvSpPr>
          <p:spPr bwMode="auto">
            <a:xfrm>
              <a:off x="7223127" y="5000625"/>
              <a:ext cx="328613" cy="76200"/>
            </a:xfrm>
            <a:custGeom>
              <a:gdLst>
                <a:gd name="T0" fmla="*/ 207 w 207"/>
                <a:gd name="T1" fmla="*/ 3 h 48"/>
                <a:gd name="T2" fmla="*/ 207 w 207"/>
                <a:gd name="T3" fmla="*/ 3 h 48"/>
                <a:gd name="T4" fmla="*/ 207 w 207"/>
                <a:gd name="T5" fmla="*/ 48 h 48"/>
                <a:gd name="T6" fmla="*/ 207 w 207"/>
                <a:gd name="T7" fmla="*/ 3 h 48"/>
                <a:gd name="T8" fmla="*/ 205 w 207"/>
                <a:gd name="T9" fmla="*/ 0 h 48"/>
                <a:gd name="T10" fmla="*/ 0 w 207"/>
                <a:gd name="T11" fmla="*/ 0 h 48"/>
                <a:gd name="T12" fmla="*/ 0 w 207"/>
                <a:gd name="T13" fmla="*/ 0 h 48"/>
                <a:gd name="T14" fmla="*/ 41 w 207"/>
                <a:gd name="T15" fmla="*/ 0 h 48"/>
                <a:gd name="T16" fmla="*/ 205 w 207"/>
                <a:gd name="T17" fmla="*/ 0 h 48"/>
                <a:gd name="T18" fmla="*/ 205 w 207"/>
                <a:gd name="T1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48">
                  <a:moveTo>
                    <a:pt x="207" y="3"/>
                  </a:moveTo>
                  <a:lnTo>
                    <a:pt x="207" y="3"/>
                  </a:lnTo>
                  <a:lnTo>
                    <a:pt x="207" y="48"/>
                  </a:lnTo>
                  <a:lnTo>
                    <a:pt x="207" y="3"/>
                  </a:lnTo>
                  <a:moveTo>
                    <a:pt x="20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1" y="0"/>
                  </a:lnTo>
                  <a:lnTo>
                    <a:pt x="205" y="0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82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close/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83"/>
            <p:cNvSpPr>
              <a:spLocks noEditPoints="1"/>
            </p:cNvSpPr>
            <p:nvPr/>
          </p:nvSpPr>
          <p:spPr bwMode="auto">
            <a:xfrm>
              <a:off x="7050090" y="5000625"/>
              <a:ext cx="501650" cy="76200"/>
            </a:xfrm>
            <a:custGeom>
              <a:gdLst>
                <a:gd name="T0" fmla="*/ 105 w 316"/>
                <a:gd name="T1" fmla="*/ 0 h 48"/>
                <a:gd name="T2" fmla="*/ 0 w 316"/>
                <a:gd name="T3" fmla="*/ 0 h 48"/>
                <a:gd name="T4" fmla="*/ 0 w 316"/>
                <a:gd name="T5" fmla="*/ 48 h 48"/>
                <a:gd name="T6" fmla="*/ 105 w 316"/>
                <a:gd name="T7" fmla="*/ 48 h 48"/>
                <a:gd name="T8" fmla="*/ 105 w 316"/>
                <a:gd name="T9" fmla="*/ 0 h 48"/>
                <a:gd name="T10" fmla="*/ 316 w 316"/>
                <a:gd name="T11" fmla="*/ 0 h 48"/>
                <a:gd name="T12" fmla="*/ 314 w 316"/>
                <a:gd name="T13" fmla="*/ 0 h 48"/>
                <a:gd name="T14" fmla="*/ 150 w 316"/>
                <a:gd name="T15" fmla="*/ 0 h 48"/>
                <a:gd name="T16" fmla="*/ 150 w 316"/>
                <a:gd name="T17" fmla="*/ 48 h 48"/>
                <a:gd name="T18" fmla="*/ 316 w 316"/>
                <a:gd name="T19" fmla="*/ 48 h 48"/>
                <a:gd name="T20" fmla="*/ 316 w 316"/>
                <a:gd name="T21" fmla="*/ 3 h 48"/>
                <a:gd name="T22" fmla="*/ 316 w 316"/>
                <a:gd name="T23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48">
                  <a:moveTo>
                    <a:pt x="105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05" y="48"/>
                  </a:lnTo>
                  <a:lnTo>
                    <a:pt x="105" y="0"/>
                  </a:lnTo>
                  <a:moveTo>
                    <a:pt x="316" y="0"/>
                  </a:moveTo>
                  <a:lnTo>
                    <a:pt x="314" y="0"/>
                  </a:lnTo>
                  <a:lnTo>
                    <a:pt x="150" y="0"/>
                  </a:lnTo>
                  <a:lnTo>
                    <a:pt x="150" y="48"/>
                  </a:lnTo>
                  <a:lnTo>
                    <a:pt x="316" y="48"/>
                  </a:lnTo>
                  <a:lnTo>
                    <a:pt x="316" y="3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84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85"/>
            <p:cNvSpPr/>
            <p:nvPr/>
          </p:nvSpPr>
          <p:spPr bwMode="auto">
            <a:xfrm>
              <a:off x="7216777" y="5000625"/>
              <a:ext cx="71438" cy="76200"/>
            </a:xfrm>
            <a:custGeom>
              <a:gdLst>
                <a:gd name="T0" fmla="*/ 45 w 45"/>
                <a:gd name="T1" fmla="*/ 0 h 48"/>
                <a:gd name="T2" fmla="*/ 4 w 45"/>
                <a:gd name="T3" fmla="*/ 0 h 48"/>
                <a:gd name="T4" fmla="*/ 0 w 45"/>
                <a:gd name="T5" fmla="*/ 0 h 48"/>
                <a:gd name="T6" fmla="*/ 0 w 45"/>
                <a:gd name="T7" fmla="*/ 48 h 48"/>
                <a:gd name="T8" fmla="*/ 45 w 45"/>
                <a:gd name="T9" fmla="*/ 48 h 48"/>
                <a:gd name="T10" fmla="*/ 45 w 45"/>
                <a:gd name="T1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8">
                  <a:moveTo>
                    <a:pt x="45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5" y="48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86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Rectangle 87"/>
            <p:cNvSpPr>
              <a:spLocks noChangeArrowheads="1"/>
            </p:cNvSpPr>
            <p:nvPr/>
          </p:nvSpPr>
          <p:spPr bwMode="auto">
            <a:xfrm>
              <a:off x="7288215" y="5397500"/>
              <a:ext cx="2270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Rectangle 88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89"/>
            <p:cNvSpPr>
              <a:spLocks noChangeArrowheads="1"/>
            </p:cNvSpPr>
            <p:nvPr/>
          </p:nvSpPr>
          <p:spPr bwMode="auto">
            <a:xfrm>
              <a:off x="7023102" y="5397500"/>
              <a:ext cx="193675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Rectangle 90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solidFill>
              <a:srgbClr val="637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91"/>
            <p:cNvSpPr>
              <a:spLocks noChangeArrowheads="1"/>
            </p:cNvSpPr>
            <p:nvPr/>
          </p:nvSpPr>
          <p:spPr bwMode="auto">
            <a:xfrm>
              <a:off x="7216777" y="5397500"/>
              <a:ext cx="7143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92"/>
            <p:cNvSpPr/>
            <p:nvPr/>
          </p:nvSpPr>
          <p:spPr bwMode="auto">
            <a:xfrm>
              <a:off x="7113590" y="4822825"/>
              <a:ext cx="163513" cy="177800"/>
            </a:xfrm>
            <a:custGeom>
              <a:gdLst>
                <a:gd name="T0" fmla="*/ 43 w 43"/>
                <a:gd name="T1" fmla="*/ 47 h 47"/>
                <a:gd name="T2" fmla="*/ 0 w 43"/>
                <a:gd name="T3" fmla="*/ 7 h 47"/>
                <a:gd name="T4" fmla="*/ 15 w 43"/>
                <a:gd name="T5" fmla="*/ 16 h 47"/>
                <a:gd name="T6" fmla="*/ 22 w 43"/>
                <a:gd name="T7" fmla="*/ 0 h 47"/>
                <a:gd name="T8" fmla="*/ 43 w 43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43" y="47"/>
                  </a:moveTo>
                  <a:cubicBezTo>
                    <a:pt x="43" y="47"/>
                    <a:pt x="9" y="45"/>
                    <a:pt x="0" y="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43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93"/>
            <p:cNvSpPr/>
            <p:nvPr/>
          </p:nvSpPr>
          <p:spPr bwMode="auto">
            <a:xfrm>
              <a:off x="7250115" y="4822825"/>
              <a:ext cx="166688" cy="177800"/>
            </a:xfrm>
            <a:custGeom>
              <a:gdLst>
                <a:gd name="T0" fmla="*/ 0 w 44"/>
                <a:gd name="T1" fmla="*/ 47 h 47"/>
                <a:gd name="T2" fmla="*/ 44 w 44"/>
                <a:gd name="T3" fmla="*/ 7 h 47"/>
                <a:gd name="T4" fmla="*/ 28 w 44"/>
                <a:gd name="T5" fmla="*/ 16 h 47"/>
                <a:gd name="T6" fmla="*/ 22 w 44"/>
                <a:gd name="T7" fmla="*/ 0 h 47"/>
                <a:gd name="T8" fmla="*/ 0 w 44"/>
                <a:gd name="T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0" y="47"/>
                    <a:pt x="35" y="45"/>
                    <a:pt x="44" y="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27"/>
                    <a:pt x="0" y="47"/>
                  </a:cubicBezTo>
                  <a:close/>
                </a:path>
              </a:pathLst>
            </a:custGeom>
            <a:solidFill>
              <a:srgbClr val="3C5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矩形 112"/>
          <p:cNvSpPr/>
          <p:nvPr/>
        </p:nvSpPr>
        <p:spPr>
          <a:xfrm>
            <a:off x="1707428" y="2850434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  <p:grpSp>
        <p:nvGrpSpPr>
          <p:cNvPr id="138" name="Group 29"/>
          <p:cNvGrpSpPr>
            <a:grpSpLocks noChangeAspect="1"/>
          </p:cNvGrpSpPr>
          <p:nvPr/>
        </p:nvGrpSpPr>
        <p:grpSpPr>
          <a:xfrm>
            <a:off x="8613710" y="455765"/>
            <a:ext cx="686407" cy="839491"/>
            <a:chOff x="4668" y="2317"/>
            <a:chExt cx="556" cy="680"/>
          </a:xfrm>
        </p:grpSpPr>
        <p:sp>
          <p:nvSpPr>
            <p:cNvPr id="139" name="Freeform 31"/>
            <p:cNvSpPr/>
            <p:nvPr/>
          </p:nvSpPr>
          <p:spPr bwMode="auto">
            <a:xfrm>
              <a:off x="4668" y="2398"/>
              <a:ext cx="556" cy="478"/>
            </a:xfrm>
            <a:custGeom>
              <a:gdLst>
                <a:gd name="T0" fmla="*/ 193 w 234"/>
                <a:gd name="T1" fmla="*/ 140 h 201"/>
                <a:gd name="T2" fmla="*/ 193 w 234"/>
                <a:gd name="T3" fmla="*/ 76 h 201"/>
                <a:gd name="T4" fmla="*/ 117 w 234"/>
                <a:gd name="T5" fmla="*/ 0 h 201"/>
                <a:gd name="T6" fmla="*/ 41 w 234"/>
                <a:gd name="T7" fmla="*/ 76 h 201"/>
                <a:gd name="T8" fmla="*/ 41 w 234"/>
                <a:gd name="T9" fmla="*/ 140 h 201"/>
                <a:gd name="T10" fmla="*/ 0 w 234"/>
                <a:gd name="T11" fmla="*/ 201 h 201"/>
                <a:gd name="T12" fmla="*/ 234 w 234"/>
                <a:gd name="T13" fmla="*/ 201 h 201"/>
                <a:gd name="T14" fmla="*/ 193 w 234"/>
                <a:gd name="T15" fmla="*/ 140 h 2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01">
                  <a:moveTo>
                    <a:pt x="193" y="140"/>
                  </a:moveTo>
                  <a:cubicBezTo>
                    <a:pt x="193" y="76"/>
                    <a:pt x="193" y="76"/>
                    <a:pt x="193" y="76"/>
                  </a:cubicBezTo>
                  <a:cubicBezTo>
                    <a:pt x="193" y="34"/>
                    <a:pt x="159" y="0"/>
                    <a:pt x="117" y="0"/>
                  </a:cubicBezTo>
                  <a:cubicBezTo>
                    <a:pt x="75" y="0"/>
                    <a:pt x="41" y="34"/>
                    <a:pt x="41" y="76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234" y="201"/>
                    <a:pt x="234" y="201"/>
                    <a:pt x="234" y="201"/>
                  </a:cubicBezTo>
                  <a:lnTo>
                    <a:pt x="193" y="14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4839" y="2885"/>
              <a:ext cx="214" cy="112"/>
            </a:xfrm>
            <a:custGeom>
              <a:gdLst>
                <a:gd name="T0" fmla="*/ 0 w 90"/>
                <a:gd name="T1" fmla="*/ 0 h 47"/>
                <a:gd name="T2" fmla="*/ 0 w 90"/>
                <a:gd name="T3" fmla="*/ 2 h 47"/>
                <a:gd name="T4" fmla="*/ 45 w 90"/>
                <a:gd name="T5" fmla="*/ 47 h 47"/>
                <a:gd name="T6" fmla="*/ 90 w 90"/>
                <a:gd name="T7" fmla="*/ 2 h 47"/>
                <a:gd name="T8" fmla="*/ 90 w 90"/>
                <a:gd name="T9" fmla="*/ 0 h 47"/>
                <a:gd name="T10" fmla="*/ 0 w 90"/>
                <a:gd name="T11" fmla="*/ 0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4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7"/>
                    <a:pt x="20" y="47"/>
                    <a:pt x="45" y="47"/>
                  </a:cubicBezTo>
                  <a:cubicBezTo>
                    <a:pt x="70" y="47"/>
                    <a:pt x="90" y="27"/>
                    <a:pt x="90" y="2"/>
                  </a:cubicBezTo>
                  <a:cubicBezTo>
                    <a:pt x="90" y="1"/>
                    <a:pt x="90" y="1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>
              <a:spLocks noEditPoints="1"/>
            </p:cNvSpPr>
            <p:nvPr/>
          </p:nvSpPr>
          <p:spPr bwMode="auto">
            <a:xfrm>
              <a:off x="4903" y="2317"/>
              <a:ext cx="86" cy="86"/>
            </a:xfrm>
            <a:custGeom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33 h 36"/>
                <a:gd name="T12" fmla="*/ 3 w 36"/>
                <a:gd name="T13" fmla="*/ 18 h 36"/>
                <a:gd name="T14" fmla="*/ 18 w 36"/>
                <a:gd name="T15" fmla="*/ 3 h 36"/>
                <a:gd name="T16" fmla="*/ 33 w 36"/>
                <a:gd name="T17" fmla="*/ 18 h 36"/>
                <a:gd name="T18" fmla="*/ 18 w 36"/>
                <a:gd name="T19" fmla="*/ 33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3"/>
                  </a:moveTo>
                  <a:cubicBezTo>
                    <a:pt x="10" y="33"/>
                    <a:pt x="3" y="26"/>
                    <a:pt x="3" y="18"/>
                  </a:cubicBezTo>
                  <a:cubicBezTo>
                    <a:pt x="3" y="9"/>
                    <a:pt x="10" y="3"/>
                    <a:pt x="18" y="3"/>
                  </a:cubicBezTo>
                  <a:cubicBezTo>
                    <a:pt x="26" y="3"/>
                    <a:pt x="33" y="9"/>
                    <a:pt x="33" y="18"/>
                  </a:cubicBezTo>
                  <a:cubicBezTo>
                    <a:pt x="33" y="26"/>
                    <a:pt x="26" y="33"/>
                    <a:pt x="18" y="33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5"/>
            <p:cNvSpPr/>
            <p:nvPr/>
          </p:nvSpPr>
          <p:spPr bwMode="auto">
            <a:xfrm>
              <a:off x="4946" y="2895"/>
              <a:ext cx="90" cy="93"/>
            </a:xfrm>
            <a:custGeom>
              <a:gdLst>
                <a:gd name="T0" fmla="*/ 38 w 38"/>
                <a:gd name="T1" fmla="*/ 0 h 39"/>
                <a:gd name="T2" fmla="*/ 0 w 38"/>
                <a:gd name="T3" fmla="*/ 0 h 39"/>
                <a:gd name="T4" fmla="*/ 0 w 38"/>
                <a:gd name="T5" fmla="*/ 39 h 39"/>
                <a:gd name="T6" fmla="*/ 38 w 38"/>
                <a:gd name="T7" fmla="*/ 2 h 39"/>
                <a:gd name="T8" fmla="*/ 38 w 38"/>
                <a:gd name="T9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1" y="39"/>
                    <a:pt x="38" y="22"/>
                    <a:pt x="38" y="2"/>
                  </a:cubicBezTo>
                  <a:cubicBezTo>
                    <a:pt x="38" y="1"/>
                    <a:pt x="38" y="1"/>
                    <a:pt x="38" y="0"/>
                  </a:cubicBezTo>
                  <a:close/>
                </a:path>
              </a:pathLst>
            </a:custGeom>
            <a:solidFill>
              <a:srgbClr val="FFC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3" name="矩形 142"/>
          <p:cNvSpPr/>
          <p:nvPr/>
        </p:nvSpPr>
        <p:spPr>
          <a:xfrm>
            <a:off x="7957574" y="1421596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  <p:grpSp>
        <p:nvGrpSpPr>
          <p:cNvPr id="145" name="Group 27"/>
          <p:cNvGrpSpPr>
            <a:grpSpLocks noChangeAspect="1"/>
          </p:cNvGrpSpPr>
          <p:nvPr/>
        </p:nvGrpSpPr>
        <p:grpSpPr>
          <a:xfrm>
            <a:off x="9100298" y="4584417"/>
            <a:ext cx="885068" cy="840460"/>
            <a:chOff x="5446" y="1624"/>
            <a:chExt cx="873" cy="829"/>
          </a:xfrm>
        </p:grpSpPr>
        <p:sp>
          <p:nvSpPr>
            <p:cNvPr id="14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5448" y="1624"/>
              <a:ext cx="871" cy="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9"/>
            <p:cNvSpPr/>
            <p:nvPr/>
          </p:nvSpPr>
          <p:spPr bwMode="auto">
            <a:xfrm>
              <a:off x="5881" y="1626"/>
              <a:ext cx="436" cy="827"/>
            </a:xfrm>
            <a:custGeom>
              <a:gdLst>
                <a:gd name="T0" fmla="*/ 133 w 436"/>
                <a:gd name="T1" fmla="*/ 272 h 827"/>
                <a:gd name="T2" fmla="*/ 0 w 436"/>
                <a:gd name="T3" fmla="*/ 0 h 827"/>
                <a:gd name="T4" fmla="*/ 0 w 436"/>
                <a:gd name="T5" fmla="*/ 0 h 827"/>
                <a:gd name="T6" fmla="*/ 0 w 436"/>
                <a:gd name="T7" fmla="*/ 686 h 827"/>
                <a:gd name="T8" fmla="*/ 0 w 436"/>
                <a:gd name="T9" fmla="*/ 686 h 827"/>
                <a:gd name="T10" fmla="*/ 269 w 436"/>
                <a:gd name="T11" fmla="*/ 827 h 827"/>
                <a:gd name="T12" fmla="*/ 217 w 436"/>
                <a:gd name="T13" fmla="*/ 529 h 827"/>
                <a:gd name="T14" fmla="*/ 436 w 436"/>
                <a:gd name="T15" fmla="*/ 317 h 827"/>
                <a:gd name="T16" fmla="*/ 133 w 436"/>
                <a:gd name="T17" fmla="*/ 272 h 8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825">
                  <a:moveTo>
                    <a:pt x="133" y="27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6"/>
                  </a:lnTo>
                  <a:lnTo>
                    <a:pt x="0" y="686"/>
                  </a:lnTo>
                  <a:lnTo>
                    <a:pt x="269" y="827"/>
                  </a:lnTo>
                  <a:lnTo>
                    <a:pt x="217" y="529"/>
                  </a:lnTo>
                  <a:lnTo>
                    <a:pt x="436" y="317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30"/>
            <p:cNvSpPr/>
            <p:nvPr/>
          </p:nvSpPr>
          <p:spPr bwMode="auto">
            <a:xfrm>
              <a:off x="5881" y="2084"/>
              <a:ext cx="269" cy="369"/>
            </a:xfrm>
            <a:custGeom>
              <a:gdLst>
                <a:gd name="T0" fmla="*/ 0 w 269"/>
                <a:gd name="T1" fmla="*/ 0 h 369"/>
                <a:gd name="T2" fmla="*/ 0 w 269"/>
                <a:gd name="T3" fmla="*/ 228 h 369"/>
                <a:gd name="T4" fmla="*/ 0 w 269"/>
                <a:gd name="T5" fmla="*/ 228 h 369"/>
                <a:gd name="T6" fmla="*/ 269 w 269"/>
                <a:gd name="T7" fmla="*/ 369 h 369"/>
                <a:gd name="T8" fmla="*/ 269 w 269"/>
                <a:gd name="T9" fmla="*/ 369 h 369"/>
                <a:gd name="T10" fmla="*/ 0 w 269"/>
                <a:gd name="T11" fmla="*/ 0 h 3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  <a:lnTo>
                    <a:pt x="269" y="369"/>
                  </a:lnTo>
                  <a:lnTo>
                    <a:pt x="269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31"/>
            <p:cNvSpPr/>
            <p:nvPr/>
          </p:nvSpPr>
          <p:spPr bwMode="auto">
            <a:xfrm>
              <a:off x="5446" y="1626"/>
              <a:ext cx="435" cy="827"/>
            </a:xfrm>
            <a:custGeom>
              <a:gdLst>
                <a:gd name="T0" fmla="*/ 299 w 435"/>
                <a:gd name="T1" fmla="*/ 272 h 827"/>
                <a:gd name="T2" fmla="*/ 435 w 435"/>
                <a:gd name="T3" fmla="*/ 0 h 827"/>
                <a:gd name="T4" fmla="*/ 435 w 435"/>
                <a:gd name="T5" fmla="*/ 0 h 827"/>
                <a:gd name="T6" fmla="*/ 435 w 435"/>
                <a:gd name="T7" fmla="*/ 686 h 827"/>
                <a:gd name="T8" fmla="*/ 435 w 435"/>
                <a:gd name="T9" fmla="*/ 686 h 827"/>
                <a:gd name="T10" fmla="*/ 166 w 435"/>
                <a:gd name="T11" fmla="*/ 827 h 827"/>
                <a:gd name="T12" fmla="*/ 216 w 435"/>
                <a:gd name="T13" fmla="*/ 529 h 827"/>
                <a:gd name="T14" fmla="*/ 0 w 435"/>
                <a:gd name="T15" fmla="*/ 317 h 827"/>
                <a:gd name="T16" fmla="*/ 299 w 435"/>
                <a:gd name="T17" fmla="*/ 272 h 8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825">
                  <a:moveTo>
                    <a:pt x="299" y="272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435" y="686"/>
                  </a:lnTo>
                  <a:lnTo>
                    <a:pt x="435" y="686"/>
                  </a:lnTo>
                  <a:lnTo>
                    <a:pt x="166" y="827"/>
                  </a:lnTo>
                  <a:lnTo>
                    <a:pt x="216" y="529"/>
                  </a:lnTo>
                  <a:lnTo>
                    <a:pt x="0" y="317"/>
                  </a:lnTo>
                  <a:lnTo>
                    <a:pt x="299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32"/>
            <p:cNvSpPr/>
            <p:nvPr/>
          </p:nvSpPr>
          <p:spPr bwMode="auto">
            <a:xfrm>
              <a:off x="5612" y="2084"/>
              <a:ext cx="269" cy="369"/>
            </a:xfrm>
            <a:custGeom>
              <a:gdLst>
                <a:gd name="T0" fmla="*/ 269 w 269"/>
                <a:gd name="T1" fmla="*/ 0 h 369"/>
                <a:gd name="T2" fmla="*/ 269 w 269"/>
                <a:gd name="T3" fmla="*/ 228 h 369"/>
                <a:gd name="T4" fmla="*/ 269 w 269"/>
                <a:gd name="T5" fmla="*/ 228 h 369"/>
                <a:gd name="T6" fmla="*/ 0 w 269"/>
                <a:gd name="T7" fmla="*/ 369 h 369"/>
                <a:gd name="T8" fmla="*/ 0 w 269"/>
                <a:gd name="T9" fmla="*/ 369 h 369"/>
                <a:gd name="T10" fmla="*/ 269 w 269"/>
                <a:gd name="T11" fmla="*/ 0 h 3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369">
                  <a:moveTo>
                    <a:pt x="269" y="0"/>
                  </a:moveTo>
                  <a:lnTo>
                    <a:pt x="269" y="228"/>
                  </a:lnTo>
                  <a:lnTo>
                    <a:pt x="269" y="228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33"/>
            <p:cNvSpPr/>
            <p:nvPr/>
          </p:nvSpPr>
          <p:spPr bwMode="auto">
            <a:xfrm>
              <a:off x="5881" y="1626"/>
              <a:ext cx="436" cy="451"/>
            </a:xfrm>
            <a:custGeom>
              <a:gdLst>
                <a:gd name="T0" fmla="*/ 298 w 436"/>
                <a:gd name="T1" fmla="*/ 451 h 451"/>
                <a:gd name="T2" fmla="*/ 436 w 436"/>
                <a:gd name="T3" fmla="*/ 317 h 451"/>
                <a:gd name="T4" fmla="*/ 133 w 436"/>
                <a:gd name="T5" fmla="*/ 272 h 451"/>
                <a:gd name="T6" fmla="*/ 0 w 436"/>
                <a:gd name="T7" fmla="*/ 0 h 451"/>
                <a:gd name="T8" fmla="*/ 0 w 436"/>
                <a:gd name="T9" fmla="*/ 0 h 451"/>
                <a:gd name="T10" fmla="*/ 0 w 436"/>
                <a:gd name="T11" fmla="*/ 451 h 451"/>
                <a:gd name="T12" fmla="*/ 298 w 436"/>
                <a:gd name="T13" fmla="*/ 451 h 4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51">
                  <a:moveTo>
                    <a:pt x="298" y="451"/>
                  </a:moveTo>
                  <a:lnTo>
                    <a:pt x="436" y="317"/>
                  </a:ln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1"/>
                  </a:lnTo>
                  <a:lnTo>
                    <a:pt x="298" y="451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34"/>
            <p:cNvSpPr/>
            <p:nvPr/>
          </p:nvSpPr>
          <p:spPr bwMode="auto">
            <a:xfrm>
              <a:off x="5881" y="1626"/>
              <a:ext cx="133" cy="458"/>
            </a:xfrm>
            <a:custGeom>
              <a:gdLst>
                <a:gd name="T0" fmla="*/ 133 w 133"/>
                <a:gd name="T1" fmla="*/ 272 h 458"/>
                <a:gd name="T2" fmla="*/ 133 w 133"/>
                <a:gd name="T3" fmla="*/ 272 h 458"/>
                <a:gd name="T4" fmla="*/ 0 w 133"/>
                <a:gd name="T5" fmla="*/ 0 h 458"/>
                <a:gd name="T6" fmla="*/ 0 w 133"/>
                <a:gd name="T7" fmla="*/ 0 h 458"/>
                <a:gd name="T8" fmla="*/ 0 w 133"/>
                <a:gd name="T9" fmla="*/ 458 h 458"/>
                <a:gd name="T10" fmla="*/ 133 w 133"/>
                <a:gd name="T11" fmla="*/ 272 h 4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458">
                  <a:moveTo>
                    <a:pt x="133" y="272"/>
                  </a:moveTo>
                  <a:lnTo>
                    <a:pt x="133" y="2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58"/>
                  </a:lnTo>
                  <a:lnTo>
                    <a:pt x="133" y="272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35"/>
            <p:cNvSpPr/>
            <p:nvPr/>
          </p:nvSpPr>
          <p:spPr bwMode="auto">
            <a:xfrm>
              <a:off x="5881" y="1943"/>
              <a:ext cx="436" cy="212"/>
            </a:xfrm>
            <a:custGeom>
              <a:gdLst>
                <a:gd name="T0" fmla="*/ 436 w 436"/>
                <a:gd name="T1" fmla="*/ 0 h 212"/>
                <a:gd name="T2" fmla="*/ 0 w 436"/>
                <a:gd name="T3" fmla="*/ 141 h 212"/>
                <a:gd name="T4" fmla="*/ 217 w 436"/>
                <a:gd name="T5" fmla="*/ 212 h 212"/>
                <a:gd name="T6" fmla="*/ 436 w 436"/>
                <a:gd name="T7" fmla="*/ 0 h 212"/>
                <a:gd name="T8" fmla="*/ 436 w 436"/>
                <a:gd name="T9" fmla="*/ 0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11">
                  <a:moveTo>
                    <a:pt x="436" y="0"/>
                  </a:moveTo>
                  <a:lnTo>
                    <a:pt x="0" y="141"/>
                  </a:lnTo>
                  <a:lnTo>
                    <a:pt x="217" y="212"/>
                  </a:lnTo>
                  <a:lnTo>
                    <a:pt x="436" y="0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36"/>
            <p:cNvSpPr/>
            <p:nvPr/>
          </p:nvSpPr>
          <p:spPr bwMode="auto">
            <a:xfrm>
              <a:off x="5446" y="1626"/>
              <a:ext cx="435" cy="460"/>
            </a:xfrm>
            <a:custGeom>
              <a:gdLst>
                <a:gd name="T0" fmla="*/ 435 w 435"/>
                <a:gd name="T1" fmla="*/ 460 h 460"/>
                <a:gd name="T2" fmla="*/ 435 w 435"/>
                <a:gd name="T3" fmla="*/ 0 h 460"/>
                <a:gd name="T4" fmla="*/ 435 w 435"/>
                <a:gd name="T5" fmla="*/ 0 h 460"/>
                <a:gd name="T6" fmla="*/ 299 w 435"/>
                <a:gd name="T7" fmla="*/ 272 h 460"/>
                <a:gd name="T8" fmla="*/ 0 w 435"/>
                <a:gd name="T9" fmla="*/ 317 h 460"/>
                <a:gd name="T10" fmla="*/ 145 w 435"/>
                <a:gd name="T11" fmla="*/ 460 h 460"/>
                <a:gd name="T12" fmla="*/ 435 w 435"/>
                <a:gd name="T13" fmla="*/ 460 h 4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460">
                  <a:moveTo>
                    <a:pt x="435" y="460"/>
                  </a:moveTo>
                  <a:lnTo>
                    <a:pt x="435" y="0"/>
                  </a:lnTo>
                  <a:lnTo>
                    <a:pt x="435" y="0"/>
                  </a:lnTo>
                  <a:lnTo>
                    <a:pt x="299" y="272"/>
                  </a:lnTo>
                  <a:lnTo>
                    <a:pt x="0" y="317"/>
                  </a:lnTo>
                  <a:lnTo>
                    <a:pt x="145" y="460"/>
                  </a:lnTo>
                  <a:lnTo>
                    <a:pt x="435" y="46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37"/>
            <p:cNvSpPr/>
            <p:nvPr/>
          </p:nvSpPr>
          <p:spPr bwMode="auto">
            <a:xfrm>
              <a:off x="5745" y="1626"/>
              <a:ext cx="136" cy="458"/>
            </a:xfrm>
            <a:custGeom>
              <a:gdLst>
                <a:gd name="T0" fmla="*/ 0 w 136"/>
                <a:gd name="T1" fmla="*/ 272 h 458"/>
                <a:gd name="T2" fmla="*/ 0 w 136"/>
                <a:gd name="T3" fmla="*/ 272 h 458"/>
                <a:gd name="T4" fmla="*/ 136 w 136"/>
                <a:gd name="T5" fmla="*/ 0 h 458"/>
                <a:gd name="T6" fmla="*/ 136 w 136"/>
                <a:gd name="T7" fmla="*/ 0 h 458"/>
                <a:gd name="T8" fmla="*/ 136 w 136"/>
                <a:gd name="T9" fmla="*/ 458 h 458"/>
                <a:gd name="T10" fmla="*/ 0 w 136"/>
                <a:gd name="T11" fmla="*/ 272 h 4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458">
                  <a:moveTo>
                    <a:pt x="0" y="272"/>
                  </a:moveTo>
                  <a:lnTo>
                    <a:pt x="0" y="27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6" y="45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38"/>
            <p:cNvSpPr/>
            <p:nvPr/>
          </p:nvSpPr>
          <p:spPr bwMode="auto">
            <a:xfrm>
              <a:off x="5446" y="1943"/>
              <a:ext cx="435" cy="212"/>
            </a:xfrm>
            <a:custGeom>
              <a:gdLst>
                <a:gd name="T0" fmla="*/ 0 w 435"/>
                <a:gd name="T1" fmla="*/ 0 h 212"/>
                <a:gd name="T2" fmla="*/ 435 w 435"/>
                <a:gd name="T3" fmla="*/ 141 h 212"/>
                <a:gd name="T4" fmla="*/ 216 w 435"/>
                <a:gd name="T5" fmla="*/ 212 h 212"/>
                <a:gd name="T6" fmla="*/ 0 w 435"/>
                <a:gd name="T7" fmla="*/ 0 h 212"/>
                <a:gd name="T8" fmla="*/ 0 w 435"/>
                <a:gd name="T9" fmla="*/ 0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211">
                  <a:moveTo>
                    <a:pt x="0" y="0"/>
                  </a:moveTo>
                  <a:lnTo>
                    <a:pt x="435" y="141"/>
                  </a:lnTo>
                  <a:lnTo>
                    <a:pt x="216" y="2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39"/>
            <p:cNvSpPr/>
            <p:nvPr/>
          </p:nvSpPr>
          <p:spPr bwMode="auto">
            <a:xfrm>
              <a:off x="5715" y="1807"/>
              <a:ext cx="28" cy="29"/>
            </a:xfrm>
            <a:custGeom>
              <a:gdLst>
                <a:gd name="T0" fmla="*/ 14 w 28"/>
                <a:gd name="T1" fmla="*/ 0 h 29"/>
                <a:gd name="T2" fmla="*/ 16 w 28"/>
                <a:gd name="T3" fmla="*/ 10 h 29"/>
                <a:gd name="T4" fmla="*/ 28 w 28"/>
                <a:gd name="T5" fmla="*/ 10 h 29"/>
                <a:gd name="T6" fmla="*/ 19 w 28"/>
                <a:gd name="T7" fmla="*/ 17 h 29"/>
                <a:gd name="T8" fmla="*/ 23 w 28"/>
                <a:gd name="T9" fmla="*/ 29 h 29"/>
                <a:gd name="T10" fmla="*/ 14 w 28"/>
                <a:gd name="T11" fmla="*/ 22 h 29"/>
                <a:gd name="T12" fmla="*/ 4 w 28"/>
                <a:gd name="T13" fmla="*/ 29 h 29"/>
                <a:gd name="T14" fmla="*/ 7 w 28"/>
                <a:gd name="T15" fmla="*/ 17 h 29"/>
                <a:gd name="T16" fmla="*/ 0 w 28"/>
                <a:gd name="T17" fmla="*/ 10 h 29"/>
                <a:gd name="T18" fmla="*/ 9 w 28"/>
                <a:gd name="T19" fmla="*/ 10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6" y="10"/>
                  </a:lnTo>
                  <a:lnTo>
                    <a:pt x="28" y="10"/>
                  </a:lnTo>
                  <a:lnTo>
                    <a:pt x="19" y="17"/>
                  </a:lnTo>
                  <a:lnTo>
                    <a:pt x="23" y="29"/>
                  </a:lnTo>
                  <a:lnTo>
                    <a:pt x="14" y="22"/>
                  </a:lnTo>
                  <a:lnTo>
                    <a:pt x="4" y="29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40"/>
            <p:cNvSpPr/>
            <p:nvPr/>
          </p:nvSpPr>
          <p:spPr bwMode="auto">
            <a:xfrm>
              <a:off x="6162" y="2167"/>
              <a:ext cx="28" cy="29"/>
            </a:xfrm>
            <a:custGeom>
              <a:gdLst>
                <a:gd name="T0" fmla="*/ 14 w 28"/>
                <a:gd name="T1" fmla="*/ 0 h 29"/>
                <a:gd name="T2" fmla="*/ 19 w 28"/>
                <a:gd name="T3" fmla="*/ 12 h 29"/>
                <a:gd name="T4" fmla="*/ 28 w 28"/>
                <a:gd name="T5" fmla="*/ 12 h 29"/>
                <a:gd name="T6" fmla="*/ 21 w 28"/>
                <a:gd name="T7" fmla="*/ 19 h 29"/>
                <a:gd name="T8" fmla="*/ 24 w 28"/>
                <a:gd name="T9" fmla="*/ 29 h 29"/>
                <a:gd name="T10" fmla="*/ 14 w 28"/>
                <a:gd name="T11" fmla="*/ 24 h 29"/>
                <a:gd name="T12" fmla="*/ 5 w 28"/>
                <a:gd name="T13" fmla="*/ 29 h 29"/>
                <a:gd name="T14" fmla="*/ 9 w 28"/>
                <a:gd name="T15" fmla="*/ 19 h 29"/>
                <a:gd name="T16" fmla="*/ 0 w 28"/>
                <a:gd name="T17" fmla="*/ 12 h 29"/>
                <a:gd name="T18" fmla="*/ 12 w 28"/>
                <a:gd name="T19" fmla="*/ 12 h 29"/>
                <a:gd name="T20" fmla="*/ 14 w 28"/>
                <a:gd name="T21" fmla="*/ 0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19" y="12"/>
                  </a:lnTo>
                  <a:lnTo>
                    <a:pt x="28" y="12"/>
                  </a:lnTo>
                  <a:lnTo>
                    <a:pt x="21" y="19"/>
                  </a:lnTo>
                  <a:lnTo>
                    <a:pt x="24" y="29"/>
                  </a:lnTo>
                  <a:lnTo>
                    <a:pt x="14" y="24"/>
                  </a:lnTo>
                  <a:lnTo>
                    <a:pt x="5" y="29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41"/>
            <p:cNvSpPr/>
            <p:nvPr/>
          </p:nvSpPr>
          <p:spPr bwMode="auto">
            <a:xfrm>
              <a:off x="5662" y="1841"/>
              <a:ext cx="22" cy="19"/>
            </a:xfrm>
            <a:custGeom>
              <a:gdLst>
                <a:gd name="T0" fmla="*/ 10 w 22"/>
                <a:gd name="T1" fmla="*/ 0 h 19"/>
                <a:gd name="T2" fmla="*/ 12 w 22"/>
                <a:gd name="T3" fmla="*/ 7 h 19"/>
                <a:gd name="T4" fmla="*/ 22 w 22"/>
                <a:gd name="T5" fmla="*/ 7 h 19"/>
                <a:gd name="T6" fmla="*/ 14 w 22"/>
                <a:gd name="T7" fmla="*/ 12 h 19"/>
                <a:gd name="T8" fmla="*/ 17 w 22"/>
                <a:gd name="T9" fmla="*/ 19 h 19"/>
                <a:gd name="T10" fmla="*/ 10 w 22"/>
                <a:gd name="T11" fmla="*/ 14 h 19"/>
                <a:gd name="T12" fmla="*/ 5 w 22"/>
                <a:gd name="T13" fmla="*/ 19 h 19"/>
                <a:gd name="T14" fmla="*/ 7 w 22"/>
                <a:gd name="T15" fmla="*/ 12 h 19"/>
                <a:gd name="T16" fmla="*/ 0 w 22"/>
                <a:gd name="T17" fmla="*/ 7 h 19"/>
                <a:gd name="T18" fmla="*/ 7 w 22"/>
                <a:gd name="T19" fmla="*/ 7 h 19"/>
                <a:gd name="T20" fmla="*/ 10 w 22"/>
                <a:gd name="T21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9">
                  <a:moveTo>
                    <a:pt x="10" y="0"/>
                  </a:moveTo>
                  <a:lnTo>
                    <a:pt x="12" y="7"/>
                  </a:lnTo>
                  <a:lnTo>
                    <a:pt x="22" y="7"/>
                  </a:lnTo>
                  <a:lnTo>
                    <a:pt x="14" y="12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5" y="19"/>
                  </a:lnTo>
                  <a:lnTo>
                    <a:pt x="7" y="1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42"/>
            <p:cNvSpPr/>
            <p:nvPr/>
          </p:nvSpPr>
          <p:spPr bwMode="auto">
            <a:xfrm>
              <a:off x="6207" y="2170"/>
              <a:ext cx="19" cy="19"/>
            </a:xfrm>
            <a:custGeom>
              <a:gdLst>
                <a:gd name="T0" fmla="*/ 10 w 19"/>
                <a:gd name="T1" fmla="*/ 0 h 19"/>
                <a:gd name="T2" fmla="*/ 12 w 19"/>
                <a:gd name="T3" fmla="*/ 7 h 19"/>
                <a:gd name="T4" fmla="*/ 19 w 19"/>
                <a:gd name="T5" fmla="*/ 7 h 19"/>
                <a:gd name="T6" fmla="*/ 14 w 19"/>
                <a:gd name="T7" fmla="*/ 11 h 19"/>
                <a:gd name="T8" fmla="*/ 17 w 19"/>
                <a:gd name="T9" fmla="*/ 19 h 19"/>
                <a:gd name="T10" fmla="*/ 10 w 19"/>
                <a:gd name="T11" fmla="*/ 14 h 19"/>
                <a:gd name="T12" fmla="*/ 2 w 19"/>
                <a:gd name="T13" fmla="*/ 19 h 19"/>
                <a:gd name="T14" fmla="*/ 5 w 19"/>
                <a:gd name="T15" fmla="*/ 11 h 19"/>
                <a:gd name="T16" fmla="*/ 0 w 19"/>
                <a:gd name="T17" fmla="*/ 7 h 19"/>
                <a:gd name="T18" fmla="*/ 7 w 19"/>
                <a:gd name="T19" fmla="*/ 7 h 19"/>
                <a:gd name="T20" fmla="*/ 10 w 19"/>
                <a:gd name="T21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12" y="7"/>
                  </a:lnTo>
                  <a:lnTo>
                    <a:pt x="19" y="7"/>
                  </a:lnTo>
                  <a:lnTo>
                    <a:pt x="14" y="11"/>
                  </a:lnTo>
                  <a:lnTo>
                    <a:pt x="17" y="19"/>
                  </a:lnTo>
                  <a:lnTo>
                    <a:pt x="10" y="14"/>
                  </a:lnTo>
                  <a:lnTo>
                    <a:pt x="2" y="19"/>
                  </a:lnTo>
                  <a:lnTo>
                    <a:pt x="5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43"/>
            <p:cNvSpPr/>
            <p:nvPr/>
          </p:nvSpPr>
          <p:spPr bwMode="auto">
            <a:xfrm>
              <a:off x="5686" y="1767"/>
              <a:ext cx="17" cy="14"/>
            </a:xfrm>
            <a:custGeom>
              <a:gdLst>
                <a:gd name="T0" fmla="*/ 10 w 17"/>
                <a:gd name="T1" fmla="*/ 0 h 14"/>
                <a:gd name="T2" fmla="*/ 10 w 17"/>
                <a:gd name="T3" fmla="*/ 5 h 14"/>
                <a:gd name="T4" fmla="*/ 17 w 17"/>
                <a:gd name="T5" fmla="*/ 5 h 14"/>
                <a:gd name="T6" fmla="*/ 12 w 17"/>
                <a:gd name="T7" fmla="*/ 7 h 14"/>
                <a:gd name="T8" fmla="*/ 14 w 17"/>
                <a:gd name="T9" fmla="*/ 14 h 14"/>
                <a:gd name="T10" fmla="*/ 10 w 17"/>
                <a:gd name="T11" fmla="*/ 9 h 14"/>
                <a:gd name="T12" fmla="*/ 5 w 17"/>
                <a:gd name="T13" fmla="*/ 14 h 14"/>
                <a:gd name="T14" fmla="*/ 5 w 17"/>
                <a:gd name="T15" fmla="*/ 7 h 14"/>
                <a:gd name="T16" fmla="*/ 0 w 17"/>
                <a:gd name="T17" fmla="*/ 5 h 14"/>
                <a:gd name="T18" fmla="*/ 7 w 17"/>
                <a:gd name="T19" fmla="*/ 5 h 14"/>
                <a:gd name="T20" fmla="*/ 10 w 17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4">
                  <a:moveTo>
                    <a:pt x="10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4" y="1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7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44"/>
            <p:cNvSpPr/>
            <p:nvPr/>
          </p:nvSpPr>
          <p:spPr bwMode="auto">
            <a:xfrm>
              <a:off x="5638" y="1769"/>
              <a:ext cx="17" cy="15"/>
            </a:xfrm>
            <a:custGeom>
              <a:gdLst>
                <a:gd name="T0" fmla="*/ 8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7 h 15"/>
                <a:gd name="T8" fmla="*/ 12 w 17"/>
                <a:gd name="T9" fmla="*/ 15 h 15"/>
                <a:gd name="T10" fmla="*/ 8 w 17"/>
                <a:gd name="T11" fmla="*/ 10 h 15"/>
                <a:gd name="T12" fmla="*/ 3 w 17"/>
                <a:gd name="T13" fmla="*/ 15 h 15"/>
                <a:gd name="T14" fmla="*/ 5 w 17"/>
                <a:gd name="T15" fmla="*/ 7 h 15"/>
                <a:gd name="T16" fmla="*/ 0 w 17"/>
                <a:gd name="T17" fmla="*/ 5 h 15"/>
                <a:gd name="T18" fmla="*/ 8 w 17"/>
                <a:gd name="T19" fmla="*/ 5 h 15"/>
                <a:gd name="T20" fmla="*/ 8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8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12" y="15"/>
                  </a:lnTo>
                  <a:lnTo>
                    <a:pt x="8" y="10"/>
                  </a:lnTo>
                  <a:lnTo>
                    <a:pt x="3" y="15"/>
                  </a:lnTo>
                  <a:lnTo>
                    <a:pt x="5" y="7"/>
                  </a:lnTo>
                  <a:lnTo>
                    <a:pt x="0" y="5"/>
                  </a:lnTo>
                  <a:lnTo>
                    <a:pt x="8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45"/>
            <p:cNvSpPr/>
            <p:nvPr/>
          </p:nvSpPr>
          <p:spPr bwMode="auto">
            <a:xfrm>
              <a:off x="5662" y="1800"/>
              <a:ext cx="17" cy="15"/>
            </a:xfrm>
            <a:custGeom>
              <a:gdLst>
                <a:gd name="T0" fmla="*/ 7 w 17"/>
                <a:gd name="T1" fmla="*/ 0 h 15"/>
                <a:gd name="T2" fmla="*/ 10 w 17"/>
                <a:gd name="T3" fmla="*/ 5 h 15"/>
                <a:gd name="T4" fmla="*/ 17 w 17"/>
                <a:gd name="T5" fmla="*/ 5 h 15"/>
                <a:gd name="T6" fmla="*/ 12 w 17"/>
                <a:gd name="T7" fmla="*/ 10 h 15"/>
                <a:gd name="T8" fmla="*/ 12 w 17"/>
                <a:gd name="T9" fmla="*/ 15 h 15"/>
                <a:gd name="T10" fmla="*/ 7 w 17"/>
                <a:gd name="T11" fmla="*/ 12 h 15"/>
                <a:gd name="T12" fmla="*/ 3 w 17"/>
                <a:gd name="T13" fmla="*/ 15 h 15"/>
                <a:gd name="T14" fmla="*/ 5 w 17"/>
                <a:gd name="T15" fmla="*/ 10 h 15"/>
                <a:gd name="T16" fmla="*/ 0 w 17"/>
                <a:gd name="T17" fmla="*/ 5 h 15"/>
                <a:gd name="T18" fmla="*/ 7 w 17"/>
                <a:gd name="T19" fmla="*/ 5 h 15"/>
                <a:gd name="T20" fmla="*/ 7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7" y="0"/>
                  </a:moveTo>
                  <a:lnTo>
                    <a:pt x="10" y="5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46"/>
            <p:cNvSpPr/>
            <p:nvPr/>
          </p:nvSpPr>
          <p:spPr bwMode="auto">
            <a:xfrm>
              <a:off x="6183" y="2129"/>
              <a:ext cx="15" cy="14"/>
            </a:xfrm>
            <a:custGeom>
              <a:gdLst>
                <a:gd name="T0" fmla="*/ 7 w 15"/>
                <a:gd name="T1" fmla="*/ 0 h 14"/>
                <a:gd name="T2" fmla="*/ 10 w 15"/>
                <a:gd name="T3" fmla="*/ 5 h 14"/>
                <a:gd name="T4" fmla="*/ 15 w 15"/>
                <a:gd name="T5" fmla="*/ 5 h 14"/>
                <a:gd name="T6" fmla="*/ 10 w 15"/>
                <a:gd name="T7" fmla="*/ 7 h 14"/>
                <a:gd name="T8" fmla="*/ 12 w 15"/>
                <a:gd name="T9" fmla="*/ 14 h 14"/>
                <a:gd name="T10" fmla="*/ 7 w 15"/>
                <a:gd name="T11" fmla="*/ 10 h 14"/>
                <a:gd name="T12" fmla="*/ 3 w 15"/>
                <a:gd name="T13" fmla="*/ 14 h 14"/>
                <a:gd name="T14" fmla="*/ 5 w 15"/>
                <a:gd name="T15" fmla="*/ 7 h 14"/>
                <a:gd name="T16" fmla="*/ 0 w 15"/>
                <a:gd name="T17" fmla="*/ 5 h 14"/>
                <a:gd name="T18" fmla="*/ 5 w 15"/>
                <a:gd name="T19" fmla="*/ 5 h 14"/>
                <a:gd name="T20" fmla="*/ 7 w 15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10" y="5"/>
                  </a:lnTo>
                  <a:lnTo>
                    <a:pt x="15" y="5"/>
                  </a:lnTo>
                  <a:lnTo>
                    <a:pt x="10" y="7"/>
                  </a:lnTo>
                  <a:lnTo>
                    <a:pt x="12" y="14"/>
                  </a:lnTo>
                  <a:lnTo>
                    <a:pt x="7" y="10"/>
                  </a:lnTo>
                  <a:lnTo>
                    <a:pt x="3" y="14"/>
                  </a:lnTo>
                  <a:lnTo>
                    <a:pt x="5" y="7"/>
                  </a:lnTo>
                  <a:lnTo>
                    <a:pt x="0" y="5"/>
                  </a:lnTo>
                  <a:lnTo>
                    <a:pt x="5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47"/>
            <p:cNvSpPr/>
            <p:nvPr/>
          </p:nvSpPr>
          <p:spPr bwMode="auto">
            <a:xfrm>
              <a:off x="6140" y="2155"/>
              <a:ext cx="17" cy="15"/>
            </a:xfrm>
            <a:custGeom>
              <a:gdLst>
                <a:gd name="T0" fmla="*/ 10 w 17"/>
                <a:gd name="T1" fmla="*/ 0 h 15"/>
                <a:gd name="T2" fmla="*/ 10 w 17"/>
                <a:gd name="T3" fmla="*/ 7 h 15"/>
                <a:gd name="T4" fmla="*/ 17 w 17"/>
                <a:gd name="T5" fmla="*/ 7 h 15"/>
                <a:gd name="T6" fmla="*/ 12 w 17"/>
                <a:gd name="T7" fmla="*/ 10 h 15"/>
                <a:gd name="T8" fmla="*/ 15 w 17"/>
                <a:gd name="T9" fmla="*/ 15 h 15"/>
                <a:gd name="T10" fmla="*/ 10 w 17"/>
                <a:gd name="T11" fmla="*/ 12 h 15"/>
                <a:gd name="T12" fmla="*/ 5 w 17"/>
                <a:gd name="T13" fmla="*/ 15 h 15"/>
                <a:gd name="T14" fmla="*/ 5 w 17"/>
                <a:gd name="T15" fmla="*/ 10 h 15"/>
                <a:gd name="T16" fmla="*/ 0 w 17"/>
                <a:gd name="T17" fmla="*/ 7 h 15"/>
                <a:gd name="T18" fmla="*/ 8 w 17"/>
                <a:gd name="T19" fmla="*/ 7 h 15"/>
                <a:gd name="T20" fmla="*/ 10 w 17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10" y="0"/>
                  </a:moveTo>
                  <a:lnTo>
                    <a:pt x="10" y="7"/>
                  </a:lnTo>
                  <a:lnTo>
                    <a:pt x="17" y="7"/>
                  </a:lnTo>
                  <a:lnTo>
                    <a:pt x="12" y="10"/>
                  </a:lnTo>
                  <a:lnTo>
                    <a:pt x="15" y="15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0" y="7"/>
                  </a:lnTo>
                  <a:lnTo>
                    <a:pt x="8" y="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48"/>
            <p:cNvSpPr/>
            <p:nvPr/>
          </p:nvSpPr>
          <p:spPr bwMode="auto">
            <a:xfrm>
              <a:off x="6136" y="2203"/>
              <a:ext cx="14" cy="14"/>
            </a:xfrm>
            <a:custGeom>
              <a:gdLst>
                <a:gd name="T0" fmla="*/ 7 w 14"/>
                <a:gd name="T1" fmla="*/ 0 h 14"/>
                <a:gd name="T2" fmla="*/ 9 w 14"/>
                <a:gd name="T3" fmla="*/ 5 h 14"/>
                <a:gd name="T4" fmla="*/ 14 w 14"/>
                <a:gd name="T5" fmla="*/ 5 h 14"/>
                <a:gd name="T6" fmla="*/ 9 w 14"/>
                <a:gd name="T7" fmla="*/ 7 h 14"/>
                <a:gd name="T8" fmla="*/ 12 w 14"/>
                <a:gd name="T9" fmla="*/ 14 h 14"/>
                <a:gd name="T10" fmla="*/ 7 w 14"/>
                <a:gd name="T11" fmla="*/ 9 h 14"/>
                <a:gd name="T12" fmla="*/ 2 w 14"/>
                <a:gd name="T13" fmla="*/ 14 h 14"/>
                <a:gd name="T14" fmla="*/ 4 w 14"/>
                <a:gd name="T15" fmla="*/ 7 h 14"/>
                <a:gd name="T16" fmla="*/ 0 w 14"/>
                <a:gd name="T17" fmla="*/ 5 h 14"/>
                <a:gd name="T18" fmla="*/ 4 w 14"/>
                <a:gd name="T19" fmla="*/ 5 h 14"/>
                <a:gd name="T20" fmla="*/ 7 w 14"/>
                <a:gd name="T21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9" y="5"/>
                  </a:lnTo>
                  <a:lnTo>
                    <a:pt x="14" y="5"/>
                  </a:lnTo>
                  <a:lnTo>
                    <a:pt x="9" y="7"/>
                  </a:lnTo>
                  <a:lnTo>
                    <a:pt x="12" y="14"/>
                  </a:lnTo>
                  <a:lnTo>
                    <a:pt x="7" y="9"/>
                  </a:lnTo>
                  <a:lnTo>
                    <a:pt x="2" y="14"/>
                  </a:lnTo>
                  <a:lnTo>
                    <a:pt x="4" y="7"/>
                  </a:lnTo>
                  <a:lnTo>
                    <a:pt x="0" y="5"/>
                  </a:lnTo>
                  <a:lnTo>
                    <a:pt x="4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49"/>
            <p:cNvSpPr/>
            <p:nvPr/>
          </p:nvSpPr>
          <p:spPr bwMode="auto">
            <a:xfrm>
              <a:off x="6176" y="2205"/>
              <a:ext cx="14" cy="15"/>
            </a:xfrm>
            <a:custGeom>
              <a:gdLst>
                <a:gd name="T0" fmla="*/ 7 w 14"/>
                <a:gd name="T1" fmla="*/ 0 h 15"/>
                <a:gd name="T2" fmla="*/ 10 w 14"/>
                <a:gd name="T3" fmla="*/ 5 h 15"/>
                <a:gd name="T4" fmla="*/ 14 w 14"/>
                <a:gd name="T5" fmla="*/ 5 h 15"/>
                <a:gd name="T6" fmla="*/ 12 w 14"/>
                <a:gd name="T7" fmla="*/ 10 h 15"/>
                <a:gd name="T8" fmla="*/ 12 w 14"/>
                <a:gd name="T9" fmla="*/ 15 h 15"/>
                <a:gd name="T10" fmla="*/ 7 w 14"/>
                <a:gd name="T11" fmla="*/ 12 h 15"/>
                <a:gd name="T12" fmla="*/ 3 w 14"/>
                <a:gd name="T13" fmla="*/ 15 h 15"/>
                <a:gd name="T14" fmla="*/ 5 w 14"/>
                <a:gd name="T15" fmla="*/ 10 h 15"/>
                <a:gd name="T16" fmla="*/ 0 w 14"/>
                <a:gd name="T17" fmla="*/ 5 h 15"/>
                <a:gd name="T18" fmla="*/ 7 w 14"/>
                <a:gd name="T19" fmla="*/ 5 h 15"/>
                <a:gd name="T20" fmla="*/ 7 w 14"/>
                <a:gd name="T21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7" y="0"/>
                  </a:moveTo>
                  <a:lnTo>
                    <a:pt x="10" y="5"/>
                  </a:lnTo>
                  <a:lnTo>
                    <a:pt x="14" y="5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0" y="5"/>
                  </a:lnTo>
                  <a:lnTo>
                    <a:pt x="7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矩形 168"/>
          <p:cNvSpPr/>
          <p:nvPr/>
        </p:nvSpPr>
        <p:spPr>
          <a:xfrm>
            <a:off x="8546477" y="5567826"/>
            <a:ext cx="1989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1400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1137485" y="2278758"/>
            <a:ext cx="2294210" cy="2671929"/>
            <a:chOff x="1828861" y="2434875"/>
            <a:chExt cx="2294210" cy="2671929"/>
          </a:xfrm>
        </p:grpSpPr>
        <p:grpSp>
          <p:nvGrpSpPr>
            <p:cNvPr id="76" name="组合 75"/>
            <p:cNvGrpSpPr/>
            <p:nvPr/>
          </p:nvGrpSpPr>
          <p:grpSpPr>
            <a:xfrm>
              <a:off x="1828861" y="2434875"/>
              <a:ext cx="2294210" cy="2456990"/>
              <a:chOff x="1341088" y="2150855"/>
              <a:chExt cx="2996735" cy="3209361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1341088" y="2556176"/>
                <a:ext cx="2996735" cy="2804040"/>
                <a:chOff x="2355850" y="3328988"/>
                <a:chExt cx="1431926" cy="1339851"/>
              </a:xfrm>
            </p:grpSpPr>
            <p:sp>
              <p:nvSpPr>
                <p:cNvPr id="21" name="Oval 20"/>
                <p:cNvSpPr>
                  <a:spLocks noChangeArrowheads="1"/>
                </p:cNvSpPr>
                <p:nvPr/>
              </p:nvSpPr>
              <p:spPr bwMode="auto">
                <a:xfrm>
                  <a:off x="3275013" y="3389313"/>
                  <a:ext cx="11113" cy="1111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Oval 48"/>
                <p:cNvSpPr>
                  <a:spLocks noChangeArrowheads="1"/>
                </p:cNvSpPr>
                <p:nvPr/>
              </p:nvSpPr>
              <p:spPr bwMode="auto">
                <a:xfrm>
                  <a:off x="2608263" y="3740151"/>
                  <a:ext cx="927100" cy="9286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49"/>
                <p:cNvSpPr/>
                <p:nvPr/>
              </p:nvSpPr>
              <p:spPr bwMode="auto">
                <a:xfrm>
                  <a:off x="2608263" y="3740151"/>
                  <a:ext cx="817563" cy="854075"/>
                </a:xfrm>
                <a:custGeom>
                  <a:gdLst>
                    <a:gd name="T0" fmla="*/ 216 w 216"/>
                    <a:gd name="T1" fmla="*/ 98 h 226"/>
                    <a:gd name="T2" fmla="*/ 189 w 216"/>
                    <a:gd name="T3" fmla="*/ 20 h 226"/>
                    <a:gd name="T4" fmla="*/ 123 w 216"/>
                    <a:gd name="T5" fmla="*/ 0 h 226"/>
                    <a:gd name="T6" fmla="*/ 0 w 216"/>
                    <a:gd name="T7" fmla="*/ 123 h 226"/>
                    <a:gd name="T8" fmla="*/ 45 w 216"/>
                    <a:gd name="T9" fmla="*/ 218 h 226"/>
                    <a:gd name="T10" fmla="*/ 88 w 216"/>
                    <a:gd name="T11" fmla="*/ 226 h 226"/>
                    <a:gd name="T12" fmla="*/ 216 w 216"/>
                    <a:gd name="T13" fmla="*/ 98 h 22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6" h="226">
                      <a:moveTo>
                        <a:pt x="216" y="98"/>
                      </a:moveTo>
                      <a:cubicBezTo>
                        <a:pt x="216" y="68"/>
                        <a:pt x="206" y="41"/>
                        <a:pt x="189" y="20"/>
                      </a:cubicBezTo>
                      <a:cubicBezTo>
                        <a:pt x="170" y="7"/>
                        <a:pt x="147" y="0"/>
                        <a:pt x="123" y="0"/>
                      </a:cubicBezTo>
                      <a:cubicBezTo>
                        <a:pt x="55" y="0"/>
                        <a:pt x="0" y="55"/>
                        <a:pt x="0" y="123"/>
                      </a:cubicBezTo>
                      <a:cubicBezTo>
                        <a:pt x="0" y="161"/>
                        <a:pt x="18" y="196"/>
                        <a:pt x="45" y="218"/>
                      </a:cubicBezTo>
                      <a:cubicBezTo>
                        <a:pt x="59" y="223"/>
                        <a:pt x="73" y="226"/>
                        <a:pt x="88" y="226"/>
                      </a:cubicBezTo>
                      <a:cubicBezTo>
                        <a:pt x="159" y="226"/>
                        <a:pt x="216" y="168"/>
                        <a:pt x="216" y="9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Oval 50"/>
                <p:cNvSpPr>
                  <a:spLocks noChangeArrowheads="1"/>
                </p:cNvSpPr>
                <p:nvPr/>
              </p:nvSpPr>
              <p:spPr bwMode="auto">
                <a:xfrm>
                  <a:off x="2786063" y="3416301"/>
                  <a:ext cx="574675" cy="573088"/>
                </a:xfrm>
                <a:prstGeom prst="ellipse">
                  <a:avLst/>
                </a:pr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51"/>
                <p:cNvSpPr/>
                <p:nvPr/>
              </p:nvSpPr>
              <p:spPr bwMode="auto">
                <a:xfrm>
                  <a:off x="3244850" y="3679826"/>
                  <a:ext cx="115888" cy="381000"/>
                </a:xfrm>
                <a:custGeom>
                  <a:gdLst>
                    <a:gd name="T0" fmla="*/ 31 w 31"/>
                    <a:gd name="T1" fmla="*/ 86 h 101"/>
                    <a:gd name="T2" fmla="*/ 15 w 31"/>
                    <a:gd name="T3" fmla="*/ 101 h 101"/>
                    <a:gd name="T4" fmla="*/ 15 w 31"/>
                    <a:gd name="T5" fmla="*/ 101 h 101"/>
                    <a:gd name="T6" fmla="*/ 0 w 31"/>
                    <a:gd name="T7" fmla="*/ 86 h 101"/>
                    <a:gd name="T8" fmla="*/ 0 w 31"/>
                    <a:gd name="T9" fmla="*/ 16 h 101"/>
                    <a:gd name="T10" fmla="*/ 15 w 31"/>
                    <a:gd name="T11" fmla="*/ 0 h 101"/>
                    <a:gd name="T12" fmla="*/ 15 w 31"/>
                    <a:gd name="T13" fmla="*/ 0 h 101"/>
                    <a:gd name="T14" fmla="*/ 31 w 31"/>
                    <a:gd name="T15" fmla="*/ 16 h 101"/>
                    <a:gd name="T16" fmla="*/ 31 w 31"/>
                    <a:gd name="T17" fmla="*/ 86 h 10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100">
                      <a:moveTo>
                        <a:pt x="31" y="86"/>
                      </a:moveTo>
                      <a:cubicBezTo>
                        <a:pt x="31" y="94"/>
                        <a:pt x="24" y="101"/>
                        <a:pt x="15" y="101"/>
                      </a:cubicBezTo>
                      <a:cubicBezTo>
                        <a:pt x="15" y="101"/>
                        <a:pt x="15" y="101"/>
                        <a:pt x="15" y="101"/>
                      </a:cubicBezTo>
                      <a:cubicBezTo>
                        <a:pt x="7" y="101"/>
                        <a:pt x="0" y="94"/>
                        <a:pt x="0" y="8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0"/>
                        <a:pt x="31" y="7"/>
                        <a:pt x="31" y="16"/>
                      </a:cubicBezTo>
                      <a:lnTo>
                        <a:pt x="31" y="86"/>
                      </a:lnTo>
                      <a:close/>
                    </a:path>
                  </a:pathLst>
                </a:custGeom>
                <a:solidFill>
                  <a:srgbClr val="D34B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Oval 52"/>
                <p:cNvSpPr>
                  <a:spLocks noChangeArrowheads="1"/>
                </p:cNvSpPr>
                <p:nvPr/>
              </p:nvSpPr>
              <p:spPr bwMode="auto">
                <a:xfrm>
                  <a:off x="2786063" y="3328988"/>
                  <a:ext cx="574675" cy="573088"/>
                </a:xfrm>
                <a:prstGeom prst="ellipse">
                  <a:avLst/>
                </a:prstGeom>
                <a:solidFill>
                  <a:srgbClr val="E6E7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53"/>
                <p:cNvSpPr/>
                <p:nvPr/>
              </p:nvSpPr>
              <p:spPr bwMode="auto">
                <a:xfrm>
                  <a:off x="2786063" y="3328988"/>
                  <a:ext cx="533400" cy="531813"/>
                </a:xfrm>
                <a:custGeom>
                  <a:gdLst>
                    <a:gd name="T0" fmla="*/ 141 w 141"/>
                    <a:gd name="T1" fmla="*/ 56 h 141"/>
                    <a:gd name="T2" fmla="*/ 137 w 141"/>
                    <a:gd name="T3" fmla="*/ 32 h 141"/>
                    <a:gd name="T4" fmla="*/ 76 w 141"/>
                    <a:gd name="T5" fmla="*/ 0 h 141"/>
                    <a:gd name="T6" fmla="*/ 0 w 141"/>
                    <a:gd name="T7" fmla="*/ 76 h 141"/>
                    <a:gd name="T8" fmla="*/ 32 w 141"/>
                    <a:gd name="T9" fmla="*/ 138 h 141"/>
                    <a:gd name="T10" fmla="*/ 56 w 141"/>
                    <a:gd name="T11" fmla="*/ 141 h 141"/>
                    <a:gd name="T12" fmla="*/ 141 w 141"/>
                    <a:gd name="T13" fmla="*/ 56 h 14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1">
                      <a:moveTo>
                        <a:pt x="141" y="56"/>
                      </a:moveTo>
                      <a:cubicBezTo>
                        <a:pt x="141" y="47"/>
                        <a:pt x="140" y="39"/>
                        <a:pt x="137" y="32"/>
                      </a:cubicBezTo>
                      <a:cubicBezTo>
                        <a:pt x="124" y="12"/>
                        <a:pt x="101" y="0"/>
                        <a:pt x="76" y="0"/>
                      </a:cubicBezTo>
                      <a:cubicBezTo>
                        <a:pt x="34" y="0"/>
                        <a:pt x="0" y="34"/>
                        <a:pt x="0" y="76"/>
                      </a:cubicBezTo>
                      <a:cubicBezTo>
                        <a:pt x="0" y="101"/>
                        <a:pt x="12" y="124"/>
                        <a:pt x="32" y="138"/>
                      </a:cubicBezTo>
                      <a:cubicBezTo>
                        <a:pt x="39" y="140"/>
                        <a:pt x="47" y="141"/>
                        <a:pt x="56" y="141"/>
                      </a:cubicBezTo>
                      <a:cubicBezTo>
                        <a:pt x="103" y="141"/>
                        <a:pt x="141" y="103"/>
                        <a:pt x="141" y="5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Oval 54"/>
                <p:cNvSpPr>
                  <a:spLocks noChangeArrowheads="1"/>
                </p:cNvSpPr>
                <p:nvPr/>
              </p:nvSpPr>
              <p:spPr bwMode="auto">
                <a:xfrm>
                  <a:off x="2944813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Oval 55"/>
                <p:cNvSpPr>
                  <a:spLocks noChangeArrowheads="1"/>
                </p:cNvSpPr>
                <p:nvPr/>
              </p:nvSpPr>
              <p:spPr bwMode="auto">
                <a:xfrm>
                  <a:off x="3130550" y="3509963"/>
                  <a:ext cx="68263" cy="68263"/>
                </a:xfrm>
                <a:prstGeom prst="ellipse">
                  <a:avLst/>
                </a:prstGeom>
                <a:solidFill>
                  <a:srgbClr val="474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Oval 56"/>
                <p:cNvSpPr>
                  <a:spLocks noChangeArrowheads="1"/>
                </p:cNvSpPr>
                <p:nvPr/>
              </p:nvSpPr>
              <p:spPr bwMode="auto">
                <a:xfrm>
                  <a:off x="3028950" y="4024313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Oval 57"/>
                <p:cNvSpPr>
                  <a:spLocks noChangeArrowheads="1"/>
                </p:cNvSpPr>
                <p:nvPr/>
              </p:nvSpPr>
              <p:spPr bwMode="auto">
                <a:xfrm>
                  <a:off x="3028950" y="4175126"/>
                  <a:ext cx="93663" cy="93663"/>
                </a:xfrm>
                <a:prstGeom prst="ellipse">
                  <a:avLst/>
                </a:pr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Oval 58"/>
                <p:cNvSpPr>
                  <a:spLocks noChangeArrowheads="1"/>
                </p:cNvSpPr>
                <p:nvPr/>
              </p:nvSpPr>
              <p:spPr bwMode="auto">
                <a:xfrm>
                  <a:off x="3021013" y="4019551"/>
                  <a:ext cx="95250" cy="904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Oval 59"/>
                <p:cNvSpPr>
                  <a:spLocks noChangeArrowheads="1"/>
                </p:cNvSpPr>
                <p:nvPr/>
              </p:nvSpPr>
              <p:spPr bwMode="auto">
                <a:xfrm>
                  <a:off x="3021013" y="4170363"/>
                  <a:ext cx="95250" cy="952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60"/>
                <p:cNvSpPr/>
                <p:nvPr/>
              </p:nvSpPr>
              <p:spPr bwMode="auto">
                <a:xfrm>
                  <a:off x="2960688" y="3729038"/>
                  <a:ext cx="227013" cy="76200"/>
                </a:xfrm>
                <a:custGeom>
                  <a:gdLst>
                    <a:gd name="T0" fmla="*/ 29 w 60"/>
                    <a:gd name="T1" fmla="*/ 20 h 20"/>
                    <a:gd name="T2" fmla="*/ 0 w 60"/>
                    <a:gd name="T3" fmla="*/ 5 h 20"/>
                    <a:gd name="T4" fmla="*/ 1 w 60"/>
                    <a:gd name="T5" fmla="*/ 3 h 20"/>
                    <a:gd name="T6" fmla="*/ 4 w 60"/>
                    <a:gd name="T7" fmla="*/ 3 h 20"/>
                    <a:gd name="T8" fmla="*/ 29 w 60"/>
                    <a:gd name="T9" fmla="*/ 16 h 20"/>
                    <a:gd name="T10" fmla="*/ 56 w 60"/>
                    <a:gd name="T11" fmla="*/ 1 h 20"/>
                    <a:gd name="T12" fmla="*/ 58 w 60"/>
                    <a:gd name="T13" fmla="*/ 1 h 20"/>
                    <a:gd name="T14" fmla="*/ 59 w 60"/>
                    <a:gd name="T15" fmla="*/ 4 h 20"/>
                    <a:gd name="T16" fmla="*/ 29 w 60"/>
                    <a:gd name="T17" fmla="*/ 20 h 2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20">
                      <a:moveTo>
                        <a:pt x="29" y="20"/>
                      </a:moveTo>
                      <a:cubicBezTo>
                        <a:pt x="18" y="20"/>
                        <a:pt x="7" y="14"/>
                        <a:pt x="0" y="5"/>
                      </a:cubicBezTo>
                      <a:cubicBezTo>
                        <a:pt x="0" y="5"/>
                        <a:pt x="0" y="3"/>
                        <a:pt x="1" y="3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10" y="11"/>
                        <a:pt x="19" y="16"/>
                        <a:pt x="29" y="16"/>
                      </a:cubicBezTo>
                      <a:cubicBezTo>
                        <a:pt x="40" y="16"/>
                        <a:pt x="50" y="10"/>
                        <a:pt x="56" y="1"/>
                      </a:cubicBezTo>
                      <a:cubicBezTo>
                        <a:pt x="56" y="0"/>
                        <a:pt x="57" y="0"/>
                        <a:pt x="58" y="1"/>
                      </a:cubicBezTo>
                      <a:cubicBezTo>
                        <a:pt x="59" y="1"/>
                        <a:pt x="60" y="3"/>
                        <a:pt x="59" y="4"/>
                      </a:cubicBezTo>
                      <a:cubicBezTo>
                        <a:pt x="52" y="14"/>
                        <a:pt x="41" y="20"/>
                        <a:pt x="29" y="2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Oval 64"/>
                <p:cNvSpPr>
                  <a:spLocks noChangeArrowheads="1"/>
                </p:cNvSpPr>
                <p:nvPr/>
              </p:nvSpPr>
              <p:spPr bwMode="auto">
                <a:xfrm>
                  <a:off x="3043238" y="3592513"/>
                  <a:ext cx="60325" cy="60325"/>
                </a:xfrm>
                <a:prstGeom prst="ellipse">
                  <a:avLst/>
                </a:pr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65"/>
                <p:cNvSpPr/>
                <p:nvPr/>
              </p:nvSpPr>
              <p:spPr bwMode="auto">
                <a:xfrm>
                  <a:off x="3043238" y="3630613"/>
                  <a:ext cx="57150" cy="82550"/>
                </a:xfrm>
                <a:custGeom>
                  <a:gdLst>
                    <a:gd name="T0" fmla="*/ 0 w 36"/>
                    <a:gd name="T1" fmla="*/ 0 h 52"/>
                    <a:gd name="T2" fmla="*/ 19 w 36"/>
                    <a:gd name="T3" fmla="*/ 52 h 52"/>
                    <a:gd name="T4" fmla="*/ 36 w 36"/>
                    <a:gd name="T5" fmla="*/ 0 h 52"/>
                    <a:gd name="T6" fmla="*/ 0 w 36"/>
                    <a:gd name="T7" fmla="*/ 0 h 5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52">
                      <a:moveTo>
                        <a:pt x="0" y="0"/>
                      </a:moveTo>
                      <a:lnTo>
                        <a:pt x="19" y="52"/>
                      </a:lnTo>
                      <a:lnTo>
                        <a:pt x="3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158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68"/>
                <p:cNvSpPr/>
                <p:nvPr/>
              </p:nvSpPr>
              <p:spPr bwMode="auto">
                <a:xfrm>
                  <a:off x="2355850" y="3770313"/>
                  <a:ext cx="393700" cy="241300"/>
                </a:xfrm>
                <a:custGeom>
                  <a:gdLst>
                    <a:gd name="T0" fmla="*/ 97 w 104"/>
                    <a:gd name="T1" fmla="*/ 64 h 64"/>
                    <a:gd name="T2" fmla="*/ 94 w 104"/>
                    <a:gd name="T3" fmla="*/ 63 h 64"/>
                    <a:gd name="T4" fmla="*/ 4 w 104"/>
                    <a:gd name="T5" fmla="*/ 12 h 64"/>
                    <a:gd name="T6" fmla="*/ 2 w 104"/>
                    <a:gd name="T7" fmla="*/ 4 h 64"/>
                    <a:gd name="T8" fmla="*/ 10 w 104"/>
                    <a:gd name="T9" fmla="*/ 2 h 64"/>
                    <a:gd name="T10" fmla="*/ 100 w 104"/>
                    <a:gd name="T11" fmla="*/ 53 h 64"/>
                    <a:gd name="T12" fmla="*/ 102 w 104"/>
                    <a:gd name="T13" fmla="*/ 61 h 64"/>
                    <a:gd name="T14" fmla="*/ 97 w 104"/>
                    <a:gd name="T15" fmla="*/ 64 h 6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4" h="64">
                      <a:moveTo>
                        <a:pt x="97" y="64"/>
                      </a:moveTo>
                      <a:cubicBezTo>
                        <a:pt x="96" y="64"/>
                        <a:pt x="95" y="64"/>
                        <a:pt x="94" y="6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11"/>
                        <a:pt x="0" y="7"/>
                        <a:pt x="2" y="4"/>
                      </a:cubicBezTo>
                      <a:cubicBezTo>
                        <a:pt x="3" y="1"/>
                        <a:pt x="7" y="0"/>
                        <a:pt x="10" y="2"/>
                      </a:cubicBezTo>
                      <a:cubicBezTo>
                        <a:pt x="100" y="53"/>
                        <a:pt x="100" y="53"/>
                        <a:pt x="100" y="53"/>
                      </a:cubicBezTo>
                      <a:cubicBezTo>
                        <a:pt x="103" y="54"/>
                        <a:pt x="104" y="58"/>
                        <a:pt x="102" y="61"/>
                      </a:cubicBezTo>
                      <a:cubicBezTo>
                        <a:pt x="101" y="63"/>
                        <a:pt x="99" y="64"/>
                        <a:pt x="97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69"/>
                <p:cNvSpPr/>
                <p:nvPr/>
              </p:nvSpPr>
              <p:spPr bwMode="auto">
                <a:xfrm>
                  <a:off x="2408238" y="3706813"/>
                  <a:ext cx="95250" cy="161925"/>
                </a:xfrm>
                <a:custGeom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70"/>
                <p:cNvSpPr/>
                <p:nvPr/>
              </p:nvSpPr>
              <p:spPr bwMode="auto">
                <a:xfrm>
                  <a:off x="3398838" y="3770313"/>
                  <a:ext cx="388938" cy="241300"/>
                </a:xfrm>
                <a:custGeom>
                  <a:gdLst>
                    <a:gd name="T0" fmla="*/ 6 w 103"/>
                    <a:gd name="T1" fmla="*/ 64 h 64"/>
                    <a:gd name="T2" fmla="*/ 1 w 103"/>
                    <a:gd name="T3" fmla="*/ 61 h 64"/>
                    <a:gd name="T4" fmla="*/ 3 w 103"/>
                    <a:gd name="T5" fmla="*/ 53 h 64"/>
                    <a:gd name="T6" fmla="*/ 93 w 103"/>
                    <a:gd name="T7" fmla="*/ 2 h 64"/>
                    <a:gd name="T8" fmla="*/ 102 w 103"/>
                    <a:gd name="T9" fmla="*/ 4 h 64"/>
                    <a:gd name="T10" fmla="*/ 99 w 103"/>
                    <a:gd name="T11" fmla="*/ 12 h 64"/>
                    <a:gd name="T12" fmla="*/ 9 w 103"/>
                    <a:gd name="T13" fmla="*/ 63 h 64"/>
                    <a:gd name="T14" fmla="*/ 6 w 103"/>
                    <a:gd name="T15" fmla="*/ 64 h 6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64">
                      <a:moveTo>
                        <a:pt x="6" y="64"/>
                      </a:moveTo>
                      <a:cubicBezTo>
                        <a:pt x="4" y="64"/>
                        <a:pt x="2" y="63"/>
                        <a:pt x="1" y="61"/>
                      </a:cubicBezTo>
                      <a:cubicBezTo>
                        <a:pt x="0" y="58"/>
                        <a:pt x="1" y="54"/>
                        <a:pt x="3" y="53"/>
                      </a:cubicBezTo>
                      <a:cubicBezTo>
                        <a:pt x="93" y="2"/>
                        <a:pt x="93" y="2"/>
                        <a:pt x="93" y="2"/>
                      </a:cubicBezTo>
                      <a:cubicBezTo>
                        <a:pt x="96" y="0"/>
                        <a:pt x="100" y="1"/>
                        <a:pt x="102" y="4"/>
                      </a:cubicBezTo>
                      <a:cubicBezTo>
                        <a:pt x="103" y="7"/>
                        <a:pt x="102" y="11"/>
                        <a:pt x="99" y="12"/>
                      </a:cubicBezTo>
                      <a:cubicBezTo>
                        <a:pt x="9" y="63"/>
                        <a:pt x="9" y="63"/>
                        <a:pt x="9" y="63"/>
                      </a:cubicBezTo>
                      <a:cubicBezTo>
                        <a:pt x="8" y="64"/>
                        <a:pt x="7" y="64"/>
                        <a:pt x="6" y="64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69"/>
                <p:cNvSpPr/>
                <p:nvPr/>
              </p:nvSpPr>
              <p:spPr bwMode="auto">
                <a:xfrm flipH="1">
                  <a:off x="3613151" y="3706813"/>
                  <a:ext cx="95250" cy="161925"/>
                </a:xfrm>
                <a:custGeom>
                  <a:gdLst>
                    <a:gd name="T0" fmla="*/ 18 w 25"/>
                    <a:gd name="T1" fmla="*/ 43 h 43"/>
                    <a:gd name="T2" fmla="*/ 12 w 25"/>
                    <a:gd name="T3" fmla="*/ 39 h 43"/>
                    <a:gd name="T4" fmla="*/ 2 w 25"/>
                    <a:gd name="T5" fmla="*/ 8 h 43"/>
                    <a:gd name="T6" fmla="*/ 5 w 25"/>
                    <a:gd name="T7" fmla="*/ 1 h 43"/>
                    <a:gd name="T8" fmla="*/ 13 w 25"/>
                    <a:gd name="T9" fmla="*/ 5 h 43"/>
                    <a:gd name="T10" fmla="*/ 24 w 25"/>
                    <a:gd name="T11" fmla="*/ 35 h 43"/>
                    <a:gd name="T12" fmla="*/ 20 w 25"/>
                    <a:gd name="T13" fmla="*/ 43 h 43"/>
                    <a:gd name="T14" fmla="*/ 18 w 25"/>
                    <a:gd name="T15" fmla="*/ 43 h 4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43">
                      <a:moveTo>
                        <a:pt x="18" y="43"/>
                      </a:moveTo>
                      <a:cubicBezTo>
                        <a:pt x="15" y="43"/>
                        <a:pt x="13" y="42"/>
                        <a:pt x="12" y="3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ubicBezTo>
                        <a:pt x="8" y="0"/>
                        <a:pt x="12" y="1"/>
                        <a:pt x="13" y="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5" y="38"/>
                        <a:pt x="23" y="42"/>
                        <a:pt x="20" y="43"/>
                      </a:cubicBezTo>
                      <a:cubicBezTo>
                        <a:pt x="19" y="43"/>
                        <a:pt x="18" y="43"/>
                        <a:pt x="18" y="43"/>
                      </a:cubicBezTo>
                      <a:close/>
                    </a:path>
                  </a:pathLst>
                </a:custGeom>
                <a:solidFill>
                  <a:srgbClr val="A97B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75" name="Freeform 26"/>
              <p:cNvSpPr/>
              <p:nvPr/>
            </p:nvSpPr>
            <p:spPr bwMode="auto">
              <a:xfrm>
                <a:off x="2112728" y="2150855"/>
                <a:ext cx="1425277" cy="671092"/>
              </a:xfrm>
              <a:custGeom>
                <a:gdLst>
                  <a:gd name="T0" fmla="*/ 88 w 94"/>
                  <a:gd name="T1" fmla="*/ 30 h 44"/>
                  <a:gd name="T2" fmla="*/ 74 w 94"/>
                  <a:gd name="T3" fmla="*/ 30 h 44"/>
                  <a:gd name="T4" fmla="*/ 74 w 94"/>
                  <a:gd name="T5" fmla="*/ 5 h 44"/>
                  <a:gd name="T6" fmla="*/ 69 w 94"/>
                  <a:gd name="T7" fmla="*/ 0 h 44"/>
                  <a:gd name="T8" fmla="*/ 26 w 94"/>
                  <a:gd name="T9" fmla="*/ 0 h 44"/>
                  <a:gd name="T10" fmla="*/ 21 w 94"/>
                  <a:gd name="T11" fmla="*/ 5 h 44"/>
                  <a:gd name="T12" fmla="*/ 21 w 94"/>
                  <a:gd name="T13" fmla="*/ 30 h 44"/>
                  <a:gd name="T14" fmla="*/ 6 w 94"/>
                  <a:gd name="T15" fmla="*/ 30 h 44"/>
                  <a:gd name="T16" fmla="*/ 0 w 94"/>
                  <a:gd name="T17" fmla="*/ 37 h 44"/>
                  <a:gd name="T18" fmla="*/ 6 w 94"/>
                  <a:gd name="T19" fmla="*/ 44 h 44"/>
                  <a:gd name="T20" fmla="*/ 88 w 94"/>
                  <a:gd name="T21" fmla="*/ 44 h 44"/>
                  <a:gd name="T22" fmla="*/ 94 w 94"/>
                  <a:gd name="T23" fmla="*/ 37 h 44"/>
                  <a:gd name="T24" fmla="*/ 88 w 94"/>
                  <a:gd name="T25" fmla="*/ 30 h 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" h="44">
                    <a:moveTo>
                      <a:pt x="88" y="30"/>
                    </a:move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21" y="2"/>
                      <a:pt x="21" y="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0" y="33"/>
                      <a:pt x="0" y="37"/>
                    </a:cubicBezTo>
                    <a:cubicBezTo>
                      <a:pt x="0" y="41"/>
                      <a:pt x="3" y="44"/>
                      <a:pt x="6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4"/>
                      <a:pt x="94" y="41"/>
                      <a:pt x="94" y="37"/>
                    </a:cubicBezTo>
                    <a:cubicBezTo>
                      <a:pt x="94" y="33"/>
                      <a:pt x="91" y="30"/>
                      <a:pt x="88" y="30"/>
                    </a:cubicBezTo>
                  </a:path>
                </a:pathLst>
              </a:custGeom>
              <a:solidFill>
                <a:srgbClr val="E0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7" name="椭圆 76"/>
            <p:cNvSpPr/>
            <p:nvPr/>
          </p:nvSpPr>
          <p:spPr>
            <a:xfrm>
              <a:off x="2323620" y="5051048"/>
              <a:ext cx="1304692" cy="557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9" name="弧形 78"/>
          <p:cNvSpPr/>
          <p:nvPr/>
        </p:nvSpPr>
        <p:spPr>
          <a:xfrm rot="2700000">
            <a:off x="-2495818" y="-209988"/>
            <a:ext cx="7434477" cy="7434477"/>
          </a:xfrm>
          <a:prstGeom prst="arc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3847170" y="1090157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344363" y="2866834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3847170" y="4862416"/>
            <a:ext cx="1148576" cy="11485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4" name="Group 74"/>
          <p:cNvGrpSpPr>
            <a:grpSpLocks noChangeAspect="1"/>
          </p:cNvGrpSpPr>
          <p:nvPr/>
        </p:nvGrpSpPr>
        <p:grpSpPr>
          <a:xfrm>
            <a:off x="4058068" y="1303685"/>
            <a:ext cx="726779" cy="759764"/>
            <a:chOff x="3958" y="806"/>
            <a:chExt cx="661" cy="691"/>
          </a:xfrm>
        </p:grpSpPr>
        <p:sp>
          <p:nvSpPr>
            <p:cNvPr id="88" name="Freeform 77"/>
            <p:cNvSpPr/>
            <p:nvPr/>
          </p:nvSpPr>
          <p:spPr bwMode="auto">
            <a:xfrm>
              <a:off x="3963" y="961"/>
              <a:ext cx="143" cy="174"/>
            </a:xfrm>
            <a:custGeom>
              <a:gdLst>
                <a:gd name="T0" fmla="*/ 60 w 60"/>
                <a:gd name="T1" fmla="*/ 61 h 73"/>
                <a:gd name="T2" fmla="*/ 43 w 60"/>
                <a:gd name="T3" fmla="*/ 73 h 73"/>
                <a:gd name="T4" fmla="*/ 17 w 60"/>
                <a:gd name="T5" fmla="*/ 73 h 73"/>
                <a:gd name="T6" fmla="*/ 0 w 60"/>
                <a:gd name="T7" fmla="*/ 67 h 73"/>
                <a:gd name="T8" fmla="*/ 0 w 60"/>
                <a:gd name="T9" fmla="*/ 6 h 73"/>
                <a:gd name="T10" fmla="*/ 17 w 60"/>
                <a:gd name="T11" fmla="*/ 2 h 73"/>
                <a:gd name="T12" fmla="*/ 43 w 60"/>
                <a:gd name="T13" fmla="*/ 2 h 73"/>
                <a:gd name="T14" fmla="*/ 60 w 60"/>
                <a:gd name="T15" fmla="*/ 13 h 73"/>
                <a:gd name="T16" fmla="*/ 60 w 60"/>
                <a:gd name="T17" fmla="*/ 61 h 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3">
                  <a:moveTo>
                    <a:pt x="60" y="61"/>
                  </a:moveTo>
                  <a:cubicBezTo>
                    <a:pt x="60" y="68"/>
                    <a:pt x="53" y="73"/>
                    <a:pt x="43" y="73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8" y="73"/>
                    <a:pt x="0" y="73"/>
                    <a:pt x="0" y="6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8" y="2"/>
                    <a:pt x="17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53" y="2"/>
                    <a:pt x="60" y="7"/>
                    <a:pt x="60" y="13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rgbClr val="A33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78"/>
            <p:cNvSpPr/>
            <p:nvPr/>
          </p:nvSpPr>
          <p:spPr bwMode="auto">
            <a:xfrm>
              <a:off x="4471" y="961"/>
              <a:ext cx="143" cy="174"/>
            </a:xfrm>
            <a:custGeom>
              <a:gdLst>
                <a:gd name="T0" fmla="*/ 0 w 60"/>
                <a:gd name="T1" fmla="*/ 61 h 73"/>
                <a:gd name="T2" fmla="*/ 17 w 60"/>
                <a:gd name="T3" fmla="*/ 73 h 73"/>
                <a:gd name="T4" fmla="*/ 43 w 60"/>
                <a:gd name="T5" fmla="*/ 73 h 73"/>
                <a:gd name="T6" fmla="*/ 60 w 60"/>
                <a:gd name="T7" fmla="*/ 67 h 73"/>
                <a:gd name="T8" fmla="*/ 60 w 60"/>
                <a:gd name="T9" fmla="*/ 6 h 73"/>
                <a:gd name="T10" fmla="*/ 43 w 60"/>
                <a:gd name="T11" fmla="*/ 2 h 73"/>
                <a:gd name="T12" fmla="*/ 17 w 60"/>
                <a:gd name="T13" fmla="*/ 2 h 73"/>
                <a:gd name="T14" fmla="*/ 0 w 60"/>
                <a:gd name="T15" fmla="*/ 13 h 73"/>
                <a:gd name="T16" fmla="*/ 0 w 60"/>
                <a:gd name="T17" fmla="*/ 61 h 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3">
                  <a:moveTo>
                    <a:pt x="0" y="61"/>
                  </a:moveTo>
                  <a:cubicBezTo>
                    <a:pt x="0" y="68"/>
                    <a:pt x="8" y="73"/>
                    <a:pt x="17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52" y="73"/>
                    <a:pt x="60" y="73"/>
                    <a:pt x="60" y="67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0"/>
                    <a:pt x="52" y="2"/>
                    <a:pt x="43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8" y="2"/>
                    <a:pt x="0" y="7"/>
                    <a:pt x="0" y="1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A33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79"/>
            <p:cNvSpPr/>
            <p:nvPr/>
          </p:nvSpPr>
          <p:spPr bwMode="auto">
            <a:xfrm>
              <a:off x="4032" y="1118"/>
              <a:ext cx="248" cy="379"/>
            </a:xfrm>
            <a:custGeom>
              <a:gdLst>
                <a:gd name="T0" fmla="*/ 153 w 248"/>
                <a:gd name="T1" fmla="*/ 0 h 379"/>
                <a:gd name="T2" fmla="*/ 0 w 248"/>
                <a:gd name="T3" fmla="*/ 322 h 379"/>
                <a:gd name="T4" fmla="*/ 105 w 248"/>
                <a:gd name="T5" fmla="*/ 305 h 379"/>
                <a:gd name="T6" fmla="*/ 169 w 248"/>
                <a:gd name="T7" fmla="*/ 379 h 379"/>
                <a:gd name="T8" fmla="*/ 248 w 248"/>
                <a:gd name="T9" fmla="*/ 5 h 379"/>
                <a:gd name="T10" fmla="*/ 153 w 248"/>
                <a:gd name="T11" fmla="*/ 0 h 3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79">
                  <a:moveTo>
                    <a:pt x="153" y="0"/>
                  </a:moveTo>
                  <a:lnTo>
                    <a:pt x="0" y="322"/>
                  </a:lnTo>
                  <a:lnTo>
                    <a:pt x="105" y="305"/>
                  </a:lnTo>
                  <a:lnTo>
                    <a:pt x="169" y="379"/>
                  </a:lnTo>
                  <a:lnTo>
                    <a:pt x="248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0"/>
            <p:cNvSpPr/>
            <p:nvPr/>
          </p:nvSpPr>
          <p:spPr bwMode="auto">
            <a:xfrm>
              <a:off x="4297" y="1118"/>
              <a:ext cx="248" cy="379"/>
            </a:xfrm>
            <a:custGeom>
              <a:gdLst>
                <a:gd name="T0" fmla="*/ 95 w 248"/>
                <a:gd name="T1" fmla="*/ 0 h 379"/>
                <a:gd name="T2" fmla="*/ 248 w 248"/>
                <a:gd name="T3" fmla="*/ 322 h 379"/>
                <a:gd name="T4" fmla="*/ 143 w 248"/>
                <a:gd name="T5" fmla="*/ 305 h 379"/>
                <a:gd name="T6" fmla="*/ 79 w 248"/>
                <a:gd name="T7" fmla="*/ 379 h 379"/>
                <a:gd name="T8" fmla="*/ 0 w 248"/>
                <a:gd name="T9" fmla="*/ 5 h 379"/>
                <a:gd name="T10" fmla="*/ 95 w 248"/>
                <a:gd name="T11" fmla="*/ 0 h 3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79">
                  <a:moveTo>
                    <a:pt x="95" y="0"/>
                  </a:moveTo>
                  <a:lnTo>
                    <a:pt x="248" y="322"/>
                  </a:lnTo>
                  <a:lnTo>
                    <a:pt x="143" y="305"/>
                  </a:lnTo>
                  <a:lnTo>
                    <a:pt x="79" y="379"/>
                  </a:lnTo>
                  <a:lnTo>
                    <a:pt x="0" y="5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B33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1"/>
            <p:cNvSpPr/>
            <p:nvPr/>
          </p:nvSpPr>
          <p:spPr bwMode="auto">
            <a:xfrm>
              <a:off x="3958" y="1028"/>
              <a:ext cx="296" cy="257"/>
            </a:xfrm>
            <a:custGeom>
              <a:gdLst>
                <a:gd name="T0" fmla="*/ 124 w 124"/>
                <a:gd name="T1" fmla="*/ 32 h 108"/>
                <a:gd name="T2" fmla="*/ 48 w 124"/>
                <a:gd name="T3" fmla="*/ 95 h 108"/>
                <a:gd name="T4" fmla="*/ 25 w 124"/>
                <a:gd name="T5" fmla="*/ 93 h 108"/>
                <a:gd name="T6" fmla="*/ 3 w 124"/>
                <a:gd name="T7" fmla="*/ 43 h 108"/>
                <a:gd name="T8" fmla="*/ 14 w 124"/>
                <a:gd name="T9" fmla="*/ 27 h 108"/>
                <a:gd name="T10" fmla="*/ 66 w 124"/>
                <a:gd name="T11" fmla="*/ 0 h 108"/>
                <a:gd name="T12" fmla="*/ 124 w 124"/>
                <a:gd name="T13" fmla="*/ 32 h 1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8">
                  <a:moveTo>
                    <a:pt x="124" y="32"/>
                  </a:moveTo>
                  <a:cubicBezTo>
                    <a:pt x="124" y="32"/>
                    <a:pt x="57" y="87"/>
                    <a:pt x="48" y="95"/>
                  </a:cubicBezTo>
                  <a:cubicBezTo>
                    <a:pt x="39" y="103"/>
                    <a:pt x="31" y="108"/>
                    <a:pt x="25" y="93"/>
                  </a:cubicBezTo>
                  <a:cubicBezTo>
                    <a:pt x="19" y="79"/>
                    <a:pt x="6" y="51"/>
                    <a:pt x="3" y="43"/>
                  </a:cubicBezTo>
                  <a:cubicBezTo>
                    <a:pt x="0" y="34"/>
                    <a:pt x="5" y="31"/>
                    <a:pt x="14" y="27"/>
                  </a:cubicBezTo>
                  <a:cubicBezTo>
                    <a:pt x="22" y="23"/>
                    <a:pt x="66" y="0"/>
                    <a:pt x="66" y="0"/>
                  </a:cubicBezTo>
                  <a:lnTo>
                    <a:pt x="124" y="32"/>
                  </a:lnTo>
                  <a:close/>
                </a:path>
              </a:pathLst>
            </a:custGeom>
            <a:solidFill>
              <a:srgbClr val="C5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2"/>
            <p:cNvSpPr/>
            <p:nvPr/>
          </p:nvSpPr>
          <p:spPr bwMode="auto">
            <a:xfrm>
              <a:off x="4323" y="1028"/>
              <a:ext cx="296" cy="257"/>
            </a:xfrm>
            <a:custGeom>
              <a:gdLst>
                <a:gd name="T0" fmla="*/ 0 w 124"/>
                <a:gd name="T1" fmla="*/ 32 h 108"/>
                <a:gd name="T2" fmla="*/ 77 w 124"/>
                <a:gd name="T3" fmla="*/ 95 h 108"/>
                <a:gd name="T4" fmla="*/ 99 w 124"/>
                <a:gd name="T5" fmla="*/ 93 h 108"/>
                <a:gd name="T6" fmla="*/ 121 w 124"/>
                <a:gd name="T7" fmla="*/ 43 h 108"/>
                <a:gd name="T8" fmla="*/ 111 w 124"/>
                <a:gd name="T9" fmla="*/ 27 h 108"/>
                <a:gd name="T10" fmla="*/ 59 w 124"/>
                <a:gd name="T11" fmla="*/ 0 h 108"/>
                <a:gd name="T12" fmla="*/ 0 w 124"/>
                <a:gd name="T13" fmla="*/ 32 h 1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8">
                  <a:moveTo>
                    <a:pt x="0" y="32"/>
                  </a:moveTo>
                  <a:cubicBezTo>
                    <a:pt x="0" y="32"/>
                    <a:pt x="68" y="87"/>
                    <a:pt x="77" y="95"/>
                  </a:cubicBezTo>
                  <a:cubicBezTo>
                    <a:pt x="86" y="103"/>
                    <a:pt x="93" y="108"/>
                    <a:pt x="99" y="93"/>
                  </a:cubicBezTo>
                  <a:cubicBezTo>
                    <a:pt x="105" y="79"/>
                    <a:pt x="118" y="51"/>
                    <a:pt x="121" y="43"/>
                  </a:cubicBezTo>
                  <a:cubicBezTo>
                    <a:pt x="124" y="34"/>
                    <a:pt x="119" y="31"/>
                    <a:pt x="111" y="27"/>
                  </a:cubicBezTo>
                  <a:cubicBezTo>
                    <a:pt x="102" y="23"/>
                    <a:pt x="59" y="0"/>
                    <a:pt x="59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C54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3"/>
            <p:cNvSpPr/>
            <p:nvPr/>
          </p:nvSpPr>
          <p:spPr bwMode="auto">
            <a:xfrm>
              <a:off x="3958" y="806"/>
              <a:ext cx="296" cy="317"/>
            </a:xfrm>
            <a:custGeom>
              <a:gdLst>
                <a:gd name="T0" fmla="*/ 124 w 124"/>
                <a:gd name="T1" fmla="*/ 76 h 133"/>
                <a:gd name="T2" fmla="*/ 48 w 124"/>
                <a:gd name="T3" fmla="*/ 13 h 133"/>
                <a:gd name="T4" fmla="*/ 25 w 124"/>
                <a:gd name="T5" fmla="*/ 14 h 133"/>
                <a:gd name="T6" fmla="*/ 3 w 124"/>
                <a:gd name="T7" fmla="*/ 65 h 133"/>
                <a:gd name="T8" fmla="*/ 14 w 124"/>
                <a:gd name="T9" fmla="*/ 80 h 133"/>
                <a:gd name="T10" fmla="*/ 111 w 124"/>
                <a:gd name="T11" fmla="*/ 133 h 133"/>
                <a:gd name="T12" fmla="*/ 124 w 124"/>
                <a:gd name="T13" fmla="*/ 76 h 1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33">
                  <a:moveTo>
                    <a:pt x="124" y="76"/>
                  </a:moveTo>
                  <a:cubicBezTo>
                    <a:pt x="124" y="76"/>
                    <a:pt x="57" y="21"/>
                    <a:pt x="48" y="13"/>
                  </a:cubicBezTo>
                  <a:cubicBezTo>
                    <a:pt x="39" y="5"/>
                    <a:pt x="31" y="0"/>
                    <a:pt x="25" y="14"/>
                  </a:cubicBezTo>
                  <a:cubicBezTo>
                    <a:pt x="19" y="29"/>
                    <a:pt x="6" y="56"/>
                    <a:pt x="3" y="65"/>
                  </a:cubicBezTo>
                  <a:cubicBezTo>
                    <a:pt x="0" y="73"/>
                    <a:pt x="5" y="76"/>
                    <a:pt x="14" y="80"/>
                  </a:cubicBezTo>
                  <a:cubicBezTo>
                    <a:pt x="22" y="84"/>
                    <a:pt x="111" y="133"/>
                    <a:pt x="111" y="133"/>
                  </a:cubicBezTo>
                  <a:lnTo>
                    <a:pt x="124" y="76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4"/>
            <p:cNvSpPr/>
            <p:nvPr/>
          </p:nvSpPr>
          <p:spPr bwMode="auto">
            <a:xfrm>
              <a:off x="4323" y="806"/>
              <a:ext cx="296" cy="319"/>
            </a:xfrm>
            <a:custGeom>
              <a:gdLst>
                <a:gd name="T0" fmla="*/ 0 w 124"/>
                <a:gd name="T1" fmla="*/ 76 h 134"/>
                <a:gd name="T2" fmla="*/ 77 w 124"/>
                <a:gd name="T3" fmla="*/ 13 h 134"/>
                <a:gd name="T4" fmla="*/ 99 w 124"/>
                <a:gd name="T5" fmla="*/ 14 h 134"/>
                <a:gd name="T6" fmla="*/ 121 w 124"/>
                <a:gd name="T7" fmla="*/ 65 h 134"/>
                <a:gd name="T8" fmla="*/ 111 w 124"/>
                <a:gd name="T9" fmla="*/ 80 h 134"/>
                <a:gd name="T10" fmla="*/ 6 w 124"/>
                <a:gd name="T11" fmla="*/ 134 h 134"/>
                <a:gd name="T12" fmla="*/ 0 w 124"/>
                <a:gd name="T13" fmla="*/ 76 h 1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34">
                  <a:moveTo>
                    <a:pt x="0" y="76"/>
                  </a:moveTo>
                  <a:cubicBezTo>
                    <a:pt x="0" y="76"/>
                    <a:pt x="68" y="21"/>
                    <a:pt x="77" y="13"/>
                  </a:cubicBezTo>
                  <a:cubicBezTo>
                    <a:pt x="86" y="5"/>
                    <a:pt x="93" y="0"/>
                    <a:pt x="99" y="14"/>
                  </a:cubicBezTo>
                  <a:cubicBezTo>
                    <a:pt x="105" y="29"/>
                    <a:pt x="118" y="56"/>
                    <a:pt x="121" y="65"/>
                  </a:cubicBezTo>
                  <a:cubicBezTo>
                    <a:pt x="124" y="73"/>
                    <a:pt x="119" y="76"/>
                    <a:pt x="111" y="80"/>
                  </a:cubicBezTo>
                  <a:cubicBezTo>
                    <a:pt x="102" y="84"/>
                    <a:pt x="6" y="134"/>
                    <a:pt x="6" y="134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85"/>
            <p:cNvSpPr>
              <a:spLocks noChangeArrowheads="1"/>
            </p:cNvSpPr>
            <p:nvPr/>
          </p:nvSpPr>
          <p:spPr bwMode="auto">
            <a:xfrm>
              <a:off x="4192" y="971"/>
              <a:ext cx="188" cy="188"/>
            </a:xfrm>
            <a:prstGeom prst="ellipse">
              <a:avLst/>
            </a:prstGeom>
            <a:solidFill>
              <a:srgbClr val="FED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6"/>
            <p:cNvSpPr/>
            <p:nvPr/>
          </p:nvSpPr>
          <p:spPr bwMode="auto">
            <a:xfrm>
              <a:off x="4192" y="1066"/>
              <a:ext cx="188" cy="93"/>
            </a:xfrm>
            <a:custGeom>
              <a:gdLst>
                <a:gd name="T0" fmla="*/ 0 w 79"/>
                <a:gd name="T1" fmla="*/ 0 h 39"/>
                <a:gd name="T2" fmla="*/ 40 w 79"/>
                <a:gd name="T3" fmla="*/ 39 h 39"/>
                <a:gd name="T4" fmla="*/ 79 w 79"/>
                <a:gd name="T5" fmla="*/ 0 h 39"/>
                <a:gd name="T6" fmla="*/ 0 w 79"/>
                <a:gd name="T7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39">
                  <a:moveTo>
                    <a:pt x="0" y="0"/>
                  </a:moveTo>
                  <a:cubicBezTo>
                    <a:pt x="0" y="21"/>
                    <a:pt x="18" y="39"/>
                    <a:pt x="40" y="39"/>
                  </a:cubicBezTo>
                  <a:cubicBezTo>
                    <a:pt x="61" y="39"/>
                    <a:pt x="79" y="21"/>
                    <a:pt x="7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BE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8" name="Group 4"/>
          <p:cNvGrpSpPr>
            <a:grpSpLocks noChangeAspect="1"/>
          </p:cNvGrpSpPr>
          <p:nvPr/>
        </p:nvGrpSpPr>
        <p:grpSpPr>
          <a:xfrm rot="20136408">
            <a:off x="4523510" y="3066542"/>
            <a:ext cx="736740" cy="723453"/>
            <a:chOff x="4491" y="2650"/>
            <a:chExt cx="499" cy="490"/>
          </a:xfrm>
        </p:grpSpPr>
        <p:sp>
          <p:nvSpPr>
            <p:cNvPr id="99" name="Freeform 6"/>
            <p:cNvSpPr/>
            <p:nvPr/>
          </p:nvSpPr>
          <p:spPr bwMode="auto">
            <a:xfrm>
              <a:off x="4491" y="2669"/>
              <a:ext cx="435" cy="471"/>
            </a:xfrm>
            <a:custGeom>
              <a:gdLst>
                <a:gd name="T0" fmla="*/ 143 w 183"/>
                <a:gd name="T1" fmla="*/ 198 h 198"/>
                <a:gd name="T2" fmla="*/ 40 w 183"/>
                <a:gd name="T3" fmla="*/ 198 h 198"/>
                <a:gd name="T4" fmla="*/ 0 w 183"/>
                <a:gd name="T5" fmla="*/ 158 h 198"/>
                <a:gd name="T6" fmla="*/ 40 w 183"/>
                <a:gd name="T7" fmla="*/ 118 h 198"/>
                <a:gd name="T8" fmla="*/ 103 w 183"/>
                <a:gd name="T9" fmla="*/ 118 h 198"/>
                <a:gd name="T10" fmla="*/ 103 w 183"/>
                <a:gd name="T11" fmla="*/ 40 h 198"/>
                <a:gd name="T12" fmla="*/ 143 w 183"/>
                <a:gd name="T13" fmla="*/ 0 h 198"/>
                <a:gd name="T14" fmla="*/ 183 w 183"/>
                <a:gd name="T15" fmla="*/ 40 h 198"/>
                <a:gd name="T16" fmla="*/ 183 w 183"/>
                <a:gd name="T17" fmla="*/ 158 h 198"/>
                <a:gd name="T18" fmla="*/ 143 w 183"/>
                <a:gd name="T19" fmla="*/ 198 h 1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98">
                  <a:moveTo>
                    <a:pt x="143" y="198"/>
                  </a:move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180"/>
                    <a:pt x="0" y="158"/>
                  </a:cubicBezTo>
                  <a:cubicBezTo>
                    <a:pt x="0" y="136"/>
                    <a:pt x="18" y="118"/>
                    <a:pt x="40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18"/>
                    <a:pt x="121" y="0"/>
                    <a:pt x="143" y="0"/>
                  </a:cubicBezTo>
                  <a:cubicBezTo>
                    <a:pt x="165" y="0"/>
                    <a:pt x="183" y="18"/>
                    <a:pt x="183" y="4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80"/>
                    <a:pt x="165" y="198"/>
                    <a:pt x="143" y="198"/>
                  </a:cubicBezTo>
                </a:path>
              </a:pathLst>
            </a:custGeom>
            <a:solidFill>
              <a:srgbClr val="E05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8"/>
            <p:cNvSpPr/>
            <p:nvPr/>
          </p:nvSpPr>
          <p:spPr bwMode="auto">
            <a:xfrm>
              <a:off x="4667" y="2650"/>
              <a:ext cx="323" cy="105"/>
            </a:xfrm>
            <a:custGeom>
              <a:gdLst>
                <a:gd name="T0" fmla="*/ 114 w 136"/>
                <a:gd name="T1" fmla="*/ 44 h 44"/>
                <a:gd name="T2" fmla="*/ 22 w 136"/>
                <a:gd name="T3" fmla="*/ 44 h 44"/>
                <a:gd name="T4" fmla="*/ 0 w 136"/>
                <a:gd name="T5" fmla="*/ 22 h 44"/>
                <a:gd name="T6" fmla="*/ 22 w 136"/>
                <a:gd name="T7" fmla="*/ 0 h 44"/>
                <a:gd name="T8" fmla="*/ 114 w 136"/>
                <a:gd name="T9" fmla="*/ 0 h 44"/>
                <a:gd name="T10" fmla="*/ 136 w 136"/>
                <a:gd name="T11" fmla="*/ 22 h 44"/>
                <a:gd name="T12" fmla="*/ 114 w 136"/>
                <a:gd name="T13" fmla="*/ 44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44">
                  <a:moveTo>
                    <a:pt x="114" y="44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6" y="0"/>
                    <a:pt x="136" y="10"/>
                    <a:pt x="136" y="22"/>
                  </a:cubicBezTo>
                  <a:cubicBezTo>
                    <a:pt x="136" y="34"/>
                    <a:pt x="126" y="44"/>
                    <a:pt x="114" y="44"/>
                  </a:cubicBezTo>
                  <a:close/>
                </a:path>
              </a:pathLst>
            </a:custGeom>
            <a:solidFill>
              <a:srgbClr val="FDD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2" name="Group 89"/>
          <p:cNvGrpSpPr>
            <a:grpSpLocks noChangeAspect="1"/>
          </p:cNvGrpSpPr>
          <p:nvPr/>
        </p:nvGrpSpPr>
        <p:grpSpPr>
          <a:xfrm>
            <a:off x="4064787" y="5071659"/>
            <a:ext cx="716951" cy="735334"/>
            <a:chOff x="3884" y="2563"/>
            <a:chExt cx="702" cy="720"/>
          </a:xfrm>
        </p:grpSpPr>
        <p:sp>
          <p:nvSpPr>
            <p:cNvPr id="105" name="Freeform 91"/>
            <p:cNvSpPr/>
            <p:nvPr/>
          </p:nvSpPr>
          <p:spPr bwMode="auto">
            <a:xfrm>
              <a:off x="4054" y="2563"/>
              <a:ext cx="160" cy="57"/>
            </a:xfrm>
            <a:custGeom>
              <a:gdLst>
                <a:gd name="T0" fmla="*/ 67 w 67"/>
                <a:gd name="T1" fmla="*/ 19 h 24"/>
                <a:gd name="T2" fmla="*/ 61 w 67"/>
                <a:gd name="T3" fmla="*/ 24 h 24"/>
                <a:gd name="T4" fmla="*/ 5 w 67"/>
                <a:gd name="T5" fmla="*/ 24 h 24"/>
                <a:gd name="T6" fmla="*/ 0 w 67"/>
                <a:gd name="T7" fmla="*/ 19 h 24"/>
                <a:gd name="T8" fmla="*/ 0 w 67"/>
                <a:gd name="T9" fmla="*/ 5 h 24"/>
                <a:gd name="T10" fmla="*/ 5 w 67"/>
                <a:gd name="T11" fmla="*/ 0 h 24"/>
                <a:gd name="T12" fmla="*/ 61 w 67"/>
                <a:gd name="T13" fmla="*/ 0 h 24"/>
                <a:gd name="T14" fmla="*/ 67 w 67"/>
                <a:gd name="T15" fmla="*/ 5 h 24"/>
                <a:gd name="T16" fmla="*/ 67 w 67"/>
                <a:gd name="T17" fmla="*/ 19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4">
                  <a:moveTo>
                    <a:pt x="67" y="19"/>
                  </a:moveTo>
                  <a:cubicBezTo>
                    <a:pt x="67" y="22"/>
                    <a:pt x="64" y="24"/>
                    <a:pt x="61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4" y="0"/>
                    <a:pt x="67" y="2"/>
                    <a:pt x="67" y="5"/>
                  </a:cubicBezTo>
                  <a:lnTo>
                    <a:pt x="67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2"/>
            <p:cNvSpPr/>
            <p:nvPr/>
          </p:nvSpPr>
          <p:spPr bwMode="auto">
            <a:xfrm>
              <a:off x="4321" y="2563"/>
              <a:ext cx="86" cy="57"/>
            </a:xfrm>
            <a:custGeom>
              <a:gdLst>
                <a:gd name="T0" fmla="*/ 36 w 36"/>
                <a:gd name="T1" fmla="*/ 19 h 24"/>
                <a:gd name="T2" fmla="*/ 30 w 36"/>
                <a:gd name="T3" fmla="*/ 24 h 24"/>
                <a:gd name="T4" fmla="*/ 6 w 36"/>
                <a:gd name="T5" fmla="*/ 24 h 24"/>
                <a:gd name="T6" fmla="*/ 0 w 36"/>
                <a:gd name="T7" fmla="*/ 19 h 24"/>
                <a:gd name="T8" fmla="*/ 0 w 36"/>
                <a:gd name="T9" fmla="*/ 5 h 24"/>
                <a:gd name="T10" fmla="*/ 6 w 36"/>
                <a:gd name="T11" fmla="*/ 0 h 24"/>
                <a:gd name="T12" fmla="*/ 30 w 36"/>
                <a:gd name="T13" fmla="*/ 0 h 24"/>
                <a:gd name="T14" fmla="*/ 36 w 36"/>
                <a:gd name="T15" fmla="*/ 5 h 24"/>
                <a:gd name="T16" fmla="*/ 36 w 36"/>
                <a:gd name="T17" fmla="*/ 19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19"/>
                  </a:moveTo>
                  <a:cubicBezTo>
                    <a:pt x="36" y="22"/>
                    <a:pt x="33" y="24"/>
                    <a:pt x="3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5"/>
                  </a:cubicBez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3"/>
            <p:cNvSpPr/>
            <p:nvPr/>
          </p:nvSpPr>
          <p:spPr bwMode="auto">
            <a:xfrm>
              <a:off x="3884" y="2582"/>
              <a:ext cx="702" cy="701"/>
            </a:xfrm>
            <a:custGeom>
              <a:gdLst>
                <a:gd name="T0" fmla="*/ 294 w 294"/>
                <a:gd name="T1" fmla="*/ 271 h 294"/>
                <a:gd name="T2" fmla="*/ 270 w 294"/>
                <a:gd name="T3" fmla="*/ 294 h 294"/>
                <a:gd name="T4" fmla="*/ 23 w 294"/>
                <a:gd name="T5" fmla="*/ 294 h 294"/>
                <a:gd name="T6" fmla="*/ 0 w 294"/>
                <a:gd name="T7" fmla="*/ 271 h 294"/>
                <a:gd name="T8" fmla="*/ 0 w 294"/>
                <a:gd name="T9" fmla="*/ 23 h 294"/>
                <a:gd name="T10" fmla="*/ 23 w 294"/>
                <a:gd name="T11" fmla="*/ 0 h 294"/>
                <a:gd name="T12" fmla="*/ 270 w 294"/>
                <a:gd name="T13" fmla="*/ 0 h 294"/>
                <a:gd name="T14" fmla="*/ 294 w 294"/>
                <a:gd name="T15" fmla="*/ 23 h 294"/>
                <a:gd name="T16" fmla="*/ 294 w 294"/>
                <a:gd name="T17" fmla="*/ 271 h 2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294">
                  <a:moveTo>
                    <a:pt x="294" y="271"/>
                  </a:moveTo>
                  <a:cubicBezTo>
                    <a:pt x="294" y="283"/>
                    <a:pt x="283" y="294"/>
                    <a:pt x="270" y="294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10" y="294"/>
                    <a:pt x="0" y="283"/>
                    <a:pt x="0" y="27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83" y="0"/>
                    <a:pt x="294" y="10"/>
                    <a:pt x="294" y="23"/>
                  </a:cubicBezTo>
                  <a:lnTo>
                    <a:pt x="294" y="2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94"/>
            <p:cNvSpPr/>
            <p:nvPr/>
          </p:nvSpPr>
          <p:spPr bwMode="auto">
            <a:xfrm>
              <a:off x="3937" y="2634"/>
              <a:ext cx="596" cy="596"/>
            </a:xfrm>
            <a:custGeom>
              <a:gdLst>
                <a:gd name="T0" fmla="*/ 250 w 250"/>
                <a:gd name="T1" fmla="*/ 230 h 250"/>
                <a:gd name="T2" fmla="*/ 230 w 250"/>
                <a:gd name="T3" fmla="*/ 250 h 250"/>
                <a:gd name="T4" fmla="*/ 19 w 250"/>
                <a:gd name="T5" fmla="*/ 250 h 250"/>
                <a:gd name="T6" fmla="*/ 0 w 250"/>
                <a:gd name="T7" fmla="*/ 230 h 250"/>
                <a:gd name="T8" fmla="*/ 0 w 250"/>
                <a:gd name="T9" fmla="*/ 19 h 250"/>
                <a:gd name="T10" fmla="*/ 19 w 250"/>
                <a:gd name="T11" fmla="*/ 0 h 250"/>
                <a:gd name="T12" fmla="*/ 230 w 250"/>
                <a:gd name="T13" fmla="*/ 0 h 250"/>
                <a:gd name="T14" fmla="*/ 250 w 250"/>
                <a:gd name="T15" fmla="*/ 19 h 250"/>
                <a:gd name="T16" fmla="*/ 250 w 250"/>
                <a:gd name="T17" fmla="*/ 230 h 2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250">
                  <a:moveTo>
                    <a:pt x="250" y="230"/>
                  </a:moveTo>
                  <a:cubicBezTo>
                    <a:pt x="250" y="241"/>
                    <a:pt x="241" y="250"/>
                    <a:pt x="230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8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50" y="9"/>
                    <a:pt x="250" y="19"/>
                  </a:cubicBezTo>
                  <a:lnTo>
                    <a:pt x="250" y="230"/>
                  </a:lnTo>
                  <a:close/>
                </a:path>
              </a:pathLst>
            </a:custGeom>
            <a:solidFill>
              <a:srgbClr val="E54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4042" y="2680"/>
              <a:ext cx="57" cy="66"/>
            </a:xfrm>
            <a:custGeom>
              <a:gdLst>
                <a:gd name="T0" fmla="*/ 12 w 24"/>
                <a:gd name="T1" fmla="*/ 0 h 28"/>
                <a:gd name="T2" fmla="*/ 17 w 24"/>
                <a:gd name="T3" fmla="*/ 1 h 28"/>
                <a:gd name="T4" fmla="*/ 21 w 24"/>
                <a:gd name="T5" fmla="*/ 4 h 28"/>
                <a:gd name="T6" fmla="*/ 23 w 24"/>
                <a:gd name="T7" fmla="*/ 8 h 28"/>
                <a:gd name="T8" fmla="*/ 24 w 24"/>
                <a:gd name="T9" fmla="*/ 14 h 28"/>
                <a:gd name="T10" fmla="*/ 24 w 24"/>
                <a:gd name="T11" fmla="*/ 19 h 28"/>
                <a:gd name="T12" fmla="*/ 21 w 24"/>
                <a:gd name="T13" fmla="*/ 24 h 28"/>
                <a:gd name="T14" fmla="*/ 17 w 24"/>
                <a:gd name="T15" fmla="*/ 26 h 28"/>
                <a:gd name="T16" fmla="*/ 12 w 24"/>
                <a:gd name="T17" fmla="*/ 28 h 28"/>
                <a:gd name="T18" fmla="*/ 0 w 24"/>
                <a:gd name="T19" fmla="*/ 28 h 28"/>
                <a:gd name="T20" fmla="*/ 0 w 24"/>
                <a:gd name="T21" fmla="*/ 0 h 28"/>
                <a:gd name="T22" fmla="*/ 12 w 24"/>
                <a:gd name="T23" fmla="*/ 0 h 28"/>
                <a:gd name="T24" fmla="*/ 12 w 24"/>
                <a:gd name="T25" fmla="*/ 22 h 28"/>
                <a:gd name="T26" fmla="*/ 14 w 24"/>
                <a:gd name="T27" fmla="*/ 22 h 28"/>
                <a:gd name="T28" fmla="*/ 16 w 24"/>
                <a:gd name="T29" fmla="*/ 21 h 28"/>
                <a:gd name="T30" fmla="*/ 18 w 24"/>
                <a:gd name="T31" fmla="*/ 18 h 28"/>
                <a:gd name="T32" fmla="*/ 18 w 24"/>
                <a:gd name="T33" fmla="*/ 14 h 28"/>
                <a:gd name="T34" fmla="*/ 18 w 24"/>
                <a:gd name="T35" fmla="*/ 11 h 28"/>
                <a:gd name="T36" fmla="*/ 17 w 24"/>
                <a:gd name="T37" fmla="*/ 8 h 28"/>
                <a:gd name="T38" fmla="*/ 14 w 24"/>
                <a:gd name="T39" fmla="*/ 6 h 28"/>
                <a:gd name="T40" fmla="*/ 10 w 24"/>
                <a:gd name="T41" fmla="*/ 5 h 28"/>
                <a:gd name="T42" fmla="*/ 6 w 24"/>
                <a:gd name="T43" fmla="*/ 5 h 28"/>
                <a:gd name="T44" fmla="*/ 6 w 24"/>
                <a:gd name="T45" fmla="*/ 22 h 28"/>
                <a:gd name="T46" fmla="*/ 12 w 24"/>
                <a:gd name="T47" fmla="*/ 22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cubicBezTo>
                    <a:pt x="14" y="0"/>
                    <a:pt x="15" y="1"/>
                    <a:pt x="17" y="1"/>
                  </a:cubicBezTo>
                  <a:cubicBezTo>
                    <a:pt x="18" y="2"/>
                    <a:pt x="20" y="2"/>
                    <a:pt x="21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24" y="9"/>
                    <a:pt x="24" y="11"/>
                    <a:pt x="24" y="14"/>
                  </a:cubicBezTo>
                  <a:cubicBezTo>
                    <a:pt x="24" y="16"/>
                    <a:pt x="24" y="18"/>
                    <a:pt x="24" y="19"/>
                  </a:cubicBezTo>
                  <a:cubicBezTo>
                    <a:pt x="23" y="21"/>
                    <a:pt x="22" y="22"/>
                    <a:pt x="21" y="24"/>
                  </a:cubicBezTo>
                  <a:cubicBezTo>
                    <a:pt x="20" y="25"/>
                    <a:pt x="19" y="26"/>
                    <a:pt x="17" y="26"/>
                  </a:cubicBezTo>
                  <a:cubicBezTo>
                    <a:pt x="16" y="27"/>
                    <a:pt x="14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" y="0"/>
                  </a:lnTo>
                  <a:close/>
                  <a:moveTo>
                    <a:pt x="12" y="22"/>
                  </a:move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0"/>
                    <a:pt x="17" y="19"/>
                    <a:pt x="18" y="18"/>
                  </a:cubicBezTo>
                  <a:cubicBezTo>
                    <a:pt x="18" y="17"/>
                    <a:pt x="18" y="16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2"/>
                    <a:pt x="6" y="22"/>
                    <a:pt x="6" y="22"/>
                  </a:cubicBezTo>
                  <a:lnTo>
                    <a:pt x="1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97"/>
            <p:cNvSpPr/>
            <p:nvPr/>
          </p:nvSpPr>
          <p:spPr bwMode="auto">
            <a:xfrm>
              <a:off x="4109" y="2680"/>
              <a:ext cx="50" cy="66"/>
            </a:xfrm>
            <a:custGeom>
              <a:gdLst>
                <a:gd name="T0" fmla="*/ 50 w 50"/>
                <a:gd name="T1" fmla="*/ 0 h 66"/>
                <a:gd name="T2" fmla="*/ 50 w 50"/>
                <a:gd name="T3" fmla="*/ 12 h 66"/>
                <a:gd name="T4" fmla="*/ 14 w 50"/>
                <a:gd name="T5" fmla="*/ 12 h 66"/>
                <a:gd name="T6" fmla="*/ 14 w 50"/>
                <a:gd name="T7" fmla="*/ 26 h 66"/>
                <a:gd name="T8" fmla="*/ 47 w 50"/>
                <a:gd name="T9" fmla="*/ 26 h 66"/>
                <a:gd name="T10" fmla="*/ 47 w 50"/>
                <a:gd name="T11" fmla="*/ 38 h 66"/>
                <a:gd name="T12" fmla="*/ 14 w 50"/>
                <a:gd name="T13" fmla="*/ 38 h 66"/>
                <a:gd name="T14" fmla="*/ 14 w 50"/>
                <a:gd name="T15" fmla="*/ 52 h 66"/>
                <a:gd name="T16" fmla="*/ 50 w 50"/>
                <a:gd name="T17" fmla="*/ 52 h 66"/>
                <a:gd name="T18" fmla="*/ 50 w 50"/>
                <a:gd name="T19" fmla="*/ 66 h 66"/>
                <a:gd name="T20" fmla="*/ 0 w 50"/>
                <a:gd name="T21" fmla="*/ 66 h 66"/>
                <a:gd name="T22" fmla="*/ 0 w 50"/>
                <a:gd name="T23" fmla="*/ 0 h 66"/>
                <a:gd name="T24" fmla="*/ 50 w 50"/>
                <a:gd name="T25" fmla="*/ 0 h 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50" y="0"/>
                  </a:moveTo>
                  <a:lnTo>
                    <a:pt x="50" y="12"/>
                  </a:lnTo>
                  <a:lnTo>
                    <a:pt x="14" y="12"/>
                  </a:lnTo>
                  <a:lnTo>
                    <a:pt x="14" y="26"/>
                  </a:lnTo>
                  <a:lnTo>
                    <a:pt x="47" y="26"/>
                  </a:lnTo>
                  <a:lnTo>
                    <a:pt x="47" y="38"/>
                  </a:lnTo>
                  <a:lnTo>
                    <a:pt x="14" y="38"/>
                  </a:lnTo>
                  <a:lnTo>
                    <a:pt x="14" y="52"/>
                  </a:lnTo>
                  <a:lnTo>
                    <a:pt x="50" y="52"/>
                  </a:lnTo>
                  <a:lnTo>
                    <a:pt x="50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98"/>
            <p:cNvSpPr/>
            <p:nvPr/>
          </p:nvSpPr>
          <p:spPr bwMode="auto">
            <a:xfrm>
              <a:off x="4166" y="2680"/>
              <a:ext cx="60" cy="66"/>
            </a:xfrm>
            <a:custGeom>
              <a:gdLst>
                <a:gd name="T0" fmla="*/ 19 w 25"/>
                <a:gd name="T1" fmla="*/ 8 h 28"/>
                <a:gd name="T2" fmla="*/ 17 w 25"/>
                <a:gd name="T3" fmla="*/ 6 h 28"/>
                <a:gd name="T4" fmla="*/ 16 w 25"/>
                <a:gd name="T5" fmla="*/ 5 h 28"/>
                <a:gd name="T6" fmla="*/ 13 w 25"/>
                <a:gd name="T7" fmla="*/ 5 h 28"/>
                <a:gd name="T8" fmla="*/ 10 w 25"/>
                <a:gd name="T9" fmla="*/ 5 h 28"/>
                <a:gd name="T10" fmla="*/ 8 w 25"/>
                <a:gd name="T11" fmla="*/ 8 h 28"/>
                <a:gd name="T12" fmla="*/ 6 w 25"/>
                <a:gd name="T13" fmla="*/ 11 h 28"/>
                <a:gd name="T14" fmla="*/ 6 w 25"/>
                <a:gd name="T15" fmla="*/ 14 h 28"/>
                <a:gd name="T16" fmla="*/ 6 w 25"/>
                <a:gd name="T17" fmla="*/ 17 h 28"/>
                <a:gd name="T18" fmla="*/ 8 w 25"/>
                <a:gd name="T19" fmla="*/ 20 h 28"/>
                <a:gd name="T20" fmla="*/ 10 w 25"/>
                <a:gd name="T21" fmla="*/ 22 h 28"/>
                <a:gd name="T22" fmla="*/ 13 w 25"/>
                <a:gd name="T23" fmla="*/ 23 h 28"/>
                <a:gd name="T24" fmla="*/ 18 w 25"/>
                <a:gd name="T25" fmla="*/ 21 h 28"/>
                <a:gd name="T26" fmla="*/ 20 w 25"/>
                <a:gd name="T27" fmla="*/ 17 h 28"/>
                <a:gd name="T28" fmla="*/ 25 w 25"/>
                <a:gd name="T29" fmla="*/ 17 h 28"/>
                <a:gd name="T30" fmla="*/ 24 w 25"/>
                <a:gd name="T31" fmla="*/ 22 h 28"/>
                <a:gd name="T32" fmla="*/ 22 w 25"/>
                <a:gd name="T33" fmla="*/ 25 h 28"/>
                <a:gd name="T34" fmla="*/ 18 w 25"/>
                <a:gd name="T35" fmla="*/ 27 h 28"/>
                <a:gd name="T36" fmla="*/ 13 w 25"/>
                <a:gd name="T37" fmla="*/ 28 h 28"/>
                <a:gd name="T38" fmla="*/ 8 w 25"/>
                <a:gd name="T39" fmla="*/ 27 h 28"/>
                <a:gd name="T40" fmla="*/ 4 w 25"/>
                <a:gd name="T41" fmla="*/ 24 h 28"/>
                <a:gd name="T42" fmla="*/ 1 w 25"/>
                <a:gd name="T43" fmla="*/ 20 h 28"/>
                <a:gd name="T44" fmla="*/ 0 w 25"/>
                <a:gd name="T45" fmla="*/ 14 h 28"/>
                <a:gd name="T46" fmla="*/ 1 w 25"/>
                <a:gd name="T47" fmla="*/ 8 h 28"/>
                <a:gd name="T48" fmla="*/ 4 w 25"/>
                <a:gd name="T49" fmla="*/ 4 h 28"/>
                <a:gd name="T50" fmla="*/ 8 w 25"/>
                <a:gd name="T51" fmla="*/ 1 h 28"/>
                <a:gd name="T52" fmla="*/ 13 w 25"/>
                <a:gd name="T53" fmla="*/ 0 h 28"/>
                <a:gd name="T54" fmla="*/ 18 w 25"/>
                <a:gd name="T55" fmla="*/ 0 h 28"/>
                <a:gd name="T56" fmla="*/ 21 w 25"/>
                <a:gd name="T57" fmla="*/ 2 h 28"/>
                <a:gd name="T58" fmla="*/ 24 w 25"/>
                <a:gd name="T59" fmla="*/ 5 h 28"/>
                <a:gd name="T60" fmla="*/ 25 w 25"/>
                <a:gd name="T61" fmla="*/ 9 h 28"/>
                <a:gd name="T62" fmla="*/ 19 w 25"/>
                <a:gd name="T63" fmla="*/ 9 h 28"/>
                <a:gd name="T64" fmla="*/ 19 w 25"/>
                <a:gd name="T65" fmla="*/ 8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8">
                  <a:moveTo>
                    <a:pt x="19" y="8"/>
                  </a:move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6"/>
                    <a:pt x="8" y="7"/>
                    <a:pt x="8" y="8"/>
                  </a:cubicBezTo>
                  <a:cubicBezTo>
                    <a:pt x="7" y="8"/>
                    <a:pt x="7" y="9"/>
                    <a:pt x="6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8"/>
                    <a:pt x="7" y="19"/>
                    <a:pt x="8" y="20"/>
                  </a:cubicBezTo>
                  <a:cubicBezTo>
                    <a:pt x="8" y="21"/>
                    <a:pt x="9" y="22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5" y="23"/>
                    <a:pt x="17" y="23"/>
                    <a:pt x="18" y="21"/>
                  </a:cubicBezTo>
                  <a:cubicBezTo>
                    <a:pt x="19" y="20"/>
                    <a:pt x="19" y="19"/>
                    <a:pt x="20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20"/>
                    <a:pt x="24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1" y="26"/>
                    <a:pt x="19" y="27"/>
                    <a:pt x="18" y="27"/>
                  </a:cubicBezTo>
                  <a:cubicBezTo>
                    <a:pt x="17" y="28"/>
                    <a:pt x="15" y="28"/>
                    <a:pt x="13" y="28"/>
                  </a:cubicBezTo>
                  <a:cubicBezTo>
                    <a:pt x="11" y="28"/>
                    <a:pt x="9" y="28"/>
                    <a:pt x="8" y="27"/>
                  </a:cubicBezTo>
                  <a:cubicBezTo>
                    <a:pt x="6" y="26"/>
                    <a:pt x="5" y="25"/>
                    <a:pt x="4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0" y="18"/>
                    <a:pt x="0" y="16"/>
                    <a:pt x="0" y="14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2" y="7"/>
                    <a:pt x="2" y="5"/>
                    <a:pt x="4" y="4"/>
                  </a:cubicBezTo>
                  <a:cubicBezTo>
                    <a:pt x="5" y="2"/>
                    <a:pt x="6" y="1"/>
                    <a:pt x="8" y="1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99"/>
            <p:cNvSpPr/>
            <p:nvPr/>
          </p:nvSpPr>
          <p:spPr bwMode="auto">
            <a:xfrm>
              <a:off x="4042" y="2801"/>
              <a:ext cx="184" cy="255"/>
            </a:xfrm>
            <a:custGeom>
              <a:gdLst>
                <a:gd name="T0" fmla="*/ 5 w 77"/>
                <a:gd name="T1" fmla="*/ 26 h 107"/>
                <a:gd name="T2" fmla="*/ 12 w 77"/>
                <a:gd name="T3" fmla="*/ 12 h 107"/>
                <a:gd name="T4" fmla="*/ 24 w 77"/>
                <a:gd name="T5" fmla="*/ 3 h 107"/>
                <a:gd name="T6" fmla="*/ 41 w 77"/>
                <a:gd name="T7" fmla="*/ 0 h 107"/>
                <a:gd name="T8" fmla="*/ 54 w 77"/>
                <a:gd name="T9" fmla="*/ 2 h 107"/>
                <a:gd name="T10" fmla="*/ 66 w 77"/>
                <a:gd name="T11" fmla="*/ 9 h 107"/>
                <a:gd name="T12" fmla="*/ 74 w 77"/>
                <a:gd name="T13" fmla="*/ 19 h 107"/>
                <a:gd name="T14" fmla="*/ 77 w 77"/>
                <a:gd name="T15" fmla="*/ 33 h 107"/>
                <a:gd name="T16" fmla="*/ 74 w 77"/>
                <a:gd name="T17" fmla="*/ 47 h 107"/>
                <a:gd name="T18" fmla="*/ 67 w 77"/>
                <a:gd name="T19" fmla="*/ 57 h 107"/>
                <a:gd name="T20" fmla="*/ 58 w 77"/>
                <a:gd name="T21" fmla="*/ 65 h 107"/>
                <a:gd name="T22" fmla="*/ 47 w 77"/>
                <a:gd name="T23" fmla="*/ 72 h 107"/>
                <a:gd name="T24" fmla="*/ 37 w 77"/>
                <a:gd name="T25" fmla="*/ 80 h 107"/>
                <a:gd name="T26" fmla="*/ 28 w 77"/>
                <a:gd name="T27" fmla="*/ 89 h 107"/>
                <a:gd name="T28" fmla="*/ 77 w 77"/>
                <a:gd name="T29" fmla="*/ 89 h 107"/>
                <a:gd name="T30" fmla="*/ 77 w 77"/>
                <a:gd name="T31" fmla="*/ 107 h 107"/>
                <a:gd name="T32" fmla="*/ 0 w 77"/>
                <a:gd name="T33" fmla="*/ 107 h 107"/>
                <a:gd name="T34" fmla="*/ 3 w 77"/>
                <a:gd name="T35" fmla="*/ 91 h 107"/>
                <a:gd name="T36" fmla="*/ 10 w 77"/>
                <a:gd name="T37" fmla="*/ 79 h 107"/>
                <a:gd name="T38" fmla="*/ 21 w 77"/>
                <a:gd name="T39" fmla="*/ 70 h 107"/>
                <a:gd name="T40" fmla="*/ 33 w 77"/>
                <a:gd name="T41" fmla="*/ 60 h 107"/>
                <a:gd name="T42" fmla="*/ 41 w 77"/>
                <a:gd name="T43" fmla="*/ 56 h 107"/>
                <a:gd name="T44" fmla="*/ 48 w 77"/>
                <a:gd name="T45" fmla="*/ 50 h 107"/>
                <a:gd name="T46" fmla="*/ 53 w 77"/>
                <a:gd name="T47" fmla="*/ 43 h 107"/>
                <a:gd name="T48" fmla="*/ 55 w 77"/>
                <a:gd name="T49" fmla="*/ 35 h 107"/>
                <a:gd name="T50" fmla="*/ 51 w 77"/>
                <a:gd name="T51" fmla="*/ 23 h 107"/>
                <a:gd name="T52" fmla="*/ 40 w 77"/>
                <a:gd name="T53" fmla="*/ 19 h 107"/>
                <a:gd name="T54" fmla="*/ 32 w 77"/>
                <a:gd name="T55" fmla="*/ 21 h 107"/>
                <a:gd name="T56" fmla="*/ 27 w 77"/>
                <a:gd name="T57" fmla="*/ 26 h 107"/>
                <a:gd name="T58" fmla="*/ 24 w 77"/>
                <a:gd name="T59" fmla="*/ 34 h 107"/>
                <a:gd name="T60" fmla="*/ 23 w 77"/>
                <a:gd name="T61" fmla="*/ 43 h 107"/>
                <a:gd name="T62" fmla="*/ 3 w 77"/>
                <a:gd name="T63" fmla="*/ 43 h 107"/>
                <a:gd name="T64" fmla="*/ 5 w 77"/>
                <a:gd name="T65" fmla="*/ 26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107">
                  <a:moveTo>
                    <a:pt x="5" y="26"/>
                  </a:moveTo>
                  <a:cubicBezTo>
                    <a:pt x="6" y="21"/>
                    <a:pt x="9" y="16"/>
                    <a:pt x="12" y="12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4" y="0"/>
                    <a:pt x="41" y="0"/>
                  </a:cubicBezTo>
                  <a:cubicBezTo>
                    <a:pt x="46" y="0"/>
                    <a:pt x="50" y="1"/>
                    <a:pt x="54" y="2"/>
                  </a:cubicBezTo>
                  <a:cubicBezTo>
                    <a:pt x="59" y="4"/>
                    <a:pt x="63" y="6"/>
                    <a:pt x="66" y="9"/>
                  </a:cubicBezTo>
                  <a:cubicBezTo>
                    <a:pt x="69" y="12"/>
                    <a:pt x="72" y="15"/>
                    <a:pt x="74" y="19"/>
                  </a:cubicBezTo>
                  <a:cubicBezTo>
                    <a:pt x="76" y="23"/>
                    <a:pt x="77" y="28"/>
                    <a:pt x="77" y="33"/>
                  </a:cubicBezTo>
                  <a:cubicBezTo>
                    <a:pt x="77" y="38"/>
                    <a:pt x="76" y="43"/>
                    <a:pt x="74" y="47"/>
                  </a:cubicBezTo>
                  <a:cubicBezTo>
                    <a:pt x="73" y="51"/>
                    <a:pt x="70" y="54"/>
                    <a:pt x="67" y="57"/>
                  </a:cubicBezTo>
                  <a:cubicBezTo>
                    <a:pt x="65" y="60"/>
                    <a:pt x="61" y="62"/>
                    <a:pt x="58" y="65"/>
                  </a:cubicBezTo>
                  <a:cubicBezTo>
                    <a:pt x="54" y="67"/>
                    <a:pt x="51" y="70"/>
                    <a:pt x="47" y="72"/>
                  </a:cubicBezTo>
                  <a:cubicBezTo>
                    <a:pt x="44" y="74"/>
                    <a:pt x="40" y="77"/>
                    <a:pt x="37" y="80"/>
                  </a:cubicBezTo>
                  <a:cubicBezTo>
                    <a:pt x="33" y="82"/>
                    <a:pt x="30" y="85"/>
                    <a:pt x="28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1"/>
                    <a:pt x="1" y="96"/>
                    <a:pt x="3" y="91"/>
                  </a:cubicBezTo>
                  <a:cubicBezTo>
                    <a:pt x="5" y="87"/>
                    <a:pt x="7" y="83"/>
                    <a:pt x="10" y="79"/>
                  </a:cubicBezTo>
                  <a:cubicBezTo>
                    <a:pt x="13" y="76"/>
                    <a:pt x="16" y="73"/>
                    <a:pt x="21" y="70"/>
                  </a:cubicBezTo>
                  <a:cubicBezTo>
                    <a:pt x="25" y="67"/>
                    <a:pt x="29" y="64"/>
                    <a:pt x="33" y="60"/>
                  </a:cubicBezTo>
                  <a:cubicBezTo>
                    <a:pt x="36" y="59"/>
                    <a:pt x="38" y="57"/>
                    <a:pt x="41" y="56"/>
                  </a:cubicBezTo>
                  <a:cubicBezTo>
                    <a:pt x="43" y="54"/>
                    <a:pt x="46" y="52"/>
                    <a:pt x="48" y="50"/>
                  </a:cubicBezTo>
                  <a:cubicBezTo>
                    <a:pt x="50" y="48"/>
                    <a:pt x="52" y="46"/>
                    <a:pt x="53" y="43"/>
                  </a:cubicBezTo>
                  <a:cubicBezTo>
                    <a:pt x="55" y="41"/>
                    <a:pt x="55" y="38"/>
                    <a:pt x="55" y="35"/>
                  </a:cubicBezTo>
                  <a:cubicBezTo>
                    <a:pt x="55" y="30"/>
                    <a:pt x="54" y="26"/>
                    <a:pt x="51" y="23"/>
                  </a:cubicBezTo>
                  <a:cubicBezTo>
                    <a:pt x="48" y="20"/>
                    <a:pt x="44" y="19"/>
                    <a:pt x="40" y="19"/>
                  </a:cubicBezTo>
                  <a:cubicBezTo>
                    <a:pt x="37" y="19"/>
                    <a:pt x="34" y="19"/>
                    <a:pt x="32" y="21"/>
                  </a:cubicBezTo>
                  <a:cubicBezTo>
                    <a:pt x="30" y="22"/>
                    <a:pt x="28" y="24"/>
                    <a:pt x="27" y="26"/>
                  </a:cubicBezTo>
                  <a:cubicBezTo>
                    <a:pt x="25" y="29"/>
                    <a:pt x="24" y="31"/>
                    <a:pt x="24" y="34"/>
                  </a:cubicBezTo>
                  <a:cubicBezTo>
                    <a:pt x="23" y="37"/>
                    <a:pt x="23" y="40"/>
                    <a:pt x="2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37"/>
                    <a:pt x="3" y="31"/>
                    <a:pt x="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0"/>
            <p:cNvSpPr/>
            <p:nvPr/>
          </p:nvSpPr>
          <p:spPr bwMode="auto">
            <a:xfrm>
              <a:off x="4240" y="2806"/>
              <a:ext cx="186" cy="255"/>
            </a:xfrm>
            <a:custGeom>
              <a:gdLst>
                <a:gd name="T0" fmla="*/ 29 w 78"/>
                <a:gd name="T1" fmla="*/ 18 h 107"/>
                <a:gd name="T2" fmla="*/ 25 w 78"/>
                <a:gd name="T3" fmla="*/ 42 h 107"/>
                <a:gd name="T4" fmla="*/ 25 w 78"/>
                <a:gd name="T5" fmla="*/ 42 h 107"/>
                <a:gd name="T6" fmla="*/ 35 w 78"/>
                <a:gd name="T7" fmla="*/ 36 h 107"/>
                <a:gd name="T8" fmla="*/ 46 w 78"/>
                <a:gd name="T9" fmla="*/ 34 h 107"/>
                <a:gd name="T10" fmla="*/ 60 w 78"/>
                <a:gd name="T11" fmla="*/ 37 h 107"/>
                <a:gd name="T12" fmla="*/ 70 w 78"/>
                <a:gd name="T13" fmla="*/ 44 h 107"/>
                <a:gd name="T14" fmla="*/ 76 w 78"/>
                <a:gd name="T15" fmla="*/ 56 h 107"/>
                <a:gd name="T16" fmla="*/ 78 w 78"/>
                <a:gd name="T17" fmla="*/ 70 h 107"/>
                <a:gd name="T18" fmla="*/ 75 w 78"/>
                <a:gd name="T19" fmla="*/ 85 h 107"/>
                <a:gd name="T20" fmla="*/ 67 w 78"/>
                <a:gd name="T21" fmla="*/ 97 h 107"/>
                <a:gd name="T22" fmla="*/ 54 w 78"/>
                <a:gd name="T23" fmla="*/ 105 h 107"/>
                <a:gd name="T24" fmla="*/ 39 w 78"/>
                <a:gd name="T25" fmla="*/ 107 h 107"/>
                <a:gd name="T26" fmla="*/ 25 w 78"/>
                <a:gd name="T27" fmla="*/ 105 h 107"/>
                <a:gd name="T28" fmla="*/ 12 w 78"/>
                <a:gd name="T29" fmla="*/ 99 h 107"/>
                <a:gd name="T30" fmla="*/ 4 w 78"/>
                <a:gd name="T31" fmla="*/ 89 h 107"/>
                <a:gd name="T32" fmla="*/ 0 w 78"/>
                <a:gd name="T33" fmla="*/ 74 h 107"/>
                <a:gd name="T34" fmla="*/ 22 w 78"/>
                <a:gd name="T35" fmla="*/ 74 h 107"/>
                <a:gd name="T36" fmla="*/ 27 w 78"/>
                <a:gd name="T37" fmla="*/ 86 h 107"/>
                <a:gd name="T38" fmla="*/ 39 w 78"/>
                <a:gd name="T39" fmla="*/ 90 h 107"/>
                <a:gd name="T40" fmla="*/ 46 w 78"/>
                <a:gd name="T41" fmla="*/ 88 h 107"/>
                <a:gd name="T42" fmla="*/ 52 w 78"/>
                <a:gd name="T43" fmla="*/ 84 h 107"/>
                <a:gd name="T44" fmla="*/ 56 w 78"/>
                <a:gd name="T45" fmla="*/ 77 h 107"/>
                <a:gd name="T46" fmla="*/ 57 w 78"/>
                <a:gd name="T47" fmla="*/ 70 h 107"/>
                <a:gd name="T48" fmla="*/ 56 w 78"/>
                <a:gd name="T49" fmla="*/ 62 h 107"/>
                <a:gd name="T50" fmla="*/ 52 w 78"/>
                <a:gd name="T51" fmla="*/ 56 h 107"/>
                <a:gd name="T52" fmla="*/ 46 w 78"/>
                <a:gd name="T53" fmla="*/ 51 h 107"/>
                <a:gd name="T54" fmla="*/ 39 w 78"/>
                <a:gd name="T55" fmla="*/ 50 h 107"/>
                <a:gd name="T56" fmla="*/ 29 w 78"/>
                <a:gd name="T57" fmla="*/ 52 h 107"/>
                <a:gd name="T58" fmla="*/ 23 w 78"/>
                <a:gd name="T59" fmla="*/ 58 h 107"/>
                <a:gd name="T60" fmla="*/ 4 w 78"/>
                <a:gd name="T61" fmla="*/ 58 h 107"/>
                <a:gd name="T62" fmla="*/ 14 w 78"/>
                <a:gd name="T63" fmla="*/ 0 h 107"/>
                <a:gd name="T64" fmla="*/ 73 w 78"/>
                <a:gd name="T65" fmla="*/ 0 h 107"/>
                <a:gd name="T66" fmla="*/ 73 w 78"/>
                <a:gd name="T67" fmla="*/ 18 h 107"/>
                <a:gd name="T68" fmla="*/ 29 w 78"/>
                <a:gd name="T69" fmla="*/ 18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107">
                  <a:moveTo>
                    <a:pt x="29" y="18"/>
                  </a:move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8" y="39"/>
                    <a:pt x="31" y="37"/>
                    <a:pt x="35" y="36"/>
                  </a:cubicBezTo>
                  <a:cubicBezTo>
                    <a:pt x="38" y="35"/>
                    <a:pt x="42" y="34"/>
                    <a:pt x="46" y="34"/>
                  </a:cubicBezTo>
                  <a:cubicBezTo>
                    <a:pt x="51" y="34"/>
                    <a:pt x="56" y="35"/>
                    <a:pt x="60" y="37"/>
                  </a:cubicBezTo>
                  <a:cubicBezTo>
                    <a:pt x="64" y="39"/>
                    <a:pt x="67" y="41"/>
                    <a:pt x="70" y="44"/>
                  </a:cubicBezTo>
                  <a:cubicBezTo>
                    <a:pt x="73" y="48"/>
                    <a:pt x="75" y="51"/>
                    <a:pt x="76" y="56"/>
                  </a:cubicBezTo>
                  <a:cubicBezTo>
                    <a:pt x="78" y="60"/>
                    <a:pt x="78" y="65"/>
                    <a:pt x="78" y="70"/>
                  </a:cubicBezTo>
                  <a:cubicBezTo>
                    <a:pt x="78" y="75"/>
                    <a:pt x="77" y="80"/>
                    <a:pt x="75" y="85"/>
                  </a:cubicBezTo>
                  <a:cubicBezTo>
                    <a:pt x="73" y="89"/>
                    <a:pt x="70" y="93"/>
                    <a:pt x="67" y="97"/>
                  </a:cubicBezTo>
                  <a:cubicBezTo>
                    <a:pt x="63" y="100"/>
                    <a:pt x="59" y="103"/>
                    <a:pt x="54" y="105"/>
                  </a:cubicBezTo>
                  <a:cubicBezTo>
                    <a:pt x="50" y="107"/>
                    <a:pt x="45" y="107"/>
                    <a:pt x="39" y="107"/>
                  </a:cubicBezTo>
                  <a:cubicBezTo>
                    <a:pt x="34" y="107"/>
                    <a:pt x="29" y="107"/>
                    <a:pt x="25" y="105"/>
                  </a:cubicBezTo>
                  <a:cubicBezTo>
                    <a:pt x="20" y="104"/>
                    <a:pt x="16" y="102"/>
                    <a:pt x="12" y="99"/>
                  </a:cubicBezTo>
                  <a:cubicBezTo>
                    <a:pt x="9" y="96"/>
                    <a:pt x="6" y="93"/>
                    <a:pt x="4" y="89"/>
                  </a:cubicBezTo>
                  <a:cubicBezTo>
                    <a:pt x="1" y="84"/>
                    <a:pt x="0" y="80"/>
                    <a:pt x="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9"/>
                    <a:pt x="24" y="83"/>
                    <a:pt x="27" y="86"/>
                  </a:cubicBezTo>
                  <a:cubicBezTo>
                    <a:pt x="30" y="88"/>
                    <a:pt x="34" y="90"/>
                    <a:pt x="39" y="90"/>
                  </a:cubicBezTo>
                  <a:cubicBezTo>
                    <a:pt x="42" y="90"/>
                    <a:pt x="44" y="89"/>
                    <a:pt x="46" y="88"/>
                  </a:cubicBezTo>
                  <a:cubicBezTo>
                    <a:pt x="49" y="87"/>
                    <a:pt x="51" y="86"/>
                    <a:pt x="52" y="84"/>
                  </a:cubicBezTo>
                  <a:cubicBezTo>
                    <a:pt x="54" y="82"/>
                    <a:pt x="55" y="80"/>
                    <a:pt x="56" y="77"/>
                  </a:cubicBezTo>
                  <a:cubicBezTo>
                    <a:pt x="57" y="75"/>
                    <a:pt x="57" y="72"/>
                    <a:pt x="57" y="70"/>
                  </a:cubicBezTo>
                  <a:cubicBezTo>
                    <a:pt x="57" y="67"/>
                    <a:pt x="57" y="64"/>
                    <a:pt x="56" y="62"/>
                  </a:cubicBezTo>
                  <a:cubicBezTo>
                    <a:pt x="55" y="60"/>
                    <a:pt x="54" y="57"/>
                    <a:pt x="52" y="56"/>
                  </a:cubicBezTo>
                  <a:cubicBezTo>
                    <a:pt x="51" y="54"/>
                    <a:pt x="49" y="52"/>
                    <a:pt x="46" y="51"/>
                  </a:cubicBezTo>
                  <a:cubicBezTo>
                    <a:pt x="44" y="50"/>
                    <a:pt x="42" y="50"/>
                    <a:pt x="39" y="50"/>
                  </a:cubicBezTo>
                  <a:cubicBezTo>
                    <a:pt x="35" y="50"/>
                    <a:pt x="32" y="51"/>
                    <a:pt x="29" y="52"/>
                  </a:cubicBezTo>
                  <a:cubicBezTo>
                    <a:pt x="27" y="53"/>
                    <a:pt x="25" y="55"/>
                    <a:pt x="23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1"/>
            <p:cNvSpPr/>
            <p:nvPr/>
          </p:nvSpPr>
          <p:spPr bwMode="auto">
            <a:xfrm>
              <a:off x="3920" y="2916"/>
              <a:ext cx="108" cy="33"/>
            </a:xfrm>
            <a:custGeom>
              <a:gdLst>
                <a:gd name="T0" fmla="*/ 45 w 45"/>
                <a:gd name="T1" fmla="*/ 7 h 14"/>
                <a:gd name="T2" fmla="*/ 39 w 45"/>
                <a:gd name="T3" fmla="*/ 14 h 14"/>
                <a:gd name="T4" fmla="*/ 7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7 w 45"/>
                <a:gd name="T11" fmla="*/ 0 h 14"/>
                <a:gd name="T12" fmla="*/ 39 w 45"/>
                <a:gd name="T13" fmla="*/ 0 h 14"/>
                <a:gd name="T14" fmla="*/ 45 w 45"/>
                <a:gd name="T15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3" y="14"/>
                    <a:pt x="3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2"/>
            <p:cNvSpPr/>
            <p:nvPr/>
          </p:nvSpPr>
          <p:spPr bwMode="auto">
            <a:xfrm>
              <a:off x="4445" y="2916"/>
              <a:ext cx="108" cy="33"/>
            </a:xfrm>
            <a:custGeom>
              <a:gdLst>
                <a:gd name="T0" fmla="*/ 45 w 45"/>
                <a:gd name="T1" fmla="*/ 7 h 14"/>
                <a:gd name="T2" fmla="*/ 38 w 45"/>
                <a:gd name="T3" fmla="*/ 14 h 14"/>
                <a:gd name="T4" fmla="*/ 6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6 w 45"/>
                <a:gd name="T11" fmla="*/ 0 h 14"/>
                <a:gd name="T12" fmla="*/ 38 w 45"/>
                <a:gd name="T13" fmla="*/ 0 h 14"/>
                <a:gd name="T14" fmla="*/ 45 w 45"/>
                <a:gd name="T15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2" y="14"/>
                    <a:pt x="3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3"/>
            <p:cNvSpPr>
              <a:spLocks noEditPoints="1"/>
            </p:cNvSpPr>
            <p:nvPr/>
          </p:nvSpPr>
          <p:spPr bwMode="auto">
            <a:xfrm>
              <a:off x="4042" y="2680"/>
              <a:ext cx="57" cy="66"/>
            </a:xfrm>
            <a:custGeom>
              <a:gdLst>
                <a:gd name="T0" fmla="*/ 12 w 24"/>
                <a:gd name="T1" fmla="*/ 0 h 28"/>
                <a:gd name="T2" fmla="*/ 17 w 24"/>
                <a:gd name="T3" fmla="*/ 1 h 28"/>
                <a:gd name="T4" fmla="*/ 21 w 24"/>
                <a:gd name="T5" fmla="*/ 4 h 28"/>
                <a:gd name="T6" fmla="*/ 23 w 24"/>
                <a:gd name="T7" fmla="*/ 8 h 28"/>
                <a:gd name="T8" fmla="*/ 24 w 24"/>
                <a:gd name="T9" fmla="*/ 14 h 28"/>
                <a:gd name="T10" fmla="*/ 24 w 24"/>
                <a:gd name="T11" fmla="*/ 19 h 28"/>
                <a:gd name="T12" fmla="*/ 21 w 24"/>
                <a:gd name="T13" fmla="*/ 24 h 28"/>
                <a:gd name="T14" fmla="*/ 17 w 24"/>
                <a:gd name="T15" fmla="*/ 26 h 28"/>
                <a:gd name="T16" fmla="*/ 12 w 24"/>
                <a:gd name="T17" fmla="*/ 28 h 28"/>
                <a:gd name="T18" fmla="*/ 0 w 24"/>
                <a:gd name="T19" fmla="*/ 28 h 28"/>
                <a:gd name="T20" fmla="*/ 0 w 24"/>
                <a:gd name="T21" fmla="*/ 0 h 28"/>
                <a:gd name="T22" fmla="*/ 12 w 24"/>
                <a:gd name="T23" fmla="*/ 0 h 28"/>
                <a:gd name="T24" fmla="*/ 12 w 24"/>
                <a:gd name="T25" fmla="*/ 22 h 28"/>
                <a:gd name="T26" fmla="*/ 14 w 24"/>
                <a:gd name="T27" fmla="*/ 22 h 28"/>
                <a:gd name="T28" fmla="*/ 16 w 24"/>
                <a:gd name="T29" fmla="*/ 21 h 28"/>
                <a:gd name="T30" fmla="*/ 18 w 24"/>
                <a:gd name="T31" fmla="*/ 18 h 28"/>
                <a:gd name="T32" fmla="*/ 18 w 24"/>
                <a:gd name="T33" fmla="*/ 14 h 28"/>
                <a:gd name="T34" fmla="*/ 18 w 24"/>
                <a:gd name="T35" fmla="*/ 11 h 28"/>
                <a:gd name="T36" fmla="*/ 17 w 24"/>
                <a:gd name="T37" fmla="*/ 8 h 28"/>
                <a:gd name="T38" fmla="*/ 14 w 24"/>
                <a:gd name="T39" fmla="*/ 6 h 28"/>
                <a:gd name="T40" fmla="*/ 10 w 24"/>
                <a:gd name="T41" fmla="*/ 5 h 28"/>
                <a:gd name="T42" fmla="*/ 6 w 24"/>
                <a:gd name="T43" fmla="*/ 5 h 28"/>
                <a:gd name="T44" fmla="*/ 6 w 24"/>
                <a:gd name="T45" fmla="*/ 22 h 28"/>
                <a:gd name="T46" fmla="*/ 12 w 24"/>
                <a:gd name="T47" fmla="*/ 22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cubicBezTo>
                    <a:pt x="14" y="0"/>
                    <a:pt x="15" y="1"/>
                    <a:pt x="17" y="1"/>
                  </a:cubicBezTo>
                  <a:cubicBezTo>
                    <a:pt x="18" y="2"/>
                    <a:pt x="20" y="2"/>
                    <a:pt x="21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24" y="9"/>
                    <a:pt x="24" y="11"/>
                    <a:pt x="24" y="14"/>
                  </a:cubicBezTo>
                  <a:cubicBezTo>
                    <a:pt x="24" y="16"/>
                    <a:pt x="24" y="18"/>
                    <a:pt x="24" y="19"/>
                  </a:cubicBezTo>
                  <a:cubicBezTo>
                    <a:pt x="23" y="21"/>
                    <a:pt x="22" y="22"/>
                    <a:pt x="21" y="24"/>
                  </a:cubicBezTo>
                  <a:cubicBezTo>
                    <a:pt x="20" y="25"/>
                    <a:pt x="19" y="26"/>
                    <a:pt x="17" y="26"/>
                  </a:cubicBezTo>
                  <a:cubicBezTo>
                    <a:pt x="16" y="27"/>
                    <a:pt x="14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" y="0"/>
                  </a:lnTo>
                  <a:close/>
                  <a:moveTo>
                    <a:pt x="12" y="22"/>
                  </a:move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0"/>
                    <a:pt x="17" y="19"/>
                    <a:pt x="18" y="18"/>
                  </a:cubicBezTo>
                  <a:cubicBezTo>
                    <a:pt x="18" y="17"/>
                    <a:pt x="18" y="16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2"/>
                    <a:pt x="6" y="22"/>
                    <a:pt x="6" y="22"/>
                  </a:cubicBezTo>
                  <a:lnTo>
                    <a:pt x="12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4"/>
            <p:cNvSpPr/>
            <p:nvPr/>
          </p:nvSpPr>
          <p:spPr bwMode="auto">
            <a:xfrm>
              <a:off x="4109" y="2680"/>
              <a:ext cx="50" cy="66"/>
            </a:xfrm>
            <a:custGeom>
              <a:gdLst>
                <a:gd name="T0" fmla="*/ 50 w 50"/>
                <a:gd name="T1" fmla="*/ 0 h 66"/>
                <a:gd name="T2" fmla="*/ 50 w 50"/>
                <a:gd name="T3" fmla="*/ 12 h 66"/>
                <a:gd name="T4" fmla="*/ 14 w 50"/>
                <a:gd name="T5" fmla="*/ 12 h 66"/>
                <a:gd name="T6" fmla="*/ 14 w 50"/>
                <a:gd name="T7" fmla="*/ 26 h 66"/>
                <a:gd name="T8" fmla="*/ 47 w 50"/>
                <a:gd name="T9" fmla="*/ 26 h 66"/>
                <a:gd name="T10" fmla="*/ 47 w 50"/>
                <a:gd name="T11" fmla="*/ 38 h 66"/>
                <a:gd name="T12" fmla="*/ 14 w 50"/>
                <a:gd name="T13" fmla="*/ 38 h 66"/>
                <a:gd name="T14" fmla="*/ 14 w 50"/>
                <a:gd name="T15" fmla="*/ 52 h 66"/>
                <a:gd name="T16" fmla="*/ 50 w 50"/>
                <a:gd name="T17" fmla="*/ 52 h 66"/>
                <a:gd name="T18" fmla="*/ 50 w 50"/>
                <a:gd name="T19" fmla="*/ 66 h 66"/>
                <a:gd name="T20" fmla="*/ 0 w 50"/>
                <a:gd name="T21" fmla="*/ 66 h 66"/>
                <a:gd name="T22" fmla="*/ 0 w 50"/>
                <a:gd name="T23" fmla="*/ 0 h 66"/>
                <a:gd name="T24" fmla="*/ 50 w 50"/>
                <a:gd name="T25" fmla="*/ 0 h 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6">
                  <a:moveTo>
                    <a:pt x="50" y="0"/>
                  </a:moveTo>
                  <a:lnTo>
                    <a:pt x="50" y="12"/>
                  </a:lnTo>
                  <a:lnTo>
                    <a:pt x="14" y="12"/>
                  </a:lnTo>
                  <a:lnTo>
                    <a:pt x="14" y="26"/>
                  </a:lnTo>
                  <a:lnTo>
                    <a:pt x="47" y="26"/>
                  </a:lnTo>
                  <a:lnTo>
                    <a:pt x="47" y="38"/>
                  </a:lnTo>
                  <a:lnTo>
                    <a:pt x="14" y="38"/>
                  </a:lnTo>
                  <a:lnTo>
                    <a:pt x="14" y="52"/>
                  </a:lnTo>
                  <a:lnTo>
                    <a:pt x="50" y="52"/>
                  </a:lnTo>
                  <a:lnTo>
                    <a:pt x="50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5"/>
            <p:cNvSpPr/>
            <p:nvPr/>
          </p:nvSpPr>
          <p:spPr bwMode="auto">
            <a:xfrm>
              <a:off x="4166" y="2680"/>
              <a:ext cx="60" cy="66"/>
            </a:xfrm>
            <a:custGeom>
              <a:gdLst>
                <a:gd name="T0" fmla="*/ 19 w 25"/>
                <a:gd name="T1" fmla="*/ 8 h 28"/>
                <a:gd name="T2" fmla="*/ 17 w 25"/>
                <a:gd name="T3" fmla="*/ 6 h 28"/>
                <a:gd name="T4" fmla="*/ 16 w 25"/>
                <a:gd name="T5" fmla="*/ 5 h 28"/>
                <a:gd name="T6" fmla="*/ 13 w 25"/>
                <a:gd name="T7" fmla="*/ 5 h 28"/>
                <a:gd name="T8" fmla="*/ 10 w 25"/>
                <a:gd name="T9" fmla="*/ 5 h 28"/>
                <a:gd name="T10" fmla="*/ 8 w 25"/>
                <a:gd name="T11" fmla="*/ 8 h 28"/>
                <a:gd name="T12" fmla="*/ 6 w 25"/>
                <a:gd name="T13" fmla="*/ 11 h 28"/>
                <a:gd name="T14" fmla="*/ 6 w 25"/>
                <a:gd name="T15" fmla="*/ 14 h 28"/>
                <a:gd name="T16" fmla="*/ 6 w 25"/>
                <a:gd name="T17" fmla="*/ 17 h 28"/>
                <a:gd name="T18" fmla="*/ 8 w 25"/>
                <a:gd name="T19" fmla="*/ 20 h 28"/>
                <a:gd name="T20" fmla="*/ 10 w 25"/>
                <a:gd name="T21" fmla="*/ 22 h 28"/>
                <a:gd name="T22" fmla="*/ 13 w 25"/>
                <a:gd name="T23" fmla="*/ 23 h 28"/>
                <a:gd name="T24" fmla="*/ 18 w 25"/>
                <a:gd name="T25" fmla="*/ 21 h 28"/>
                <a:gd name="T26" fmla="*/ 20 w 25"/>
                <a:gd name="T27" fmla="*/ 17 h 28"/>
                <a:gd name="T28" fmla="*/ 25 w 25"/>
                <a:gd name="T29" fmla="*/ 17 h 28"/>
                <a:gd name="T30" fmla="*/ 24 w 25"/>
                <a:gd name="T31" fmla="*/ 22 h 28"/>
                <a:gd name="T32" fmla="*/ 22 w 25"/>
                <a:gd name="T33" fmla="*/ 25 h 28"/>
                <a:gd name="T34" fmla="*/ 18 w 25"/>
                <a:gd name="T35" fmla="*/ 27 h 28"/>
                <a:gd name="T36" fmla="*/ 13 w 25"/>
                <a:gd name="T37" fmla="*/ 28 h 28"/>
                <a:gd name="T38" fmla="*/ 8 w 25"/>
                <a:gd name="T39" fmla="*/ 27 h 28"/>
                <a:gd name="T40" fmla="*/ 4 w 25"/>
                <a:gd name="T41" fmla="*/ 24 h 28"/>
                <a:gd name="T42" fmla="*/ 1 w 25"/>
                <a:gd name="T43" fmla="*/ 20 h 28"/>
                <a:gd name="T44" fmla="*/ 0 w 25"/>
                <a:gd name="T45" fmla="*/ 14 h 28"/>
                <a:gd name="T46" fmla="*/ 1 w 25"/>
                <a:gd name="T47" fmla="*/ 8 h 28"/>
                <a:gd name="T48" fmla="*/ 4 w 25"/>
                <a:gd name="T49" fmla="*/ 4 h 28"/>
                <a:gd name="T50" fmla="*/ 8 w 25"/>
                <a:gd name="T51" fmla="*/ 1 h 28"/>
                <a:gd name="T52" fmla="*/ 13 w 25"/>
                <a:gd name="T53" fmla="*/ 0 h 28"/>
                <a:gd name="T54" fmla="*/ 18 w 25"/>
                <a:gd name="T55" fmla="*/ 0 h 28"/>
                <a:gd name="T56" fmla="*/ 21 w 25"/>
                <a:gd name="T57" fmla="*/ 2 h 28"/>
                <a:gd name="T58" fmla="*/ 24 w 25"/>
                <a:gd name="T59" fmla="*/ 5 h 28"/>
                <a:gd name="T60" fmla="*/ 25 w 25"/>
                <a:gd name="T61" fmla="*/ 9 h 28"/>
                <a:gd name="T62" fmla="*/ 19 w 25"/>
                <a:gd name="T63" fmla="*/ 9 h 28"/>
                <a:gd name="T64" fmla="*/ 19 w 25"/>
                <a:gd name="T65" fmla="*/ 8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8">
                  <a:moveTo>
                    <a:pt x="19" y="8"/>
                  </a:move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6"/>
                    <a:pt x="8" y="7"/>
                    <a:pt x="8" y="8"/>
                  </a:cubicBezTo>
                  <a:cubicBezTo>
                    <a:pt x="7" y="8"/>
                    <a:pt x="7" y="9"/>
                    <a:pt x="6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8"/>
                    <a:pt x="7" y="19"/>
                    <a:pt x="8" y="20"/>
                  </a:cubicBezTo>
                  <a:cubicBezTo>
                    <a:pt x="8" y="21"/>
                    <a:pt x="9" y="22"/>
                    <a:pt x="10" y="22"/>
                  </a:cubicBezTo>
                  <a:cubicBezTo>
                    <a:pt x="11" y="23"/>
                    <a:pt x="12" y="23"/>
                    <a:pt x="13" y="23"/>
                  </a:cubicBezTo>
                  <a:cubicBezTo>
                    <a:pt x="15" y="23"/>
                    <a:pt x="17" y="23"/>
                    <a:pt x="18" y="21"/>
                  </a:cubicBezTo>
                  <a:cubicBezTo>
                    <a:pt x="19" y="20"/>
                    <a:pt x="19" y="19"/>
                    <a:pt x="20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20"/>
                    <a:pt x="24" y="22"/>
                  </a:cubicBezTo>
                  <a:cubicBezTo>
                    <a:pt x="24" y="23"/>
                    <a:pt x="23" y="24"/>
                    <a:pt x="22" y="25"/>
                  </a:cubicBezTo>
                  <a:cubicBezTo>
                    <a:pt x="21" y="26"/>
                    <a:pt x="19" y="27"/>
                    <a:pt x="18" y="27"/>
                  </a:cubicBezTo>
                  <a:cubicBezTo>
                    <a:pt x="17" y="28"/>
                    <a:pt x="15" y="28"/>
                    <a:pt x="13" y="28"/>
                  </a:cubicBezTo>
                  <a:cubicBezTo>
                    <a:pt x="11" y="28"/>
                    <a:pt x="9" y="28"/>
                    <a:pt x="8" y="27"/>
                  </a:cubicBezTo>
                  <a:cubicBezTo>
                    <a:pt x="6" y="26"/>
                    <a:pt x="5" y="25"/>
                    <a:pt x="4" y="24"/>
                  </a:cubicBezTo>
                  <a:cubicBezTo>
                    <a:pt x="2" y="23"/>
                    <a:pt x="2" y="21"/>
                    <a:pt x="1" y="20"/>
                  </a:cubicBezTo>
                  <a:cubicBezTo>
                    <a:pt x="0" y="18"/>
                    <a:pt x="0" y="16"/>
                    <a:pt x="0" y="14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2" y="7"/>
                    <a:pt x="2" y="5"/>
                    <a:pt x="4" y="4"/>
                  </a:cubicBezTo>
                  <a:cubicBezTo>
                    <a:pt x="5" y="2"/>
                    <a:pt x="6" y="1"/>
                    <a:pt x="8" y="1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06"/>
            <p:cNvSpPr/>
            <p:nvPr/>
          </p:nvSpPr>
          <p:spPr bwMode="auto">
            <a:xfrm>
              <a:off x="4042" y="2801"/>
              <a:ext cx="184" cy="255"/>
            </a:xfrm>
            <a:custGeom>
              <a:gdLst>
                <a:gd name="T0" fmla="*/ 5 w 77"/>
                <a:gd name="T1" fmla="*/ 26 h 107"/>
                <a:gd name="T2" fmla="*/ 12 w 77"/>
                <a:gd name="T3" fmla="*/ 12 h 107"/>
                <a:gd name="T4" fmla="*/ 24 w 77"/>
                <a:gd name="T5" fmla="*/ 3 h 107"/>
                <a:gd name="T6" fmla="*/ 41 w 77"/>
                <a:gd name="T7" fmla="*/ 0 h 107"/>
                <a:gd name="T8" fmla="*/ 54 w 77"/>
                <a:gd name="T9" fmla="*/ 2 h 107"/>
                <a:gd name="T10" fmla="*/ 66 w 77"/>
                <a:gd name="T11" fmla="*/ 9 h 107"/>
                <a:gd name="T12" fmla="*/ 74 w 77"/>
                <a:gd name="T13" fmla="*/ 19 h 107"/>
                <a:gd name="T14" fmla="*/ 77 w 77"/>
                <a:gd name="T15" fmla="*/ 33 h 107"/>
                <a:gd name="T16" fmla="*/ 74 w 77"/>
                <a:gd name="T17" fmla="*/ 47 h 107"/>
                <a:gd name="T18" fmla="*/ 67 w 77"/>
                <a:gd name="T19" fmla="*/ 57 h 107"/>
                <a:gd name="T20" fmla="*/ 58 w 77"/>
                <a:gd name="T21" fmla="*/ 65 h 107"/>
                <a:gd name="T22" fmla="*/ 47 w 77"/>
                <a:gd name="T23" fmla="*/ 72 h 107"/>
                <a:gd name="T24" fmla="*/ 37 w 77"/>
                <a:gd name="T25" fmla="*/ 80 h 107"/>
                <a:gd name="T26" fmla="*/ 28 w 77"/>
                <a:gd name="T27" fmla="*/ 89 h 107"/>
                <a:gd name="T28" fmla="*/ 77 w 77"/>
                <a:gd name="T29" fmla="*/ 89 h 107"/>
                <a:gd name="T30" fmla="*/ 77 w 77"/>
                <a:gd name="T31" fmla="*/ 107 h 107"/>
                <a:gd name="T32" fmla="*/ 0 w 77"/>
                <a:gd name="T33" fmla="*/ 107 h 107"/>
                <a:gd name="T34" fmla="*/ 3 w 77"/>
                <a:gd name="T35" fmla="*/ 91 h 107"/>
                <a:gd name="T36" fmla="*/ 10 w 77"/>
                <a:gd name="T37" fmla="*/ 79 h 107"/>
                <a:gd name="T38" fmla="*/ 21 w 77"/>
                <a:gd name="T39" fmla="*/ 70 h 107"/>
                <a:gd name="T40" fmla="*/ 33 w 77"/>
                <a:gd name="T41" fmla="*/ 60 h 107"/>
                <a:gd name="T42" fmla="*/ 41 w 77"/>
                <a:gd name="T43" fmla="*/ 56 h 107"/>
                <a:gd name="T44" fmla="*/ 48 w 77"/>
                <a:gd name="T45" fmla="*/ 50 h 107"/>
                <a:gd name="T46" fmla="*/ 53 w 77"/>
                <a:gd name="T47" fmla="*/ 43 h 107"/>
                <a:gd name="T48" fmla="*/ 55 w 77"/>
                <a:gd name="T49" fmla="*/ 35 h 107"/>
                <a:gd name="T50" fmla="*/ 51 w 77"/>
                <a:gd name="T51" fmla="*/ 23 h 107"/>
                <a:gd name="T52" fmla="*/ 40 w 77"/>
                <a:gd name="T53" fmla="*/ 19 h 107"/>
                <a:gd name="T54" fmla="*/ 32 w 77"/>
                <a:gd name="T55" fmla="*/ 21 h 107"/>
                <a:gd name="T56" fmla="*/ 27 w 77"/>
                <a:gd name="T57" fmla="*/ 26 h 107"/>
                <a:gd name="T58" fmla="*/ 24 w 77"/>
                <a:gd name="T59" fmla="*/ 34 h 107"/>
                <a:gd name="T60" fmla="*/ 23 w 77"/>
                <a:gd name="T61" fmla="*/ 43 h 107"/>
                <a:gd name="T62" fmla="*/ 3 w 77"/>
                <a:gd name="T63" fmla="*/ 43 h 107"/>
                <a:gd name="T64" fmla="*/ 5 w 77"/>
                <a:gd name="T65" fmla="*/ 26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107">
                  <a:moveTo>
                    <a:pt x="5" y="26"/>
                  </a:moveTo>
                  <a:cubicBezTo>
                    <a:pt x="6" y="21"/>
                    <a:pt x="9" y="16"/>
                    <a:pt x="12" y="12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4" y="0"/>
                    <a:pt x="41" y="0"/>
                  </a:cubicBezTo>
                  <a:cubicBezTo>
                    <a:pt x="46" y="0"/>
                    <a:pt x="50" y="1"/>
                    <a:pt x="54" y="2"/>
                  </a:cubicBezTo>
                  <a:cubicBezTo>
                    <a:pt x="59" y="4"/>
                    <a:pt x="63" y="6"/>
                    <a:pt x="66" y="9"/>
                  </a:cubicBezTo>
                  <a:cubicBezTo>
                    <a:pt x="69" y="12"/>
                    <a:pt x="72" y="15"/>
                    <a:pt x="74" y="19"/>
                  </a:cubicBezTo>
                  <a:cubicBezTo>
                    <a:pt x="76" y="23"/>
                    <a:pt x="77" y="28"/>
                    <a:pt x="77" y="33"/>
                  </a:cubicBezTo>
                  <a:cubicBezTo>
                    <a:pt x="77" y="38"/>
                    <a:pt x="76" y="43"/>
                    <a:pt x="74" y="47"/>
                  </a:cubicBezTo>
                  <a:cubicBezTo>
                    <a:pt x="73" y="51"/>
                    <a:pt x="70" y="54"/>
                    <a:pt x="67" y="57"/>
                  </a:cubicBezTo>
                  <a:cubicBezTo>
                    <a:pt x="65" y="60"/>
                    <a:pt x="61" y="62"/>
                    <a:pt x="58" y="65"/>
                  </a:cubicBezTo>
                  <a:cubicBezTo>
                    <a:pt x="54" y="67"/>
                    <a:pt x="51" y="70"/>
                    <a:pt x="47" y="72"/>
                  </a:cubicBezTo>
                  <a:cubicBezTo>
                    <a:pt x="44" y="74"/>
                    <a:pt x="40" y="77"/>
                    <a:pt x="37" y="80"/>
                  </a:cubicBezTo>
                  <a:cubicBezTo>
                    <a:pt x="33" y="82"/>
                    <a:pt x="30" y="85"/>
                    <a:pt x="28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1"/>
                    <a:pt x="1" y="96"/>
                    <a:pt x="3" y="91"/>
                  </a:cubicBezTo>
                  <a:cubicBezTo>
                    <a:pt x="5" y="87"/>
                    <a:pt x="7" y="83"/>
                    <a:pt x="10" y="79"/>
                  </a:cubicBezTo>
                  <a:cubicBezTo>
                    <a:pt x="13" y="76"/>
                    <a:pt x="16" y="73"/>
                    <a:pt x="21" y="70"/>
                  </a:cubicBezTo>
                  <a:cubicBezTo>
                    <a:pt x="25" y="67"/>
                    <a:pt x="29" y="64"/>
                    <a:pt x="33" y="60"/>
                  </a:cubicBezTo>
                  <a:cubicBezTo>
                    <a:pt x="36" y="59"/>
                    <a:pt x="38" y="57"/>
                    <a:pt x="41" y="56"/>
                  </a:cubicBezTo>
                  <a:cubicBezTo>
                    <a:pt x="43" y="54"/>
                    <a:pt x="46" y="52"/>
                    <a:pt x="48" y="50"/>
                  </a:cubicBezTo>
                  <a:cubicBezTo>
                    <a:pt x="50" y="48"/>
                    <a:pt x="52" y="46"/>
                    <a:pt x="53" y="43"/>
                  </a:cubicBezTo>
                  <a:cubicBezTo>
                    <a:pt x="55" y="41"/>
                    <a:pt x="55" y="38"/>
                    <a:pt x="55" y="35"/>
                  </a:cubicBezTo>
                  <a:cubicBezTo>
                    <a:pt x="55" y="30"/>
                    <a:pt x="54" y="26"/>
                    <a:pt x="51" y="23"/>
                  </a:cubicBezTo>
                  <a:cubicBezTo>
                    <a:pt x="48" y="20"/>
                    <a:pt x="44" y="19"/>
                    <a:pt x="40" y="19"/>
                  </a:cubicBezTo>
                  <a:cubicBezTo>
                    <a:pt x="37" y="19"/>
                    <a:pt x="34" y="19"/>
                    <a:pt x="32" y="21"/>
                  </a:cubicBezTo>
                  <a:cubicBezTo>
                    <a:pt x="30" y="22"/>
                    <a:pt x="28" y="24"/>
                    <a:pt x="27" y="26"/>
                  </a:cubicBezTo>
                  <a:cubicBezTo>
                    <a:pt x="25" y="29"/>
                    <a:pt x="24" y="31"/>
                    <a:pt x="24" y="34"/>
                  </a:cubicBezTo>
                  <a:cubicBezTo>
                    <a:pt x="23" y="37"/>
                    <a:pt x="23" y="40"/>
                    <a:pt x="2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37"/>
                    <a:pt x="3" y="31"/>
                    <a:pt x="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07"/>
            <p:cNvSpPr/>
            <p:nvPr/>
          </p:nvSpPr>
          <p:spPr bwMode="auto">
            <a:xfrm>
              <a:off x="4240" y="2806"/>
              <a:ext cx="186" cy="255"/>
            </a:xfrm>
            <a:custGeom>
              <a:gdLst>
                <a:gd name="T0" fmla="*/ 29 w 78"/>
                <a:gd name="T1" fmla="*/ 18 h 107"/>
                <a:gd name="T2" fmla="*/ 25 w 78"/>
                <a:gd name="T3" fmla="*/ 42 h 107"/>
                <a:gd name="T4" fmla="*/ 25 w 78"/>
                <a:gd name="T5" fmla="*/ 42 h 107"/>
                <a:gd name="T6" fmla="*/ 35 w 78"/>
                <a:gd name="T7" fmla="*/ 36 h 107"/>
                <a:gd name="T8" fmla="*/ 46 w 78"/>
                <a:gd name="T9" fmla="*/ 34 h 107"/>
                <a:gd name="T10" fmla="*/ 60 w 78"/>
                <a:gd name="T11" fmla="*/ 37 h 107"/>
                <a:gd name="T12" fmla="*/ 70 w 78"/>
                <a:gd name="T13" fmla="*/ 44 h 107"/>
                <a:gd name="T14" fmla="*/ 76 w 78"/>
                <a:gd name="T15" fmla="*/ 56 h 107"/>
                <a:gd name="T16" fmla="*/ 78 w 78"/>
                <a:gd name="T17" fmla="*/ 70 h 107"/>
                <a:gd name="T18" fmla="*/ 75 w 78"/>
                <a:gd name="T19" fmla="*/ 85 h 107"/>
                <a:gd name="T20" fmla="*/ 67 w 78"/>
                <a:gd name="T21" fmla="*/ 97 h 107"/>
                <a:gd name="T22" fmla="*/ 54 w 78"/>
                <a:gd name="T23" fmla="*/ 105 h 107"/>
                <a:gd name="T24" fmla="*/ 39 w 78"/>
                <a:gd name="T25" fmla="*/ 107 h 107"/>
                <a:gd name="T26" fmla="*/ 25 w 78"/>
                <a:gd name="T27" fmla="*/ 105 h 107"/>
                <a:gd name="T28" fmla="*/ 12 w 78"/>
                <a:gd name="T29" fmla="*/ 99 h 107"/>
                <a:gd name="T30" fmla="*/ 4 w 78"/>
                <a:gd name="T31" fmla="*/ 89 h 107"/>
                <a:gd name="T32" fmla="*/ 0 w 78"/>
                <a:gd name="T33" fmla="*/ 74 h 107"/>
                <a:gd name="T34" fmla="*/ 22 w 78"/>
                <a:gd name="T35" fmla="*/ 74 h 107"/>
                <a:gd name="T36" fmla="*/ 27 w 78"/>
                <a:gd name="T37" fmla="*/ 86 h 107"/>
                <a:gd name="T38" fmla="*/ 39 w 78"/>
                <a:gd name="T39" fmla="*/ 90 h 107"/>
                <a:gd name="T40" fmla="*/ 46 w 78"/>
                <a:gd name="T41" fmla="*/ 88 h 107"/>
                <a:gd name="T42" fmla="*/ 52 w 78"/>
                <a:gd name="T43" fmla="*/ 84 h 107"/>
                <a:gd name="T44" fmla="*/ 56 w 78"/>
                <a:gd name="T45" fmla="*/ 77 h 107"/>
                <a:gd name="T46" fmla="*/ 57 w 78"/>
                <a:gd name="T47" fmla="*/ 70 h 107"/>
                <a:gd name="T48" fmla="*/ 56 w 78"/>
                <a:gd name="T49" fmla="*/ 62 h 107"/>
                <a:gd name="T50" fmla="*/ 52 w 78"/>
                <a:gd name="T51" fmla="*/ 56 h 107"/>
                <a:gd name="T52" fmla="*/ 46 w 78"/>
                <a:gd name="T53" fmla="*/ 51 h 107"/>
                <a:gd name="T54" fmla="*/ 39 w 78"/>
                <a:gd name="T55" fmla="*/ 50 h 107"/>
                <a:gd name="T56" fmla="*/ 29 w 78"/>
                <a:gd name="T57" fmla="*/ 52 h 107"/>
                <a:gd name="T58" fmla="*/ 23 w 78"/>
                <a:gd name="T59" fmla="*/ 58 h 107"/>
                <a:gd name="T60" fmla="*/ 4 w 78"/>
                <a:gd name="T61" fmla="*/ 58 h 107"/>
                <a:gd name="T62" fmla="*/ 14 w 78"/>
                <a:gd name="T63" fmla="*/ 0 h 107"/>
                <a:gd name="T64" fmla="*/ 73 w 78"/>
                <a:gd name="T65" fmla="*/ 0 h 107"/>
                <a:gd name="T66" fmla="*/ 73 w 78"/>
                <a:gd name="T67" fmla="*/ 18 h 107"/>
                <a:gd name="T68" fmla="*/ 29 w 78"/>
                <a:gd name="T69" fmla="*/ 18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107">
                  <a:moveTo>
                    <a:pt x="29" y="18"/>
                  </a:move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8" y="39"/>
                    <a:pt x="31" y="37"/>
                    <a:pt x="35" y="36"/>
                  </a:cubicBezTo>
                  <a:cubicBezTo>
                    <a:pt x="38" y="35"/>
                    <a:pt x="42" y="34"/>
                    <a:pt x="46" y="34"/>
                  </a:cubicBezTo>
                  <a:cubicBezTo>
                    <a:pt x="51" y="34"/>
                    <a:pt x="56" y="35"/>
                    <a:pt x="60" y="37"/>
                  </a:cubicBezTo>
                  <a:cubicBezTo>
                    <a:pt x="64" y="39"/>
                    <a:pt x="67" y="41"/>
                    <a:pt x="70" y="44"/>
                  </a:cubicBezTo>
                  <a:cubicBezTo>
                    <a:pt x="73" y="48"/>
                    <a:pt x="75" y="51"/>
                    <a:pt x="76" y="56"/>
                  </a:cubicBezTo>
                  <a:cubicBezTo>
                    <a:pt x="78" y="60"/>
                    <a:pt x="78" y="65"/>
                    <a:pt x="78" y="70"/>
                  </a:cubicBezTo>
                  <a:cubicBezTo>
                    <a:pt x="78" y="75"/>
                    <a:pt x="77" y="80"/>
                    <a:pt x="75" y="85"/>
                  </a:cubicBezTo>
                  <a:cubicBezTo>
                    <a:pt x="73" y="89"/>
                    <a:pt x="70" y="93"/>
                    <a:pt x="67" y="97"/>
                  </a:cubicBezTo>
                  <a:cubicBezTo>
                    <a:pt x="63" y="100"/>
                    <a:pt x="59" y="103"/>
                    <a:pt x="54" y="105"/>
                  </a:cubicBezTo>
                  <a:cubicBezTo>
                    <a:pt x="50" y="107"/>
                    <a:pt x="45" y="107"/>
                    <a:pt x="39" y="107"/>
                  </a:cubicBezTo>
                  <a:cubicBezTo>
                    <a:pt x="34" y="107"/>
                    <a:pt x="29" y="107"/>
                    <a:pt x="25" y="105"/>
                  </a:cubicBezTo>
                  <a:cubicBezTo>
                    <a:pt x="20" y="104"/>
                    <a:pt x="16" y="102"/>
                    <a:pt x="12" y="99"/>
                  </a:cubicBezTo>
                  <a:cubicBezTo>
                    <a:pt x="9" y="96"/>
                    <a:pt x="6" y="93"/>
                    <a:pt x="4" y="89"/>
                  </a:cubicBezTo>
                  <a:cubicBezTo>
                    <a:pt x="1" y="84"/>
                    <a:pt x="0" y="80"/>
                    <a:pt x="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9"/>
                    <a:pt x="24" y="83"/>
                    <a:pt x="27" y="86"/>
                  </a:cubicBezTo>
                  <a:cubicBezTo>
                    <a:pt x="30" y="88"/>
                    <a:pt x="34" y="90"/>
                    <a:pt x="39" y="90"/>
                  </a:cubicBezTo>
                  <a:cubicBezTo>
                    <a:pt x="42" y="90"/>
                    <a:pt x="44" y="89"/>
                    <a:pt x="46" y="88"/>
                  </a:cubicBezTo>
                  <a:cubicBezTo>
                    <a:pt x="49" y="87"/>
                    <a:pt x="51" y="86"/>
                    <a:pt x="52" y="84"/>
                  </a:cubicBezTo>
                  <a:cubicBezTo>
                    <a:pt x="54" y="82"/>
                    <a:pt x="55" y="80"/>
                    <a:pt x="56" y="77"/>
                  </a:cubicBezTo>
                  <a:cubicBezTo>
                    <a:pt x="57" y="75"/>
                    <a:pt x="57" y="72"/>
                    <a:pt x="57" y="70"/>
                  </a:cubicBezTo>
                  <a:cubicBezTo>
                    <a:pt x="57" y="67"/>
                    <a:pt x="57" y="64"/>
                    <a:pt x="56" y="62"/>
                  </a:cubicBezTo>
                  <a:cubicBezTo>
                    <a:pt x="55" y="60"/>
                    <a:pt x="54" y="57"/>
                    <a:pt x="52" y="56"/>
                  </a:cubicBezTo>
                  <a:cubicBezTo>
                    <a:pt x="51" y="54"/>
                    <a:pt x="49" y="52"/>
                    <a:pt x="46" y="51"/>
                  </a:cubicBezTo>
                  <a:cubicBezTo>
                    <a:pt x="44" y="50"/>
                    <a:pt x="42" y="50"/>
                    <a:pt x="39" y="50"/>
                  </a:cubicBezTo>
                  <a:cubicBezTo>
                    <a:pt x="35" y="50"/>
                    <a:pt x="32" y="51"/>
                    <a:pt x="29" y="52"/>
                  </a:cubicBezTo>
                  <a:cubicBezTo>
                    <a:pt x="27" y="53"/>
                    <a:pt x="25" y="55"/>
                    <a:pt x="23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2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08"/>
            <p:cNvSpPr/>
            <p:nvPr/>
          </p:nvSpPr>
          <p:spPr bwMode="auto">
            <a:xfrm>
              <a:off x="3884" y="2582"/>
              <a:ext cx="702" cy="334"/>
            </a:xfrm>
            <a:custGeom>
              <a:gdLst>
                <a:gd name="T0" fmla="*/ 22 w 294"/>
                <a:gd name="T1" fmla="*/ 140 h 140"/>
                <a:gd name="T2" fmla="*/ 22 w 294"/>
                <a:gd name="T3" fmla="*/ 41 h 140"/>
                <a:gd name="T4" fmla="*/ 41 w 294"/>
                <a:gd name="T5" fmla="*/ 22 h 140"/>
                <a:gd name="T6" fmla="*/ 252 w 294"/>
                <a:gd name="T7" fmla="*/ 22 h 140"/>
                <a:gd name="T8" fmla="*/ 272 w 294"/>
                <a:gd name="T9" fmla="*/ 41 h 140"/>
                <a:gd name="T10" fmla="*/ 272 w 294"/>
                <a:gd name="T11" fmla="*/ 140 h 140"/>
                <a:gd name="T12" fmla="*/ 294 w 294"/>
                <a:gd name="T13" fmla="*/ 140 h 140"/>
                <a:gd name="T14" fmla="*/ 294 w 294"/>
                <a:gd name="T15" fmla="*/ 23 h 140"/>
                <a:gd name="T16" fmla="*/ 270 w 294"/>
                <a:gd name="T17" fmla="*/ 0 h 140"/>
                <a:gd name="T18" fmla="*/ 23 w 294"/>
                <a:gd name="T19" fmla="*/ 0 h 140"/>
                <a:gd name="T20" fmla="*/ 0 w 294"/>
                <a:gd name="T21" fmla="*/ 23 h 140"/>
                <a:gd name="T22" fmla="*/ 0 w 294"/>
                <a:gd name="T23" fmla="*/ 140 h 140"/>
                <a:gd name="T24" fmla="*/ 22 w 294"/>
                <a:gd name="T25" fmla="*/ 140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4" h="140">
                  <a:moveTo>
                    <a:pt x="22" y="140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2"/>
                    <a:pt x="41" y="22"/>
                  </a:cubicBezTo>
                  <a:cubicBezTo>
                    <a:pt x="252" y="22"/>
                    <a:pt x="252" y="22"/>
                    <a:pt x="252" y="22"/>
                  </a:cubicBezTo>
                  <a:cubicBezTo>
                    <a:pt x="263" y="22"/>
                    <a:pt x="272" y="31"/>
                    <a:pt x="272" y="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4" y="23"/>
                    <a:pt x="294" y="23"/>
                    <a:pt x="294" y="23"/>
                  </a:cubicBezTo>
                  <a:cubicBezTo>
                    <a:pt x="294" y="10"/>
                    <a:pt x="283" y="0"/>
                    <a:pt x="27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22" y="14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09"/>
            <p:cNvSpPr/>
            <p:nvPr/>
          </p:nvSpPr>
          <p:spPr bwMode="auto">
            <a:xfrm>
              <a:off x="3920" y="2916"/>
              <a:ext cx="108" cy="33"/>
            </a:xfrm>
            <a:custGeom>
              <a:gdLst>
                <a:gd name="T0" fmla="*/ 45 w 45"/>
                <a:gd name="T1" fmla="*/ 7 h 14"/>
                <a:gd name="T2" fmla="*/ 39 w 45"/>
                <a:gd name="T3" fmla="*/ 14 h 14"/>
                <a:gd name="T4" fmla="*/ 7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7 w 45"/>
                <a:gd name="T11" fmla="*/ 0 h 14"/>
                <a:gd name="T12" fmla="*/ 39 w 45"/>
                <a:gd name="T13" fmla="*/ 0 h 14"/>
                <a:gd name="T14" fmla="*/ 45 w 45"/>
                <a:gd name="T15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3" y="14"/>
                    <a:pt x="3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0"/>
            <p:cNvSpPr/>
            <p:nvPr/>
          </p:nvSpPr>
          <p:spPr bwMode="auto">
            <a:xfrm>
              <a:off x="4445" y="2916"/>
              <a:ext cx="108" cy="33"/>
            </a:xfrm>
            <a:custGeom>
              <a:gdLst>
                <a:gd name="T0" fmla="*/ 45 w 45"/>
                <a:gd name="T1" fmla="*/ 7 h 14"/>
                <a:gd name="T2" fmla="*/ 38 w 45"/>
                <a:gd name="T3" fmla="*/ 14 h 14"/>
                <a:gd name="T4" fmla="*/ 6 w 45"/>
                <a:gd name="T5" fmla="*/ 14 h 14"/>
                <a:gd name="T6" fmla="*/ 0 w 45"/>
                <a:gd name="T7" fmla="*/ 7 h 14"/>
                <a:gd name="T8" fmla="*/ 0 w 45"/>
                <a:gd name="T9" fmla="*/ 7 h 14"/>
                <a:gd name="T10" fmla="*/ 6 w 45"/>
                <a:gd name="T11" fmla="*/ 0 h 14"/>
                <a:gd name="T12" fmla="*/ 38 w 45"/>
                <a:gd name="T13" fmla="*/ 0 h 14"/>
                <a:gd name="T14" fmla="*/ 45 w 45"/>
                <a:gd name="T15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45" y="7"/>
                  </a:moveTo>
                  <a:cubicBezTo>
                    <a:pt x="45" y="11"/>
                    <a:pt x="42" y="14"/>
                    <a:pt x="3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1"/>
            <p:cNvSpPr/>
            <p:nvPr/>
          </p:nvSpPr>
          <p:spPr bwMode="auto">
            <a:xfrm>
              <a:off x="4304" y="2694"/>
              <a:ext cx="34" cy="38"/>
            </a:xfrm>
            <a:custGeom>
              <a:gdLst>
                <a:gd name="T0" fmla="*/ 6 w 14"/>
                <a:gd name="T1" fmla="*/ 16 h 16"/>
                <a:gd name="T2" fmla="*/ 5 w 14"/>
                <a:gd name="T3" fmla="*/ 14 h 16"/>
                <a:gd name="T4" fmla="*/ 4 w 14"/>
                <a:gd name="T5" fmla="*/ 14 h 16"/>
                <a:gd name="T6" fmla="*/ 4 w 14"/>
                <a:gd name="T7" fmla="*/ 13 h 16"/>
                <a:gd name="T8" fmla="*/ 6 w 14"/>
                <a:gd name="T9" fmla="*/ 9 h 16"/>
                <a:gd name="T10" fmla="*/ 4 w 14"/>
                <a:gd name="T11" fmla="*/ 13 h 16"/>
                <a:gd name="T12" fmla="*/ 3 w 14"/>
                <a:gd name="T13" fmla="*/ 13 h 16"/>
                <a:gd name="T14" fmla="*/ 3 w 14"/>
                <a:gd name="T15" fmla="*/ 13 h 16"/>
                <a:gd name="T16" fmla="*/ 3 w 14"/>
                <a:gd name="T17" fmla="*/ 11 h 16"/>
                <a:gd name="T18" fmla="*/ 0 w 14"/>
                <a:gd name="T19" fmla="*/ 12 h 16"/>
                <a:gd name="T20" fmla="*/ 0 w 14"/>
                <a:gd name="T21" fmla="*/ 11 h 16"/>
                <a:gd name="T22" fmla="*/ 1 w 14"/>
                <a:gd name="T23" fmla="*/ 9 h 16"/>
                <a:gd name="T24" fmla="*/ 0 w 14"/>
                <a:gd name="T25" fmla="*/ 9 h 16"/>
                <a:gd name="T26" fmla="*/ 1 w 14"/>
                <a:gd name="T27" fmla="*/ 8 h 16"/>
                <a:gd name="T28" fmla="*/ 6 w 14"/>
                <a:gd name="T29" fmla="*/ 8 h 16"/>
                <a:gd name="T30" fmla="*/ 1 w 14"/>
                <a:gd name="T31" fmla="*/ 8 h 16"/>
                <a:gd name="T32" fmla="*/ 1 w 14"/>
                <a:gd name="T33" fmla="*/ 8 h 16"/>
                <a:gd name="T34" fmla="*/ 1 w 14"/>
                <a:gd name="T35" fmla="*/ 7 h 16"/>
                <a:gd name="T36" fmla="*/ 0 w 14"/>
                <a:gd name="T37" fmla="*/ 5 h 16"/>
                <a:gd name="T38" fmla="*/ 0 w 14"/>
                <a:gd name="T39" fmla="*/ 4 h 16"/>
                <a:gd name="T40" fmla="*/ 1 w 14"/>
                <a:gd name="T41" fmla="*/ 4 h 16"/>
                <a:gd name="T42" fmla="*/ 3 w 14"/>
                <a:gd name="T43" fmla="*/ 3 h 16"/>
                <a:gd name="T44" fmla="*/ 3 w 14"/>
                <a:gd name="T45" fmla="*/ 3 h 16"/>
                <a:gd name="T46" fmla="*/ 4 w 14"/>
                <a:gd name="T47" fmla="*/ 3 h 16"/>
                <a:gd name="T48" fmla="*/ 5 w 14"/>
                <a:gd name="T49" fmla="*/ 6 h 16"/>
                <a:gd name="T50" fmla="*/ 6 w 14"/>
                <a:gd name="T51" fmla="*/ 5 h 16"/>
                <a:gd name="T52" fmla="*/ 4 w 14"/>
                <a:gd name="T53" fmla="*/ 3 h 16"/>
                <a:gd name="T54" fmla="*/ 4 w 14"/>
                <a:gd name="T55" fmla="*/ 2 h 16"/>
                <a:gd name="T56" fmla="*/ 6 w 14"/>
                <a:gd name="T57" fmla="*/ 4 h 16"/>
                <a:gd name="T58" fmla="*/ 7 w 14"/>
                <a:gd name="T59" fmla="*/ 0 h 16"/>
                <a:gd name="T60" fmla="*/ 7 w 14"/>
                <a:gd name="T61" fmla="*/ 4 h 16"/>
                <a:gd name="T62" fmla="*/ 9 w 14"/>
                <a:gd name="T63" fmla="*/ 2 h 16"/>
                <a:gd name="T64" fmla="*/ 10 w 14"/>
                <a:gd name="T65" fmla="*/ 3 h 16"/>
                <a:gd name="T66" fmla="*/ 7 w 14"/>
                <a:gd name="T67" fmla="*/ 5 h 16"/>
                <a:gd name="T68" fmla="*/ 9 w 14"/>
                <a:gd name="T69" fmla="*/ 6 h 16"/>
                <a:gd name="T70" fmla="*/ 10 w 14"/>
                <a:gd name="T71" fmla="*/ 3 h 16"/>
                <a:gd name="T72" fmla="*/ 10 w 14"/>
                <a:gd name="T73" fmla="*/ 3 h 16"/>
                <a:gd name="T74" fmla="*/ 11 w 14"/>
                <a:gd name="T75" fmla="*/ 3 h 16"/>
                <a:gd name="T76" fmla="*/ 13 w 14"/>
                <a:gd name="T77" fmla="*/ 4 h 16"/>
                <a:gd name="T78" fmla="*/ 14 w 14"/>
                <a:gd name="T79" fmla="*/ 4 h 16"/>
                <a:gd name="T80" fmla="*/ 11 w 14"/>
                <a:gd name="T81" fmla="*/ 6 h 16"/>
                <a:gd name="T82" fmla="*/ 13 w 14"/>
                <a:gd name="T83" fmla="*/ 7 h 16"/>
                <a:gd name="T84" fmla="*/ 13 w 14"/>
                <a:gd name="T85" fmla="*/ 8 h 16"/>
                <a:gd name="T86" fmla="*/ 10 w 14"/>
                <a:gd name="T87" fmla="*/ 7 h 16"/>
                <a:gd name="T88" fmla="*/ 10 w 14"/>
                <a:gd name="T89" fmla="*/ 9 h 16"/>
                <a:gd name="T90" fmla="*/ 13 w 14"/>
                <a:gd name="T91" fmla="*/ 8 h 16"/>
                <a:gd name="T92" fmla="*/ 13 w 14"/>
                <a:gd name="T93" fmla="*/ 9 h 16"/>
                <a:gd name="T94" fmla="*/ 11 w 14"/>
                <a:gd name="T95" fmla="*/ 10 h 16"/>
                <a:gd name="T96" fmla="*/ 14 w 14"/>
                <a:gd name="T97" fmla="*/ 12 h 16"/>
                <a:gd name="T98" fmla="*/ 13 w 14"/>
                <a:gd name="T99" fmla="*/ 12 h 16"/>
                <a:gd name="T100" fmla="*/ 10 w 14"/>
                <a:gd name="T101" fmla="*/ 11 h 16"/>
                <a:gd name="T102" fmla="*/ 11 w 14"/>
                <a:gd name="T103" fmla="*/ 13 h 16"/>
                <a:gd name="T104" fmla="*/ 10 w 14"/>
                <a:gd name="T105" fmla="*/ 13 h 16"/>
                <a:gd name="T106" fmla="*/ 10 w 14"/>
                <a:gd name="T107" fmla="*/ 13 h 16"/>
                <a:gd name="T108" fmla="*/ 7 w 14"/>
                <a:gd name="T109" fmla="*/ 9 h 16"/>
                <a:gd name="T110" fmla="*/ 10 w 14"/>
                <a:gd name="T111" fmla="*/ 13 h 16"/>
                <a:gd name="T112" fmla="*/ 10 w 14"/>
                <a:gd name="T113" fmla="*/ 14 h 16"/>
                <a:gd name="T114" fmla="*/ 9 w 14"/>
                <a:gd name="T115" fmla="*/ 14 h 16"/>
                <a:gd name="T116" fmla="*/ 7 w 14"/>
                <a:gd name="T117" fmla="*/ 16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" h="16">
                  <a:moveTo>
                    <a:pt x="7" y="16"/>
                  </a:moveTo>
                  <a:cubicBezTo>
                    <a:pt x="7" y="16"/>
                    <a:pt x="6" y="16"/>
                    <a:pt x="6" y="1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2"/>
            <p:cNvSpPr/>
            <p:nvPr/>
          </p:nvSpPr>
          <p:spPr bwMode="auto">
            <a:xfrm>
              <a:off x="4304" y="2694"/>
              <a:ext cx="34" cy="29"/>
            </a:xfrm>
            <a:custGeom>
              <a:gdLst>
                <a:gd name="T0" fmla="*/ 14 w 14"/>
                <a:gd name="T1" fmla="*/ 4 h 12"/>
                <a:gd name="T2" fmla="*/ 13 w 14"/>
                <a:gd name="T3" fmla="*/ 4 h 12"/>
                <a:gd name="T4" fmla="*/ 13 w 14"/>
                <a:gd name="T5" fmla="*/ 4 h 12"/>
                <a:gd name="T6" fmla="*/ 10 w 14"/>
                <a:gd name="T7" fmla="*/ 6 h 12"/>
                <a:gd name="T8" fmla="*/ 11 w 14"/>
                <a:gd name="T9" fmla="*/ 3 h 12"/>
                <a:gd name="T10" fmla="*/ 11 w 14"/>
                <a:gd name="T11" fmla="*/ 3 h 12"/>
                <a:gd name="T12" fmla="*/ 10 w 14"/>
                <a:gd name="T13" fmla="*/ 3 h 12"/>
                <a:gd name="T14" fmla="*/ 10 w 14"/>
                <a:gd name="T15" fmla="*/ 3 h 12"/>
                <a:gd name="T16" fmla="*/ 10 w 14"/>
                <a:gd name="T17" fmla="*/ 3 h 12"/>
                <a:gd name="T18" fmla="*/ 10 w 14"/>
                <a:gd name="T19" fmla="*/ 3 h 12"/>
                <a:gd name="T20" fmla="*/ 9 w 14"/>
                <a:gd name="T21" fmla="*/ 6 h 12"/>
                <a:gd name="T22" fmla="*/ 7 w 14"/>
                <a:gd name="T23" fmla="*/ 7 h 12"/>
                <a:gd name="T24" fmla="*/ 7 w 14"/>
                <a:gd name="T25" fmla="*/ 5 h 12"/>
                <a:gd name="T26" fmla="*/ 10 w 14"/>
                <a:gd name="T27" fmla="*/ 3 h 12"/>
                <a:gd name="T28" fmla="*/ 10 w 14"/>
                <a:gd name="T29" fmla="*/ 3 h 12"/>
                <a:gd name="T30" fmla="*/ 10 w 14"/>
                <a:gd name="T31" fmla="*/ 2 h 12"/>
                <a:gd name="T32" fmla="*/ 9 w 14"/>
                <a:gd name="T33" fmla="*/ 2 h 12"/>
                <a:gd name="T34" fmla="*/ 9 w 14"/>
                <a:gd name="T35" fmla="*/ 2 h 12"/>
                <a:gd name="T36" fmla="*/ 7 w 14"/>
                <a:gd name="T37" fmla="*/ 4 h 12"/>
                <a:gd name="T38" fmla="*/ 7 w 14"/>
                <a:gd name="T39" fmla="*/ 1 h 12"/>
                <a:gd name="T40" fmla="*/ 7 w 14"/>
                <a:gd name="T41" fmla="*/ 0 h 12"/>
                <a:gd name="T42" fmla="*/ 6 w 14"/>
                <a:gd name="T43" fmla="*/ 1 h 12"/>
                <a:gd name="T44" fmla="*/ 6 w 14"/>
                <a:gd name="T45" fmla="*/ 4 h 12"/>
                <a:gd name="T46" fmla="*/ 5 w 14"/>
                <a:gd name="T47" fmla="*/ 2 h 12"/>
                <a:gd name="T48" fmla="*/ 4 w 14"/>
                <a:gd name="T49" fmla="*/ 2 h 12"/>
                <a:gd name="T50" fmla="*/ 4 w 14"/>
                <a:gd name="T51" fmla="*/ 2 h 12"/>
                <a:gd name="T52" fmla="*/ 4 w 14"/>
                <a:gd name="T53" fmla="*/ 3 h 12"/>
                <a:gd name="T54" fmla="*/ 4 w 14"/>
                <a:gd name="T55" fmla="*/ 3 h 12"/>
                <a:gd name="T56" fmla="*/ 6 w 14"/>
                <a:gd name="T57" fmla="*/ 5 h 12"/>
                <a:gd name="T58" fmla="*/ 6 w 14"/>
                <a:gd name="T59" fmla="*/ 7 h 12"/>
                <a:gd name="T60" fmla="*/ 5 w 14"/>
                <a:gd name="T61" fmla="*/ 6 h 12"/>
                <a:gd name="T62" fmla="*/ 4 w 14"/>
                <a:gd name="T63" fmla="*/ 3 h 12"/>
                <a:gd name="T64" fmla="*/ 4 w 14"/>
                <a:gd name="T65" fmla="*/ 3 h 12"/>
                <a:gd name="T66" fmla="*/ 3 w 14"/>
                <a:gd name="T67" fmla="*/ 3 h 12"/>
                <a:gd name="T68" fmla="*/ 3 w 14"/>
                <a:gd name="T69" fmla="*/ 3 h 12"/>
                <a:gd name="T70" fmla="*/ 3 w 14"/>
                <a:gd name="T71" fmla="*/ 3 h 12"/>
                <a:gd name="T72" fmla="*/ 3 w 14"/>
                <a:gd name="T73" fmla="*/ 3 h 12"/>
                <a:gd name="T74" fmla="*/ 4 w 14"/>
                <a:gd name="T75" fmla="*/ 6 h 12"/>
                <a:gd name="T76" fmla="*/ 1 w 14"/>
                <a:gd name="T77" fmla="*/ 4 h 12"/>
                <a:gd name="T78" fmla="*/ 0 w 14"/>
                <a:gd name="T79" fmla="*/ 4 h 12"/>
                <a:gd name="T80" fmla="*/ 0 w 14"/>
                <a:gd name="T81" fmla="*/ 4 h 12"/>
                <a:gd name="T82" fmla="*/ 14 w 14"/>
                <a:gd name="T83" fmla="*/ 12 h 12"/>
                <a:gd name="T84" fmla="*/ 14 w 14"/>
                <a:gd name="T85" fmla="*/ 12 h 12"/>
                <a:gd name="T86" fmla="*/ 13 w 14"/>
                <a:gd name="T87" fmla="*/ 12 h 12"/>
                <a:gd name="T88" fmla="*/ 11 w 14"/>
                <a:gd name="T89" fmla="*/ 10 h 12"/>
                <a:gd name="T90" fmla="*/ 13 w 14"/>
                <a:gd name="T91" fmla="*/ 9 h 12"/>
                <a:gd name="T92" fmla="*/ 13 w 14"/>
                <a:gd name="T93" fmla="*/ 9 h 12"/>
                <a:gd name="T94" fmla="*/ 13 w 14"/>
                <a:gd name="T95" fmla="*/ 9 h 12"/>
                <a:gd name="T96" fmla="*/ 13 w 14"/>
                <a:gd name="T97" fmla="*/ 8 h 12"/>
                <a:gd name="T98" fmla="*/ 13 w 14"/>
                <a:gd name="T99" fmla="*/ 8 h 12"/>
                <a:gd name="T100" fmla="*/ 10 w 14"/>
                <a:gd name="T101" fmla="*/ 9 h 12"/>
                <a:gd name="T102" fmla="*/ 8 w 14"/>
                <a:gd name="T103" fmla="*/ 8 h 12"/>
                <a:gd name="T104" fmla="*/ 10 w 14"/>
                <a:gd name="T105" fmla="*/ 7 h 12"/>
                <a:gd name="T106" fmla="*/ 13 w 14"/>
                <a:gd name="T107" fmla="*/ 8 h 12"/>
                <a:gd name="T108" fmla="*/ 13 w 14"/>
                <a:gd name="T109" fmla="*/ 8 h 12"/>
                <a:gd name="T110" fmla="*/ 13 w 14"/>
                <a:gd name="T111" fmla="*/ 8 h 12"/>
                <a:gd name="T112" fmla="*/ 13 w 14"/>
                <a:gd name="T113" fmla="*/ 7 h 12"/>
                <a:gd name="T114" fmla="*/ 13 w 14"/>
                <a:gd name="T115" fmla="*/ 7 h 12"/>
                <a:gd name="T116" fmla="*/ 11 w 14"/>
                <a:gd name="T117" fmla="*/ 6 h 12"/>
                <a:gd name="T118" fmla="*/ 14 w 14"/>
                <a:gd name="T119" fmla="*/ 5 h 12"/>
                <a:gd name="T120" fmla="*/ 14 w 14"/>
                <a:gd name="T121" fmla="*/ 4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12">
                  <a:moveTo>
                    <a:pt x="14" y="4"/>
                  </a:move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13"/>
            <p:cNvSpPr/>
            <p:nvPr/>
          </p:nvSpPr>
          <p:spPr bwMode="auto">
            <a:xfrm>
              <a:off x="4359" y="2720"/>
              <a:ext cx="5" cy="12"/>
            </a:xfrm>
            <a:custGeom>
              <a:gdLst>
                <a:gd name="T0" fmla="*/ 2 w 2"/>
                <a:gd name="T1" fmla="*/ 5 h 5"/>
                <a:gd name="T2" fmla="*/ 2 w 2"/>
                <a:gd name="T3" fmla="*/ 5 h 5"/>
                <a:gd name="T4" fmla="*/ 0 w 2"/>
                <a:gd name="T5" fmla="*/ 5 h 5"/>
                <a:gd name="T6" fmla="*/ 0 w 2"/>
                <a:gd name="T7" fmla="*/ 5 h 5"/>
                <a:gd name="T8" fmla="*/ 0 w 2"/>
                <a:gd name="T9" fmla="*/ 1 h 5"/>
                <a:gd name="T10" fmla="*/ 0 w 2"/>
                <a:gd name="T11" fmla="*/ 0 h 5"/>
                <a:gd name="T12" fmla="*/ 2 w 2"/>
                <a:gd name="T13" fmla="*/ 0 h 5"/>
                <a:gd name="T14" fmla="*/ 2 w 2"/>
                <a:gd name="T15" fmla="*/ 1 h 5"/>
                <a:gd name="T16" fmla="*/ 2 w 2"/>
                <a:gd name="T17" fmla="*/ 5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4"/>
            <p:cNvSpPr/>
            <p:nvPr/>
          </p:nvSpPr>
          <p:spPr bwMode="auto">
            <a:xfrm>
              <a:off x="4362" y="2720"/>
              <a:ext cx="2" cy="12"/>
            </a:xfrm>
            <a:custGeom>
              <a:gdLst>
                <a:gd name="T0" fmla="*/ 1 w 1"/>
                <a:gd name="T1" fmla="*/ 0 h 5"/>
                <a:gd name="T2" fmla="*/ 0 w 1"/>
                <a:gd name="T3" fmla="*/ 1 h 5"/>
                <a:gd name="T4" fmla="*/ 0 w 1"/>
                <a:gd name="T5" fmla="*/ 5 h 5"/>
                <a:gd name="T6" fmla="*/ 1 w 1"/>
                <a:gd name="T7" fmla="*/ 5 h 5"/>
                <a:gd name="T8" fmla="*/ 1 w 1"/>
                <a:gd name="T9" fmla="*/ 5 h 5"/>
                <a:gd name="T10" fmla="*/ 1 w 1"/>
                <a:gd name="T11" fmla="*/ 1 h 5"/>
                <a:gd name="T12" fmla="*/ 1 w 1"/>
                <a:gd name="T13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15"/>
            <p:cNvSpPr/>
            <p:nvPr/>
          </p:nvSpPr>
          <p:spPr bwMode="auto">
            <a:xfrm>
              <a:off x="4345" y="2708"/>
              <a:ext cx="33" cy="19"/>
            </a:xfrm>
            <a:custGeom>
              <a:gdLst>
                <a:gd name="T0" fmla="*/ 0 w 14"/>
                <a:gd name="T1" fmla="*/ 8 h 8"/>
                <a:gd name="T2" fmla="*/ 7 w 14"/>
                <a:gd name="T3" fmla="*/ 0 h 8"/>
                <a:gd name="T4" fmla="*/ 14 w 14"/>
                <a:gd name="T5" fmla="*/ 8 h 8"/>
                <a:gd name="T6" fmla="*/ 7 w 14"/>
                <a:gd name="T7" fmla="*/ 8 h 8"/>
                <a:gd name="T8" fmla="*/ 0 w 14"/>
                <a:gd name="T9" fmla="*/ 8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8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1" y="8"/>
                    <a:pt x="7" y="8"/>
                  </a:cubicBezTo>
                  <a:cubicBezTo>
                    <a:pt x="2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16"/>
            <p:cNvSpPr/>
            <p:nvPr/>
          </p:nvSpPr>
          <p:spPr bwMode="auto">
            <a:xfrm>
              <a:off x="4352" y="2708"/>
              <a:ext cx="22" cy="12"/>
            </a:xfrm>
            <a:custGeom>
              <a:gdLst>
                <a:gd name="T0" fmla="*/ 4 w 9"/>
                <a:gd name="T1" fmla="*/ 0 h 5"/>
                <a:gd name="T2" fmla="*/ 0 w 9"/>
                <a:gd name="T3" fmla="*/ 5 h 5"/>
                <a:gd name="T4" fmla="*/ 4 w 9"/>
                <a:gd name="T5" fmla="*/ 5 h 5"/>
                <a:gd name="T6" fmla="*/ 9 w 9"/>
                <a:gd name="T7" fmla="*/ 5 h 5"/>
                <a:gd name="T8" fmla="*/ 4 w 9"/>
                <a:gd name="T9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4" y="5"/>
                  </a:cubicBezTo>
                  <a:cubicBezTo>
                    <a:pt x="6" y="5"/>
                    <a:pt x="8" y="5"/>
                    <a:pt x="9" y="5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17"/>
            <p:cNvSpPr/>
            <p:nvPr/>
          </p:nvSpPr>
          <p:spPr bwMode="auto">
            <a:xfrm>
              <a:off x="4350" y="2701"/>
              <a:ext cx="24" cy="17"/>
            </a:xfrm>
            <a:custGeom>
              <a:gdLst>
                <a:gd name="T0" fmla="*/ 0 w 10"/>
                <a:gd name="T1" fmla="*/ 7 h 7"/>
                <a:gd name="T2" fmla="*/ 5 w 10"/>
                <a:gd name="T3" fmla="*/ 0 h 7"/>
                <a:gd name="T4" fmla="*/ 10 w 10"/>
                <a:gd name="T5" fmla="*/ 7 h 7"/>
                <a:gd name="T6" fmla="*/ 5 w 10"/>
                <a:gd name="T7" fmla="*/ 7 h 7"/>
                <a:gd name="T8" fmla="*/ 0 w 10"/>
                <a:gd name="T9" fmla="*/ 7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8" y="7"/>
                    <a:pt x="5" y="7"/>
                  </a:cubicBezTo>
                  <a:cubicBezTo>
                    <a:pt x="2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18"/>
            <p:cNvSpPr/>
            <p:nvPr/>
          </p:nvSpPr>
          <p:spPr bwMode="auto">
            <a:xfrm>
              <a:off x="4357" y="2701"/>
              <a:ext cx="12" cy="10"/>
            </a:xfrm>
            <a:custGeom>
              <a:gdLst>
                <a:gd name="T0" fmla="*/ 2 w 5"/>
                <a:gd name="T1" fmla="*/ 0 h 4"/>
                <a:gd name="T2" fmla="*/ 0 w 5"/>
                <a:gd name="T3" fmla="*/ 3 h 4"/>
                <a:gd name="T4" fmla="*/ 2 w 5"/>
                <a:gd name="T5" fmla="*/ 3 h 4"/>
                <a:gd name="T6" fmla="*/ 5 w 5"/>
                <a:gd name="T7" fmla="*/ 4 h 4"/>
                <a:gd name="T8" fmla="*/ 2 w 5"/>
                <a:gd name="T9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3" y="3"/>
                    <a:pt x="4" y="3"/>
                    <a:pt x="5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19"/>
            <p:cNvSpPr/>
            <p:nvPr/>
          </p:nvSpPr>
          <p:spPr bwMode="auto">
            <a:xfrm>
              <a:off x="4354" y="2694"/>
              <a:ext cx="15" cy="14"/>
            </a:xfrm>
            <a:custGeom>
              <a:gdLst>
                <a:gd name="T0" fmla="*/ 0 w 6"/>
                <a:gd name="T1" fmla="*/ 6 h 6"/>
                <a:gd name="T2" fmla="*/ 3 w 6"/>
                <a:gd name="T3" fmla="*/ 0 h 6"/>
                <a:gd name="T4" fmla="*/ 6 w 6"/>
                <a:gd name="T5" fmla="*/ 6 h 6"/>
                <a:gd name="T6" fmla="*/ 3 w 6"/>
                <a:gd name="T7" fmla="*/ 6 h 6"/>
                <a:gd name="T8" fmla="*/ 0 w 6"/>
                <a:gd name="T9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3" y="6"/>
                  </a:cubicBezTo>
                  <a:cubicBezTo>
                    <a:pt x="1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0"/>
            <p:cNvSpPr>
              <a:spLocks noEditPoints="1"/>
            </p:cNvSpPr>
            <p:nvPr/>
          </p:nvSpPr>
          <p:spPr bwMode="auto">
            <a:xfrm>
              <a:off x="4388" y="2694"/>
              <a:ext cx="38" cy="38"/>
            </a:xfrm>
            <a:custGeom>
              <a:gdLst>
                <a:gd name="T0" fmla="*/ 15 w 16"/>
                <a:gd name="T1" fmla="*/ 6 h 16"/>
                <a:gd name="T2" fmla="*/ 15 w 16"/>
                <a:gd name="T3" fmla="*/ 6 h 16"/>
                <a:gd name="T4" fmla="*/ 10 w 16"/>
                <a:gd name="T5" fmla="*/ 6 h 16"/>
                <a:gd name="T6" fmla="*/ 11 w 16"/>
                <a:gd name="T7" fmla="*/ 2 h 16"/>
                <a:gd name="T8" fmla="*/ 10 w 16"/>
                <a:gd name="T9" fmla="*/ 2 h 16"/>
                <a:gd name="T10" fmla="*/ 10 w 16"/>
                <a:gd name="T11" fmla="*/ 2 h 16"/>
                <a:gd name="T12" fmla="*/ 9 w 16"/>
                <a:gd name="T13" fmla="*/ 1 h 16"/>
                <a:gd name="T14" fmla="*/ 9 w 16"/>
                <a:gd name="T15" fmla="*/ 1 h 16"/>
                <a:gd name="T16" fmla="*/ 9 w 16"/>
                <a:gd name="T17" fmla="*/ 1 h 16"/>
                <a:gd name="T18" fmla="*/ 9 w 16"/>
                <a:gd name="T19" fmla="*/ 1 h 16"/>
                <a:gd name="T20" fmla="*/ 8 w 16"/>
                <a:gd name="T21" fmla="*/ 1 h 16"/>
                <a:gd name="T22" fmla="*/ 8 w 16"/>
                <a:gd name="T23" fmla="*/ 0 h 16"/>
                <a:gd name="T24" fmla="*/ 8 w 16"/>
                <a:gd name="T25" fmla="*/ 1 h 16"/>
                <a:gd name="T26" fmla="*/ 8 w 16"/>
                <a:gd name="T27" fmla="*/ 1 h 16"/>
                <a:gd name="T28" fmla="*/ 5 w 16"/>
                <a:gd name="T29" fmla="*/ 5 h 16"/>
                <a:gd name="T30" fmla="*/ 5 w 16"/>
                <a:gd name="T31" fmla="*/ 5 h 16"/>
                <a:gd name="T32" fmla="*/ 5 w 16"/>
                <a:gd name="T33" fmla="*/ 6 h 16"/>
                <a:gd name="T34" fmla="*/ 5 w 16"/>
                <a:gd name="T35" fmla="*/ 6 h 16"/>
                <a:gd name="T36" fmla="*/ 5 w 16"/>
                <a:gd name="T37" fmla="*/ 6 h 16"/>
                <a:gd name="T38" fmla="*/ 1 w 16"/>
                <a:gd name="T39" fmla="*/ 7 h 16"/>
                <a:gd name="T40" fmla="*/ 0 w 16"/>
                <a:gd name="T41" fmla="*/ 6 h 16"/>
                <a:gd name="T42" fmla="*/ 0 w 16"/>
                <a:gd name="T43" fmla="*/ 6 h 16"/>
                <a:gd name="T44" fmla="*/ 3 w 16"/>
                <a:gd name="T45" fmla="*/ 11 h 16"/>
                <a:gd name="T46" fmla="*/ 3 w 16"/>
                <a:gd name="T47" fmla="*/ 12 h 16"/>
                <a:gd name="T48" fmla="*/ 3 w 16"/>
                <a:gd name="T49" fmla="*/ 12 h 16"/>
                <a:gd name="T50" fmla="*/ 3 w 16"/>
                <a:gd name="T51" fmla="*/ 12 h 16"/>
                <a:gd name="T52" fmla="*/ 3 w 16"/>
                <a:gd name="T53" fmla="*/ 13 h 16"/>
                <a:gd name="T54" fmla="*/ 3 w 16"/>
                <a:gd name="T55" fmla="*/ 14 h 16"/>
                <a:gd name="T56" fmla="*/ 3 w 16"/>
                <a:gd name="T57" fmla="*/ 14 h 16"/>
                <a:gd name="T58" fmla="*/ 4 w 16"/>
                <a:gd name="T59" fmla="*/ 14 h 16"/>
                <a:gd name="T60" fmla="*/ 4 w 16"/>
                <a:gd name="T61" fmla="*/ 14 h 16"/>
                <a:gd name="T62" fmla="*/ 12 w 16"/>
                <a:gd name="T63" fmla="*/ 8 h 16"/>
                <a:gd name="T64" fmla="*/ 8 w 16"/>
                <a:gd name="T65" fmla="*/ 4 h 16"/>
                <a:gd name="T66" fmla="*/ 8 w 16"/>
                <a:gd name="T67" fmla="*/ 5 h 16"/>
                <a:gd name="T68" fmla="*/ 8 w 16"/>
                <a:gd name="T69" fmla="*/ 5 h 16"/>
                <a:gd name="T70" fmla="*/ 6 w 16"/>
                <a:gd name="T71" fmla="*/ 4 h 16"/>
                <a:gd name="T72" fmla="*/ 7 w 16"/>
                <a:gd name="T73" fmla="*/ 4 h 16"/>
                <a:gd name="T74" fmla="*/ 7 w 16"/>
                <a:gd name="T75" fmla="*/ 11 h 16"/>
                <a:gd name="T76" fmla="*/ 8 w 16"/>
                <a:gd name="T77" fmla="*/ 12 h 16"/>
                <a:gd name="T78" fmla="*/ 8 w 16"/>
                <a:gd name="T79" fmla="*/ 9 h 16"/>
                <a:gd name="T80" fmla="*/ 9 w 16"/>
                <a:gd name="T81" fmla="*/ 6 h 16"/>
                <a:gd name="T82" fmla="*/ 7 w 16"/>
                <a:gd name="T83" fmla="*/ 6 h 16"/>
                <a:gd name="T84" fmla="*/ 9 w 16"/>
                <a:gd name="T85" fmla="*/ 6 h 16"/>
                <a:gd name="T86" fmla="*/ 9 w 16"/>
                <a:gd name="T87" fmla="*/ 4 h 16"/>
                <a:gd name="T88" fmla="*/ 9 w 16"/>
                <a:gd name="T89" fmla="*/ 4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6">
                  <a:moveTo>
                    <a:pt x="16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5" y="5"/>
                    <a:pt x="15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6"/>
                    <a:pt x="6" y="16"/>
                    <a:pt x="8" y="16"/>
                  </a:cubicBezTo>
                  <a:cubicBezTo>
                    <a:pt x="11" y="16"/>
                    <a:pt x="13" y="14"/>
                    <a:pt x="13" y="11"/>
                  </a:cubicBezTo>
                  <a:cubicBezTo>
                    <a:pt x="13" y="10"/>
                    <a:pt x="13" y="9"/>
                    <a:pt x="12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6"/>
                    <a:pt x="16" y="6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6" y="4"/>
                  </a:moveTo>
                  <a:cubicBezTo>
                    <a:pt x="6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8" y="12"/>
                  </a:moveTo>
                  <a:cubicBezTo>
                    <a:pt x="8" y="12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lose/>
                  <a:moveTo>
                    <a:pt x="8" y="10"/>
                  </a:moveTo>
                  <a:cubicBezTo>
                    <a:pt x="8" y="10"/>
                    <a:pt x="7" y="10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9" y="6"/>
                  </a:move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1"/>
            <p:cNvSpPr/>
            <p:nvPr/>
          </p:nvSpPr>
          <p:spPr bwMode="auto">
            <a:xfrm>
              <a:off x="4106" y="3130"/>
              <a:ext cx="24" cy="17"/>
            </a:xfrm>
            <a:custGeom>
              <a:gdLst>
                <a:gd name="T0" fmla="*/ 10 w 10"/>
                <a:gd name="T1" fmla="*/ 5 h 7"/>
                <a:gd name="T2" fmla="*/ 10 w 10"/>
                <a:gd name="T3" fmla="*/ 5 h 7"/>
                <a:gd name="T4" fmla="*/ 9 w 10"/>
                <a:gd name="T5" fmla="*/ 6 h 7"/>
                <a:gd name="T6" fmla="*/ 9 w 10"/>
                <a:gd name="T7" fmla="*/ 6 h 7"/>
                <a:gd name="T8" fmla="*/ 9 w 10"/>
                <a:gd name="T9" fmla="*/ 6 h 7"/>
                <a:gd name="T10" fmla="*/ 8 w 10"/>
                <a:gd name="T11" fmla="*/ 7 h 7"/>
                <a:gd name="T12" fmla="*/ 8 w 10"/>
                <a:gd name="T13" fmla="*/ 7 h 7"/>
                <a:gd name="T14" fmla="*/ 5 w 10"/>
                <a:gd name="T15" fmla="*/ 7 h 7"/>
                <a:gd name="T16" fmla="*/ 5 w 10"/>
                <a:gd name="T17" fmla="*/ 7 h 7"/>
                <a:gd name="T18" fmla="*/ 5 w 10"/>
                <a:gd name="T19" fmla="*/ 7 h 7"/>
                <a:gd name="T20" fmla="*/ 5 w 10"/>
                <a:gd name="T21" fmla="*/ 7 h 7"/>
                <a:gd name="T22" fmla="*/ 4 w 10"/>
                <a:gd name="T23" fmla="*/ 7 h 7"/>
                <a:gd name="T24" fmla="*/ 2 w 10"/>
                <a:gd name="T25" fmla="*/ 7 h 7"/>
                <a:gd name="T26" fmla="*/ 1 w 10"/>
                <a:gd name="T27" fmla="*/ 5 h 7"/>
                <a:gd name="T28" fmla="*/ 0 w 10"/>
                <a:gd name="T29" fmla="*/ 5 h 7"/>
                <a:gd name="T30" fmla="*/ 1 w 10"/>
                <a:gd name="T31" fmla="*/ 3 h 7"/>
                <a:gd name="T32" fmla="*/ 2 w 10"/>
                <a:gd name="T33" fmla="*/ 2 h 7"/>
                <a:gd name="T34" fmla="*/ 4 w 10"/>
                <a:gd name="T35" fmla="*/ 1 h 7"/>
                <a:gd name="T36" fmla="*/ 6 w 10"/>
                <a:gd name="T37" fmla="*/ 0 h 7"/>
                <a:gd name="T38" fmla="*/ 7 w 10"/>
                <a:gd name="T39" fmla="*/ 0 h 7"/>
                <a:gd name="T40" fmla="*/ 7 w 10"/>
                <a:gd name="T41" fmla="*/ 0 h 7"/>
                <a:gd name="T42" fmla="*/ 9 w 10"/>
                <a:gd name="T43" fmla="*/ 0 h 7"/>
                <a:gd name="T44" fmla="*/ 9 w 10"/>
                <a:gd name="T45" fmla="*/ 1 h 7"/>
                <a:gd name="T46" fmla="*/ 9 w 10"/>
                <a:gd name="T47" fmla="*/ 1 h 7"/>
                <a:gd name="T48" fmla="*/ 9 w 10"/>
                <a:gd name="T49" fmla="*/ 2 h 7"/>
                <a:gd name="T50" fmla="*/ 8 w 10"/>
                <a:gd name="T51" fmla="*/ 2 h 7"/>
                <a:gd name="T52" fmla="*/ 8 w 10"/>
                <a:gd name="T53" fmla="*/ 2 h 7"/>
                <a:gd name="T54" fmla="*/ 7 w 10"/>
                <a:gd name="T55" fmla="*/ 2 h 7"/>
                <a:gd name="T56" fmla="*/ 4 w 10"/>
                <a:gd name="T57" fmla="*/ 3 h 7"/>
                <a:gd name="T58" fmla="*/ 3 w 10"/>
                <a:gd name="T59" fmla="*/ 5 h 7"/>
                <a:gd name="T60" fmla="*/ 5 w 10"/>
                <a:gd name="T61" fmla="*/ 5 h 7"/>
                <a:gd name="T62" fmla="*/ 5 w 10"/>
                <a:gd name="T63" fmla="*/ 5 h 7"/>
                <a:gd name="T64" fmla="*/ 6 w 10"/>
                <a:gd name="T65" fmla="*/ 5 h 7"/>
                <a:gd name="T66" fmla="*/ 8 w 10"/>
                <a:gd name="T67" fmla="*/ 5 h 7"/>
                <a:gd name="T68" fmla="*/ 9 w 10"/>
                <a:gd name="T69" fmla="*/ 5 h 7"/>
                <a:gd name="T70" fmla="*/ 10 w 10"/>
                <a:gd name="T71" fmla="*/ 5 h 7"/>
                <a:gd name="T72" fmla="*/ 10 w 10"/>
                <a:gd name="T73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7"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5" y="2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2"/>
            <p:cNvSpPr/>
            <p:nvPr/>
          </p:nvSpPr>
          <p:spPr bwMode="auto">
            <a:xfrm>
              <a:off x="4135" y="3104"/>
              <a:ext cx="29" cy="45"/>
            </a:xfrm>
            <a:custGeom>
              <a:gdLst>
                <a:gd name="T0" fmla="*/ 12 w 12"/>
                <a:gd name="T1" fmla="*/ 17 h 19"/>
                <a:gd name="T2" fmla="*/ 12 w 12"/>
                <a:gd name="T3" fmla="*/ 18 h 19"/>
                <a:gd name="T4" fmla="*/ 11 w 12"/>
                <a:gd name="T5" fmla="*/ 18 h 19"/>
                <a:gd name="T6" fmla="*/ 12 w 12"/>
                <a:gd name="T7" fmla="*/ 19 h 19"/>
                <a:gd name="T8" fmla="*/ 12 w 12"/>
                <a:gd name="T9" fmla="*/ 19 h 19"/>
                <a:gd name="T10" fmla="*/ 10 w 12"/>
                <a:gd name="T11" fmla="*/ 17 h 19"/>
                <a:gd name="T12" fmla="*/ 10 w 12"/>
                <a:gd name="T13" fmla="*/ 15 h 19"/>
                <a:gd name="T14" fmla="*/ 10 w 12"/>
                <a:gd name="T15" fmla="*/ 15 h 19"/>
                <a:gd name="T16" fmla="*/ 7 w 12"/>
                <a:gd name="T17" fmla="*/ 15 h 19"/>
                <a:gd name="T18" fmla="*/ 3 w 12"/>
                <a:gd name="T19" fmla="*/ 17 h 19"/>
                <a:gd name="T20" fmla="*/ 1 w 12"/>
                <a:gd name="T21" fmla="*/ 18 h 19"/>
                <a:gd name="T22" fmla="*/ 0 w 12"/>
                <a:gd name="T23" fmla="*/ 17 h 19"/>
                <a:gd name="T24" fmla="*/ 0 w 12"/>
                <a:gd name="T25" fmla="*/ 16 h 19"/>
                <a:gd name="T26" fmla="*/ 1 w 12"/>
                <a:gd name="T27" fmla="*/ 12 h 19"/>
                <a:gd name="T28" fmla="*/ 1 w 12"/>
                <a:gd name="T29" fmla="*/ 12 h 19"/>
                <a:gd name="T30" fmla="*/ 1 w 12"/>
                <a:gd name="T31" fmla="*/ 10 h 19"/>
                <a:gd name="T32" fmla="*/ 4 w 12"/>
                <a:gd name="T33" fmla="*/ 1 h 19"/>
                <a:gd name="T34" fmla="*/ 4 w 12"/>
                <a:gd name="T35" fmla="*/ 1 h 19"/>
                <a:gd name="T36" fmla="*/ 4 w 12"/>
                <a:gd name="T37" fmla="*/ 1 h 19"/>
                <a:gd name="T38" fmla="*/ 5 w 12"/>
                <a:gd name="T39" fmla="*/ 0 h 19"/>
                <a:gd name="T40" fmla="*/ 5 w 12"/>
                <a:gd name="T41" fmla="*/ 1 h 19"/>
                <a:gd name="T42" fmla="*/ 5 w 12"/>
                <a:gd name="T43" fmla="*/ 2 h 19"/>
                <a:gd name="T44" fmla="*/ 5 w 12"/>
                <a:gd name="T45" fmla="*/ 5 h 19"/>
                <a:gd name="T46" fmla="*/ 4 w 12"/>
                <a:gd name="T47" fmla="*/ 8 h 19"/>
                <a:gd name="T48" fmla="*/ 2 w 12"/>
                <a:gd name="T49" fmla="*/ 12 h 19"/>
                <a:gd name="T50" fmla="*/ 2 w 12"/>
                <a:gd name="T51" fmla="*/ 15 h 19"/>
                <a:gd name="T52" fmla="*/ 2 w 12"/>
                <a:gd name="T53" fmla="*/ 15 h 19"/>
                <a:gd name="T54" fmla="*/ 2 w 12"/>
                <a:gd name="T55" fmla="*/ 15 h 19"/>
                <a:gd name="T56" fmla="*/ 3 w 12"/>
                <a:gd name="T57" fmla="*/ 15 h 19"/>
                <a:gd name="T58" fmla="*/ 4 w 12"/>
                <a:gd name="T59" fmla="*/ 15 h 19"/>
                <a:gd name="T60" fmla="*/ 7 w 12"/>
                <a:gd name="T61" fmla="*/ 14 h 19"/>
                <a:gd name="T62" fmla="*/ 10 w 12"/>
                <a:gd name="T63" fmla="*/ 13 h 19"/>
                <a:gd name="T64" fmla="*/ 10 w 12"/>
                <a:gd name="T65" fmla="*/ 13 h 19"/>
                <a:gd name="T66" fmla="*/ 12 w 12"/>
                <a:gd name="T67" fmla="*/ 15 h 19"/>
                <a:gd name="T68" fmla="*/ 12 w 12"/>
                <a:gd name="T69" fmla="*/ 16 h 19"/>
                <a:gd name="T70" fmla="*/ 12 w 12"/>
                <a:gd name="T71" fmla="*/ 16 h 19"/>
                <a:gd name="T72" fmla="*/ 12 w 12"/>
                <a:gd name="T73" fmla="*/ 17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9">
                  <a:moveTo>
                    <a:pt x="12" y="17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11" y="18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0" y="18"/>
                    <a:pt x="10" y="17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8" y="15"/>
                    <a:pt x="7" y="15"/>
                  </a:cubicBezTo>
                  <a:cubicBezTo>
                    <a:pt x="7" y="15"/>
                    <a:pt x="5" y="16"/>
                    <a:pt x="3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2" y="8"/>
                    <a:pt x="3" y="6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5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3" y="9"/>
                    <a:pt x="3" y="11"/>
                    <a:pt x="2" y="12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5" y="14"/>
                    <a:pt x="7" y="14"/>
                  </a:cubicBezTo>
                  <a:cubicBezTo>
                    <a:pt x="9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2" y="14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7"/>
                    <a:pt x="1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3"/>
            <p:cNvSpPr/>
            <p:nvPr/>
          </p:nvSpPr>
          <p:spPr bwMode="auto">
            <a:xfrm>
              <a:off x="4168" y="3128"/>
              <a:ext cx="31" cy="19"/>
            </a:xfrm>
            <a:custGeom>
              <a:gdLst>
                <a:gd name="T0" fmla="*/ 13 w 13"/>
                <a:gd name="T1" fmla="*/ 2 h 8"/>
                <a:gd name="T2" fmla="*/ 12 w 13"/>
                <a:gd name="T3" fmla="*/ 3 h 8"/>
                <a:gd name="T4" fmla="*/ 12 w 13"/>
                <a:gd name="T5" fmla="*/ 2 h 8"/>
                <a:gd name="T6" fmla="*/ 12 w 13"/>
                <a:gd name="T7" fmla="*/ 3 h 8"/>
                <a:gd name="T8" fmla="*/ 10 w 13"/>
                <a:gd name="T9" fmla="*/ 2 h 8"/>
                <a:gd name="T10" fmla="*/ 7 w 13"/>
                <a:gd name="T11" fmla="*/ 2 h 8"/>
                <a:gd name="T12" fmla="*/ 3 w 13"/>
                <a:gd name="T13" fmla="*/ 4 h 8"/>
                <a:gd name="T14" fmla="*/ 2 w 13"/>
                <a:gd name="T15" fmla="*/ 6 h 8"/>
                <a:gd name="T16" fmla="*/ 2 w 13"/>
                <a:gd name="T17" fmla="*/ 6 h 8"/>
                <a:gd name="T18" fmla="*/ 2 w 13"/>
                <a:gd name="T19" fmla="*/ 8 h 8"/>
                <a:gd name="T20" fmla="*/ 1 w 13"/>
                <a:gd name="T21" fmla="*/ 8 h 8"/>
                <a:gd name="T22" fmla="*/ 0 w 13"/>
                <a:gd name="T23" fmla="*/ 7 h 8"/>
                <a:gd name="T24" fmla="*/ 0 w 13"/>
                <a:gd name="T25" fmla="*/ 5 h 8"/>
                <a:gd name="T26" fmla="*/ 0 w 13"/>
                <a:gd name="T27" fmla="*/ 3 h 8"/>
                <a:gd name="T28" fmla="*/ 1 w 13"/>
                <a:gd name="T29" fmla="*/ 2 h 8"/>
                <a:gd name="T30" fmla="*/ 2 w 13"/>
                <a:gd name="T31" fmla="*/ 2 h 8"/>
                <a:gd name="T32" fmla="*/ 3 w 13"/>
                <a:gd name="T33" fmla="*/ 2 h 8"/>
                <a:gd name="T34" fmla="*/ 4 w 13"/>
                <a:gd name="T35" fmla="*/ 1 h 8"/>
                <a:gd name="T36" fmla="*/ 7 w 13"/>
                <a:gd name="T37" fmla="*/ 0 h 8"/>
                <a:gd name="T38" fmla="*/ 12 w 13"/>
                <a:gd name="T39" fmla="*/ 1 h 8"/>
                <a:gd name="T40" fmla="*/ 12 w 13"/>
                <a:gd name="T41" fmla="*/ 1 h 8"/>
                <a:gd name="T42" fmla="*/ 13 w 13"/>
                <a:gd name="T43" fmla="*/ 1 h 8"/>
                <a:gd name="T44" fmla="*/ 13 w 13"/>
                <a:gd name="T45" fmla="*/ 2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13" y="2"/>
                    <a:pt x="13" y="2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0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7" y="0"/>
                    <a:pt x="9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4202" y="3118"/>
              <a:ext cx="5" cy="29"/>
            </a:xfrm>
            <a:custGeom>
              <a:gdLst>
                <a:gd name="T0" fmla="*/ 2 w 2"/>
                <a:gd name="T1" fmla="*/ 6 h 12"/>
                <a:gd name="T2" fmla="*/ 2 w 2"/>
                <a:gd name="T3" fmla="*/ 11 h 12"/>
                <a:gd name="T4" fmla="*/ 2 w 2"/>
                <a:gd name="T5" fmla="*/ 11 h 12"/>
                <a:gd name="T6" fmla="*/ 2 w 2"/>
                <a:gd name="T7" fmla="*/ 12 h 12"/>
                <a:gd name="T8" fmla="*/ 1 w 2"/>
                <a:gd name="T9" fmla="*/ 12 h 12"/>
                <a:gd name="T10" fmla="*/ 1 w 2"/>
                <a:gd name="T11" fmla="*/ 12 h 12"/>
                <a:gd name="T12" fmla="*/ 0 w 2"/>
                <a:gd name="T13" fmla="*/ 12 h 12"/>
                <a:gd name="T14" fmla="*/ 0 w 2"/>
                <a:gd name="T15" fmla="*/ 12 h 12"/>
                <a:gd name="T16" fmla="*/ 0 w 2"/>
                <a:gd name="T17" fmla="*/ 11 h 12"/>
                <a:gd name="T18" fmla="*/ 0 w 2"/>
                <a:gd name="T19" fmla="*/ 10 h 12"/>
                <a:gd name="T20" fmla="*/ 0 w 2"/>
                <a:gd name="T21" fmla="*/ 10 h 12"/>
                <a:gd name="T22" fmla="*/ 0 w 2"/>
                <a:gd name="T23" fmla="*/ 9 h 12"/>
                <a:gd name="T24" fmla="*/ 0 w 2"/>
                <a:gd name="T25" fmla="*/ 6 h 12"/>
                <a:gd name="T26" fmla="*/ 1 w 2"/>
                <a:gd name="T27" fmla="*/ 5 h 12"/>
                <a:gd name="T28" fmla="*/ 2 w 2"/>
                <a:gd name="T29" fmla="*/ 6 h 12"/>
                <a:gd name="T30" fmla="*/ 2 w 2"/>
                <a:gd name="T31" fmla="*/ 1 h 12"/>
                <a:gd name="T32" fmla="*/ 2 w 2"/>
                <a:gd name="T33" fmla="*/ 2 h 12"/>
                <a:gd name="T34" fmla="*/ 1 w 2"/>
                <a:gd name="T35" fmla="*/ 1 h 12"/>
                <a:gd name="T36" fmla="*/ 1 w 2"/>
                <a:gd name="T37" fmla="*/ 0 h 12"/>
                <a:gd name="T38" fmla="*/ 2 w 2"/>
                <a:gd name="T39" fmla="*/ 0 h 12"/>
                <a:gd name="T40" fmla="*/ 2 w 2"/>
                <a:gd name="T41" fmla="*/ 1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2">
                  <a:moveTo>
                    <a:pt x="2" y="6"/>
                  </a:moveTo>
                  <a:cubicBezTo>
                    <a:pt x="2" y="6"/>
                    <a:pt x="2" y="8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lose/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25"/>
            <p:cNvSpPr/>
            <p:nvPr/>
          </p:nvSpPr>
          <p:spPr bwMode="auto">
            <a:xfrm>
              <a:off x="4209" y="3125"/>
              <a:ext cx="24" cy="22"/>
            </a:xfrm>
            <a:custGeom>
              <a:gdLst>
                <a:gd name="T0" fmla="*/ 10 w 10"/>
                <a:gd name="T1" fmla="*/ 7 h 9"/>
                <a:gd name="T2" fmla="*/ 9 w 10"/>
                <a:gd name="T3" fmla="*/ 7 h 9"/>
                <a:gd name="T4" fmla="*/ 9 w 10"/>
                <a:gd name="T5" fmla="*/ 8 h 9"/>
                <a:gd name="T6" fmla="*/ 6 w 10"/>
                <a:gd name="T7" fmla="*/ 8 h 9"/>
                <a:gd name="T8" fmla="*/ 3 w 10"/>
                <a:gd name="T9" fmla="*/ 9 h 9"/>
                <a:gd name="T10" fmla="*/ 2 w 10"/>
                <a:gd name="T11" fmla="*/ 9 h 9"/>
                <a:gd name="T12" fmla="*/ 2 w 10"/>
                <a:gd name="T13" fmla="*/ 9 h 9"/>
                <a:gd name="T14" fmla="*/ 1 w 10"/>
                <a:gd name="T15" fmla="*/ 9 h 9"/>
                <a:gd name="T16" fmla="*/ 1 w 10"/>
                <a:gd name="T17" fmla="*/ 9 h 9"/>
                <a:gd name="T18" fmla="*/ 0 w 10"/>
                <a:gd name="T19" fmla="*/ 8 h 9"/>
                <a:gd name="T20" fmla="*/ 1 w 10"/>
                <a:gd name="T21" fmla="*/ 8 h 9"/>
                <a:gd name="T22" fmla="*/ 4 w 10"/>
                <a:gd name="T23" fmla="*/ 7 h 9"/>
                <a:gd name="T24" fmla="*/ 7 w 10"/>
                <a:gd name="T25" fmla="*/ 6 h 9"/>
                <a:gd name="T26" fmla="*/ 7 w 10"/>
                <a:gd name="T27" fmla="*/ 6 h 9"/>
                <a:gd name="T28" fmla="*/ 4 w 10"/>
                <a:gd name="T29" fmla="*/ 5 h 9"/>
                <a:gd name="T30" fmla="*/ 2 w 10"/>
                <a:gd name="T31" fmla="*/ 4 h 9"/>
                <a:gd name="T32" fmla="*/ 1 w 10"/>
                <a:gd name="T33" fmla="*/ 4 h 9"/>
                <a:gd name="T34" fmla="*/ 1 w 10"/>
                <a:gd name="T35" fmla="*/ 3 h 9"/>
                <a:gd name="T36" fmla="*/ 1 w 10"/>
                <a:gd name="T37" fmla="*/ 3 h 9"/>
                <a:gd name="T38" fmla="*/ 1 w 10"/>
                <a:gd name="T39" fmla="*/ 3 h 9"/>
                <a:gd name="T40" fmla="*/ 1 w 10"/>
                <a:gd name="T41" fmla="*/ 2 h 9"/>
                <a:gd name="T42" fmla="*/ 2 w 10"/>
                <a:gd name="T43" fmla="*/ 2 h 9"/>
                <a:gd name="T44" fmla="*/ 5 w 10"/>
                <a:gd name="T45" fmla="*/ 1 h 9"/>
                <a:gd name="T46" fmla="*/ 9 w 10"/>
                <a:gd name="T47" fmla="*/ 0 h 9"/>
                <a:gd name="T48" fmla="*/ 9 w 10"/>
                <a:gd name="T49" fmla="*/ 1 h 9"/>
                <a:gd name="T50" fmla="*/ 10 w 10"/>
                <a:gd name="T51" fmla="*/ 2 h 9"/>
                <a:gd name="T52" fmla="*/ 10 w 10"/>
                <a:gd name="T53" fmla="*/ 2 h 9"/>
                <a:gd name="T54" fmla="*/ 7 w 10"/>
                <a:gd name="T55" fmla="*/ 3 h 9"/>
                <a:gd name="T56" fmla="*/ 6 w 10"/>
                <a:gd name="T57" fmla="*/ 3 h 9"/>
                <a:gd name="T58" fmla="*/ 6 w 10"/>
                <a:gd name="T59" fmla="*/ 3 h 9"/>
                <a:gd name="T60" fmla="*/ 6 w 10"/>
                <a:gd name="T61" fmla="*/ 3 h 9"/>
                <a:gd name="T62" fmla="*/ 4 w 10"/>
                <a:gd name="T63" fmla="*/ 3 h 9"/>
                <a:gd name="T64" fmla="*/ 5 w 10"/>
                <a:gd name="T65" fmla="*/ 4 h 9"/>
                <a:gd name="T66" fmla="*/ 6 w 10"/>
                <a:gd name="T67" fmla="*/ 4 h 9"/>
                <a:gd name="T68" fmla="*/ 7 w 10"/>
                <a:gd name="T69" fmla="*/ 4 h 9"/>
                <a:gd name="T70" fmla="*/ 7 w 10"/>
                <a:gd name="T71" fmla="*/ 4 h 9"/>
                <a:gd name="T72" fmla="*/ 8 w 10"/>
                <a:gd name="T73" fmla="*/ 5 h 9"/>
                <a:gd name="T74" fmla="*/ 9 w 10"/>
                <a:gd name="T75" fmla="*/ 5 h 9"/>
                <a:gd name="T76" fmla="*/ 10 w 10"/>
                <a:gd name="T77" fmla="*/ 6 h 9"/>
                <a:gd name="T78" fmla="*/ 10 w 10"/>
                <a:gd name="T79" fmla="*/ 6 h 9"/>
                <a:gd name="T80" fmla="*/ 10 w 10"/>
                <a:gd name="T81" fmla="*/ 7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9">
                  <a:moveTo>
                    <a:pt x="10" y="7"/>
                  </a:moveTo>
                  <a:cubicBezTo>
                    <a:pt x="10" y="7"/>
                    <a:pt x="10" y="7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9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26"/>
            <p:cNvSpPr/>
            <p:nvPr/>
          </p:nvSpPr>
          <p:spPr bwMode="auto">
            <a:xfrm>
              <a:off x="4233" y="3109"/>
              <a:ext cx="31" cy="38"/>
            </a:xfrm>
            <a:custGeom>
              <a:gdLst>
                <a:gd name="T0" fmla="*/ 13 w 13"/>
                <a:gd name="T1" fmla="*/ 9 h 16"/>
                <a:gd name="T2" fmla="*/ 13 w 13"/>
                <a:gd name="T3" fmla="*/ 9 h 16"/>
                <a:gd name="T4" fmla="*/ 12 w 13"/>
                <a:gd name="T5" fmla="*/ 9 h 16"/>
                <a:gd name="T6" fmla="*/ 11 w 13"/>
                <a:gd name="T7" fmla="*/ 10 h 16"/>
                <a:gd name="T8" fmla="*/ 10 w 13"/>
                <a:gd name="T9" fmla="*/ 10 h 16"/>
                <a:gd name="T10" fmla="*/ 8 w 13"/>
                <a:gd name="T11" fmla="*/ 10 h 16"/>
                <a:gd name="T12" fmla="*/ 7 w 13"/>
                <a:gd name="T13" fmla="*/ 10 h 16"/>
                <a:gd name="T14" fmla="*/ 7 w 13"/>
                <a:gd name="T15" fmla="*/ 12 h 16"/>
                <a:gd name="T16" fmla="*/ 6 w 13"/>
                <a:gd name="T17" fmla="*/ 16 h 16"/>
                <a:gd name="T18" fmla="*/ 6 w 13"/>
                <a:gd name="T19" fmla="*/ 16 h 16"/>
                <a:gd name="T20" fmla="*/ 5 w 13"/>
                <a:gd name="T21" fmla="*/ 16 h 16"/>
                <a:gd name="T22" fmla="*/ 4 w 13"/>
                <a:gd name="T23" fmla="*/ 15 h 16"/>
                <a:gd name="T24" fmla="*/ 5 w 13"/>
                <a:gd name="T25" fmla="*/ 10 h 16"/>
                <a:gd name="T26" fmla="*/ 4 w 13"/>
                <a:gd name="T27" fmla="*/ 10 h 16"/>
                <a:gd name="T28" fmla="*/ 4 w 13"/>
                <a:gd name="T29" fmla="*/ 10 h 16"/>
                <a:gd name="T30" fmla="*/ 4 w 13"/>
                <a:gd name="T31" fmla="*/ 10 h 16"/>
                <a:gd name="T32" fmla="*/ 4 w 13"/>
                <a:gd name="T33" fmla="*/ 10 h 16"/>
                <a:gd name="T34" fmla="*/ 2 w 13"/>
                <a:gd name="T35" fmla="*/ 10 h 16"/>
                <a:gd name="T36" fmla="*/ 0 w 13"/>
                <a:gd name="T37" fmla="*/ 9 h 16"/>
                <a:gd name="T38" fmla="*/ 1 w 13"/>
                <a:gd name="T39" fmla="*/ 8 h 16"/>
                <a:gd name="T40" fmla="*/ 1 w 13"/>
                <a:gd name="T41" fmla="*/ 8 h 16"/>
                <a:gd name="T42" fmla="*/ 2 w 13"/>
                <a:gd name="T43" fmla="*/ 8 h 16"/>
                <a:gd name="T44" fmla="*/ 2 w 13"/>
                <a:gd name="T45" fmla="*/ 8 h 16"/>
                <a:gd name="T46" fmla="*/ 3 w 13"/>
                <a:gd name="T47" fmla="*/ 8 h 16"/>
                <a:gd name="T48" fmla="*/ 3 w 13"/>
                <a:gd name="T49" fmla="*/ 8 h 16"/>
                <a:gd name="T50" fmla="*/ 4 w 13"/>
                <a:gd name="T51" fmla="*/ 8 h 16"/>
                <a:gd name="T52" fmla="*/ 4 w 13"/>
                <a:gd name="T53" fmla="*/ 8 h 16"/>
                <a:gd name="T54" fmla="*/ 4 w 13"/>
                <a:gd name="T55" fmla="*/ 8 h 16"/>
                <a:gd name="T56" fmla="*/ 5 w 13"/>
                <a:gd name="T57" fmla="*/ 8 h 16"/>
                <a:gd name="T58" fmla="*/ 6 w 13"/>
                <a:gd name="T59" fmla="*/ 7 h 16"/>
                <a:gd name="T60" fmla="*/ 6 w 13"/>
                <a:gd name="T61" fmla="*/ 6 h 16"/>
                <a:gd name="T62" fmla="*/ 7 w 13"/>
                <a:gd name="T63" fmla="*/ 4 h 16"/>
                <a:gd name="T64" fmla="*/ 7 w 13"/>
                <a:gd name="T65" fmla="*/ 3 h 16"/>
                <a:gd name="T66" fmla="*/ 7 w 13"/>
                <a:gd name="T67" fmla="*/ 2 h 16"/>
                <a:gd name="T68" fmla="*/ 9 w 13"/>
                <a:gd name="T69" fmla="*/ 0 h 16"/>
                <a:gd name="T70" fmla="*/ 10 w 13"/>
                <a:gd name="T71" fmla="*/ 1 h 16"/>
                <a:gd name="T72" fmla="*/ 10 w 13"/>
                <a:gd name="T73" fmla="*/ 2 h 16"/>
                <a:gd name="T74" fmla="*/ 9 w 13"/>
                <a:gd name="T75" fmla="*/ 3 h 16"/>
                <a:gd name="T76" fmla="*/ 8 w 13"/>
                <a:gd name="T77" fmla="*/ 6 h 16"/>
                <a:gd name="T78" fmla="*/ 8 w 13"/>
                <a:gd name="T79" fmla="*/ 8 h 16"/>
                <a:gd name="T80" fmla="*/ 9 w 13"/>
                <a:gd name="T81" fmla="*/ 8 h 16"/>
                <a:gd name="T82" fmla="*/ 9 w 13"/>
                <a:gd name="T83" fmla="*/ 8 h 16"/>
                <a:gd name="T84" fmla="*/ 10 w 13"/>
                <a:gd name="T85" fmla="*/ 8 h 16"/>
                <a:gd name="T86" fmla="*/ 12 w 13"/>
                <a:gd name="T87" fmla="*/ 8 h 16"/>
                <a:gd name="T88" fmla="*/ 12 w 13"/>
                <a:gd name="T89" fmla="*/ 8 h 16"/>
                <a:gd name="T90" fmla="*/ 13 w 13"/>
                <a:gd name="T91" fmla="*/ 9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" h="16"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3"/>
                    <a:pt x="6" y="14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5"/>
                    <a:pt x="4" y="15"/>
                  </a:cubicBezTo>
                  <a:cubicBezTo>
                    <a:pt x="4" y="14"/>
                    <a:pt x="5" y="13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4"/>
                    <a:pt x="8" y="6"/>
                  </a:cubicBezTo>
                  <a:cubicBezTo>
                    <a:pt x="8" y="6"/>
                    <a:pt x="8" y="7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27"/>
            <p:cNvSpPr/>
            <p:nvPr/>
          </p:nvSpPr>
          <p:spPr bwMode="auto">
            <a:xfrm>
              <a:off x="4264" y="3128"/>
              <a:ext cx="45" cy="21"/>
            </a:xfrm>
            <a:custGeom>
              <a:gdLst>
                <a:gd name="T0" fmla="*/ 19 w 19"/>
                <a:gd name="T1" fmla="*/ 9 h 9"/>
                <a:gd name="T2" fmla="*/ 18 w 19"/>
                <a:gd name="T3" fmla="*/ 9 h 9"/>
                <a:gd name="T4" fmla="*/ 18 w 19"/>
                <a:gd name="T5" fmla="*/ 9 h 9"/>
                <a:gd name="T6" fmla="*/ 17 w 19"/>
                <a:gd name="T7" fmla="*/ 8 h 9"/>
                <a:gd name="T8" fmla="*/ 17 w 19"/>
                <a:gd name="T9" fmla="*/ 8 h 9"/>
                <a:gd name="T10" fmla="*/ 17 w 19"/>
                <a:gd name="T11" fmla="*/ 8 h 9"/>
                <a:gd name="T12" fmla="*/ 17 w 19"/>
                <a:gd name="T13" fmla="*/ 4 h 9"/>
                <a:gd name="T14" fmla="*/ 16 w 19"/>
                <a:gd name="T15" fmla="*/ 4 h 9"/>
                <a:gd name="T16" fmla="*/ 13 w 19"/>
                <a:gd name="T17" fmla="*/ 5 h 9"/>
                <a:gd name="T18" fmla="*/ 10 w 19"/>
                <a:gd name="T19" fmla="*/ 8 h 9"/>
                <a:gd name="T20" fmla="*/ 9 w 19"/>
                <a:gd name="T21" fmla="*/ 8 h 9"/>
                <a:gd name="T22" fmla="*/ 8 w 19"/>
                <a:gd name="T23" fmla="*/ 7 h 9"/>
                <a:gd name="T24" fmla="*/ 8 w 19"/>
                <a:gd name="T25" fmla="*/ 7 h 9"/>
                <a:gd name="T26" fmla="*/ 8 w 19"/>
                <a:gd name="T27" fmla="*/ 6 h 9"/>
                <a:gd name="T28" fmla="*/ 8 w 19"/>
                <a:gd name="T29" fmla="*/ 4 h 9"/>
                <a:gd name="T30" fmla="*/ 8 w 19"/>
                <a:gd name="T31" fmla="*/ 2 h 9"/>
                <a:gd name="T32" fmla="*/ 7 w 19"/>
                <a:gd name="T33" fmla="*/ 2 h 9"/>
                <a:gd name="T34" fmla="*/ 6 w 19"/>
                <a:gd name="T35" fmla="*/ 3 h 9"/>
                <a:gd name="T36" fmla="*/ 4 w 19"/>
                <a:gd name="T37" fmla="*/ 4 h 9"/>
                <a:gd name="T38" fmla="*/ 3 w 19"/>
                <a:gd name="T39" fmla="*/ 6 h 9"/>
                <a:gd name="T40" fmla="*/ 1 w 19"/>
                <a:gd name="T41" fmla="*/ 7 h 9"/>
                <a:gd name="T42" fmla="*/ 0 w 19"/>
                <a:gd name="T43" fmla="*/ 7 h 9"/>
                <a:gd name="T44" fmla="*/ 0 w 19"/>
                <a:gd name="T45" fmla="*/ 6 h 9"/>
                <a:gd name="T46" fmla="*/ 0 w 19"/>
                <a:gd name="T47" fmla="*/ 4 h 9"/>
                <a:gd name="T48" fmla="*/ 1 w 19"/>
                <a:gd name="T49" fmla="*/ 2 h 9"/>
                <a:gd name="T50" fmla="*/ 2 w 19"/>
                <a:gd name="T51" fmla="*/ 2 h 9"/>
                <a:gd name="T52" fmla="*/ 2 w 19"/>
                <a:gd name="T53" fmla="*/ 3 h 9"/>
                <a:gd name="T54" fmla="*/ 5 w 19"/>
                <a:gd name="T55" fmla="*/ 1 h 9"/>
                <a:gd name="T56" fmla="*/ 8 w 19"/>
                <a:gd name="T57" fmla="*/ 0 h 9"/>
                <a:gd name="T58" fmla="*/ 9 w 19"/>
                <a:gd name="T59" fmla="*/ 1 h 9"/>
                <a:gd name="T60" fmla="*/ 10 w 19"/>
                <a:gd name="T61" fmla="*/ 2 h 9"/>
                <a:gd name="T62" fmla="*/ 10 w 19"/>
                <a:gd name="T63" fmla="*/ 4 h 9"/>
                <a:gd name="T64" fmla="*/ 10 w 19"/>
                <a:gd name="T65" fmla="*/ 5 h 9"/>
                <a:gd name="T66" fmla="*/ 10 w 19"/>
                <a:gd name="T67" fmla="*/ 5 h 9"/>
                <a:gd name="T68" fmla="*/ 11 w 19"/>
                <a:gd name="T69" fmla="*/ 4 h 9"/>
                <a:gd name="T70" fmla="*/ 14 w 19"/>
                <a:gd name="T71" fmla="*/ 2 h 9"/>
                <a:gd name="T72" fmla="*/ 17 w 19"/>
                <a:gd name="T73" fmla="*/ 2 h 9"/>
                <a:gd name="T74" fmla="*/ 17 w 19"/>
                <a:gd name="T75" fmla="*/ 2 h 9"/>
                <a:gd name="T76" fmla="*/ 18 w 19"/>
                <a:gd name="T77" fmla="*/ 2 h 9"/>
                <a:gd name="T78" fmla="*/ 19 w 19"/>
                <a:gd name="T79" fmla="*/ 4 h 9"/>
                <a:gd name="T80" fmla="*/ 19 w 19"/>
                <a:gd name="T81" fmla="*/ 5 h 9"/>
                <a:gd name="T82" fmla="*/ 19 w 19"/>
                <a:gd name="T83" fmla="*/ 6 h 9"/>
                <a:gd name="T84" fmla="*/ 19 w 19"/>
                <a:gd name="T85" fmla="*/ 6 h 9"/>
                <a:gd name="T86" fmla="*/ 19 w 19"/>
                <a:gd name="T87" fmla="*/ 7 h 9"/>
                <a:gd name="T88" fmla="*/ 19 w 19"/>
                <a:gd name="T89" fmla="*/ 9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" h="9">
                  <a:moveTo>
                    <a:pt x="19" y="9"/>
                  </a:moveTo>
                  <a:cubicBezTo>
                    <a:pt x="19" y="9"/>
                    <a:pt x="19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6"/>
                    <a:pt x="17" y="4"/>
                  </a:cubicBezTo>
                  <a:cubicBezTo>
                    <a:pt x="17" y="4"/>
                    <a:pt x="16" y="4"/>
                    <a:pt x="16" y="4"/>
                  </a:cubicBezTo>
                  <a:cubicBezTo>
                    <a:pt x="16" y="4"/>
                    <a:pt x="14" y="4"/>
                    <a:pt x="13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2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5" y="2"/>
                    <a:pt x="16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3"/>
                    <a:pt x="19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9"/>
                    <a:pt x="1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28"/>
            <p:cNvSpPr/>
            <p:nvPr/>
          </p:nvSpPr>
          <p:spPr bwMode="auto">
            <a:xfrm>
              <a:off x="4312" y="3132"/>
              <a:ext cx="26" cy="17"/>
            </a:xfrm>
            <a:custGeom>
              <a:gdLst>
                <a:gd name="T0" fmla="*/ 11 w 11"/>
                <a:gd name="T1" fmla="*/ 6 h 7"/>
                <a:gd name="T2" fmla="*/ 10 w 11"/>
                <a:gd name="T3" fmla="*/ 6 h 7"/>
                <a:gd name="T4" fmla="*/ 10 w 11"/>
                <a:gd name="T5" fmla="*/ 7 h 7"/>
                <a:gd name="T6" fmla="*/ 8 w 11"/>
                <a:gd name="T7" fmla="*/ 6 h 7"/>
                <a:gd name="T8" fmla="*/ 7 w 11"/>
                <a:gd name="T9" fmla="*/ 5 h 7"/>
                <a:gd name="T10" fmla="*/ 5 w 11"/>
                <a:gd name="T11" fmla="*/ 5 h 7"/>
                <a:gd name="T12" fmla="*/ 4 w 11"/>
                <a:gd name="T13" fmla="*/ 6 h 7"/>
                <a:gd name="T14" fmla="*/ 3 w 11"/>
                <a:gd name="T15" fmla="*/ 6 h 7"/>
                <a:gd name="T16" fmla="*/ 1 w 11"/>
                <a:gd name="T17" fmla="*/ 5 h 7"/>
                <a:gd name="T18" fmla="*/ 0 w 11"/>
                <a:gd name="T19" fmla="*/ 4 h 7"/>
                <a:gd name="T20" fmla="*/ 1 w 11"/>
                <a:gd name="T21" fmla="*/ 2 h 7"/>
                <a:gd name="T22" fmla="*/ 1 w 11"/>
                <a:gd name="T23" fmla="*/ 2 h 7"/>
                <a:gd name="T24" fmla="*/ 2 w 11"/>
                <a:gd name="T25" fmla="*/ 1 h 7"/>
                <a:gd name="T26" fmla="*/ 6 w 11"/>
                <a:gd name="T27" fmla="*/ 0 h 7"/>
                <a:gd name="T28" fmla="*/ 7 w 11"/>
                <a:gd name="T29" fmla="*/ 0 h 7"/>
                <a:gd name="T30" fmla="*/ 8 w 11"/>
                <a:gd name="T31" fmla="*/ 1 h 7"/>
                <a:gd name="T32" fmla="*/ 8 w 11"/>
                <a:gd name="T33" fmla="*/ 2 h 7"/>
                <a:gd name="T34" fmla="*/ 8 w 11"/>
                <a:gd name="T35" fmla="*/ 3 h 7"/>
                <a:gd name="T36" fmla="*/ 6 w 11"/>
                <a:gd name="T37" fmla="*/ 2 h 7"/>
                <a:gd name="T38" fmla="*/ 4 w 11"/>
                <a:gd name="T39" fmla="*/ 2 h 7"/>
                <a:gd name="T40" fmla="*/ 3 w 11"/>
                <a:gd name="T41" fmla="*/ 4 h 7"/>
                <a:gd name="T42" fmla="*/ 3 w 11"/>
                <a:gd name="T43" fmla="*/ 4 h 7"/>
                <a:gd name="T44" fmla="*/ 3 w 11"/>
                <a:gd name="T45" fmla="*/ 4 h 7"/>
                <a:gd name="T46" fmla="*/ 5 w 11"/>
                <a:gd name="T47" fmla="*/ 3 h 7"/>
                <a:gd name="T48" fmla="*/ 7 w 11"/>
                <a:gd name="T49" fmla="*/ 3 h 7"/>
                <a:gd name="T50" fmla="*/ 8 w 11"/>
                <a:gd name="T51" fmla="*/ 4 h 7"/>
                <a:gd name="T52" fmla="*/ 10 w 11"/>
                <a:gd name="T53" fmla="*/ 5 h 7"/>
                <a:gd name="T54" fmla="*/ 11 w 11"/>
                <a:gd name="T55" fmla="*/ 6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" h="7">
                  <a:moveTo>
                    <a:pt x="11" y="6"/>
                  </a:moveTo>
                  <a:cubicBezTo>
                    <a:pt x="11" y="6"/>
                    <a:pt x="11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29"/>
            <p:cNvSpPr/>
            <p:nvPr/>
          </p:nvSpPr>
          <p:spPr bwMode="auto">
            <a:xfrm>
              <a:off x="4340" y="3125"/>
              <a:ext cx="22" cy="22"/>
            </a:xfrm>
            <a:custGeom>
              <a:gdLst>
                <a:gd name="T0" fmla="*/ 9 w 9"/>
                <a:gd name="T1" fmla="*/ 7 h 9"/>
                <a:gd name="T2" fmla="*/ 8 w 9"/>
                <a:gd name="T3" fmla="*/ 7 h 9"/>
                <a:gd name="T4" fmla="*/ 8 w 9"/>
                <a:gd name="T5" fmla="*/ 8 h 9"/>
                <a:gd name="T6" fmla="*/ 5 w 9"/>
                <a:gd name="T7" fmla="*/ 8 h 9"/>
                <a:gd name="T8" fmla="*/ 2 w 9"/>
                <a:gd name="T9" fmla="*/ 9 h 9"/>
                <a:gd name="T10" fmla="*/ 1 w 9"/>
                <a:gd name="T11" fmla="*/ 9 h 9"/>
                <a:gd name="T12" fmla="*/ 1 w 9"/>
                <a:gd name="T13" fmla="*/ 9 h 9"/>
                <a:gd name="T14" fmla="*/ 0 w 9"/>
                <a:gd name="T15" fmla="*/ 9 h 9"/>
                <a:gd name="T16" fmla="*/ 0 w 9"/>
                <a:gd name="T17" fmla="*/ 9 h 9"/>
                <a:gd name="T18" fmla="*/ 0 w 9"/>
                <a:gd name="T19" fmla="*/ 8 h 9"/>
                <a:gd name="T20" fmla="*/ 0 w 9"/>
                <a:gd name="T21" fmla="*/ 8 h 9"/>
                <a:gd name="T22" fmla="*/ 3 w 9"/>
                <a:gd name="T23" fmla="*/ 7 h 9"/>
                <a:gd name="T24" fmla="*/ 6 w 9"/>
                <a:gd name="T25" fmla="*/ 6 h 9"/>
                <a:gd name="T26" fmla="*/ 6 w 9"/>
                <a:gd name="T27" fmla="*/ 6 h 9"/>
                <a:gd name="T28" fmla="*/ 3 w 9"/>
                <a:gd name="T29" fmla="*/ 5 h 9"/>
                <a:gd name="T30" fmla="*/ 1 w 9"/>
                <a:gd name="T31" fmla="*/ 4 h 9"/>
                <a:gd name="T32" fmla="*/ 0 w 9"/>
                <a:gd name="T33" fmla="*/ 4 h 9"/>
                <a:gd name="T34" fmla="*/ 0 w 9"/>
                <a:gd name="T35" fmla="*/ 3 h 9"/>
                <a:gd name="T36" fmla="*/ 0 w 9"/>
                <a:gd name="T37" fmla="*/ 3 h 9"/>
                <a:gd name="T38" fmla="*/ 0 w 9"/>
                <a:gd name="T39" fmla="*/ 3 h 9"/>
                <a:gd name="T40" fmla="*/ 0 w 9"/>
                <a:gd name="T41" fmla="*/ 2 h 9"/>
                <a:gd name="T42" fmla="*/ 1 w 9"/>
                <a:gd name="T43" fmla="*/ 2 h 9"/>
                <a:gd name="T44" fmla="*/ 4 w 9"/>
                <a:gd name="T45" fmla="*/ 1 h 9"/>
                <a:gd name="T46" fmla="*/ 8 w 9"/>
                <a:gd name="T47" fmla="*/ 0 h 9"/>
                <a:gd name="T48" fmla="*/ 8 w 9"/>
                <a:gd name="T49" fmla="*/ 1 h 9"/>
                <a:gd name="T50" fmla="*/ 9 w 9"/>
                <a:gd name="T51" fmla="*/ 2 h 9"/>
                <a:gd name="T52" fmla="*/ 9 w 9"/>
                <a:gd name="T53" fmla="*/ 2 h 9"/>
                <a:gd name="T54" fmla="*/ 6 w 9"/>
                <a:gd name="T55" fmla="*/ 3 h 9"/>
                <a:gd name="T56" fmla="*/ 5 w 9"/>
                <a:gd name="T57" fmla="*/ 3 h 9"/>
                <a:gd name="T58" fmla="*/ 5 w 9"/>
                <a:gd name="T59" fmla="*/ 3 h 9"/>
                <a:gd name="T60" fmla="*/ 5 w 9"/>
                <a:gd name="T61" fmla="*/ 3 h 9"/>
                <a:gd name="T62" fmla="*/ 3 w 9"/>
                <a:gd name="T63" fmla="*/ 3 h 9"/>
                <a:gd name="T64" fmla="*/ 4 w 9"/>
                <a:gd name="T65" fmla="*/ 4 h 9"/>
                <a:gd name="T66" fmla="*/ 5 w 9"/>
                <a:gd name="T67" fmla="*/ 4 h 9"/>
                <a:gd name="T68" fmla="*/ 6 w 9"/>
                <a:gd name="T69" fmla="*/ 4 h 9"/>
                <a:gd name="T70" fmla="*/ 6 w 9"/>
                <a:gd name="T71" fmla="*/ 4 h 9"/>
                <a:gd name="T72" fmla="*/ 7 w 9"/>
                <a:gd name="T73" fmla="*/ 5 h 9"/>
                <a:gd name="T74" fmla="*/ 8 w 9"/>
                <a:gd name="T75" fmla="*/ 5 h 9"/>
                <a:gd name="T76" fmla="*/ 9 w 9"/>
                <a:gd name="T77" fmla="*/ 6 h 9"/>
                <a:gd name="T78" fmla="*/ 9 w 9"/>
                <a:gd name="T79" fmla="*/ 6 h 9"/>
                <a:gd name="T80" fmla="*/ 9 w 9"/>
                <a:gd name="T81" fmla="*/ 7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9">
                  <a:moveTo>
                    <a:pt x="9" y="7"/>
                  </a:move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3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4" y="3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4" name="矩形 143"/>
          <p:cNvSpPr/>
          <p:nvPr/>
        </p:nvSpPr>
        <p:spPr>
          <a:xfrm>
            <a:off x="5206644" y="1379076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718010" y="3172249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5212645" y="5170567"/>
            <a:ext cx="5384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Here‘s your new year’s wish</a:t>
            </a:r>
            <a:r>
              <a:rPr lang="en-US" altLang="zh-CN" sz="1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3.09.14"/>
  <p:tag name="AS_TITLE" val="Aspose.Slides for .NET 4.0 Client Profile"/>
  <p:tag name="AS_VERSION" val="23.9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自定义</PresentationFormat>
  <Paragraphs>45</Paragraphs>
  <Slides>15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4">
      <vt:lpstr>Arial</vt:lpstr>
      <vt:lpstr>Calibri Light</vt:lpstr>
      <vt:lpstr>宋体</vt:lpstr>
      <vt:lpstr>Calibri</vt:lpstr>
      <vt:lpstr>叶根友特楷简体</vt:lpstr>
      <vt:lpstr>微软雅黑</vt:lpstr>
      <vt:lpstr>汉仪晴空体简</vt:lpstr>
      <vt:lpstr>微软雅黑 Light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小木头出品</dc:creator>
  <cp:lastModifiedBy>Administrator</cp:lastModifiedBy>
  <cp:revision>2</cp:revision>
  <dcterms:created xsi:type="dcterms:W3CDTF">2018-10-06T13:51:27Z</dcterms:created>
  <dcterms:modified xsi:type="dcterms:W3CDTF">2023-10-15T17:19:03Z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2052-10.1.0.7520</vt:lpwstr>
  </property>
</Properties>
</file>