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73" r:id="rId6"/>
    <p:sldId id="267" r:id="rId7"/>
    <p:sldId id="262" r:id="rId8"/>
    <p:sldId id="264" r:id="rId9"/>
    <p:sldId id="261" r:id="rId10"/>
    <p:sldId id="268" r:id="rId11"/>
    <p:sldId id="269" r:id="rId12"/>
    <p:sldId id="265" r:id="rId13"/>
    <p:sldId id="270" r:id="rId14"/>
    <p:sldId id="271" r:id="rId15"/>
    <p:sldId id="263" r:id="rId16"/>
    <p:sldId id="266" r:id="rId17"/>
    <p:sldId id="272" r:id="rId18"/>
    <p:sldId id="256" r:id="rId1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EE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0" d="100"/>
          <a:sy n="70" d="100"/>
        </p:scale>
        <p:origin x="702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2018/6/3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1827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2018/6/3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8717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2018/6/3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5501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2018/6/3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8653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2018/6/3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2184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2018/6/3 Sunday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5825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2018/6/3 Sunday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117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2018/6/3 Sunday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4406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2018/6/3 Sunday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523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2018/6/3 Sunday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4758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2018/6/3 Sunday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7805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2018/6/3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3094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slideLayout" Target="../slideLayouts/slideLayout2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10" Type="http://schemas.openxmlformats.org/officeDocument/2006/relationships/tags" Target="../tags/tag10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id="{F33E7CC0-3CD4-404A-AF08-C5854343624D}"/>
              </a:ext>
            </a:extLst>
          </p:cNvPr>
          <p:cNvSpPr/>
          <p:nvPr/>
        </p:nvSpPr>
        <p:spPr>
          <a:xfrm>
            <a:off x="311422" y="235226"/>
            <a:ext cx="11569148" cy="63875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359DF028-D279-4870-B90A-155C5FD48D68}"/>
              </a:ext>
            </a:extLst>
          </p:cNvPr>
          <p:cNvSpPr/>
          <p:nvPr/>
        </p:nvSpPr>
        <p:spPr>
          <a:xfrm>
            <a:off x="1" y="2067339"/>
            <a:ext cx="12192000" cy="16177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7C82D669-8827-46FF-A294-32C6C0604514}"/>
              </a:ext>
            </a:extLst>
          </p:cNvPr>
          <p:cNvSpPr txBox="1"/>
          <p:nvPr/>
        </p:nvSpPr>
        <p:spPr>
          <a:xfrm>
            <a:off x="3392554" y="2238508"/>
            <a:ext cx="540688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800" dirty="0">
                <a:solidFill>
                  <a:schemeClr val="bg2">
                    <a:lumMod val="10000"/>
                  </a:schemeClr>
                </a:solidFill>
                <a:latin typeface="Berlin Sans FB Demi" panose="020E0802020502020306" pitchFamily="34" charset="0"/>
              </a:rPr>
              <a:t>S I M P L E</a:t>
            </a:r>
          </a:p>
        </p:txBody>
      </p:sp>
      <p:sp>
        <p:nvSpPr>
          <p:cNvPr id="5" name="TextBox 5">
            <a:extLst>
              <a:ext uri="{FF2B5EF4-FFF2-40B4-BE49-F238E27FC236}">
                <a16:creationId xmlns:a16="http://schemas.microsoft.com/office/drawing/2014/main" id="{349CF873-59B7-45CA-9168-C032D3148633}"/>
              </a:ext>
            </a:extLst>
          </p:cNvPr>
          <p:cNvSpPr txBox="1"/>
          <p:nvPr/>
        </p:nvSpPr>
        <p:spPr>
          <a:xfrm>
            <a:off x="3044458" y="3856227"/>
            <a:ext cx="6103077" cy="6971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latin typeface="Berlin Sans FB Demi" panose="020E0802020502020306" pitchFamily="34" charset="0"/>
                <a:ea typeface="楷体" panose="02010609060101010101" pitchFamily="49" charset="-122"/>
              </a:rPr>
              <a:t>Just for today I will try to live through this day only and not tackle my whole life problem at once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  <a:latin typeface="Berlin Sans FB Demi" panose="020E0802020502020306" pitchFamily="34" charset="0"/>
              <a:ea typeface="楷体" panose="02010609060101010101" pitchFamily="49" charset="-122"/>
              <a:cs typeface="Open Sans Semibold" panose="020B07060308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9047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4">
            <a:extLst>
              <a:ext uri="{FF2B5EF4-FFF2-40B4-BE49-F238E27FC236}">
                <a16:creationId xmlns:a16="http://schemas.microsoft.com/office/drawing/2014/main" id="{16A1C884-553A-4F8E-81D7-BD119FFF85C9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6221758" y="1840603"/>
            <a:ext cx="3025775" cy="3022600"/>
          </a:xfrm>
          <a:custGeom>
            <a:avLst/>
            <a:gdLst>
              <a:gd name="T0" fmla="*/ 2314 w 4620"/>
              <a:gd name="T1" fmla="*/ 0 h 4615"/>
              <a:gd name="T2" fmla="*/ 4620 w 4620"/>
              <a:gd name="T3" fmla="*/ 2306 h 4615"/>
              <a:gd name="T4" fmla="*/ 2314 w 4620"/>
              <a:gd name="T5" fmla="*/ 4615 h 4615"/>
              <a:gd name="T6" fmla="*/ 2044 w 4620"/>
              <a:gd name="T7" fmla="*/ 4345 h 4615"/>
              <a:gd name="T8" fmla="*/ 2397 w 4620"/>
              <a:gd name="T9" fmla="*/ 3993 h 4615"/>
              <a:gd name="T10" fmla="*/ 2397 w 4620"/>
              <a:gd name="T11" fmla="*/ 4286 h 4615"/>
              <a:gd name="T12" fmla="*/ 2607 w 4620"/>
              <a:gd name="T13" fmla="*/ 4286 h 4615"/>
              <a:gd name="T14" fmla="*/ 2607 w 4620"/>
              <a:gd name="T15" fmla="*/ 3631 h 4615"/>
              <a:gd name="T16" fmla="*/ 1952 w 4620"/>
              <a:gd name="T17" fmla="*/ 3631 h 4615"/>
              <a:gd name="T18" fmla="*/ 1952 w 4620"/>
              <a:gd name="T19" fmla="*/ 3844 h 4615"/>
              <a:gd name="T20" fmla="*/ 2245 w 4620"/>
              <a:gd name="T21" fmla="*/ 3844 h 4615"/>
              <a:gd name="T22" fmla="*/ 1893 w 4620"/>
              <a:gd name="T23" fmla="*/ 4196 h 4615"/>
              <a:gd name="T24" fmla="*/ 1623 w 4620"/>
              <a:gd name="T25" fmla="*/ 3927 h 4615"/>
              <a:gd name="T26" fmla="*/ 2756 w 4620"/>
              <a:gd name="T27" fmla="*/ 2794 h 4615"/>
              <a:gd name="T28" fmla="*/ 0 w 4620"/>
              <a:gd name="T29" fmla="*/ 2794 h 4615"/>
              <a:gd name="T30" fmla="*/ 0 w 4620"/>
              <a:gd name="T31" fmla="*/ 2413 h 4615"/>
              <a:gd name="T32" fmla="*/ 499 w 4620"/>
              <a:gd name="T33" fmla="*/ 2413 h 4615"/>
              <a:gd name="T34" fmla="*/ 291 w 4620"/>
              <a:gd name="T35" fmla="*/ 2621 h 4615"/>
              <a:gd name="T36" fmla="*/ 443 w 4620"/>
              <a:gd name="T37" fmla="*/ 2770 h 4615"/>
              <a:gd name="T38" fmla="*/ 906 w 4620"/>
              <a:gd name="T39" fmla="*/ 2306 h 4615"/>
              <a:gd name="T40" fmla="*/ 443 w 4620"/>
              <a:gd name="T41" fmla="*/ 1843 h 4615"/>
              <a:gd name="T42" fmla="*/ 291 w 4620"/>
              <a:gd name="T43" fmla="*/ 1994 h 4615"/>
              <a:gd name="T44" fmla="*/ 499 w 4620"/>
              <a:gd name="T45" fmla="*/ 2200 h 4615"/>
              <a:gd name="T46" fmla="*/ 0 w 4620"/>
              <a:gd name="T47" fmla="*/ 2200 h 4615"/>
              <a:gd name="T48" fmla="*/ 0 w 4620"/>
              <a:gd name="T49" fmla="*/ 1819 h 4615"/>
              <a:gd name="T50" fmla="*/ 2756 w 4620"/>
              <a:gd name="T51" fmla="*/ 1819 h 4615"/>
              <a:gd name="T52" fmla="*/ 1623 w 4620"/>
              <a:gd name="T53" fmla="*/ 688 h 4615"/>
              <a:gd name="T54" fmla="*/ 1893 w 4620"/>
              <a:gd name="T55" fmla="*/ 418 h 4615"/>
              <a:gd name="T56" fmla="*/ 2245 w 4620"/>
              <a:gd name="T57" fmla="*/ 771 h 4615"/>
              <a:gd name="T58" fmla="*/ 1952 w 4620"/>
              <a:gd name="T59" fmla="*/ 771 h 4615"/>
              <a:gd name="T60" fmla="*/ 1952 w 4620"/>
              <a:gd name="T61" fmla="*/ 981 h 4615"/>
              <a:gd name="T62" fmla="*/ 2607 w 4620"/>
              <a:gd name="T63" fmla="*/ 981 h 4615"/>
              <a:gd name="T64" fmla="*/ 2607 w 4620"/>
              <a:gd name="T65" fmla="*/ 326 h 4615"/>
              <a:gd name="T66" fmla="*/ 2397 w 4620"/>
              <a:gd name="T67" fmla="*/ 326 h 4615"/>
              <a:gd name="T68" fmla="*/ 2397 w 4620"/>
              <a:gd name="T69" fmla="*/ 619 h 4615"/>
              <a:gd name="T70" fmla="*/ 2044 w 4620"/>
              <a:gd name="T71" fmla="*/ 267 h 4615"/>
              <a:gd name="T72" fmla="*/ 2314 w 4620"/>
              <a:gd name="T73" fmla="*/ 0 h 4615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4620"/>
              <a:gd name="T112" fmla="*/ 0 h 4615"/>
              <a:gd name="T113" fmla="*/ 4620 w 4620"/>
              <a:gd name="T114" fmla="*/ 4615 h 4615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4620" h="4615">
                <a:moveTo>
                  <a:pt x="2314" y="0"/>
                </a:moveTo>
                <a:lnTo>
                  <a:pt x="4620" y="2306"/>
                </a:lnTo>
                <a:lnTo>
                  <a:pt x="2314" y="4615"/>
                </a:lnTo>
                <a:lnTo>
                  <a:pt x="2044" y="4345"/>
                </a:lnTo>
                <a:lnTo>
                  <a:pt x="2397" y="3993"/>
                </a:lnTo>
                <a:lnTo>
                  <a:pt x="2397" y="4286"/>
                </a:lnTo>
                <a:lnTo>
                  <a:pt x="2607" y="4286"/>
                </a:lnTo>
                <a:lnTo>
                  <a:pt x="2607" y="3631"/>
                </a:lnTo>
                <a:lnTo>
                  <a:pt x="1952" y="3631"/>
                </a:lnTo>
                <a:lnTo>
                  <a:pt x="1952" y="3844"/>
                </a:lnTo>
                <a:lnTo>
                  <a:pt x="2245" y="3844"/>
                </a:lnTo>
                <a:lnTo>
                  <a:pt x="1893" y="4196"/>
                </a:lnTo>
                <a:lnTo>
                  <a:pt x="1623" y="3927"/>
                </a:lnTo>
                <a:lnTo>
                  <a:pt x="2756" y="2794"/>
                </a:lnTo>
                <a:lnTo>
                  <a:pt x="0" y="2794"/>
                </a:lnTo>
                <a:lnTo>
                  <a:pt x="0" y="2413"/>
                </a:lnTo>
                <a:lnTo>
                  <a:pt x="499" y="2413"/>
                </a:lnTo>
                <a:lnTo>
                  <a:pt x="291" y="2621"/>
                </a:lnTo>
                <a:lnTo>
                  <a:pt x="443" y="2770"/>
                </a:lnTo>
                <a:lnTo>
                  <a:pt x="906" y="2306"/>
                </a:lnTo>
                <a:lnTo>
                  <a:pt x="443" y="1843"/>
                </a:lnTo>
                <a:lnTo>
                  <a:pt x="291" y="1994"/>
                </a:lnTo>
                <a:lnTo>
                  <a:pt x="499" y="2200"/>
                </a:lnTo>
                <a:lnTo>
                  <a:pt x="0" y="2200"/>
                </a:lnTo>
                <a:lnTo>
                  <a:pt x="0" y="1819"/>
                </a:lnTo>
                <a:lnTo>
                  <a:pt x="2756" y="1819"/>
                </a:lnTo>
                <a:lnTo>
                  <a:pt x="1623" y="688"/>
                </a:lnTo>
                <a:lnTo>
                  <a:pt x="1893" y="418"/>
                </a:lnTo>
                <a:lnTo>
                  <a:pt x="2245" y="771"/>
                </a:lnTo>
                <a:lnTo>
                  <a:pt x="1952" y="771"/>
                </a:lnTo>
                <a:lnTo>
                  <a:pt x="1952" y="981"/>
                </a:lnTo>
                <a:lnTo>
                  <a:pt x="2607" y="981"/>
                </a:lnTo>
                <a:lnTo>
                  <a:pt x="2607" y="326"/>
                </a:lnTo>
                <a:lnTo>
                  <a:pt x="2397" y="326"/>
                </a:lnTo>
                <a:lnTo>
                  <a:pt x="2397" y="619"/>
                </a:lnTo>
                <a:lnTo>
                  <a:pt x="2044" y="267"/>
                </a:lnTo>
                <a:lnTo>
                  <a:pt x="2314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anose="020F0502020204030204" charset="0"/>
              <a:sym typeface="宋体" panose="02010600030101010101" pitchFamily="2" charset="-122"/>
            </a:endParaRPr>
          </a:p>
        </p:txBody>
      </p:sp>
      <p:sp>
        <p:nvSpPr>
          <p:cNvPr id="3" name="直接连接符 6">
            <a:extLst>
              <a:ext uri="{FF2B5EF4-FFF2-40B4-BE49-F238E27FC236}">
                <a16:creationId xmlns:a16="http://schemas.microsoft.com/office/drawing/2014/main" id="{BF52712C-55B6-4DBF-A737-B157309E46B4}"/>
              </a:ext>
            </a:extLst>
          </p:cNvPr>
          <p:cNvSpPr>
            <a:spLocks noChangeShapeType="1"/>
          </p:cNvSpPr>
          <p:nvPr/>
        </p:nvSpPr>
        <p:spPr bwMode="auto">
          <a:xfrm rot="16200000" flipV="1">
            <a:off x="4627908" y="3390003"/>
            <a:ext cx="2206625" cy="0"/>
          </a:xfrm>
          <a:prstGeom prst="line">
            <a:avLst/>
          </a:prstGeom>
          <a:noFill/>
          <a:ln w="50800" cap="flat" cmpd="sng">
            <a:solidFill>
              <a:schemeClr val="tx1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" name="矩形 7">
            <a:extLst>
              <a:ext uri="{FF2B5EF4-FFF2-40B4-BE49-F238E27FC236}">
                <a16:creationId xmlns:a16="http://schemas.microsoft.com/office/drawing/2014/main" id="{77109280-B65F-4F8A-A8BB-B23F88E970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5917" y="2426390"/>
            <a:ext cx="4752079" cy="1831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b="1" dirty="0">
                <a:solidFill>
                  <a:schemeClr val="bg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ADD YOUR TITLE HERE</a:t>
            </a:r>
            <a:endParaRPr lang="en-US" altLang="zh-CN" b="1" dirty="0">
              <a:solidFill>
                <a:schemeClr val="bg1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Calibri" panose="020F0502020204030204" charset="0"/>
              <a:sym typeface="Calibri" panose="020F0502020204030204" charset="0"/>
            </a:endParaRPr>
          </a:p>
          <a:p>
            <a:pPr algn="r">
              <a:lnSpc>
                <a:spcPct val="150000"/>
              </a:lnSpc>
            </a:pP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 life problem at once. Just for today I will try to live through this day only and not tackle my whole life problem at once.</a:t>
            </a:r>
          </a:p>
          <a:p>
            <a:endParaRPr lang="en-US" altLang="zh-CN" sz="1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id="{C625E649-7954-4073-9349-CDFEDD8E87DC}"/>
              </a:ext>
            </a:extLst>
          </p:cNvPr>
          <p:cNvGrpSpPr/>
          <p:nvPr/>
        </p:nvGrpSpPr>
        <p:grpSpPr>
          <a:xfrm>
            <a:off x="8322021" y="962715"/>
            <a:ext cx="1697037" cy="1420813"/>
            <a:chOff x="8428038" y="869950"/>
            <a:chExt cx="1697037" cy="1420813"/>
          </a:xfrm>
        </p:grpSpPr>
        <p:sp>
          <p:nvSpPr>
            <p:cNvPr id="6" name="任意多边形 18">
              <a:extLst>
                <a:ext uri="{FF2B5EF4-FFF2-40B4-BE49-F238E27FC236}">
                  <a16:creationId xmlns:a16="http://schemas.microsoft.com/office/drawing/2014/main" id="{20CA232B-F2DD-4D9A-B0CA-FF8182A369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28038" y="869950"/>
              <a:ext cx="1635125" cy="1420813"/>
            </a:xfrm>
            <a:custGeom>
              <a:avLst/>
              <a:gdLst>
                <a:gd name="T0" fmla="*/ 213962 w 1635692"/>
                <a:gd name="T1" fmla="*/ 0 h 1421730"/>
                <a:gd name="T2" fmla="*/ 1635692 w 1635692"/>
                <a:gd name="T3" fmla="*/ 0 h 1421730"/>
                <a:gd name="T4" fmla="*/ 1635692 w 1635692"/>
                <a:gd name="T5" fmla="*/ 1421730 h 1421730"/>
                <a:gd name="T6" fmla="*/ 213962 w 1635692"/>
                <a:gd name="T7" fmla="*/ 1421730 h 1421730"/>
                <a:gd name="T8" fmla="*/ 213962 w 1635692"/>
                <a:gd name="T9" fmla="*/ 788847 h 1421730"/>
                <a:gd name="T10" fmla="*/ 0 w 1635692"/>
                <a:gd name="T11" fmla="*/ 838094 h 1421730"/>
                <a:gd name="T12" fmla="*/ 212219 w 1635692"/>
                <a:gd name="T13" fmla="*/ 498974 h 1421730"/>
                <a:gd name="T14" fmla="*/ 213962 w 1635692"/>
                <a:gd name="T15" fmla="*/ 500064 h 142173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635692"/>
                <a:gd name="T25" fmla="*/ 0 h 1421730"/>
                <a:gd name="T26" fmla="*/ 1635692 w 1635692"/>
                <a:gd name="T27" fmla="*/ 1421730 h 142173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635692" h="1421730">
                  <a:moveTo>
                    <a:pt x="213962" y="0"/>
                  </a:moveTo>
                  <a:lnTo>
                    <a:pt x="1635692" y="0"/>
                  </a:lnTo>
                  <a:lnTo>
                    <a:pt x="1635692" y="1421730"/>
                  </a:lnTo>
                  <a:lnTo>
                    <a:pt x="213962" y="1421730"/>
                  </a:lnTo>
                  <a:lnTo>
                    <a:pt x="213962" y="788847"/>
                  </a:lnTo>
                  <a:lnTo>
                    <a:pt x="0" y="838094"/>
                  </a:lnTo>
                  <a:lnTo>
                    <a:pt x="212219" y="498974"/>
                  </a:lnTo>
                  <a:lnTo>
                    <a:pt x="213962" y="500064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 dirty="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" name="矩形 8">
              <a:extLst>
                <a:ext uri="{FF2B5EF4-FFF2-40B4-BE49-F238E27FC236}">
                  <a16:creationId xmlns:a16="http://schemas.microsoft.com/office/drawing/2014/main" id="{1C881415-BCC0-4255-AE87-DF49091569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50300" y="968602"/>
              <a:ext cx="1374775" cy="11772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00" b="1" dirty="0">
                  <a:solidFill>
                    <a:schemeClr val="bg1"/>
                  </a:solidFill>
                  <a:latin typeface="Calibri" panose="020F0502020204030204" charset="0"/>
                  <a:sym typeface="宋体" panose="02010600030101010101" pitchFamily="2" charset="-122"/>
                </a:rPr>
                <a:t>LOREM IPSUM </a:t>
              </a:r>
              <a:r>
                <a:rPr lang="en-US" altLang="zh-CN" sz="1100" b="1" dirty="0">
                  <a:solidFill>
                    <a:schemeClr val="bg1"/>
                  </a:solidFill>
                  <a:latin typeface="Calibri" panose="020F0502020204030204" charset="0"/>
                  <a:cs typeface="Calibri" panose="020F0502020204030204" charset="0"/>
                  <a:sym typeface="Calibri" panose="020F0502020204030204" charset="0"/>
                </a:rPr>
                <a:t>A</a:t>
              </a:r>
              <a:r>
                <a:rPr lang="zh-CN" altLang="en-US" sz="1100" b="1" dirty="0">
                  <a:solidFill>
                    <a:schemeClr val="bg1"/>
                  </a:solidFill>
                  <a:latin typeface="Calibri" panose="020F0502020204030204" charset="0"/>
                  <a:sym typeface="宋体" panose="02010600030101010101" pitchFamily="2" charset="-122"/>
                </a:rPr>
                <a:t> </a:t>
              </a:r>
              <a:endParaRPr lang="en-US" altLang="zh-CN" sz="1100" b="1" dirty="0">
                <a:solidFill>
                  <a:schemeClr val="bg1"/>
                </a:solidFill>
                <a:latin typeface="Calibri" panose="020F0502020204030204" charset="0"/>
                <a:cs typeface="Calibri" panose="020F0502020204030204" charset="0"/>
                <a:sym typeface="Calibri" panose="020F0502020204030204" charset="0"/>
              </a:endParaRPr>
            </a:p>
            <a:p>
              <a:r>
                <a:rPr lang="en-US" altLang="zh-CN" sz="900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Just for today I will try to live through this day only and not tackle my whole life problem at once.</a:t>
              </a:r>
              <a:endParaRPr lang="en-US" altLang="zh-CN" sz="900" dirty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endParaRP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id="{3CB4D9BB-0363-4D2D-9BAA-103D92581241}"/>
              </a:ext>
            </a:extLst>
          </p:cNvPr>
          <p:cNvGrpSpPr/>
          <p:nvPr/>
        </p:nvGrpSpPr>
        <p:grpSpPr>
          <a:xfrm>
            <a:off x="9961908" y="2680390"/>
            <a:ext cx="1712913" cy="1420813"/>
            <a:chOff x="10067925" y="2587625"/>
            <a:chExt cx="1712913" cy="1420813"/>
          </a:xfrm>
        </p:grpSpPr>
        <p:sp>
          <p:nvSpPr>
            <p:cNvPr id="9" name="任意多边形 21">
              <a:extLst>
                <a:ext uri="{FF2B5EF4-FFF2-40B4-BE49-F238E27FC236}">
                  <a16:creationId xmlns:a16="http://schemas.microsoft.com/office/drawing/2014/main" id="{EEFB7DBD-39CA-40EA-B59B-FAFF5D8F0C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67925" y="2587625"/>
              <a:ext cx="1654175" cy="1420813"/>
            </a:xfrm>
            <a:custGeom>
              <a:avLst/>
              <a:gdLst>
                <a:gd name="T0" fmla="*/ 233416 w 1655146"/>
                <a:gd name="T1" fmla="*/ 0 h 1421730"/>
                <a:gd name="T2" fmla="*/ 1655146 w 1655146"/>
                <a:gd name="T3" fmla="*/ 0 h 1421730"/>
                <a:gd name="T4" fmla="*/ 1655146 w 1655146"/>
                <a:gd name="T5" fmla="*/ 1421730 h 1421730"/>
                <a:gd name="T6" fmla="*/ 233416 w 1655146"/>
                <a:gd name="T7" fmla="*/ 1421730 h 1421730"/>
                <a:gd name="T8" fmla="*/ 233416 w 1655146"/>
                <a:gd name="T9" fmla="*/ 803581 h 1421730"/>
                <a:gd name="T10" fmla="*/ 0 w 1655146"/>
                <a:gd name="T11" fmla="*/ 668200 h 1421730"/>
                <a:gd name="T12" fmla="*/ 233416 w 1655146"/>
                <a:gd name="T13" fmla="*/ 532819 h 142173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655146"/>
                <a:gd name="T22" fmla="*/ 0 h 1421730"/>
                <a:gd name="T23" fmla="*/ 1655146 w 1655146"/>
                <a:gd name="T24" fmla="*/ 1421730 h 142173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655146" h="1421730">
                  <a:moveTo>
                    <a:pt x="233416" y="0"/>
                  </a:moveTo>
                  <a:lnTo>
                    <a:pt x="1655146" y="0"/>
                  </a:lnTo>
                  <a:lnTo>
                    <a:pt x="1655146" y="1421730"/>
                  </a:lnTo>
                  <a:lnTo>
                    <a:pt x="233416" y="1421730"/>
                  </a:lnTo>
                  <a:lnTo>
                    <a:pt x="233416" y="803581"/>
                  </a:lnTo>
                  <a:lnTo>
                    <a:pt x="0" y="668200"/>
                  </a:lnTo>
                  <a:lnTo>
                    <a:pt x="233416" y="532819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 dirty="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id="{7F3D48EB-EBA8-4447-A53E-627A339284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06063" y="2740025"/>
              <a:ext cx="1374775" cy="11772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00" b="1" dirty="0">
                  <a:solidFill>
                    <a:schemeClr val="bg1"/>
                  </a:solidFill>
                  <a:latin typeface="Calibri" panose="020F0502020204030204" charset="0"/>
                  <a:sym typeface="宋体" panose="02010600030101010101" pitchFamily="2" charset="-122"/>
                </a:rPr>
                <a:t>LOREM IPSUM </a:t>
              </a:r>
              <a:r>
                <a:rPr lang="en-US" altLang="zh-CN" sz="1100" b="1" dirty="0">
                  <a:solidFill>
                    <a:schemeClr val="bg1"/>
                  </a:solidFill>
                  <a:latin typeface="Calibri" panose="020F0502020204030204" charset="0"/>
                  <a:cs typeface="Calibri" panose="020F0502020204030204" charset="0"/>
                  <a:sym typeface="Calibri" panose="020F0502020204030204" charset="0"/>
                </a:rPr>
                <a:t>A</a:t>
              </a:r>
              <a:r>
                <a:rPr lang="zh-CN" altLang="en-US" sz="1100" b="1" dirty="0">
                  <a:solidFill>
                    <a:schemeClr val="bg1"/>
                  </a:solidFill>
                  <a:latin typeface="Calibri" panose="020F0502020204030204" charset="0"/>
                  <a:sym typeface="宋体" panose="02010600030101010101" pitchFamily="2" charset="-122"/>
                </a:rPr>
                <a:t> </a:t>
              </a:r>
              <a:endParaRPr lang="en-US" altLang="zh-CN" sz="1100" b="1" dirty="0">
                <a:solidFill>
                  <a:schemeClr val="bg1"/>
                </a:solidFill>
                <a:latin typeface="Calibri" panose="020F0502020204030204" charset="0"/>
                <a:cs typeface="Calibri" panose="020F0502020204030204" charset="0"/>
                <a:sym typeface="Calibri" panose="020F0502020204030204" charset="0"/>
              </a:endParaRPr>
            </a:p>
            <a:p>
              <a:r>
                <a:rPr lang="en-US" altLang="zh-CN" sz="900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Just for today I will try to live through this day only and not tackle my whole life problem at once.</a:t>
              </a:r>
              <a:endParaRPr lang="en-US" altLang="zh-CN" sz="900" dirty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endParaRP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2E9DB504-8888-4DC2-A29A-CC3719E4A8DD}"/>
              </a:ext>
            </a:extLst>
          </p:cNvPr>
          <p:cNvGrpSpPr/>
          <p:nvPr/>
        </p:nvGrpSpPr>
        <p:grpSpPr>
          <a:xfrm>
            <a:off x="8322021" y="4328215"/>
            <a:ext cx="1700212" cy="1422400"/>
            <a:chOff x="8428038" y="4235450"/>
            <a:chExt cx="1700212" cy="1422400"/>
          </a:xfrm>
        </p:grpSpPr>
        <p:sp>
          <p:nvSpPr>
            <p:cNvPr id="12" name="任意多边形 22">
              <a:extLst>
                <a:ext uri="{FF2B5EF4-FFF2-40B4-BE49-F238E27FC236}">
                  <a16:creationId xmlns:a16="http://schemas.microsoft.com/office/drawing/2014/main" id="{BA0258AF-F31C-493C-84BE-4BF365B9887C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8428038" y="4235450"/>
              <a:ext cx="1635125" cy="1422400"/>
            </a:xfrm>
            <a:custGeom>
              <a:avLst/>
              <a:gdLst>
                <a:gd name="T0" fmla="*/ 213962 w 1635692"/>
                <a:gd name="T1" fmla="*/ 0 h 1421730"/>
                <a:gd name="T2" fmla="*/ 1635692 w 1635692"/>
                <a:gd name="T3" fmla="*/ 0 h 1421730"/>
                <a:gd name="T4" fmla="*/ 1635692 w 1635692"/>
                <a:gd name="T5" fmla="*/ 1421730 h 1421730"/>
                <a:gd name="T6" fmla="*/ 213962 w 1635692"/>
                <a:gd name="T7" fmla="*/ 1421730 h 1421730"/>
                <a:gd name="T8" fmla="*/ 213962 w 1635692"/>
                <a:gd name="T9" fmla="*/ 788847 h 1421730"/>
                <a:gd name="T10" fmla="*/ 0 w 1635692"/>
                <a:gd name="T11" fmla="*/ 838094 h 1421730"/>
                <a:gd name="T12" fmla="*/ 212219 w 1635692"/>
                <a:gd name="T13" fmla="*/ 498974 h 1421730"/>
                <a:gd name="T14" fmla="*/ 213962 w 1635692"/>
                <a:gd name="T15" fmla="*/ 500064 h 142173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635692"/>
                <a:gd name="T25" fmla="*/ 0 h 1421730"/>
                <a:gd name="T26" fmla="*/ 1635692 w 1635692"/>
                <a:gd name="T27" fmla="*/ 1421730 h 142173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635692" h="1421730">
                  <a:moveTo>
                    <a:pt x="213962" y="0"/>
                  </a:moveTo>
                  <a:lnTo>
                    <a:pt x="1635692" y="0"/>
                  </a:lnTo>
                  <a:lnTo>
                    <a:pt x="1635692" y="1421730"/>
                  </a:lnTo>
                  <a:lnTo>
                    <a:pt x="213962" y="1421730"/>
                  </a:lnTo>
                  <a:lnTo>
                    <a:pt x="213962" y="788847"/>
                  </a:lnTo>
                  <a:lnTo>
                    <a:pt x="0" y="838094"/>
                  </a:lnTo>
                  <a:lnTo>
                    <a:pt x="212219" y="498974"/>
                  </a:lnTo>
                  <a:lnTo>
                    <a:pt x="213962" y="500064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 dirty="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" name="矩形 10">
              <a:extLst>
                <a:ext uri="{FF2B5EF4-FFF2-40B4-BE49-F238E27FC236}">
                  <a16:creationId xmlns:a16="http://schemas.microsoft.com/office/drawing/2014/main" id="{EE400C16-0B3E-4DFF-95B1-59550B4AC1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53475" y="4403725"/>
              <a:ext cx="1374775" cy="11772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00" b="1" dirty="0">
                  <a:solidFill>
                    <a:schemeClr val="bg1"/>
                  </a:solidFill>
                  <a:latin typeface="Calibri" panose="020F0502020204030204" charset="0"/>
                  <a:sym typeface="宋体" panose="02010600030101010101" pitchFamily="2" charset="-122"/>
                </a:rPr>
                <a:t>LOREM IPSUM </a:t>
              </a:r>
              <a:r>
                <a:rPr lang="en-US" altLang="zh-CN" sz="1100" b="1" dirty="0">
                  <a:solidFill>
                    <a:schemeClr val="bg1"/>
                  </a:solidFill>
                  <a:latin typeface="Calibri" panose="020F0502020204030204" charset="0"/>
                  <a:cs typeface="Calibri" panose="020F0502020204030204" charset="0"/>
                  <a:sym typeface="Calibri" panose="020F0502020204030204" charset="0"/>
                </a:rPr>
                <a:t>B</a:t>
              </a:r>
              <a:r>
                <a:rPr lang="zh-CN" altLang="en-US" sz="1100" b="1" dirty="0">
                  <a:solidFill>
                    <a:schemeClr val="bg1"/>
                  </a:solidFill>
                  <a:latin typeface="Calibri" panose="020F0502020204030204" charset="0"/>
                  <a:sym typeface="宋体" panose="02010600030101010101" pitchFamily="2" charset="-122"/>
                </a:rPr>
                <a:t> </a:t>
              </a:r>
              <a:endParaRPr lang="en-US" altLang="zh-CN" sz="1100" b="1" dirty="0">
                <a:solidFill>
                  <a:schemeClr val="bg1"/>
                </a:solidFill>
                <a:latin typeface="Calibri" panose="020F0502020204030204" charset="0"/>
                <a:cs typeface="Calibri" panose="020F0502020204030204" charset="0"/>
                <a:sym typeface="Calibri" panose="020F0502020204030204" charset="0"/>
              </a:endParaRPr>
            </a:p>
            <a:p>
              <a:r>
                <a:rPr lang="en-US" altLang="zh-CN" sz="900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Just for today I will try to live through this day only and not tackle my whole life problem at once.</a:t>
              </a:r>
              <a:endParaRPr lang="en-US" altLang="zh-CN" sz="900" dirty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45462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5BFBEBBA-89AC-4F9C-B5E2-F86F0A9895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57" y="1628189"/>
            <a:ext cx="6056243" cy="4035918"/>
          </a:xfrm>
          <a:prstGeom prst="rect">
            <a:avLst/>
          </a:prstGeom>
        </p:spPr>
      </p:pic>
      <p:sp>
        <p:nvSpPr>
          <p:cNvPr id="3" name="TextBox 17">
            <a:extLst>
              <a:ext uri="{FF2B5EF4-FFF2-40B4-BE49-F238E27FC236}">
                <a16:creationId xmlns:a16="http://schemas.microsoft.com/office/drawing/2014/main" id="{EA96E275-0C93-48FE-AB59-DBC90B9C398F}"/>
              </a:ext>
            </a:extLst>
          </p:cNvPr>
          <p:cNvSpPr txBox="1"/>
          <p:nvPr/>
        </p:nvSpPr>
        <p:spPr>
          <a:xfrm>
            <a:off x="6498386" y="1628189"/>
            <a:ext cx="4741252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fontAlgn="auto">
              <a:defRPr/>
            </a:pPr>
            <a:r>
              <a:rPr lang="en-US" altLang="zh-CN" sz="2400" b="1" spc="300" noProof="1">
                <a:latin typeface="Playfair Display SC"/>
                <a:ea typeface="楷体" panose="02010609060101010101" pitchFamily="49" charset="-122"/>
                <a:cs typeface="微软雅黑 Light" panose="020B0502040204020203" pitchFamily="34" charset="-122"/>
              </a:rPr>
              <a:t>HERE IS YOUR TITLE</a:t>
            </a:r>
          </a:p>
        </p:txBody>
      </p:sp>
      <p:sp>
        <p:nvSpPr>
          <p:cNvPr id="4" name="TextBox 23">
            <a:extLst>
              <a:ext uri="{FF2B5EF4-FFF2-40B4-BE49-F238E27FC236}">
                <a16:creationId xmlns:a16="http://schemas.microsoft.com/office/drawing/2014/main" id="{55162DAC-87A4-4623-87B7-159AA0BD833F}"/>
              </a:ext>
            </a:extLst>
          </p:cNvPr>
          <p:cNvSpPr txBox="1"/>
          <p:nvPr/>
        </p:nvSpPr>
        <p:spPr>
          <a:xfrm>
            <a:off x="6498386" y="2232776"/>
            <a:ext cx="4842904" cy="324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50000"/>
              </a:lnSpc>
            </a:pP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  <a:cs typeface="Ebrima" pitchFamily="2" charset="0"/>
              </a:rPr>
              <a:t>The waves beside them danced; but they  Out-did the sparkling waves in glee: A poet could not but be gay The waves beside them danced; but they  Out-did the sparkling waves in glee: A poet could not but be gay The waves beside them danced; but they  Out-did The waves beside them danced; but they  Out-did the sparkling waves in glee: A poet could not but be gay The waves beside them danced; but they  Out-did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  <a:cs typeface="Ebrim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3980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A3800AAA-1DDB-48F7-85E5-02ACE5DF1409}"/>
              </a:ext>
            </a:extLst>
          </p:cNvPr>
          <p:cNvSpPr txBox="1"/>
          <p:nvPr/>
        </p:nvSpPr>
        <p:spPr>
          <a:xfrm>
            <a:off x="4231877" y="2045728"/>
            <a:ext cx="3623470" cy="1224246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5400" b="1" dirty="0">
                <a:latin typeface="Playfair Display SC"/>
                <a:ea typeface="汉仪PP体简" panose="00020600040101010101" pitchFamily="18" charset="-122"/>
              </a:rPr>
              <a:t>3</a:t>
            </a:r>
            <a:endParaRPr lang="zh-CN" altLang="en-US" sz="5400" b="1" dirty="0">
              <a:latin typeface="Playfair Display SC"/>
              <a:ea typeface="汉仪PP体简" panose="00020600040101010101" pitchFamily="18" charset="-122"/>
            </a:endParaRPr>
          </a:p>
        </p:txBody>
      </p:sp>
      <p:sp>
        <p:nvSpPr>
          <p:cNvPr id="3" name="矩形 23">
            <a:extLst>
              <a:ext uri="{FF2B5EF4-FFF2-40B4-BE49-F238E27FC236}">
                <a16:creationId xmlns:a16="http://schemas.microsoft.com/office/drawing/2014/main" id="{9F2358AE-0B92-4887-9FE9-019D073F56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2487" y="3269974"/>
            <a:ext cx="4727025" cy="70525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b="1" dirty="0">
                <a:latin typeface="Playfair Display SC"/>
                <a:ea typeface="汉仪PP体简" panose="00020600040101010101" pitchFamily="18" charset="-122"/>
              </a:rPr>
              <a:t>THIS IS A ART TEMPLATE ,THE TEMPLATE DESIGN BY . THANK YOU WATCHING THIS ONE.</a:t>
            </a:r>
          </a:p>
        </p:txBody>
      </p:sp>
    </p:spTree>
    <p:extLst>
      <p:ext uri="{BB962C8B-B14F-4D97-AF65-F5344CB8AC3E}">
        <p14:creationId xmlns:p14="http://schemas.microsoft.com/office/powerpoint/2010/main" val="3785391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AA13D8C6-5B98-470A-9660-61316B463C68}"/>
              </a:ext>
            </a:extLst>
          </p:cNvPr>
          <p:cNvSpPr/>
          <p:nvPr/>
        </p:nvSpPr>
        <p:spPr>
          <a:xfrm>
            <a:off x="0" y="2379879"/>
            <a:ext cx="12220202" cy="310763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BFDFFA02-FDC5-40B3-8F41-4837772AED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299523" y="1309186"/>
            <a:ext cx="6361926" cy="4239627"/>
          </a:xfrm>
          <a:prstGeom prst="rect">
            <a:avLst/>
          </a:prstGeom>
        </p:spPr>
      </p:pic>
      <p:sp>
        <p:nvSpPr>
          <p:cNvPr id="4" name="TextBox 17">
            <a:extLst>
              <a:ext uri="{FF2B5EF4-FFF2-40B4-BE49-F238E27FC236}">
                <a16:creationId xmlns:a16="http://schemas.microsoft.com/office/drawing/2014/main" id="{FCF481E6-ED22-4FFE-9187-A83163224ED5}"/>
              </a:ext>
            </a:extLst>
          </p:cNvPr>
          <p:cNvSpPr txBox="1"/>
          <p:nvPr/>
        </p:nvSpPr>
        <p:spPr>
          <a:xfrm>
            <a:off x="5734679" y="1654842"/>
            <a:ext cx="4993858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fontAlgn="auto">
              <a:defRPr/>
            </a:pPr>
            <a:r>
              <a:rPr lang="en-US" altLang="zh-CN" sz="3200" b="1" spc="300" noProof="1">
                <a:latin typeface="Playfair Display SC"/>
                <a:ea typeface="楷体" panose="02010609060101010101" pitchFamily="49" charset="-122"/>
                <a:cs typeface="微软雅黑 Light" panose="020B0502040204020203" pitchFamily="34" charset="-122"/>
              </a:rPr>
              <a:t>HERE IS YOUR TITLE</a:t>
            </a:r>
          </a:p>
        </p:txBody>
      </p:sp>
      <p:sp>
        <p:nvSpPr>
          <p:cNvPr id="5" name="TextBox 23">
            <a:extLst>
              <a:ext uri="{FF2B5EF4-FFF2-40B4-BE49-F238E27FC236}">
                <a16:creationId xmlns:a16="http://schemas.microsoft.com/office/drawing/2014/main" id="{ACF124E0-B94B-434F-B9C3-71C0A9117094}"/>
              </a:ext>
            </a:extLst>
          </p:cNvPr>
          <p:cNvSpPr txBox="1"/>
          <p:nvPr/>
        </p:nvSpPr>
        <p:spPr>
          <a:xfrm>
            <a:off x="5762881" y="2379879"/>
            <a:ext cx="2555069" cy="2980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  <a:cs typeface="Ebrima" pitchFamily="2" charset="0"/>
              </a:rPr>
              <a:t>The waves beside them danced; but they  Out-did the sparkling waves in glee: A poet could not but be gay The waves beside them danced; but they  Out-did the sparkling waves in glee: A poet could not but be gay The waves beside them danced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  <a:cs typeface="Ebrima" pitchFamily="2" charset="0"/>
            </a:endParaRPr>
          </a:p>
        </p:txBody>
      </p:sp>
      <p:sp>
        <p:nvSpPr>
          <p:cNvPr id="6" name="TextBox 23">
            <a:extLst>
              <a:ext uri="{FF2B5EF4-FFF2-40B4-BE49-F238E27FC236}">
                <a16:creationId xmlns:a16="http://schemas.microsoft.com/office/drawing/2014/main" id="{4C038A48-4235-4029-B21A-AE345894CE16}"/>
              </a:ext>
            </a:extLst>
          </p:cNvPr>
          <p:cNvSpPr txBox="1"/>
          <p:nvPr/>
        </p:nvSpPr>
        <p:spPr>
          <a:xfrm>
            <a:off x="8830759" y="2379879"/>
            <a:ext cx="2555069" cy="2980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  <a:cs typeface="Ebrima" pitchFamily="2" charset="0"/>
              </a:rPr>
              <a:t>The waves beside them danced; but they  Out-did the sparkling waves in glee: A poet could not but be gay The waves beside them danced; but they  Out-did the sparkling waves in glee: A poet could not but be gay The waves beside them danced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  <a:cs typeface="Ebrim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287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5">
            <a:extLst>
              <a:ext uri="{FF2B5EF4-FFF2-40B4-BE49-F238E27FC236}">
                <a16:creationId xmlns:a16="http://schemas.microsoft.com/office/drawing/2014/main" id="{88557BC2-6BE2-449A-8E7C-9B6E09B24C2B}"/>
              </a:ext>
            </a:extLst>
          </p:cNvPr>
          <p:cNvSpPr/>
          <p:nvPr/>
        </p:nvSpPr>
        <p:spPr bwMode="auto">
          <a:xfrm>
            <a:off x="4889873" y="2441056"/>
            <a:ext cx="1098400" cy="939026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9599" y="21600"/>
                </a:moveTo>
                <a:cubicBezTo>
                  <a:pt x="0" y="14674"/>
                  <a:pt x="0" y="14674"/>
                  <a:pt x="0" y="14674"/>
                </a:cubicBezTo>
                <a:cubicBezTo>
                  <a:pt x="4517" y="6100"/>
                  <a:pt x="12282" y="577"/>
                  <a:pt x="20894" y="0"/>
                </a:cubicBezTo>
                <a:cubicBezTo>
                  <a:pt x="21599" y="13190"/>
                  <a:pt x="21599" y="13190"/>
                  <a:pt x="21599" y="13190"/>
                </a:cubicBezTo>
                <a:cubicBezTo>
                  <a:pt x="16517" y="13520"/>
                  <a:pt x="12141" y="16818"/>
                  <a:pt x="9599" y="2160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lIns="16756" tIns="16756" rIns="16756" bIns="16756"/>
          <a:lstStyle/>
          <a:p>
            <a:pPr algn="ctr">
              <a:lnSpc>
                <a:spcPct val="120000"/>
              </a:lnSpc>
            </a:pPr>
            <a:endParaRPr lang="en-US"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3" name="AutoShape 6">
            <a:extLst>
              <a:ext uri="{FF2B5EF4-FFF2-40B4-BE49-F238E27FC236}">
                <a16:creationId xmlns:a16="http://schemas.microsoft.com/office/drawing/2014/main" id="{AF70200F-CF04-44DA-9E86-132208461714}"/>
              </a:ext>
            </a:extLst>
          </p:cNvPr>
          <p:cNvSpPr/>
          <p:nvPr/>
        </p:nvSpPr>
        <p:spPr bwMode="auto">
          <a:xfrm>
            <a:off x="6719942" y="3162147"/>
            <a:ext cx="662016" cy="1240326"/>
          </a:xfrm>
          <a:custGeom>
            <a:avLst/>
            <a:gdLst>
              <a:gd name="T0" fmla="*/ 10026 w 20053"/>
              <a:gd name="T1" fmla="*/ 10800 h 21600"/>
              <a:gd name="T2" fmla="*/ 10026 w 20053"/>
              <a:gd name="T3" fmla="*/ 10800 h 21600"/>
              <a:gd name="T4" fmla="*/ 10026 w 20053"/>
              <a:gd name="T5" fmla="*/ 10800 h 21600"/>
              <a:gd name="T6" fmla="*/ 10026 w 20053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053" h="21600">
                <a:moveTo>
                  <a:pt x="0" y="4619"/>
                </a:moveTo>
                <a:cubicBezTo>
                  <a:pt x="15413" y="0"/>
                  <a:pt x="15413" y="0"/>
                  <a:pt x="15413" y="0"/>
                </a:cubicBezTo>
                <a:cubicBezTo>
                  <a:pt x="21599" y="6742"/>
                  <a:pt x="21599" y="14857"/>
                  <a:pt x="15413" y="21599"/>
                </a:cubicBezTo>
                <a:cubicBezTo>
                  <a:pt x="0" y="16980"/>
                  <a:pt x="0" y="16980"/>
                  <a:pt x="0" y="16980"/>
                </a:cubicBezTo>
                <a:cubicBezTo>
                  <a:pt x="1736" y="15169"/>
                  <a:pt x="2605" y="13047"/>
                  <a:pt x="2605" y="10800"/>
                </a:cubicBezTo>
                <a:cubicBezTo>
                  <a:pt x="2605" y="8552"/>
                  <a:pt x="1736" y="6492"/>
                  <a:pt x="0" y="4619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txBody>
          <a:bodyPr lIns="16756" tIns="16756" rIns="16756" bIns="16756"/>
          <a:lstStyle/>
          <a:p>
            <a:pPr algn="ctr" defTabSz="334645">
              <a:lnSpc>
                <a:spcPct val="120000"/>
              </a:lnSpc>
              <a:defRPr/>
            </a:pPr>
            <a:endParaRPr lang="es-ES" sz="7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" name="AutoShape 7">
            <a:extLst>
              <a:ext uri="{FF2B5EF4-FFF2-40B4-BE49-F238E27FC236}">
                <a16:creationId xmlns:a16="http://schemas.microsoft.com/office/drawing/2014/main" id="{E4F9D673-94A4-451D-8DA2-D874DE27DE00}"/>
              </a:ext>
            </a:extLst>
          </p:cNvPr>
          <p:cNvSpPr/>
          <p:nvPr/>
        </p:nvSpPr>
        <p:spPr bwMode="auto">
          <a:xfrm>
            <a:off x="6076977" y="2457730"/>
            <a:ext cx="1101376" cy="9324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13292"/>
                </a:moveTo>
                <a:cubicBezTo>
                  <a:pt x="562" y="0"/>
                  <a:pt x="562" y="0"/>
                  <a:pt x="562" y="0"/>
                </a:cubicBezTo>
                <a:cubicBezTo>
                  <a:pt x="9216" y="498"/>
                  <a:pt x="17026" y="5981"/>
                  <a:pt x="21600" y="14538"/>
                </a:cubicBezTo>
                <a:cubicBezTo>
                  <a:pt x="12031" y="21600"/>
                  <a:pt x="12031" y="21600"/>
                  <a:pt x="12031" y="21600"/>
                </a:cubicBezTo>
                <a:cubicBezTo>
                  <a:pt x="9498" y="16864"/>
                  <a:pt x="5065" y="13624"/>
                  <a:pt x="0" y="13292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txBody>
          <a:bodyPr lIns="16756" tIns="16756" rIns="16756" bIns="16756"/>
          <a:lstStyle/>
          <a:p>
            <a:pPr algn="ctr" defTabSz="334645">
              <a:lnSpc>
                <a:spcPct val="120000"/>
              </a:lnSpc>
              <a:defRPr/>
            </a:pPr>
            <a:endParaRPr lang="es-ES" sz="7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5" name="AutoShape 8">
            <a:extLst>
              <a:ext uri="{FF2B5EF4-FFF2-40B4-BE49-F238E27FC236}">
                <a16:creationId xmlns:a16="http://schemas.microsoft.com/office/drawing/2014/main" id="{514AAFFE-FCEA-4DB3-A12C-1897127D4AA6}"/>
              </a:ext>
            </a:extLst>
          </p:cNvPr>
          <p:cNvSpPr/>
          <p:nvPr/>
        </p:nvSpPr>
        <p:spPr bwMode="auto">
          <a:xfrm>
            <a:off x="4691029" y="3176438"/>
            <a:ext cx="664993" cy="1240326"/>
          </a:xfrm>
          <a:custGeom>
            <a:avLst/>
            <a:gdLst>
              <a:gd name="T0" fmla="*/ 2147483647 w 20023"/>
              <a:gd name="T1" fmla="*/ 2147483647 h 21600"/>
              <a:gd name="T2" fmla="*/ 2147483647 w 20023"/>
              <a:gd name="T3" fmla="*/ 2147483647 h 21600"/>
              <a:gd name="T4" fmla="*/ 2147483647 w 20023"/>
              <a:gd name="T5" fmla="*/ 2147483647 h 21600"/>
              <a:gd name="T6" fmla="*/ 2147483647 w 20023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0023" h="21600">
                <a:moveTo>
                  <a:pt x="20023" y="16855"/>
                </a:moveTo>
                <a:cubicBezTo>
                  <a:pt x="4794" y="21599"/>
                  <a:pt x="4794" y="21599"/>
                  <a:pt x="4794" y="21599"/>
                </a:cubicBezTo>
                <a:cubicBezTo>
                  <a:pt x="-1470" y="14857"/>
                  <a:pt x="-1577" y="6804"/>
                  <a:pt x="4363" y="0"/>
                </a:cubicBezTo>
                <a:cubicBezTo>
                  <a:pt x="19806" y="4494"/>
                  <a:pt x="19806" y="4494"/>
                  <a:pt x="19806" y="4494"/>
                </a:cubicBezTo>
                <a:cubicBezTo>
                  <a:pt x="18187" y="6305"/>
                  <a:pt x="17323" y="8365"/>
                  <a:pt x="17323" y="10550"/>
                </a:cubicBezTo>
                <a:cubicBezTo>
                  <a:pt x="17323" y="12860"/>
                  <a:pt x="18295" y="14982"/>
                  <a:pt x="20023" y="16855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lIns="16756" tIns="16756" rIns="16756" bIns="16756"/>
          <a:lstStyle/>
          <a:p>
            <a:pPr algn="ctr">
              <a:lnSpc>
                <a:spcPct val="120000"/>
              </a:lnSpc>
            </a:pPr>
            <a:endParaRPr lang="en-US"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6" name="AutoShape 10">
            <a:extLst>
              <a:ext uri="{FF2B5EF4-FFF2-40B4-BE49-F238E27FC236}">
                <a16:creationId xmlns:a16="http://schemas.microsoft.com/office/drawing/2014/main" id="{5B083620-8289-4D50-BEA9-23D622D05A39}"/>
              </a:ext>
            </a:extLst>
          </p:cNvPr>
          <p:cNvSpPr/>
          <p:nvPr/>
        </p:nvSpPr>
        <p:spPr bwMode="auto">
          <a:xfrm>
            <a:off x="5238146" y="2775106"/>
            <a:ext cx="600101" cy="2286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/>
          <a:p>
            <a:pPr algn="ctr">
              <a:lnSpc>
                <a:spcPct val="120000"/>
              </a:lnSpc>
              <a:defRPr/>
            </a:pPr>
            <a:r>
              <a:rPr lang="es-ES" sz="16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Lato Regular"/>
                <a:sym typeface="Arial" panose="020B0604020202020204" pitchFamily="34" charset="0"/>
              </a:rPr>
              <a:t>25%</a:t>
            </a:r>
          </a:p>
        </p:txBody>
      </p:sp>
      <p:sp>
        <p:nvSpPr>
          <p:cNvPr id="7" name="AutoShape 11">
            <a:extLst>
              <a:ext uri="{FF2B5EF4-FFF2-40B4-BE49-F238E27FC236}">
                <a16:creationId xmlns:a16="http://schemas.microsoft.com/office/drawing/2014/main" id="{7904DF5F-FB8D-44D0-BB73-46A20DC20624}"/>
              </a:ext>
            </a:extLst>
          </p:cNvPr>
          <p:cNvSpPr/>
          <p:nvPr/>
        </p:nvSpPr>
        <p:spPr bwMode="auto">
          <a:xfrm>
            <a:off x="6282369" y="2776892"/>
            <a:ext cx="600101" cy="2286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/>
          <a:p>
            <a:pPr algn="ctr">
              <a:lnSpc>
                <a:spcPct val="120000"/>
              </a:lnSpc>
              <a:defRPr/>
            </a:pPr>
            <a:r>
              <a:rPr lang="es-ES" sz="16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Lato Regular"/>
                <a:sym typeface="Arial" panose="020B0604020202020204" pitchFamily="34" charset="0"/>
              </a:rPr>
              <a:t>29%</a:t>
            </a:r>
          </a:p>
        </p:txBody>
      </p:sp>
      <p:sp>
        <p:nvSpPr>
          <p:cNvPr id="8" name="AutoShape 12">
            <a:extLst>
              <a:ext uri="{FF2B5EF4-FFF2-40B4-BE49-F238E27FC236}">
                <a16:creationId xmlns:a16="http://schemas.microsoft.com/office/drawing/2014/main" id="{A0C7C316-7E65-4DC1-B4FE-7BBB71C56623}"/>
              </a:ext>
            </a:extLst>
          </p:cNvPr>
          <p:cNvSpPr/>
          <p:nvPr/>
        </p:nvSpPr>
        <p:spPr bwMode="auto">
          <a:xfrm>
            <a:off x="6790788" y="3682574"/>
            <a:ext cx="599506" cy="2286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/>
          <a:p>
            <a:pPr algn="ctr">
              <a:lnSpc>
                <a:spcPct val="120000"/>
              </a:lnSpc>
              <a:defRPr/>
            </a:pPr>
            <a:r>
              <a:rPr lang="es-ES" sz="16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Lato Regular"/>
                <a:sym typeface="Arial" panose="020B0604020202020204" pitchFamily="34" charset="0"/>
              </a:rPr>
              <a:t>17%</a:t>
            </a:r>
          </a:p>
        </p:txBody>
      </p:sp>
      <p:sp>
        <p:nvSpPr>
          <p:cNvPr id="9" name="AutoShape 13">
            <a:extLst>
              <a:ext uri="{FF2B5EF4-FFF2-40B4-BE49-F238E27FC236}">
                <a16:creationId xmlns:a16="http://schemas.microsoft.com/office/drawing/2014/main" id="{AD454871-5846-477B-A939-AC1EE82558F2}"/>
              </a:ext>
            </a:extLst>
          </p:cNvPr>
          <p:cNvSpPr/>
          <p:nvPr/>
        </p:nvSpPr>
        <p:spPr bwMode="auto">
          <a:xfrm>
            <a:off x="4691029" y="3666496"/>
            <a:ext cx="599506" cy="2286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/>
          <a:p>
            <a:pPr algn="ctr">
              <a:lnSpc>
                <a:spcPct val="120000"/>
              </a:lnSpc>
              <a:defRPr/>
            </a:pPr>
            <a:r>
              <a:rPr lang="es-ES" sz="16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Lato Regular"/>
                <a:sym typeface="Arial" panose="020B0604020202020204" pitchFamily="34" charset="0"/>
              </a:rPr>
              <a:t>73%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E64D7D29-C62C-4E38-AD00-81930012176F}"/>
              </a:ext>
            </a:extLst>
          </p:cNvPr>
          <p:cNvSpPr txBox="1"/>
          <p:nvPr/>
        </p:nvSpPr>
        <p:spPr>
          <a:xfrm>
            <a:off x="1912898" y="2009526"/>
            <a:ext cx="1886585" cy="254635"/>
          </a:xfrm>
          <a:prstGeom prst="rect">
            <a:avLst/>
          </a:prstGeom>
        </p:spPr>
        <p:txBody>
          <a:bodyPr vert="horz" lIns="0" tIns="72210" rIns="0" bIns="72210" anchor="ctr"/>
          <a:lstStyle>
            <a:lvl1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5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defTabSz="79629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20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Arial" panose="020B0604020202020204" pitchFamily="34" charset="0"/>
              </a:rPr>
              <a:t>ADD YOUR TITLE </a:t>
            </a:r>
            <a:endParaRPr lang="es-ES_tradnl" sz="1100" b="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407CFB56-048D-478D-989C-B5AAC3B91E44}"/>
              </a:ext>
            </a:extLst>
          </p:cNvPr>
          <p:cNvSpPr txBox="1"/>
          <p:nvPr/>
        </p:nvSpPr>
        <p:spPr>
          <a:xfrm>
            <a:off x="780114" y="2277413"/>
            <a:ext cx="3019370" cy="949325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ts val="15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 life problem at once.</a:t>
            </a:r>
            <a:endParaRPr lang="en-US" altLang="zh-CN" sz="12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72EDD357-24D2-455E-B53A-566D24B7B716}"/>
              </a:ext>
            </a:extLst>
          </p:cNvPr>
          <p:cNvSpPr>
            <a:spLocks noChangeAspect="1"/>
          </p:cNvSpPr>
          <p:nvPr/>
        </p:nvSpPr>
        <p:spPr>
          <a:xfrm>
            <a:off x="4148844" y="2264208"/>
            <a:ext cx="540022" cy="540651"/>
          </a:xfrm>
          <a:prstGeom prst="roundRect">
            <a:avLst>
              <a:gd name="adj" fmla="val 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3560" tIns="31780" rIns="63560" bIns="31780" rtlCol="0" anchor="ctr"/>
          <a:lstStyle/>
          <a:p>
            <a:pPr algn="ctr">
              <a:lnSpc>
                <a:spcPct val="120000"/>
              </a:lnSpc>
            </a:pPr>
            <a:endParaRPr lang="en-US" sz="90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FEE37C48-6131-4841-B364-85CA6051C1DC}"/>
              </a:ext>
            </a:extLst>
          </p:cNvPr>
          <p:cNvSpPr txBox="1"/>
          <p:nvPr/>
        </p:nvSpPr>
        <p:spPr>
          <a:xfrm>
            <a:off x="4200398" y="2332691"/>
            <a:ext cx="437148" cy="360827"/>
          </a:xfrm>
          <a:prstGeom prst="rect">
            <a:avLst/>
          </a:prstGeom>
        </p:spPr>
        <p:txBody>
          <a:bodyPr vert="horz" lIns="0" tIns="72210" rIns="0" bIns="72210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110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800" dirty="0"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1556203-FC75-4F81-B104-FF12F0F2C267}"/>
              </a:ext>
            </a:extLst>
          </p:cNvPr>
          <p:cNvSpPr txBox="1"/>
          <p:nvPr/>
        </p:nvSpPr>
        <p:spPr>
          <a:xfrm>
            <a:off x="8356558" y="2009526"/>
            <a:ext cx="1894840" cy="254635"/>
          </a:xfrm>
          <a:prstGeom prst="rect">
            <a:avLst/>
          </a:prstGeom>
        </p:spPr>
        <p:txBody>
          <a:bodyPr vert="horz" lIns="0" tIns="72210" rIns="0" bIns="72210" anchor="ctr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5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79629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20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ADD YOUR TITLE </a:t>
            </a:r>
            <a:endParaRPr lang="es-ES_tradnl" altLang="zh-CN" sz="1100" b="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E2F46EBB-BA2F-4129-A19E-BCF0AC8CBC82}"/>
              </a:ext>
            </a:extLst>
          </p:cNvPr>
          <p:cNvSpPr txBox="1"/>
          <p:nvPr/>
        </p:nvSpPr>
        <p:spPr>
          <a:xfrm>
            <a:off x="8356558" y="2277413"/>
            <a:ext cx="3192785" cy="85725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ts val="15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 life problem at once.</a:t>
            </a:r>
            <a:endParaRPr lang="en-US" altLang="zh-CN" sz="12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6" name="Rounded Rectangle 23">
            <a:extLst>
              <a:ext uri="{FF2B5EF4-FFF2-40B4-BE49-F238E27FC236}">
                <a16:creationId xmlns:a16="http://schemas.microsoft.com/office/drawing/2014/main" id="{E6C31530-DC10-4E88-B96D-9DD338CEA205}"/>
              </a:ext>
            </a:extLst>
          </p:cNvPr>
          <p:cNvSpPr>
            <a:spLocks noChangeAspect="1"/>
          </p:cNvSpPr>
          <p:nvPr/>
        </p:nvSpPr>
        <p:spPr>
          <a:xfrm>
            <a:off x="7472919" y="2264208"/>
            <a:ext cx="540022" cy="540651"/>
          </a:xfrm>
          <a:prstGeom prst="roundRect">
            <a:avLst>
              <a:gd name="adj" fmla="val 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3560" tIns="31780" rIns="63560" bIns="31780" rtlCol="0" anchor="ctr"/>
          <a:lstStyle/>
          <a:p>
            <a:pPr algn="ctr">
              <a:lnSpc>
                <a:spcPct val="120000"/>
              </a:lnSpc>
            </a:pPr>
            <a:endParaRPr lang="en-US" sz="90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3ACD40CA-FB5A-4518-8499-C04CC47B4D45}"/>
              </a:ext>
            </a:extLst>
          </p:cNvPr>
          <p:cNvSpPr txBox="1"/>
          <p:nvPr/>
        </p:nvSpPr>
        <p:spPr>
          <a:xfrm>
            <a:off x="7516218" y="2332691"/>
            <a:ext cx="437148" cy="360827"/>
          </a:xfrm>
          <a:prstGeom prst="rect">
            <a:avLst/>
          </a:prstGeom>
        </p:spPr>
        <p:txBody>
          <a:bodyPr vert="horz" lIns="0" tIns="72210" rIns="0" bIns="72210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110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800" dirty="0"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18" name="Text Placeholder 7">
            <a:extLst>
              <a:ext uri="{FF2B5EF4-FFF2-40B4-BE49-F238E27FC236}">
                <a16:creationId xmlns:a16="http://schemas.microsoft.com/office/drawing/2014/main" id="{6A228B12-F902-4F42-A16A-87A0D32B687A}"/>
              </a:ext>
            </a:extLst>
          </p:cNvPr>
          <p:cNvSpPr txBox="1"/>
          <p:nvPr/>
        </p:nvSpPr>
        <p:spPr>
          <a:xfrm>
            <a:off x="1867178" y="4125346"/>
            <a:ext cx="1932305" cy="307340"/>
          </a:xfrm>
          <a:prstGeom prst="rect">
            <a:avLst/>
          </a:prstGeom>
        </p:spPr>
        <p:txBody>
          <a:bodyPr vert="horz" lIns="0" tIns="72210" rIns="0" bIns="72210" anchor="ctr"/>
          <a:lstStyle>
            <a:lvl1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5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79629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20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ADD YOUR TITLE </a:t>
            </a:r>
            <a:endParaRPr lang="es-ES_tradnl" altLang="zh-CN" sz="1100" b="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  <a:p>
            <a:pPr fontAlgn="auto">
              <a:lnSpc>
                <a:spcPct val="120000"/>
              </a:lnSpc>
            </a:pPr>
            <a:endParaRPr lang="es-ES_tradnl" sz="1100" b="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2D474A49-5BEA-4F02-A47A-458D14C7AB7C}"/>
              </a:ext>
            </a:extLst>
          </p:cNvPr>
          <p:cNvSpPr txBox="1"/>
          <p:nvPr/>
        </p:nvSpPr>
        <p:spPr>
          <a:xfrm>
            <a:off x="729142" y="4345608"/>
            <a:ext cx="3070342" cy="903605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50000"/>
              </a:lnSpc>
              <a:spcBef>
                <a:spcPts val="15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 life problem at once.</a:t>
            </a:r>
            <a:endParaRPr lang="en-US" altLang="zh-CN" sz="12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20" name="Rounded Rectangle 27">
            <a:extLst>
              <a:ext uri="{FF2B5EF4-FFF2-40B4-BE49-F238E27FC236}">
                <a16:creationId xmlns:a16="http://schemas.microsoft.com/office/drawing/2014/main" id="{A254AD15-23C0-4AA2-9C57-3A8FBF0E0DDD}"/>
              </a:ext>
            </a:extLst>
          </p:cNvPr>
          <p:cNvSpPr>
            <a:spLocks noChangeAspect="1"/>
          </p:cNvSpPr>
          <p:nvPr/>
        </p:nvSpPr>
        <p:spPr>
          <a:xfrm>
            <a:off x="4149066" y="4363909"/>
            <a:ext cx="540022" cy="540651"/>
          </a:xfrm>
          <a:prstGeom prst="roundRect">
            <a:avLst>
              <a:gd name="adj" fmla="val 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3560" tIns="31780" rIns="63560" bIns="31780" rtlCol="0" anchor="ctr"/>
          <a:lstStyle/>
          <a:p>
            <a:pPr algn="ctr">
              <a:lnSpc>
                <a:spcPct val="120000"/>
              </a:lnSpc>
            </a:pPr>
            <a:endParaRPr lang="en-US" sz="90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DCC48744-F7B0-43FE-B495-7D2DB604BE49}"/>
              </a:ext>
            </a:extLst>
          </p:cNvPr>
          <p:cNvSpPr txBox="1"/>
          <p:nvPr/>
        </p:nvSpPr>
        <p:spPr>
          <a:xfrm>
            <a:off x="4200621" y="4432393"/>
            <a:ext cx="437148" cy="360827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vert="horz" lIns="0" tIns="72210" rIns="0" bIns="72210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110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800" dirty="0"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22" name="Text Placeholder 7">
            <a:extLst>
              <a:ext uri="{FF2B5EF4-FFF2-40B4-BE49-F238E27FC236}">
                <a16:creationId xmlns:a16="http://schemas.microsoft.com/office/drawing/2014/main" id="{3C8EE6CB-358B-436F-9024-C0495DFE691E}"/>
              </a:ext>
            </a:extLst>
          </p:cNvPr>
          <p:cNvSpPr txBox="1"/>
          <p:nvPr/>
        </p:nvSpPr>
        <p:spPr>
          <a:xfrm>
            <a:off x="8265118" y="4109471"/>
            <a:ext cx="1895475" cy="254635"/>
          </a:xfrm>
          <a:prstGeom prst="rect">
            <a:avLst/>
          </a:prstGeom>
        </p:spPr>
        <p:txBody>
          <a:bodyPr vert="horz" lIns="0" tIns="72210" rIns="0" bIns="72210" anchor="ctr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5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79629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20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ADD YOUR TITLE </a:t>
            </a:r>
            <a:endParaRPr lang="es-ES_tradnl" altLang="zh-CN" sz="1100" b="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311417D3-A516-4900-83D3-009127F9E83F}"/>
              </a:ext>
            </a:extLst>
          </p:cNvPr>
          <p:cNvSpPr txBox="1"/>
          <p:nvPr/>
        </p:nvSpPr>
        <p:spPr>
          <a:xfrm>
            <a:off x="8265118" y="4377358"/>
            <a:ext cx="3192068" cy="90170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ts val="15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 life problem at once.</a:t>
            </a:r>
            <a:endParaRPr lang="en-US" altLang="zh-CN" sz="12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24" name="Rounded Rectangle 16">
            <a:extLst>
              <a:ext uri="{FF2B5EF4-FFF2-40B4-BE49-F238E27FC236}">
                <a16:creationId xmlns:a16="http://schemas.microsoft.com/office/drawing/2014/main" id="{D1C6395A-4657-4E0D-97B8-AE1A0A03BC22}"/>
              </a:ext>
            </a:extLst>
          </p:cNvPr>
          <p:cNvSpPr>
            <a:spLocks noChangeAspect="1"/>
          </p:cNvSpPr>
          <p:nvPr/>
        </p:nvSpPr>
        <p:spPr>
          <a:xfrm>
            <a:off x="7472919" y="4363909"/>
            <a:ext cx="540022" cy="540651"/>
          </a:xfrm>
          <a:prstGeom prst="roundRect">
            <a:avLst>
              <a:gd name="adj" fmla="val 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3560" tIns="31780" rIns="63560" bIns="31780" rtlCol="0" anchor="ctr"/>
          <a:lstStyle/>
          <a:p>
            <a:pPr algn="ctr">
              <a:lnSpc>
                <a:spcPct val="120000"/>
              </a:lnSpc>
            </a:pPr>
            <a:endParaRPr lang="en-US" sz="90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25" name="Text Placeholder 7">
            <a:extLst>
              <a:ext uri="{FF2B5EF4-FFF2-40B4-BE49-F238E27FC236}">
                <a16:creationId xmlns:a16="http://schemas.microsoft.com/office/drawing/2014/main" id="{4A0C1E90-93DF-4F1F-8926-290739903DE3}"/>
              </a:ext>
            </a:extLst>
          </p:cNvPr>
          <p:cNvSpPr txBox="1"/>
          <p:nvPr/>
        </p:nvSpPr>
        <p:spPr>
          <a:xfrm>
            <a:off x="7516218" y="4432393"/>
            <a:ext cx="437148" cy="360827"/>
          </a:xfrm>
          <a:prstGeom prst="rect">
            <a:avLst/>
          </a:prstGeom>
        </p:spPr>
        <p:txBody>
          <a:bodyPr vert="horz" lIns="0" tIns="72210" rIns="0" bIns="72210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110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800" dirty="0"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04</a:t>
            </a:r>
          </a:p>
        </p:txBody>
      </p:sp>
    </p:spTree>
    <p:extLst>
      <p:ext uri="{BB962C8B-B14F-4D97-AF65-F5344CB8AC3E}">
        <p14:creationId xmlns:p14="http://schemas.microsoft.com/office/powerpoint/2010/main" val="3387650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8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4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6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2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5" grpId="0" bldLvl="0" animBg="1"/>
      <p:bldP spid="6" grpId="0" bldLvl="0" animBg="1" autoUpdateAnimBg="0"/>
      <p:bldP spid="7" grpId="0" bldLvl="0" animBg="1" autoUpdateAnimBg="0"/>
      <p:bldP spid="8" grpId="0" bldLvl="0" animBg="1" autoUpdateAnimBg="0"/>
      <p:bldP spid="9" grpId="0" bldLvl="0" animBg="1" autoUpdateAnimBg="0"/>
      <p:bldP spid="10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" grpId="0" bldLvl="0" animBg="1"/>
      <p:bldP spid="1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6" grpId="0" bldLvl="0" animBg="1"/>
      <p:bldP spid="1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 bldLvl="0" animBg="1"/>
      <p:bldP spid="21" grpId="0" build="p" animBg="1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4" grpId="0" bldLvl="0" animBg="1"/>
      <p:bldP spid="2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90738447-5DD7-45A4-B7AE-9384DB09903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04"/>
          <a:stretch/>
        </p:blipFill>
        <p:spPr>
          <a:xfrm>
            <a:off x="0" y="1004615"/>
            <a:ext cx="5343553" cy="4768915"/>
          </a:xfrm>
          <a:prstGeom prst="rect">
            <a:avLst/>
          </a:prstGeom>
        </p:spPr>
      </p:pic>
      <p:sp>
        <p:nvSpPr>
          <p:cNvPr id="3" name="TextBox 17">
            <a:extLst>
              <a:ext uri="{FF2B5EF4-FFF2-40B4-BE49-F238E27FC236}">
                <a16:creationId xmlns:a16="http://schemas.microsoft.com/office/drawing/2014/main" id="{FD10E4AF-3938-4722-9951-3E13ECB9AA24}"/>
              </a:ext>
            </a:extLst>
          </p:cNvPr>
          <p:cNvSpPr txBox="1"/>
          <p:nvPr/>
        </p:nvSpPr>
        <p:spPr>
          <a:xfrm>
            <a:off x="5897218" y="734539"/>
            <a:ext cx="2888975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fontAlgn="auto">
              <a:defRPr/>
            </a:pPr>
            <a:r>
              <a:rPr lang="en-US" altLang="zh-CN" sz="3200" b="1" spc="300" noProof="1">
                <a:latin typeface="Playfair Display SC"/>
                <a:ea typeface="楷体" panose="02010609060101010101" pitchFamily="49" charset="-122"/>
                <a:cs typeface="微软雅黑 Light" panose="020B0502040204020203" pitchFamily="34" charset="-122"/>
              </a:rPr>
              <a:t>HERE IS YOUR TITLE HERE</a:t>
            </a:r>
          </a:p>
        </p:txBody>
      </p:sp>
      <p:sp>
        <p:nvSpPr>
          <p:cNvPr id="4" name="TextBox 23">
            <a:extLst>
              <a:ext uri="{FF2B5EF4-FFF2-40B4-BE49-F238E27FC236}">
                <a16:creationId xmlns:a16="http://schemas.microsoft.com/office/drawing/2014/main" id="{8CC8D989-F7C1-4CA4-B4E9-6CC91D7AB9ED}"/>
              </a:ext>
            </a:extLst>
          </p:cNvPr>
          <p:cNvSpPr txBox="1"/>
          <p:nvPr/>
        </p:nvSpPr>
        <p:spPr>
          <a:xfrm>
            <a:off x="5999209" y="2582495"/>
            <a:ext cx="2555069" cy="2980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  <a:cs typeface="Ebrima" pitchFamily="2" charset="0"/>
              </a:rPr>
              <a:t>The waves beside them danced; but they  Out-did the sparkling waves in glee: A poet could not but be gay The waves beside them danced; but they  Out-did the sparkling waves in glee: A poet could not but be gay The waves beside them danced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  <a:cs typeface="Ebrima" pitchFamily="2" charset="0"/>
            </a:endParaRPr>
          </a:p>
        </p:txBody>
      </p:sp>
      <p:sp>
        <p:nvSpPr>
          <p:cNvPr id="5" name="TextBox 23">
            <a:extLst>
              <a:ext uri="{FF2B5EF4-FFF2-40B4-BE49-F238E27FC236}">
                <a16:creationId xmlns:a16="http://schemas.microsoft.com/office/drawing/2014/main" id="{678EDB9F-4755-4424-AF3F-00C747C50FA0}"/>
              </a:ext>
            </a:extLst>
          </p:cNvPr>
          <p:cNvSpPr txBox="1"/>
          <p:nvPr/>
        </p:nvSpPr>
        <p:spPr>
          <a:xfrm>
            <a:off x="9067087" y="2582495"/>
            <a:ext cx="2555069" cy="2980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  <a:cs typeface="Ebrima" pitchFamily="2" charset="0"/>
              </a:rPr>
              <a:t>The waves beside them danced; but they  Out-did the sparkling waves in glee: A poet could not but be gay The waves beside them danced; but they  Out-did the sparkling waves in glee: A poet could not but be gay The waves beside them danced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  <a:cs typeface="Ebrim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8806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A3800AAA-1DDB-48F7-85E5-02ACE5DF1409}"/>
              </a:ext>
            </a:extLst>
          </p:cNvPr>
          <p:cNvSpPr txBox="1"/>
          <p:nvPr/>
        </p:nvSpPr>
        <p:spPr>
          <a:xfrm>
            <a:off x="4231877" y="2045728"/>
            <a:ext cx="3623470" cy="1224246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5400" b="1" dirty="0">
                <a:latin typeface="Playfair Display SC"/>
                <a:ea typeface="汉仪PP体简" panose="00020600040101010101" pitchFamily="18" charset="-122"/>
              </a:rPr>
              <a:t>4</a:t>
            </a:r>
            <a:endParaRPr lang="zh-CN" altLang="en-US" sz="5400" b="1" dirty="0">
              <a:latin typeface="Playfair Display SC"/>
              <a:ea typeface="汉仪PP体简" panose="00020600040101010101" pitchFamily="18" charset="-122"/>
            </a:endParaRPr>
          </a:p>
        </p:txBody>
      </p:sp>
      <p:sp>
        <p:nvSpPr>
          <p:cNvPr id="3" name="矩形 23">
            <a:extLst>
              <a:ext uri="{FF2B5EF4-FFF2-40B4-BE49-F238E27FC236}">
                <a16:creationId xmlns:a16="http://schemas.microsoft.com/office/drawing/2014/main" id="{9F2358AE-0B92-4887-9FE9-019D073F56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2487" y="3269974"/>
            <a:ext cx="4727025" cy="70525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b="1" dirty="0">
                <a:latin typeface="Playfair Display SC"/>
                <a:ea typeface="汉仪PP体简" panose="00020600040101010101" pitchFamily="18" charset="-122"/>
              </a:rPr>
              <a:t>THIS IS A ART TEMPLATE ,THE TEMPLATE DESIGN BY . THANK YOU WATCHING THIS ONE.</a:t>
            </a:r>
          </a:p>
        </p:txBody>
      </p:sp>
    </p:spTree>
    <p:extLst>
      <p:ext uri="{BB962C8B-B14F-4D97-AF65-F5344CB8AC3E}">
        <p14:creationId xmlns:p14="http://schemas.microsoft.com/office/powerpoint/2010/main" val="2007904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7">
            <a:extLst>
              <a:ext uri="{FF2B5EF4-FFF2-40B4-BE49-F238E27FC236}">
                <a16:creationId xmlns:a16="http://schemas.microsoft.com/office/drawing/2014/main" id="{78D01A88-10D3-4E50-90AE-E96BDF33328E}"/>
              </a:ext>
            </a:extLst>
          </p:cNvPr>
          <p:cNvSpPr txBox="1"/>
          <p:nvPr/>
        </p:nvSpPr>
        <p:spPr>
          <a:xfrm>
            <a:off x="3780793" y="1105405"/>
            <a:ext cx="4741252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 fontAlgn="auto">
              <a:defRPr/>
            </a:pPr>
            <a:r>
              <a:rPr lang="en-US" altLang="zh-CN" sz="2400" b="1" spc="300" noProof="1">
                <a:latin typeface="Playfair Display SC"/>
                <a:ea typeface="楷体" panose="02010609060101010101" pitchFamily="49" charset="-122"/>
                <a:cs typeface="微软雅黑 Light" panose="020B0502040204020203" pitchFamily="34" charset="-122"/>
              </a:rPr>
              <a:t>HERE IS YOUR TITLE HERE</a:t>
            </a:r>
          </a:p>
        </p:txBody>
      </p:sp>
      <p:sp>
        <p:nvSpPr>
          <p:cNvPr id="3" name="TextBox 23">
            <a:extLst>
              <a:ext uri="{FF2B5EF4-FFF2-40B4-BE49-F238E27FC236}">
                <a16:creationId xmlns:a16="http://schemas.microsoft.com/office/drawing/2014/main" id="{9689BC4C-DED9-4816-A118-93BA6352BC11}"/>
              </a:ext>
            </a:extLst>
          </p:cNvPr>
          <p:cNvSpPr txBox="1"/>
          <p:nvPr/>
        </p:nvSpPr>
        <p:spPr>
          <a:xfrm>
            <a:off x="1807116" y="1914033"/>
            <a:ext cx="8688606" cy="15149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  <a:cs typeface="Ebrima" pitchFamily="2" charset="0"/>
              </a:rPr>
              <a:t>The waves beside them danced; but they  Out-did the sparkling waves in glee: A poet could not but be gay The waves beside them danced; but they  Out-did the sparkling waves in glee: A poet could not but be gay The waves beside them danced; but they  Out-did The waves beside them danced; but they  Out-did the sparkling waves in glee: A poet could not but be gay The waves beside them danced; but they  Out-did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  <a:cs typeface="Ebrima" pitchFamily="2" charset="0"/>
            </a:endParaRPr>
          </a:p>
        </p:txBody>
      </p:sp>
      <p:sp>
        <p:nvSpPr>
          <p:cNvPr id="4" name="TextBox 23">
            <a:extLst>
              <a:ext uri="{FF2B5EF4-FFF2-40B4-BE49-F238E27FC236}">
                <a16:creationId xmlns:a16="http://schemas.microsoft.com/office/drawing/2014/main" id="{0BD6A7DF-9360-42B3-B61D-5E6EF298140E}"/>
              </a:ext>
            </a:extLst>
          </p:cNvPr>
          <p:cNvSpPr txBox="1"/>
          <p:nvPr/>
        </p:nvSpPr>
        <p:spPr>
          <a:xfrm>
            <a:off x="1807116" y="3775963"/>
            <a:ext cx="8688606" cy="15149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  <a:cs typeface="Ebrima" pitchFamily="2" charset="0"/>
              </a:rPr>
              <a:t>The waves beside them danced; but they  Out-did the sparkling waves in glee: A poet could not but be gay The waves beside them danced; but they  Out-did the sparkling waves in glee: A poet could not but be gay The waves beside them danced; but they  Out-did The waves beside them danced; but they  Out-did the sparkling waves in glee: A poet could not but be gay The waves beside them danced; but they  Out-did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  <a:cs typeface="Ebrim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2844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id="{F33E7CC0-3CD4-404A-AF08-C5854343624D}"/>
              </a:ext>
            </a:extLst>
          </p:cNvPr>
          <p:cNvSpPr/>
          <p:nvPr/>
        </p:nvSpPr>
        <p:spPr>
          <a:xfrm>
            <a:off x="311422" y="235226"/>
            <a:ext cx="11569148" cy="63875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359DF028-D279-4870-B90A-155C5FD48D68}"/>
              </a:ext>
            </a:extLst>
          </p:cNvPr>
          <p:cNvSpPr/>
          <p:nvPr/>
        </p:nvSpPr>
        <p:spPr>
          <a:xfrm>
            <a:off x="1" y="2067339"/>
            <a:ext cx="12192000" cy="16177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7C82D669-8827-46FF-A294-32C6C0604514}"/>
              </a:ext>
            </a:extLst>
          </p:cNvPr>
          <p:cNvSpPr txBox="1"/>
          <p:nvPr/>
        </p:nvSpPr>
        <p:spPr>
          <a:xfrm>
            <a:off x="3044458" y="2152924"/>
            <a:ext cx="622852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800" dirty="0">
                <a:solidFill>
                  <a:schemeClr val="bg2">
                    <a:lumMod val="10000"/>
                  </a:schemeClr>
                </a:solidFill>
                <a:latin typeface="Berlin Sans FB Demi" panose="020E0802020502020306" pitchFamily="34" charset="0"/>
              </a:rPr>
              <a:t>T H A N K S</a:t>
            </a:r>
          </a:p>
        </p:txBody>
      </p:sp>
      <p:sp>
        <p:nvSpPr>
          <p:cNvPr id="5" name="TextBox 5">
            <a:extLst>
              <a:ext uri="{FF2B5EF4-FFF2-40B4-BE49-F238E27FC236}">
                <a16:creationId xmlns:a16="http://schemas.microsoft.com/office/drawing/2014/main" id="{349CF873-59B7-45CA-9168-C032D3148633}"/>
              </a:ext>
            </a:extLst>
          </p:cNvPr>
          <p:cNvSpPr txBox="1"/>
          <p:nvPr/>
        </p:nvSpPr>
        <p:spPr>
          <a:xfrm>
            <a:off x="3044458" y="3856227"/>
            <a:ext cx="6103077" cy="6971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latin typeface="Berlin Sans FB Demi" panose="020E0802020502020306" pitchFamily="34" charset="0"/>
                <a:ea typeface="楷体" panose="02010609060101010101" pitchFamily="49" charset="-122"/>
              </a:rPr>
              <a:t>Just for today I will try to live through this day only and not tackle my whole life problem at once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  <a:latin typeface="Berlin Sans FB Demi" panose="020E0802020502020306" pitchFamily="34" charset="0"/>
              <a:ea typeface="楷体" panose="02010609060101010101" pitchFamily="49" charset="-122"/>
              <a:cs typeface="Open Sans Semibold" panose="020B07060308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4925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BD6DA699-5AC0-4C16-A736-71AE9FF064D2}"/>
              </a:ext>
            </a:extLst>
          </p:cNvPr>
          <p:cNvSpPr txBox="1"/>
          <p:nvPr/>
        </p:nvSpPr>
        <p:spPr>
          <a:xfrm>
            <a:off x="1573398" y="2459504"/>
            <a:ext cx="1292662" cy="193899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7200" dirty="0">
                <a:latin typeface="文悦古典明朝体 (非商业使用) W5" pitchFamily="50" charset="-122"/>
                <a:ea typeface="文悦古典明朝体 (非商业使用) W5" pitchFamily="50" charset="-122"/>
              </a:rPr>
              <a:t>目录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77AC423C-E7D4-457E-A916-2362F86B0E4B}"/>
              </a:ext>
            </a:extLst>
          </p:cNvPr>
          <p:cNvSpPr txBox="1"/>
          <p:nvPr/>
        </p:nvSpPr>
        <p:spPr>
          <a:xfrm>
            <a:off x="3647642" y="1189845"/>
            <a:ext cx="10438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5400" dirty="0"/>
              <a:t>0 1</a:t>
            </a:r>
            <a:endParaRPr lang="zh-CN" altLang="en-US" sz="5400" dirty="0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5E861D4E-97E9-48D9-8993-0CCCBCDECA40}"/>
              </a:ext>
            </a:extLst>
          </p:cNvPr>
          <p:cNvSpPr/>
          <p:nvPr/>
        </p:nvSpPr>
        <p:spPr>
          <a:xfrm>
            <a:off x="5006033" y="1348871"/>
            <a:ext cx="5141841" cy="6147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 life problem at once. </a:t>
            </a:r>
            <a:endParaRPr lang="en-US" altLang="zh-CN" sz="1200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8EAA2FC7-98AF-4C94-B18D-D37536AF583C}"/>
              </a:ext>
            </a:extLst>
          </p:cNvPr>
          <p:cNvSpPr txBox="1"/>
          <p:nvPr/>
        </p:nvSpPr>
        <p:spPr>
          <a:xfrm>
            <a:off x="3647642" y="2341641"/>
            <a:ext cx="10438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5400" dirty="0"/>
              <a:t>0 2</a:t>
            </a:r>
            <a:endParaRPr lang="zh-CN" altLang="en-US" sz="5400" dirty="0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957D46D6-846F-4B66-943D-2390DD2EB25C}"/>
              </a:ext>
            </a:extLst>
          </p:cNvPr>
          <p:cNvSpPr/>
          <p:nvPr/>
        </p:nvSpPr>
        <p:spPr>
          <a:xfrm>
            <a:off x="5006033" y="2500667"/>
            <a:ext cx="5141841" cy="6147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 life problem at once. </a:t>
            </a:r>
            <a:endParaRPr lang="en-US" altLang="zh-CN" sz="1200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B6265E8C-11E0-4E7E-A1BC-379C0BFAF00B}"/>
              </a:ext>
            </a:extLst>
          </p:cNvPr>
          <p:cNvSpPr txBox="1"/>
          <p:nvPr/>
        </p:nvSpPr>
        <p:spPr>
          <a:xfrm>
            <a:off x="3647642" y="3493437"/>
            <a:ext cx="10438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5400" dirty="0"/>
              <a:t>0 3</a:t>
            </a:r>
            <a:endParaRPr lang="zh-CN" altLang="en-US" sz="5400" dirty="0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7F839E0F-B7AA-4F6C-AD21-AB2CB70A4A5B}"/>
              </a:ext>
            </a:extLst>
          </p:cNvPr>
          <p:cNvSpPr/>
          <p:nvPr/>
        </p:nvSpPr>
        <p:spPr>
          <a:xfrm>
            <a:off x="5006033" y="3652463"/>
            <a:ext cx="5141841" cy="6147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 life problem at once. </a:t>
            </a:r>
            <a:endParaRPr lang="en-US" altLang="zh-CN" sz="1200" dirty="0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2CD2AF1B-2EF9-40FA-AD6C-F68A9D436531}"/>
              </a:ext>
            </a:extLst>
          </p:cNvPr>
          <p:cNvSpPr txBox="1"/>
          <p:nvPr/>
        </p:nvSpPr>
        <p:spPr>
          <a:xfrm>
            <a:off x="3647642" y="4645233"/>
            <a:ext cx="10438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5400" dirty="0"/>
              <a:t>0 4</a:t>
            </a:r>
            <a:endParaRPr lang="zh-CN" altLang="en-US" sz="5400" dirty="0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180D36F5-6E0D-4ECD-A004-6EBC1D8BAE04}"/>
              </a:ext>
            </a:extLst>
          </p:cNvPr>
          <p:cNvSpPr/>
          <p:nvPr/>
        </p:nvSpPr>
        <p:spPr>
          <a:xfrm>
            <a:off x="5006033" y="4804259"/>
            <a:ext cx="5141841" cy="6147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 life problem at once. </a:t>
            </a:r>
            <a:endParaRPr lang="en-US" altLang="zh-CN" sz="1200" dirty="0"/>
          </a:p>
        </p:txBody>
      </p:sp>
    </p:spTree>
    <p:extLst>
      <p:ext uri="{BB962C8B-B14F-4D97-AF65-F5344CB8AC3E}">
        <p14:creationId xmlns:p14="http://schemas.microsoft.com/office/powerpoint/2010/main" val="2871335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50"/>
                            </p:stCondLst>
                            <p:childTnLst>
                              <p:par>
                                <p:cTn id="1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5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50"/>
                            </p:stCondLst>
                            <p:childTnLst>
                              <p:par>
                                <p:cTn id="22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5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50"/>
                            </p:stCondLst>
                            <p:childTnLst>
                              <p:par>
                                <p:cTn id="3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5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50"/>
                            </p:stCondLst>
                            <p:childTnLst>
                              <p:par>
                                <p:cTn id="4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5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A3800AAA-1DDB-48F7-85E5-02ACE5DF1409}"/>
              </a:ext>
            </a:extLst>
          </p:cNvPr>
          <p:cNvSpPr txBox="1"/>
          <p:nvPr/>
        </p:nvSpPr>
        <p:spPr>
          <a:xfrm>
            <a:off x="4231877" y="2045728"/>
            <a:ext cx="3623470" cy="1224246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5400" b="1" dirty="0">
                <a:latin typeface="Playfair Display SC"/>
                <a:ea typeface="汉仪PP体简" panose="00020600040101010101" pitchFamily="18" charset="-122"/>
              </a:rPr>
              <a:t>1</a:t>
            </a:r>
            <a:endParaRPr lang="zh-CN" altLang="en-US" sz="5400" b="1" dirty="0">
              <a:latin typeface="Playfair Display SC"/>
              <a:ea typeface="汉仪PP体简" panose="00020600040101010101" pitchFamily="18" charset="-122"/>
            </a:endParaRPr>
          </a:p>
        </p:txBody>
      </p:sp>
      <p:sp>
        <p:nvSpPr>
          <p:cNvPr id="3" name="矩形 23">
            <a:extLst>
              <a:ext uri="{FF2B5EF4-FFF2-40B4-BE49-F238E27FC236}">
                <a16:creationId xmlns:a16="http://schemas.microsoft.com/office/drawing/2014/main" id="{9F2358AE-0B92-4887-9FE9-019D073F56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2487" y="3269974"/>
            <a:ext cx="4727025" cy="70525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b="1" dirty="0">
                <a:latin typeface="Playfair Display SC"/>
                <a:ea typeface="汉仪PP体简" panose="00020600040101010101" pitchFamily="18" charset="-122"/>
              </a:rPr>
              <a:t>THIS IS A ART TEMPLATE ,THE TEMPLATE DESIGN BY . THANK YOU WATCHING THIS ONE.</a:t>
            </a:r>
          </a:p>
        </p:txBody>
      </p:sp>
    </p:spTree>
    <p:extLst>
      <p:ext uri="{BB962C8B-B14F-4D97-AF65-F5344CB8AC3E}">
        <p14:creationId xmlns:p14="http://schemas.microsoft.com/office/powerpoint/2010/main" val="1235277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id="{E9175EED-8501-4408-8667-0EF8CE2324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291020" cy="6858000"/>
          </a:xfrm>
          <a:prstGeom prst="rect">
            <a:avLst/>
          </a:prstGeom>
        </p:spPr>
      </p:pic>
      <p:sp>
        <p:nvSpPr>
          <p:cNvPr id="7" name="TextBox 17">
            <a:extLst>
              <a:ext uri="{FF2B5EF4-FFF2-40B4-BE49-F238E27FC236}">
                <a16:creationId xmlns:a16="http://schemas.microsoft.com/office/drawing/2014/main" id="{C73FC691-D3B0-480D-9252-ABE4834C87BE}"/>
              </a:ext>
            </a:extLst>
          </p:cNvPr>
          <p:cNvSpPr txBox="1"/>
          <p:nvPr/>
        </p:nvSpPr>
        <p:spPr>
          <a:xfrm>
            <a:off x="8419835" y="1505277"/>
            <a:ext cx="3536228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fontAlgn="auto">
              <a:defRPr/>
            </a:pPr>
            <a:r>
              <a:rPr lang="en-US" altLang="zh-CN" sz="3200" b="1" spc="300" noProof="1">
                <a:latin typeface="Playfair Display SC"/>
                <a:ea typeface="楷体" panose="02010609060101010101" pitchFamily="49" charset="-122"/>
                <a:cs typeface="微软雅黑 Light" panose="020B0502040204020203" pitchFamily="34" charset="-122"/>
              </a:rPr>
              <a:t>HERE IS YOUR TITLE</a:t>
            </a:r>
          </a:p>
        </p:txBody>
      </p:sp>
      <p:sp>
        <p:nvSpPr>
          <p:cNvPr id="9" name="TextBox 23">
            <a:extLst>
              <a:ext uri="{FF2B5EF4-FFF2-40B4-BE49-F238E27FC236}">
                <a16:creationId xmlns:a16="http://schemas.microsoft.com/office/drawing/2014/main" id="{BF1839DA-2163-4C41-AE56-F3805D9E8C37}"/>
              </a:ext>
            </a:extLst>
          </p:cNvPr>
          <p:cNvSpPr txBox="1"/>
          <p:nvPr/>
        </p:nvSpPr>
        <p:spPr>
          <a:xfrm>
            <a:off x="8419835" y="2582495"/>
            <a:ext cx="3127513" cy="2611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  <a:cs typeface="Ebrima" pitchFamily="2" charset="0"/>
              </a:rPr>
              <a:t>The waves beside them danced; but they  Out-did the sparkling waves in glee: A poet could not but be gay The waves beside them danced; but they  Out-did the sparkling waves in glee: A poet could not but be gay The waves beside them danced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  <a:cs typeface="Ebrim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7587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">
            <a:extLst>
              <a:ext uri="{FF2B5EF4-FFF2-40B4-BE49-F238E27FC236}">
                <a16:creationId xmlns:a16="http://schemas.microsoft.com/office/drawing/2014/main" id="{39D2B261-11BF-4753-9000-B154781B9055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1918365" y="2014379"/>
            <a:ext cx="981125" cy="981125"/>
          </a:xfrm>
          <a:prstGeom prst="ellipse">
            <a:avLst/>
          </a:prstGeom>
          <a:solidFill>
            <a:schemeClr val="tx1"/>
          </a:solidFill>
          <a:ln w="12700">
            <a:miter lim="400000"/>
          </a:ln>
        </p:spPr>
        <p:txBody>
          <a:bodyPr lIns="22860" rIns="22860"/>
          <a:lstStyle/>
          <a:p>
            <a:pPr defTabSz="913765">
              <a:defRPr sz="3600">
                <a:solidFill>
                  <a:srgbClr val="737572"/>
                </a:solidFill>
                <a:latin typeface="Lato Light"/>
                <a:ea typeface="Lato Light"/>
                <a:cs typeface="Lato Light"/>
                <a:sym typeface="Lato Light"/>
              </a:defRPr>
            </a:pPr>
            <a:endParaRPr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3" name="1">
            <a:extLst>
              <a:ext uri="{FF2B5EF4-FFF2-40B4-BE49-F238E27FC236}">
                <a16:creationId xmlns:a16="http://schemas.microsoft.com/office/drawing/2014/main" id="{813B6DEE-E1BB-40BC-A997-FCA23F42F948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4502109" y="2014379"/>
            <a:ext cx="981126" cy="981125"/>
          </a:xfrm>
          <a:prstGeom prst="ellipse">
            <a:avLst/>
          </a:prstGeom>
          <a:solidFill>
            <a:schemeClr val="tx1"/>
          </a:solidFill>
          <a:ln w="12700">
            <a:miter lim="400000"/>
          </a:ln>
        </p:spPr>
        <p:txBody>
          <a:bodyPr lIns="22860" rIns="22860"/>
          <a:lstStyle/>
          <a:p>
            <a:pPr defTabSz="913765">
              <a:defRPr sz="3600">
                <a:solidFill>
                  <a:srgbClr val="737572"/>
                </a:solidFill>
                <a:latin typeface="Lato Light"/>
                <a:ea typeface="Lato Light"/>
                <a:cs typeface="Lato Light"/>
                <a:sym typeface="Lato Light"/>
              </a:defRPr>
            </a:pPr>
            <a:endParaRPr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4" name="1">
            <a:extLst>
              <a:ext uri="{FF2B5EF4-FFF2-40B4-BE49-F238E27FC236}">
                <a16:creationId xmlns:a16="http://schemas.microsoft.com/office/drawing/2014/main" id="{858D9BE8-E1A6-4062-AC61-0FE13C389476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7085854" y="2014379"/>
            <a:ext cx="981125" cy="981125"/>
          </a:xfrm>
          <a:prstGeom prst="ellipse">
            <a:avLst/>
          </a:prstGeom>
          <a:solidFill>
            <a:schemeClr val="tx1"/>
          </a:solidFill>
          <a:ln w="12700">
            <a:miter lim="400000"/>
          </a:ln>
        </p:spPr>
        <p:txBody>
          <a:bodyPr lIns="22860" rIns="22860"/>
          <a:lstStyle/>
          <a:p>
            <a:pPr defTabSz="913765">
              <a:defRPr sz="3600">
                <a:solidFill>
                  <a:srgbClr val="737572"/>
                </a:solidFill>
                <a:latin typeface="Lato Light"/>
                <a:ea typeface="Lato Light"/>
                <a:cs typeface="Lato Light"/>
                <a:sym typeface="Lato Light"/>
              </a:defRPr>
            </a:pPr>
            <a:endParaRPr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5" name="1">
            <a:extLst>
              <a:ext uri="{FF2B5EF4-FFF2-40B4-BE49-F238E27FC236}">
                <a16:creationId xmlns:a16="http://schemas.microsoft.com/office/drawing/2014/main" id="{06823D83-5647-4CBE-B85C-99B0AC82DE15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9669597" y="2014379"/>
            <a:ext cx="981126" cy="981125"/>
          </a:xfrm>
          <a:prstGeom prst="ellipse">
            <a:avLst/>
          </a:prstGeom>
          <a:solidFill>
            <a:schemeClr val="tx1"/>
          </a:solidFill>
          <a:ln w="12700">
            <a:miter lim="400000"/>
          </a:ln>
        </p:spPr>
        <p:txBody>
          <a:bodyPr lIns="22860" rIns="22860"/>
          <a:lstStyle/>
          <a:p>
            <a:pPr defTabSz="913765">
              <a:defRPr sz="3600">
                <a:solidFill>
                  <a:srgbClr val="737572"/>
                </a:solidFill>
                <a:latin typeface="Lato Light"/>
                <a:ea typeface="Lato Light"/>
                <a:cs typeface="Lato Light"/>
                <a:sym typeface="Lato Light"/>
              </a:defRPr>
            </a:pPr>
            <a:endParaRPr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6" name="1">
            <a:extLst>
              <a:ext uri="{FF2B5EF4-FFF2-40B4-BE49-F238E27FC236}">
                <a16:creationId xmlns:a16="http://schemas.microsoft.com/office/drawing/2014/main" id="{9A3ECD76-4E2F-4661-99A4-E90C70589D62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7430644" y="2382415"/>
            <a:ext cx="291544" cy="2450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8996"/>
                </a:moveTo>
                <a:lnTo>
                  <a:pt x="21600" y="9294"/>
                </a:lnTo>
                <a:cubicBezTo>
                  <a:pt x="21600" y="9888"/>
                  <a:pt x="21102" y="10482"/>
                  <a:pt x="20604" y="10482"/>
                </a:cubicBezTo>
                <a:cubicBezTo>
                  <a:pt x="19607" y="10482"/>
                  <a:pt x="19607" y="10482"/>
                  <a:pt x="19607" y="10482"/>
                </a:cubicBezTo>
                <a:cubicBezTo>
                  <a:pt x="17579" y="20709"/>
                  <a:pt x="17579" y="20709"/>
                  <a:pt x="17579" y="20709"/>
                </a:cubicBezTo>
                <a:cubicBezTo>
                  <a:pt x="17330" y="21303"/>
                  <a:pt x="17081" y="21600"/>
                  <a:pt x="16583" y="21600"/>
                </a:cubicBezTo>
                <a:cubicBezTo>
                  <a:pt x="16333" y="21600"/>
                  <a:pt x="16333" y="21600"/>
                  <a:pt x="16333" y="21600"/>
                </a:cubicBezTo>
                <a:cubicBezTo>
                  <a:pt x="16084" y="21600"/>
                  <a:pt x="16084" y="21600"/>
                  <a:pt x="16084" y="21600"/>
                </a:cubicBezTo>
                <a:cubicBezTo>
                  <a:pt x="5017" y="21600"/>
                  <a:pt x="5017" y="21600"/>
                  <a:pt x="5017" y="21600"/>
                </a:cubicBezTo>
                <a:cubicBezTo>
                  <a:pt x="4519" y="21600"/>
                  <a:pt x="4270" y="21303"/>
                  <a:pt x="4021" y="20709"/>
                </a:cubicBezTo>
                <a:cubicBezTo>
                  <a:pt x="1993" y="10482"/>
                  <a:pt x="1993" y="10482"/>
                  <a:pt x="1993" y="10482"/>
                </a:cubicBezTo>
                <a:cubicBezTo>
                  <a:pt x="996" y="10482"/>
                  <a:pt x="996" y="10482"/>
                  <a:pt x="996" y="10482"/>
                </a:cubicBezTo>
                <a:cubicBezTo>
                  <a:pt x="498" y="10482"/>
                  <a:pt x="0" y="9888"/>
                  <a:pt x="0" y="9294"/>
                </a:cubicBezTo>
                <a:cubicBezTo>
                  <a:pt x="0" y="8402"/>
                  <a:pt x="498" y="8105"/>
                  <a:pt x="996" y="8105"/>
                </a:cubicBezTo>
                <a:cubicBezTo>
                  <a:pt x="5017" y="8105"/>
                  <a:pt x="5017" y="8105"/>
                  <a:pt x="5017" y="8105"/>
                </a:cubicBezTo>
                <a:cubicBezTo>
                  <a:pt x="8291" y="8105"/>
                  <a:pt x="8291" y="8105"/>
                  <a:pt x="8291" y="8105"/>
                </a:cubicBezTo>
                <a:cubicBezTo>
                  <a:pt x="12561" y="8105"/>
                  <a:pt x="12561" y="8105"/>
                  <a:pt x="12561" y="8105"/>
                </a:cubicBezTo>
                <a:cubicBezTo>
                  <a:pt x="15088" y="8105"/>
                  <a:pt x="15088" y="8105"/>
                  <a:pt x="15088" y="8105"/>
                </a:cubicBezTo>
                <a:cubicBezTo>
                  <a:pt x="16583" y="8105"/>
                  <a:pt x="16583" y="8105"/>
                  <a:pt x="16583" y="8105"/>
                </a:cubicBezTo>
                <a:cubicBezTo>
                  <a:pt x="20604" y="8105"/>
                  <a:pt x="20604" y="8105"/>
                  <a:pt x="20604" y="8105"/>
                </a:cubicBezTo>
                <a:cubicBezTo>
                  <a:pt x="21102" y="8105"/>
                  <a:pt x="21351" y="8402"/>
                  <a:pt x="21600" y="8996"/>
                </a:cubicBezTo>
                <a:close/>
                <a:moveTo>
                  <a:pt x="7793" y="11712"/>
                </a:moveTo>
                <a:cubicBezTo>
                  <a:pt x="7793" y="10779"/>
                  <a:pt x="7295" y="10482"/>
                  <a:pt x="6761" y="10482"/>
                </a:cubicBezTo>
                <a:cubicBezTo>
                  <a:pt x="6263" y="10482"/>
                  <a:pt x="5765" y="10779"/>
                  <a:pt x="5765" y="11712"/>
                </a:cubicBezTo>
                <a:cubicBezTo>
                  <a:pt x="5765" y="17993"/>
                  <a:pt x="5765" y="17993"/>
                  <a:pt x="5765" y="17993"/>
                </a:cubicBezTo>
                <a:cubicBezTo>
                  <a:pt x="5765" y="18587"/>
                  <a:pt x="6263" y="19181"/>
                  <a:pt x="6761" y="19181"/>
                </a:cubicBezTo>
                <a:cubicBezTo>
                  <a:pt x="7295" y="19181"/>
                  <a:pt x="7793" y="18587"/>
                  <a:pt x="7793" y="17993"/>
                </a:cubicBezTo>
                <a:lnTo>
                  <a:pt x="7793" y="11712"/>
                </a:lnTo>
                <a:close/>
                <a:moveTo>
                  <a:pt x="11814" y="11712"/>
                </a:moveTo>
                <a:cubicBezTo>
                  <a:pt x="11814" y="10779"/>
                  <a:pt x="11316" y="10482"/>
                  <a:pt x="10818" y="10482"/>
                </a:cubicBezTo>
                <a:cubicBezTo>
                  <a:pt x="10320" y="10482"/>
                  <a:pt x="9786" y="10779"/>
                  <a:pt x="9786" y="11712"/>
                </a:cubicBezTo>
                <a:cubicBezTo>
                  <a:pt x="9786" y="17993"/>
                  <a:pt x="9786" y="17993"/>
                  <a:pt x="9786" y="17993"/>
                </a:cubicBezTo>
                <a:cubicBezTo>
                  <a:pt x="9786" y="18587"/>
                  <a:pt x="10320" y="19181"/>
                  <a:pt x="10818" y="19181"/>
                </a:cubicBezTo>
                <a:cubicBezTo>
                  <a:pt x="11316" y="19181"/>
                  <a:pt x="11814" y="18587"/>
                  <a:pt x="11814" y="17993"/>
                </a:cubicBezTo>
                <a:lnTo>
                  <a:pt x="11814" y="11712"/>
                </a:lnTo>
                <a:close/>
                <a:moveTo>
                  <a:pt x="15835" y="11712"/>
                </a:moveTo>
                <a:cubicBezTo>
                  <a:pt x="15835" y="10779"/>
                  <a:pt x="15337" y="10482"/>
                  <a:pt x="14839" y="10482"/>
                </a:cubicBezTo>
                <a:cubicBezTo>
                  <a:pt x="14341" y="10482"/>
                  <a:pt x="13807" y="10779"/>
                  <a:pt x="13807" y="11712"/>
                </a:cubicBezTo>
                <a:cubicBezTo>
                  <a:pt x="13807" y="17993"/>
                  <a:pt x="13807" y="17993"/>
                  <a:pt x="13807" y="17993"/>
                </a:cubicBezTo>
                <a:cubicBezTo>
                  <a:pt x="13807" y="18587"/>
                  <a:pt x="14341" y="19181"/>
                  <a:pt x="14839" y="19181"/>
                </a:cubicBezTo>
                <a:cubicBezTo>
                  <a:pt x="15337" y="19181"/>
                  <a:pt x="15835" y="18587"/>
                  <a:pt x="15835" y="17993"/>
                </a:cubicBezTo>
                <a:lnTo>
                  <a:pt x="15835" y="11712"/>
                </a:lnTo>
                <a:close/>
                <a:moveTo>
                  <a:pt x="12063" y="1782"/>
                </a:moveTo>
                <a:cubicBezTo>
                  <a:pt x="11814" y="1485"/>
                  <a:pt x="11814" y="1485"/>
                  <a:pt x="11814" y="1188"/>
                </a:cubicBezTo>
                <a:cubicBezTo>
                  <a:pt x="11814" y="594"/>
                  <a:pt x="12312" y="0"/>
                  <a:pt x="12811" y="0"/>
                </a:cubicBezTo>
                <a:cubicBezTo>
                  <a:pt x="13309" y="0"/>
                  <a:pt x="13558" y="297"/>
                  <a:pt x="13807" y="594"/>
                </a:cubicBezTo>
                <a:cubicBezTo>
                  <a:pt x="16333" y="6917"/>
                  <a:pt x="16333" y="6917"/>
                  <a:pt x="16333" y="6917"/>
                </a:cubicBezTo>
                <a:cubicBezTo>
                  <a:pt x="14056" y="6917"/>
                  <a:pt x="14056" y="6917"/>
                  <a:pt x="14056" y="6917"/>
                </a:cubicBezTo>
                <a:lnTo>
                  <a:pt x="12063" y="1782"/>
                </a:lnTo>
                <a:close/>
                <a:moveTo>
                  <a:pt x="9537" y="1782"/>
                </a:moveTo>
                <a:cubicBezTo>
                  <a:pt x="7544" y="6917"/>
                  <a:pt x="7544" y="6917"/>
                  <a:pt x="7544" y="6917"/>
                </a:cubicBezTo>
                <a:cubicBezTo>
                  <a:pt x="5267" y="6917"/>
                  <a:pt x="5267" y="6917"/>
                  <a:pt x="5267" y="6917"/>
                </a:cubicBezTo>
                <a:cubicBezTo>
                  <a:pt x="7793" y="594"/>
                  <a:pt x="7793" y="594"/>
                  <a:pt x="7793" y="594"/>
                </a:cubicBezTo>
                <a:cubicBezTo>
                  <a:pt x="8042" y="297"/>
                  <a:pt x="8291" y="0"/>
                  <a:pt x="8789" y="0"/>
                </a:cubicBezTo>
                <a:cubicBezTo>
                  <a:pt x="9288" y="0"/>
                  <a:pt x="9786" y="594"/>
                  <a:pt x="9786" y="1188"/>
                </a:cubicBezTo>
                <a:cubicBezTo>
                  <a:pt x="9786" y="1485"/>
                  <a:pt x="9786" y="1485"/>
                  <a:pt x="9537" y="1782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22860" rIns="22860" anchor="ctr"/>
          <a:lstStyle/>
          <a:p>
            <a:pPr defTabSz="913765">
              <a:defRPr sz="3600">
                <a:solidFill>
                  <a:srgbClr val="7E7E7E"/>
                </a:solidFill>
                <a:latin typeface="Lato Light"/>
                <a:ea typeface="Lato Light"/>
                <a:cs typeface="Lato Light"/>
                <a:sym typeface="Lato Light"/>
              </a:defRPr>
            </a:pPr>
            <a:endParaRPr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7" name="1">
            <a:extLst>
              <a:ext uri="{FF2B5EF4-FFF2-40B4-BE49-F238E27FC236}">
                <a16:creationId xmlns:a16="http://schemas.microsoft.com/office/drawing/2014/main" id="{23BDC148-548F-4C40-AC2E-DE35F69AD813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4846899" y="2376064"/>
            <a:ext cx="291545" cy="2577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88" y="9654"/>
                </a:moveTo>
                <a:cubicBezTo>
                  <a:pt x="14814" y="9654"/>
                  <a:pt x="12825" y="7683"/>
                  <a:pt x="12825" y="4827"/>
                </a:cubicBezTo>
                <a:cubicBezTo>
                  <a:pt x="12825" y="1971"/>
                  <a:pt x="14814" y="0"/>
                  <a:pt x="17088" y="0"/>
                </a:cubicBezTo>
                <a:cubicBezTo>
                  <a:pt x="19575" y="0"/>
                  <a:pt x="21600" y="1971"/>
                  <a:pt x="21600" y="4827"/>
                </a:cubicBezTo>
                <a:cubicBezTo>
                  <a:pt x="21600" y="7683"/>
                  <a:pt x="19575" y="9654"/>
                  <a:pt x="17088" y="9654"/>
                </a:cubicBezTo>
                <a:close/>
                <a:moveTo>
                  <a:pt x="19078" y="3660"/>
                </a:moveTo>
                <a:cubicBezTo>
                  <a:pt x="18083" y="3660"/>
                  <a:pt x="18083" y="3660"/>
                  <a:pt x="18083" y="3660"/>
                </a:cubicBezTo>
                <a:cubicBezTo>
                  <a:pt x="18083" y="2534"/>
                  <a:pt x="18083" y="2534"/>
                  <a:pt x="18083" y="2534"/>
                </a:cubicBezTo>
                <a:cubicBezTo>
                  <a:pt x="18083" y="1971"/>
                  <a:pt x="17834" y="1408"/>
                  <a:pt x="17088" y="1408"/>
                </a:cubicBezTo>
                <a:cubicBezTo>
                  <a:pt x="16591" y="1408"/>
                  <a:pt x="16058" y="1971"/>
                  <a:pt x="16058" y="2534"/>
                </a:cubicBezTo>
                <a:cubicBezTo>
                  <a:pt x="16058" y="3660"/>
                  <a:pt x="16058" y="3660"/>
                  <a:pt x="16058" y="3660"/>
                </a:cubicBezTo>
                <a:cubicBezTo>
                  <a:pt x="15063" y="3660"/>
                  <a:pt x="15063" y="3660"/>
                  <a:pt x="15063" y="3660"/>
                </a:cubicBezTo>
                <a:cubicBezTo>
                  <a:pt x="14566" y="3660"/>
                  <a:pt x="14068" y="4264"/>
                  <a:pt x="14068" y="4827"/>
                </a:cubicBezTo>
                <a:cubicBezTo>
                  <a:pt x="14068" y="5390"/>
                  <a:pt x="14566" y="5953"/>
                  <a:pt x="15063" y="5953"/>
                </a:cubicBezTo>
                <a:cubicBezTo>
                  <a:pt x="16058" y="5953"/>
                  <a:pt x="16058" y="5953"/>
                  <a:pt x="16058" y="5953"/>
                </a:cubicBezTo>
                <a:cubicBezTo>
                  <a:pt x="16058" y="7079"/>
                  <a:pt x="16058" y="7079"/>
                  <a:pt x="16058" y="7079"/>
                </a:cubicBezTo>
                <a:cubicBezTo>
                  <a:pt x="16058" y="7683"/>
                  <a:pt x="16591" y="8246"/>
                  <a:pt x="17088" y="8246"/>
                </a:cubicBezTo>
                <a:cubicBezTo>
                  <a:pt x="17834" y="8246"/>
                  <a:pt x="18083" y="7683"/>
                  <a:pt x="18083" y="7079"/>
                </a:cubicBezTo>
                <a:cubicBezTo>
                  <a:pt x="18083" y="5953"/>
                  <a:pt x="18083" y="5953"/>
                  <a:pt x="18083" y="5953"/>
                </a:cubicBezTo>
                <a:cubicBezTo>
                  <a:pt x="19078" y="5953"/>
                  <a:pt x="19078" y="5953"/>
                  <a:pt x="19078" y="5953"/>
                </a:cubicBezTo>
                <a:cubicBezTo>
                  <a:pt x="19824" y="5953"/>
                  <a:pt x="20072" y="5390"/>
                  <a:pt x="20072" y="4827"/>
                </a:cubicBezTo>
                <a:cubicBezTo>
                  <a:pt x="20072" y="4264"/>
                  <a:pt x="19824" y="3660"/>
                  <a:pt x="19078" y="3660"/>
                </a:cubicBezTo>
                <a:close/>
                <a:moveTo>
                  <a:pt x="8278" y="13073"/>
                </a:moveTo>
                <a:cubicBezTo>
                  <a:pt x="16839" y="12509"/>
                  <a:pt x="16839" y="12509"/>
                  <a:pt x="16839" y="12509"/>
                </a:cubicBezTo>
                <a:cubicBezTo>
                  <a:pt x="17586" y="10780"/>
                  <a:pt x="17586" y="10780"/>
                  <a:pt x="17586" y="10780"/>
                </a:cubicBezTo>
                <a:cubicBezTo>
                  <a:pt x="18332" y="10780"/>
                  <a:pt x="19326" y="10498"/>
                  <a:pt x="20072" y="9935"/>
                </a:cubicBezTo>
                <a:cubicBezTo>
                  <a:pt x="18332" y="13917"/>
                  <a:pt x="18332" y="13917"/>
                  <a:pt x="18332" y="13917"/>
                </a:cubicBezTo>
                <a:cubicBezTo>
                  <a:pt x="18332" y="14480"/>
                  <a:pt x="17834" y="14762"/>
                  <a:pt x="17586" y="14762"/>
                </a:cubicBezTo>
                <a:cubicBezTo>
                  <a:pt x="8775" y="15325"/>
                  <a:pt x="8775" y="15325"/>
                  <a:pt x="8775" y="15325"/>
                </a:cubicBezTo>
                <a:cubicBezTo>
                  <a:pt x="9308" y="17055"/>
                  <a:pt x="9308" y="17055"/>
                  <a:pt x="9308" y="17055"/>
                </a:cubicBezTo>
                <a:cubicBezTo>
                  <a:pt x="18829" y="17055"/>
                  <a:pt x="18829" y="17055"/>
                  <a:pt x="18829" y="17055"/>
                </a:cubicBezTo>
                <a:cubicBezTo>
                  <a:pt x="19824" y="17055"/>
                  <a:pt x="20854" y="17899"/>
                  <a:pt x="20854" y="19307"/>
                </a:cubicBezTo>
                <a:cubicBezTo>
                  <a:pt x="20854" y="20474"/>
                  <a:pt x="19824" y="21600"/>
                  <a:pt x="18829" y="21600"/>
                </a:cubicBezTo>
                <a:cubicBezTo>
                  <a:pt x="17834" y="21600"/>
                  <a:pt x="16839" y="20474"/>
                  <a:pt x="16839" y="19307"/>
                </a:cubicBezTo>
                <a:cubicBezTo>
                  <a:pt x="7532" y="19307"/>
                  <a:pt x="7532" y="19307"/>
                  <a:pt x="7532" y="19307"/>
                </a:cubicBezTo>
                <a:cubicBezTo>
                  <a:pt x="7532" y="20474"/>
                  <a:pt x="6537" y="21600"/>
                  <a:pt x="5542" y="21600"/>
                </a:cubicBezTo>
                <a:cubicBezTo>
                  <a:pt x="4263" y="21600"/>
                  <a:pt x="3517" y="20474"/>
                  <a:pt x="3517" y="19307"/>
                </a:cubicBezTo>
                <a:cubicBezTo>
                  <a:pt x="3517" y="17899"/>
                  <a:pt x="4263" y="17055"/>
                  <a:pt x="5542" y="17055"/>
                </a:cubicBezTo>
                <a:cubicBezTo>
                  <a:pt x="7283" y="17055"/>
                  <a:pt x="7283" y="17055"/>
                  <a:pt x="7283" y="17055"/>
                </a:cubicBezTo>
                <a:cubicBezTo>
                  <a:pt x="3268" y="4545"/>
                  <a:pt x="3268" y="4545"/>
                  <a:pt x="3268" y="4545"/>
                </a:cubicBezTo>
                <a:cubicBezTo>
                  <a:pt x="995" y="4545"/>
                  <a:pt x="995" y="4545"/>
                  <a:pt x="995" y="4545"/>
                </a:cubicBezTo>
                <a:cubicBezTo>
                  <a:pt x="497" y="4545"/>
                  <a:pt x="0" y="3942"/>
                  <a:pt x="0" y="3379"/>
                </a:cubicBezTo>
                <a:cubicBezTo>
                  <a:pt x="0" y="2534"/>
                  <a:pt x="497" y="2253"/>
                  <a:pt x="995" y="2253"/>
                </a:cubicBezTo>
                <a:cubicBezTo>
                  <a:pt x="4014" y="2253"/>
                  <a:pt x="4014" y="2253"/>
                  <a:pt x="4014" y="2253"/>
                </a:cubicBezTo>
                <a:cubicBezTo>
                  <a:pt x="4512" y="2253"/>
                  <a:pt x="5009" y="2534"/>
                  <a:pt x="5009" y="2816"/>
                </a:cubicBezTo>
                <a:cubicBezTo>
                  <a:pt x="5542" y="4827"/>
                  <a:pt x="5542" y="4827"/>
                  <a:pt x="5542" y="4827"/>
                </a:cubicBezTo>
                <a:cubicBezTo>
                  <a:pt x="11795" y="4827"/>
                  <a:pt x="11795" y="4827"/>
                  <a:pt x="11795" y="4827"/>
                </a:cubicBezTo>
                <a:cubicBezTo>
                  <a:pt x="11795" y="5672"/>
                  <a:pt x="12043" y="6516"/>
                  <a:pt x="12292" y="7079"/>
                </a:cubicBezTo>
                <a:cubicBezTo>
                  <a:pt x="6288" y="7079"/>
                  <a:pt x="6288" y="7079"/>
                  <a:pt x="6288" y="7079"/>
                </a:cubicBezTo>
                <a:lnTo>
                  <a:pt x="8278" y="13073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22860" rIns="22860" anchor="ctr"/>
          <a:lstStyle/>
          <a:p>
            <a:pPr defTabSz="913765">
              <a:defRPr sz="3600">
                <a:solidFill>
                  <a:srgbClr val="7E7E7E"/>
                </a:solidFill>
                <a:latin typeface="Lato Light"/>
                <a:ea typeface="Lato Light"/>
                <a:cs typeface="Lato Light"/>
                <a:sym typeface="Lato Light"/>
              </a:defRPr>
            </a:pPr>
            <a:endParaRPr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8" name="1">
            <a:extLst>
              <a:ext uri="{FF2B5EF4-FFF2-40B4-BE49-F238E27FC236}">
                <a16:creationId xmlns:a16="http://schemas.microsoft.com/office/drawing/2014/main" id="{8BD0A37D-30AF-4D91-8857-79F25C1B2515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2263155" y="2382415"/>
            <a:ext cx="291545" cy="2450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05" y="2376"/>
                </a:moveTo>
                <a:cubicBezTo>
                  <a:pt x="995" y="2376"/>
                  <a:pt x="995" y="2376"/>
                  <a:pt x="995" y="2376"/>
                </a:cubicBezTo>
                <a:cubicBezTo>
                  <a:pt x="497" y="2376"/>
                  <a:pt x="0" y="1782"/>
                  <a:pt x="0" y="1188"/>
                </a:cubicBezTo>
                <a:cubicBezTo>
                  <a:pt x="0" y="297"/>
                  <a:pt x="497" y="0"/>
                  <a:pt x="995" y="0"/>
                </a:cubicBezTo>
                <a:cubicBezTo>
                  <a:pt x="20605" y="0"/>
                  <a:pt x="20605" y="0"/>
                  <a:pt x="20605" y="0"/>
                </a:cubicBezTo>
                <a:cubicBezTo>
                  <a:pt x="21103" y="0"/>
                  <a:pt x="21600" y="297"/>
                  <a:pt x="21600" y="1188"/>
                </a:cubicBezTo>
                <a:cubicBezTo>
                  <a:pt x="21600" y="1782"/>
                  <a:pt x="21103" y="2376"/>
                  <a:pt x="20605" y="2376"/>
                </a:cubicBezTo>
                <a:close/>
                <a:moveTo>
                  <a:pt x="995" y="6281"/>
                </a:moveTo>
                <a:cubicBezTo>
                  <a:pt x="6786" y="6281"/>
                  <a:pt x="6786" y="6281"/>
                  <a:pt x="6786" y="6281"/>
                </a:cubicBezTo>
                <a:cubicBezTo>
                  <a:pt x="11049" y="6281"/>
                  <a:pt x="11049" y="6281"/>
                  <a:pt x="11049" y="6281"/>
                </a:cubicBezTo>
                <a:cubicBezTo>
                  <a:pt x="12043" y="6281"/>
                  <a:pt x="12043" y="6281"/>
                  <a:pt x="12043" y="6281"/>
                </a:cubicBezTo>
                <a:cubicBezTo>
                  <a:pt x="16591" y="6281"/>
                  <a:pt x="16591" y="6281"/>
                  <a:pt x="16591" y="6281"/>
                </a:cubicBezTo>
                <a:cubicBezTo>
                  <a:pt x="17088" y="6281"/>
                  <a:pt x="17586" y="6875"/>
                  <a:pt x="17586" y="7469"/>
                </a:cubicBezTo>
                <a:cubicBezTo>
                  <a:pt x="17586" y="8105"/>
                  <a:pt x="17088" y="8699"/>
                  <a:pt x="16591" y="8699"/>
                </a:cubicBezTo>
                <a:cubicBezTo>
                  <a:pt x="14566" y="8699"/>
                  <a:pt x="14566" y="8699"/>
                  <a:pt x="14566" y="8699"/>
                </a:cubicBezTo>
                <a:cubicBezTo>
                  <a:pt x="6786" y="8699"/>
                  <a:pt x="6786" y="8699"/>
                  <a:pt x="6786" y="8699"/>
                </a:cubicBezTo>
                <a:cubicBezTo>
                  <a:pt x="995" y="8699"/>
                  <a:pt x="995" y="8699"/>
                  <a:pt x="995" y="8699"/>
                </a:cubicBezTo>
                <a:cubicBezTo>
                  <a:pt x="497" y="8699"/>
                  <a:pt x="0" y="8105"/>
                  <a:pt x="0" y="7469"/>
                </a:cubicBezTo>
                <a:cubicBezTo>
                  <a:pt x="0" y="6875"/>
                  <a:pt x="497" y="6281"/>
                  <a:pt x="995" y="6281"/>
                </a:cubicBezTo>
                <a:close/>
                <a:moveTo>
                  <a:pt x="995" y="12604"/>
                </a:moveTo>
                <a:cubicBezTo>
                  <a:pt x="20605" y="12604"/>
                  <a:pt x="20605" y="12604"/>
                  <a:pt x="20605" y="12604"/>
                </a:cubicBezTo>
                <a:cubicBezTo>
                  <a:pt x="21103" y="12604"/>
                  <a:pt x="21600" y="13198"/>
                  <a:pt x="21600" y="13792"/>
                </a:cubicBezTo>
                <a:cubicBezTo>
                  <a:pt x="21600" y="14683"/>
                  <a:pt x="21103" y="14980"/>
                  <a:pt x="20605" y="14980"/>
                </a:cubicBezTo>
                <a:cubicBezTo>
                  <a:pt x="995" y="14980"/>
                  <a:pt x="995" y="14980"/>
                  <a:pt x="995" y="14980"/>
                </a:cubicBezTo>
                <a:cubicBezTo>
                  <a:pt x="497" y="14980"/>
                  <a:pt x="0" y="14683"/>
                  <a:pt x="0" y="13792"/>
                </a:cubicBezTo>
                <a:cubicBezTo>
                  <a:pt x="0" y="13198"/>
                  <a:pt x="497" y="12604"/>
                  <a:pt x="995" y="12604"/>
                </a:cubicBezTo>
                <a:close/>
                <a:moveTo>
                  <a:pt x="995" y="19181"/>
                </a:moveTo>
                <a:cubicBezTo>
                  <a:pt x="6786" y="19181"/>
                  <a:pt x="6786" y="19181"/>
                  <a:pt x="6786" y="19181"/>
                </a:cubicBezTo>
                <a:cubicBezTo>
                  <a:pt x="11049" y="19181"/>
                  <a:pt x="11049" y="19181"/>
                  <a:pt x="11049" y="19181"/>
                </a:cubicBezTo>
                <a:cubicBezTo>
                  <a:pt x="14566" y="19181"/>
                  <a:pt x="14566" y="19181"/>
                  <a:pt x="14566" y="19181"/>
                </a:cubicBezTo>
                <a:cubicBezTo>
                  <a:pt x="15063" y="19181"/>
                  <a:pt x="15561" y="19478"/>
                  <a:pt x="15561" y="20369"/>
                </a:cubicBezTo>
                <a:cubicBezTo>
                  <a:pt x="15561" y="20963"/>
                  <a:pt x="15063" y="21600"/>
                  <a:pt x="14566" y="21600"/>
                </a:cubicBezTo>
                <a:cubicBezTo>
                  <a:pt x="11049" y="21600"/>
                  <a:pt x="11049" y="21600"/>
                  <a:pt x="11049" y="21600"/>
                </a:cubicBezTo>
                <a:cubicBezTo>
                  <a:pt x="995" y="21600"/>
                  <a:pt x="995" y="21600"/>
                  <a:pt x="995" y="21600"/>
                </a:cubicBezTo>
                <a:cubicBezTo>
                  <a:pt x="497" y="21600"/>
                  <a:pt x="0" y="20963"/>
                  <a:pt x="0" y="20369"/>
                </a:cubicBezTo>
                <a:cubicBezTo>
                  <a:pt x="0" y="19478"/>
                  <a:pt x="497" y="19181"/>
                  <a:pt x="995" y="19181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22860" rIns="22860" anchor="ctr"/>
          <a:lstStyle/>
          <a:p>
            <a:pPr defTabSz="913765">
              <a:defRPr sz="3600">
                <a:solidFill>
                  <a:srgbClr val="7E7E7E"/>
                </a:solidFill>
                <a:latin typeface="Lato Light"/>
                <a:ea typeface="Lato Light"/>
                <a:cs typeface="Lato Light"/>
                <a:sym typeface="Lato Light"/>
              </a:defRPr>
            </a:pPr>
            <a:endParaRPr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9" name="1">
            <a:extLst>
              <a:ext uri="{FF2B5EF4-FFF2-40B4-BE49-F238E27FC236}">
                <a16:creationId xmlns:a16="http://schemas.microsoft.com/office/drawing/2014/main" id="{D0239AF4-14D3-4721-B51A-0F05D775C763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10014388" y="2359131"/>
            <a:ext cx="291546" cy="2916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829" y="21600"/>
                </a:moveTo>
                <a:cubicBezTo>
                  <a:pt x="2771" y="21600"/>
                  <a:pt x="2771" y="21600"/>
                  <a:pt x="2771" y="21600"/>
                </a:cubicBezTo>
                <a:cubicBezTo>
                  <a:pt x="1279" y="21600"/>
                  <a:pt x="0" y="20321"/>
                  <a:pt x="0" y="18829"/>
                </a:cubicBezTo>
                <a:cubicBezTo>
                  <a:pt x="0" y="2771"/>
                  <a:pt x="0" y="2771"/>
                  <a:pt x="0" y="2771"/>
                </a:cubicBezTo>
                <a:cubicBezTo>
                  <a:pt x="0" y="1243"/>
                  <a:pt x="1279" y="0"/>
                  <a:pt x="2771" y="0"/>
                </a:cubicBezTo>
                <a:cubicBezTo>
                  <a:pt x="18829" y="0"/>
                  <a:pt x="18829" y="0"/>
                  <a:pt x="18829" y="0"/>
                </a:cubicBezTo>
                <a:cubicBezTo>
                  <a:pt x="20357" y="0"/>
                  <a:pt x="21600" y="1243"/>
                  <a:pt x="21600" y="2771"/>
                </a:cubicBezTo>
                <a:cubicBezTo>
                  <a:pt x="21600" y="18829"/>
                  <a:pt x="21600" y="18829"/>
                  <a:pt x="21600" y="18829"/>
                </a:cubicBezTo>
                <a:cubicBezTo>
                  <a:pt x="21600" y="20321"/>
                  <a:pt x="20357" y="21600"/>
                  <a:pt x="18829" y="21600"/>
                </a:cubicBezTo>
                <a:close/>
                <a:moveTo>
                  <a:pt x="10800" y="6537"/>
                </a:moveTo>
                <a:cubicBezTo>
                  <a:pt x="9024" y="6537"/>
                  <a:pt x="7780" y="7532"/>
                  <a:pt x="7034" y="9024"/>
                </a:cubicBezTo>
                <a:cubicBezTo>
                  <a:pt x="7034" y="9272"/>
                  <a:pt x="7034" y="9272"/>
                  <a:pt x="6786" y="9272"/>
                </a:cubicBezTo>
                <a:lnTo>
                  <a:pt x="6786" y="9805"/>
                </a:lnTo>
                <a:cubicBezTo>
                  <a:pt x="6786" y="9805"/>
                  <a:pt x="6786" y="9805"/>
                  <a:pt x="6786" y="10054"/>
                </a:cubicBezTo>
                <a:cubicBezTo>
                  <a:pt x="6786" y="10054"/>
                  <a:pt x="6786" y="10054"/>
                  <a:pt x="6786" y="10303"/>
                </a:cubicBezTo>
                <a:cubicBezTo>
                  <a:pt x="6786" y="10551"/>
                  <a:pt x="6537" y="10551"/>
                  <a:pt x="6537" y="10800"/>
                </a:cubicBezTo>
                <a:cubicBezTo>
                  <a:pt x="6537" y="13038"/>
                  <a:pt x="8526" y="15063"/>
                  <a:pt x="10800" y="15063"/>
                </a:cubicBezTo>
                <a:cubicBezTo>
                  <a:pt x="13074" y="15063"/>
                  <a:pt x="15063" y="13038"/>
                  <a:pt x="15063" y="10800"/>
                </a:cubicBezTo>
                <a:cubicBezTo>
                  <a:pt x="15063" y="10551"/>
                  <a:pt x="14814" y="10551"/>
                  <a:pt x="14814" y="10303"/>
                </a:cubicBezTo>
                <a:cubicBezTo>
                  <a:pt x="14814" y="10054"/>
                  <a:pt x="14814" y="10054"/>
                  <a:pt x="14814" y="10054"/>
                </a:cubicBezTo>
                <a:cubicBezTo>
                  <a:pt x="14814" y="9805"/>
                  <a:pt x="14814" y="9805"/>
                  <a:pt x="14814" y="9805"/>
                </a:cubicBezTo>
                <a:lnTo>
                  <a:pt x="14814" y="9272"/>
                </a:lnTo>
                <a:cubicBezTo>
                  <a:pt x="14566" y="9272"/>
                  <a:pt x="14566" y="9272"/>
                  <a:pt x="14566" y="9024"/>
                </a:cubicBezTo>
                <a:cubicBezTo>
                  <a:pt x="13820" y="7532"/>
                  <a:pt x="12576" y="6537"/>
                  <a:pt x="10800" y="6537"/>
                </a:cubicBezTo>
                <a:close/>
                <a:moveTo>
                  <a:pt x="19078" y="3517"/>
                </a:moveTo>
                <a:cubicBezTo>
                  <a:pt x="19078" y="3020"/>
                  <a:pt x="18580" y="2522"/>
                  <a:pt x="18083" y="2522"/>
                </a:cubicBezTo>
                <a:cubicBezTo>
                  <a:pt x="15809" y="2522"/>
                  <a:pt x="15809" y="2522"/>
                  <a:pt x="15809" y="2522"/>
                </a:cubicBezTo>
                <a:cubicBezTo>
                  <a:pt x="15312" y="2522"/>
                  <a:pt x="14814" y="3020"/>
                  <a:pt x="14814" y="3517"/>
                </a:cubicBezTo>
                <a:cubicBezTo>
                  <a:pt x="14814" y="5755"/>
                  <a:pt x="14814" y="5755"/>
                  <a:pt x="14814" y="5755"/>
                </a:cubicBezTo>
                <a:cubicBezTo>
                  <a:pt x="14814" y="6288"/>
                  <a:pt x="15312" y="6786"/>
                  <a:pt x="15809" y="6786"/>
                </a:cubicBezTo>
                <a:cubicBezTo>
                  <a:pt x="18083" y="6786"/>
                  <a:pt x="18083" y="6786"/>
                  <a:pt x="18083" y="6786"/>
                </a:cubicBezTo>
                <a:cubicBezTo>
                  <a:pt x="18580" y="6786"/>
                  <a:pt x="19078" y="6288"/>
                  <a:pt x="19078" y="5755"/>
                </a:cubicBezTo>
                <a:lnTo>
                  <a:pt x="19078" y="3517"/>
                </a:lnTo>
                <a:close/>
                <a:moveTo>
                  <a:pt x="19078" y="9024"/>
                </a:moveTo>
                <a:cubicBezTo>
                  <a:pt x="17088" y="9024"/>
                  <a:pt x="17088" y="9024"/>
                  <a:pt x="17088" y="9024"/>
                </a:cubicBezTo>
                <a:cubicBezTo>
                  <a:pt x="17337" y="9557"/>
                  <a:pt x="17337" y="10303"/>
                  <a:pt x="17337" y="10800"/>
                </a:cubicBezTo>
                <a:cubicBezTo>
                  <a:pt x="17337" y="14317"/>
                  <a:pt x="14317" y="17337"/>
                  <a:pt x="10800" y="17337"/>
                </a:cubicBezTo>
                <a:cubicBezTo>
                  <a:pt x="7283" y="17337"/>
                  <a:pt x="4263" y="14317"/>
                  <a:pt x="4263" y="10800"/>
                </a:cubicBezTo>
                <a:cubicBezTo>
                  <a:pt x="4263" y="10303"/>
                  <a:pt x="4263" y="9557"/>
                  <a:pt x="4512" y="9024"/>
                </a:cubicBezTo>
                <a:cubicBezTo>
                  <a:pt x="2522" y="9024"/>
                  <a:pt x="2522" y="9024"/>
                  <a:pt x="2522" y="9024"/>
                </a:cubicBezTo>
                <a:cubicBezTo>
                  <a:pt x="2522" y="18083"/>
                  <a:pt x="2522" y="18083"/>
                  <a:pt x="2522" y="18083"/>
                </a:cubicBezTo>
                <a:cubicBezTo>
                  <a:pt x="2522" y="18580"/>
                  <a:pt x="3020" y="19078"/>
                  <a:pt x="3517" y="19078"/>
                </a:cubicBezTo>
                <a:cubicBezTo>
                  <a:pt x="18083" y="19078"/>
                  <a:pt x="18083" y="19078"/>
                  <a:pt x="18083" y="19078"/>
                </a:cubicBezTo>
                <a:cubicBezTo>
                  <a:pt x="18580" y="19078"/>
                  <a:pt x="19078" y="18580"/>
                  <a:pt x="19078" y="18083"/>
                </a:cubicBezTo>
                <a:lnTo>
                  <a:pt x="19078" y="9024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22860" rIns="22860" anchor="ctr"/>
          <a:lstStyle/>
          <a:p>
            <a:pPr defTabSz="913765">
              <a:defRPr sz="3600">
                <a:solidFill>
                  <a:srgbClr val="7E7E7E"/>
                </a:solidFill>
                <a:latin typeface="Lato Light"/>
                <a:ea typeface="Lato Light"/>
                <a:cs typeface="Lato Light"/>
                <a:sym typeface="Lato Light"/>
              </a:defRPr>
            </a:pPr>
            <a:endParaRPr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11" name="1">
            <a:extLst>
              <a:ext uri="{FF2B5EF4-FFF2-40B4-BE49-F238E27FC236}">
                <a16:creationId xmlns:a16="http://schemas.microsoft.com/office/drawing/2014/main" id="{81A455E8-BDFD-4C9D-A730-2098A721CD5B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>
            <a:off x="1319490" y="3693898"/>
            <a:ext cx="2188680" cy="1124667"/>
          </a:xfrm>
          <a:prstGeom prst="rect">
            <a:avLst/>
          </a:prstGeom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>
            <a:lvl1pPr>
              <a:lnSpc>
                <a:spcPct val="130000"/>
              </a:lnSpc>
              <a:defRPr sz="2400">
                <a:solidFill>
                  <a:srgbClr val="53585F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 life problem at once.</a:t>
            </a:r>
            <a:endParaRPr sz="1200" dirty="0">
              <a:solidFill>
                <a:schemeClr val="tx1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12" name="1">
            <a:extLst>
              <a:ext uri="{FF2B5EF4-FFF2-40B4-BE49-F238E27FC236}">
                <a16:creationId xmlns:a16="http://schemas.microsoft.com/office/drawing/2014/main" id="{9B64CC17-6585-4E12-9021-115C8BBEBFC4}"/>
              </a:ext>
            </a:extLst>
          </p:cNvPr>
          <p:cNvSpPr/>
          <p:nvPr>
            <p:custDataLst>
              <p:tags r:id="rId10"/>
            </p:custDataLst>
          </p:nvPr>
        </p:nvSpPr>
        <p:spPr>
          <a:xfrm>
            <a:off x="1989290" y="3429000"/>
            <a:ext cx="910200" cy="0"/>
          </a:xfrm>
          <a:prstGeom prst="line">
            <a:avLst/>
          </a:prstGeom>
          <a:ln w="12700">
            <a:solidFill>
              <a:srgbClr val="C2BEBA"/>
            </a:solidFill>
            <a:miter lim="400000"/>
          </a:ln>
        </p:spPr>
        <p:txBody>
          <a:bodyPr lIns="25400" tIns="25400" rIns="25400" bIns="25400" anchor="ctr"/>
          <a:lstStyle/>
          <a:p>
            <a:pPr>
              <a:defRPr sz="3200"/>
            </a:pPr>
            <a:endParaRPr sz="1600"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14" name="1">
            <a:extLst>
              <a:ext uri="{FF2B5EF4-FFF2-40B4-BE49-F238E27FC236}">
                <a16:creationId xmlns:a16="http://schemas.microsoft.com/office/drawing/2014/main" id="{5A301663-B69B-4AA7-B9EB-9A0E7CF6AD80}"/>
              </a:ext>
            </a:extLst>
          </p:cNvPr>
          <p:cNvSpPr/>
          <p:nvPr>
            <p:custDataLst>
              <p:tags r:id="rId11"/>
            </p:custDataLst>
          </p:nvPr>
        </p:nvSpPr>
        <p:spPr>
          <a:xfrm>
            <a:off x="3903234" y="3693899"/>
            <a:ext cx="2188681" cy="1124667"/>
          </a:xfrm>
          <a:prstGeom prst="rect">
            <a:avLst/>
          </a:prstGeom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>
            <a:lvl1pPr>
              <a:lnSpc>
                <a:spcPct val="130000"/>
              </a:lnSpc>
              <a:defRPr sz="2400">
                <a:solidFill>
                  <a:srgbClr val="53585F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 life problem at once.</a:t>
            </a:r>
            <a:endParaRPr sz="1200" dirty="0">
              <a:solidFill>
                <a:schemeClr val="tx1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15" name="1">
            <a:extLst>
              <a:ext uri="{FF2B5EF4-FFF2-40B4-BE49-F238E27FC236}">
                <a16:creationId xmlns:a16="http://schemas.microsoft.com/office/drawing/2014/main" id="{76EBA3A5-5AF8-43E9-8A54-2FD329322645}"/>
              </a:ext>
            </a:extLst>
          </p:cNvPr>
          <p:cNvSpPr/>
          <p:nvPr>
            <p:custDataLst>
              <p:tags r:id="rId12"/>
            </p:custDataLst>
          </p:nvPr>
        </p:nvSpPr>
        <p:spPr>
          <a:xfrm>
            <a:off x="4573034" y="3429000"/>
            <a:ext cx="910200" cy="0"/>
          </a:xfrm>
          <a:prstGeom prst="line">
            <a:avLst/>
          </a:prstGeom>
          <a:ln w="12700">
            <a:solidFill>
              <a:srgbClr val="C2BEBA"/>
            </a:solidFill>
            <a:miter lim="400000"/>
          </a:ln>
        </p:spPr>
        <p:txBody>
          <a:bodyPr lIns="25400" tIns="25400" rIns="25400" bIns="25400" anchor="ctr"/>
          <a:lstStyle/>
          <a:p>
            <a:pPr>
              <a:defRPr sz="3200"/>
            </a:pPr>
            <a:endParaRPr sz="1600"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17" name="1">
            <a:extLst>
              <a:ext uri="{FF2B5EF4-FFF2-40B4-BE49-F238E27FC236}">
                <a16:creationId xmlns:a16="http://schemas.microsoft.com/office/drawing/2014/main" id="{5B71CDE9-3F8B-4B10-A798-A74DF77E90D9}"/>
              </a:ext>
            </a:extLst>
          </p:cNvPr>
          <p:cNvSpPr/>
          <p:nvPr>
            <p:custDataLst>
              <p:tags r:id="rId13"/>
            </p:custDataLst>
          </p:nvPr>
        </p:nvSpPr>
        <p:spPr>
          <a:xfrm>
            <a:off x="6521029" y="3693899"/>
            <a:ext cx="2188681" cy="1124667"/>
          </a:xfrm>
          <a:prstGeom prst="rect">
            <a:avLst/>
          </a:prstGeom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>
            <a:lvl1pPr>
              <a:lnSpc>
                <a:spcPct val="130000"/>
              </a:lnSpc>
              <a:defRPr sz="2400">
                <a:solidFill>
                  <a:srgbClr val="53585F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 life problem at once.</a:t>
            </a:r>
            <a:endParaRPr sz="1200" dirty="0">
              <a:solidFill>
                <a:schemeClr val="tx1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18" name="1">
            <a:extLst>
              <a:ext uri="{FF2B5EF4-FFF2-40B4-BE49-F238E27FC236}">
                <a16:creationId xmlns:a16="http://schemas.microsoft.com/office/drawing/2014/main" id="{823C1E7B-506D-42F5-8D66-87D20D5FB332}"/>
              </a:ext>
            </a:extLst>
          </p:cNvPr>
          <p:cNvSpPr/>
          <p:nvPr>
            <p:custDataLst>
              <p:tags r:id="rId14"/>
            </p:custDataLst>
          </p:nvPr>
        </p:nvSpPr>
        <p:spPr>
          <a:xfrm>
            <a:off x="7190829" y="3429000"/>
            <a:ext cx="817280" cy="0"/>
          </a:xfrm>
          <a:prstGeom prst="line">
            <a:avLst/>
          </a:prstGeom>
          <a:ln w="12700">
            <a:solidFill>
              <a:srgbClr val="C2BEBA"/>
            </a:solidFill>
            <a:miter lim="400000"/>
          </a:ln>
        </p:spPr>
        <p:txBody>
          <a:bodyPr lIns="25400" tIns="25400" rIns="25400" bIns="25400" anchor="ctr"/>
          <a:lstStyle/>
          <a:p>
            <a:pPr>
              <a:defRPr sz="3200"/>
            </a:pPr>
            <a:endParaRPr sz="1600"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20" name="1">
            <a:extLst>
              <a:ext uri="{FF2B5EF4-FFF2-40B4-BE49-F238E27FC236}">
                <a16:creationId xmlns:a16="http://schemas.microsoft.com/office/drawing/2014/main" id="{0F241A78-C9F5-48DC-8022-E314124A5FFD}"/>
              </a:ext>
            </a:extLst>
          </p:cNvPr>
          <p:cNvSpPr/>
          <p:nvPr>
            <p:custDataLst>
              <p:tags r:id="rId15"/>
            </p:custDataLst>
          </p:nvPr>
        </p:nvSpPr>
        <p:spPr>
          <a:xfrm>
            <a:off x="9070724" y="3693899"/>
            <a:ext cx="2188680" cy="1124667"/>
          </a:xfrm>
          <a:prstGeom prst="rect">
            <a:avLst/>
          </a:prstGeom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>
            <a:lvl1pPr>
              <a:lnSpc>
                <a:spcPct val="130000"/>
              </a:lnSpc>
              <a:defRPr sz="2400">
                <a:solidFill>
                  <a:srgbClr val="53585F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 life problem at once.</a:t>
            </a:r>
            <a:endParaRPr sz="1200" dirty="0">
              <a:solidFill>
                <a:schemeClr val="tx1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21" name="1">
            <a:extLst>
              <a:ext uri="{FF2B5EF4-FFF2-40B4-BE49-F238E27FC236}">
                <a16:creationId xmlns:a16="http://schemas.microsoft.com/office/drawing/2014/main" id="{BB9F1E90-2264-4D3E-904A-02B4E42BFDC3}"/>
              </a:ext>
            </a:extLst>
          </p:cNvPr>
          <p:cNvSpPr/>
          <p:nvPr>
            <p:custDataLst>
              <p:tags r:id="rId16"/>
            </p:custDataLst>
          </p:nvPr>
        </p:nvSpPr>
        <p:spPr>
          <a:xfrm>
            <a:off x="9757791" y="3429000"/>
            <a:ext cx="822008" cy="0"/>
          </a:xfrm>
          <a:prstGeom prst="line">
            <a:avLst/>
          </a:prstGeom>
          <a:ln w="12700">
            <a:solidFill>
              <a:srgbClr val="C2BEBA"/>
            </a:solidFill>
            <a:miter lim="400000"/>
          </a:ln>
        </p:spPr>
        <p:txBody>
          <a:bodyPr lIns="25400" tIns="25400" rIns="25400" bIns="25400" anchor="ctr"/>
          <a:lstStyle/>
          <a:p>
            <a:pPr>
              <a:defRPr sz="3200"/>
            </a:pPr>
            <a:endParaRPr sz="1600"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92303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2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0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8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7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8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8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500" fill="hold"/>
                                        <p:tgtEl>
                                          <p:spTgt spid="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4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5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36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" presetClass="entr" presetSubtype="8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3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500" fill="hold"/>
                                        <p:tgtEl>
                                          <p:spTgt spid="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500" fill="hold"/>
                                        <p:tgtEl>
                                          <p:spTgt spid="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3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44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8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4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500" fill="hold"/>
                                        <p:tgtEl>
                                          <p:spTgt spid="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500" fill="hold"/>
                                        <p:tgtEl>
                                          <p:spTgt spid="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0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1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52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" presetClass="entr" presetSubtype="8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5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500" fill="hold"/>
                                        <p:tgtEl>
                                          <p:spTgt spid="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500" fill="hold"/>
                                        <p:tgtEl>
                                          <p:spTgt spid="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8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9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60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" presetClass="entr" presetSubtype="8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6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500" fill="hold"/>
                                        <p:tgtEl>
                                          <p:spTgt spid="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500" fill="hold"/>
                                        <p:tgtEl>
                                          <p:spTgt spid="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6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67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68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500" fill="hold"/>
                                        <p:tgtEl>
                                          <p:spTgt spid="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500" fill="hold"/>
                                        <p:tgtEl>
                                          <p:spTgt spid="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4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75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76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" presetClass="entr" presetSubtype="8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7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500" fill="hold"/>
                                        <p:tgtEl>
                                          <p:spTgt spid="1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500" fill="hold"/>
                                        <p:tgtEl>
                                          <p:spTgt spid="1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82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3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84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500" fill="hold"/>
                                        <p:tgtEl>
                                          <p:spTgt spid="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500" fill="hold"/>
                                        <p:tgtEl>
                                          <p:spTgt spid="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90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91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92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" presetClass="entr" presetSubtype="8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9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500" fill="hold"/>
                                        <p:tgtEl>
                                          <p:spTgt spid="1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500" fill="hold"/>
                                        <p:tgtEl>
                                          <p:spTgt spid="1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98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99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00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500" fill="hold"/>
                                        <p:tgtEl>
                                          <p:spTgt spid="1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500" fill="hold"/>
                                        <p:tgtEl>
                                          <p:spTgt spid="1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6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07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08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" presetClass="entr" presetSubtype="8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0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500" fill="hold"/>
                                        <p:tgtEl>
                                          <p:spTgt spid="1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500" fill="hold"/>
                                        <p:tgtEl>
                                          <p:spTgt spid="1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4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5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16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1500" fill="hold"/>
                                        <p:tgtEl>
                                          <p:spTgt spid="2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1500" fill="hold"/>
                                        <p:tgtEl>
                                          <p:spTgt spid="2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2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23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24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" presetClass="entr" presetSubtype="8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500" fill="hold"/>
                                        <p:tgtEl>
                                          <p:spTgt spid="2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500" fill="hold"/>
                                        <p:tgtEl>
                                          <p:spTgt spid="2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0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31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32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autoUpdateAnimBg="0"/>
      <p:bldP spid="4" grpId="0" autoUpdateAnimBg="0"/>
      <p:bldP spid="5" grpId="0" autoUpdateAnimBg="0"/>
      <p:bldP spid="6" grpId="0" autoUpdateAnimBg="0"/>
      <p:bldP spid="7" grpId="0" autoUpdateAnimBg="0"/>
      <p:bldP spid="8" grpId="0" autoUpdateAnimBg="0"/>
      <p:bldP spid="9" grpId="0" autoUpdateAnimBg="0"/>
      <p:bldP spid="11" grpId="0" autoUpdateAnimBg="0"/>
      <p:bldP spid="12" grpId="0" autoUpdateAnimBg="0"/>
      <p:bldP spid="14" grpId="0" autoUpdateAnimBg="0"/>
      <p:bldP spid="15" grpId="0" autoUpdateAnimBg="0"/>
      <p:bldP spid="17" grpId="0" autoUpdateAnimBg="0"/>
      <p:bldP spid="18" grpId="0" autoUpdateAnimBg="0"/>
      <p:bldP spid="20" grpId="0" autoUpdateAnimBg="0"/>
      <p:bldP spid="21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157A56A9-752B-418E-AA79-C2F51F7345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557" y="236711"/>
            <a:ext cx="6056243" cy="4035918"/>
          </a:xfrm>
          <a:prstGeom prst="rect">
            <a:avLst/>
          </a:prstGeom>
        </p:spPr>
      </p:pic>
      <p:sp>
        <p:nvSpPr>
          <p:cNvPr id="4" name="TextBox 17">
            <a:extLst>
              <a:ext uri="{FF2B5EF4-FFF2-40B4-BE49-F238E27FC236}">
                <a16:creationId xmlns:a16="http://schemas.microsoft.com/office/drawing/2014/main" id="{D4E4B875-FE79-4699-873C-B18F02A78648}"/>
              </a:ext>
            </a:extLst>
          </p:cNvPr>
          <p:cNvSpPr txBox="1"/>
          <p:nvPr/>
        </p:nvSpPr>
        <p:spPr>
          <a:xfrm>
            <a:off x="5775187" y="3810964"/>
            <a:ext cx="5563622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 fontAlgn="auto">
              <a:defRPr/>
            </a:pPr>
            <a:r>
              <a:rPr lang="en-US" altLang="zh-CN" sz="2400" b="1" spc="300" noProof="1">
                <a:latin typeface="Playfair Display SC"/>
                <a:ea typeface="楷体" panose="02010609060101010101" pitchFamily="49" charset="-122"/>
                <a:cs typeface="微软雅黑 Light" panose="020B0502040204020203" pitchFamily="34" charset="-122"/>
              </a:rPr>
              <a:t>HERE IS YOUR TITLE</a:t>
            </a:r>
          </a:p>
        </p:txBody>
      </p:sp>
      <p:sp>
        <p:nvSpPr>
          <p:cNvPr id="5" name="TextBox 23">
            <a:extLst>
              <a:ext uri="{FF2B5EF4-FFF2-40B4-BE49-F238E27FC236}">
                <a16:creationId xmlns:a16="http://schemas.microsoft.com/office/drawing/2014/main" id="{13989047-81CC-4F2F-8BD7-E156B31035D4}"/>
              </a:ext>
            </a:extLst>
          </p:cNvPr>
          <p:cNvSpPr txBox="1"/>
          <p:nvPr/>
        </p:nvSpPr>
        <p:spPr>
          <a:xfrm>
            <a:off x="6215270" y="4272629"/>
            <a:ext cx="5123539" cy="1157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  <a:cs typeface="Ebrima" pitchFamily="2" charset="0"/>
              </a:rPr>
              <a:t>The waves beside them danced; but they  Out-did the sparkling waves in glee: A poet could not but be gay The waves beside them danced; but they  Out-did the sparkling waves in glee: A poet could not but be gay The waves beside them danced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  <a:cs typeface="Ebrima" pitchFamily="2" charset="0"/>
            </a:endParaRPr>
          </a:p>
        </p:txBody>
      </p:sp>
      <p:sp>
        <p:nvSpPr>
          <p:cNvPr id="6" name="TextBox 23">
            <a:extLst>
              <a:ext uri="{FF2B5EF4-FFF2-40B4-BE49-F238E27FC236}">
                <a16:creationId xmlns:a16="http://schemas.microsoft.com/office/drawing/2014/main" id="{43BE6612-1217-4444-B700-9CD433DC6ACA}"/>
              </a:ext>
            </a:extLst>
          </p:cNvPr>
          <p:cNvSpPr txBox="1"/>
          <p:nvPr/>
        </p:nvSpPr>
        <p:spPr>
          <a:xfrm>
            <a:off x="4214192" y="5429677"/>
            <a:ext cx="7124618" cy="603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  <a:cs typeface="Ebrima" pitchFamily="2" charset="0"/>
              </a:rPr>
              <a:t>The waves beside them danced; but they  Out-did the sparkling waves in glee: A poet could not but be gay The waves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  <a:cs typeface="Ebrim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5987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7">
            <a:extLst>
              <a:ext uri="{FF2B5EF4-FFF2-40B4-BE49-F238E27FC236}">
                <a16:creationId xmlns:a16="http://schemas.microsoft.com/office/drawing/2014/main" id="{0CB27CEA-99DE-4632-8B62-26C96EDEC5BF}"/>
              </a:ext>
            </a:extLst>
          </p:cNvPr>
          <p:cNvSpPr txBox="1"/>
          <p:nvPr/>
        </p:nvSpPr>
        <p:spPr>
          <a:xfrm>
            <a:off x="3725374" y="1065649"/>
            <a:ext cx="4741252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fontAlgn="auto">
              <a:defRPr/>
            </a:pPr>
            <a:r>
              <a:rPr lang="en-US" altLang="zh-CN" sz="2400" b="1" spc="300" noProof="1">
                <a:latin typeface="Playfair Display SC"/>
                <a:ea typeface="楷体" panose="02010609060101010101" pitchFamily="49" charset="-122"/>
                <a:cs typeface="微软雅黑 Light" panose="020B0502040204020203" pitchFamily="34" charset="-122"/>
              </a:rPr>
              <a:t>HERE IS YOUR TITLE</a:t>
            </a:r>
          </a:p>
        </p:txBody>
      </p:sp>
      <p:sp>
        <p:nvSpPr>
          <p:cNvPr id="3" name="TextBox 23">
            <a:extLst>
              <a:ext uri="{FF2B5EF4-FFF2-40B4-BE49-F238E27FC236}">
                <a16:creationId xmlns:a16="http://schemas.microsoft.com/office/drawing/2014/main" id="{BF80284A-BAE6-44C1-A75D-3AA1B088AA59}"/>
              </a:ext>
            </a:extLst>
          </p:cNvPr>
          <p:cNvSpPr txBox="1"/>
          <p:nvPr/>
        </p:nvSpPr>
        <p:spPr>
          <a:xfrm>
            <a:off x="520758" y="1914033"/>
            <a:ext cx="3440745" cy="41002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  <a:cs typeface="Ebrima" pitchFamily="2" charset="0"/>
              </a:rPr>
              <a:t>The waves beside them danced; but they  Out-did the sparkling waves in glee: A poet could not but be gay The waves beside them danced; but they  Out-did the sparkling waves in glee: A poet could not but be gay The waves beside them danced; but they  Out-did The waves beside them danced; but they  Out-did the sparkling waves in glee: A poet could not but be gay The waves beside them danced; but they  Out-did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  <a:cs typeface="Ebrima" pitchFamily="2" charset="0"/>
            </a:endParaRPr>
          </a:p>
        </p:txBody>
      </p:sp>
      <p:sp>
        <p:nvSpPr>
          <p:cNvPr id="4" name="TextBox 23">
            <a:extLst>
              <a:ext uri="{FF2B5EF4-FFF2-40B4-BE49-F238E27FC236}">
                <a16:creationId xmlns:a16="http://schemas.microsoft.com/office/drawing/2014/main" id="{B4293B8C-4B66-4090-BB78-58F75D40A651}"/>
              </a:ext>
            </a:extLst>
          </p:cNvPr>
          <p:cNvSpPr txBox="1"/>
          <p:nvPr/>
        </p:nvSpPr>
        <p:spPr>
          <a:xfrm>
            <a:off x="4375627" y="1914033"/>
            <a:ext cx="3440745" cy="41002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  <a:cs typeface="Ebrima" pitchFamily="2" charset="0"/>
              </a:rPr>
              <a:t>The waves beside them danced; but they  Out-did the sparkling waves in glee: A poet could not but be gay The waves beside them danced; but they  Out-did the sparkling waves in glee: A poet could not but be gay The waves beside them danced; but they  Out-did The waves beside them danced; but they  Out-did the sparkling waves in glee: A poet could not but be gay The waves beside them danced; but they  Out-did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  <a:cs typeface="Ebrima" pitchFamily="2" charset="0"/>
            </a:endParaRPr>
          </a:p>
        </p:txBody>
      </p:sp>
      <p:sp>
        <p:nvSpPr>
          <p:cNvPr id="5" name="TextBox 23">
            <a:extLst>
              <a:ext uri="{FF2B5EF4-FFF2-40B4-BE49-F238E27FC236}">
                <a16:creationId xmlns:a16="http://schemas.microsoft.com/office/drawing/2014/main" id="{6740C7DF-28A3-4379-A876-A04A9A755EC4}"/>
              </a:ext>
            </a:extLst>
          </p:cNvPr>
          <p:cNvSpPr txBox="1"/>
          <p:nvPr/>
        </p:nvSpPr>
        <p:spPr>
          <a:xfrm>
            <a:off x="8039853" y="1914033"/>
            <a:ext cx="3440745" cy="1503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  <a:cs typeface="Ebrima" pitchFamily="2" charset="0"/>
              </a:rPr>
              <a:t>The waves beside them danced; but they  Out-did the sparkling waves in glee: A poet could not but be gay The waves beside them danced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  <a:cs typeface="Ebrim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6461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A3800AAA-1DDB-48F7-85E5-02ACE5DF1409}"/>
              </a:ext>
            </a:extLst>
          </p:cNvPr>
          <p:cNvSpPr txBox="1"/>
          <p:nvPr/>
        </p:nvSpPr>
        <p:spPr>
          <a:xfrm>
            <a:off x="4231877" y="2045728"/>
            <a:ext cx="3623470" cy="1224246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5400" b="1" dirty="0">
                <a:latin typeface="Playfair Display SC"/>
                <a:ea typeface="汉仪PP体简" panose="00020600040101010101" pitchFamily="18" charset="-122"/>
              </a:rPr>
              <a:t>2</a:t>
            </a:r>
            <a:endParaRPr lang="zh-CN" altLang="en-US" sz="5400" b="1" dirty="0">
              <a:latin typeface="Playfair Display SC"/>
              <a:ea typeface="汉仪PP体简" panose="00020600040101010101" pitchFamily="18" charset="-122"/>
            </a:endParaRPr>
          </a:p>
        </p:txBody>
      </p:sp>
      <p:sp>
        <p:nvSpPr>
          <p:cNvPr id="3" name="矩形 23">
            <a:extLst>
              <a:ext uri="{FF2B5EF4-FFF2-40B4-BE49-F238E27FC236}">
                <a16:creationId xmlns:a16="http://schemas.microsoft.com/office/drawing/2014/main" id="{9F2358AE-0B92-4887-9FE9-019D073F56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2487" y="3269974"/>
            <a:ext cx="4727025" cy="70525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b="1" dirty="0">
                <a:latin typeface="Playfair Display SC"/>
                <a:ea typeface="汉仪PP体简" panose="00020600040101010101" pitchFamily="18" charset="-122"/>
              </a:rPr>
              <a:t>THIS IS A ART TEMPLATE ,THE TEMPLATE DESIGN BY . THANK YOU WATCHING THIS ONE.</a:t>
            </a:r>
          </a:p>
        </p:txBody>
      </p:sp>
    </p:spTree>
    <p:extLst>
      <p:ext uri="{BB962C8B-B14F-4D97-AF65-F5344CB8AC3E}">
        <p14:creationId xmlns:p14="http://schemas.microsoft.com/office/powerpoint/2010/main" val="2234768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E163C40D-A76D-4009-A06A-E85805C4350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04"/>
          <a:stretch/>
        </p:blipFill>
        <p:spPr>
          <a:xfrm>
            <a:off x="0" y="1004615"/>
            <a:ext cx="5343553" cy="4768915"/>
          </a:xfrm>
          <a:prstGeom prst="rect">
            <a:avLst/>
          </a:prstGeom>
        </p:spPr>
      </p:pic>
      <p:grpSp>
        <p:nvGrpSpPr>
          <p:cNvPr id="4" name="组合 3">
            <a:extLst>
              <a:ext uri="{FF2B5EF4-FFF2-40B4-BE49-F238E27FC236}">
                <a16:creationId xmlns:a16="http://schemas.microsoft.com/office/drawing/2014/main" id="{01C68A9D-2A65-4EBD-B9FF-8CC3BB0CF2F9}"/>
              </a:ext>
            </a:extLst>
          </p:cNvPr>
          <p:cNvGrpSpPr/>
          <p:nvPr/>
        </p:nvGrpSpPr>
        <p:grpSpPr>
          <a:xfrm>
            <a:off x="4817235" y="4489728"/>
            <a:ext cx="6076052" cy="1165704"/>
            <a:chOff x="2246313" y="4608513"/>
            <a:chExt cx="6076052" cy="1165704"/>
          </a:xfrm>
        </p:grpSpPr>
        <p:sp>
          <p:nvSpPr>
            <p:cNvPr id="5" name="任意多边形 31">
              <a:extLst>
                <a:ext uri="{FF2B5EF4-FFF2-40B4-BE49-F238E27FC236}">
                  <a16:creationId xmlns:a16="http://schemas.microsoft.com/office/drawing/2014/main" id="{5BE7CFF9-C969-43AB-80AE-40BE9F515D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46313" y="4695825"/>
              <a:ext cx="839788" cy="993775"/>
            </a:xfrm>
            <a:custGeom>
              <a:avLst/>
              <a:gdLst>
                <a:gd name="T0" fmla="*/ 3243492 w 3243492"/>
                <a:gd name="T1" fmla="*/ 0 h 2240066"/>
                <a:gd name="T2" fmla="*/ 3243492 w 3243492"/>
                <a:gd name="T3" fmla="*/ 1764406 h 2240066"/>
                <a:gd name="T4" fmla="*/ 2370148 w 3243492"/>
                <a:gd name="T5" fmla="*/ 1764406 h 2240066"/>
                <a:gd name="T6" fmla="*/ 2382210 w 3243492"/>
                <a:gd name="T7" fmla="*/ 2240066 h 2240066"/>
                <a:gd name="T8" fmla="*/ 1860032 w 3243492"/>
                <a:gd name="T9" fmla="*/ 1764406 h 2240066"/>
                <a:gd name="T10" fmla="*/ 0 w 3243492"/>
                <a:gd name="T11" fmla="*/ 1764406 h 2240066"/>
                <a:gd name="T12" fmla="*/ 0 w 3243492"/>
                <a:gd name="T13" fmla="*/ 0 h 22400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243492"/>
                <a:gd name="T22" fmla="*/ 0 h 2240066"/>
                <a:gd name="T23" fmla="*/ 3243492 w 3243492"/>
                <a:gd name="T24" fmla="*/ 2240066 h 224006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243492" h="2240066">
                  <a:moveTo>
                    <a:pt x="3243492" y="0"/>
                  </a:moveTo>
                  <a:lnTo>
                    <a:pt x="3243492" y="1764406"/>
                  </a:lnTo>
                  <a:lnTo>
                    <a:pt x="2370148" y="1764406"/>
                  </a:lnTo>
                  <a:lnTo>
                    <a:pt x="2382210" y="2240066"/>
                  </a:lnTo>
                  <a:lnTo>
                    <a:pt x="1860032" y="1764406"/>
                  </a:lnTo>
                  <a:lnTo>
                    <a:pt x="0" y="17644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" name="矩形 10">
              <a:extLst>
                <a:ext uri="{FF2B5EF4-FFF2-40B4-BE49-F238E27FC236}">
                  <a16:creationId xmlns:a16="http://schemas.microsoft.com/office/drawing/2014/main" id="{6A22A58E-60F4-43F1-B116-6EB7B0177C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5663" y="4608513"/>
              <a:ext cx="4926702" cy="1165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>
                  <a:latin typeface="楷体" panose="02010609060101010101" pitchFamily="49" charset="-122"/>
                  <a:ea typeface="楷体" panose="02010609060101010101" pitchFamily="49" charset="-122"/>
                </a:rPr>
                <a:t>Just for today I will try to live through this day only and not tackle my whole life problem at once. Just for today I will try to live through this day only and not tackle my whole life problem at once.</a:t>
              </a:r>
              <a:endParaRPr lang="en-US" altLang="zh-CN" sz="1200" dirty="0">
                <a:latin typeface="方正清刻本悦宋简体" panose="02000000000000000000" pitchFamily="2" charset="-122"/>
                <a:ea typeface="方正清刻本悦宋简体" panose="02000000000000000000" pitchFamily="2" charset="-122"/>
              </a:endParaRPr>
            </a:p>
          </p:txBody>
        </p:sp>
        <p:sp>
          <p:nvSpPr>
            <p:cNvPr id="7" name="Freeform 28">
              <a:extLst>
                <a:ext uri="{FF2B5EF4-FFF2-40B4-BE49-F238E27FC236}">
                  <a16:creationId xmlns:a16="http://schemas.microsoft.com/office/drawing/2014/main" id="{23C73167-3082-4B03-9425-273DCB3A3E22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2420938" y="4851400"/>
              <a:ext cx="495300" cy="433388"/>
            </a:xfrm>
            <a:custGeom>
              <a:avLst/>
              <a:gdLst>
                <a:gd name="T0" fmla="*/ 172 w 199"/>
                <a:gd name="T1" fmla="*/ 27 h 174"/>
                <a:gd name="T2" fmla="*/ 137 w 199"/>
                <a:gd name="T3" fmla="*/ 27 h 174"/>
                <a:gd name="T4" fmla="*/ 134 w 199"/>
                <a:gd name="T5" fmla="*/ 14 h 174"/>
                <a:gd name="T6" fmla="*/ 99 w 199"/>
                <a:gd name="T7" fmla="*/ 0 h 174"/>
                <a:gd name="T8" fmla="*/ 65 w 199"/>
                <a:gd name="T9" fmla="*/ 14 h 174"/>
                <a:gd name="T10" fmla="*/ 62 w 199"/>
                <a:gd name="T11" fmla="*/ 27 h 174"/>
                <a:gd name="T12" fmla="*/ 27 w 199"/>
                <a:gd name="T13" fmla="*/ 27 h 174"/>
                <a:gd name="T14" fmla="*/ 0 w 199"/>
                <a:gd name="T15" fmla="*/ 53 h 174"/>
                <a:gd name="T16" fmla="*/ 0 w 199"/>
                <a:gd name="T17" fmla="*/ 147 h 174"/>
                <a:gd name="T18" fmla="*/ 27 w 199"/>
                <a:gd name="T19" fmla="*/ 174 h 174"/>
                <a:gd name="T20" fmla="*/ 172 w 199"/>
                <a:gd name="T21" fmla="*/ 174 h 174"/>
                <a:gd name="T22" fmla="*/ 199 w 199"/>
                <a:gd name="T23" fmla="*/ 147 h 174"/>
                <a:gd name="T24" fmla="*/ 199 w 199"/>
                <a:gd name="T25" fmla="*/ 53 h 174"/>
                <a:gd name="T26" fmla="*/ 172 w 199"/>
                <a:gd name="T27" fmla="*/ 27 h 174"/>
                <a:gd name="T28" fmla="*/ 74 w 199"/>
                <a:gd name="T29" fmla="*/ 19 h 174"/>
                <a:gd name="T30" fmla="*/ 99 w 199"/>
                <a:gd name="T31" fmla="*/ 11 h 174"/>
                <a:gd name="T32" fmla="*/ 125 w 199"/>
                <a:gd name="T33" fmla="*/ 20 h 174"/>
                <a:gd name="T34" fmla="*/ 126 w 199"/>
                <a:gd name="T35" fmla="*/ 27 h 174"/>
                <a:gd name="T36" fmla="*/ 73 w 199"/>
                <a:gd name="T37" fmla="*/ 27 h 174"/>
                <a:gd name="T38" fmla="*/ 74 w 199"/>
                <a:gd name="T39" fmla="*/ 19 h 174"/>
                <a:gd name="T40" fmla="*/ 134 w 199"/>
                <a:gd name="T41" fmla="*/ 111 h 174"/>
                <a:gd name="T42" fmla="*/ 108 w 199"/>
                <a:gd name="T43" fmla="*/ 111 h 174"/>
                <a:gd name="T44" fmla="*/ 108 w 199"/>
                <a:gd name="T45" fmla="*/ 136 h 174"/>
                <a:gd name="T46" fmla="*/ 99 w 199"/>
                <a:gd name="T47" fmla="*/ 145 h 174"/>
                <a:gd name="T48" fmla="*/ 91 w 199"/>
                <a:gd name="T49" fmla="*/ 136 h 174"/>
                <a:gd name="T50" fmla="*/ 91 w 199"/>
                <a:gd name="T51" fmla="*/ 111 h 174"/>
                <a:gd name="T52" fmla="*/ 65 w 199"/>
                <a:gd name="T53" fmla="*/ 111 h 174"/>
                <a:gd name="T54" fmla="*/ 56 w 199"/>
                <a:gd name="T55" fmla="*/ 102 h 174"/>
                <a:gd name="T56" fmla="*/ 65 w 199"/>
                <a:gd name="T57" fmla="*/ 93 h 174"/>
                <a:gd name="T58" fmla="*/ 91 w 199"/>
                <a:gd name="T59" fmla="*/ 93 h 174"/>
                <a:gd name="T60" fmla="*/ 91 w 199"/>
                <a:gd name="T61" fmla="*/ 68 h 174"/>
                <a:gd name="T62" fmla="*/ 99 w 199"/>
                <a:gd name="T63" fmla="*/ 59 h 174"/>
                <a:gd name="T64" fmla="*/ 108 w 199"/>
                <a:gd name="T65" fmla="*/ 68 h 174"/>
                <a:gd name="T66" fmla="*/ 108 w 199"/>
                <a:gd name="T67" fmla="*/ 93 h 174"/>
                <a:gd name="T68" fmla="*/ 134 w 199"/>
                <a:gd name="T69" fmla="*/ 93 h 174"/>
                <a:gd name="T70" fmla="*/ 143 w 199"/>
                <a:gd name="T71" fmla="*/ 102 h 174"/>
                <a:gd name="T72" fmla="*/ 134 w 199"/>
                <a:gd name="T73" fmla="*/ 111 h 17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99"/>
                <a:gd name="T112" fmla="*/ 0 h 174"/>
                <a:gd name="T113" fmla="*/ 199 w 199"/>
                <a:gd name="T114" fmla="*/ 174 h 174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99" h="174">
                  <a:moveTo>
                    <a:pt x="172" y="27"/>
                  </a:moveTo>
                  <a:cubicBezTo>
                    <a:pt x="137" y="27"/>
                    <a:pt x="137" y="27"/>
                    <a:pt x="137" y="27"/>
                  </a:cubicBezTo>
                  <a:cubicBezTo>
                    <a:pt x="137" y="23"/>
                    <a:pt x="137" y="18"/>
                    <a:pt x="134" y="14"/>
                  </a:cubicBezTo>
                  <a:cubicBezTo>
                    <a:pt x="129" y="5"/>
                    <a:pt x="117" y="1"/>
                    <a:pt x="99" y="0"/>
                  </a:cubicBezTo>
                  <a:cubicBezTo>
                    <a:pt x="82" y="0"/>
                    <a:pt x="70" y="5"/>
                    <a:pt x="65" y="14"/>
                  </a:cubicBezTo>
                  <a:cubicBezTo>
                    <a:pt x="62" y="18"/>
                    <a:pt x="62" y="23"/>
                    <a:pt x="62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12" y="27"/>
                    <a:pt x="0" y="39"/>
                    <a:pt x="0" y="53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62"/>
                    <a:pt x="12" y="174"/>
                    <a:pt x="27" y="174"/>
                  </a:cubicBezTo>
                  <a:cubicBezTo>
                    <a:pt x="172" y="174"/>
                    <a:pt x="172" y="174"/>
                    <a:pt x="172" y="174"/>
                  </a:cubicBezTo>
                  <a:cubicBezTo>
                    <a:pt x="187" y="174"/>
                    <a:pt x="199" y="162"/>
                    <a:pt x="199" y="147"/>
                  </a:cubicBezTo>
                  <a:cubicBezTo>
                    <a:pt x="199" y="53"/>
                    <a:pt x="199" y="53"/>
                    <a:pt x="199" y="53"/>
                  </a:cubicBezTo>
                  <a:cubicBezTo>
                    <a:pt x="199" y="39"/>
                    <a:pt x="187" y="27"/>
                    <a:pt x="172" y="27"/>
                  </a:cubicBezTo>
                  <a:close/>
                  <a:moveTo>
                    <a:pt x="74" y="19"/>
                  </a:moveTo>
                  <a:cubicBezTo>
                    <a:pt x="78" y="14"/>
                    <a:pt x="86" y="11"/>
                    <a:pt x="99" y="11"/>
                  </a:cubicBezTo>
                  <a:cubicBezTo>
                    <a:pt x="113" y="11"/>
                    <a:pt x="122" y="14"/>
                    <a:pt x="125" y="20"/>
                  </a:cubicBezTo>
                  <a:cubicBezTo>
                    <a:pt x="126" y="22"/>
                    <a:pt x="126" y="25"/>
                    <a:pt x="126" y="27"/>
                  </a:cubicBezTo>
                  <a:cubicBezTo>
                    <a:pt x="73" y="27"/>
                    <a:pt x="73" y="27"/>
                    <a:pt x="73" y="27"/>
                  </a:cubicBezTo>
                  <a:cubicBezTo>
                    <a:pt x="73" y="24"/>
                    <a:pt x="73" y="22"/>
                    <a:pt x="74" y="19"/>
                  </a:cubicBezTo>
                  <a:close/>
                  <a:moveTo>
                    <a:pt x="134" y="111"/>
                  </a:moveTo>
                  <a:cubicBezTo>
                    <a:pt x="108" y="111"/>
                    <a:pt x="108" y="111"/>
                    <a:pt x="108" y="111"/>
                  </a:cubicBezTo>
                  <a:cubicBezTo>
                    <a:pt x="108" y="136"/>
                    <a:pt x="108" y="136"/>
                    <a:pt x="108" y="136"/>
                  </a:cubicBezTo>
                  <a:cubicBezTo>
                    <a:pt x="108" y="141"/>
                    <a:pt x="104" y="145"/>
                    <a:pt x="99" y="145"/>
                  </a:cubicBezTo>
                  <a:cubicBezTo>
                    <a:pt x="95" y="145"/>
                    <a:pt x="91" y="141"/>
                    <a:pt x="91" y="136"/>
                  </a:cubicBezTo>
                  <a:cubicBezTo>
                    <a:pt x="91" y="111"/>
                    <a:pt x="91" y="111"/>
                    <a:pt x="91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0" y="111"/>
                    <a:pt x="56" y="107"/>
                    <a:pt x="56" y="102"/>
                  </a:cubicBezTo>
                  <a:cubicBezTo>
                    <a:pt x="56" y="97"/>
                    <a:pt x="60" y="93"/>
                    <a:pt x="65" y="93"/>
                  </a:cubicBezTo>
                  <a:cubicBezTo>
                    <a:pt x="91" y="93"/>
                    <a:pt x="91" y="93"/>
                    <a:pt x="91" y="93"/>
                  </a:cubicBezTo>
                  <a:cubicBezTo>
                    <a:pt x="91" y="68"/>
                    <a:pt x="91" y="68"/>
                    <a:pt x="91" y="68"/>
                  </a:cubicBezTo>
                  <a:cubicBezTo>
                    <a:pt x="91" y="63"/>
                    <a:pt x="95" y="59"/>
                    <a:pt x="99" y="59"/>
                  </a:cubicBezTo>
                  <a:cubicBezTo>
                    <a:pt x="104" y="59"/>
                    <a:pt x="108" y="63"/>
                    <a:pt x="108" y="68"/>
                  </a:cubicBezTo>
                  <a:cubicBezTo>
                    <a:pt x="108" y="93"/>
                    <a:pt x="108" y="93"/>
                    <a:pt x="108" y="93"/>
                  </a:cubicBezTo>
                  <a:cubicBezTo>
                    <a:pt x="134" y="93"/>
                    <a:pt x="134" y="93"/>
                    <a:pt x="134" y="93"/>
                  </a:cubicBezTo>
                  <a:cubicBezTo>
                    <a:pt x="139" y="93"/>
                    <a:pt x="143" y="97"/>
                    <a:pt x="143" y="102"/>
                  </a:cubicBezTo>
                  <a:cubicBezTo>
                    <a:pt x="143" y="107"/>
                    <a:pt x="139" y="111"/>
                    <a:pt x="134" y="111"/>
                  </a:cubicBezTo>
                  <a:close/>
                </a:path>
              </a:pathLst>
            </a:custGeom>
            <a:solidFill>
              <a:srgbClr val="EFE9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id="{4A756B27-FC44-4669-87C6-3305D53055E6}"/>
              </a:ext>
            </a:extLst>
          </p:cNvPr>
          <p:cNvGrpSpPr/>
          <p:nvPr/>
        </p:nvGrpSpPr>
        <p:grpSpPr>
          <a:xfrm>
            <a:off x="4817235" y="2944720"/>
            <a:ext cx="6076052" cy="1165704"/>
            <a:chOff x="2246313" y="3063505"/>
            <a:chExt cx="6076052" cy="1165704"/>
          </a:xfrm>
        </p:grpSpPr>
        <p:sp>
          <p:nvSpPr>
            <p:cNvPr id="9" name="任意多边形 30">
              <a:extLst>
                <a:ext uri="{FF2B5EF4-FFF2-40B4-BE49-F238E27FC236}">
                  <a16:creationId xmlns:a16="http://schemas.microsoft.com/office/drawing/2014/main" id="{9CD16129-E84B-40D7-9CF4-33669812C7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46313" y="3108325"/>
              <a:ext cx="839788" cy="993775"/>
            </a:xfrm>
            <a:custGeom>
              <a:avLst/>
              <a:gdLst>
                <a:gd name="T0" fmla="*/ 3243492 w 3243492"/>
                <a:gd name="T1" fmla="*/ 0 h 2240066"/>
                <a:gd name="T2" fmla="*/ 3243492 w 3243492"/>
                <a:gd name="T3" fmla="*/ 1764406 h 2240066"/>
                <a:gd name="T4" fmla="*/ 2370148 w 3243492"/>
                <a:gd name="T5" fmla="*/ 1764406 h 2240066"/>
                <a:gd name="T6" fmla="*/ 2382210 w 3243492"/>
                <a:gd name="T7" fmla="*/ 2240066 h 2240066"/>
                <a:gd name="T8" fmla="*/ 1860032 w 3243492"/>
                <a:gd name="T9" fmla="*/ 1764406 h 2240066"/>
                <a:gd name="T10" fmla="*/ 0 w 3243492"/>
                <a:gd name="T11" fmla="*/ 1764406 h 2240066"/>
                <a:gd name="T12" fmla="*/ 0 w 3243492"/>
                <a:gd name="T13" fmla="*/ 0 h 22400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243492"/>
                <a:gd name="T22" fmla="*/ 0 h 2240066"/>
                <a:gd name="T23" fmla="*/ 3243492 w 3243492"/>
                <a:gd name="T24" fmla="*/ 2240066 h 224006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243492" h="2240066">
                  <a:moveTo>
                    <a:pt x="3243492" y="0"/>
                  </a:moveTo>
                  <a:lnTo>
                    <a:pt x="3243492" y="1764406"/>
                  </a:lnTo>
                  <a:lnTo>
                    <a:pt x="2370148" y="1764406"/>
                  </a:lnTo>
                  <a:lnTo>
                    <a:pt x="2382210" y="2240066"/>
                  </a:lnTo>
                  <a:lnTo>
                    <a:pt x="1860032" y="1764406"/>
                  </a:lnTo>
                  <a:lnTo>
                    <a:pt x="0" y="17644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3C0AD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id="{0004A5BC-588C-4A50-8F29-4586398F22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5663" y="3063505"/>
              <a:ext cx="4926702" cy="1165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>
                  <a:latin typeface="楷体" panose="02010609060101010101" pitchFamily="49" charset="-122"/>
                  <a:ea typeface="楷体" panose="02010609060101010101" pitchFamily="49" charset="-122"/>
                </a:rPr>
                <a:t>Just for today I will try to live through this day only and not tackle my whole life problem at once. Just for today I will try to live through this day only and not tackle my whole life problem at once.</a:t>
              </a:r>
              <a:endParaRPr lang="en-US" altLang="zh-CN" sz="1200" dirty="0">
                <a:latin typeface="方正清刻本悦宋简体" panose="02000000000000000000" pitchFamily="2" charset="-122"/>
                <a:ea typeface="方正清刻本悦宋简体" panose="02000000000000000000" pitchFamily="2" charset="-122"/>
              </a:endParaRPr>
            </a:p>
          </p:txBody>
        </p:sp>
        <p:grpSp>
          <p:nvGrpSpPr>
            <p:cNvPr id="11" name="Group 33">
              <a:extLst>
                <a:ext uri="{FF2B5EF4-FFF2-40B4-BE49-F238E27FC236}">
                  <a16:creationId xmlns:a16="http://schemas.microsoft.com/office/drawing/2014/main" id="{432702EE-8772-4179-AC89-06B52BF58BA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92376" y="3262313"/>
              <a:ext cx="350837" cy="492125"/>
              <a:chOff x="0" y="0"/>
              <a:chExt cx="536575" cy="754063"/>
            </a:xfrm>
          </p:grpSpPr>
          <p:sp>
            <p:nvSpPr>
              <p:cNvPr id="12" name="Freeform 32">
                <a:extLst>
                  <a:ext uri="{FF2B5EF4-FFF2-40B4-BE49-F238E27FC236}">
                    <a16:creationId xmlns:a16="http://schemas.microsoft.com/office/drawing/2014/main" id="{E7C63443-6633-47AC-A76F-DC197928E0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25" y="0"/>
                <a:ext cx="317500" cy="376238"/>
              </a:xfrm>
              <a:custGeom>
                <a:avLst/>
                <a:gdLst>
                  <a:gd name="T0" fmla="*/ 12 w 83"/>
                  <a:gd name="T1" fmla="*/ 98 h 99"/>
                  <a:gd name="T2" fmla="*/ 13 w 83"/>
                  <a:gd name="T3" fmla="*/ 95 h 99"/>
                  <a:gd name="T4" fmla="*/ 24 w 83"/>
                  <a:gd name="T5" fmla="*/ 64 h 99"/>
                  <a:gd name="T6" fmla="*/ 41 w 83"/>
                  <a:gd name="T7" fmla="*/ 52 h 99"/>
                  <a:gd name="T8" fmla="*/ 58 w 83"/>
                  <a:gd name="T9" fmla="*/ 64 h 99"/>
                  <a:gd name="T10" fmla="*/ 69 w 83"/>
                  <a:gd name="T11" fmla="*/ 95 h 99"/>
                  <a:gd name="T12" fmla="*/ 70 w 83"/>
                  <a:gd name="T13" fmla="*/ 98 h 99"/>
                  <a:gd name="T14" fmla="*/ 76 w 83"/>
                  <a:gd name="T15" fmla="*/ 98 h 99"/>
                  <a:gd name="T16" fmla="*/ 83 w 83"/>
                  <a:gd name="T17" fmla="*/ 99 h 99"/>
                  <a:gd name="T18" fmla="*/ 83 w 83"/>
                  <a:gd name="T19" fmla="*/ 7 h 99"/>
                  <a:gd name="T20" fmla="*/ 81 w 83"/>
                  <a:gd name="T21" fmla="*/ 2 h 99"/>
                  <a:gd name="T22" fmla="*/ 76 w 83"/>
                  <a:gd name="T23" fmla="*/ 0 h 99"/>
                  <a:gd name="T24" fmla="*/ 7 w 83"/>
                  <a:gd name="T25" fmla="*/ 0 h 99"/>
                  <a:gd name="T26" fmla="*/ 0 w 83"/>
                  <a:gd name="T27" fmla="*/ 7 h 99"/>
                  <a:gd name="T28" fmla="*/ 0 w 83"/>
                  <a:gd name="T29" fmla="*/ 99 h 99"/>
                  <a:gd name="T30" fmla="*/ 7 w 83"/>
                  <a:gd name="T31" fmla="*/ 98 h 99"/>
                  <a:gd name="T32" fmla="*/ 12 w 83"/>
                  <a:gd name="T33" fmla="*/ 98 h 9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83"/>
                  <a:gd name="T52" fmla="*/ 0 h 99"/>
                  <a:gd name="T53" fmla="*/ 83 w 83"/>
                  <a:gd name="T54" fmla="*/ 99 h 9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83" h="99">
                    <a:moveTo>
                      <a:pt x="12" y="98"/>
                    </a:moveTo>
                    <a:cubicBezTo>
                      <a:pt x="13" y="95"/>
                      <a:pt x="13" y="95"/>
                      <a:pt x="13" y="95"/>
                    </a:cubicBezTo>
                    <a:cubicBezTo>
                      <a:pt x="24" y="64"/>
                      <a:pt x="24" y="64"/>
                      <a:pt x="24" y="64"/>
                    </a:cubicBezTo>
                    <a:cubicBezTo>
                      <a:pt x="27" y="57"/>
                      <a:pt x="34" y="52"/>
                      <a:pt x="41" y="52"/>
                    </a:cubicBezTo>
                    <a:cubicBezTo>
                      <a:pt x="49" y="52"/>
                      <a:pt x="56" y="57"/>
                      <a:pt x="58" y="64"/>
                    </a:cubicBezTo>
                    <a:cubicBezTo>
                      <a:pt x="69" y="95"/>
                      <a:pt x="69" y="95"/>
                      <a:pt x="69" y="95"/>
                    </a:cubicBezTo>
                    <a:cubicBezTo>
                      <a:pt x="70" y="98"/>
                      <a:pt x="70" y="98"/>
                      <a:pt x="70" y="98"/>
                    </a:cubicBezTo>
                    <a:cubicBezTo>
                      <a:pt x="76" y="98"/>
                      <a:pt x="76" y="98"/>
                      <a:pt x="76" y="98"/>
                    </a:cubicBezTo>
                    <a:cubicBezTo>
                      <a:pt x="83" y="99"/>
                      <a:pt x="83" y="99"/>
                      <a:pt x="83" y="99"/>
                    </a:cubicBezTo>
                    <a:cubicBezTo>
                      <a:pt x="83" y="7"/>
                      <a:pt x="83" y="7"/>
                      <a:pt x="83" y="7"/>
                    </a:cubicBezTo>
                    <a:cubicBezTo>
                      <a:pt x="83" y="5"/>
                      <a:pt x="82" y="3"/>
                      <a:pt x="81" y="2"/>
                    </a:cubicBezTo>
                    <a:cubicBezTo>
                      <a:pt x="80" y="0"/>
                      <a:pt x="78" y="0"/>
                      <a:pt x="76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99"/>
                      <a:pt x="0" y="99"/>
                      <a:pt x="0" y="99"/>
                    </a:cubicBezTo>
                    <a:cubicBezTo>
                      <a:pt x="7" y="98"/>
                      <a:pt x="7" y="98"/>
                      <a:pt x="7" y="98"/>
                    </a:cubicBezTo>
                    <a:lnTo>
                      <a:pt x="12" y="9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13" name="Freeform 33">
                <a:extLst>
                  <a:ext uri="{FF2B5EF4-FFF2-40B4-BE49-F238E27FC236}">
                    <a16:creationId xmlns:a16="http://schemas.microsoft.com/office/drawing/2014/main" id="{A466465C-6DB8-40EB-B40A-549ABF6403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250825"/>
                <a:ext cx="536575" cy="503238"/>
              </a:xfrm>
              <a:custGeom>
                <a:avLst/>
                <a:gdLst>
                  <a:gd name="T0" fmla="*/ 140 w 140"/>
                  <a:gd name="T1" fmla="*/ 50 h 132"/>
                  <a:gd name="T2" fmla="*/ 136 w 140"/>
                  <a:gd name="T3" fmla="*/ 47 h 132"/>
                  <a:gd name="T4" fmla="*/ 112 w 140"/>
                  <a:gd name="T5" fmla="*/ 47 h 132"/>
                  <a:gd name="T6" fmla="*/ 105 w 140"/>
                  <a:gd name="T7" fmla="*/ 46 h 132"/>
                  <a:gd name="T8" fmla="*/ 98 w 140"/>
                  <a:gd name="T9" fmla="*/ 46 h 132"/>
                  <a:gd name="T10" fmla="*/ 92 w 140"/>
                  <a:gd name="T11" fmla="*/ 46 h 132"/>
                  <a:gd name="T12" fmla="*/ 90 w 140"/>
                  <a:gd name="T13" fmla="*/ 46 h 132"/>
                  <a:gd name="T14" fmla="*/ 88 w 140"/>
                  <a:gd name="T15" fmla="*/ 42 h 132"/>
                  <a:gd name="T16" fmla="*/ 74 w 140"/>
                  <a:gd name="T17" fmla="*/ 3 h 132"/>
                  <a:gd name="T18" fmla="*/ 70 w 140"/>
                  <a:gd name="T19" fmla="*/ 0 h 132"/>
                  <a:gd name="T20" fmla="*/ 66 w 140"/>
                  <a:gd name="T21" fmla="*/ 3 h 132"/>
                  <a:gd name="T22" fmla="*/ 53 w 140"/>
                  <a:gd name="T23" fmla="*/ 42 h 132"/>
                  <a:gd name="T24" fmla="*/ 51 w 140"/>
                  <a:gd name="T25" fmla="*/ 46 h 132"/>
                  <a:gd name="T26" fmla="*/ 48 w 140"/>
                  <a:gd name="T27" fmla="*/ 46 h 132"/>
                  <a:gd name="T28" fmla="*/ 42 w 140"/>
                  <a:gd name="T29" fmla="*/ 46 h 132"/>
                  <a:gd name="T30" fmla="*/ 36 w 140"/>
                  <a:gd name="T31" fmla="*/ 46 h 132"/>
                  <a:gd name="T32" fmla="*/ 29 w 140"/>
                  <a:gd name="T33" fmla="*/ 47 h 132"/>
                  <a:gd name="T34" fmla="*/ 5 w 140"/>
                  <a:gd name="T35" fmla="*/ 47 h 132"/>
                  <a:gd name="T36" fmla="*/ 1 w 140"/>
                  <a:gd name="T37" fmla="*/ 50 h 132"/>
                  <a:gd name="T38" fmla="*/ 2 w 140"/>
                  <a:gd name="T39" fmla="*/ 55 h 132"/>
                  <a:gd name="T40" fmla="*/ 39 w 140"/>
                  <a:gd name="T41" fmla="*/ 82 h 132"/>
                  <a:gd name="T42" fmla="*/ 26 w 140"/>
                  <a:gd name="T43" fmla="*/ 126 h 132"/>
                  <a:gd name="T44" fmla="*/ 27 w 140"/>
                  <a:gd name="T45" fmla="*/ 131 h 132"/>
                  <a:gd name="T46" fmla="*/ 29 w 140"/>
                  <a:gd name="T47" fmla="*/ 131 h 132"/>
                  <a:gd name="T48" fmla="*/ 29 w 140"/>
                  <a:gd name="T49" fmla="*/ 131 h 132"/>
                  <a:gd name="T50" fmla="*/ 30 w 140"/>
                  <a:gd name="T51" fmla="*/ 132 h 132"/>
                  <a:gd name="T52" fmla="*/ 30 w 140"/>
                  <a:gd name="T53" fmla="*/ 132 h 132"/>
                  <a:gd name="T54" fmla="*/ 31 w 140"/>
                  <a:gd name="T55" fmla="*/ 131 h 132"/>
                  <a:gd name="T56" fmla="*/ 31 w 140"/>
                  <a:gd name="T57" fmla="*/ 131 h 132"/>
                  <a:gd name="T58" fmla="*/ 32 w 140"/>
                  <a:gd name="T59" fmla="*/ 131 h 132"/>
                  <a:gd name="T60" fmla="*/ 70 w 140"/>
                  <a:gd name="T61" fmla="*/ 105 h 132"/>
                  <a:gd name="T62" fmla="*/ 108 w 140"/>
                  <a:gd name="T63" fmla="*/ 131 h 132"/>
                  <a:gd name="T64" fmla="*/ 111 w 140"/>
                  <a:gd name="T65" fmla="*/ 132 h 132"/>
                  <a:gd name="T66" fmla="*/ 113 w 140"/>
                  <a:gd name="T67" fmla="*/ 131 h 132"/>
                  <a:gd name="T68" fmla="*/ 115 w 140"/>
                  <a:gd name="T69" fmla="*/ 126 h 132"/>
                  <a:gd name="T70" fmla="*/ 101 w 140"/>
                  <a:gd name="T71" fmla="*/ 82 h 132"/>
                  <a:gd name="T72" fmla="*/ 138 w 140"/>
                  <a:gd name="T73" fmla="*/ 55 h 132"/>
                  <a:gd name="T74" fmla="*/ 140 w 140"/>
                  <a:gd name="T75" fmla="*/ 50 h 132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140"/>
                  <a:gd name="T115" fmla="*/ 0 h 132"/>
                  <a:gd name="T116" fmla="*/ 140 w 140"/>
                  <a:gd name="T117" fmla="*/ 132 h 132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140" h="132">
                    <a:moveTo>
                      <a:pt x="140" y="50"/>
                    </a:moveTo>
                    <a:cubicBezTo>
                      <a:pt x="139" y="48"/>
                      <a:pt x="138" y="47"/>
                      <a:pt x="136" y="47"/>
                    </a:cubicBezTo>
                    <a:cubicBezTo>
                      <a:pt x="112" y="47"/>
                      <a:pt x="112" y="47"/>
                      <a:pt x="112" y="47"/>
                    </a:cubicBezTo>
                    <a:cubicBezTo>
                      <a:pt x="105" y="46"/>
                      <a:pt x="105" y="46"/>
                      <a:pt x="105" y="46"/>
                    </a:cubicBezTo>
                    <a:cubicBezTo>
                      <a:pt x="98" y="46"/>
                      <a:pt x="98" y="46"/>
                      <a:pt x="98" y="46"/>
                    </a:cubicBezTo>
                    <a:cubicBezTo>
                      <a:pt x="92" y="46"/>
                      <a:pt x="92" y="46"/>
                      <a:pt x="92" y="46"/>
                    </a:cubicBezTo>
                    <a:cubicBezTo>
                      <a:pt x="90" y="46"/>
                      <a:pt x="90" y="46"/>
                      <a:pt x="90" y="46"/>
                    </a:cubicBezTo>
                    <a:cubicBezTo>
                      <a:pt x="88" y="42"/>
                      <a:pt x="88" y="42"/>
                      <a:pt x="88" y="42"/>
                    </a:cubicBezTo>
                    <a:cubicBezTo>
                      <a:pt x="74" y="3"/>
                      <a:pt x="74" y="3"/>
                      <a:pt x="74" y="3"/>
                    </a:cubicBezTo>
                    <a:cubicBezTo>
                      <a:pt x="74" y="1"/>
                      <a:pt x="72" y="0"/>
                      <a:pt x="70" y="0"/>
                    </a:cubicBezTo>
                    <a:cubicBezTo>
                      <a:pt x="69" y="0"/>
                      <a:pt x="67" y="1"/>
                      <a:pt x="66" y="3"/>
                    </a:cubicBezTo>
                    <a:cubicBezTo>
                      <a:pt x="53" y="42"/>
                      <a:pt x="53" y="42"/>
                      <a:pt x="53" y="42"/>
                    </a:cubicBezTo>
                    <a:cubicBezTo>
                      <a:pt x="51" y="46"/>
                      <a:pt x="51" y="46"/>
                      <a:pt x="51" y="46"/>
                    </a:cubicBezTo>
                    <a:cubicBezTo>
                      <a:pt x="48" y="46"/>
                      <a:pt x="48" y="46"/>
                      <a:pt x="48" y="46"/>
                    </a:cubicBezTo>
                    <a:cubicBezTo>
                      <a:pt x="42" y="46"/>
                      <a:pt x="42" y="46"/>
                      <a:pt x="42" y="46"/>
                    </a:cubicBezTo>
                    <a:cubicBezTo>
                      <a:pt x="36" y="46"/>
                      <a:pt x="36" y="46"/>
                      <a:pt x="36" y="46"/>
                    </a:cubicBezTo>
                    <a:cubicBezTo>
                      <a:pt x="29" y="47"/>
                      <a:pt x="29" y="47"/>
                      <a:pt x="29" y="47"/>
                    </a:cubicBezTo>
                    <a:cubicBezTo>
                      <a:pt x="5" y="47"/>
                      <a:pt x="5" y="47"/>
                      <a:pt x="5" y="47"/>
                    </a:cubicBezTo>
                    <a:cubicBezTo>
                      <a:pt x="3" y="47"/>
                      <a:pt x="2" y="48"/>
                      <a:pt x="1" y="50"/>
                    </a:cubicBezTo>
                    <a:cubicBezTo>
                      <a:pt x="0" y="52"/>
                      <a:pt x="1" y="53"/>
                      <a:pt x="2" y="55"/>
                    </a:cubicBezTo>
                    <a:cubicBezTo>
                      <a:pt x="39" y="82"/>
                      <a:pt x="39" y="82"/>
                      <a:pt x="39" y="82"/>
                    </a:cubicBezTo>
                    <a:cubicBezTo>
                      <a:pt x="26" y="126"/>
                      <a:pt x="26" y="126"/>
                      <a:pt x="26" y="126"/>
                    </a:cubicBezTo>
                    <a:cubicBezTo>
                      <a:pt x="25" y="128"/>
                      <a:pt x="26" y="130"/>
                      <a:pt x="27" y="131"/>
                    </a:cubicBezTo>
                    <a:cubicBezTo>
                      <a:pt x="28" y="131"/>
                      <a:pt x="28" y="131"/>
                      <a:pt x="29" y="131"/>
                    </a:cubicBezTo>
                    <a:cubicBezTo>
                      <a:pt x="29" y="131"/>
                      <a:pt x="29" y="131"/>
                      <a:pt x="29" y="131"/>
                    </a:cubicBezTo>
                    <a:cubicBezTo>
                      <a:pt x="29" y="131"/>
                      <a:pt x="30" y="131"/>
                      <a:pt x="30" y="132"/>
                    </a:cubicBezTo>
                    <a:cubicBezTo>
                      <a:pt x="30" y="132"/>
                      <a:pt x="30" y="132"/>
                      <a:pt x="30" y="132"/>
                    </a:cubicBezTo>
                    <a:cubicBezTo>
                      <a:pt x="30" y="132"/>
                      <a:pt x="30" y="131"/>
                      <a:pt x="31" y="131"/>
                    </a:cubicBezTo>
                    <a:cubicBezTo>
                      <a:pt x="31" y="131"/>
                      <a:pt x="31" y="131"/>
                      <a:pt x="31" y="131"/>
                    </a:cubicBezTo>
                    <a:cubicBezTo>
                      <a:pt x="32" y="131"/>
                      <a:pt x="32" y="131"/>
                      <a:pt x="32" y="131"/>
                    </a:cubicBezTo>
                    <a:cubicBezTo>
                      <a:pt x="70" y="105"/>
                      <a:pt x="70" y="105"/>
                      <a:pt x="70" y="105"/>
                    </a:cubicBezTo>
                    <a:cubicBezTo>
                      <a:pt x="108" y="131"/>
                      <a:pt x="108" y="131"/>
                      <a:pt x="108" y="131"/>
                    </a:cubicBezTo>
                    <a:cubicBezTo>
                      <a:pt x="109" y="131"/>
                      <a:pt x="110" y="132"/>
                      <a:pt x="111" y="132"/>
                    </a:cubicBezTo>
                    <a:cubicBezTo>
                      <a:pt x="112" y="132"/>
                      <a:pt x="113" y="131"/>
                      <a:pt x="113" y="131"/>
                    </a:cubicBezTo>
                    <a:cubicBezTo>
                      <a:pt x="115" y="130"/>
                      <a:pt x="115" y="128"/>
                      <a:pt x="115" y="126"/>
                    </a:cubicBezTo>
                    <a:cubicBezTo>
                      <a:pt x="101" y="82"/>
                      <a:pt x="101" y="82"/>
                      <a:pt x="101" y="82"/>
                    </a:cubicBezTo>
                    <a:cubicBezTo>
                      <a:pt x="138" y="55"/>
                      <a:pt x="138" y="55"/>
                      <a:pt x="138" y="55"/>
                    </a:cubicBezTo>
                    <a:cubicBezTo>
                      <a:pt x="140" y="53"/>
                      <a:pt x="140" y="52"/>
                      <a:pt x="140" y="5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</p:grp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id="{6AD1BA21-FDE4-4738-9E7E-4064A45B75AC}"/>
              </a:ext>
            </a:extLst>
          </p:cNvPr>
          <p:cNvGrpSpPr/>
          <p:nvPr/>
        </p:nvGrpSpPr>
        <p:grpSpPr>
          <a:xfrm>
            <a:off x="4817235" y="1311699"/>
            <a:ext cx="6076052" cy="1165704"/>
            <a:chOff x="2246313" y="1430484"/>
            <a:chExt cx="6076052" cy="1165704"/>
          </a:xfrm>
        </p:grpSpPr>
        <p:sp>
          <p:nvSpPr>
            <p:cNvPr id="15" name="任意多边形 29">
              <a:extLst>
                <a:ext uri="{FF2B5EF4-FFF2-40B4-BE49-F238E27FC236}">
                  <a16:creationId xmlns:a16="http://schemas.microsoft.com/office/drawing/2014/main" id="{0A62FCA2-FBB2-4AA4-9473-0D84E7BECF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46313" y="1495425"/>
              <a:ext cx="839788" cy="993775"/>
            </a:xfrm>
            <a:custGeom>
              <a:avLst/>
              <a:gdLst>
                <a:gd name="T0" fmla="*/ 3243492 w 3243492"/>
                <a:gd name="T1" fmla="*/ 0 h 2240066"/>
                <a:gd name="T2" fmla="*/ 3243492 w 3243492"/>
                <a:gd name="T3" fmla="*/ 1764406 h 2240066"/>
                <a:gd name="T4" fmla="*/ 2370148 w 3243492"/>
                <a:gd name="T5" fmla="*/ 1764406 h 2240066"/>
                <a:gd name="T6" fmla="*/ 2382210 w 3243492"/>
                <a:gd name="T7" fmla="*/ 2240066 h 2240066"/>
                <a:gd name="T8" fmla="*/ 1860032 w 3243492"/>
                <a:gd name="T9" fmla="*/ 1764406 h 2240066"/>
                <a:gd name="T10" fmla="*/ 0 w 3243492"/>
                <a:gd name="T11" fmla="*/ 1764406 h 2240066"/>
                <a:gd name="T12" fmla="*/ 0 w 3243492"/>
                <a:gd name="T13" fmla="*/ 0 h 22400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243492"/>
                <a:gd name="T22" fmla="*/ 0 h 2240066"/>
                <a:gd name="T23" fmla="*/ 3243492 w 3243492"/>
                <a:gd name="T24" fmla="*/ 2240066 h 224006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243492" h="2240066">
                  <a:moveTo>
                    <a:pt x="3243492" y="0"/>
                  </a:moveTo>
                  <a:lnTo>
                    <a:pt x="3243492" y="1764406"/>
                  </a:lnTo>
                  <a:lnTo>
                    <a:pt x="2370148" y="1764406"/>
                  </a:lnTo>
                  <a:lnTo>
                    <a:pt x="2382210" y="2240066"/>
                  </a:lnTo>
                  <a:lnTo>
                    <a:pt x="1860032" y="1764406"/>
                  </a:lnTo>
                  <a:lnTo>
                    <a:pt x="0" y="17644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6" name="矩形 8">
              <a:extLst>
                <a:ext uri="{FF2B5EF4-FFF2-40B4-BE49-F238E27FC236}">
                  <a16:creationId xmlns:a16="http://schemas.microsoft.com/office/drawing/2014/main" id="{07C9191E-C429-430E-95B7-09650B15C6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5663" y="1430484"/>
              <a:ext cx="4926702" cy="1165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>
                  <a:latin typeface="楷体" panose="02010609060101010101" pitchFamily="49" charset="-122"/>
                  <a:ea typeface="楷体" panose="02010609060101010101" pitchFamily="49" charset="-122"/>
                </a:rPr>
                <a:t>Just for today I will try to live through this day only and not tackle my whole life problem at once. Just for today I will try to live through this day only and not tackle my whole life problem at once.</a:t>
              </a:r>
              <a:endParaRPr lang="en-US" altLang="zh-CN" sz="1200" dirty="0">
                <a:latin typeface="方正清刻本悦宋简体" panose="02000000000000000000" pitchFamily="2" charset="-122"/>
                <a:ea typeface="方正清刻本悦宋简体" panose="02000000000000000000" pitchFamily="2" charset="-122"/>
              </a:endParaRPr>
            </a:p>
          </p:txBody>
        </p:sp>
        <p:sp>
          <p:nvSpPr>
            <p:cNvPr id="17" name="Freeform 37">
              <a:extLst>
                <a:ext uri="{FF2B5EF4-FFF2-40B4-BE49-F238E27FC236}">
                  <a16:creationId xmlns:a16="http://schemas.microsoft.com/office/drawing/2014/main" id="{E9208CA6-2D10-4809-A15E-2BF7A248EE9C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2474913" y="1638300"/>
              <a:ext cx="387350" cy="473075"/>
            </a:xfrm>
            <a:custGeom>
              <a:avLst/>
              <a:gdLst>
                <a:gd name="T0" fmla="*/ 144 w 155"/>
                <a:gd name="T1" fmla="*/ 91 h 190"/>
                <a:gd name="T2" fmla="*/ 121 w 155"/>
                <a:gd name="T3" fmla="*/ 89 h 190"/>
                <a:gd name="T4" fmla="*/ 108 w 155"/>
                <a:gd name="T5" fmla="*/ 74 h 190"/>
                <a:gd name="T6" fmla="*/ 72 w 155"/>
                <a:gd name="T7" fmla="*/ 33 h 190"/>
                <a:gd name="T8" fmla="*/ 63 w 155"/>
                <a:gd name="T9" fmla="*/ 1 h 190"/>
                <a:gd name="T10" fmla="*/ 58 w 155"/>
                <a:gd name="T11" fmla="*/ 0 h 190"/>
                <a:gd name="T12" fmla="*/ 41 w 155"/>
                <a:gd name="T13" fmla="*/ 53 h 190"/>
                <a:gd name="T14" fmla="*/ 51 w 155"/>
                <a:gd name="T15" fmla="*/ 79 h 190"/>
                <a:gd name="T16" fmla="*/ 14 w 155"/>
                <a:gd name="T17" fmla="*/ 87 h 190"/>
                <a:gd name="T18" fmla="*/ 8 w 155"/>
                <a:gd name="T19" fmla="*/ 127 h 190"/>
                <a:gd name="T20" fmla="*/ 8 w 155"/>
                <a:gd name="T21" fmla="*/ 147 h 190"/>
                <a:gd name="T22" fmla="*/ 16 w 155"/>
                <a:gd name="T23" fmla="*/ 155 h 190"/>
                <a:gd name="T24" fmla="*/ 32 w 155"/>
                <a:gd name="T25" fmla="*/ 172 h 190"/>
                <a:gd name="T26" fmla="*/ 61 w 155"/>
                <a:gd name="T27" fmla="*/ 190 h 190"/>
                <a:gd name="T28" fmla="*/ 67 w 155"/>
                <a:gd name="T29" fmla="*/ 187 h 190"/>
                <a:gd name="T30" fmla="*/ 92 w 155"/>
                <a:gd name="T31" fmla="*/ 189 h 190"/>
                <a:gd name="T32" fmla="*/ 125 w 155"/>
                <a:gd name="T33" fmla="*/ 164 h 190"/>
                <a:gd name="T34" fmla="*/ 149 w 155"/>
                <a:gd name="T35" fmla="*/ 161 h 190"/>
                <a:gd name="T36" fmla="*/ 148 w 155"/>
                <a:gd name="T37" fmla="*/ 94 h 190"/>
                <a:gd name="T38" fmla="*/ 93 w 155"/>
                <a:gd name="T39" fmla="*/ 176 h 190"/>
                <a:gd name="T40" fmla="*/ 95 w 155"/>
                <a:gd name="T41" fmla="*/ 169 h 190"/>
                <a:gd name="T42" fmla="*/ 90 w 155"/>
                <a:gd name="T43" fmla="*/ 156 h 190"/>
                <a:gd name="T44" fmla="*/ 92 w 155"/>
                <a:gd name="T45" fmla="*/ 149 h 190"/>
                <a:gd name="T46" fmla="*/ 86 w 155"/>
                <a:gd name="T47" fmla="*/ 137 h 190"/>
                <a:gd name="T48" fmla="*/ 75 w 155"/>
                <a:gd name="T49" fmla="*/ 121 h 190"/>
                <a:gd name="T50" fmla="*/ 76 w 155"/>
                <a:gd name="T51" fmla="*/ 115 h 190"/>
                <a:gd name="T52" fmla="*/ 40 w 155"/>
                <a:gd name="T53" fmla="*/ 98 h 190"/>
                <a:gd name="T54" fmla="*/ 26 w 155"/>
                <a:gd name="T55" fmla="*/ 102 h 190"/>
                <a:gd name="T56" fmla="*/ 22 w 155"/>
                <a:gd name="T57" fmla="*/ 110 h 190"/>
                <a:gd name="T58" fmla="*/ 28 w 155"/>
                <a:gd name="T59" fmla="*/ 113 h 190"/>
                <a:gd name="T60" fmla="*/ 35 w 155"/>
                <a:gd name="T61" fmla="*/ 113 h 190"/>
                <a:gd name="T62" fmla="*/ 50 w 155"/>
                <a:gd name="T63" fmla="*/ 108 h 190"/>
                <a:gd name="T64" fmla="*/ 39 w 155"/>
                <a:gd name="T65" fmla="*/ 125 h 190"/>
                <a:gd name="T66" fmla="*/ 17 w 155"/>
                <a:gd name="T67" fmla="*/ 120 h 190"/>
                <a:gd name="T68" fmla="*/ 22 w 155"/>
                <a:gd name="T69" fmla="*/ 95 h 190"/>
                <a:gd name="T70" fmla="*/ 59 w 155"/>
                <a:gd name="T71" fmla="*/ 91 h 190"/>
                <a:gd name="T72" fmla="*/ 63 w 155"/>
                <a:gd name="T73" fmla="*/ 86 h 190"/>
                <a:gd name="T74" fmla="*/ 63 w 155"/>
                <a:gd name="T75" fmla="*/ 84 h 190"/>
                <a:gd name="T76" fmla="*/ 52 w 155"/>
                <a:gd name="T77" fmla="*/ 47 h 190"/>
                <a:gd name="T78" fmla="*/ 45 w 155"/>
                <a:gd name="T79" fmla="*/ 30 h 190"/>
                <a:gd name="T80" fmla="*/ 56 w 155"/>
                <a:gd name="T81" fmla="*/ 14 h 190"/>
                <a:gd name="T82" fmla="*/ 62 w 155"/>
                <a:gd name="T83" fmla="*/ 40 h 190"/>
                <a:gd name="T84" fmla="*/ 102 w 155"/>
                <a:gd name="T85" fmla="*/ 85 h 190"/>
                <a:gd name="T86" fmla="*/ 139 w 155"/>
                <a:gd name="T87" fmla="*/ 103 h 190"/>
                <a:gd name="T88" fmla="*/ 140 w 155"/>
                <a:gd name="T89" fmla="*/ 152 h 190"/>
                <a:gd name="T90" fmla="*/ 119 w 155"/>
                <a:gd name="T91" fmla="*/ 154 h 190"/>
                <a:gd name="T92" fmla="*/ 86 w 155"/>
                <a:gd name="T93" fmla="*/ 179 h 190"/>
                <a:gd name="T94" fmla="*/ 46 w 155"/>
                <a:gd name="T95" fmla="*/ 176 h 190"/>
                <a:gd name="T96" fmla="*/ 54 w 155"/>
                <a:gd name="T97" fmla="*/ 172 h 190"/>
                <a:gd name="T98" fmla="*/ 75 w 155"/>
                <a:gd name="T99" fmla="*/ 163 h 190"/>
                <a:gd name="T100" fmla="*/ 81 w 155"/>
                <a:gd name="T101" fmla="*/ 169 h 190"/>
                <a:gd name="T102" fmla="*/ 55 w 155"/>
                <a:gd name="T103" fmla="*/ 178 h 190"/>
                <a:gd name="T104" fmla="*/ 18 w 155"/>
                <a:gd name="T105" fmla="*/ 134 h 190"/>
                <a:gd name="T106" fmla="*/ 40 w 155"/>
                <a:gd name="T107" fmla="*/ 136 h 190"/>
                <a:gd name="T108" fmla="*/ 63 w 155"/>
                <a:gd name="T109" fmla="*/ 127 h 190"/>
                <a:gd name="T110" fmla="*/ 48 w 155"/>
                <a:gd name="T111" fmla="*/ 143 h 190"/>
                <a:gd name="T112" fmla="*/ 20 w 155"/>
                <a:gd name="T113" fmla="*/ 141 h 190"/>
                <a:gd name="T114" fmla="*/ 49 w 155"/>
                <a:gd name="T115" fmla="*/ 154 h 190"/>
                <a:gd name="T116" fmla="*/ 71 w 155"/>
                <a:gd name="T117" fmla="*/ 145 h 190"/>
                <a:gd name="T118" fmla="*/ 53 w 155"/>
                <a:gd name="T119" fmla="*/ 160 h 190"/>
                <a:gd name="T120" fmla="*/ 31 w 155"/>
                <a:gd name="T121" fmla="*/ 158 h 190"/>
                <a:gd name="T122" fmla="*/ 49 w 155"/>
                <a:gd name="T123" fmla="*/ 154 h 19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55"/>
                <a:gd name="T187" fmla="*/ 0 h 190"/>
                <a:gd name="T188" fmla="*/ 155 w 155"/>
                <a:gd name="T189" fmla="*/ 190 h 190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55" h="190">
                  <a:moveTo>
                    <a:pt x="148" y="94"/>
                  </a:moveTo>
                  <a:cubicBezTo>
                    <a:pt x="147" y="92"/>
                    <a:pt x="145" y="91"/>
                    <a:pt x="144" y="91"/>
                  </a:cubicBezTo>
                  <a:cubicBezTo>
                    <a:pt x="128" y="91"/>
                    <a:pt x="128" y="91"/>
                    <a:pt x="128" y="91"/>
                  </a:cubicBezTo>
                  <a:cubicBezTo>
                    <a:pt x="125" y="91"/>
                    <a:pt x="122" y="90"/>
                    <a:pt x="121" y="89"/>
                  </a:cubicBezTo>
                  <a:cubicBezTo>
                    <a:pt x="120" y="88"/>
                    <a:pt x="117" y="86"/>
                    <a:pt x="112" y="79"/>
                  </a:cubicBezTo>
                  <a:cubicBezTo>
                    <a:pt x="108" y="74"/>
                    <a:pt x="108" y="74"/>
                    <a:pt x="108" y="74"/>
                  </a:cubicBezTo>
                  <a:cubicBezTo>
                    <a:pt x="103" y="67"/>
                    <a:pt x="100" y="63"/>
                    <a:pt x="98" y="61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4" y="1"/>
                    <a:pt x="63" y="1"/>
                  </a:cubicBezTo>
                  <a:cubicBezTo>
                    <a:pt x="62" y="0"/>
                    <a:pt x="61" y="0"/>
                    <a:pt x="59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42" y="4"/>
                    <a:pt x="33" y="14"/>
                    <a:pt x="33" y="30"/>
                  </a:cubicBezTo>
                  <a:cubicBezTo>
                    <a:pt x="33" y="35"/>
                    <a:pt x="36" y="43"/>
                    <a:pt x="41" y="53"/>
                  </a:cubicBezTo>
                  <a:cubicBezTo>
                    <a:pt x="43" y="57"/>
                    <a:pt x="43" y="57"/>
                    <a:pt x="43" y="57"/>
                  </a:cubicBezTo>
                  <a:cubicBezTo>
                    <a:pt x="47" y="64"/>
                    <a:pt x="50" y="72"/>
                    <a:pt x="51" y="79"/>
                  </a:cubicBezTo>
                  <a:cubicBezTo>
                    <a:pt x="50" y="79"/>
                    <a:pt x="50" y="79"/>
                    <a:pt x="50" y="79"/>
                  </a:cubicBezTo>
                  <a:cubicBezTo>
                    <a:pt x="35" y="79"/>
                    <a:pt x="23" y="82"/>
                    <a:pt x="14" y="87"/>
                  </a:cubicBezTo>
                  <a:cubicBezTo>
                    <a:pt x="5" y="92"/>
                    <a:pt x="0" y="99"/>
                    <a:pt x="0" y="108"/>
                  </a:cubicBezTo>
                  <a:cubicBezTo>
                    <a:pt x="0" y="115"/>
                    <a:pt x="3" y="121"/>
                    <a:pt x="8" y="127"/>
                  </a:cubicBezTo>
                  <a:cubicBezTo>
                    <a:pt x="6" y="130"/>
                    <a:pt x="5" y="133"/>
                    <a:pt x="5" y="136"/>
                  </a:cubicBezTo>
                  <a:cubicBezTo>
                    <a:pt x="5" y="140"/>
                    <a:pt x="6" y="144"/>
                    <a:pt x="8" y="147"/>
                  </a:cubicBezTo>
                  <a:cubicBezTo>
                    <a:pt x="10" y="149"/>
                    <a:pt x="13" y="151"/>
                    <a:pt x="17" y="152"/>
                  </a:cubicBezTo>
                  <a:cubicBezTo>
                    <a:pt x="16" y="153"/>
                    <a:pt x="16" y="154"/>
                    <a:pt x="16" y="155"/>
                  </a:cubicBezTo>
                  <a:cubicBezTo>
                    <a:pt x="16" y="164"/>
                    <a:pt x="22" y="170"/>
                    <a:pt x="32" y="171"/>
                  </a:cubicBezTo>
                  <a:cubicBezTo>
                    <a:pt x="32" y="172"/>
                    <a:pt x="32" y="172"/>
                    <a:pt x="32" y="172"/>
                  </a:cubicBezTo>
                  <a:cubicBezTo>
                    <a:pt x="32" y="180"/>
                    <a:pt x="36" y="190"/>
                    <a:pt x="55" y="190"/>
                  </a:cubicBezTo>
                  <a:cubicBezTo>
                    <a:pt x="61" y="190"/>
                    <a:pt x="61" y="190"/>
                    <a:pt x="61" y="190"/>
                  </a:cubicBezTo>
                  <a:cubicBezTo>
                    <a:pt x="62" y="190"/>
                    <a:pt x="63" y="189"/>
                    <a:pt x="63" y="189"/>
                  </a:cubicBezTo>
                  <a:cubicBezTo>
                    <a:pt x="67" y="187"/>
                    <a:pt x="67" y="187"/>
                    <a:pt x="67" y="187"/>
                  </a:cubicBezTo>
                  <a:cubicBezTo>
                    <a:pt x="73" y="189"/>
                    <a:pt x="79" y="190"/>
                    <a:pt x="84" y="190"/>
                  </a:cubicBezTo>
                  <a:cubicBezTo>
                    <a:pt x="86" y="190"/>
                    <a:pt x="88" y="189"/>
                    <a:pt x="92" y="189"/>
                  </a:cubicBezTo>
                  <a:cubicBezTo>
                    <a:pt x="92" y="189"/>
                    <a:pt x="93" y="189"/>
                    <a:pt x="93" y="189"/>
                  </a:cubicBezTo>
                  <a:cubicBezTo>
                    <a:pt x="105" y="183"/>
                    <a:pt x="115" y="175"/>
                    <a:pt x="125" y="164"/>
                  </a:cubicBezTo>
                  <a:cubicBezTo>
                    <a:pt x="144" y="164"/>
                    <a:pt x="144" y="164"/>
                    <a:pt x="144" y="164"/>
                  </a:cubicBezTo>
                  <a:cubicBezTo>
                    <a:pt x="146" y="164"/>
                    <a:pt x="148" y="163"/>
                    <a:pt x="149" y="161"/>
                  </a:cubicBezTo>
                  <a:cubicBezTo>
                    <a:pt x="153" y="150"/>
                    <a:pt x="155" y="138"/>
                    <a:pt x="155" y="127"/>
                  </a:cubicBezTo>
                  <a:cubicBezTo>
                    <a:pt x="155" y="116"/>
                    <a:pt x="153" y="105"/>
                    <a:pt x="148" y="94"/>
                  </a:cubicBezTo>
                  <a:close/>
                  <a:moveTo>
                    <a:pt x="86" y="179"/>
                  </a:moveTo>
                  <a:cubicBezTo>
                    <a:pt x="93" y="176"/>
                    <a:pt x="93" y="176"/>
                    <a:pt x="93" y="176"/>
                  </a:cubicBezTo>
                  <a:cubicBezTo>
                    <a:pt x="94" y="175"/>
                    <a:pt x="95" y="174"/>
                    <a:pt x="95" y="173"/>
                  </a:cubicBezTo>
                  <a:cubicBezTo>
                    <a:pt x="96" y="172"/>
                    <a:pt x="96" y="170"/>
                    <a:pt x="95" y="169"/>
                  </a:cubicBezTo>
                  <a:cubicBezTo>
                    <a:pt x="93" y="165"/>
                    <a:pt x="90" y="161"/>
                    <a:pt x="87" y="158"/>
                  </a:cubicBezTo>
                  <a:cubicBezTo>
                    <a:pt x="90" y="156"/>
                    <a:pt x="90" y="156"/>
                    <a:pt x="90" y="156"/>
                  </a:cubicBezTo>
                  <a:cubicBezTo>
                    <a:pt x="91" y="156"/>
                    <a:pt x="92" y="155"/>
                    <a:pt x="92" y="153"/>
                  </a:cubicBezTo>
                  <a:cubicBezTo>
                    <a:pt x="93" y="152"/>
                    <a:pt x="93" y="151"/>
                    <a:pt x="92" y="149"/>
                  </a:cubicBezTo>
                  <a:cubicBezTo>
                    <a:pt x="89" y="145"/>
                    <a:pt x="86" y="142"/>
                    <a:pt x="83" y="139"/>
                  </a:cubicBezTo>
                  <a:cubicBezTo>
                    <a:pt x="85" y="139"/>
                    <a:pt x="85" y="138"/>
                    <a:pt x="86" y="137"/>
                  </a:cubicBezTo>
                  <a:cubicBezTo>
                    <a:pt x="86" y="135"/>
                    <a:pt x="86" y="134"/>
                    <a:pt x="86" y="133"/>
                  </a:cubicBezTo>
                  <a:cubicBezTo>
                    <a:pt x="83" y="128"/>
                    <a:pt x="79" y="124"/>
                    <a:pt x="75" y="121"/>
                  </a:cubicBezTo>
                  <a:cubicBezTo>
                    <a:pt x="76" y="120"/>
                    <a:pt x="76" y="119"/>
                    <a:pt x="77" y="119"/>
                  </a:cubicBezTo>
                  <a:cubicBezTo>
                    <a:pt x="77" y="117"/>
                    <a:pt x="77" y="116"/>
                    <a:pt x="76" y="115"/>
                  </a:cubicBezTo>
                  <a:cubicBezTo>
                    <a:pt x="70" y="103"/>
                    <a:pt x="61" y="97"/>
                    <a:pt x="49" y="97"/>
                  </a:cubicBezTo>
                  <a:cubicBezTo>
                    <a:pt x="46" y="97"/>
                    <a:pt x="43" y="98"/>
                    <a:pt x="40" y="98"/>
                  </a:cubicBezTo>
                  <a:cubicBezTo>
                    <a:pt x="38" y="99"/>
                    <a:pt x="35" y="100"/>
                    <a:pt x="31" y="101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4" y="102"/>
                    <a:pt x="22" y="103"/>
                    <a:pt x="21" y="104"/>
                  </a:cubicBezTo>
                  <a:cubicBezTo>
                    <a:pt x="21" y="106"/>
                    <a:pt x="21" y="108"/>
                    <a:pt x="22" y="110"/>
                  </a:cubicBezTo>
                  <a:cubicBezTo>
                    <a:pt x="24" y="112"/>
                    <a:pt x="24" y="112"/>
                    <a:pt x="24" y="112"/>
                  </a:cubicBezTo>
                  <a:cubicBezTo>
                    <a:pt x="25" y="113"/>
                    <a:pt x="26" y="113"/>
                    <a:pt x="28" y="113"/>
                  </a:cubicBezTo>
                  <a:cubicBezTo>
                    <a:pt x="33" y="113"/>
                    <a:pt x="33" y="113"/>
                    <a:pt x="33" y="113"/>
                  </a:cubicBezTo>
                  <a:cubicBezTo>
                    <a:pt x="34" y="113"/>
                    <a:pt x="34" y="113"/>
                    <a:pt x="35" y="113"/>
                  </a:cubicBezTo>
                  <a:cubicBezTo>
                    <a:pt x="38" y="111"/>
                    <a:pt x="41" y="110"/>
                    <a:pt x="44" y="109"/>
                  </a:cubicBezTo>
                  <a:cubicBezTo>
                    <a:pt x="46" y="109"/>
                    <a:pt x="48" y="108"/>
                    <a:pt x="50" y="108"/>
                  </a:cubicBezTo>
                  <a:cubicBezTo>
                    <a:pt x="55" y="108"/>
                    <a:pt x="59" y="110"/>
                    <a:pt x="62" y="114"/>
                  </a:cubicBezTo>
                  <a:cubicBezTo>
                    <a:pt x="39" y="125"/>
                    <a:pt x="39" y="125"/>
                    <a:pt x="39" y="125"/>
                  </a:cubicBezTo>
                  <a:cubicBezTo>
                    <a:pt x="30" y="125"/>
                    <a:pt x="30" y="125"/>
                    <a:pt x="30" y="125"/>
                  </a:cubicBezTo>
                  <a:cubicBezTo>
                    <a:pt x="25" y="125"/>
                    <a:pt x="21" y="123"/>
                    <a:pt x="17" y="120"/>
                  </a:cubicBezTo>
                  <a:cubicBezTo>
                    <a:pt x="14" y="116"/>
                    <a:pt x="12" y="112"/>
                    <a:pt x="12" y="107"/>
                  </a:cubicBezTo>
                  <a:cubicBezTo>
                    <a:pt x="12" y="103"/>
                    <a:pt x="13" y="99"/>
                    <a:pt x="22" y="95"/>
                  </a:cubicBezTo>
                  <a:cubicBezTo>
                    <a:pt x="30" y="92"/>
                    <a:pt x="41" y="91"/>
                    <a:pt x="56" y="91"/>
                  </a:cubicBezTo>
                  <a:cubicBezTo>
                    <a:pt x="59" y="91"/>
                    <a:pt x="59" y="91"/>
                    <a:pt x="59" y="91"/>
                  </a:cubicBezTo>
                  <a:cubicBezTo>
                    <a:pt x="59" y="91"/>
                    <a:pt x="59" y="91"/>
                    <a:pt x="59" y="91"/>
                  </a:cubicBezTo>
                  <a:cubicBezTo>
                    <a:pt x="61" y="90"/>
                    <a:pt x="63" y="88"/>
                    <a:pt x="63" y="86"/>
                  </a:cubicBezTo>
                  <a:cubicBezTo>
                    <a:pt x="63" y="85"/>
                    <a:pt x="63" y="85"/>
                    <a:pt x="63" y="85"/>
                  </a:cubicBezTo>
                  <a:cubicBezTo>
                    <a:pt x="63" y="84"/>
                    <a:pt x="63" y="84"/>
                    <a:pt x="63" y="84"/>
                  </a:cubicBezTo>
                  <a:cubicBezTo>
                    <a:pt x="63" y="73"/>
                    <a:pt x="59" y="60"/>
                    <a:pt x="52" y="47"/>
                  </a:cubicBezTo>
                  <a:cubicBezTo>
                    <a:pt x="52" y="47"/>
                    <a:pt x="52" y="47"/>
                    <a:pt x="52" y="47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47" y="39"/>
                    <a:pt x="45" y="34"/>
                    <a:pt x="45" y="30"/>
                  </a:cubicBezTo>
                  <a:cubicBezTo>
                    <a:pt x="45" y="26"/>
                    <a:pt x="46" y="22"/>
                    <a:pt x="48" y="19"/>
                  </a:cubicBezTo>
                  <a:cubicBezTo>
                    <a:pt x="50" y="17"/>
                    <a:pt x="53" y="15"/>
                    <a:pt x="56" y="14"/>
                  </a:cubicBezTo>
                  <a:cubicBezTo>
                    <a:pt x="61" y="38"/>
                    <a:pt x="61" y="38"/>
                    <a:pt x="61" y="38"/>
                  </a:cubicBezTo>
                  <a:cubicBezTo>
                    <a:pt x="61" y="38"/>
                    <a:pt x="62" y="39"/>
                    <a:pt x="62" y="40"/>
                  </a:cubicBezTo>
                  <a:cubicBezTo>
                    <a:pt x="91" y="70"/>
                    <a:pt x="91" y="70"/>
                    <a:pt x="91" y="70"/>
                  </a:cubicBezTo>
                  <a:cubicBezTo>
                    <a:pt x="96" y="77"/>
                    <a:pt x="100" y="81"/>
                    <a:pt x="102" y="85"/>
                  </a:cubicBezTo>
                  <a:cubicBezTo>
                    <a:pt x="112" y="98"/>
                    <a:pt x="116" y="100"/>
                    <a:pt x="117" y="101"/>
                  </a:cubicBezTo>
                  <a:cubicBezTo>
                    <a:pt x="118" y="101"/>
                    <a:pt x="122" y="103"/>
                    <a:pt x="139" y="103"/>
                  </a:cubicBezTo>
                  <a:cubicBezTo>
                    <a:pt x="142" y="111"/>
                    <a:pt x="144" y="120"/>
                    <a:pt x="144" y="129"/>
                  </a:cubicBezTo>
                  <a:cubicBezTo>
                    <a:pt x="144" y="136"/>
                    <a:pt x="142" y="144"/>
                    <a:pt x="140" y="152"/>
                  </a:cubicBezTo>
                  <a:cubicBezTo>
                    <a:pt x="122" y="152"/>
                    <a:pt x="122" y="152"/>
                    <a:pt x="122" y="152"/>
                  </a:cubicBezTo>
                  <a:cubicBezTo>
                    <a:pt x="121" y="152"/>
                    <a:pt x="120" y="153"/>
                    <a:pt x="119" y="154"/>
                  </a:cubicBezTo>
                  <a:cubicBezTo>
                    <a:pt x="111" y="164"/>
                    <a:pt x="102" y="172"/>
                    <a:pt x="90" y="179"/>
                  </a:cubicBezTo>
                  <a:lnTo>
                    <a:pt x="86" y="179"/>
                  </a:lnTo>
                  <a:close/>
                  <a:moveTo>
                    <a:pt x="55" y="178"/>
                  </a:moveTo>
                  <a:cubicBezTo>
                    <a:pt x="51" y="178"/>
                    <a:pt x="48" y="178"/>
                    <a:pt x="46" y="176"/>
                  </a:cubicBezTo>
                  <a:cubicBezTo>
                    <a:pt x="45" y="175"/>
                    <a:pt x="44" y="174"/>
                    <a:pt x="43" y="172"/>
                  </a:cubicBezTo>
                  <a:cubicBezTo>
                    <a:pt x="54" y="172"/>
                    <a:pt x="54" y="172"/>
                    <a:pt x="54" y="172"/>
                  </a:cubicBezTo>
                  <a:cubicBezTo>
                    <a:pt x="55" y="172"/>
                    <a:pt x="55" y="172"/>
                    <a:pt x="56" y="172"/>
                  </a:cubicBezTo>
                  <a:cubicBezTo>
                    <a:pt x="75" y="163"/>
                    <a:pt x="75" y="163"/>
                    <a:pt x="75" y="163"/>
                  </a:cubicBezTo>
                  <a:cubicBezTo>
                    <a:pt x="77" y="165"/>
                    <a:pt x="79" y="167"/>
                    <a:pt x="81" y="169"/>
                  </a:cubicBezTo>
                  <a:cubicBezTo>
                    <a:pt x="81" y="169"/>
                    <a:pt x="81" y="169"/>
                    <a:pt x="81" y="169"/>
                  </a:cubicBezTo>
                  <a:cubicBezTo>
                    <a:pt x="60" y="178"/>
                    <a:pt x="60" y="178"/>
                    <a:pt x="60" y="178"/>
                  </a:cubicBezTo>
                  <a:lnTo>
                    <a:pt x="55" y="178"/>
                  </a:lnTo>
                  <a:close/>
                  <a:moveTo>
                    <a:pt x="17" y="136"/>
                  </a:moveTo>
                  <a:cubicBezTo>
                    <a:pt x="17" y="135"/>
                    <a:pt x="17" y="135"/>
                    <a:pt x="18" y="134"/>
                  </a:cubicBezTo>
                  <a:cubicBezTo>
                    <a:pt x="21" y="135"/>
                    <a:pt x="27" y="136"/>
                    <a:pt x="33" y="136"/>
                  </a:cubicBezTo>
                  <a:cubicBezTo>
                    <a:pt x="40" y="136"/>
                    <a:pt x="40" y="136"/>
                    <a:pt x="40" y="136"/>
                  </a:cubicBezTo>
                  <a:cubicBezTo>
                    <a:pt x="41" y="136"/>
                    <a:pt x="42" y="136"/>
                    <a:pt x="42" y="136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6" y="128"/>
                    <a:pt x="69" y="130"/>
                    <a:pt x="71" y="132"/>
                  </a:cubicBezTo>
                  <a:cubicBezTo>
                    <a:pt x="48" y="143"/>
                    <a:pt x="48" y="143"/>
                    <a:pt x="48" y="143"/>
                  </a:cubicBezTo>
                  <a:cubicBezTo>
                    <a:pt x="33" y="143"/>
                    <a:pt x="33" y="143"/>
                    <a:pt x="33" y="143"/>
                  </a:cubicBezTo>
                  <a:cubicBezTo>
                    <a:pt x="27" y="143"/>
                    <a:pt x="23" y="142"/>
                    <a:pt x="20" y="141"/>
                  </a:cubicBezTo>
                  <a:cubicBezTo>
                    <a:pt x="18" y="140"/>
                    <a:pt x="17" y="138"/>
                    <a:pt x="17" y="136"/>
                  </a:cubicBezTo>
                  <a:close/>
                  <a:moveTo>
                    <a:pt x="49" y="154"/>
                  </a:moveTo>
                  <a:cubicBezTo>
                    <a:pt x="49" y="154"/>
                    <a:pt x="50" y="154"/>
                    <a:pt x="51" y="154"/>
                  </a:cubicBezTo>
                  <a:cubicBezTo>
                    <a:pt x="71" y="145"/>
                    <a:pt x="71" y="145"/>
                    <a:pt x="71" y="145"/>
                  </a:cubicBezTo>
                  <a:cubicBezTo>
                    <a:pt x="74" y="146"/>
                    <a:pt x="76" y="147"/>
                    <a:pt x="78" y="149"/>
                  </a:cubicBezTo>
                  <a:cubicBezTo>
                    <a:pt x="53" y="160"/>
                    <a:pt x="53" y="160"/>
                    <a:pt x="53" y="160"/>
                  </a:cubicBezTo>
                  <a:cubicBezTo>
                    <a:pt x="42" y="160"/>
                    <a:pt x="42" y="160"/>
                    <a:pt x="42" y="160"/>
                  </a:cubicBezTo>
                  <a:cubicBezTo>
                    <a:pt x="37" y="160"/>
                    <a:pt x="33" y="160"/>
                    <a:pt x="31" y="158"/>
                  </a:cubicBezTo>
                  <a:cubicBezTo>
                    <a:pt x="28" y="157"/>
                    <a:pt x="28" y="156"/>
                    <a:pt x="27" y="154"/>
                  </a:cubicBezTo>
                  <a:lnTo>
                    <a:pt x="49" y="1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46119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812</Words>
  <Application>Microsoft Office PowerPoint</Application>
  <PresentationFormat>宽屏</PresentationFormat>
  <Paragraphs>72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36" baseType="lpstr">
      <vt:lpstr>FontAwesome</vt:lpstr>
      <vt:lpstr>Lato Light</vt:lpstr>
      <vt:lpstr>Lato Regular</vt:lpstr>
      <vt:lpstr>League Gothic Regular</vt:lpstr>
      <vt:lpstr>Open Sans Semibold</vt:lpstr>
      <vt:lpstr>Playfair Display SC</vt:lpstr>
      <vt:lpstr>方正清刻本悦宋简体</vt:lpstr>
      <vt:lpstr>汉仪PP体简</vt:lpstr>
      <vt:lpstr>楷体</vt:lpstr>
      <vt:lpstr>宋体</vt:lpstr>
      <vt:lpstr>微软雅黑 Light</vt:lpstr>
      <vt:lpstr>文悦古典明朝体 (非商业使用) W5</vt:lpstr>
      <vt:lpstr>Arial</vt:lpstr>
      <vt:lpstr>Berlin Sans FB Demi</vt:lpstr>
      <vt:lpstr>Calibri</vt:lpstr>
      <vt:lpstr>Calibri Light</vt:lpstr>
      <vt:lpstr>Ebrima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10</cp:revision>
  <dcterms:created xsi:type="dcterms:W3CDTF">2018-05-14T04:30:56Z</dcterms:created>
  <dcterms:modified xsi:type="dcterms:W3CDTF">2018-06-03T06:34:27Z</dcterms:modified>
</cp:coreProperties>
</file>