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emf" ContentType="image/x-emf"/>
  <Default Extension="mp3" ContentType="audio/mp3"/>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6" r:id="rId3"/>
    <p:sldId id="257" r:id="rId4"/>
    <p:sldId id="258" r:id="rId5"/>
    <p:sldId id="262" r:id="rId6"/>
    <p:sldId id="263" r:id="rId7"/>
    <p:sldId id="264" r:id="rId8"/>
    <p:sldId id="265" r:id="rId9"/>
    <p:sldId id="266" r:id="rId10"/>
    <p:sldId id="259" r:id="rId11"/>
    <p:sldId id="267" r:id="rId12"/>
    <p:sldId id="270" r:id="rId13"/>
    <p:sldId id="269" r:id="rId14"/>
    <p:sldId id="271" r:id="rId15"/>
    <p:sldId id="260" r:id="rId16"/>
    <p:sldId id="268" r:id="rId17"/>
    <p:sldId id="272" r:id="rId18"/>
    <p:sldId id="273" r:id="rId19"/>
    <p:sldId id="274" r:id="rId20"/>
    <p:sldId id="261" r:id="rId21"/>
    <p:sldId id="275" r:id="rId22"/>
    <p:sldId id="276" r:id="rId23"/>
    <p:sldId id="277" r:id="rId24"/>
    <p:sldId id="278" r:id="rId25"/>
    <p:sldId id="279" r:id="rId26"/>
  </p:sldIdLst>
  <p:sldSz cx="9144000" cy="5219700"/>
  <p:notesSz cx="6858000" cy="9144000"/>
  <p:custDataLst>
    <p:tags r:id="rId27"/>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p:cViewPr varScale="1">
        <p:scale>
          <a:sx n="107" d="100"/>
          <a:sy n="107" d="100"/>
        </p:scale>
        <p:origin x="540"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tags" Target="tags/tag2.xml" /><Relationship Id="rId28" Type="http://schemas.openxmlformats.org/officeDocument/2006/relationships/presProps" Target="presProps.xml" /><Relationship Id="rId29" Type="http://schemas.openxmlformats.org/officeDocument/2006/relationships/viewProps" Target="viewProps.xml" /><Relationship Id="rId3" Type="http://schemas.openxmlformats.org/officeDocument/2006/relationships/slide" Target="slides/slide1.xml" /><Relationship Id="rId30" Type="http://schemas.openxmlformats.org/officeDocument/2006/relationships/theme" Target="theme/theme1.xml" /><Relationship Id="rId31"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A1C274-095C-4A7B-8E04-59787F0A59CC}"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725488" y="1143000"/>
            <a:ext cx="5407025"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DE804B-6466-41C6-B89F-9D86D446E881}"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Title 1"/>
          <p:cNvSpPr>
            <a:spLocks noGrp="1"/>
          </p:cNvSpPr>
          <p:nvPr>
            <p:ph type="ctrTitle"/>
          </p:nvPr>
        </p:nvSpPr>
        <p:spPr>
          <a:xfrm>
            <a:off x="1143000" y="854243"/>
            <a:ext cx="6858000" cy="1817229"/>
          </a:xfrm>
        </p:spPr>
        <p:txBody>
          <a:bodyPr anchor="b"/>
          <a:lstStyle>
            <a:lvl1pPr algn="ctr">
              <a:defRPr sz="4500"/>
            </a:lvl1pPr>
          </a:lstStyle>
          <a:p>
            <a:r>
              <a:rPr lang="zh-CN" altLang="en-US"/>
              <a:t>单击此处编辑母版标题样式</a:t>
            </a:r>
            <a:endParaRPr lang="en-US"/>
          </a:p>
        </p:txBody>
      </p:sp>
      <p:sp>
        <p:nvSpPr>
          <p:cNvPr id="3" name="Subtitle 2"/>
          <p:cNvSpPr>
            <a:spLocks noGrp="1"/>
          </p:cNvSpPr>
          <p:nvPr>
            <p:ph type="subTitle" idx="1"/>
          </p:nvPr>
        </p:nvSpPr>
        <p:spPr>
          <a:xfrm>
            <a:off x="1143000" y="2741551"/>
            <a:ext cx="6858000" cy="1260219"/>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a:p>
        </p:txBody>
      </p:sp>
      <p:sp>
        <p:nvSpPr>
          <p:cNvPr id="4" name="Date Placeholder 3"/>
          <p:cNvSpPr>
            <a:spLocks noGrp="1"/>
          </p:cNvSpPr>
          <p:nvPr>
            <p:ph type="dt" sz="half" idx="10"/>
          </p:nvPr>
        </p:nvSpPr>
        <p:spPr/>
        <p:txBody>
          <a:bodyPr/>
          <a:lstStyle/>
          <a:p>
            <a:fld id="{91B2D609-6B50-465D-8DB0-1C8CA8F912DF}" type="datetimeFigureOut">
              <a:rPr lang="zh-CN" altLang="en-US" smtClean="0"/>
              <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238EEA8-97FC-4185-89D7-154B9CC3AD3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a:p>
        </p:txBody>
      </p:sp>
      <p:sp>
        <p:nvSpPr>
          <p:cNvPr id="4" name="Date Placeholder 3"/>
          <p:cNvSpPr>
            <a:spLocks noGrp="1"/>
          </p:cNvSpPr>
          <p:nvPr>
            <p:ph type="dt" sz="half" idx="10"/>
          </p:nvPr>
        </p:nvSpPr>
        <p:spPr/>
        <p:txBody>
          <a:bodyPr/>
          <a:lstStyle/>
          <a:p>
            <a:fld id="{91B2D609-6B50-465D-8DB0-1C8CA8F912DF}" type="datetimeFigureOut">
              <a:rPr lang="zh-CN" altLang="en-US" smtClean="0"/>
              <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238EEA8-97FC-4185-89D7-154B9CC3AD3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Vertical Title 1"/>
          <p:cNvSpPr>
            <a:spLocks noGrp="1"/>
          </p:cNvSpPr>
          <p:nvPr>
            <p:ph type="title" orient="vert"/>
          </p:nvPr>
        </p:nvSpPr>
        <p:spPr>
          <a:xfrm>
            <a:off x="6543675" y="277901"/>
            <a:ext cx="1971675" cy="4423454"/>
          </a:xfrm>
        </p:spPr>
        <p:txBody>
          <a:bodyPr vert="eaVert"/>
          <a:lstStyle/>
          <a:p>
            <a:r>
              <a:rPr lang="zh-CN" altLang="en-US"/>
              <a:t>单击此处编辑母版标题样式</a:t>
            </a:r>
            <a:endParaRPr lang="en-US"/>
          </a:p>
        </p:txBody>
      </p:sp>
      <p:sp>
        <p:nvSpPr>
          <p:cNvPr id="3" name="Vertical Text Placeholder 2"/>
          <p:cNvSpPr>
            <a:spLocks noGrp="1"/>
          </p:cNvSpPr>
          <p:nvPr>
            <p:ph type="body" orient="vert" idx="1" hasCustomPrompt="1"/>
          </p:nvPr>
        </p:nvSpPr>
        <p:spPr>
          <a:xfrm>
            <a:off x="628650" y="277901"/>
            <a:ext cx="5800725" cy="4423454"/>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a:p>
        </p:txBody>
      </p:sp>
      <p:sp>
        <p:nvSpPr>
          <p:cNvPr id="4" name="Date Placeholder 3"/>
          <p:cNvSpPr>
            <a:spLocks noGrp="1"/>
          </p:cNvSpPr>
          <p:nvPr>
            <p:ph type="dt" sz="half" idx="10"/>
          </p:nvPr>
        </p:nvSpPr>
        <p:spPr/>
        <p:txBody>
          <a:bodyPr/>
          <a:lstStyle/>
          <a:p>
            <a:fld id="{91B2D609-6B50-465D-8DB0-1C8CA8F912DF}" type="datetimeFigureOut">
              <a:rPr lang="zh-CN" altLang="en-US" smtClean="0"/>
              <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238EEA8-97FC-4185-89D7-154B9CC3AD3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a:p>
        </p:txBody>
      </p:sp>
      <p:sp>
        <p:nvSpPr>
          <p:cNvPr id="4" name="Date Placeholder 3"/>
          <p:cNvSpPr>
            <a:spLocks noGrp="1"/>
          </p:cNvSpPr>
          <p:nvPr>
            <p:ph type="dt" sz="half" idx="10"/>
          </p:nvPr>
        </p:nvSpPr>
        <p:spPr/>
        <p:txBody>
          <a:bodyPr/>
          <a:lstStyle/>
          <a:p>
            <a:fld id="{91B2D609-6B50-465D-8DB0-1C8CA8F912DF}" type="datetimeFigureOut">
              <a:rPr lang="zh-CN" altLang="en-US" smtClean="0"/>
              <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238EEA8-97FC-4185-89D7-154B9CC3AD3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Title 1"/>
          <p:cNvSpPr>
            <a:spLocks noGrp="1"/>
          </p:cNvSpPr>
          <p:nvPr>
            <p:ph type="title"/>
          </p:nvPr>
        </p:nvSpPr>
        <p:spPr>
          <a:xfrm>
            <a:off x="623888" y="1301301"/>
            <a:ext cx="7886700" cy="2171250"/>
          </a:xfrm>
        </p:spPr>
        <p:txBody>
          <a:bodyPr anchor="b"/>
          <a:lstStyle>
            <a:lvl1pPr>
              <a:defRPr sz="4500"/>
            </a:lvl1pPr>
          </a:lstStyle>
          <a:p>
            <a:r>
              <a:rPr lang="zh-CN" altLang="en-US"/>
              <a:t>单击此处编辑母版标题样式</a:t>
            </a:r>
            <a:endParaRPr lang="en-US"/>
          </a:p>
        </p:txBody>
      </p:sp>
      <p:sp>
        <p:nvSpPr>
          <p:cNvPr id="3" name="Text Placeholder 2"/>
          <p:cNvSpPr>
            <a:spLocks noGrp="1"/>
          </p:cNvSpPr>
          <p:nvPr>
            <p:ph type="body" idx="1" hasCustomPrompt="1"/>
          </p:nvPr>
        </p:nvSpPr>
        <p:spPr>
          <a:xfrm>
            <a:off x="623888" y="3493092"/>
            <a:ext cx="7886700" cy="1141809"/>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endParaRPr lang="zh-CN" altLang="en-US"/>
          </a:p>
        </p:txBody>
      </p:sp>
      <p:sp>
        <p:nvSpPr>
          <p:cNvPr id="4" name="Date Placeholder 3"/>
          <p:cNvSpPr>
            <a:spLocks noGrp="1"/>
          </p:cNvSpPr>
          <p:nvPr>
            <p:ph type="dt" sz="half" idx="10"/>
          </p:nvPr>
        </p:nvSpPr>
        <p:spPr/>
        <p:txBody>
          <a:bodyPr/>
          <a:lstStyle/>
          <a:p>
            <a:fld id="{91B2D609-6B50-465D-8DB0-1C8CA8F912DF}" type="datetimeFigureOut">
              <a:rPr lang="zh-CN" altLang="en-US" smtClean="0"/>
              <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238EEA8-97FC-4185-89D7-154B9CC3AD3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sz="half" idx="1" hasCustomPrompt="1"/>
          </p:nvPr>
        </p:nvSpPr>
        <p:spPr>
          <a:xfrm>
            <a:off x="628650" y="1389503"/>
            <a:ext cx="3886200" cy="3311852"/>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a:p>
        </p:txBody>
      </p:sp>
      <p:sp>
        <p:nvSpPr>
          <p:cNvPr id="4" name="Content Placeholder 3"/>
          <p:cNvSpPr>
            <a:spLocks noGrp="1"/>
          </p:cNvSpPr>
          <p:nvPr>
            <p:ph sz="half" idx="2" hasCustomPrompt="1"/>
          </p:nvPr>
        </p:nvSpPr>
        <p:spPr>
          <a:xfrm>
            <a:off x="4629150" y="1389503"/>
            <a:ext cx="3886200" cy="3311852"/>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a:p>
        </p:txBody>
      </p:sp>
      <p:sp>
        <p:nvSpPr>
          <p:cNvPr id="5" name="Date Placeholder 4"/>
          <p:cNvSpPr>
            <a:spLocks noGrp="1"/>
          </p:cNvSpPr>
          <p:nvPr>
            <p:ph type="dt" sz="half" idx="10"/>
          </p:nvPr>
        </p:nvSpPr>
        <p:spPr/>
        <p:txBody>
          <a:bodyPr/>
          <a:lstStyle/>
          <a:p>
            <a:fld id="{91B2D609-6B50-465D-8DB0-1C8CA8F912DF}" type="datetimeFigureOut">
              <a:rPr lang="zh-CN" altLang="en-US" smtClean="0"/>
              <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238EEA8-97FC-4185-89D7-154B9CC3AD3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Title 1"/>
          <p:cNvSpPr>
            <a:spLocks noGrp="1"/>
          </p:cNvSpPr>
          <p:nvPr>
            <p:ph type="title"/>
          </p:nvPr>
        </p:nvSpPr>
        <p:spPr>
          <a:xfrm>
            <a:off x="629841" y="277901"/>
            <a:ext cx="7886700" cy="1008901"/>
          </a:xfrm>
        </p:spPr>
        <p:txBody>
          <a:bodyPr/>
          <a:lstStyle/>
          <a:p>
            <a:r>
              <a:rPr lang="zh-CN" altLang="en-US"/>
              <a:t>单击此处编辑母版标题样式</a:t>
            </a:r>
            <a:endParaRPr lang="en-US"/>
          </a:p>
        </p:txBody>
      </p:sp>
      <p:sp>
        <p:nvSpPr>
          <p:cNvPr id="3" name="Text Placeholder 2"/>
          <p:cNvSpPr>
            <a:spLocks noGrp="1"/>
          </p:cNvSpPr>
          <p:nvPr>
            <p:ph type="body" idx="1" hasCustomPrompt="1"/>
          </p:nvPr>
        </p:nvSpPr>
        <p:spPr>
          <a:xfrm>
            <a:off x="629842" y="1279552"/>
            <a:ext cx="3868340" cy="62708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endParaRPr lang="zh-CN" altLang="en-US"/>
          </a:p>
        </p:txBody>
      </p:sp>
      <p:sp>
        <p:nvSpPr>
          <p:cNvPr id="4" name="Content Placeholder 3"/>
          <p:cNvSpPr>
            <a:spLocks noGrp="1"/>
          </p:cNvSpPr>
          <p:nvPr>
            <p:ph sz="half" idx="2" hasCustomPrompt="1"/>
          </p:nvPr>
        </p:nvSpPr>
        <p:spPr>
          <a:xfrm>
            <a:off x="629842" y="1906640"/>
            <a:ext cx="3868340" cy="280438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a:p>
        </p:txBody>
      </p:sp>
      <p:sp>
        <p:nvSpPr>
          <p:cNvPr id="5" name="Text Placeholder 4"/>
          <p:cNvSpPr>
            <a:spLocks noGrp="1"/>
          </p:cNvSpPr>
          <p:nvPr>
            <p:ph type="body" sz="quarter" idx="3" hasCustomPrompt="1"/>
          </p:nvPr>
        </p:nvSpPr>
        <p:spPr>
          <a:xfrm>
            <a:off x="4629150" y="1279552"/>
            <a:ext cx="3887391" cy="62708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endParaRPr lang="zh-CN" altLang="en-US"/>
          </a:p>
        </p:txBody>
      </p:sp>
      <p:sp>
        <p:nvSpPr>
          <p:cNvPr id="6" name="Content Placeholder 5"/>
          <p:cNvSpPr>
            <a:spLocks noGrp="1"/>
          </p:cNvSpPr>
          <p:nvPr>
            <p:ph sz="quarter" idx="4" hasCustomPrompt="1"/>
          </p:nvPr>
        </p:nvSpPr>
        <p:spPr>
          <a:xfrm>
            <a:off x="4629150" y="1906640"/>
            <a:ext cx="3887391" cy="280438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a:p>
        </p:txBody>
      </p:sp>
      <p:sp>
        <p:nvSpPr>
          <p:cNvPr id="7" name="Date Placeholder 6"/>
          <p:cNvSpPr>
            <a:spLocks noGrp="1"/>
          </p:cNvSpPr>
          <p:nvPr>
            <p:ph type="dt" sz="half" idx="10"/>
          </p:nvPr>
        </p:nvSpPr>
        <p:spPr/>
        <p:txBody>
          <a:bodyPr/>
          <a:lstStyle/>
          <a:p>
            <a:fld id="{91B2D609-6B50-465D-8DB0-1C8CA8F912DF}" type="datetimeFigureOut">
              <a:rPr lang="zh-CN" altLang="en-US" smtClean="0"/>
              <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C238EEA8-97FC-4185-89D7-154B9CC3AD3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Date Placeholder 2"/>
          <p:cNvSpPr>
            <a:spLocks noGrp="1"/>
          </p:cNvSpPr>
          <p:nvPr>
            <p:ph type="dt" sz="half" idx="10"/>
          </p:nvPr>
        </p:nvSpPr>
        <p:spPr/>
        <p:txBody>
          <a:bodyPr/>
          <a:lstStyle/>
          <a:p>
            <a:fld id="{91B2D609-6B50-465D-8DB0-1C8CA8F912DF}" type="datetimeFigureOut">
              <a:rPr lang="zh-CN" altLang="en-US" smtClean="0"/>
              <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C238EEA8-97FC-4185-89D7-154B9CC3AD3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Date Placeholder 1"/>
          <p:cNvSpPr>
            <a:spLocks noGrp="1"/>
          </p:cNvSpPr>
          <p:nvPr>
            <p:ph type="dt" sz="half" idx="10"/>
          </p:nvPr>
        </p:nvSpPr>
        <p:spPr/>
        <p:txBody>
          <a:bodyPr/>
          <a:lstStyle/>
          <a:p>
            <a:fld id="{91B2D609-6B50-465D-8DB0-1C8CA8F912DF}" type="datetimeFigureOut">
              <a:rPr lang="zh-CN" altLang="en-US" smtClean="0"/>
              <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C238EEA8-97FC-4185-89D7-154B9CC3AD3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Title 1"/>
          <p:cNvSpPr>
            <a:spLocks noGrp="1"/>
          </p:cNvSpPr>
          <p:nvPr>
            <p:ph type="title"/>
          </p:nvPr>
        </p:nvSpPr>
        <p:spPr>
          <a:xfrm>
            <a:off x="629841" y="347980"/>
            <a:ext cx="2949178" cy="1217930"/>
          </a:xfrm>
        </p:spPr>
        <p:txBody>
          <a:bodyPr anchor="b"/>
          <a:lstStyle>
            <a:lvl1pPr>
              <a:defRPr sz="2400"/>
            </a:lvl1pPr>
          </a:lstStyle>
          <a:p>
            <a:r>
              <a:rPr lang="zh-CN" altLang="en-US"/>
              <a:t>单击此处编辑母版标题样式</a:t>
            </a:r>
            <a:endParaRPr lang="en-US"/>
          </a:p>
        </p:txBody>
      </p:sp>
      <p:sp>
        <p:nvSpPr>
          <p:cNvPr id="3" name="Content Placeholder 2"/>
          <p:cNvSpPr>
            <a:spLocks noGrp="1"/>
          </p:cNvSpPr>
          <p:nvPr>
            <p:ph idx="1" hasCustomPrompt="1"/>
          </p:nvPr>
        </p:nvSpPr>
        <p:spPr>
          <a:xfrm>
            <a:off x="3887391" y="751541"/>
            <a:ext cx="4629150" cy="370937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a:p>
        </p:txBody>
      </p:sp>
      <p:sp>
        <p:nvSpPr>
          <p:cNvPr id="4" name="Text Placeholder 3"/>
          <p:cNvSpPr>
            <a:spLocks noGrp="1"/>
          </p:cNvSpPr>
          <p:nvPr>
            <p:ph type="body" sz="half" idx="2" hasCustomPrompt="1"/>
          </p:nvPr>
        </p:nvSpPr>
        <p:spPr>
          <a:xfrm>
            <a:off x="629841" y="1565910"/>
            <a:ext cx="2949178" cy="2901042"/>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endParaRPr lang="zh-CN" altLang="en-US"/>
          </a:p>
        </p:txBody>
      </p:sp>
      <p:sp>
        <p:nvSpPr>
          <p:cNvPr id="5" name="Date Placeholder 4"/>
          <p:cNvSpPr>
            <a:spLocks noGrp="1"/>
          </p:cNvSpPr>
          <p:nvPr>
            <p:ph type="dt" sz="half" idx="10"/>
          </p:nvPr>
        </p:nvSpPr>
        <p:spPr/>
        <p:txBody>
          <a:bodyPr/>
          <a:lstStyle/>
          <a:p>
            <a:fld id="{91B2D609-6B50-465D-8DB0-1C8CA8F912DF}" type="datetimeFigureOut">
              <a:rPr lang="zh-CN" altLang="en-US" smtClean="0"/>
              <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238EEA8-97FC-4185-89D7-154B9CC3AD3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Title 1"/>
          <p:cNvSpPr>
            <a:spLocks noGrp="1"/>
          </p:cNvSpPr>
          <p:nvPr>
            <p:ph type="title"/>
          </p:nvPr>
        </p:nvSpPr>
        <p:spPr>
          <a:xfrm>
            <a:off x="629841" y="347980"/>
            <a:ext cx="2949178" cy="1217930"/>
          </a:xfrm>
        </p:spPr>
        <p:txBody>
          <a:bodyPr anchor="b"/>
          <a:lstStyle>
            <a:lvl1pPr>
              <a:defRPr sz="2400"/>
            </a:lvl1pPr>
          </a:lstStyle>
          <a:p>
            <a:r>
              <a:rPr lang="zh-CN" altLang="en-US"/>
              <a:t>单击此处编辑母版标题样式</a:t>
            </a:r>
            <a:endParaRPr lang="en-US"/>
          </a:p>
        </p:txBody>
      </p:sp>
      <p:sp>
        <p:nvSpPr>
          <p:cNvPr id="3" name="Picture Placeholder 2"/>
          <p:cNvSpPr>
            <a:spLocks noGrp="1" noChangeAspect="1"/>
          </p:cNvSpPr>
          <p:nvPr>
            <p:ph type="pic" idx="1"/>
          </p:nvPr>
        </p:nvSpPr>
        <p:spPr>
          <a:xfrm>
            <a:off x="3887391" y="751541"/>
            <a:ext cx="4629150" cy="3709370"/>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a:p>
        </p:txBody>
      </p:sp>
      <p:sp>
        <p:nvSpPr>
          <p:cNvPr id="4" name="Text Placeholder 3"/>
          <p:cNvSpPr>
            <a:spLocks noGrp="1"/>
          </p:cNvSpPr>
          <p:nvPr>
            <p:ph type="body" sz="half" idx="2" hasCustomPrompt="1"/>
          </p:nvPr>
        </p:nvSpPr>
        <p:spPr>
          <a:xfrm>
            <a:off x="629841" y="1565910"/>
            <a:ext cx="2949178" cy="2901042"/>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endParaRPr lang="zh-CN" altLang="en-US"/>
          </a:p>
        </p:txBody>
      </p:sp>
      <p:sp>
        <p:nvSpPr>
          <p:cNvPr id="5" name="Date Placeholder 4"/>
          <p:cNvSpPr>
            <a:spLocks noGrp="1"/>
          </p:cNvSpPr>
          <p:nvPr>
            <p:ph type="dt" sz="half" idx="10"/>
          </p:nvPr>
        </p:nvSpPr>
        <p:spPr/>
        <p:txBody>
          <a:bodyPr/>
          <a:lstStyle/>
          <a:p>
            <a:fld id="{91B2D609-6B50-465D-8DB0-1C8CA8F912DF}" type="datetimeFigureOut">
              <a:rPr lang="zh-CN" altLang="en-US" smtClean="0"/>
              <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238EEA8-97FC-4185-89D7-154B9CC3AD3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Title Placeholder 1"/>
          <p:cNvSpPr>
            <a:spLocks noGrp="1"/>
          </p:cNvSpPr>
          <p:nvPr>
            <p:ph type="title"/>
          </p:nvPr>
        </p:nvSpPr>
        <p:spPr>
          <a:xfrm>
            <a:off x="628650" y="277901"/>
            <a:ext cx="7886700" cy="1008901"/>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Text Placeholder 2"/>
          <p:cNvSpPr>
            <a:spLocks noGrp="1"/>
          </p:cNvSpPr>
          <p:nvPr>
            <p:ph type="body" idx="1"/>
          </p:nvPr>
        </p:nvSpPr>
        <p:spPr>
          <a:xfrm>
            <a:off x="628650" y="1389503"/>
            <a:ext cx="7886700" cy="3311852"/>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a:p>
        </p:txBody>
      </p:sp>
      <p:sp>
        <p:nvSpPr>
          <p:cNvPr id="4" name="Date Placeholder 3"/>
          <p:cNvSpPr>
            <a:spLocks noGrp="1"/>
          </p:cNvSpPr>
          <p:nvPr>
            <p:ph type="dt" sz="half" idx="2"/>
          </p:nvPr>
        </p:nvSpPr>
        <p:spPr>
          <a:xfrm>
            <a:off x="628650" y="4837889"/>
            <a:ext cx="2057400" cy="277901"/>
          </a:xfrm>
          <a:prstGeom prst="rect">
            <a:avLst/>
          </a:prstGeom>
        </p:spPr>
        <p:txBody>
          <a:bodyPr vert="horz" lIns="91440" tIns="45720" rIns="91440" bIns="45720" rtlCol="0" anchor="ctr"/>
          <a:lstStyle>
            <a:lvl1pPr algn="l">
              <a:defRPr sz="900">
                <a:solidFill>
                  <a:schemeClr val="tx1">
                    <a:tint val="75000"/>
                  </a:schemeClr>
                </a:solidFill>
              </a:defRPr>
            </a:lvl1pPr>
          </a:lstStyle>
          <a:p>
            <a:fld id="{91B2D609-6B50-465D-8DB0-1C8CA8F912DF}" type="datetimeFigureOut">
              <a:rPr lang="zh-CN" altLang="en-US" smtClean="0"/>
              <a:t/>
            </a:fld>
            <a:endParaRPr lang="zh-CN" altLang="en-US"/>
          </a:p>
        </p:txBody>
      </p:sp>
      <p:sp>
        <p:nvSpPr>
          <p:cNvPr id="5" name="Footer Placeholder 4"/>
          <p:cNvSpPr>
            <a:spLocks noGrp="1"/>
          </p:cNvSpPr>
          <p:nvPr>
            <p:ph type="ftr" sz="quarter" idx="3"/>
          </p:nvPr>
        </p:nvSpPr>
        <p:spPr>
          <a:xfrm>
            <a:off x="3028950" y="4837889"/>
            <a:ext cx="3086100" cy="277901"/>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837889"/>
            <a:ext cx="2057400" cy="277901"/>
          </a:xfrm>
          <a:prstGeom prst="rect">
            <a:avLst/>
          </a:prstGeom>
        </p:spPr>
        <p:txBody>
          <a:bodyPr vert="horz" lIns="91440" tIns="45720" rIns="91440" bIns="45720" rtlCol="0" anchor="ctr"/>
          <a:lstStyle>
            <a:lvl1pPr algn="r">
              <a:defRPr sz="900">
                <a:solidFill>
                  <a:schemeClr val="tx1">
                    <a:tint val="75000"/>
                  </a:schemeClr>
                </a:solidFill>
              </a:defRPr>
            </a:lvl1pPr>
          </a:lstStyle>
          <a:p>
            <a:fld id="{C238EEA8-97FC-4185-89D7-154B9CC3AD3B}"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image" Target="../media/image2.png" /><Relationship Id="rId4" Type="http://schemas.openxmlformats.org/officeDocument/2006/relationships/image" Target="../media/image3.jpeg" /><Relationship Id="rId5" Type="http://schemas.openxmlformats.org/officeDocument/2006/relationships/image" Target="../media/image4.png" /><Relationship Id="rId6" Type="http://schemas.openxmlformats.org/officeDocument/2006/relationships/image" Target="../media/image5.png" /><Relationship Id="rId7" Type="http://schemas.openxmlformats.org/officeDocument/2006/relationships/image" Target="../media/image6.png" /><Relationship Id="rId8" Type="http://schemas.microsoft.com/office/2007/relationships/media" Target="../media/media1.mp3" /><Relationship Id="rId9" Type="http://schemas.microsoft.com/office/2007/relationships/media" Target="../media/media1.mp3" TargetMode="Interna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 Id="rId3" Type="http://schemas.openxmlformats.org/officeDocument/2006/relationships/image" Target="../media/image13.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 Id="rId3" Type="http://schemas.openxmlformats.org/officeDocument/2006/relationships/image" Target="../media/image14.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 Id="rId3" Type="http://schemas.openxmlformats.org/officeDocument/2006/relationships/image" Target="../media/image15.jpeg" /><Relationship Id="rId4" Type="http://schemas.openxmlformats.org/officeDocument/2006/relationships/image" Target="../media/image16.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 Id="rId3" Type="http://schemas.openxmlformats.org/officeDocument/2006/relationships/image" Target="../media/image8.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 Id="rId3" Type="http://schemas.openxmlformats.org/officeDocument/2006/relationships/image" Target="../media/image2.png" /><Relationship Id="rId4" Type="http://schemas.openxmlformats.org/officeDocument/2006/relationships/image" Target="../media/image3.jpeg" /><Relationship Id="rId5" Type="http://schemas.openxmlformats.org/officeDocument/2006/relationships/image" Target="../media/image4.png" /><Relationship Id="rId6" Type="http://schemas.openxmlformats.org/officeDocument/2006/relationships/image" Target="../media/image5.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 Id="rId3" Type="http://schemas.openxmlformats.org/officeDocument/2006/relationships/tags" Target="../tags/tag1.xml" /><Relationship Id="rId4" Type="http://schemas.openxmlformats.org/officeDocument/2006/relationships/image" Target="../media/image17.jpeg" /><Relationship Id="rId5" Type="http://schemas.openxmlformats.org/officeDocument/2006/relationships/image" Target="../media/image18.jpeg" /><Relationship Id="rId6" Type="http://schemas.openxmlformats.org/officeDocument/2006/relationships/image" Target="../media/image19.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 Id="rId3" Type="http://schemas.openxmlformats.org/officeDocument/2006/relationships/image" Target="../media/image20.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 Id="rId3" Type="http://schemas.openxmlformats.org/officeDocument/2006/relationships/image" Target="../media/image21.emf"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 Id="rId3" Type="http://schemas.openxmlformats.org/officeDocument/2006/relationships/image" Target="../media/image22.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 Id="rId3" Type="http://schemas.openxmlformats.org/officeDocument/2006/relationships/image" Target="../media/image2.png" /><Relationship Id="rId4" Type="http://schemas.openxmlformats.org/officeDocument/2006/relationships/image" Target="../media/image3.jpeg" /><Relationship Id="rId5" Type="http://schemas.openxmlformats.org/officeDocument/2006/relationships/image" Target="../media/image4.png" /><Relationship Id="rId6" Type="http://schemas.openxmlformats.org/officeDocument/2006/relationships/image" Target="../media/image5.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 Id="rId3" Type="http://schemas.openxmlformats.org/officeDocument/2006/relationships/image" Target="../media/image3.jpeg" /><Relationship Id="rId4" Type="http://schemas.openxmlformats.org/officeDocument/2006/relationships/image" Target="../media/image4.png" /><Relationship Id="rId5" Type="http://schemas.openxmlformats.org/officeDocument/2006/relationships/image" Target="../media/image5.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 Id="rId3" Type="http://schemas.openxmlformats.org/officeDocument/2006/relationships/image" Target="../media/image23.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 Id="rId3" Type="http://schemas.openxmlformats.org/officeDocument/2006/relationships/image" Target="../media/image24.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 Id="rId3" Type="http://schemas.openxmlformats.org/officeDocument/2006/relationships/image" Target="../media/image25.emf"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 Id="rId3" Type="http://schemas.openxmlformats.org/officeDocument/2006/relationships/image" Target="../media/image26.jpeg" /><Relationship Id="rId4" Type="http://schemas.openxmlformats.org/officeDocument/2006/relationships/image" Target="../media/image27.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 Id="rId3" Type="http://schemas.openxmlformats.org/officeDocument/2006/relationships/image" Target="../media/image2.png" /><Relationship Id="rId4" Type="http://schemas.openxmlformats.org/officeDocument/2006/relationships/image" Target="../media/image3.jpeg" /><Relationship Id="rId5" Type="http://schemas.openxmlformats.org/officeDocument/2006/relationships/image" Target="../media/image4.png" /><Relationship Id="rId6" Type="http://schemas.openxmlformats.org/officeDocument/2006/relationships/image" Target="../media/image5.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 Id="rId3" Type="http://schemas.openxmlformats.org/officeDocument/2006/relationships/image" Target="../media/image2.png" /><Relationship Id="rId4" Type="http://schemas.openxmlformats.org/officeDocument/2006/relationships/image" Target="../media/image3.jpeg" /><Relationship Id="rId5" Type="http://schemas.openxmlformats.org/officeDocument/2006/relationships/image" Target="../media/image4.png" /><Relationship Id="rId6" Type="http://schemas.openxmlformats.org/officeDocument/2006/relationships/image" Target="../media/image5.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 Id="rId3" Type="http://schemas.openxmlformats.org/officeDocument/2006/relationships/image" Target="../media/image8.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 Id="rId3" Type="http://schemas.openxmlformats.org/officeDocument/2006/relationships/image" Target="../media/image9.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 Id="rId3" Type="http://schemas.openxmlformats.org/officeDocument/2006/relationships/image" Target="../media/image10.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 Id="rId3" Type="http://schemas.openxmlformats.org/officeDocument/2006/relationships/image" Target="../media/image11.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 Id="rId3" Type="http://schemas.openxmlformats.org/officeDocument/2006/relationships/image" Target="../media/image12.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 Id="rId3" Type="http://schemas.openxmlformats.org/officeDocument/2006/relationships/image" Target="../media/image2.png" /><Relationship Id="rId4" Type="http://schemas.openxmlformats.org/officeDocument/2006/relationships/image" Target="../media/image3.jpeg" /><Relationship Id="rId5" Type="http://schemas.openxmlformats.org/officeDocument/2006/relationships/image" Target="../media/image4.png" /><Relationship Id="rId6" Type="http://schemas.openxmlformats.org/officeDocument/2006/relationships/image" Target="../media/image5.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16" name="组合 15"/>
          <p:cNvGrpSpPr/>
          <p:nvPr/>
        </p:nvGrpSpPr>
        <p:grpSpPr>
          <a:xfrm>
            <a:off x="-85460" y="-933184"/>
            <a:ext cx="9229460" cy="6288954"/>
            <a:chOff x="-76912" y="-933184"/>
            <a:chExt cx="9229460" cy="6288954"/>
          </a:xfrm>
        </p:grpSpPr>
        <p:grpSp>
          <p:nvGrpSpPr>
            <p:cNvPr id="11" name="组合 10"/>
            <p:cNvGrpSpPr/>
            <p:nvPr/>
          </p:nvGrpSpPr>
          <p:grpSpPr>
            <a:xfrm>
              <a:off x="-76912" y="-933184"/>
              <a:ext cx="9229460" cy="6288953"/>
              <a:chOff x="-85459" y="-933184"/>
              <a:chExt cx="9229460" cy="6288953"/>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rcRect r="12804"/>
              <a:stretch>
                <a:fillRect/>
              </a:stretch>
            </p:blipFill>
            <p:spPr>
              <a:xfrm>
                <a:off x="999859" y="0"/>
                <a:ext cx="8144142" cy="5219700"/>
              </a:xfrm>
              <a:prstGeom prst="rect">
                <a:avLst/>
              </a:prstGeom>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5693" y="-933184"/>
                <a:ext cx="5732200" cy="6288953"/>
              </a:xfrm>
              <a:prstGeom prst="rect">
                <a:avLst/>
              </a:prstGeom>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rcRect r="87623"/>
              <a:stretch>
                <a:fillRect/>
              </a:stretch>
            </p:blipFill>
            <p:spPr>
              <a:xfrm flipH="1">
                <a:off x="-8547" y="-5164"/>
                <a:ext cx="1145137" cy="5219700"/>
              </a:xfrm>
              <a:prstGeom prst="rect">
                <a:avLst/>
              </a:prstGeom>
            </p:spPr>
          </p:pic>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459" y="-10328"/>
                <a:ext cx="9220912" cy="4127619"/>
              </a:xfrm>
              <a:prstGeom prst="rect">
                <a:avLst/>
              </a:prstGeom>
            </p:spPr>
          </p:pic>
        </p:grpSp>
        <p:pic>
          <p:nvPicPr>
            <p:cNvPr id="15" name="图片 14"/>
            <p:cNvPicPr>
              <a:picLocks noChangeAspect="1"/>
            </p:cNvPicPr>
            <p:nvPr/>
          </p:nvPicPr>
          <p:blipFill>
            <a:blip r:embed="rId6">
              <a:extLst>
                <a:ext uri="{28A0092B-C50C-407E-A947-70E740481C1C}">
                  <a14:useLocalDpi xmlns:a14="http://schemas.microsoft.com/office/drawing/2010/main" val="0"/>
                </a:ext>
              </a:extLst>
            </a:blip>
            <a:srcRect l="78750" t="44041" b="25343"/>
            <a:stretch>
              <a:fillRect/>
            </a:stretch>
          </p:blipFill>
          <p:spPr>
            <a:xfrm>
              <a:off x="268749" y="2609850"/>
              <a:ext cx="1967667" cy="2745920"/>
            </a:xfrm>
            <a:prstGeom prst="rect">
              <a:avLst/>
            </a:prstGeom>
          </p:spPr>
        </p:pic>
      </p:grpSp>
      <p:sp>
        <p:nvSpPr>
          <p:cNvPr id="17" name="矩形 16"/>
          <p:cNvSpPr/>
          <p:nvPr/>
        </p:nvSpPr>
        <p:spPr>
          <a:xfrm>
            <a:off x="2147713" y="2478523"/>
            <a:ext cx="4396813" cy="701731"/>
          </a:xfrm>
          <a:prstGeom prst="rect">
            <a:avLst/>
          </a:prstGeom>
        </p:spPr>
        <p:txBody>
          <a:bodyPr wrap="square">
            <a:spAutoFit/>
          </a:bodyPr>
          <a:lstStyle/>
          <a:p>
            <a:pPr algn="ctr">
              <a:lnSpc>
                <a:spcPct val="90000"/>
              </a:lnSpc>
              <a:buNone/>
            </a:pPr>
            <a:r>
              <a:rPr lang="zh-CN" altLang="en-US" sz="4400" b="1" cap="all">
                <a:solidFill>
                  <a:schemeClr val="bg1"/>
                </a:solidFill>
                <a:latin typeface="微软雅黑" panose="020b0503020204020204" pitchFamily="34" charset="-122"/>
                <a:ea typeface="微软雅黑" panose="020b0503020204020204" pitchFamily="34" charset="-122"/>
                <a:cs typeface="Arial" panose="020b0604020202020204" pitchFamily="34" charset="0"/>
              </a:rPr>
              <a:t>圣诞节</a:t>
            </a:r>
            <a:r>
              <a:rPr lang="zh-CN" altLang="en-US" sz="4400" b="1">
                <a:solidFill>
                  <a:schemeClr val="bg1"/>
                </a:solidFill>
                <a:latin typeface="微软雅黑" panose="020b0503020204020204" pitchFamily="34" charset="-122"/>
                <a:ea typeface="微软雅黑" panose="020b0503020204020204" pitchFamily="34" charset="-122"/>
              </a:rPr>
              <a:t>策划方案</a:t>
            </a:r>
            <a:endParaRPr lang="en-US" altLang="zh-CN" sz="4400" b="1" cap="all">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 name="矩形 17"/>
          <p:cNvSpPr/>
          <p:nvPr/>
        </p:nvSpPr>
        <p:spPr>
          <a:xfrm>
            <a:off x="2737345" y="1942343"/>
            <a:ext cx="3217547" cy="400110"/>
          </a:xfrm>
          <a:prstGeom prst="rect">
            <a:avLst/>
          </a:prstGeom>
        </p:spPr>
        <p:txBody>
          <a:bodyPr wrap="none">
            <a:spAutoFit/>
          </a:bodyPr>
          <a:lstStyle/>
          <a:p>
            <a:r>
              <a:rPr lang="zh-CN" altLang="en-US" sz="2000" spc="600">
                <a:solidFill>
                  <a:schemeClr val="bg1"/>
                </a:solidFill>
                <a:latin typeface="Arial" panose="020b0604020202020204" pitchFamily="34" charset="0"/>
                <a:cs typeface="Arial" panose="020b0604020202020204" pitchFamily="34" charset="0"/>
              </a:rPr>
              <a:t>Merry Christmas</a:t>
            </a:r>
            <a:endParaRPr lang="zh-CN" altLang="en-US" sz="2000" spc="600">
              <a:solidFill>
                <a:schemeClr val="bg1"/>
              </a:solidFill>
              <a:latin typeface="Arial" panose="020b0604020202020204" pitchFamily="34" charset="0"/>
              <a:cs typeface="Arial" panose="020b0604020202020204" pitchFamily="34" charset="0"/>
            </a:endParaRPr>
          </a:p>
        </p:txBody>
      </p:sp>
      <p:pic>
        <p:nvPicPr>
          <p:cNvPr id="12" name="泡泡堂 - 圣诞节">
            <a:hlinkClick action="ppaction://media"/>
          </p:cNvPr>
          <p:cNvPicPr>
            <a:picLocks noChangeAspect="1"/>
          </p:cNvPicPr>
          <p:nvPr>
            <a:audioFile r:link="rId8"/>
            <p:extLst>
              <p:ext uri="{DAA4B4D4-6D71-4841-9C94-3DE7FCFB9230}">
                <p14:media r:embed="rId9"/>
              </p:ext>
            </p:extLst>
          </p:nvPr>
        </p:nvPicPr>
        <p:blipFill>
          <a:blip r:embed="rId7"/>
          <a:stretch>
            <a:fillRect/>
          </a:stretch>
        </p:blipFill>
        <p:spPr>
          <a:xfrm>
            <a:off x="-1073755" y="1008945"/>
            <a:ext cx="609600" cy="609600"/>
          </a:xfrm>
          <a:prstGeom prst="rect">
            <a:avLst/>
          </a:prstGeom>
        </p:spPr>
      </p:pic>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down)">
                                      <p:cBhvr>
                                        <p:cTn id="11" dur="500"/>
                                        <p:tgtEl>
                                          <p:spTgt spid="18"/>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down)">
                                      <p:cBhvr>
                                        <p:cTn id="15" dur="500"/>
                                        <p:tgtEl>
                                          <p:spTgt spid="17"/>
                                        </p:tgtEl>
                                      </p:cBhvr>
                                    </p:animEffect>
                                  </p:childTnLst>
                                </p:cTn>
                              </p:par>
                            </p:childTnLst>
                          </p:cTn>
                        </p:par>
                        <p:par>
                          <p:cTn id="16" fill="hold" nodeType="afterGroup">
                            <p:stCondLst>
                              <p:cond delay="1500"/>
                            </p:stCondLst>
                            <p:childTnLst>
                              <p:par>
                                <p:cTn id="17" presetID="1" presetClass="mediacall" presetSubtype="0" fill="hold" nodeType="afterEffect">
                                  <p:stCondLst>
                                    <p:cond delay="0"/>
                                  </p:stCondLst>
                                  <p:childTnLst>
                                    <p:cmd type="call" cmd="playFrom(0.0)">
                                      <p:cBhvr>
                                        <p:cTn id="18"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9" repeatCount="indefinite" fill="remove" display="0">
                  <p:stCondLst>
                    <p:cond delay="indefinite"/>
                  </p:stCondLst>
                  <p:endCondLst>
                    <p:cond evt="onStopAudio" delay="0">
                      <p:tgtEl>
                        <p:sldTgt/>
                      </p:tgtEl>
                    </p:cond>
                  </p:endCondLst>
                </p:cTn>
                <p:tgtEl>
                  <p:spTgt spid="12"/>
                </p:tgtEl>
              </p:cMediaNode>
            </p:audio>
          </p:childTnLst>
        </p:cTn>
      </p:par>
    </p:tnLst>
    <p:bldLst>
      <p:bldP spid="17" grpId="0"/>
      <p:bldP spid="18"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C82529"/>
        </a:solidFill>
        <a:effectLst/>
      </p:bgPr>
    </p:bg>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rcRect b="76867"/>
          <a:stretch>
            <a:fillRect/>
          </a:stretch>
        </p:blipFill>
        <p:spPr>
          <a:xfrm>
            <a:off x="-102549" y="0"/>
            <a:ext cx="9144000" cy="989385"/>
          </a:xfrm>
          <a:prstGeom prst="rect">
            <a:avLst/>
          </a:prstGeom>
        </p:spPr>
      </p:pic>
      <p:pic>
        <p:nvPicPr>
          <p:cNvPr id="3" name="Picture 2" descr="E:\必备常用\20131215045729701_easyicon_net_256.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240691" y="1910958"/>
            <a:ext cx="924658" cy="924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 descr="E:\必备常用\20131215045729701_easyicon_net_256.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472731" y="2231389"/>
            <a:ext cx="1894254" cy="1894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E:\必备常用\20131215045729701_easyicon_net_256.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302195" y="1685192"/>
            <a:ext cx="924658" cy="924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E:\必备常用\20131215045729701_easyicon_net_256.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534235" y="2005623"/>
            <a:ext cx="1894254" cy="1894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p:cNvSpPr txBox="1"/>
          <p:nvPr/>
        </p:nvSpPr>
        <p:spPr>
          <a:xfrm>
            <a:off x="1168941" y="2835616"/>
            <a:ext cx="1090987" cy="276999"/>
          </a:xfrm>
          <a:prstGeom prst="rect">
            <a:avLst/>
          </a:prstGeom>
          <a:noFill/>
        </p:spPr>
        <p:txBody>
          <a:bodyPr wrap="square" rtlCol="0">
            <a:spAutoFit/>
          </a:bodyPr>
          <a:lstStyle/>
          <a:p>
            <a:r>
              <a:rPr lang="zh-CN" altLang="en-US" sz="1200" b="1" spc="300">
                <a:solidFill>
                  <a:schemeClr val="bg1"/>
                </a:solidFill>
                <a:latin typeface="微软雅黑" panose="020b0503020204020204" pitchFamily="34" charset="-122"/>
                <a:ea typeface="微软雅黑" panose="020b0503020204020204" pitchFamily="34" charset="-122"/>
              </a:rPr>
              <a:t>添加标题</a:t>
            </a:r>
            <a:endParaRPr lang="zh-CN" altLang="en-US" sz="1200" b="1" spc="30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618943" y="3214077"/>
            <a:ext cx="2113914" cy="415498"/>
          </a:xfrm>
          <a:prstGeom prst="rect">
            <a:avLst/>
          </a:prstGeom>
        </p:spPr>
        <p:txBody>
          <a:bodyPr wrap="square">
            <a:spAutoFit/>
          </a:bodyPr>
          <a:lstStyle/>
          <a:p>
            <a:pPr algn="ctr">
              <a:spcBef>
                <a:spcPts val="600"/>
              </a:spcBef>
            </a:pPr>
            <a:r>
              <a:rPr lang="zh-CN" altLang="en-US" sz="800" spc="3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9" name="文本框 8"/>
          <p:cNvSpPr txBox="1"/>
          <p:nvPr/>
        </p:nvSpPr>
        <p:spPr>
          <a:xfrm>
            <a:off x="5213402" y="2835616"/>
            <a:ext cx="1090987" cy="276999"/>
          </a:xfrm>
          <a:prstGeom prst="rect">
            <a:avLst/>
          </a:prstGeom>
          <a:noFill/>
        </p:spPr>
        <p:txBody>
          <a:bodyPr wrap="square" rtlCol="0">
            <a:spAutoFit/>
          </a:bodyPr>
          <a:lstStyle/>
          <a:p>
            <a:r>
              <a:rPr lang="zh-CN" altLang="en-US" sz="1200" b="1" spc="300">
                <a:solidFill>
                  <a:schemeClr val="bg1"/>
                </a:solidFill>
                <a:latin typeface="微软雅黑" panose="020b0503020204020204" pitchFamily="34" charset="-122"/>
                <a:ea typeface="微软雅黑" panose="020b0503020204020204" pitchFamily="34" charset="-122"/>
              </a:rPr>
              <a:t>添加标题</a:t>
            </a:r>
            <a:endParaRPr lang="zh-CN" altLang="en-US" sz="1200" b="1" spc="30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4663404" y="3214077"/>
            <a:ext cx="2113914" cy="415498"/>
          </a:xfrm>
          <a:prstGeom prst="rect">
            <a:avLst/>
          </a:prstGeom>
        </p:spPr>
        <p:txBody>
          <a:bodyPr wrap="square">
            <a:spAutoFit/>
          </a:bodyPr>
          <a:lstStyle/>
          <a:p>
            <a:pPr algn="ctr">
              <a:spcBef>
                <a:spcPts val="600"/>
              </a:spcBef>
            </a:pPr>
            <a:r>
              <a:rPr lang="zh-CN" altLang="en-US" sz="800" spc="3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11" name="文本框 10"/>
          <p:cNvSpPr txBox="1"/>
          <p:nvPr/>
        </p:nvSpPr>
        <p:spPr>
          <a:xfrm>
            <a:off x="6961141" y="3966308"/>
            <a:ext cx="1090987" cy="276999"/>
          </a:xfrm>
          <a:prstGeom prst="rect">
            <a:avLst/>
          </a:prstGeom>
          <a:noFill/>
        </p:spPr>
        <p:txBody>
          <a:bodyPr wrap="square" rtlCol="0">
            <a:spAutoFit/>
          </a:bodyPr>
          <a:lstStyle/>
          <a:p>
            <a:r>
              <a:rPr lang="zh-CN" altLang="en-US" sz="1200" b="1" spc="300">
                <a:solidFill>
                  <a:schemeClr val="bg1"/>
                </a:solidFill>
                <a:latin typeface="微软雅黑" panose="020b0503020204020204" pitchFamily="34" charset="-122"/>
                <a:ea typeface="微软雅黑" panose="020b0503020204020204" pitchFamily="34" charset="-122"/>
              </a:rPr>
              <a:t>添加标题</a:t>
            </a:r>
            <a:endParaRPr lang="zh-CN" altLang="en-US" sz="1200" b="1" spc="30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6411143" y="4344769"/>
            <a:ext cx="2113914" cy="415498"/>
          </a:xfrm>
          <a:prstGeom prst="rect">
            <a:avLst/>
          </a:prstGeom>
        </p:spPr>
        <p:txBody>
          <a:bodyPr wrap="square">
            <a:spAutoFit/>
          </a:bodyPr>
          <a:lstStyle/>
          <a:p>
            <a:pPr algn="ctr">
              <a:spcBef>
                <a:spcPts val="600"/>
              </a:spcBef>
            </a:pPr>
            <a:r>
              <a:rPr lang="zh-CN" altLang="en-US" sz="800" spc="3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13" name="文本框 12"/>
          <p:cNvSpPr txBox="1"/>
          <p:nvPr/>
        </p:nvSpPr>
        <p:spPr>
          <a:xfrm>
            <a:off x="2917147" y="4088605"/>
            <a:ext cx="1090987" cy="276999"/>
          </a:xfrm>
          <a:prstGeom prst="rect">
            <a:avLst/>
          </a:prstGeom>
          <a:noFill/>
        </p:spPr>
        <p:txBody>
          <a:bodyPr wrap="square" rtlCol="0">
            <a:spAutoFit/>
          </a:bodyPr>
          <a:lstStyle/>
          <a:p>
            <a:r>
              <a:rPr lang="zh-CN" altLang="en-US" sz="1200" b="1" spc="300">
                <a:solidFill>
                  <a:schemeClr val="bg1"/>
                </a:solidFill>
                <a:latin typeface="微软雅黑" panose="020b0503020204020204" pitchFamily="34" charset="-122"/>
                <a:ea typeface="微软雅黑" panose="020b0503020204020204" pitchFamily="34" charset="-122"/>
              </a:rPr>
              <a:t>添加标题</a:t>
            </a:r>
            <a:endParaRPr lang="zh-CN" altLang="en-US" sz="1200" b="1" spc="30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2367149" y="4467066"/>
            <a:ext cx="2113914" cy="415498"/>
          </a:xfrm>
          <a:prstGeom prst="rect">
            <a:avLst/>
          </a:prstGeom>
        </p:spPr>
        <p:txBody>
          <a:bodyPr wrap="square">
            <a:spAutoFit/>
          </a:bodyPr>
          <a:lstStyle/>
          <a:p>
            <a:pPr algn="ctr">
              <a:spcBef>
                <a:spcPts val="600"/>
              </a:spcBef>
            </a:pPr>
            <a:r>
              <a:rPr lang="zh-CN" altLang="en-US" sz="800" spc="3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nodeType="afterGroup">
                            <p:stCondLst>
                              <p:cond delay="500"/>
                            </p:stCondLst>
                            <p:childTnLst>
                              <p:par>
                                <p:cTn id="9" presetID="16" presetClass="entr" presetSubtype="2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par>
                          <p:cTn id="12" fill="hold" nodeType="afterGroup">
                            <p:stCondLst>
                              <p:cond delay="1000"/>
                            </p:stCondLst>
                            <p:childTnLst>
                              <p:par>
                                <p:cTn id="13" presetID="16" presetClass="entr" presetSubtype="21"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childTnLst>
                          </p:cTn>
                        </p:par>
                        <p:par>
                          <p:cTn id="16" fill="hold" nodeType="afterGroup">
                            <p:stCondLst>
                              <p:cond delay="1500"/>
                            </p:stCondLst>
                            <p:childTnLst>
                              <p:par>
                                <p:cTn id="17" presetID="16" presetClass="entr" presetSubtype="21"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500"/>
                                        <p:tgtEl>
                                          <p:spTgt spid="6"/>
                                        </p:tgtEl>
                                      </p:cBhvr>
                                    </p:animEffect>
                                  </p:childTnLst>
                                </p:cTn>
                              </p:par>
                            </p:childTnLst>
                          </p:cTn>
                        </p:par>
                        <p:par>
                          <p:cTn id="20" fill="hold" nodeType="afterGroup">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par>
                          <p:cTn id="24" fill="hold" nodeType="afterGroup">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par>
                          <p:cTn id="28" fill="hold" nodeType="afterGroup">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500"/>
                                        <p:tgtEl>
                                          <p:spTgt spid="13"/>
                                        </p:tgtEl>
                                      </p:cBhvr>
                                    </p:animEffect>
                                  </p:childTnLst>
                                </p:cTn>
                              </p:par>
                            </p:childTnLst>
                          </p:cTn>
                        </p:par>
                        <p:par>
                          <p:cTn id="32" fill="hold" nodeType="afterGroup">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down)">
                                      <p:cBhvr>
                                        <p:cTn id="35" dur="500"/>
                                        <p:tgtEl>
                                          <p:spTgt spid="14"/>
                                        </p:tgtEl>
                                      </p:cBhvr>
                                    </p:animEffect>
                                  </p:childTnLst>
                                </p:cTn>
                              </p:par>
                            </p:childTnLst>
                          </p:cTn>
                        </p:par>
                        <p:par>
                          <p:cTn id="36" fill="hold" nodeType="afterGroup">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down)">
                                      <p:cBhvr>
                                        <p:cTn id="39" dur="500"/>
                                        <p:tgtEl>
                                          <p:spTgt spid="9"/>
                                        </p:tgtEl>
                                      </p:cBhvr>
                                    </p:animEffect>
                                  </p:childTnLst>
                                </p:cTn>
                              </p:par>
                            </p:childTnLst>
                          </p:cTn>
                        </p:par>
                        <p:par>
                          <p:cTn id="40" fill="hold" nodeType="afterGroup">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down)">
                                      <p:cBhvr>
                                        <p:cTn id="43" dur="500"/>
                                        <p:tgtEl>
                                          <p:spTgt spid="10"/>
                                        </p:tgtEl>
                                      </p:cBhvr>
                                    </p:animEffect>
                                  </p:childTnLst>
                                </p:cTn>
                              </p:par>
                            </p:childTnLst>
                          </p:cTn>
                        </p:par>
                        <p:par>
                          <p:cTn id="44" fill="hold" nodeType="afterGroup">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down)">
                                      <p:cBhvr>
                                        <p:cTn id="47" dur="500"/>
                                        <p:tgtEl>
                                          <p:spTgt spid="11"/>
                                        </p:tgtEl>
                                      </p:cBhvr>
                                    </p:animEffect>
                                  </p:childTnLst>
                                </p:cTn>
                              </p:par>
                            </p:childTnLst>
                          </p:cTn>
                        </p:par>
                        <p:par>
                          <p:cTn id="48" fill="hold" nodeType="afterGroup">
                            <p:stCondLst>
                              <p:cond delay="5500"/>
                            </p:stCondLst>
                            <p:childTnLst>
                              <p:par>
                                <p:cTn id="49" presetID="22" presetClass="entr" presetSubtype="4"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down)">
                                      <p:cBhvr>
                                        <p:cTn id="5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C82529"/>
        </a:solidFill>
        <a:effectLst/>
      </p:bgPr>
    </p:bg>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rcRect b="76867"/>
          <a:stretch>
            <a:fillRect/>
          </a:stretch>
        </p:blipFill>
        <p:spPr>
          <a:xfrm>
            <a:off x="-102549" y="0"/>
            <a:ext cx="9144000" cy="989385"/>
          </a:xfrm>
          <a:prstGeom prst="rect">
            <a:avLst/>
          </a:prstGeom>
        </p:spPr>
      </p:pic>
      <p:pic>
        <p:nvPicPr>
          <p:cNvPr id="3" name="图片 2" descr="321546b852d20a57d0ad4495ea0cbcb1"/>
          <p:cNvPicPr>
            <a:picLocks noChangeAspect="1"/>
          </p:cNvPicPr>
          <p:nvPr/>
        </p:nvPicPr>
        <p:blipFill>
          <a:blip r:embed="rId3"/>
          <a:stretch>
            <a:fillRect/>
          </a:stretch>
        </p:blipFill>
        <p:spPr>
          <a:xfrm>
            <a:off x="1297852" y="1518609"/>
            <a:ext cx="2444229" cy="3595840"/>
          </a:xfrm>
          <a:prstGeom prst="rect">
            <a:avLst/>
          </a:prstGeom>
        </p:spPr>
      </p:pic>
      <p:grpSp>
        <p:nvGrpSpPr>
          <p:cNvPr id="4" name="组合 3"/>
          <p:cNvGrpSpPr/>
          <p:nvPr/>
        </p:nvGrpSpPr>
        <p:grpSpPr>
          <a:xfrm>
            <a:off x="3247402" y="2110810"/>
            <a:ext cx="4136164" cy="2799353"/>
            <a:chOff x="2888479" y="1555334"/>
            <a:chExt cx="4136164" cy="2799353"/>
          </a:xfrm>
        </p:grpSpPr>
        <p:cxnSp>
          <p:nvCxnSpPr>
            <p:cNvPr id="5" name="直接连接符 4"/>
            <p:cNvCxnSpPr/>
            <p:nvPr/>
          </p:nvCxnSpPr>
          <p:spPr>
            <a:xfrm>
              <a:off x="2888479" y="1555334"/>
              <a:ext cx="4136164" cy="0"/>
            </a:xfrm>
            <a:prstGeom prst="line">
              <a:avLst/>
            </a:prstGeom>
            <a:ln w="28575">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888479" y="4354687"/>
              <a:ext cx="4136164" cy="0"/>
            </a:xfrm>
            <a:prstGeom prst="line">
              <a:avLst/>
            </a:prstGeom>
            <a:ln w="28575">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7024643" y="1555334"/>
              <a:ext cx="0" cy="2799353"/>
            </a:xfrm>
            <a:prstGeom prst="line">
              <a:avLst/>
            </a:prstGeom>
            <a:ln w="28575">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sp>
        <p:nvSpPr>
          <p:cNvPr id="8" name="文本框 7"/>
          <p:cNvSpPr txBox="1"/>
          <p:nvPr/>
        </p:nvSpPr>
        <p:spPr>
          <a:xfrm>
            <a:off x="5012705" y="2426013"/>
            <a:ext cx="800219" cy="276999"/>
          </a:xfrm>
          <a:prstGeom prst="rect">
            <a:avLst/>
          </a:prstGeom>
          <a:noFill/>
        </p:spPr>
        <p:txBody>
          <a:bodyPr wrap="square" rtlCol="0">
            <a:spAutoFit/>
          </a:bodyPr>
          <a:lstStyle/>
          <a:p>
            <a:r>
              <a:rPr lang="zh-CN" altLang="en-US" sz="1200" b="1">
                <a:solidFill>
                  <a:schemeClr val="bg1"/>
                </a:solidFill>
                <a:latin typeface="微软雅黑" panose="020b0503020204020204" pitchFamily="34" charset="-122"/>
                <a:ea typeface="微软雅黑" panose="020b0503020204020204" pitchFamily="34" charset="-122"/>
              </a:rPr>
              <a:t>添加标题</a:t>
            </a:r>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9" name="矩形 8"/>
          <p:cNvSpPr/>
          <p:nvPr/>
        </p:nvSpPr>
        <p:spPr>
          <a:xfrm>
            <a:off x="4637558" y="2703012"/>
            <a:ext cx="1550517" cy="415498"/>
          </a:xfrm>
          <a:prstGeom prst="rect">
            <a:avLst/>
          </a:prstGeom>
        </p:spPr>
        <p:txBody>
          <a:bodyPr wrap="square">
            <a:spAutoFit/>
          </a:bodyPr>
          <a:lstStyle/>
          <a:p>
            <a:pPr algn="ctr">
              <a:spcBef>
                <a:spcPts val="600"/>
              </a:spcBef>
            </a:pPr>
            <a:r>
              <a:rPr lang="zh-CN" altLang="en-US" sz="8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10" name="文本框 9"/>
          <p:cNvSpPr txBox="1"/>
          <p:nvPr/>
        </p:nvSpPr>
        <p:spPr>
          <a:xfrm>
            <a:off x="5012705" y="3735094"/>
            <a:ext cx="800219" cy="276999"/>
          </a:xfrm>
          <a:prstGeom prst="rect">
            <a:avLst/>
          </a:prstGeom>
          <a:noFill/>
        </p:spPr>
        <p:txBody>
          <a:bodyPr wrap="square" rtlCol="0">
            <a:spAutoFit/>
          </a:bodyPr>
          <a:lstStyle/>
          <a:p>
            <a:r>
              <a:rPr lang="zh-CN" altLang="en-US" sz="1200" b="1">
                <a:solidFill>
                  <a:schemeClr val="bg1"/>
                </a:solidFill>
                <a:latin typeface="微软雅黑" panose="020b0503020204020204" pitchFamily="34" charset="-122"/>
                <a:ea typeface="微软雅黑" panose="020b0503020204020204" pitchFamily="34" charset="-122"/>
              </a:rPr>
              <a:t>添加标题</a:t>
            </a:r>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4637558" y="4012093"/>
            <a:ext cx="1550517" cy="415498"/>
          </a:xfrm>
          <a:prstGeom prst="rect">
            <a:avLst/>
          </a:prstGeom>
        </p:spPr>
        <p:txBody>
          <a:bodyPr wrap="square">
            <a:spAutoFit/>
          </a:bodyPr>
          <a:lstStyle/>
          <a:p>
            <a:pPr algn="ctr">
              <a:spcBef>
                <a:spcPts val="600"/>
              </a:spcBef>
            </a:pPr>
            <a:r>
              <a:rPr lang="zh-CN" altLang="en-US" sz="8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a:solidFill>
                <a:schemeClr val="bg1"/>
              </a:solidFill>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par>
                          <p:cTn id="8" fill="hold" nodeType="afterGroup">
                            <p:stCondLst>
                              <p:cond delay="500"/>
                            </p:stCondLst>
                            <p:childTnLst>
                              <p:par>
                                <p:cTn id="9" presetID="16" presetClass="entr" presetSubtype="2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nodeType="afterGroup">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nodeType="afterGroup">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par>
                          <p:cTn id="24" fill="hold" nodeType="afterGroup">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C82529"/>
        </a:solidFill>
        <a:effectLst/>
      </p:bgPr>
    </p:bg>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rcRect b="76867"/>
          <a:stretch>
            <a:fillRect/>
          </a:stretch>
        </p:blipFill>
        <p:spPr>
          <a:xfrm>
            <a:off x="-102549" y="0"/>
            <a:ext cx="9144000" cy="989385"/>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8052" y="1469824"/>
            <a:ext cx="2978366" cy="1985577"/>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2324" y="1469824"/>
            <a:ext cx="2978366" cy="1985577"/>
          </a:xfrm>
          <a:prstGeom prst="rect">
            <a:avLst/>
          </a:prstGeom>
        </p:spPr>
      </p:pic>
      <p:sp>
        <p:nvSpPr>
          <p:cNvPr id="5" name="文本框 4"/>
          <p:cNvSpPr txBox="1"/>
          <p:nvPr/>
        </p:nvSpPr>
        <p:spPr>
          <a:xfrm>
            <a:off x="2334335" y="3329531"/>
            <a:ext cx="1138627" cy="276999"/>
          </a:xfrm>
          <a:prstGeom prst="rect">
            <a:avLst/>
          </a:prstGeom>
          <a:solidFill>
            <a:schemeClr val="bg1"/>
          </a:solidFill>
          <a:ln>
            <a:solidFill>
              <a:schemeClr val="bg1"/>
            </a:solidFill>
          </a:ln>
        </p:spPr>
        <p:txBody>
          <a:bodyPr wrap="square" rtlCol="0">
            <a:spAutoFit/>
          </a:bodyPr>
          <a:lstStyle/>
          <a:p>
            <a:r>
              <a:rPr lang="zh-CN" altLang="en-US" sz="1200" b="1" spc="300">
                <a:latin typeface="微软雅黑" panose="020b0503020204020204" pitchFamily="34" charset="-122"/>
                <a:ea typeface="微软雅黑" panose="020b0503020204020204" pitchFamily="34" charset="-122"/>
              </a:rPr>
              <a:t> 添加标题</a:t>
            </a:r>
            <a:endParaRPr lang="zh-CN" altLang="en-US" sz="1200" b="1" spc="300">
              <a:latin typeface="微软雅黑" panose="020b0503020204020204" pitchFamily="34" charset="-122"/>
              <a:ea typeface="微软雅黑" panose="020b0503020204020204" pitchFamily="34" charset="-122"/>
            </a:endParaRPr>
          </a:p>
        </p:txBody>
      </p:sp>
      <p:sp>
        <p:nvSpPr>
          <p:cNvPr id="6" name="矩形 5"/>
          <p:cNvSpPr/>
          <p:nvPr/>
        </p:nvSpPr>
        <p:spPr>
          <a:xfrm>
            <a:off x="1750278" y="3767112"/>
            <a:ext cx="2113914" cy="415498"/>
          </a:xfrm>
          <a:prstGeom prst="rect">
            <a:avLst/>
          </a:prstGeom>
        </p:spPr>
        <p:txBody>
          <a:bodyPr wrap="square">
            <a:spAutoFit/>
          </a:bodyPr>
          <a:lstStyle/>
          <a:p>
            <a:pPr algn="ctr">
              <a:spcBef>
                <a:spcPts val="600"/>
              </a:spcBef>
            </a:pPr>
            <a:r>
              <a:rPr lang="zh-CN" altLang="en-US" sz="800" spc="3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7" name="文本框 6"/>
          <p:cNvSpPr txBox="1"/>
          <p:nvPr/>
        </p:nvSpPr>
        <p:spPr>
          <a:xfrm>
            <a:off x="5592193" y="3262420"/>
            <a:ext cx="1138627" cy="276999"/>
          </a:xfrm>
          <a:prstGeom prst="rect">
            <a:avLst/>
          </a:prstGeom>
          <a:solidFill>
            <a:schemeClr val="bg1"/>
          </a:solidFill>
          <a:ln>
            <a:solidFill>
              <a:schemeClr val="bg1"/>
            </a:solidFill>
          </a:ln>
        </p:spPr>
        <p:txBody>
          <a:bodyPr wrap="square" rtlCol="0">
            <a:spAutoFit/>
          </a:bodyPr>
          <a:lstStyle/>
          <a:p>
            <a:r>
              <a:rPr lang="zh-CN" altLang="en-US" sz="1200" b="1" spc="300">
                <a:latin typeface="微软雅黑" panose="020b0503020204020204" pitchFamily="34" charset="-122"/>
                <a:ea typeface="微软雅黑" panose="020b0503020204020204" pitchFamily="34" charset="-122"/>
              </a:rPr>
              <a:t> 添加标题</a:t>
            </a:r>
            <a:endParaRPr lang="zh-CN" altLang="en-US" sz="1200" b="1" spc="300">
              <a:latin typeface="微软雅黑" panose="020b0503020204020204" pitchFamily="34" charset="-122"/>
              <a:ea typeface="微软雅黑" panose="020b0503020204020204" pitchFamily="34" charset="-122"/>
            </a:endParaRPr>
          </a:p>
        </p:txBody>
      </p:sp>
      <p:sp>
        <p:nvSpPr>
          <p:cNvPr id="8" name="矩形 7"/>
          <p:cNvSpPr/>
          <p:nvPr/>
        </p:nvSpPr>
        <p:spPr>
          <a:xfrm>
            <a:off x="5104549" y="3767112"/>
            <a:ext cx="2113914" cy="415498"/>
          </a:xfrm>
          <a:prstGeom prst="rect">
            <a:avLst/>
          </a:prstGeom>
        </p:spPr>
        <p:txBody>
          <a:bodyPr wrap="square">
            <a:spAutoFit/>
          </a:bodyPr>
          <a:lstStyle/>
          <a:p>
            <a:pPr algn="ctr">
              <a:spcBef>
                <a:spcPts val="600"/>
              </a:spcBef>
            </a:pPr>
            <a:r>
              <a:rPr lang="zh-CN" altLang="en-US" sz="800" spc="3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nodeType="afterGroup">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randombar(horizontal)">
                                      <p:cBhvr>
                                        <p:cTn id="11" dur="500"/>
                                        <p:tgtEl>
                                          <p:spTgt spid="7"/>
                                        </p:tgtEl>
                                      </p:cBhvr>
                                    </p:animEffect>
                                  </p:childTnLst>
                                </p:cTn>
                              </p:par>
                            </p:childTnLst>
                          </p:cTn>
                        </p:par>
                        <p:par>
                          <p:cTn id="12" fill="hold" nodeType="afterGroup">
                            <p:stCondLst>
                              <p:cond delay="1000"/>
                            </p:stCondLst>
                            <p:childTnLst>
                              <p:par>
                                <p:cTn id="13" presetID="22" presetClass="entr" presetSubtype="4"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par>
                          <p:cTn id="16" fill="hold" nodeType="afterGroup">
                            <p:stCondLst>
                              <p:cond delay="1500"/>
                            </p:stCondLst>
                            <p:childTnLst>
                              <p:par>
                                <p:cTn id="17" presetID="22" presetClass="entr" presetSubtype="4"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par>
                          <p:cTn id="20" fill="hold" nodeType="afterGroup">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childTnLst>
                          </p:cTn>
                        </p:par>
                        <p:par>
                          <p:cTn id="24" fill="hold" nodeType="afterGroup">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C82529"/>
        </a:solidFill>
        <a:effectLst/>
      </p:bgPr>
    </p:bg>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rcRect b="76867"/>
          <a:stretch>
            <a:fillRect/>
          </a:stretch>
        </p:blipFill>
        <p:spPr>
          <a:xfrm>
            <a:off x="-102549" y="0"/>
            <a:ext cx="9144000" cy="989385"/>
          </a:xfrm>
          <a:prstGeom prst="rect">
            <a:avLst/>
          </a:prstGeom>
        </p:spPr>
      </p:pic>
      <p:pic>
        <p:nvPicPr>
          <p:cNvPr id="3" name="图片 2"/>
          <p:cNvPicPr>
            <a:picLocks noChangeAspect="1"/>
          </p:cNvPicPr>
          <p:nvPr/>
        </p:nvPicPr>
        <p:blipFill>
          <a:blip r:embed="rId2">
            <a:extLst>
              <a:ext uri="{28A0092B-C50C-407E-A947-70E740481C1C}">
                <a14:useLocalDpi xmlns:a14="http://schemas.microsoft.com/office/drawing/2010/main" val="0"/>
              </a:ext>
            </a:extLst>
          </a:blip>
          <a:srcRect b="76867"/>
          <a:stretch>
            <a:fillRect/>
          </a:stretch>
        </p:blipFill>
        <p:spPr>
          <a:xfrm>
            <a:off x="49851" y="152400"/>
            <a:ext cx="9144000" cy="989385"/>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01194" y="1859079"/>
            <a:ext cx="3331710" cy="2131828"/>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51976" y="1823725"/>
            <a:ext cx="3440257" cy="2131828"/>
          </a:xfrm>
          <a:prstGeom prst="rect">
            <a:avLst/>
          </a:prstGeom>
        </p:spPr>
      </p:pic>
      <p:sp>
        <p:nvSpPr>
          <p:cNvPr id="6" name="文本框 5"/>
          <p:cNvSpPr txBox="1"/>
          <p:nvPr/>
        </p:nvSpPr>
        <p:spPr>
          <a:xfrm>
            <a:off x="4088846" y="1955222"/>
            <a:ext cx="966307" cy="276999"/>
          </a:xfrm>
          <a:prstGeom prst="rect">
            <a:avLst/>
          </a:prstGeom>
          <a:noFill/>
        </p:spPr>
        <p:txBody>
          <a:bodyPr wrap="square" rtlCol="0">
            <a:spAutoFit/>
          </a:bodyPr>
          <a:lstStyle/>
          <a:p>
            <a:r>
              <a:rPr lang="zh-CN" altLang="en-US" sz="1200" b="1" spc="300">
                <a:solidFill>
                  <a:schemeClr val="bg1"/>
                </a:solidFill>
                <a:latin typeface="微软雅黑" panose="020b0503020204020204" pitchFamily="34" charset="-122"/>
                <a:ea typeface="微软雅黑" panose="020b0503020204020204" pitchFamily="34" charset="-122"/>
              </a:rPr>
              <a:t>添加标题</a:t>
            </a:r>
            <a:endParaRPr lang="zh-CN" altLang="en-US" sz="1200" b="1" spc="30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3617898" y="2381807"/>
            <a:ext cx="1908204" cy="1015663"/>
          </a:xfrm>
          <a:prstGeom prst="rect">
            <a:avLst/>
          </a:prstGeom>
        </p:spPr>
        <p:txBody>
          <a:bodyPr wrap="square">
            <a:spAutoFit/>
          </a:bodyPr>
          <a:lstStyle/>
          <a:p>
            <a:pPr algn="ctr">
              <a:spcBef>
                <a:spcPts val="600"/>
              </a:spcBef>
            </a:pPr>
            <a:r>
              <a:rPr lang="zh-CN" altLang="en-US" sz="800" spc="3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endPar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nodeType="afterGroup">
                            <p:stCondLst>
                              <p:cond delay="1000"/>
                            </p:stCondLst>
                            <p:childTnLst>
                              <p:par>
                                <p:cTn id="13" presetID="5" presetClass="entr" presetSubtype="1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checkerboard(across)">
                                      <p:cBhvr>
                                        <p:cTn id="15" dur="500"/>
                                        <p:tgtEl>
                                          <p:spTgt spid="6"/>
                                        </p:tgtEl>
                                      </p:cBhvr>
                                    </p:animEffect>
                                  </p:childTnLst>
                                </p:cTn>
                              </p:par>
                            </p:childTnLst>
                          </p:cTn>
                        </p:par>
                        <p:par>
                          <p:cTn id="16" fill="hold" nodeType="afterGroup">
                            <p:stCondLst>
                              <p:cond delay="1500"/>
                            </p:stCondLst>
                            <p:childTnLst>
                              <p:par>
                                <p:cTn id="17" presetID="5" presetClass="entr" presetSubtype="1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heckerboard(across)">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p:cNvGrpSpPr/>
          <p:nvPr/>
        </p:nvGrpSpPr>
        <p:grpSpPr>
          <a:xfrm>
            <a:off x="-85460" y="-933184"/>
            <a:ext cx="9229460" cy="6288954"/>
            <a:chOff x="-76912" y="-933184"/>
            <a:chExt cx="9229460" cy="6288954"/>
          </a:xfrm>
        </p:grpSpPr>
        <p:grpSp>
          <p:nvGrpSpPr>
            <p:cNvPr id="3" name="组合 2"/>
            <p:cNvGrpSpPr/>
            <p:nvPr/>
          </p:nvGrpSpPr>
          <p:grpSpPr>
            <a:xfrm>
              <a:off x="-76912" y="-933184"/>
              <a:ext cx="9229460" cy="6288953"/>
              <a:chOff x="-85459" y="-933184"/>
              <a:chExt cx="9229460" cy="6288953"/>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rcRect r="12804"/>
              <a:stretch>
                <a:fillRect/>
              </a:stretch>
            </p:blipFill>
            <p:spPr>
              <a:xfrm>
                <a:off x="999859" y="0"/>
                <a:ext cx="8144142" cy="521970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5693" y="-933184"/>
                <a:ext cx="5732200" cy="6288953"/>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rcRect r="87623"/>
              <a:stretch>
                <a:fillRect/>
              </a:stretch>
            </p:blipFill>
            <p:spPr>
              <a:xfrm flipH="1">
                <a:off x="-8547" y="-5164"/>
                <a:ext cx="1145137" cy="5219700"/>
              </a:xfrm>
              <a:prstGeom prst="rect">
                <a:avLst/>
              </a:prstGeom>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459" y="-10328"/>
                <a:ext cx="9220912" cy="4127619"/>
              </a:xfrm>
              <a:prstGeom prst="rect">
                <a:avLst/>
              </a:prstGeom>
            </p:spPr>
          </p:pic>
        </p:grpSp>
        <p:pic>
          <p:nvPicPr>
            <p:cNvPr id="4" name="图片 3"/>
            <p:cNvPicPr>
              <a:picLocks noChangeAspect="1"/>
            </p:cNvPicPr>
            <p:nvPr/>
          </p:nvPicPr>
          <p:blipFill>
            <a:blip r:embed="rId6">
              <a:extLst>
                <a:ext uri="{28A0092B-C50C-407E-A947-70E740481C1C}">
                  <a14:useLocalDpi xmlns:a14="http://schemas.microsoft.com/office/drawing/2010/main" val="0"/>
                </a:ext>
              </a:extLst>
            </a:blip>
            <a:srcRect l="78750" t="44041" b="25343"/>
            <a:stretch>
              <a:fillRect/>
            </a:stretch>
          </p:blipFill>
          <p:spPr>
            <a:xfrm>
              <a:off x="268749" y="2609850"/>
              <a:ext cx="1967667" cy="2745920"/>
            </a:xfrm>
            <a:prstGeom prst="rect">
              <a:avLst/>
            </a:prstGeom>
          </p:spPr>
        </p:pic>
      </p:grpSp>
      <p:sp>
        <p:nvSpPr>
          <p:cNvPr id="9" name="文本框 8"/>
          <p:cNvSpPr txBox="1"/>
          <p:nvPr/>
        </p:nvSpPr>
        <p:spPr>
          <a:xfrm>
            <a:off x="2835239" y="1780292"/>
            <a:ext cx="2627066" cy="1015663"/>
          </a:xfrm>
          <a:prstGeom prst="rect">
            <a:avLst/>
          </a:prstGeom>
          <a:noFill/>
        </p:spPr>
        <p:txBody>
          <a:bodyPr wrap="none" rtlCol="0">
            <a:spAutoFit/>
          </a:bodyPr>
          <a:lstStyle/>
          <a:p>
            <a:r>
              <a:rPr lang="en-US" altLang="zh-CN" sz="6000" b="1">
                <a:solidFill>
                  <a:schemeClr val="bg1"/>
                </a:solidFill>
              </a:rPr>
              <a:t>Part  03</a:t>
            </a:r>
            <a:endParaRPr lang="zh-CN" altLang="en-US" sz="6000" b="1">
              <a:solidFill>
                <a:schemeClr val="bg1"/>
              </a:solidFill>
            </a:endParaRPr>
          </a:p>
        </p:txBody>
      </p:sp>
      <p:sp>
        <p:nvSpPr>
          <p:cNvPr id="10" name="矩形 9"/>
          <p:cNvSpPr/>
          <p:nvPr/>
        </p:nvSpPr>
        <p:spPr>
          <a:xfrm>
            <a:off x="3335762" y="2746782"/>
            <a:ext cx="2108269" cy="498598"/>
          </a:xfrm>
          <a:prstGeom prst="rect">
            <a:avLst/>
          </a:prstGeom>
          <a:effectLst/>
        </p:spPr>
        <p:txBody>
          <a:bodyPr wrap="none">
            <a:spAutoFit/>
          </a:bodyPr>
          <a:lstStyle/>
          <a:p>
            <a:pPr>
              <a:lnSpc>
                <a:spcPct val="120000"/>
              </a:lnSpc>
            </a:pPr>
            <a:r>
              <a:rPr lang="zh-CN" altLang="en-US" sz="2200" spc="3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活动受众分析</a:t>
            </a:r>
            <a:endParaRPr lang="zh-CN" altLang="en-US" sz="2200" spc="3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1" name="矩形 10"/>
          <p:cNvSpPr/>
          <p:nvPr/>
        </p:nvSpPr>
        <p:spPr>
          <a:xfrm>
            <a:off x="3500774" y="3260195"/>
            <a:ext cx="1778244" cy="276999"/>
          </a:xfrm>
          <a:prstGeom prst="rect">
            <a:avLst/>
          </a:prstGeom>
        </p:spPr>
        <p:txBody>
          <a:bodyPr wrap="none">
            <a:spAutoFit/>
          </a:bodyPr>
          <a:lstStyle/>
          <a:p>
            <a:r>
              <a:rPr lang="zh-CN" altLang="en-US" sz="1200">
                <a:solidFill>
                  <a:schemeClr val="bg1"/>
                </a:solidFill>
              </a:rPr>
              <a:t>Activity audience analysis</a:t>
            </a:r>
            <a:endParaRPr lang="zh-CN" altLang="en-US" sz="1200">
              <a:solidFill>
                <a:schemeClr val="bg1"/>
              </a:solidFill>
            </a:endParaRPr>
          </a:p>
        </p:txBody>
      </p:sp>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C82529"/>
        </a:solidFill>
        <a:effectLst/>
      </p:bgPr>
    </p:bg>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rcRect b="76867"/>
          <a:stretch>
            <a:fillRect/>
          </a:stretch>
        </p:blipFill>
        <p:spPr>
          <a:xfrm>
            <a:off x="-102549" y="0"/>
            <a:ext cx="9144000" cy="989385"/>
          </a:xfrm>
          <a:prstGeom prst="rect">
            <a:avLst/>
          </a:prstGeom>
        </p:spPr>
      </p:pic>
      <p:sp>
        <p:nvSpPr>
          <p:cNvPr id="3" name="文本框 2"/>
          <p:cNvSpPr txBox="1"/>
          <p:nvPr/>
        </p:nvSpPr>
        <p:spPr>
          <a:xfrm>
            <a:off x="1863172" y="3284518"/>
            <a:ext cx="1090987" cy="276999"/>
          </a:xfrm>
          <a:prstGeom prst="rect">
            <a:avLst/>
          </a:prstGeom>
          <a:noFill/>
        </p:spPr>
        <p:txBody>
          <a:bodyPr wrap="square" rtlCol="0">
            <a:spAutoFit/>
          </a:bodyPr>
          <a:lstStyle/>
          <a:p>
            <a:r>
              <a:rPr lang="zh-CN" altLang="en-US" sz="1200" b="1">
                <a:solidFill>
                  <a:schemeClr val="bg1"/>
                </a:solidFill>
                <a:latin typeface="微软雅黑" panose="020b0503020204020204" pitchFamily="34" charset="-122"/>
                <a:ea typeface="微软雅黑" panose="020b0503020204020204" pitchFamily="34" charset="-122"/>
              </a:rPr>
              <a:t>添加标题</a:t>
            </a:r>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1577299" y="3576716"/>
            <a:ext cx="1457247" cy="415498"/>
          </a:xfrm>
          <a:prstGeom prst="rect">
            <a:avLst/>
          </a:prstGeom>
        </p:spPr>
        <p:txBody>
          <a:bodyPr wrap="square">
            <a:spAutoFit/>
          </a:bodyPr>
          <a:lstStyle/>
          <a:p>
            <a:pPr algn="ctr">
              <a:spcBef>
                <a:spcPts val="600"/>
              </a:spcBef>
            </a:pPr>
            <a:r>
              <a:rPr lang="zh-CN" altLang="en-US" sz="8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5" name="文本框 4"/>
          <p:cNvSpPr txBox="1"/>
          <p:nvPr/>
        </p:nvSpPr>
        <p:spPr>
          <a:xfrm>
            <a:off x="4598916" y="3288711"/>
            <a:ext cx="1090987" cy="276999"/>
          </a:xfrm>
          <a:prstGeom prst="rect">
            <a:avLst/>
          </a:prstGeom>
          <a:noFill/>
        </p:spPr>
        <p:txBody>
          <a:bodyPr wrap="square" rtlCol="0">
            <a:spAutoFit/>
          </a:bodyPr>
          <a:lstStyle/>
          <a:p>
            <a:r>
              <a:rPr lang="zh-CN" altLang="en-US" sz="1200" b="1">
                <a:solidFill>
                  <a:schemeClr val="bg1"/>
                </a:solidFill>
                <a:latin typeface="微软雅黑" panose="020b0503020204020204" pitchFamily="34" charset="-122"/>
                <a:ea typeface="微软雅黑" panose="020b0503020204020204" pitchFamily="34" charset="-122"/>
              </a:rPr>
              <a:t>添加标题</a:t>
            </a:r>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4248350" y="3565710"/>
            <a:ext cx="1457247" cy="415498"/>
          </a:xfrm>
          <a:prstGeom prst="rect">
            <a:avLst/>
          </a:prstGeom>
        </p:spPr>
        <p:txBody>
          <a:bodyPr wrap="square">
            <a:spAutoFit/>
          </a:bodyPr>
          <a:lstStyle/>
          <a:p>
            <a:pPr algn="ctr">
              <a:spcBef>
                <a:spcPts val="600"/>
              </a:spcBef>
            </a:pPr>
            <a:r>
              <a:rPr lang="zh-CN" altLang="en-US" sz="8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7" name="文本框 6"/>
          <p:cNvSpPr txBox="1"/>
          <p:nvPr/>
        </p:nvSpPr>
        <p:spPr>
          <a:xfrm>
            <a:off x="7112178" y="3324973"/>
            <a:ext cx="1090987" cy="276999"/>
          </a:xfrm>
          <a:prstGeom prst="rect">
            <a:avLst/>
          </a:prstGeom>
          <a:noFill/>
        </p:spPr>
        <p:txBody>
          <a:bodyPr wrap="square" rtlCol="0">
            <a:spAutoFit/>
          </a:bodyPr>
          <a:lstStyle/>
          <a:p>
            <a:r>
              <a:rPr lang="zh-CN" altLang="en-US" sz="1200" b="1">
                <a:solidFill>
                  <a:schemeClr val="bg1"/>
                </a:solidFill>
                <a:latin typeface="微软雅黑" panose="020b0503020204020204" pitchFamily="34" charset="-122"/>
                <a:ea typeface="微软雅黑" panose="020b0503020204020204" pitchFamily="34" charset="-122"/>
              </a:rPr>
              <a:t>添加标题</a:t>
            </a:r>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6826305" y="3617171"/>
            <a:ext cx="1457247" cy="415498"/>
          </a:xfrm>
          <a:prstGeom prst="rect">
            <a:avLst/>
          </a:prstGeom>
        </p:spPr>
        <p:txBody>
          <a:bodyPr wrap="square">
            <a:spAutoFit/>
          </a:bodyPr>
          <a:lstStyle/>
          <a:p>
            <a:pPr algn="ctr">
              <a:spcBef>
                <a:spcPts val="600"/>
              </a:spcBef>
            </a:pPr>
            <a:r>
              <a:rPr lang="zh-CN" altLang="en-US" sz="8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a:solidFill>
                <a:schemeClr val="bg1"/>
              </a:solidFill>
              <a:latin typeface="微软雅黑" panose="020b0503020204020204" pitchFamily="34" charset="-122"/>
              <a:ea typeface="微软雅黑" panose="020b0503020204020204" pitchFamily="34" charset="-122"/>
              <a:cs typeface="Hiragino Sans GB W3" charset="-122"/>
            </a:endParaRPr>
          </a:p>
        </p:txBody>
      </p:sp>
      <p:grpSp>
        <p:nvGrpSpPr>
          <p:cNvPr id="9" name="组合 8"/>
          <p:cNvGrpSpPr/>
          <p:nvPr/>
        </p:nvGrpSpPr>
        <p:grpSpPr>
          <a:xfrm>
            <a:off x="659387" y="1295066"/>
            <a:ext cx="7623907" cy="3294026"/>
            <a:chOff x="1163589" y="1295066"/>
            <a:chExt cx="7623907" cy="3294026"/>
          </a:xfrm>
        </p:grpSpPr>
        <p:grpSp>
          <p:nvGrpSpPr>
            <p:cNvPr id="10" name="8d744bb5-d440-41bf-83ab-28e90db7e32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3"/>
              </p:custDataLst>
            </p:nvPr>
          </p:nvGrpSpPr>
          <p:grpSpPr>
            <a:xfrm>
              <a:off x="1163589" y="1295066"/>
              <a:ext cx="7623907" cy="3294026"/>
              <a:chOff x="334963" y="927443"/>
              <a:chExt cx="11605902" cy="5014508"/>
            </a:xfrm>
          </p:grpSpPr>
          <p:grpSp>
            <p:nvGrpSpPr>
              <p:cNvPr id="12" name="í$ḷîḓé"/>
              <p:cNvGrpSpPr/>
              <p:nvPr/>
            </p:nvGrpSpPr>
            <p:grpSpPr>
              <a:xfrm>
                <a:off x="334963" y="927443"/>
                <a:ext cx="3696321" cy="5014508"/>
                <a:chOff x="334963" y="927443"/>
                <a:chExt cx="3696321" cy="5014508"/>
              </a:xfrm>
            </p:grpSpPr>
            <p:sp>
              <p:nvSpPr>
                <p:cNvPr id="24" name="ïś1iḑe"/>
                <p:cNvSpPr/>
                <p:nvPr/>
              </p:nvSpPr>
              <p:spPr>
                <a:xfrm>
                  <a:off x="334963" y="3429000"/>
                  <a:ext cx="1336726" cy="2512951"/>
                </a:xfrm>
                <a:prstGeom prst="rect">
                  <a:avLst/>
                </a:prstGeom>
                <a:solidFill>
                  <a:srgbClr val="B0110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cxnSp>
              <p:nvCxnSpPr>
                <p:cNvPr id="25" name="直接连接符 24"/>
                <p:cNvCxnSpPr/>
                <p:nvPr/>
              </p:nvCxnSpPr>
              <p:spPr>
                <a:xfrm>
                  <a:off x="499399" y="4439254"/>
                  <a:ext cx="10078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îŝľiḓé"/>
                <p:cNvSpPr txBox="1"/>
                <p:nvPr/>
              </p:nvSpPr>
              <p:spPr>
                <a:xfrm>
                  <a:off x="499397" y="3691065"/>
                  <a:ext cx="1007856" cy="666948"/>
                </a:xfrm>
                <a:prstGeom prst="rect">
                  <a:avLst/>
                </a:prstGeom>
                <a:noFill/>
              </p:spPr>
              <p:txBody>
                <a:bodyPr wrap="none" lIns="0" tIns="0" rIns="0" bIns="0" anchor="ctr">
                  <a:normAutofit fontScale="70000" lnSpcReduction="20000"/>
                </a:bodyPr>
                <a:lstStyle/>
                <a:p>
                  <a:pPr algn="ctr"/>
                  <a:r>
                    <a:rPr lang="en-US" altLang="zh-CN" sz="4800">
                      <a:solidFill>
                        <a:schemeClr val="bg1"/>
                      </a:solidFill>
                      <a:ea typeface="微软雅黑" panose="020b0503020204020204" pitchFamily="34" charset="-122"/>
                    </a:rPr>
                    <a:t>80%</a:t>
                  </a:r>
                  <a:endParaRPr lang="en-US" altLang="zh-CN" sz="4800">
                    <a:solidFill>
                      <a:schemeClr val="bg1"/>
                    </a:solidFill>
                    <a:ea typeface="微软雅黑" panose="020b0503020204020204" pitchFamily="34" charset="-122"/>
                  </a:endParaRPr>
                </a:p>
              </p:txBody>
            </p:sp>
            <p:sp>
              <p:nvSpPr>
                <p:cNvPr id="27" name="isḻïḑê"/>
                <p:cNvSpPr/>
                <p:nvPr/>
              </p:nvSpPr>
              <p:spPr>
                <a:xfrm>
                  <a:off x="334963" y="927443"/>
                  <a:ext cx="3696321" cy="2501557"/>
                </a:xfrm>
                <a:prstGeom prst="rect">
                  <a:avLst/>
                </a:prstGeom>
                <a:blipFill>
                  <a:blip r:embed="rId4"/>
                  <a:stretch>
                    <a:fillRect l="-781" r="-774"/>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8" name="i$ḷïde"/>
                <p:cNvSpPr/>
                <p:nvPr/>
              </p:nvSpPr>
              <p:spPr bwMode="auto">
                <a:xfrm>
                  <a:off x="643285" y="4832254"/>
                  <a:ext cx="720080" cy="716698"/>
                </a:xfrm>
                <a:custGeom>
                  <a:gdLst>
                    <a:gd name="connsiteX0" fmla="*/ 211137 w 338138"/>
                    <a:gd name="connsiteY0" fmla="*/ 215900 h 336550"/>
                    <a:gd name="connsiteX1" fmla="*/ 211137 w 338138"/>
                    <a:gd name="connsiteY1" fmla="*/ 239713 h 336550"/>
                    <a:gd name="connsiteX2" fmla="*/ 231775 w 338138"/>
                    <a:gd name="connsiteY2" fmla="*/ 239713 h 336550"/>
                    <a:gd name="connsiteX3" fmla="*/ 231775 w 338138"/>
                    <a:gd name="connsiteY3" fmla="*/ 215900 h 336550"/>
                    <a:gd name="connsiteX4" fmla="*/ 177800 w 338138"/>
                    <a:gd name="connsiteY4" fmla="*/ 215900 h 336550"/>
                    <a:gd name="connsiteX5" fmla="*/ 177800 w 338138"/>
                    <a:gd name="connsiteY5" fmla="*/ 239713 h 336550"/>
                    <a:gd name="connsiteX6" fmla="*/ 200025 w 338138"/>
                    <a:gd name="connsiteY6" fmla="*/ 239713 h 336550"/>
                    <a:gd name="connsiteX7" fmla="*/ 200025 w 338138"/>
                    <a:gd name="connsiteY7" fmla="*/ 215900 h 336550"/>
                    <a:gd name="connsiteX8" fmla="*/ 146050 w 338138"/>
                    <a:gd name="connsiteY8" fmla="*/ 215900 h 336550"/>
                    <a:gd name="connsiteX9" fmla="*/ 146050 w 338138"/>
                    <a:gd name="connsiteY9" fmla="*/ 239713 h 336550"/>
                    <a:gd name="connsiteX10" fmla="*/ 165100 w 338138"/>
                    <a:gd name="connsiteY10" fmla="*/ 239713 h 336550"/>
                    <a:gd name="connsiteX11" fmla="*/ 165100 w 338138"/>
                    <a:gd name="connsiteY11" fmla="*/ 215900 h 336550"/>
                    <a:gd name="connsiteX12" fmla="*/ 111125 w 338138"/>
                    <a:gd name="connsiteY12" fmla="*/ 215900 h 336550"/>
                    <a:gd name="connsiteX13" fmla="*/ 111125 w 338138"/>
                    <a:gd name="connsiteY13" fmla="*/ 239713 h 336550"/>
                    <a:gd name="connsiteX14" fmla="*/ 131763 w 338138"/>
                    <a:gd name="connsiteY14" fmla="*/ 239713 h 336550"/>
                    <a:gd name="connsiteX15" fmla="*/ 131763 w 338138"/>
                    <a:gd name="connsiteY15" fmla="*/ 215900 h 336550"/>
                    <a:gd name="connsiteX16" fmla="*/ 211137 w 338138"/>
                    <a:gd name="connsiteY16" fmla="*/ 180975 h 336550"/>
                    <a:gd name="connsiteX17" fmla="*/ 211137 w 338138"/>
                    <a:gd name="connsiteY17" fmla="*/ 204788 h 336550"/>
                    <a:gd name="connsiteX18" fmla="*/ 231775 w 338138"/>
                    <a:gd name="connsiteY18" fmla="*/ 204788 h 336550"/>
                    <a:gd name="connsiteX19" fmla="*/ 231775 w 338138"/>
                    <a:gd name="connsiteY19" fmla="*/ 180975 h 336550"/>
                    <a:gd name="connsiteX20" fmla="*/ 177800 w 338138"/>
                    <a:gd name="connsiteY20" fmla="*/ 180975 h 336550"/>
                    <a:gd name="connsiteX21" fmla="*/ 177800 w 338138"/>
                    <a:gd name="connsiteY21" fmla="*/ 204788 h 336550"/>
                    <a:gd name="connsiteX22" fmla="*/ 200025 w 338138"/>
                    <a:gd name="connsiteY22" fmla="*/ 204788 h 336550"/>
                    <a:gd name="connsiteX23" fmla="*/ 200025 w 338138"/>
                    <a:gd name="connsiteY23" fmla="*/ 180975 h 336550"/>
                    <a:gd name="connsiteX24" fmla="*/ 146050 w 338138"/>
                    <a:gd name="connsiteY24" fmla="*/ 180975 h 336550"/>
                    <a:gd name="connsiteX25" fmla="*/ 146050 w 338138"/>
                    <a:gd name="connsiteY25" fmla="*/ 204788 h 336550"/>
                    <a:gd name="connsiteX26" fmla="*/ 165100 w 338138"/>
                    <a:gd name="connsiteY26" fmla="*/ 204788 h 336550"/>
                    <a:gd name="connsiteX27" fmla="*/ 165100 w 338138"/>
                    <a:gd name="connsiteY27" fmla="*/ 180975 h 336550"/>
                    <a:gd name="connsiteX28" fmla="*/ 111125 w 338138"/>
                    <a:gd name="connsiteY28" fmla="*/ 180975 h 336550"/>
                    <a:gd name="connsiteX29" fmla="*/ 111125 w 338138"/>
                    <a:gd name="connsiteY29" fmla="*/ 204788 h 336550"/>
                    <a:gd name="connsiteX30" fmla="*/ 131763 w 338138"/>
                    <a:gd name="connsiteY30" fmla="*/ 204788 h 336550"/>
                    <a:gd name="connsiteX31" fmla="*/ 131763 w 338138"/>
                    <a:gd name="connsiteY31" fmla="*/ 180975 h 336550"/>
                    <a:gd name="connsiteX32" fmla="*/ 102213 w 338138"/>
                    <a:gd name="connsiteY32" fmla="*/ 142875 h 336550"/>
                    <a:gd name="connsiteX33" fmla="*/ 235925 w 338138"/>
                    <a:gd name="connsiteY33" fmla="*/ 142875 h 336550"/>
                    <a:gd name="connsiteX34" fmla="*/ 250344 w 338138"/>
                    <a:gd name="connsiteY34" fmla="*/ 153479 h 336550"/>
                    <a:gd name="connsiteX35" fmla="*/ 254277 w 338138"/>
                    <a:gd name="connsiteY35" fmla="*/ 165409 h 336550"/>
                    <a:gd name="connsiteX36" fmla="*/ 246412 w 338138"/>
                    <a:gd name="connsiteY36" fmla="*/ 174687 h 336550"/>
                    <a:gd name="connsiteX37" fmla="*/ 243790 w 338138"/>
                    <a:gd name="connsiteY37" fmla="*/ 174687 h 336550"/>
                    <a:gd name="connsiteX38" fmla="*/ 243790 w 338138"/>
                    <a:gd name="connsiteY38" fmla="*/ 252891 h 336550"/>
                    <a:gd name="connsiteX39" fmla="*/ 222816 w 338138"/>
                    <a:gd name="connsiteY39" fmla="*/ 258192 h 336550"/>
                    <a:gd name="connsiteX40" fmla="*/ 211018 w 338138"/>
                    <a:gd name="connsiteY40" fmla="*/ 251565 h 336550"/>
                    <a:gd name="connsiteX41" fmla="*/ 197909 w 338138"/>
                    <a:gd name="connsiteY41" fmla="*/ 266145 h 336550"/>
                    <a:gd name="connsiteX42" fmla="*/ 182178 w 338138"/>
                    <a:gd name="connsiteY42" fmla="*/ 271447 h 336550"/>
                    <a:gd name="connsiteX43" fmla="*/ 182178 w 338138"/>
                    <a:gd name="connsiteY43" fmla="*/ 266145 h 336550"/>
                    <a:gd name="connsiteX44" fmla="*/ 169069 w 338138"/>
                    <a:gd name="connsiteY44" fmla="*/ 251565 h 336550"/>
                    <a:gd name="connsiteX45" fmla="*/ 155960 w 338138"/>
                    <a:gd name="connsiteY45" fmla="*/ 266145 h 336550"/>
                    <a:gd name="connsiteX46" fmla="*/ 155960 w 338138"/>
                    <a:gd name="connsiteY46" fmla="*/ 279400 h 336550"/>
                    <a:gd name="connsiteX47" fmla="*/ 140229 w 338138"/>
                    <a:gd name="connsiteY47" fmla="*/ 274098 h 336550"/>
                    <a:gd name="connsiteX48" fmla="*/ 140229 w 338138"/>
                    <a:gd name="connsiteY48" fmla="*/ 266145 h 336550"/>
                    <a:gd name="connsiteX49" fmla="*/ 127120 w 338138"/>
                    <a:gd name="connsiteY49" fmla="*/ 251565 h 336550"/>
                    <a:gd name="connsiteX50" fmla="*/ 114011 w 338138"/>
                    <a:gd name="connsiteY50" fmla="*/ 266145 h 336550"/>
                    <a:gd name="connsiteX51" fmla="*/ 95659 w 338138"/>
                    <a:gd name="connsiteY51" fmla="*/ 262169 h 336550"/>
                    <a:gd name="connsiteX52" fmla="*/ 95659 w 338138"/>
                    <a:gd name="connsiteY52" fmla="*/ 174687 h 336550"/>
                    <a:gd name="connsiteX53" fmla="*/ 91726 w 338138"/>
                    <a:gd name="connsiteY53" fmla="*/ 174687 h 336550"/>
                    <a:gd name="connsiteX54" fmla="*/ 83861 w 338138"/>
                    <a:gd name="connsiteY54" fmla="*/ 165409 h 336550"/>
                    <a:gd name="connsiteX55" fmla="*/ 87794 w 338138"/>
                    <a:gd name="connsiteY55" fmla="*/ 153479 h 336550"/>
                    <a:gd name="connsiteX56" fmla="*/ 102213 w 338138"/>
                    <a:gd name="connsiteY56" fmla="*/ 142875 h 336550"/>
                    <a:gd name="connsiteX57" fmla="*/ 101723 w 338138"/>
                    <a:gd name="connsiteY57" fmla="*/ 136525 h 336550"/>
                    <a:gd name="connsiteX58" fmla="*/ 77954 w 338138"/>
                    <a:gd name="connsiteY58" fmla="*/ 153665 h 336550"/>
                    <a:gd name="connsiteX59" fmla="*/ 72672 w 338138"/>
                    <a:gd name="connsiteY59" fmla="*/ 165531 h 336550"/>
                    <a:gd name="connsiteX60" fmla="*/ 75313 w 338138"/>
                    <a:gd name="connsiteY60" fmla="*/ 182670 h 336550"/>
                    <a:gd name="connsiteX61" fmla="*/ 84557 w 338138"/>
                    <a:gd name="connsiteY61" fmla="*/ 189263 h 336550"/>
                    <a:gd name="connsiteX62" fmla="*/ 84557 w 338138"/>
                    <a:gd name="connsiteY62" fmla="*/ 209039 h 336550"/>
                    <a:gd name="connsiteX63" fmla="*/ 23813 w 338138"/>
                    <a:gd name="connsiteY63" fmla="*/ 209039 h 336550"/>
                    <a:gd name="connsiteX64" fmla="*/ 55505 w 338138"/>
                    <a:gd name="connsiteY64" fmla="*/ 267050 h 336550"/>
                    <a:gd name="connsiteX65" fmla="*/ 157185 w 338138"/>
                    <a:gd name="connsiteY65" fmla="*/ 292100 h 336550"/>
                    <a:gd name="connsiteX66" fmla="*/ 291877 w 338138"/>
                    <a:gd name="connsiteY66" fmla="*/ 255184 h 336550"/>
                    <a:gd name="connsiteX67" fmla="*/ 314326 w 338138"/>
                    <a:gd name="connsiteY67" fmla="*/ 209039 h 336550"/>
                    <a:gd name="connsiteX68" fmla="*/ 256223 w 338138"/>
                    <a:gd name="connsiteY68" fmla="*/ 209039 h 336550"/>
                    <a:gd name="connsiteX69" fmla="*/ 256223 w 338138"/>
                    <a:gd name="connsiteY69" fmla="*/ 187944 h 336550"/>
                    <a:gd name="connsiteX70" fmla="*/ 262826 w 338138"/>
                    <a:gd name="connsiteY70" fmla="*/ 182670 h 336550"/>
                    <a:gd name="connsiteX71" fmla="*/ 265467 w 338138"/>
                    <a:gd name="connsiteY71" fmla="*/ 165531 h 336550"/>
                    <a:gd name="connsiteX72" fmla="*/ 261505 w 338138"/>
                    <a:gd name="connsiteY72" fmla="*/ 153665 h 336550"/>
                    <a:gd name="connsiteX73" fmla="*/ 236416 w 338138"/>
                    <a:gd name="connsiteY73" fmla="*/ 136525 h 336550"/>
                    <a:gd name="connsiteX74" fmla="*/ 101723 w 338138"/>
                    <a:gd name="connsiteY74" fmla="*/ 136525 h 336550"/>
                    <a:gd name="connsiteX75" fmla="*/ 232093 w 338138"/>
                    <a:gd name="connsiteY75" fmla="*/ 44186 h 336550"/>
                    <a:gd name="connsiteX76" fmla="*/ 234633 w 338138"/>
                    <a:gd name="connsiteY76" fmla="*/ 44186 h 336550"/>
                    <a:gd name="connsiteX77" fmla="*/ 237173 w 338138"/>
                    <a:gd name="connsiteY77" fmla="*/ 50801 h 336550"/>
                    <a:gd name="connsiteX78" fmla="*/ 243523 w 338138"/>
                    <a:gd name="connsiteY78" fmla="*/ 50801 h 336550"/>
                    <a:gd name="connsiteX79" fmla="*/ 244793 w 338138"/>
                    <a:gd name="connsiteY79" fmla="*/ 53447 h 336550"/>
                    <a:gd name="connsiteX80" fmla="*/ 238443 w 338138"/>
                    <a:gd name="connsiteY80" fmla="*/ 57416 h 336550"/>
                    <a:gd name="connsiteX81" fmla="*/ 240983 w 338138"/>
                    <a:gd name="connsiteY81" fmla="*/ 64030 h 336550"/>
                    <a:gd name="connsiteX82" fmla="*/ 238443 w 338138"/>
                    <a:gd name="connsiteY82" fmla="*/ 65353 h 336550"/>
                    <a:gd name="connsiteX83" fmla="*/ 233363 w 338138"/>
                    <a:gd name="connsiteY83" fmla="*/ 61384 h 336550"/>
                    <a:gd name="connsiteX84" fmla="*/ 228283 w 338138"/>
                    <a:gd name="connsiteY84" fmla="*/ 65353 h 336550"/>
                    <a:gd name="connsiteX85" fmla="*/ 225743 w 338138"/>
                    <a:gd name="connsiteY85" fmla="*/ 64030 h 336550"/>
                    <a:gd name="connsiteX86" fmla="*/ 228283 w 338138"/>
                    <a:gd name="connsiteY86" fmla="*/ 57416 h 336550"/>
                    <a:gd name="connsiteX87" fmla="*/ 223203 w 338138"/>
                    <a:gd name="connsiteY87" fmla="*/ 53447 h 336550"/>
                    <a:gd name="connsiteX88" fmla="*/ 223203 w 338138"/>
                    <a:gd name="connsiteY88" fmla="*/ 50801 h 336550"/>
                    <a:gd name="connsiteX89" fmla="*/ 230823 w 338138"/>
                    <a:gd name="connsiteY89" fmla="*/ 50801 h 336550"/>
                    <a:gd name="connsiteX90" fmla="*/ 232093 w 338138"/>
                    <a:gd name="connsiteY90" fmla="*/ 44186 h 336550"/>
                    <a:gd name="connsiteX91" fmla="*/ 97870 w 338138"/>
                    <a:gd name="connsiteY91" fmla="*/ 44186 h 336550"/>
                    <a:gd name="connsiteX92" fmla="*/ 100568 w 338138"/>
                    <a:gd name="connsiteY92" fmla="*/ 44186 h 336550"/>
                    <a:gd name="connsiteX93" fmla="*/ 103267 w 338138"/>
                    <a:gd name="connsiteY93" fmla="*/ 50801 h 336550"/>
                    <a:gd name="connsiteX94" fmla="*/ 110014 w 338138"/>
                    <a:gd name="connsiteY94" fmla="*/ 50801 h 336550"/>
                    <a:gd name="connsiteX95" fmla="*/ 111364 w 338138"/>
                    <a:gd name="connsiteY95" fmla="*/ 53447 h 336550"/>
                    <a:gd name="connsiteX96" fmla="*/ 105966 w 338138"/>
                    <a:gd name="connsiteY96" fmla="*/ 57416 h 336550"/>
                    <a:gd name="connsiteX97" fmla="*/ 107315 w 338138"/>
                    <a:gd name="connsiteY97" fmla="*/ 64030 h 336550"/>
                    <a:gd name="connsiteX98" fmla="*/ 104617 w 338138"/>
                    <a:gd name="connsiteY98" fmla="*/ 65353 h 336550"/>
                    <a:gd name="connsiteX99" fmla="*/ 99219 w 338138"/>
                    <a:gd name="connsiteY99" fmla="*/ 61384 h 336550"/>
                    <a:gd name="connsiteX100" fmla="*/ 93821 w 338138"/>
                    <a:gd name="connsiteY100" fmla="*/ 65353 h 336550"/>
                    <a:gd name="connsiteX101" fmla="*/ 91123 w 338138"/>
                    <a:gd name="connsiteY101" fmla="*/ 64030 h 336550"/>
                    <a:gd name="connsiteX102" fmla="*/ 93821 w 338138"/>
                    <a:gd name="connsiteY102" fmla="*/ 57416 h 336550"/>
                    <a:gd name="connsiteX103" fmla="*/ 88424 w 338138"/>
                    <a:gd name="connsiteY103" fmla="*/ 53447 h 336550"/>
                    <a:gd name="connsiteX104" fmla="*/ 89773 w 338138"/>
                    <a:gd name="connsiteY104" fmla="*/ 50801 h 336550"/>
                    <a:gd name="connsiteX105" fmla="*/ 96520 w 338138"/>
                    <a:gd name="connsiteY105" fmla="*/ 50801 h 336550"/>
                    <a:gd name="connsiteX106" fmla="*/ 97870 w 338138"/>
                    <a:gd name="connsiteY106" fmla="*/ 44186 h 336550"/>
                    <a:gd name="connsiteX107" fmla="*/ 166391 w 338138"/>
                    <a:gd name="connsiteY107" fmla="*/ 23284 h 336550"/>
                    <a:gd name="connsiteX108" fmla="*/ 171748 w 338138"/>
                    <a:gd name="connsiteY108" fmla="*/ 23284 h 336550"/>
                    <a:gd name="connsiteX109" fmla="*/ 174427 w 338138"/>
                    <a:gd name="connsiteY109" fmla="*/ 33867 h 336550"/>
                    <a:gd name="connsiteX110" fmla="*/ 186483 w 338138"/>
                    <a:gd name="connsiteY110" fmla="*/ 33867 h 336550"/>
                    <a:gd name="connsiteX111" fmla="*/ 187822 w 338138"/>
                    <a:gd name="connsiteY111" fmla="*/ 37836 h 336550"/>
                    <a:gd name="connsiteX112" fmla="*/ 178446 w 338138"/>
                    <a:gd name="connsiteY112" fmla="*/ 44451 h 336550"/>
                    <a:gd name="connsiteX113" fmla="*/ 181125 w 338138"/>
                    <a:gd name="connsiteY113" fmla="*/ 55035 h 336550"/>
                    <a:gd name="connsiteX114" fmla="*/ 178446 w 338138"/>
                    <a:gd name="connsiteY114" fmla="*/ 57680 h 336550"/>
                    <a:gd name="connsiteX115" fmla="*/ 169069 w 338138"/>
                    <a:gd name="connsiteY115" fmla="*/ 51066 h 336550"/>
                    <a:gd name="connsiteX116" fmla="*/ 159693 w 338138"/>
                    <a:gd name="connsiteY116" fmla="*/ 57680 h 336550"/>
                    <a:gd name="connsiteX117" fmla="*/ 157014 w 338138"/>
                    <a:gd name="connsiteY117" fmla="*/ 55035 h 336550"/>
                    <a:gd name="connsiteX118" fmla="*/ 159693 w 338138"/>
                    <a:gd name="connsiteY118" fmla="*/ 44451 h 336550"/>
                    <a:gd name="connsiteX119" fmla="*/ 150317 w 338138"/>
                    <a:gd name="connsiteY119" fmla="*/ 37836 h 336550"/>
                    <a:gd name="connsiteX120" fmla="*/ 151656 w 338138"/>
                    <a:gd name="connsiteY120" fmla="*/ 33867 h 336550"/>
                    <a:gd name="connsiteX121" fmla="*/ 163712 w 338138"/>
                    <a:gd name="connsiteY121" fmla="*/ 33867 h 336550"/>
                    <a:gd name="connsiteX122" fmla="*/ 166391 w 338138"/>
                    <a:gd name="connsiteY122" fmla="*/ 23284 h 336550"/>
                    <a:gd name="connsiteX123" fmla="*/ 169069 w 338138"/>
                    <a:gd name="connsiteY123" fmla="*/ 17463 h 336550"/>
                    <a:gd name="connsiteX124" fmla="*/ 19050 w 338138"/>
                    <a:gd name="connsiteY124" fmla="*/ 167634 h 336550"/>
                    <a:gd name="connsiteX125" fmla="*/ 22998 w 338138"/>
                    <a:gd name="connsiteY125" fmla="*/ 203201 h 336550"/>
                    <a:gd name="connsiteX126" fmla="*/ 169069 w 338138"/>
                    <a:gd name="connsiteY126" fmla="*/ 62251 h 336550"/>
                    <a:gd name="connsiteX127" fmla="*/ 315140 w 338138"/>
                    <a:gd name="connsiteY127" fmla="*/ 203201 h 336550"/>
                    <a:gd name="connsiteX128" fmla="*/ 319088 w 338138"/>
                    <a:gd name="connsiteY128" fmla="*/ 167634 h 336550"/>
                    <a:gd name="connsiteX129" fmla="*/ 169069 w 338138"/>
                    <a:gd name="connsiteY129" fmla="*/ 17463 h 336550"/>
                    <a:gd name="connsiteX130" fmla="*/ 169069 w 338138"/>
                    <a:gd name="connsiteY130" fmla="*/ 0 h 336550"/>
                    <a:gd name="connsiteX131" fmla="*/ 338138 w 338138"/>
                    <a:gd name="connsiteY131" fmla="*/ 168275 h 336550"/>
                    <a:gd name="connsiteX132" fmla="*/ 169069 w 338138"/>
                    <a:gd name="connsiteY132" fmla="*/ 336550 h 336550"/>
                    <a:gd name="connsiteX133" fmla="*/ 0 w 338138"/>
                    <a:gd name="connsiteY133" fmla="*/ 168275 h 336550"/>
                    <a:gd name="connsiteX134" fmla="*/ 169069 w 338138"/>
                    <a:gd name="connsiteY134" fmla="*/ 0 h 3365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338138" h="336550">
                      <a:moveTo>
                        <a:pt x="211137" y="215900"/>
                      </a:moveTo>
                      <a:lnTo>
                        <a:pt x="211137" y="239713"/>
                      </a:lnTo>
                      <a:lnTo>
                        <a:pt x="231775" y="239713"/>
                      </a:lnTo>
                      <a:lnTo>
                        <a:pt x="231775" y="215900"/>
                      </a:lnTo>
                      <a:close/>
                      <a:moveTo>
                        <a:pt x="177800" y="215900"/>
                      </a:moveTo>
                      <a:lnTo>
                        <a:pt x="177800" y="239713"/>
                      </a:lnTo>
                      <a:lnTo>
                        <a:pt x="200025" y="239713"/>
                      </a:lnTo>
                      <a:lnTo>
                        <a:pt x="200025" y="215900"/>
                      </a:lnTo>
                      <a:close/>
                      <a:moveTo>
                        <a:pt x="146050" y="215900"/>
                      </a:moveTo>
                      <a:lnTo>
                        <a:pt x="146050" y="239713"/>
                      </a:lnTo>
                      <a:lnTo>
                        <a:pt x="165100" y="239713"/>
                      </a:lnTo>
                      <a:lnTo>
                        <a:pt x="165100" y="215900"/>
                      </a:lnTo>
                      <a:close/>
                      <a:moveTo>
                        <a:pt x="111125" y="215900"/>
                      </a:moveTo>
                      <a:lnTo>
                        <a:pt x="111125" y="239713"/>
                      </a:lnTo>
                      <a:lnTo>
                        <a:pt x="131763" y="239713"/>
                      </a:lnTo>
                      <a:lnTo>
                        <a:pt x="131763" y="215900"/>
                      </a:lnTo>
                      <a:close/>
                      <a:moveTo>
                        <a:pt x="211137" y="180975"/>
                      </a:moveTo>
                      <a:lnTo>
                        <a:pt x="211137" y="204788"/>
                      </a:lnTo>
                      <a:lnTo>
                        <a:pt x="231775" y="204788"/>
                      </a:lnTo>
                      <a:lnTo>
                        <a:pt x="231775" y="180975"/>
                      </a:lnTo>
                      <a:close/>
                      <a:moveTo>
                        <a:pt x="177800" y="180975"/>
                      </a:moveTo>
                      <a:lnTo>
                        <a:pt x="177800" y="204788"/>
                      </a:lnTo>
                      <a:lnTo>
                        <a:pt x="200025" y="204788"/>
                      </a:lnTo>
                      <a:lnTo>
                        <a:pt x="200025" y="180975"/>
                      </a:lnTo>
                      <a:close/>
                      <a:moveTo>
                        <a:pt x="146050" y="180975"/>
                      </a:moveTo>
                      <a:lnTo>
                        <a:pt x="146050" y="204788"/>
                      </a:lnTo>
                      <a:lnTo>
                        <a:pt x="165100" y="204788"/>
                      </a:lnTo>
                      <a:lnTo>
                        <a:pt x="165100" y="180975"/>
                      </a:lnTo>
                      <a:close/>
                      <a:moveTo>
                        <a:pt x="111125" y="180975"/>
                      </a:moveTo>
                      <a:lnTo>
                        <a:pt x="111125" y="204788"/>
                      </a:lnTo>
                      <a:lnTo>
                        <a:pt x="131763" y="204788"/>
                      </a:lnTo>
                      <a:lnTo>
                        <a:pt x="131763" y="180975"/>
                      </a:lnTo>
                      <a:close/>
                      <a:moveTo>
                        <a:pt x="102213" y="142875"/>
                      </a:moveTo>
                      <a:cubicBezTo>
                        <a:pt x="102213" y="142875"/>
                        <a:pt x="102213" y="142875"/>
                        <a:pt x="235925" y="142875"/>
                      </a:cubicBezTo>
                      <a:cubicBezTo>
                        <a:pt x="242479" y="142875"/>
                        <a:pt x="247723" y="146852"/>
                        <a:pt x="250344" y="153479"/>
                      </a:cubicBezTo>
                      <a:lnTo>
                        <a:pt x="254277" y="165409"/>
                      </a:lnTo>
                      <a:cubicBezTo>
                        <a:pt x="255588" y="170710"/>
                        <a:pt x="252966" y="174687"/>
                        <a:pt x="246412" y="174687"/>
                      </a:cubicBezTo>
                      <a:cubicBezTo>
                        <a:pt x="246412" y="174687"/>
                        <a:pt x="246412" y="174687"/>
                        <a:pt x="243790" y="174687"/>
                      </a:cubicBezTo>
                      <a:cubicBezTo>
                        <a:pt x="243790" y="174687"/>
                        <a:pt x="243790" y="174687"/>
                        <a:pt x="243790" y="252891"/>
                      </a:cubicBezTo>
                      <a:cubicBezTo>
                        <a:pt x="237236" y="254216"/>
                        <a:pt x="229370" y="256867"/>
                        <a:pt x="222816" y="258192"/>
                      </a:cubicBezTo>
                      <a:cubicBezTo>
                        <a:pt x="220194" y="254216"/>
                        <a:pt x="216261" y="251565"/>
                        <a:pt x="211018" y="251565"/>
                      </a:cubicBezTo>
                      <a:cubicBezTo>
                        <a:pt x="204463" y="251565"/>
                        <a:pt x="197909" y="258192"/>
                        <a:pt x="197909" y="266145"/>
                      </a:cubicBezTo>
                      <a:cubicBezTo>
                        <a:pt x="192665" y="267471"/>
                        <a:pt x="187421" y="268796"/>
                        <a:pt x="182178" y="271447"/>
                      </a:cubicBezTo>
                      <a:cubicBezTo>
                        <a:pt x="182178" y="271447"/>
                        <a:pt x="182178" y="271447"/>
                        <a:pt x="182178" y="266145"/>
                      </a:cubicBezTo>
                      <a:cubicBezTo>
                        <a:pt x="182178" y="258192"/>
                        <a:pt x="176934" y="251565"/>
                        <a:pt x="169069" y="251565"/>
                      </a:cubicBezTo>
                      <a:cubicBezTo>
                        <a:pt x="161204" y="251565"/>
                        <a:pt x="155960" y="258192"/>
                        <a:pt x="155960" y="266145"/>
                      </a:cubicBezTo>
                      <a:cubicBezTo>
                        <a:pt x="155960" y="266145"/>
                        <a:pt x="155960" y="266145"/>
                        <a:pt x="155960" y="279400"/>
                      </a:cubicBezTo>
                      <a:cubicBezTo>
                        <a:pt x="150716" y="278075"/>
                        <a:pt x="145473" y="276749"/>
                        <a:pt x="140229" y="274098"/>
                      </a:cubicBezTo>
                      <a:cubicBezTo>
                        <a:pt x="140229" y="274098"/>
                        <a:pt x="140229" y="274098"/>
                        <a:pt x="140229" y="266145"/>
                      </a:cubicBezTo>
                      <a:cubicBezTo>
                        <a:pt x="140229" y="258192"/>
                        <a:pt x="133675" y="251565"/>
                        <a:pt x="127120" y="251565"/>
                      </a:cubicBezTo>
                      <a:cubicBezTo>
                        <a:pt x="119255" y="251565"/>
                        <a:pt x="114011" y="258192"/>
                        <a:pt x="114011" y="266145"/>
                      </a:cubicBezTo>
                      <a:cubicBezTo>
                        <a:pt x="107457" y="264820"/>
                        <a:pt x="102213" y="263494"/>
                        <a:pt x="95659" y="262169"/>
                      </a:cubicBezTo>
                      <a:cubicBezTo>
                        <a:pt x="95659" y="262169"/>
                        <a:pt x="95659" y="262169"/>
                        <a:pt x="95659" y="174687"/>
                      </a:cubicBezTo>
                      <a:cubicBezTo>
                        <a:pt x="95659" y="174687"/>
                        <a:pt x="95659" y="174687"/>
                        <a:pt x="91726" y="174687"/>
                      </a:cubicBezTo>
                      <a:cubicBezTo>
                        <a:pt x="85172" y="174687"/>
                        <a:pt x="82550" y="170710"/>
                        <a:pt x="83861" y="165409"/>
                      </a:cubicBezTo>
                      <a:cubicBezTo>
                        <a:pt x="83861" y="165409"/>
                        <a:pt x="83861" y="165409"/>
                        <a:pt x="87794" y="153479"/>
                      </a:cubicBezTo>
                      <a:cubicBezTo>
                        <a:pt x="90415" y="146852"/>
                        <a:pt x="95659" y="142875"/>
                        <a:pt x="102213" y="142875"/>
                      </a:cubicBezTo>
                      <a:close/>
                      <a:moveTo>
                        <a:pt x="101723" y="136525"/>
                      </a:moveTo>
                      <a:cubicBezTo>
                        <a:pt x="91159" y="136525"/>
                        <a:pt x="80595" y="143117"/>
                        <a:pt x="77954" y="153665"/>
                      </a:cubicBezTo>
                      <a:cubicBezTo>
                        <a:pt x="77954" y="153665"/>
                        <a:pt x="77954" y="153665"/>
                        <a:pt x="72672" y="165531"/>
                      </a:cubicBezTo>
                      <a:cubicBezTo>
                        <a:pt x="71351" y="172123"/>
                        <a:pt x="72672" y="177397"/>
                        <a:pt x="75313" y="182670"/>
                      </a:cubicBezTo>
                      <a:cubicBezTo>
                        <a:pt x="77954" y="185307"/>
                        <a:pt x="80595" y="187944"/>
                        <a:pt x="84557" y="189263"/>
                      </a:cubicBezTo>
                      <a:cubicBezTo>
                        <a:pt x="84557" y="189263"/>
                        <a:pt x="84557" y="189263"/>
                        <a:pt x="84557" y="209039"/>
                      </a:cubicBezTo>
                      <a:cubicBezTo>
                        <a:pt x="84557" y="209039"/>
                        <a:pt x="84557" y="209039"/>
                        <a:pt x="23813" y="209039"/>
                      </a:cubicBezTo>
                      <a:cubicBezTo>
                        <a:pt x="30416" y="230134"/>
                        <a:pt x="40980" y="249910"/>
                        <a:pt x="55505" y="267050"/>
                      </a:cubicBezTo>
                      <a:cubicBezTo>
                        <a:pt x="92480" y="269687"/>
                        <a:pt x="130775" y="282871"/>
                        <a:pt x="157185" y="292100"/>
                      </a:cubicBezTo>
                      <a:cubicBezTo>
                        <a:pt x="190198" y="280234"/>
                        <a:pt x="241698" y="261776"/>
                        <a:pt x="291877" y="255184"/>
                      </a:cubicBezTo>
                      <a:cubicBezTo>
                        <a:pt x="302441" y="242000"/>
                        <a:pt x="309044" y="226179"/>
                        <a:pt x="314326" y="209039"/>
                      </a:cubicBezTo>
                      <a:cubicBezTo>
                        <a:pt x="314326" y="209039"/>
                        <a:pt x="314326" y="209039"/>
                        <a:pt x="256223" y="209039"/>
                      </a:cubicBezTo>
                      <a:cubicBezTo>
                        <a:pt x="256223" y="209039"/>
                        <a:pt x="256223" y="209039"/>
                        <a:pt x="256223" y="187944"/>
                      </a:cubicBezTo>
                      <a:cubicBezTo>
                        <a:pt x="258864" y="186626"/>
                        <a:pt x="260185" y="185307"/>
                        <a:pt x="262826" y="182670"/>
                      </a:cubicBezTo>
                      <a:cubicBezTo>
                        <a:pt x="265467" y="177397"/>
                        <a:pt x="266788" y="172123"/>
                        <a:pt x="265467" y="165531"/>
                      </a:cubicBezTo>
                      <a:cubicBezTo>
                        <a:pt x="265467" y="165531"/>
                        <a:pt x="265467" y="165531"/>
                        <a:pt x="261505" y="153665"/>
                      </a:cubicBezTo>
                      <a:cubicBezTo>
                        <a:pt x="257544" y="143117"/>
                        <a:pt x="246980" y="136525"/>
                        <a:pt x="236416" y="136525"/>
                      </a:cubicBezTo>
                      <a:cubicBezTo>
                        <a:pt x="236416" y="136525"/>
                        <a:pt x="236416" y="136525"/>
                        <a:pt x="101723" y="136525"/>
                      </a:cubicBezTo>
                      <a:close/>
                      <a:moveTo>
                        <a:pt x="232093" y="44186"/>
                      </a:moveTo>
                      <a:cubicBezTo>
                        <a:pt x="233363" y="42863"/>
                        <a:pt x="234633" y="42863"/>
                        <a:pt x="234633" y="44186"/>
                      </a:cubicBezTo>
                      <a:cubicBezTo>
                        <a:pt x="234633" y="44186"/>
                        <a:pt x="234633" y="44186"/>
                        <a:pt x="237173" y="50801"/>
                      </a:cubicBezTo>
                      <a:lnTo>
                        <a:pt x="243523" y="50801"/>
                      </a:lnTo>
                      <a:cubicBezTo>
                        <a:pt x="246063" y="50801"/>
                        <a:pt x="246063" y="52124"/>
                        <a:pt x="244793" y="53447"/>
                      </a:cubicBezTo>
                      <a:cubicBezTo>
                        <a:pt x="244793" y="53447"/>
                        <a:pt x="244793" y="53447"/>
                        <a:pt x="238443" y="57416"/>
                      </a:cubicBezTo>
                      <a:cubicBezTo>
                        <a:pt x="238443" y="57416"/>
                        <a:pt x="238443" y="57416"/>
                        <a:pt x="240983" y="64030"/>
                      </a:cubicBezTo>
                      <a:cubicBezTo>
                        <a:pt x="242253" y="66676"/>
                        <a:pt x="240983" y="66676"/>
                        <a:pt x="238443" y="65353"/>
                      </a:cubicBezTo>
                      <a:cubicBezTo>
                        <a:pt x="238443" y="65353"/>
                        <a:pt x="238443" y="65353"/>
                        <a:pt x="233363" y="61384"/>
                      </a:cubicBezTo>
                      <a:cubicBezTo>
                        <a:pt x="233363" y="61384"/>
                        <a:pt x="233363" y="61384"/>
                        <a:pt x="228283" y="65353"/>
                      </a:cubicBezTo>
                      <a:cubicBezTo>
                        <a:pt x="227013" y="66676"/>
                        <a:pt x="225743" y="66676"/>
                        <a:pt x="225743" y="64030"/>
                      </a:cubicBezTo>
                      <a:cubicBezTo>
                        <a:pt x="225743" y="64030"/>
                        <a:pt x="225743" y="64030"/>
                        <a:pt x="228283" y="57416"/>
                      </a:cubicBezTo>
                      <a:cubicBezTo>
                        <a:pt x="228283" y="57416"/>
                        <a:pt x="228283" y="57416"/>
                        <a:pt x="223203" y="53447"/>
                      </a:cubicBezTo>
                      <a:cubicBezTo>
                        <a:pt x="220663" y="52124"/>
                        <a:pt x="221933" y="50801"/>
                        <a:pt x="223203" y="50801"/>
                      </a:cubicBezTo>
                      <a:cubicBezTo>
                        <a:pt x="223203" y="50801"/>
                        <a:pt x="223203" y="50801"/>
                        <a:pt x="230823" y="50801"/>
                      </a:cubicBezTo>
                      <a:cubicBezTo>
                        <a:pt x="230823" y="50801"/>
                        <a:pt x="230823" y="50801"/>
                        <a:pt x="232093" y="44186"/>
                      </a:cubicBezTo>
                      <a:close/>
                      <a:moveTo>
                        <a:pt x="97870" y="44186"/>
                      </a:moveTo>
                      <a:cubicBezTo>
                        <a:pt x="99219" y="42863"/>
                        <a:pt x="100568" y="42863"/>
                        <a:pt x="100568" y="44186"/>
                      </a:cubicBezTo>
                      <a:cubicBezTo>
                        <a:pt x="100568" y="44186"/>
                        <a:pt x="100568" y="44186"/>
                        <a:pt x="103267" y="50801"/>
                      </a:cubicBezTo>
                      <a:lnTo>
                        <a:pt x="110014" y="50801"/>
                      </a:lnTo>
                      <a:cubicBezTo>
                        <a:pt x="112713" y="50801"/>
                        <a:pt x="112713" y="52124"/>
                        <a:pt x="111364" y="53447"/>
                      </a:cubicBezTo>
                      <a:cubicBezTo>
                        <a:pt x="111364" y="53447"/>
                        <a:pt x="111364" y="53447"/>
                        <a:pt x="105966" y="57416"/>
                      </a:cubicBezTo>
                      <a:cubicBezTo>
                        <a:pt x="105966" y="57416"/>
                        <a:pt x="105966" y="57416"/>
                        <a:pt x="107315" y="64030"/>
                      </a:cubicBezTo>
                      <a:cubicBezTo>
                        <a:pt x="108665" y="66676"/>
                        <a:pt x="107315" y="66676"/>
                        <a:pt x="104617" y="65353"/>
                      </a:cubicBezTo>
                      <a:cubicBezTo>
                        <a:pt x="104617" y="65353"/>
                        <a:pt x="104617" y="65353"/>
                        <a:pt x="99219" y="61384"/>
                      </a:cubicBezTo>
                      <a:cubicBezTo>
                        <a:pt x="99219" y="61384"/>
                        <a:pt x="99219" y="61384"/>
                        <a:pt x="93821" y="65353"/>
                      </a:cubicBezTo>
                      <a:cubicBezTo>
                        <a:pt x="92472" y="66676"/>
                        <a:pt x="91123" y="66676"/>
                        <a:pt x="91123" y="64030"/>
                      </a:cubicBezTo>
                      <a:cubicBezTo>
                        <a:pt x="91123" y="64030"/>
                        <a:pt x="91123" y="64030"/>
                        <a:pt x="93821" y="57416"/>
                      </a:cubicBezTo>
                      <a:cubicBezTo>
                        <a:pt x="93821" y="57416"/>
                        <a:pt x="93821" y="57416"/>
                        <a:pt x="88424" y="53447"/>
                      </a:cubicBezTo>
                      <a:cubicBezTo>
                        <a:pt x="85725" y="52124"/>
                        <a:pt x="87074" y="50801"/>
                        <a:pt x="89773" y="50801"/>
                      </a:cubicBezTo>
                      <a:cubicBezTo>
                        <a:pt x="89773" y="50801"/>
                        <a:pt x="89773" y="50801"/>
                        <a:pt x="96520" y="50801"/>
                      </a:cubicBezTo>
                      <a:cubicBezTo>
                        <a:pt x="96520" y="50801"/>
                        <a:pt x="96520" y="50801"/>
                        <a:pt x="97870" y="44186"/>
                      </a:cubicBezTo>
                      <a:close/>
                      <a:moveTo>
                        <a:pt x="166391" y="23284"/>
                      </a:moveTo>
                      <a:cubicBezTo>
                        <a:pt x="167730" y="20638"/>
                        <a:pt x="170409" y="20638"/>
                        <a:pt x="171748" y="23284"/>
                      </a:cubicBezTo>
                      <a:cubicBezTo>
                        <a:pt x="171748" y="23284"/>
                        <a:pt x="171748" y="23284"/>
                        <a:pt x="174427" y="33867"/>
                      </a:cubicBezTo>
                      <a:cubicBezTo>
                        <a:pt x="174427" y="33867"/>
                        <a:pt x="174427" y="33867"/>
                        <a:pt x="186483" y="33867"/>
                      </a:cubicBezTo>
                      <a:cubicBezTo>
                        <a:pt x="189161" y="33867"/>
                        <a:pt x="190501" y="36513"/>
                        <a:pt x="187822" y="37836"/>
                      </a:cubicBezTo>
                      <a:cubicBezTo>
                        <a:pt x="187822" y="37836"/>
                        <a:pt x="187822" y="37836"/>
                        <a:pt x="178446" y="44451"/>
                      </a:cubicBezTo>
                      <a:cubicBezTo>
                        <a:pt x="178446" y="44451"/>
                        <a:pt x="178446" y="44451"/>
                        <a:pt x="181125" y="55035"/>
                      </a:cubicBezTo>
                      <a:cubicBezTo>
                        <a:pt x="182464" y="59003"/>
                        <a:pt x="181125" y="60326"/>
                        <a:pt x="178446" y="57680"/>
                      </a:cubicBezTo>
                      <a:cubicBezTo>
                        <a:pt x="178446" y="57680"/>
                        <a:pt x="178446" y="57680"/>
                        <a:pt x="169069" y="51066"/>
                      </a:cubicBezTo>
                      <a:cubicBezTo>
                        <a:pt x="169069" y="51066"/>
                        <a:pt x="169069" y="51066"/>
                        <a:pt x="159693" y="57680"/>
                      </a:cubicBezTo>
                      <a:cubicBezTo>
                        <a:pt x="157014" y="60326"/>
                        <a:pt x="155675" y="59003"/>
                        <a:pt x="157014" y="55035"/>
                      </a:cubicBezTo>
                      <a:cubicBezTo>
                        <a:pt x="157014" y="55035"/>
                        <a:pt x="157014" y="55035"/>
                        <a:pt x="159693" y="44451"/>
                      </a:cubicBezTo>
                      <a:cubicBezTo>
                        <a:pt x="159693" y="44451"/>
                        <a:pt x="159693" y="44451"/>
                        <a:pt x="150317" y="37836"/>
                      </a:cubicBezTo>
                      <a:cubicBezTo>
                        <a:pt x="147638" y="36513"/>
                        <a:pt x="148977" y="33867"/>
                        <a:pt x="151656" y="33867"/>
                      </a:cubicBezTo>
                      <a:cubicBezTo>
                        <a:pt x="151656" y="33867"/>
                        <a:pt x="151656" y="33867"/>
                        <a:pt x="163712" y="33867"/>
                      </a:cubicBezTo>
                      <a:cubicBezTo>
                        <a:pt x="163712" y="33867"/>
                        <a:pt x="163712" y="33867"/>
                        <a:pt x="166391" y="23284"/>
                      </a:cubicBezTo>
                      <a:close/>
                      <a:moveTo>
                        <a:pt x="169069" y="17463"/>
                      </a:moveTo>
                      <a:cubicBezTo>
                        <a:pt x="86164" y="17463"/>
                        <a:pt x="19050" y="84645"/>
                        <a:pt x="19050" y="167634"/>
                      </a:cubicBezTo>
                      <a:cubicBezTo>
                        <a:pt x="19050" y="179490"/>
                        <a:pt x="20366" y="192663"/>
                        <a:pt x="22998" y="203201"/>
                      </a:cubicBezTo>
                      <a:cubicBezTo>
                        <a:pt x="25630" y="125481"/>
                        <a:pt x="90112" y="62251"/>
                        <a:pt x="169069" y="62251"/>
                      </a:cubicBezTo>
                      <a:cubicBezTo>
                        <a:pt x="248026" y="62251"/>
                        <a:pt x="312508" y="125481"/>
                        <a:pt x="315140" y="203201"/>
                      </a:cubicBezTo>
                      <a:cubicBezTo>
                        <a:pt x="317772" y="192663"/>
                        <a:pt x="319088" y="179490"/>
                        <a:pt x="319088" y="167634"/>
                      </a:cubicBezTo>
                      <a:cubicBezTo>
                        <a:pt x="319088" y="84645"/>
                        <a:pt x="251974" y="17463"/>
                        <a:pt x="169069" y="17463"/>
                      </a:cubicBezTo>
                      <a:close/>
                      <a:moveTo>
                        <a:pt x="169069" y="0"/>
                      </a:moveTo>
                      <a:cubicBezTo>
                        <a:pt x="262443" y="0"/>
                        <a:pt x="338138" y="75339"/>
                        <a:pt x="338138" y="168275"/>
                      </a:cubicBezTo>
                      <a:cubicBezTo>
                        <a:pt x="338138" y="261211"/>
                        <a:pt x="262443" y="336550"/>
                        <a:pt x="169069" y="336550"/>
                      </a:cubicBezTo>
                      <a:cubicBezTo>
                        <a:pt x="75695" y="336550"/>
                        <a:pt x="0" y="261211"/>
                        <a:pt x="0" y="168275"/>
                      </a:cubicBezTo>
                      <a:cubicBezTo>
                        <a:pt x="0" y="75339"/>
                        <a:pt x="75695" y="0"/>
                        <a:pt x="169069" y="0"/>
                      </a:cubicBezTo>
                      <a:close/>
                    </a:path>
                  </a:pathLst>
                </a:custGeom>
                <a:solidFill>
                  <a:schemeClr val="bg1"/>
                </a:solidFill>
                <a:ln w="19050">
                  <a:noFill/>
                  <a:round/>
                </a:ln>
              </p:spPr>
              <p:txBody>
                <a:bodyPr anchor="ctr"/>
                <a:lstStyle/>
                <a:p>
                  <a:pPr algn="ctr"/>
                </a:p>
              </p:txBody>
            </p:sp>
          </p:grpSp>
          <p:grpSp>
            <p:nvGrpSpPr>
              <p:cNvPr id="13" name="iṡlïde"/>
              <p:cNvGrpSpPr/>
              <p:nvPr/>
            </p:nvGrpSpPr>
            <p:grpSpPr>
              <a:xfrm>
                <a:off x="4289754" y="3429000"/>
                <a:ext cx="1336726" cy="2512951"/>
                <a:chOff x="4247840" y="3429000"/>
                <a:chExt cx="1336726" cy="2512951"/>
              </a:xfrm>
            </p:grpSpPr>
            <p:sp>
              <p:nvSpPr>
                <p:cNvPr id="20" name="iṡļïḓê"/>
                <p:cNvSpPr/>
                <p:nvPr/>
              </p:nvSpPr>
              <p:spPr>
                <a:xfrm>
                  <a:off x="4247840" y="3429000"/>
                  <a:ext cx="1336726" cy="2512951"/>
                </a:xfrm>
                <a:prstGeom prst="rect">
                  <a:avLst/>
                </a:prstGeom>
                <a:solidFill>
                  <a:srgbClr val="B0110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cxnSp>
              <p:nvCxnSpPr>
                <p:cNvPr id="21" name="直接连接符 20"/>
                <p:cNvCxnSpPr/>
                <p:nvPr/>
              </p:nvCxnSpPr>
              <p:spPr>
                <a:xfrm>
                  <a:off x="4412276" y="4439254"/>
                  <a:ext cx="10078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iŝļîḓe"/>
                <p:cNvSpPr txBox="1"/>
                <p:nvPr/>
              </p:nvSpPr>
              <p:spPr>
                <a:xfrm>
                  <a:off x="4412273" y="3691065"/>
                  <a:ext cx="1007856" cy="666948"/>
                </a:xfrm>
                <a:prstGeom prst="rect">
                  <a:avLst/>
                </a:prstGeom>
                <a:noFill/>
              </p:spPr>
              <p:txBody>
                <a:bodyPr wrap="none" lIns="0" tIns="0" rIns="0" bIns="0" anchor="ctr">
                  <a:normAutofit fontScale="70000" lnSpcReduction="20000"/>
                </a:bodyPr>
                <a:lstStyle/>
                <a:p>
                  <a:pPr algn="ctr"/>
                  <a:r>
                    <a:rPr lang="en-US" altLang="zh-CN" sz="4800">
                      <a:solidFill>
                        <a:schemeClr val="bg1"/>
                      </a:solidFill>
                      <a:ea typeface="微软雅黑" panose="020b0503020204020204" pitchFamily="34" charset="-122"/>
                    </a:rPr>
                    <a:t>80%</a:t>
                  </a:r>
                  <a:endParaRPr lang="en-US" altLang="zh-CN" sz="4800">
                    <a:solidFill>
                      <a:schemeClr val="bg1"/>
                    </a:solidFill>
                    <a:ea typeface="微软雅黑" panose="020b0503020204020204" pitchFamily="34" charset="-122"/>
                  </a:endParaRPr>
                </a:p>
              </p:txBody>
            </p:sp>
            <p:sp>
              <p:nvSpPr>
                <p:cNvPr id="23" name="išḻíḓê"/>
                <p:cNvSpPr/>
                <p:nvPr/>
              </p:nvSpPr>
              <p:spPr bwMode="auto">
                <a:xfrm>
                  <a:off x="4556161" y="4881500"/>
                  <a:ext cx="720080" cy="618206"/>
                </a:xfrm>
                <a:custGeom>
                  <a:gdLst>
                    <a:gd name="connsiteX0" fmla="*/ 87746 w 334301"/>
                    <a:gd name="connsiteY0" fmla="*/ 204456 h 287006"/>
                    <a:gd name="connsiteX1" fmla="*/ 68263 w 334301"/>
                    <a:gd name="connsiteY1" fmla="*/ 222977 h 287006"/>
                    <a:gd name="connsiteX2" fmla="*/ 70861 w 334301"/>
                    <a:gd name="connsiteY2" fmla="*/ 263988 h 287006"/>
                    <a:gd name="connsiteX3" fmla="*/ 112425 w 334301"/>
                    <a:gd name="connsiteY3" fmla="*/ 275894 h 287006"/>
                    <a:gd name="connsiteX4" fmla="*/ 117620 w 334301"/>
                    <a:gd name="connsiteY4" fmla="*/ 275894 h 287006"/>
                    <a:gd name="connsiteX5" fmla="*/ 139701 w 334301"/>
                    <a:gd name="connsiteY5" fmla="*/ 237529 h 287006"/>
                    <a:gd name="connsiteX6" fmla="*/ 130609 w 334301"/>
                    <a:gd name="connsiteY6" fmla="*/ 213716 h 287006"/>
                    <a:gd name="connsiteX7" fmla="*/ 87746 w 334301"/>
                    <a:gd name="connsiteY7" fmla="*/ 204456 h 287006"/>
                    <a:gd name="connsiteX8" fmla="*/ 195878 w 334301"/>
                    <a:gd name="connsiteY8" fmla="*/ 166356 h 287006"/>
                    <a:gd name="connsiteX9" fmla="*/ 163923 w 334301"/>
                    <a:gd name="connsiteY9" fmla="*/ 170297 h 287006"/>
                    <a:gd name="connsiteX10" fmla="*/ 141288 w 334301"/>
                    <a:gd name="connsiteY10" fmla="*/ 208397 h 287006"/>
                    <a:gd name="connsiteX11" fmla="*/ 150608 w 334301"/>
                    <a:gd name="connsiteY11" fmla="*/ 230732 h 287006"/>
                    <a:gd name="connsiteX12" fmla="*/ 197209 w 334301"/>
                    <a:gd name="connsiteY12" fmla="*/ 242556 h 287006"/>
                    <a:gd name="connsiteX13" fmla="*/ 223838 w 334301"/>
                    <a:gd name="connsiteY13" fmla="*/ 199201 h 287006"/>
                    <a:gd name="connsiteX14" fmla="*/ 195878 w 334301"/>
                    <a:gd name="connsiteY14" fmla="*/ 166356 h 287006"/>
                    <a:gd name="connsiteX15" fmla="*/ 50770 w 334301"/>
                    <a:gd name="connsiteY15" fmla="*/ 142544 h 287006"/>
                    <a:gd name="connsiteX16" fmla="*/ 14013 w 334301"/>
                    <a:gd name="connsiteY16" fmla="*/ 158130 h 287006"/>
                    <a:gd name="connsiteX17" fmla="*/ 12700 w 334301"/>
                    <a:gd name="connsiteY17" fmla="*/ 172418 h 287006"/>
                    <a:gd name="connsiteX18" fmla="*/ 12700 w 334301"/>
                    <a:gd name="connsiteY18" fmla="*/ 176315 h 287006"/>
                    <a:gd name="connsiteX19" fmla="*/ 19264 w 334301"/>
                    <a:gd name="connsiteY19" fmla="*/ 203591 h 287006"/>
                    <a:gd name="connsiteX20" fmla="*/ 59959 w 334301"/>
                    <a:gd name="connsiteY20" fmla="*/ 213982 h 287006"/>
                    <a:gd name="connsiteX21" fmla="*/ 80963 w 334301"/>
                    <a:gd name="connsiteY21" fmla="*/ 195798 h 287006"/>
                    <a:gd name="connsiteX22" fmla="*/ 75712 w 334301"/>
                    <a:gd name="connsiteY22" fmla="*/ 154234 h 287006"/>
                    <a:gd name="connsiteX23" fmla="*/ 50770 w 334301"/>
                    <a:gd name="connsiteY23" fmla="*/ 142544 h 287006"/>
                    <a:gd name="connsiteX24" fmla="*/ 179091 w 334301"/>
                    <a:gd name="connsiteY24" fmla="*/ 80631 h 287006"/>
                    <a:gd name="connsiteX25" fmla="*/ 135707 w 334301"/>
                    <a:gd name="connsiteY25" fmla="*/ 98782 h 287006"/>
                    <a:gd name="connsiteX26" fmla="*/ 131763 w 334301"/>
                    <a:gd name="connsiteY26" fmla="*/ 126007 h 287006"/>
                    <a:gd name="connsiteX27" fmla="*/ 160685 w 334301"/>
                    <a:gd name="connsiteY27" fmla="*/ 158419 h 287006"/>
                    <a:gd name="connsiteX28" fmla="*/ 193552 w 334301"/>
                    <a:gd name="connsiteY28" fmla="*/ 155826 h 287006"/>
                    <a:gd name="connsiteX29" fmla="*/ 215901 w 334301"/>
                    <a:gd name="connsiteY29" fmla="*/ 119525 h 287006"/>
                    <a:gd name="connsiteX30" fmla="*/ 196181 w 334301"/>
                    <a:gd name="connsiteY30" fmla="*/ 93596 h 287006"/>
                    <a:gd name="connsiteX31" fmla="*/ 190923 w 334301"/>
                    <a:gd name="connsiteY31" fmla="*/ 88410 h 287006"/>
                    <a:gd name="connsiteX32" fmla="*/ 180405 w 334301"/>
                    <a:gd name="connsiteY32" fmla="*/ 80631 h 287006"/>
                    <a:gd name="connsiteX33" fmla="*/ 179091 w 334301"/>
                    <a:gd name="connsiteY33" fmla="*/ 80631 h 287006"/>
                    <a:gd name="connsiteX34" fmla="*/ 97849 w 334301"/>
                    <a:gd name="connsiteY34" fmla="*/ 63169 h 287006"/>
                    <a:gd name="connsiteX35" fmla="*/ 64078 w 334301"/>
                    <a:gd name="connsiteY35" fmla="*/ 77483 h 287006"/>
                    <a:gd name="connsiteX36" fmla="*/ 52388 w 334301"/>
                    <a:gd name="connsiteY36" fmla="*/ 85290 h 287006"/>
                    <a:gd name="connsiteX37" fmla="*/ 56285 w 334301"/>
                    <a:gd name="connsiteY37" fmla="*/ 130833 h 287006"/>
                    <a:gd name="connsiteX38" fmla="*/ 80963 w 334301"/>
                    <a:gd name="connsiteY38" fmla="*/ 142544 h 287006"/>
                    <a:gd name="connsiteX39" fmla="*/ 119929 w 334301"/>
                    <a:gd name="connsiteY39" fmla="*/ 124327 h 287006"/>
                    <a:gd name="connsiteX40" fmla="*/ 123826 w 334301"/>
                    <a:gd name="connsiteY40" fmla="*/ 94399 h 287006"/>
                    <a:gd name="connsiteX41" fmla="*/ 97849 w 334301"/>
                    <a:gd name="connsiteY41" fmla="*/ 63169 h 287006"/>
                    <a:gd name="connsiteX42" fmla="*/ 111082 w 334301"/>
                    <a:gd name="connsiteY42" fmla="*/ 50032 h 287006"/>
                    <a:gd name="connsiteX43" fmla="*/ 121843 w 334301"/>
                    <a:gd name="connsiteY43" fmla="*/ 50197 h 287006"/>
                    <a:gd name="connsiteX44" fmla="*/ 128465 w 334301"/>
                    <a:gd name="connsiteY44" fmla="*/ 50197 h 287006"/>
                    <a:gd name="connsiteX45" fmla="*/ 136411 w 334301"/>
                    <a:gd name="connsiteY45" fmla="*/ 51512 h 287006"/>
                    <a:gd name="connsiteX46" fmla="*/ 169521 w 334301"/>
                    <a:gd name="connsiteY46" fmla="*/ 60721 h 287006"/>
                    <a:gd name="connsiteX47" fmla="*/ 181440 w 334301"/>
                    <a:gd name="connsiteY47" fmla="*/ 65984 h 287006"/>
                    <a:gd name="connsiteX48" fmla="*/ 198657 w 334301"/>
                    <a:gd name="connsiteY48" fmla="*/ 79140 h 287006"/>
                    <a:gd name="connsiteX49" fmla="*/ 205279 w 334301"/>
                    <a:gd name="connsiteY49" fmla="*/ 84402 h 287006"/>
                    <a:gd name="connsiteX50" fmla="*/ 227794 w 334301"/>
                    <a:gd name="connsiteY50" fmla="*/ 118608 h 287006"/>
                    <a:gd name="connsiteX51" fmla="*/ 239713 w 334301"/>
                    <a:gd name="connsiteY51" fmla="*/ 158076 h 287006"/>
                    <a:gd name="connsiteX52" fmla="*/ 239713 w 334301"/>
                    <a:gd name="connsiteY52" fmla="*/ 160708 h 287006"/>
                    <a:gd name="connsiteX53" fmla="*/ 238389 w 334301"/>
                    <a:gd name="connsiteY53" fmla="*/ 188335 h 287006"/>
                    <a:gd name="connsiteX54" fmla="*/ 235740 w 334301"/>
                    <a:gd name="connsiteY54" fmla="*/ 201492 h 287006"/>
                    <a:gd name="connsiteX55" fmla="*/ 234416 w 334301"/>
                    <a:gd name="connsiteY55" fmla="*/ 201492 h 287006"/>
                    <a:gd name="connsiteX56" fmla="*/ 234416 w 334301"/>
                    <a:gd name="connsiteY56" fmla="*/ 200176 h 287006"/>
                    <a:gd name="connsiteX57" fmla="*/ 203955 w 334301"/>
                    <a:gd name="connsiteY57" fmla="*/ 252800 h 287006"/>
                    <a:gd name="connsiteX58" fmla="*/ 201306 w 334301"/>
                    <a:gd name="connsiteY58" fmla="*/ 255431 h 287006"/>
                    <a:gd name="connsiteX59" fmla="*/ 201306 w 334301"/>
                    <a:gd name="connsiteY59" fmla="*/ 256747 h 287006"/>
                    <a:gd name="connsiteX60" fmla="*/ 169521 w 334301"/>
                    <a:gd name="connsiteY60" fmla="*/ 277797 h 287006"/>
                    <a:gd name="connsiteX61" fmla="*/ 168196 w 334301"/>
                    <a:gd name="connsiteY61" fmla="*/ 277797 h 287006"/>
                    <a:gd name="connsiteX62" fmla="*/ 162899 w 334301"/>
                    <a:gd name="connsiteY62" fmla="*/ 280428 h 287006"/>
                    <a:gd name="connsiteX63" fmla="*/ 124492 w 334301"/>
                    <a:gd name="connsiteY63" fmla="*/ 287006 h 287006"/>
                    <a:gd name="connsiteX64" fmla="*/ 119194 w 334301"/>
                    <a:gd name="connsiteY64" fmla="*/ 287006 h 287006"/>
                    <a:gd name="connsiteX65" fmla="*/ 111248 w 334301"/>
                    <a:gd name="connsiteY65" fmla="*/ 287006 h 287006"/>
                    <a:gd name="connsiteX66" fmla="*/ 62246 w 334301"/>
                    <a:gd name="connsiteY66" fmla="*/ 272534 h 287006"/>
                    <a:gd name="connsiteX67" fmla="*/ 60922 w 334301"/>
                    <a:gd name="connsiteY67" fmla="*/ 272534 h 287006"/>
                    <a:gd name="connsiteX68" fmla="*/ 35758 w 334301"/>
                    <a:gd name="connsiteY68" fmla="*/ 252800 h 287006"/>
                    <a:gd name="connsiteX69" fmla="*/ 31785 w 334301"/>
                    <a:gd name="connsiteY69" fmla="*/ 248853 h 287006"/>
                    <a:gd name="connsiteX70" fmla="*/ 30461 w 334301"/>
                    <a:gd name="connsiteY70" fmla="*/ 247538 h 287006"/>
                    <a:gd name="connsiteX71" fmla="*/ 11919 w 334301"/>
                    <a:gd name="connsiteY71" fmla="*/ 219910 h 287006"/>
                    <a:gd name="connsiteX72" fmla="*/ 7946 w 334301"/>
                    <a:gd name="connsiteY72" fmla="*/ 212016 h 287006"/>
                    <a:gd name="connsiteX73" fmla="*/ 0 w 334301"/>
                    <a:gd name="connsiteY73" fmla="*/ 177811 h 287006"/>
                    <a:gd name="connsiteX74" fmla="*/ 0 w 334301"/>
                    <a:gd name="connsiteY74" fmla="*/ 173864 h 287006"/>
                    <a:gd name="connsiteX75" fmla="*/ 0 w 334301"/>
                    <a:gd name="connsiteY75" fmla="*/ 152814 h 287006"/>
                    <a:gd name="connsiteX76" fmla="*/ 11919 w 334301"/>
                    <a:gd name="connsiteY76" fmla="*/ 117293 h 287006"/>
                    <a:gd name="connsiteX77" fmla="*/ 34434 w 334301"/>
                    <a:gd name="connsiteY77" fmla="*/ 87034 h 287006"/>
                    <a:gd name="connsiteX78" fmla="*/ 35758 w 334301"/>
                    <a:gd name="connsiteY78" fmla="*/ 84402 h 287006"/>
                    <a:gd name="connsiteX79" fmla="*/ 39731 w 334301"/>
                    <a:gd name="connsiteY79" fmla="*/ 81771 h 287006"/>
                    <a:gd name="connsiteX80" fmla="*/ 39731 w 334301"/>
                    <a:gd name="connsiteY80" fmla="*/ 80456 h 287006"/>
                    <a:gd name="connsiteX81" fmla="*/ 39731 w 334301"/>
                    <a:gd name="connsiteY81" fmla="*/ 79140 h 287006"/>
                    <a:gd name="connsiteX82" fmla="*/ 56948 w 334301"/>
                    <a:gd name="connsiteY82" fmla="*/ 67300 h 287006"/>
                    <a:gd name="connsiteX83" fmla="*/ 99329 w 334301"/>
                    <a:gd name="connsiteY83" fmla="*/ 52828 h 287006"/>
                    <a:gd name="connsiteX84" fmla="*/ 111082 w 334301"/>
                    <a:gd name="connsiteY84" fmla="*/ 50032 h 287006"/>
                    <a:gd name="connsiteX85" fmla="*/ 241761 w 334301"/>
                    <a:gd name="connsiteY85" fmla="*/ 29217 h 287006"/>
                    <a:gd name="connsiteX86" fmla="*/ 251082 w 334301"/>
                    <a:gd name="connsiteY86" fmla="*/ 29217 h 287006"/>
                    <a:gd name="connsiteX87" fmla="*/ 251082 w 334301"/>
                    <a:gd name="connsiteY87" fmla="*/ 36898 h 287006"/>
                    <a:gd name="connsiteX88" fmla="*/ 220458 w 334301"/>
                    <a:gd name="connsiteY88" fmla="*/ 65064 h 287006"/>
                    <a:gd name="connsiteX89" fmla="*/ 216464 w 334301"/>
                    <a:gd name="connsiteY89" fmla="*/ 66344 h 287006"/>
                    <a:gd name="connsiteX90" fmla="*/ 212469 w 334301"/>
                    <a:gd name="connsiteY90" fmla="*/ 65064 h 287006"/>
                    <a:gd name="connsiteX91" fmla="*/ 212469 w 334301"/>
                    <a:gd name="connsiteY91" fmla="*/ 57382 h 287006"/>
                    <a:gd name="connsiteX92" fmla="*/ 241761 w 334301"/>
                    <a:gd name="connsiteY92" fmla="*/ 29217 h 287006"/>
                    <a:gd name="connsiteX93" fmla="*/ 324380 w 334301"/>
                    <a:gd name="connsiteY93" fmla="*/ 3902 h 287006"/>
                    <a:gd name="connsiteX94" fmla="*/ 332317 w 334301"/>
                    <a:gd name="connsiteY94" fmla="*/ 3902 h 287006"/>
                    <a:gd name="connsiteX95" fmla="*/ 332317 w 334301"/>
                    <a:gd name="connsiteY95" fmla="*/ 11839 h 287006"/>
                    <a:gd name="connsiteX96" fmla="*/ 248973 w 334301"/>
                    <a:gd name="connsiteY96" fmla="*/ 95183 h 287006"/>
                    <a:gd name="connsiteX97" fmla="*/ 245005 w 334301"/>
                    <a:gd name="connsiteY97" fmla="*/ 96506 h 287006"/>
                    <a:gd name="connsiteX98" fmla="*/ 241036 w 334301"/>
                    <a:gd name="connsiteY98" fmla="*/ 95183 h 287006"/>
                    <a:gd name="connsiteX99" fmla="*/ 241036 w 334301"/>
                    <a:gd name="connsiteY99" fmla="*/ 87246 h 287006"/>
                    <a:gd name="connsiteX100" fmla="*/ 324380 w 334301"/>
                    <a:gd name="connsiteY100" fmla="*/ 3902 h 287006"/>
                    <a:gd name="connsiteX101" fmla="*/ 210080 w 334301"/>
                    <a:gd name="connsiteY101" fmla="*/ 2297 h 287006"/>
                    <a:gd name="connsiteX102" fmla="*/ 218017 w 334301"/>
                    <a:gd name="connsiteY102" fmla="*/ 2297 h 287006"/>
                    <a:gd name="connsiteX103" fmla="*/ 218017 w 334301"/>
                    <a:gd name="connsiteY103" fmla="*/ 10179 h 287006"/>
                    <a:gd name="connsiteX104" fmla="*/ 191558 w 334301"/>
                    <a:gd name="connsiteY104" fmla="*/ 36455 h 287006"/>
                    <a:gd name="connsiteX105" fmla="*/ 187590 w 334301"/>
                    <a:gd name="connsiteY105" fmla="*/ 37769 h 287006"/>
                    <a:gd name="connsiteX106" fmla="*/ 183621 w 334301"/>
                    <a:gd name="connsiteY106" fmla="*/ 36455 h 287006"/>
                    <a:gd name="connsiteX107" fmla="*/ 183621 w 334301"/>
                    <a:gd name="connsiteY107" fmla="*/ 28572 h 287006"/>
                    <a:gd name="connsiteX108" fmla="*/ 210080 w 334301"/>
                    <a:gd name="connsiteY108" fmla="*/ 2297 h 287006"/>
                    <a:gd name="connsiteX109" fmla="*/ 269040 w 334301"/>
                    <a:gd name="connsiteY109" fmla="*/ 992 h 287006"/>
                    <a:gd name="connsiteX110" fmla="*/ 276560 w 334301"/>
                    <a:gd name="connsiteY110" fmla="*/ 992 h 287006"/>
                    <a:gd name="connsiteX111" fmla="*/ 276560 w 334301"/>
                    <a:gd name="connsiteY111" fmla="*/ 10253 h 287006"/>
                    <a:gd name="connsiteX112" fmla="*/ 264027 w 334301"/>
                    <a:gd name="connsiteY112" fmla="*/ 22159 h 287006"/>
                    <a:gd name="connsiteX113" fmla="*/ 260267 w 334301"/>
                    <a:gd name="connsiteY113" fmla="*/ 23482 h 287006"/>
                    <a:gd name="connsiteX114" fmla="*/ 256507 w 334301"/>
                    <a:gd name="connsiteY114" fmla="*/ 22159 h 287006"/>
                    <a:gd name="connsiteX115" fmla="*/ 256507 w 334301"/>
                    <a:gd name="connsiteY115" fmla="*/ 14221 h 287006"/>
                    <a:gd name="connsiteX116" fmla="*/ 269040 w 334301"/>
                    <a:gd name="connsiteY116" fmla="*/ 992 h 28700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334301" h="287006">
                      <a:moveTo>
                        <a:pt x="87746" y="204456"/>
                      </a:moveTo>
                      <a:cubicBezTo>
                        <a:pt x="87746" y="204456"/>
                        <a:pt x="87746" y="204456"/>
                        <a:pt x="68263" y="222977"/>
                      </a:cubicBezTo>
                      <a:cubicBezTo>
                        <a:pt x="68263" y="222977"/>
                        <a:pt x="68263" y="222977"/>
                        <a:pt x="70861" y="263988"/>
                      </a:cubicBezTo>
                      <a:cubicBezTo>
                        <a:pt x="83849" y="270602"/>
                        <a:pt x="96838" y="274571"/>
                        <a:pt x="112425" y="275894"/>
                      </a:cubicBezTo>
                      <a:cubicBezTo>
                        <a:pt x="113724" y="275894"/>
                        <a:pt x="115022" y="275894"/>
                        <a:pt x="117620" y="275894"/>
                      </a:cubicBezTo>
                      <a:cubicBezTo>
                        <a:pt x="117620" y="275894"/>
                        <a:pt x="117620" y="275894"/>
                        <a:pt x="139701" y="237529"/>
                      </a:cubicBezTo>
                      <a:cubicBezTo>
                        <a:pt x="139701" y="237529"/>
                        <a:pt x="139701" y="237529"/>
                        <a:pt x="130609" y="213716"/>
                      </a:cubicBezTo>
                      <a:cubicBezTo>
                        <a:pt x="130609" y="213716"/>
                        <a:pt x="130609" y="213716"/>
                        <a:pt x="87746" y="204456"/>
                      </a:cubicBezTo>
                      <a:close/>
                      <a:moveTo>
                        <a:pt x="195878" y="166356"/>
                      </a:moveTo>
                      <a:cubicBezTo>
                        <a:pt x="195878" y="166356"/>
                        <a:pt x="195878" y="166356"/>
                        <a:pt x="163923" y="170297"/>
                      </a:cubicBezTo>
                      <a:cubicBezTo>
                        <a:pt x="163923" y="170297"/>
                        <a:pt x="163923" y="170297"/>
                        <a:pt x="141288" y="208397"/>
                      </a:cubicBezTo>
                      <a:cubicBezTo>
                        <a:pt x="141288" y="208397"/>
                        <a:pt x="141288" y="208397"/>
                        <a:pt x="150608" y="230732"/>
                      </a:cubicBezTo>
                      <a:cubicBezTo>
                        <a:pt x="150608" y="230732"/>
                        <a:pt x="150608" y="230732"/>
                        <a:pt x="197209" y="242556"/>
                      </a:cubicBezTo>
                      <a:cubicBezTo>
                        <a:pt x="209192" y="230732"/>
                        <a:pt x="218512" y="214966"/>
                        <a:pt x="223838" y="199201"/>
                      </a:cubicBezTo>
                      <a:cubicBezTo>
                        <a:pt x="223838" y="199201"/>
                        <a:pt x="223838" y="199201"/>
                        <a:pt x="195878" y="166356"/>
                      </a:cubicBezTo>
                      <a:close/>
                      <a:moveTo>
                        <a:pt x="50770" y="142544"/>
                      </a:moveTo>
                      <a:cubicBezTo>
                        <a:pt x="50770" y="142544"/>
                        <a:pt x="50770" y="142544"/>
                        <a:pt x="14013" y="158130"/>
                      </a:cubicBezTo>
                      <a:cubicBezTo>
                        <a:pt x="12700" y="162027"/>
                        <a:pt x="12700" y="167223"/>
                        <a:pt x="12700" y="172418"/>
                      </a:cubicBezTo>
                      <a:cubicBezTo>
                        <a:pt x="12700" y="172418"/>
                        <a:pt x="12700" y="172418"/>
                        <a:pt x="12700" y="176315"/>
                      </a:cubicBezTo>
                      <a:cubicBezTo>
                        <a:pt x="14013" y="185407"/>
                        <a:pt x="15325" y="195798"/>
                        <a:pt x="19264" y="203591"/>
                      </a:cubicBezTo>
                      <a:cubicBezTo>
                        <a:pt x="19264" y="203591"/>
                        <a:pt x="19264" y="203591"/>
                        <a:pt x="59959" y="213982"/>
                      </a:cubicBezTo>
                      <a:lnTo>
                        <a:pt x="80963" y="195798"/>
                      </a:lnTo>
                      <a:cubicBezTo>
                        <a:pt x="80963" y="195798"/>
                        <a:pt x="80963" y="195798"/>
                        <a:pt x="75712" y="154234"/>
                      </a:cubicBezTo>
                      <a:cubicBezTo>
                        <a:pt x="75712" y="154234"/>
                        <a:pt x="75712" y="154234"/>
                        <a:pt x="50770" y="142544"/>
                      </a:cubicBezTo>
                      <a:close/>
                      <a:moveTo>
                        <a:pt x="179091" y="80631"/>
                      </a:moveTo>
                      <a:cubicBezTo>
                        <a:pt x="179091" y="80631"/>
                        <a:pt x="179091" y="80631"/>
                        <a:pt x="135707" y="98782"/>
                      </a:cubicBezTo>
                      <a:cubicBezTo>
                        <a:pt x="135707" y="98782"/>
                        <a:pt x="135707" y="98782"/>
                        <a:pt x="131763" y="126007"/>
                      </a:cubicBezTo>
                      <a:cubicBezTo>
                        <a:pt x="131763" y="126007"/>
                        <a:pt x="131763" y="126007"/>
                        <a:pt x="160685" y="158419"/>
                      </a:cubicBezTo>
                      <a:cubicBezTo>
                        <a:pt x="160685" y="158419"/>
                        <a:pt x="160685" y="158419"/>
                        <a:pt x="193552" y="155826"/>
                      </a:cubicBezTo>
                      <a:cubicBezTo>
                        <a:pt x="193552" y="155826"/>
                        <a:pt x="193552" y="155826"/>
                        <a:pt x="215901" y="119525"/>
                      </a:cubicBezTo>
                      <a:cubicBezTo>
                        <a:pt x="210642" y="110450"/>
                        <a:pt x="204069" y="101374"/>
                        <a:pt x="196181" y="93596"/>
                      </a:cubicBezTo>
                      <a:cubicBezTo>
                        <a:pt x="193552" y="91003"/>
                        <a:pt x="192237" y="89706"/>
                        <a:pt x="190923" y="88410"/>
                      </a:cubicBezTo>
                      <a:cubicBezTo>
                        <a:pt x="186979" y="85817"/>
                        <a:pt x="183035" y="83224"/>
                        <a:pt x="180405" y="80631"/>
                      </a:cubicBezTo>
                      <a:cubicBezTo>
                        <a:pt x="180405" y="80631"/>
                        <a:pt x="179091" y="80631"/>
                        <a:pt x="179091" y="80631"/>
                      </a:cubicBezTo>
                      <a:close/>
                      <a:moveTo>
                        <a:pt x="97849" y="63169"/>
                      </a:moveTo>
                      <a:cubicBezTo>
                        <a:pt x="86159" y="65771"/>
                        <a:pt x="74469" y="70976"/>
                        <a:pt x="64078" y="77483"/>
                      </a:cubicBezTo>
                      <a:cubicBezTo>
                        <a:pt x="60181" y="80085"/>
                        <a:pt x="56285" y="82687"/>
                        <a:pt x="52388" y="85290"/>
                      </a:cubicBezTo>
                      <a:cubicBezTo>
                        <a:pt x="52388" y="85290"/>
                        <a:pt x="52388" y="85290"/>
                        <a:pt x="56285" y="130833"/>
                      </a:cubicBezTo>
                      <a:cubicBezTo>
                        <a:pt x="56285" y="130833"/>
                        <a:pt x="56285" y="130833"/>
                        <a:pt x="80963" y="142544"/>
                      </a:cubicBezTo>
                      <a:cubicBezTo>
                        <a:pt x="80963" y="142544"/>
                        <a:pt x="80963" y="142544"/>
                        <a:pt x="119929" y="124327"/>
                      </a:cubicBezTo>
                      <a:cubicBezTo>
                        <a:pt x="119929" y="124327"/>
                        <a:pt x="119929" y="124327"/>
                        <a:pt x="123826" y="94399"/>
                      </a:cubicBezTo>
                      <a:cubicBezTo>
                        <a:pt x="123826" y="94399"/>
                        <a:pt x="123826" y="94399"/>
                        <a:pt x="97849" y="63169"/>
                      </a:cubicBezTo>
                      <a:close/>
                      <a:moveTo>
                        <a:pt x="111082" y="50032"/>
                      </a:moveTo>
                      <a:cubicBezTo>
                        <a:pt x="114890" y="49868"/>
                        <a:pt x="118532" y="50197"/>
                        <a:pt x="121843" y="50197"/>
                      </a:cubicBezTo>
                      <a:cubicBezTo>
                        <a:pt x="124492" y="50197"/>
                        <a:pt x="127141" y="50197"/>
                        <a:pt x="128465" y="50197"/>
                      </a:cubicBezTo>
                      <a:cubicBezTo>
                        <a:pt x="131114" y="50197"/>
                        <a:pt x="133762" y="51512"/>
                        <a:pt x="136411" y="51512"/>
                      </a:cubicBezTo>
                      <a:cubicBezTo>
                        <a:pt x="148331" y="52828"/>
                        <a:pt x="160250" y="55459"/>
                        <a:pt x="169521" y="60721"/>
                      </a:cubicBezTo>
                      <a:cubicBezTo>
                        <a:pt x="173494" y="62037"/>
                        <a:pt x="177467" y="64668"/>
                        <a:pt x="181440" y="65984"/>
                      </a:cubicBezTo>
                      <a:cubicBezTo>
                        <a:pt x="188062" y="69931"/>
                        <a:pt x="193360" y="75193"/>
                        <a:pt x="198657" y="79140"/>
                      </a:cubicBezTo>
                      <a:cubicBezTo>
                        <a:pt x="201306" y="81771"/>
                        <a:pt x="202630" y="83087"/>
                        <a:pt x="205279" y="84402"/>
                      </a:cubicBezTo>
                      <a:cubicBezTo>
                        <a:pt x="214550" y="94927"/>
                        <a:pt x="222496" y="105452"/>
                        <a:pt x="227794" y="118608"/>
                      </a:cubicBezTo>
                      <a:cubicBezTo>
                        <a:pt x="234416" y="130449"/>
                        <a:pt x="238389" y="143605"/>
                        <a:pt x="239713" y="158076"/>
                      </a:cubicBezTo>
                      <a:cubicBezTo>
                        <a:pt x="239713" y="158076"/>
                        <a:pt x="239713" y="159392"/>
                        <a:pt x="239713" y="160708"/>
                      </a:cubicBezTo>
                      <a:cubicBezTo>
                        <a:pt x="239713" y="169917"/>
                        <a:pt x="239713" y="179126"/>
                        <a:pt x="238389" y="188335"/>
                      </a:cubicBezTo>
                      <a:cubicBezTo>
                        <a:pt x="237064" y="192282"/>
                        <a:pt x="235740" y="197545"/>
                        <a:pt x="235740" y="201492"/>
                      </a:cubicBezTo>
                      <a:cubicBezTo>
                        <a:pt x="235740" y="201492"/>
                        <a:pt x="235740" y="201492"/>
                        <a:pt x="234416" y="201492"/>
                      </a:cubicBezTo>
                      <a:cubicBezTo>
                        <a:pt x="234416" y="201492"/>
                        <a:pt x="234416" y="201492"/>
                        <a:pt x="234416" y="200176"/>
                      </a:cubicBezTo>
                      <a:cubicBezTo>
                        <a:pt x="230442" y="219910"/>
                        <a:pt x="218523" y="238329"/>
                        <a:pt x="203955" y="252800"/>
                      </a:cubicBezTo>
                      <a:cubicBezTo>
                        <a:pt x="203955" y="254116"/>
                        <a:pt x="202630" y="255431"/>
                        <a:pt x="201306" y="255431"/>
                      </a:cubicBezTo>
                      <a:cubicBezTo>
                        <a:pt x="201306" y="256747"/>
                        <a:pt x="201306" y="256747"/>
                        <a:pt x="201306" y="256747"/>
                      </a:cubicBezTo>
                      <a:cubicBezTo>
                        <a:pt x="192035" y="264641"/>
                        <a:pt x="180116" y="272534"/>
                        <a:pt x="169521" y="277797"/>
                      </a:cubicBezTo>
                      <a:cubicBezTo>
                        <a:pt x="169521" y="277797"/>
                        <a:pt x="168196" y="277797"/>
                        <a:pt x="168196" y="277797"/>
                      </a:cubicBezTo>
                      <a:cubicBezTo>
                        <a:pt x="166872" y="277797"/>
                        <a:pt x="164223" y="279112"/>
                        <a:pt x="162899" y="280428"/>
                      </a:cubicBezTo>
                      <a:cubicBezTo>
                        <a:pt x="150979" y="284375"/>
                        <a:pt x="137736" y="287006"/>
                        <a:pt x="124492" y="287006"/>
                      </a:cubicBezTo>
                      <a:cubicBezTo>
                        <a:pt x="123167" y="287006"/>
                        <a:pt x="121843" y="287006"/>
                        <a:pt x="119194" y="287006"/>
                      </a:cubicBezTo>
                      <a:cubicBezTo>
                        <a:pt x="116546" y="287006"/>
                        <a:pt x="113897" y="287006"/>
                        <a:pt x="111248" y="287006"/>
                      </a:cubicBezTo>
                      <a:cubicBezTo>
                        <a:pt x="94031" y="285690"/>
                        <a:pt x="76814" y="280428"/>
                        <a:pt x="62246" y="272534"/>
                      </a:cubicBezTo>
                      <a:cubicBezTo>
                        <a:pt x="60922" y="272534"/>
                        <a:pt x="60922" y="272534"/>
                        <a:pt x="60922" y="272534"/>
                      </a:cubicBezTo>
                      <a:cubicBezTo>
                        <a:pt x="51651" y="267272"/>
                        <a:pt x="42380" y="260694"/>
                        <a:pt x="35758" y="252800"/>
                      </a:cubicBezTo>
                      <a:cubicBezTo>
                        <a:pt x="34434" y="251485"/>
                        <a:pt x="33109" y="250169"/>
                        <a:pt x="31785" y="248853"/>
                      </a:cubicBezTo>
                      <a:cubicBezTo>
                        <a:pt x="30461" y="247538"/>
                        <a:pt x="30461" y="247538"/>
                        <a:pt x="30461" y="247538"/>
                      </a:cubicBezTo>
                      <a:cubicBezTo>
                        <a:pt x="22514" y="238329"/>
                        <a:pt x="17217" y="229119"/>
                        <a:pt x="11919" y="219910"/>
                      </a:cubicBezTo>
                      <a:cubicBezTo>
                        <a:pt x="10595" y="217279"/>
                        <a:pt x="9271" y="214648"/>
                        <a:pt x="7946" y="212016"/>
                      </a:cubicBezTo>
                      <a:cubicBezTo>
                        <a:pt x="3973" y="200176"/>
                        <a:pt x="1324" y="189651"/>
                        <a:pt x="0" y="177811"/>
                      </a:cubicBezTo>
                      <a:cubicBezTo>
                        <a:pt x="0" y="177811"/>
                        <a:pt x="0" y="177811"/>
                        <a:pt x="0" y="173864"/>
                      </a:cubicBezTo>
                      <a:cubicBezTo>
                        <a:pt x="0" y="165970"/>
                        <a:pt x="0" y="159392"/>
                        <a:pt x="0" y="152814"/>
                      </a:cubicBezTo>
                      <a:cubicBezTo>
                        <a:pt x="3973" y="140974"/>
                        <a:pt x="6622" y="129133"/>
                        <a:pt x="11919" y="117293"/>
                      </a:cubicBezTo>
                      <a:cubicBezTo>
                        <a:pt x="17217" y="106768"/>
                        <a:pt x="25163" y="96243"/>
                        <a:pt x="34434" y="87034"/>
                      </a:cubicBezTo>
                      <a:cubicBezTo>
                        <a:pt x="34434" y="85718"/>
                        <a:pt x="35758" y="85718"/>
                        <a:pt x="35758" y="84402"/>
                      </a:cubicBezTo>
                      <a:cubicBezTo>
                        <a:pt x="37083" y="83087"/>
                        <a:pt x="38407" y="81771"/>
                        <a:pt x="39731" y="81771"/>
                      </a:cubicBezTo>
                      <a:cubicBezTo>
                        <a:pt x="39731" y="81771"/>
                        <a:pt x="39731" y="80456"/>
                        <a:pt x="39731" y="80456"/>
                      </a:cubicBezTo>
                      <a:cubicBezTo>
                        <a:pt x="39731" y="80456"/>
                        <a:pt x="39731" y="80456"/>
                        <a:pt x="39731" y="79140"/>
                      </a:cubicBezTo>
                      <a:cubicBezTo>
                        <a:pt x="45029" y="75193"/>
                        <a:pt x="50326" y="71246"/>
                        <a:pt x="56948" y="67300"/>
                      </a:cubicBezTo>
                      <a:cubicBezTo>
                        <a:pt x="70192" y="59406"/>
                        <a:pt x="84760" y="52828"/>
                        <a:pt x="99329" y="52828"/>
                      </a:cubicBezTo>
                      <a:cubicBezTo>
                        <a:pt x="103302" y="50854"/>
                        <a:pt x="107275" y="50197"/>
                        <a:pt x="111082" y="50032"/>
                      </a:cubicBezTo>
                      <a:close/>
                      <a:moveTo>
                        <a:pt x="241761" y="29217"/>
                      </a:moveTo>
                      <a:cubicBezTo>
                        <a:pt x="244424" y="26656"/>
                        <a:pt x="248419" y="26656"/>
                        <a:pt x="251082" y="29217"/>
                      </a:cubicBezTo>
                      <a:cubicBezTo>
                        <a:pt x="252413" y="30497"/>
                        <a:pt x="252413" y="34338"/>
                        <a:pt x="251082" y="36898"/>
                      </a:cubicBezTo>
                      <a:cubicBezTo>
                        <a:pt x="251082" y="36898"/>
                        <a:pt x="251082" y="36898"/>
                        <a:pt x="220458" y="65064"/>
                      </a:cubicBezTo>
                      <a:cubicBezTo>
                        <a:pt x="220458" y="66344"/>
                        <a:pt x="217795" y="66344"/>
                        <a:pt x="216464" y="66344"/>
                      </a:cubicBezTo>
                      <a:cubicBezTo>
                        <a:pt x="215132" y="66344"/>
                        <a:pt x="213801" y="66344"/>
                        <a:pt x="212469" y="65064"/>
                      </a:cubicBezTo>
                      <a:cubicBezTo>
                        <a:pt x="211138" y="62503"/>
                        <a:pt x="211138" y="59943"/>
                        <a:pt x="212469" y="57382"/>
                      </a:cubicBezTo>
                      <a:cubicBezTo>
                        <a:pt x="212469" y="57382"/>
                        <a:pt x="212469" y="57382"/>
                        <a:pt x="241761" y="29217"/>
                      </a:cubicBezTo>
                      <a:close/>
                      <a:moveTo>
                        <a:pt x="324380" y="3902"/>
                      </a:moveTo>
                      <a:cubicBezTo>
                        <a:pt x="327026" y="1256"/>
                        <a:pt x="330994" y="1256"/>
                        <a:pt x="332317" y="3902"/>
                      </a:cubicBezTo>
                      <a:cubicBezTo>
                        <a:pt x="334963" y="6548"/>
                        <a:pt x="334963" y="9194"/>
                        <a:pt x="332317" y="11839"/>
                      </a:cubicBezTo>
                      <a:cubicBezTo>
                        <a:pt x="332317" y="11839"/>
                        <a:pt x="332317" y="11839"/>
                        <a:pt x="248973" y="95183"/>
                      </a:cubicBezTo>
                      <a:cubicBezTo>
                        <a:pt x="248973" y="96506"/>
                        <a:pt x="246328" y="96506"/>
                        <a:pt x="245005" y="96506"/>
                      </a:cubicBezTo>
                      <a:cubicBezTo>
                        <a:pt x="243682" y="96506"/>
                        <a:pt x="242359" y="96506"/>
                        <a:pt x="241036" y="95183"/>
                      </a:cubicBezTo>
                      <a:cubicBezTo>
                        <a:pt x="239713" y="92537"/>
                        <a:pt x="239713" y="89891"/>
                        <a:pt x="241036" y="87246"/>
                      </a:cubicBezTo>
                      <a:cubicBezTo>
                        <a:pt x="241036" y="87246"/>
                        <a:pt x="241036" y="87246"/>
                        <a:pt x="324380" y="3902"/>
                      </a:cubicBezTo>
                      <a:close/>
                      <a:moveTo>
                        <a:pt x="210080" y="2297"/>
                      </a:moveTo>
                      <a:cubicBezTo>
                        <a:pt x="212725" y="-331"/>
                        <a:pt x="215371" y="-331"/>
                        <a:pt x="218017" y="2297"/>
                      </a:cubicBezTo>
                      <a:cubicBezTo>
                        <a:pt x="220663" y="4924"/>
                        <a:pt x="220663" y="8866"/>
                        <a:pt x="218017" y="10179"/>
                      </a:cubicBezTo>
                      <a:cubicBezTo>
                        <a:pt x="218017" y="10179"/>
                        <a:pt x="218017" y="10179"/>
                        <a:pt x="191558" y="36455"/>
                      </a:cubicBezTo>
                      <a:cubicBezTo>
                        <a:pt x="190236" y="37769"/>
                        <a:pt x="188913" y="37769"/>
                        <a:pt x="187590" y="37769"/>
                      </a:cubicBezTo>
                      <a:cubicBezTo>
                        <a:pt x="186267" y="37769"/>
                        <a:pt x="184944" y="37769"/>
                        <a:pt x="183621" y="36455"/>
                      </a:cubicBezTo>
                      <a:cubicBezTo>
                        <a:pt x="180975" y="33828"/>
                        <a:pt x="180975" y="31200"/>
                        <a:pt x="183621" y="28572"/>
                      </a:cubicBezTo>
                      <a:cubicBezTo>
                        <a:pt x="183621" y="28572"/>
                        <a:pt x="183621" y="28572"/>
                        <a:pt x="210080" y="2297"/>
                      </a:cubicBezTo>
                      <a:close/>
                      <a:moveTo>
                        <a:pt x="269040" y="992"/>
                      </a:moveTo>
                      <a:cubicBezTo>
                        <a:pt x="270293" y="-331"/>
                        <a:pt x="274053" y="-331"/>
                        <a:pt x="276560" y="992"/>
                      </a:cubicBezTo>
                      <a:cubicBezTo>
                        <a:pt x="277813" y="3638"/>
                        <a:pt x="277813" y="7607"/>
                        <a:pt x="276560" y="10253"/>
                      </a:cubicBezTo>
                      <a:cubicBezTo>
                        <a:pt x="276560" y="10253"/>
                        <a:pt x="276560" y="10253"/>
                        <a:pt x="264027" y="22159"/>
                      </a:cubicBezTo>
                      <a:cubicBezTo>
                        <a:pt x="262773" y="23482"/>
                        <a:pt x="261520" y="23482"/>
                        <a:pt x="260267" y="23482"/>
                      </a:cubicBezTo>
                      <a:cubicBezTo>
                        <a:pt x="259013" y="23482"/>
                        <a:pt x="257760" y="23482"/>
                        <a:pt x="256507" y="22159"/>
                      </a:cubicBezTo>
                      <a:cubicBezTo>
                        <a:pt x="254000" y="19513"/>
                        <a:pt x="254000" y="16867"/>
                        <a:pt x="256507" y="14221"/>
                      </a:cubicBezTo>
                      <a:cubicBezTo>
                        <a:pt x="256507" y="14221"/>
                        <a:pt x="256507" y="14221"/>
                        <a:pt x="269040" y="992"/>
                      </a:cubicBezTo>
                      <a:close/>
                    </a:path>
                  </a:pathLst>
                </a:custGeom>
                <a:solidFill>
                  <a:schemeClr val="bg1"/>
                </a:solidFill>
                <a:ln w="19050">
                  <a:noFill/>
                  <a:round/>
                </a:ln>
              </p:spPr>
              <p:txBody>
                <a:bodyPr anchor="ctr"/>
                <a:lstStyle/>
                <a:p>
                  <a:pPr algn="ctr"/>
                </a:p>
              </p:txBody>
            </p:sp>
          </p:grpSp>
          <p:grpSp>
            <p:nvGrpSpPr>
              <p:cNvPr id="14" name="ïṡľîďé"/>
              <p:cNvGrpSpPr/>
              <p:nvPr/>
            </p:nvGrpSpPr>
            <p:grpSpPr>
              <a:xfrm>
                <a:off x="8244544" y="927443"/>
                <a:ext cx="3696321" cy="5014508"/>
                <a:chOff x="8244544" y="927443"/>
                <a:chExt cx="3696321" cy="5014508"/>
              </a:xfrm>
            </p:grpSpPr>
            <p:sp>
              <p:nvSpPr>
                <p:cNvPr id="15" name="ï$ľîḍê"/>
                <p:cNvSpPr/>
                <p:nvPr/>
              </p:nvSpPr>
              <p:spPr>
                <a:xfrm>
                  <a:off x="8244544" y="3429000"/>
                  <a:ext cx="1336726" cy="2512951"/>
                </a:xfrm>
                <a:prstGeom prst="rect">
                  <a:avLst/>
                </a:prstGeom>
                <a:solidFill>
                  <a:srgbClr val="B0110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cxnSp>
              <p:nvCxnSpPr>
                <p:cNvPr id="16" name="直接连接符 15"/>
                <p:cNvCxnSpPr/>
                <p:nvPr/>
              </p:nvCxnSpPr>
              <p:spPr>
                <a:xfrm>
                  <a:off x="8408980" y="4439254"/>
                  <a:ext cx="10078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ïṧľídè"/>
                <p:cNvSpPr txBox="1"/>
                <p:nvPr/>
              </p:nvSpPr>
              <p:spPr>
                <a:xfrm>
                  <a:off x="8408977" y="3691065"/>
                  <a:ext cx="1007856" cy="666948"/>
                </a:xfrm>
                <a:prstGeom prst="rect">
                  <a:avLst/>
                </a:prstGeom>
                <a:noFill/>
              </p:spPr>
              <p:txBody>
                <a:bodyPr wrap="none" lIns="0" tIns="0" rIns="0" bIns="0" anchor="ctr">
                  <a:normAutofit fontScale="70000" lnSpcReduction="20000"/>
                </a:bodyPr>
                <a:lstStyle/>
                <a:p>
                  <a:pPr algn="ctr"/>
                  <a:r>
                    <a:rPr lang="en-US" altLang="zh-CN" sz="4800">
                      <a:solidFill>
                        <a:schemeClr val="bg1"/>
                      </a:solidFill>
                      <a:ea typeface="微软雅黑" panose="020b0503020204020204" pitchFamily="34" charset="-122"/>
                    </a:rPr>
                    <a:t>80%</a:t>
                  </a:r>
                  <a:endParaRPr lang="en-US" altLang="zh-CN" sz="4800">
                    <a:solidFill>
                      <a:schemeClr val="bg1"/>
                    </a:solidFill>
                    <a:ea typeface="微软雅黑" panose="020b0503020204020204" pitchFamily="34" charset="-122"/>
                  </a:endParaRPr>
                </a:p>
              </p:txBody>
            </p:sp>
            <p:sp>
              <p:nvSpPr>
                <p:cNvPr id="18" name="isľiḓe"/>
                <p:cNvSpPr/>
                <p:nvPr/>
              </p:nvSpPr>
              <p:spPr>
                <a:xfrm>
                  <a:off x="8244544" y="927443"/>
                  <a:ext cx="3696321" cy="2501557"/>
                </a:xfrm>
                <a:prstGeom prst="rect">
                  <a:avLst/>
                </a:prstGeom>
                <a:blipFill>
                  <a:blip r:embed="rId5"/>
                  <a:stretch>
                    <a:fillRect l="-1141" r="-1133"/>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9" name="íṡlîḍe"/>
                <p:cNvSpPr/>
                <p:nvPr/>
              </p:nvSpPr>
              <p:spPr bwMode="auto">
                <a:xfrm>
                  <a:off x="8469037" y="4848821"/>
                  <a:ext cx="720080" cy="683564"/>
                </a:xfrm>
                <a:custGeom>
                  <a:gdLst>
                    <a:gd name="connsiteX0" fmla="*/ 253975 w 337805"/>
                    <a:gd name="connsiteY0" fmla="*/ 246062 h 320675"/>
                    <a:gd name="connsiteX1" fmla="*/ 259284 w 337805"/>
                    <a:gd name="connsiteY1" fmla="*/ 256410 h 320675"/>
                    <a:gd name="connsiteX2" fmla="*/ 261938 w 337805"/>
                    <a:gd name="connsiteY2" fmla="*/ 261584 h 320675"/>
                    <a:gd name="connsiteX3" fmla="*/ 260611 w 337805"/>
                    <a:gd name="connsiteY3" fmla="*/ 266759 h 320675"/>
                    <a:gd name="connsiteX4" fmla="*/ 190266 w 337805"/>
                    <a:gd name="connsiteY4" fmla="*/ 313325 h 320675"/>
                    <a:gd name="connsiteX5" fmla="*/ 183630 w 337805"/>
                    <a:gd name="connsiteY5" fmla="*/ 314619 h 320675"/>
                    <a:gd name="connsiteX6" fmla="*/ 180975 w 337805"/>
                    <a:gd name="connsiteY6" fmla="*/ 309445 h 320675"/>
                    <a:gd name="connsiteX7" fmla="*/ 253975 w 337805"/>
                    <a:gd name="connsiteY7" fmla="*/ 246062 h 320675"/>
                    <a:gd name="connsiteX8" fmla="*/ 305465 w 337805"/>
                    <a:gd name="connsiteY8" fmla="*/ 225425 h 320675"/>
                    <a:gd name="connsiteX9" fmla="*/ 308123 w 337805"/>
                    <a:gd name="connsiteY9" fmla="*/ 225425 h 320675"/>
                    <a:gd name="connsiteX10" fmla="*/ 309452 w 337805"/>
                    <a:gd name="connsiteY10" fmla="*/ 226754 h 320675"/>
                    <a:gd name="connsiteX11" fmla="*/ 314768 w 337805"/>
                    <a:gd name="connsiteY11" fmla="*/ 242703 h 320675"/>
                    <a:gd name="connsiteX12" fmla="*/ 330717 w 337805"/>
                    <a:gd name="connsiteY12" fmla="*/ 248019 h 320675"/>
                    <a:gd name="connsiteX13" fmla="*/ 333375 w 337805"/>
                    <a:gd name="connsiteY13" fmla="*/ 250678 h 320675"/>
                    <a:gd name="connsiteX14" fmla="*/ 332046 w 337805"/>
                    <a:gd name="connsiteY14" fmla="*/ 253336 h 320675"/>
                    <a:gd name="connsiteX15" fmla="*/ 317426 w 337805"/>
                    <a:gd name="connsiteY15" fmla="*/ 262639 h 320675"/>
                    <a:gd name="connsiteX16" fmla="*/ 317426 w 337805"/>
                    <a:gd name="connsiteY16" fmla="*/ 279917 h 320675"/>
                    <a:gd name="connsiteX17" fmla="*/ 316097 w 337805"/>
                    <a:gd name="connsiteY17" fmla="*/ 282575 h 320675"/>
                    <a:gd name="connsiteX18" fmla="*/ 314768 w 337805"/>
                    <a:gd name="connsiteY18" fmla="*/ 282575 h 320675"/>
                    <a:gd name="connsiteX19" fmla="*/ 313439 w 337805"/>
                    <a:gd name="connsiteY19" fmla="*/ 281246 h 320675"/>
                    <a:gd name="connsiteX20" fmla="*/ 300148 w 337805"/>
                    <a:gd name="connsiteY20" fmla="*/ 271943 h 320675"/>
                    <a:gd name="connsiteX21" fmla="*/ 284200 w 337805"/>
                    <a:gd name="connsiteY21" fmla="*/ 277259 h 320675"/>
                    <a:gd name="connsiteX22" fmla="*/ 282870 w 337805"/>
                    <a:gd name="connsiteY22" fmla="*/ 277259 h 320675"/>
                    <a:gd name="connsiteX23" fmla="*/ 281541 w 337805"/>
                    <a:gd name="connsiteY23" fmla="*/ 275930 h 320675"/>
                    <a:gd name="connsiteX24" fmla="*/ 280212 w 337805"/>
                    <a:gd name="connsiteY24" fmla="*/ 273272 h 320675"/>
                    <a:gd name="connsiteX25" fmla="*/ 286858 w 337805"/>
                    <a:gd name="connsiteY25" fmla="*/ 257323 h 320675"/>
                    <a:gd name="connsiteX26" fmla="*/ 276225 w 337805"/>
                    <a:gd name="connsiteY26" fmla="*/ 244032 h 320675"/>
                    <a:gd name="connsiteX27" fmla="*/ 276225 w 337805"/>
                    <a:gd name="connsiteY27" fmla="*/ 241374 h 320675"/>
                    <a:gd name="connsiteX28" fmla="*/ 278883 w 337805"/>
                    <a:gd name="connsiteY28" fmla="*/ 238716 h 320675"/>
                    <a:gd name="connsiteX29" fmla="*/ 294832 w 337805"/>
                    <a:gd name="connsiteY29" fmla="*/ 240045 h 320675"/>
                    <a:gd name="connsiteX30" fmla="*/ 305465 w 337805"/>
                    <a:gd name="connsiteY30" fmla="*/ 225425 h 320675"/>
                    <a:gd name="connsiteX31" fmla="*/ 88859 w 337805"/>
                    <a:gd name="connsiteY31" fmla="*/ 219075 h 320675"/>
                    <a:gd name="connsiteX32" fmla="*/ 123826 w 337805"/>
                    <a:gd name="connsiteY32" fmla="*/ 313563 h 320675"/>
                    <a:gd name="connsiteX33" fmla="*/ 121236 w 337805"/>
                    <a:gd name="connsiteY33" fmla="*/ 317500 h 320675"/>
                    <a:gd name="connsiteX34" fmla="*/ 117350 w 337805"/>
                    <a:gd name="connsiteY34" fmla="*/ 314876 h 320675"/>
                    <a:gd name="connsiteX35" fmla="*/ 74613 w 337805"/>
                    <a:gd name="connsiteY35" fmla="*/ 238760 h 320675"/>
                    <a:gd name="connsiteX36" fmla="*/ 74613 w 337805"/>
                    <a:gd name="connsiteY36" fmla="*/ 233511 h 320675"/>
                    <a:gd name="connsiteX37" fmla="*/ 75908 w 337805"/>
                    <a:gd name="connsiteY37" fmla="*/ 228262 h 320675"/>
                    <a:gd name="connsiteX38" fmla="*/ 79793 w 337805"/>
                    <a:gd name="connsiteY38" fmla="*/ 225637 h 320675"/>
                    <a:gd name="connsiteX39" fmla="*/ 88859 w 337805"/>
                    <a:gd name="connsiteY39" fmla="*/ 219075 h 320675"/>
                    <a:gd name="connsiteX40" fmla="*/ 48948 w 337805"/>
                    <a:gd name="connsiteY40" fmla="*/ 176212 h 320675"/>
                    <a:gd name="connsiteX41" fmla="*/ 50271 w 337805"/>
                    <a:gd name="connsiteY41" fmla="*/ 177511 h 320675"/>
                    <a:gd name="connsiteX42" fmla="*/ 51594 w 337805"/>
                    <a:gd name="connsiteY42" fmla="*/ 178810 h 320675"/>
                    <a:gd name="connsiteX43" fmla="*/ 54240 w 337805"/>
                    <a:gd name="connsiteY43" fmla="*/ 195695 h 320675"/>
                    <a:gd name="connsiteX44" fmla="*/ 70115 w 337805"/>
                    <a:gd name="connsiteY44" fmla="*/ 202190 h 320675"/>
                    <a:gd name="connsiteX45" fmla="*/ 71438 w 337805"/>
                    <a:gd name="connsiteY45" fmla="*/ 204787 h 320675"/>
                    <a:gd name="connsiteX46" fmla="*/ 70115 w 337805"/>
                    <a:gd name="connsiteY46" fmla="*/ 207385 h 320675"/>
                    <a:gd name="connsiteX47" fmla="*/ 54240 w 337805"/>
                    <a:gd name="connsiteY47" fmla="*/ 215178 h 320675"/>
                    <a:gd name="connsiteX48" fmla="*/ 52917 w 337805"/>
                    <a:gd name="connsiteY48" fmla="*/ 230765 h 320675"/>
                    <a:gd name="connsiteX49" fmla="*/ 51594 w 337805"/>
                    <a:gd name="connsiteY49" fmla="*/ 233362 h 320675"/>
                    <a:gd name="connsiteX50" fmla="*/ 50271 w 337805"/>
                    <a:gd name="connsiteY50" fmla="*/ 233362 h 320675"/>
                    <a:gd name="connsiteX51" fmla="*/ 47625 w 337805"/>
                    <a:gd name="connsiteY51" fmla="*/ 232063 h 320675"/>
                    <a:gd name="connsiteX52" fmla="*/ 35719 w 337805"/>
                    <a:gd name="connsiteY52" fmla="*/ 221672 h 320675"/>
                    <a:gd name="connsiteX53" fmla="*/ 19844 w 337805"/>
                    <a:gd name="connsiteY53" fmla="*/ 224270 h 320675"/>
                    <a:gd name="connsiteX54" fmla="*/ 18521 w 337805"/>
                    <a:gd name="connsiteY54" fmla="*/ 224270 h 320675"/>
                    <a:gd name="connsiteX55" fmla="*/ 17198 w 337805"/>
                    <a:gd name="connsiteY55" fmla="*/ 222971 h 320675"/>
                    <a:gd name="connsiteX56" fmla="*/ 17198 w 337805"/>
                    <a:gd name="connsiteY56" fmla="*/ 220374 h 320675"/>
                    <a:gd name="connsiteX57" fmla="*/ 23812 w 337805"/>
                    <a:gd name="connsiteY57" fmla="*/ 206086 h 320675"/>
                    <a:gd name="connsiteX58" fmla="*/ 15875 w 337805"/>
                    <a:gd name="connsiteY58" fmla="*/ 190500 h 320675"/>
                    <a:gd name="connsiteX59" fmla="*/ 15875 w 337805"/>
                    <a:gd name="connsiteY59" fmla="*/ 187902 h 320675"/>
                    <a:gd name="connsiteX60" fmla="*/ 18521 w 337805"/>
                    <a:gd name="connsiteY60" fmla="*/ 187902 h 320675"/>
                    <a:gd name="connsiteX61" fmla="*/ 35719 w 337805"/>
                    <a:gd name="connsiteY61" fmla="*/ 189201 h 320675"/>
                    <a:gd name="connsiteX62" fmla="*/ 47625 w 337805"/>
                    <a:gd name="connsiteY62" fmla="*/ 177511 h 320675"/>
                    <a:gd name="connsiteX63" fmla="*/ 48948 w 337805"/>
                    <a:gd name="connsiteY63" fmla="*/ 176212 h 320675"/>
                    <a:gd name="connsiteX64" fmla="*/ 242128 w 337805"/>
                    <a:gd name="connsiteY64" fmla="*/ 109537 h 320675"/>
                    <a:gd name="connsiteX65" fmla="*/ 252682 w 337805"/>
                    <a:gd name="connsiteY65" fmla="*/ 120094 h 320675"/>
                    <a:gd name="connsiteX66" fmla="*/ 250044 w 337805"/>
                    <a:gd name="connsiteY66" fmla="*/ 133290 h 320675"/>
                    <a:gd name="connsiteX67" fmla="*/ 254001 w 337805"/>
                    <a:gd name="connsiteY67" fmla="*/ 150445 h 320675"/>
                    <a:gd name="connsiteX68" fmla="*/ 168253 w 337805"/>
                    <a:gd name="connsiteY68" fmla="*/ 318036 h 320675"/>
                    <a:gd name="connsiteX69" fmla="*/ 164295 w 337805"/>
                    <a:gd name="connsiteY69" fmla="*/ 320675 h 320675"/>
                    <a:gd name="connsiteX70" fmla="*/ 161657 w 337805"/>
                    <a:gd name="connsiteY70" fmla="*/ 316716 h 320675"/>
                    <a:gd name="connsiteX71" fmla="*/ 242128 w 337805"/>
                    <a:gd name="connsiteY71" fmla="*/ 109537 h 320675"/>
                    <a:gd name="connsiteX72" fmla="*/ 111255 w 337805"/>
                    <a:gd name="connsiteY72" fmla="*/ 84137 h 320675"/>
                    <a:gd name="connsiteX73" fmla="*/ 143135 w 337805"/>
                    <a:gd name="connsiteY73" fmla="*/ 311679 h 320675"/>
                    <a:gd name="connsiteX74" fmla="*/ 141806 w 337805"/>
                    <a:gd name="connsiteY74" fmla="*/ 313002 h 320675"/>
                    <a:gd name="connsiteX75" fmla="*/ 139150 w 337805"/>
                    <a:gd name="connsiteY75" fmla="*/ 311679 h 320675"/>
                    <a:gd name="connsiteX76" fmla="*/ 79375 w 337805"/>
                    <a:gd name="connsiteY76" fmla="*/ 111919 h 320675"/>
                    <a:gd name="connsiteX77" fmla="*/ 79375 w 337805"/>
                    <a:gd name="connsiteY77" fmla="*/ 110596 h 320675"/>
                    <a:gd name="connsiteX78" fmla="*/ 87345 w 337805"/>
                    <a:gd name="connsiteY78" fmla="*/ 89429 h 320675"/>
                    <a:gd name="connsiteX79" fmla="*/ 109926 w 337805"/>
                    <a:gd name="connsiteY79" fmla="*/ 85460 h 320675"/>
                    <a:gd name="connsiteX80" fmla="*/ 111255 w 337805"/>
                    <a:gd name="connsiteY80" fmla="*/ 84137 h 320675"/>
                    <a:gd name="connsiteX81" fmla="*/ 296863 w 337805"/>
                    <a:gd name="connsiteY81" fmla="*/ 61912 h 320675"/>
                    <a:gd name="connsiteX82" fmla="*/ 299526 w 337805"/>
                    <a:gd name="connsiteY82" fmla="*/ 63231 h 320675"/>
                    <a:gd name="connsiteX83" fmla="*/ 310178 w 337805"/>
                    <a:gd name="connsiteY83" fmla="*/ 85644 h 320675"/>
                    <a:gd name="connsiteX84" fmla="*/ 335475 w 337805"/>
                    <a:gd name="connsiteY84" fmla="*/ 89600 h 320675"/>
                    <a:gd name="connsiteX85" fmla="*/ 336807 w 337805"/>
                    <a:gd name="connsiteY85" fmla="*/ 90918 h 320675"/>
                    <a:gd name="connsiteX86" fmla="*/ 336807 w 337805"/>
                    <a:gd name="connsiteY86" fmla="*/ 93555 h 320675"/>
                    <a:gd name="connsiteX87" fmla="*/ 318166 w 337805"/>
                    <a:gd name="connsiteY87" fmla="*/ 112013 h 320675"/>
                    <a:gd name="connsiteX88" fmla="*/ 323492 w 337805"/>
                    <a:gd name="connsiteY88" fmla="*/ 135745 h 320675"/>
                    <a:gd name="connsiteX89" fmla="*/ 322161 w 337805"/>
                    <a:gd name="connsiteY89" fmla="*/ 138382 h 320675"/>
                    <a:gd name="connsiteX90" fmla="*/ 320829 w 337805"/>
                    <a:gd name="connsiteY90" fmla="*/ 139700 h 320675"/>
                    <a:gd name="connsiteX91" fmla="*/ 319498 w 337805"/>
                    <a:gd name="connsiteY91" fmla="*/ 138382 h 320675"/>
                    <a:gd name="connsiteX92" fmla="*/ 296863 w 337805"/>
                    <a:gd name="connsiteY92" fmla="*/ 127834 h 320675"/>
                    <a:gd name="connsiteX93" fmla="*/ 274228 w 337805"/>
                    <a:gd name="connsiteY93" fmla="*/ 138382 h 320675"/>
                    <a:gd name="connsiteX94" fmla="*/ 272897 w 337805"/>
                    <a:gd name="connsiteY94" fmla="*/ 139700 h 320675"/>
                    <a:gd name="connsiteX95" fmla="*/ 271566 w 337805"/>
                    <a:gd name="connsiteY95" fmla="*/ 138382 h 320675"/>
                    <a:gd name="connsiteX96" fmla="*/ 270234 w 337805"/>
                    <a:gd name="connsiteY96" fmla="*/ 135745 h 320675"/>
                    <a:gd name="connsiteX97" fmla="*/ 275560 w 337805"/>
                    <a:gd name="connsiteY97" fmla="*/ 112013 h 320675"/>
                    <a:gd name="connsiteX98" fmla="*/ 256920 w 337805"/>
                    <a:gd name="connsiteY98" fmla="*/ 93555 h 320675"/>
                    <a:gd name="connsiteX99" fmla="*/ 256920 w 337805"/>
                    <a:gd name="connsiteY99" fmla="*/ 90918 h 320675"/>
                    <a:gd name="connsiteX100" fmla="*/ 258251 w 337805"/>
                    <a:gd name="connsiteY100" fmla="*/ 89600 h 320675"/>
                    <a:gd name="connsiteX101" fmla="*/ 283549 w 337805"/>
                    <a:gd name="connsiteY101" fmla="*/ 85644 h 320675"/>
                    <a:gd name="connsiteX102" fmla="*/ 294200 w 337805"/>
                    <a:gd name="connsiteY102" fmla="*/ 63231 h 320675"/>
                    <a:gd name="connsiteX103" fmla="*/ 296863 w 337805"/>
                    <a:gd name="connsiteY103" fmla="*/ 61912 h 320675"/>
                    <a:gd name="connsiteX104" fmla="*/ 162560 w 337805"/>
                    <a:gd name="connsiteY104" fmla="*/ 53975 h 320675"/>
                    <a:gd name="connsiteX105" fmla="*/ 173228 w 337805"/>
                    <a:gd name="connsiteY105" fmla="*/ 59279 h 320675"/>
                    <a:gd name="connsiteX106" fmla="*/ 178563 w 337805"/>
                    <a:gd name="connsiteY106" fmla="*/ 60605 h 320675"/>
                    <a:gd name="connsiteX107" fmla="*/ 181230 w 337805"/>
                    <a:gd name="connsiteY107" fmla="*/ 65910 h 320675"/>
                    <a:gd name="connsiteX108" fmla="*/ 182563 w 337805"/>
                    <a:gd name="connsiteY108" fmla="*/ 69888 h 320675"/>
                    <a:gd name="connsiteX109" fmla="*/ 159893 w 337805"/>
                    <a:gd name="connsiteY109" fmla="*/ 164036 h 320675"/>
                    <a:gd name="connsiteX110" fmla="*/ 154559 w 337805"/>
                    <a:gd name="connsiteY110" fmla="*/ 164036 h 320675"/>
                    <a:gd name="connsiteX111" fmla="*/ 162560 w 337805"/>
                    <a:gd name="connsiteY111" fmla="*/ 53975 h 320675"/>
                    <a:gd name="connsiteX112" fmla="*/ 189202 w 337805"/>
                    <a:gd name="connsiteY112" fmla="*/ 3175 h 320675"/>
                    <a:gd name="connsiteX113" fmla="*/ 190501 w 337805"/>
                    <a:gd name="connsiteY113" fmla="*/ 3175 h 320675"/>
                    <a:gd name="connsiteX114" fmla="*/ 191799 w 337805"/>
                    <a:gd name="connsiteY114" fmla="*/ 3175 h 320675"/>
                    <a:gd name="connsiteX115" fmla="*/ 206087 w 337805"/>
                    <a:gd name="connsiteY115" fmla="*/ 12479 h 320675"/>
                    <a:gd name="connsiteX116" fmla="*/ 221673 w 337805"/>
                    <a:gd name="connsiteY116" fmla="*/ 5833 h 320675"/>
                    <a:gd name="connsiteX117" fmla="*/ 222972 w 337805"/>
                    <a:gd name="connsiteY117" fmla="*/ 5833 h 320675"/>
                    <a:gd name="connsiteX118" fmla="*/ 224271 w 337805"/>
                    <a:gd name="connsiteY118" fmla="*/ 5833 h 320675"/>
                    <a:gd name="connsiteX119" fmla="*/ 225570 w 337805"/>
                    <a:gd name="connsiteY119" fmla="*/ 8492 h 320675"/>
                    <a:gd name="connsiteX120" fmla="*/ 221673 w 337805"/>
                    <a:gd name="connsiteY120" fmla="*/ 25769 h 320675"/>
                    <a:gd name="connsiteX121" fmla="*/ 232064 w 337805"/>
                    <a:gd name="connsiteY121" fmla="*/ 37731 h 320675"/>
                    <a:gd name="connsiteX122" fmla="*/ 233363 w 337805"/>
                    <a:gd name="connsiteY122" fmla="*/ 40389 h 320675"/>
                    <a:gd name="connsiteX123" fmla="*/ 230765 w 337805"/>
                    <a:gd name="connsiteY123" fmla="*/ 43047 h 320675"/>
                    <a:gd name="connsiteX124" fmla="*/ 213880 w 337805"/>
                    <a:gd name="connsiteY124" fmla="*/ 43047 h 320675"/>
                    <a:gd name="connsiteX125" fmla="*/ 206087 w 337805"/>
                    <a:gd name="connsiteY125" fmla="*/ 58996 h 320675"/>
                    <a:gd name="connsiteX126" fmla="*/ 203489 w 337805"/>
                    <a:gd name="connsiteY126" fmla="*/ 60325 h 320675"/>
                    <a:gd name="connsiteX127" fmla="*/ 200892 w 337805"/>
                    <a:gd name="connsiteY127" fmla="*/ 57667 h 320675"/>
                    <a:gd name="connsiteX128" fmla="*/ 194397 w 337805"/>
                    <a:gd name="connsiteY128" fmla="*/ 41718 h 320675"/>
                    <a:gd name="connsiteX129" fmla="*/ 178811 w 337805"/>
                    <a:gd name="connsiteY129" fmla="*/ 39060 h 320675"/>
                    <a:gd name="connsiteX130" fmla="*/ 176213 w 337805"/>
                    <a:gd name="connsiteY130" fmla="*/ 36402 h 320675"/>
                    <a:gd name="connsiteX131" fmla="*/ 177512 w 337805"/>
                    <a:gd name="connsiteY131" fmla="*/ 33744 h 320675"/>
                    <a:gd name="connsiteX132" fmla="*/ 190501 w 337805"/>
                    <a:gd name="connsiteY132" fmla="*/ 23111 h 320675"/>
                    <a:gd name="connsiteX133" fmla="*/ 187903 w 337805"/>
                    <a:gd name="connsiteY133" fmla="*/ 5833 h 320675"/>
                    <a:gd name="connsiteX134" fmla="*/ 189202 w 337805"/>
                    <a:gd name="connsiteY134" fmla="*/ 3175 h 320675"/>
                    <a:gd name="connsiteX135" fmla="*/ 81296 w 337805"/>
                    <a:gd name="connsiteY135" fmla="*/ 0 h 320675"/>
                    <a:gd name="connsiteX136" fmla="*/ 82628 w 337805"/>
                    <a:gd name="connsiteY136" fmla="*/ 1326 h 320675"/>
                    <a:gd name="connsiteX137" fmla="*/ 83961 w 337805"/>
                    <a:gd name="connsiteY137" fmla="*/ 2652 h 320675"/>
                    <a:gd name="connsiteX138" fmla="*/ 79963 w 337805"/>
                    <a:gd name="connsiteY138" fmla="*/ 37136 h 320675"/>
                    <a:gd name="connsiteX139" fmla="*/ 106617 w 337805"/>
                    <a:gd name="connsiteY139" fmla="*/ 59682 h 320675"/>
                    <a:gd name="connsiteX140" fmla="*/ 107950 w 337805"/>
                    <a:gd name="connsiteY140" fmla="*/ 62335 h 320675"/>
                    <a:gd name="connsiteX141" fmla="*/ 106617 w 337805"/>
                    <a:gd name="connsiteY141" fmla="*/ 63661 h 320675"/>
                    <a:gd name="connsiteX142" fmla="*/ 71967 w 337805"/>
                    <a:gd name="connsiteY142" fmla="*/ 71619 h 320675"/>
                    <a:gd name="connsiteX143" fmla="*/ 58639 w 337805"/>
                    <a:gd name="connsiteY143" fmla="*/ 103449 h 320675"/>
                    <a:gd name="connsiteX144" fmla="*/ 57307 w 337805"/>
                    <a:gd name="connsiteY144" fmla="*/ 104775 h 320675"/>
                    <a:gd name="connsiteX145" fmla="*/ 54641 w 337805"/>
                    <a:gd name="connsiteY145" fmla="*/ 103449 h 320675"/>
                    <a:gd name="connsiteX146" fmla="*/ 37316 w 337805"/>
                    <a:gd name="connsiteY146" fmla="*/ 74271 h 320675"/>
                    <a:gd name="connsiteX147" fmla="*/ 2665 w 337805"/>
                    <a:gd name="connsiteY147" fmla="*/ 71619 h 320675"/>
                    <a:gd name="connsiteX148" fmla="*/ 0 w 337805"/>
                    <a:gd name="connsiteY148" fmla="*/ 70292 h 320675"/>
                    <a:gd name="connsiteX149" fmla="*/ 0 w 337805"/>
                    <a:gd name="connsiteY149" fmla="*/ 67640 h 320675"/>
                    <a:gd name="connsiteX150" fmla="*/ 23989 w 337805"/>
                    <a:gd name="connsiteY150" fmla="*/ 41114 h 320675"/>
                    <a:gd name="connsiteX151" fmla="*/ 14660 w 337805"/>
                    <a:gd name="connsiteY151" fmla="*/ 7958 h 320675"/>
                    <a:gd name="connsiteX152" fmla="*/ 15992 w 337805"/>
                    <a:gd name="connsiteY152" fmla="*/ 5305 h 320675"/>
                    <a:gd name="connsiteX153" fmla="*/ 17325 w 337805"/>
                    <a:gd name="connsiteY153" fmla="*/ 5305 h 320675"/>
                    <a:gd name="connsiteX154" fmla="*/ 18658 w 337805"/>
                    <a:gd name="connsiteY154" fmla="*/ 5305 h 320675"/>
                    <a:gd name="connsiteX155" fmla="*/ 50643 w 337805"/>
                    <a:gd name="connsiteY155" fmla="*/ 18568 h 320675"/>
                    <a:gd name="connsiteX156" fmla="*/ 79963 w 337805"/>
                    <a:gd name="connsiteY156" fmla="*/ 1326 h 320675"/>
                    <a:gd name="connsiteX157" fmla="*/ 81296 w 337805"/>
                    <a:gd name="connsiteY157" fmla="*/ 0 h 3206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Lst>
                  <a:rect l="l" t="t" r="r" b="b"/>
                  <a:pathLst>
                    <a:path w="337805" h="320675">
                      <a:moveTo>
                        <a:pt x="253975" y="246062"/>
                      </a:moveTo>
                      <a:cubicBezTo>
                        <a:pt x="253975" y="249943"/>
                        <a:pt x="256629" y="253823"/>
                        <a:pt x="259284" y="256410"/>
                      </a:cubicBezTo>
                      <a:cubicBezTo>
                        <a:pt x="259284" y="256410"/>
                        <a:pt x="259284" y="256410"/>
                        <a:pt x="261938" y="261584"/>
                      </a:cubicBezTo>
                      <a:lnTo>
                        <a:pt x="260611" y="266759"/>
                      </a:lnTo>
                      <a:cubicBezTo>
                        <a:pt x="226102" y="270639"/>
                        <a:pt x="203539" y="295216"/>
                        <a:pt x="190266" y="313325"/>
                      </a:cubicBezTo>
                      <a:cubicBezTo>
                        <a:pt x="188939" y="314619"/>
                        <a:pt x="186284" y="315912"/>
                        <a:pt x="183630" y="314619"/>
                      </a:cubicBezTo>
                      <a:cubicBezTo>
                        <a:pt x="182302" y="313325"/>
                        <a:pt x="180975" y="310738"/>
                        <a:pt x="180975" y="309445"/>
                      </a:cubicBezTo>
                      <a:cubicBezTo>
                        <a:pt x="192920" y="268052"/>
                        <a:pt x="230084" y="252530"/>
                        <a:pt x="253975" y="246062"/>
                      </a:cubicBezTo>
                      <a:close/>
                      <a:moveTo>
                        <a:pt x="305465" y="225425"/>
                      </a:moveTo>
                      <a:cubicBezTo>
                        <a:pt x="305465" y="225425"/>
                        <a:pt x="306794" y="225425"/>
                        <a:pt x="308123" y="225425"/>
                      </a:cubicBezTo>
                      <a:cubicBezTo>
                        <a:pt x="309452" y="225425"/>
                        <a:pt x="309452" y="225425"/>
                        <a:pt x="309452" y="226754"/>
                      </a:cubicBezTo>
                      <a:cubicBezTo>
                        <a:pt x="309452" y="226754"/>
                        <a:pt x="309452" y="226754"/>
                        <a:pt x="314768" y="242703"/>
                      </a:cubicBezTo>
                      <a:cubicBezTo>
                        <a:pt x="314768" y="242703"/>
                        <a:pt x="314768" y="242703"/>
                        <a:pt x="330717" y="248019"/>
                      </a:cubicBezTo>
                      <a:cubicBezTo>
                        <a:pt x="332046" y="249349"/>
                        <a:pt x="333375" y="249349"/>
                        <a:pt x="333375" y="250678"/>
                      </a:cubicBezTo>
                      <a:cubicBezTo>
                        <a:pt x="333375" y="252007"/>
                        <a:pt x="332046" y="252007"/>
                        <a:pt x="332046" y="253336"/>
                      </a:cubicBezTo>
                      <a:cubicBezTo>
                        <a:pt x="332046" y="253336"/>
                        <a:pt x="332046" y="253336"/>
                        <a:pt x="317426" y="262639"/>
                      </a:cubicBezTo>
                      <a:cubicBezTo>
                        <a:pt x="317426" y="262639"/>
                        <a:pt x="317426" y="262639"/>
                        <a:pt x="317426" y="279917"/>
                      </a:cubicBezTo>
                      <a:cubicBezTo>
                        <a:pt x="317426" y="281246"/>
                        <a:pt x="317426" y="281246"/>
                        <a:pt x="316097" y="282575"/>
                      </a:cubicBezTo>
                      <a:cubicBezTo>
                        <a:pt x="316097" y="282575"/>
                        <a:pt x="316097" y="282575"/>
                        <a:pt x="314768" y="282575"/>
                      </a:cubicBezTo>
                      <a:cubicBezTo>
                        <a:pt x="314768" y="282575"/>
                        <a:pt x="313439" y="282575"/>
                        <a:pt x="313439" y="281246"/>
                      </a:cubicBezTo>
                      <a:cubicBezTo>
                        <a:pt x="313439" y="281246"/>
                        <a:pt x="313439" y="281246"/>
                        <a:pt x="300148" y="271943"/>
                      </a:cubicBezTo>
                      <a:cubicBezTo>
                        <a:pt x="300148" y="271943"/>
                        <a:pt x="300148" y="271943"/>
                        <a:pt x="284200" y="277259"/>
                      </a:cubicBezTo>
                      <a:cubicBezTo>
                        <a:pt x="284200" y="277259"/>
                        <a:pt x="282870" y="277259"/>
                        <a:pt x="282870" y="277259"/>
                      </a:cubicBezTo>
                      <a:cubicBezTo>
                        <a:pt x="282870" y="277259"/>
                        <a:pt x="281541" y="275930"/>
                        <a:pt x="281541" y="275930"/>
                      </a:cubicBezTo>
                      <a:cubicBezTo>
                        <a:pt x="280212" y="275930"/>
                        <a:pt x="280212" y="274601"/>
                        <a:pt x="280212" y="273272"/>
                      </a:cubicBezTo>
                      <a:cubicBezTo>
                        <a:pt x="280212" y="273272"/>
                        <a:pt x="280212" y="273272"/>
                        <a:pt x="286858" y="257323"/>
                      </a:cubicBezTo>
                      <a:cubicBezTo>
                        <a:pt x="286858" y="257323"/>
                        <a:pt x="286858" y="257323"/>
                        <a:pt x="276225" y="244032"/>
                      </a:cubicBezTo>
                      <a:cubicBezTo>
                        <a:pt x="276225" y="242703"/>
                        <a:pt x="276225" y="241374"/>
                        <a:pt x="276225" y="241374"/>
                      </a:cubicBezTo>
                      <a:cubicBezTo>
                        <a:pt x="276225" y="240045"/>
                        <a:pt x="277554" y="238716"/>
                        <a:pt x="278883" y="238716"/>
                      </a:cubicBezTo>
                      <a:cubicBezTo>
                        <a:pt x="278883" y="238716"/>
                        <a:pt x="278883" y="238716"/>
                        <a:pt x="294832" y="240045"/>
                      </a:cubicBezTo>
                      <a:cubicBezTo>
                        <a:pt x="294832" y="240045"/>
                        <a:pt x="294832" y="240045"/>
                        <a:pt x="305465" y="225425"/>
                      </a:cubicBezTo>
                      <a:close/>
                      <a:moveTo>
                        <a:pt x="88859" y="219075"/>
                      </a:moveTo>
                      <a:cubicBezTo>
                        <a:pt x="101810" y="237448"/>
                        <a:pt x="116055" y="266319"/>
                        <a:pt x="123826" y="313563"/>
                      </a:cubicBezTo>
                      <a:cubicBezTo>
                        <a:pt x="123826" y="314876"/>
                        <a:pt x="122531" y="316188"/>
                        <a:pt x="121236" y="317500"/>
                      </a:cubicBezTo>
                      <a:cubicBezTo>
                        <a:pt x="119941" y="317500"/>
                        <a:pt x="118646" y="316188"/>
                        <a:pt x="117350" y="314876"/>
                      </a:cubicBezTo>
                      <a:cubicBezTo>
                        <a:pt x="108285" y="292566"/>
                        <a:pt x="94039" y="261070"/>
                        <a:pt x="74613" y="238760"/>
                      </a:cubicBezTo>
                      <a:cubicBezTo>
                        <a:pt x="74613" y="237448"/>
                        <a:pt x="74613" y="236136"/>
                        <a:pt x="74613" y="233511"/>
                      </a:cubicBezTo>
                      <a:cubicBezTo>
                        <a:pt x="74613" y="233511"/>
                        <a:pt x="74613" y="233511"/>
                        <a:pt x="75908" y="228262"/>
                      </a:cubicBezTo>
                      <a:cubicBezTo>
                        <a:pt x="75908" y="228262"/>
                        <a:pt x="75908" y="228262"/>
                        <a:pt x="79793" y="225637"/>
                      </a:cubicBezTo>
                      <a:cubicBezTo>
                        <a:pt x="83678" y="224325"/>
                        <a:pt x="86269" y="221700"/>
                        <a:pt x="88859" y="219075"/>
                      </a:cubicBezTo>
                      <a:close/>
                      <a:moveTo>
                        <a:pt x="48948" y="176212"/>
                      </a:moveTo>
                      <a:cubicBezTo>
                        <a:pt x="48948" y="176212"/>
                        <a:pt x="48948" y="177511"/>
                        <a:pt x="50271" y="177511"/>
                      </a:cubicBezTo>
                      <a:cubicBezTo>
                        <a:pt x="50271" y="177511"/>
                        <a:pt x="51594" y="177511"/>
                        <a:pt x="51594" y="178810"/>
                      </a:cubicBezTo>
                      <a:cubicBezTo>
                        <a:pt x="51594" y="178810"/>
                        <a:pt x="51594" y="178810"/>
                        <a:pt x="54240" y="195695"/>
                      </a:cubicBezTo>
                      <a:cubicBezTo>
                        <a:pt x="54240" y="195695"/>
                        <a:pt x="54240" y="195695"/>
                        <a:pt x="70115" y="202190"/>
                      </a:cubicBezTo>
                      <a:cubicBezTo>
                        <a:pt x="70115" y="202190"/>
                        <a:pt x="71438" y="203488"/>
                        <a:pt x="71438" y="204787"/>
                      </a:cubicBezTo>
                      <a:cubicBezTo>
                        <a:pt x="71438" y="206086"/>
                        <a:pt x="70115" y="206086"/>
                        <a:pt x="70115" y="207385"/>
                      </a:cubicBezTo>
                      <a:lnTo>
                        <a:pt x="54240" y="215178"/>
                      </a:lnTo>
                      <a:cubicBezTo>
                        <a:pt x="54240" y="215178"/>
                        <a:pt x="54240" y="215178"/>
                        <a:pt x="52917" y="230765"/>
                      </a:cubicBezTo>
                      <a:cubicBezTo>
                        <a:pt x="52917" y="232063"/>
                        <a:pt x="51594" y="233362"/>
                        <a:pt x="51594" y="233362"/>
                      </a:cubicBezTo>
                      <a:cubicBezTo>
                        <a:pt x="50271" y="233362"/>
                        <a:pt x="50271" y="233362"/>
                        <a:pt x="50271" y="233362"/>
                      </a:cubicBezTo>
                      <a:cubicBezTo>
                        <a:pt x="48948" y="233362"/>
                        <a:pt x="48948" y="233362"/>
                        <a:pt x="47625" y="232063"/>
                      </a:cubicBezTo>
                      <a:cubicBezTo>
                        <a:pt x="47625" y="232063"/>
                        <a:pt x="47625" y="232063"/>
                        <a:pt x="35719" y="221672"/>
                      </a:cubicBezTo>
                      <a:cubicBezTo>
                        <a:pt x="35719" y="221672"/>
                        <a:pt x="35719" y="221672"/>
                        <a:pt x="19844" y="224270"/>
                      </a:cubicBezTo>
                      <a:cubicBezTo>
                        <a:pt x="19844" y="224270"/>
                        <a:pt x="19844" y="224270"/>
                        <a:pt x="18521" y="224270"/>
                      </a:cubicBezTo>
                      <a:cubicBezTo>
                        <a:pt x="18521" y="224270"/>
                        <a:pt x="17198" y="224270"/>
                        <a:pt x="17198" y="222971"/>
                      </a:cubicBezTo>
                      <a:cubicBezTo>
                        <a:pt x="15875" y="222971"/>
                        <a:pt x="15875" y="221672"/>
                        <a:pt x="17198" y="220374"/>
                      </a:cubicBezTo>
                      <a:cubicBezTo>
                        <a:pt x="17198" y="220374"/>
                        <a:pt x="17198" y="220374"/>
                        <a:pt x="23812" y="206086"/>
                      </a:cubicBezTo>
                      <a:cubicBezTo>
                        <a:pt x="23812" y="206086"/>
                        <a:pt x="23812" y="206086"/>
                        <a:pt x="15875" y="190500"/>
                      </a:cubicBezTo>
                      <a:cubicBezTo>
                        <a:pt x="15875" y="190500"/>
                        <a:pt x="15875" y="189201"/>
                        <a:pt x="15875" y="187902"/>
                      </a:cubicBezTo>
                      <a:cubicBezTo>
                        <a:pt x="17198" y="187902"/>
                        <a:pt x="17198" y="187902"/>
                        <a:pt x="18521" y="187902"/>
                      </a:cubicBezTo>
                      <a:cubicBezTo>
                        <a:pt x="18521" y="187902"/>
                        <a:pt x="18521" y="187902"/>
                        <a:pt x="35719" y="189201"/>
                      </a:cubicBezTo>
                      <a:cubicBezTo>
                        <a:pt x="35719" y="189201"/>
                        <a:pt x="35719" y="189201"/>
                        <a:pt x="47625" y="177511"/>
                      </a:cubicBezTo>
                      <a:cubicBezTo>
                        <a:pt x="47625" y="177511"/>
                        <a:pt x="47625" y="176212"/>
                        <a:pt x="48948" y="176212"/>
                      </a:cubicBezTo>
                      <a:close/>
                      <a:moveTo>
                        <a:pt x="242128" y="109537"/>
                      </a:moveTo>
                      <a:cubicBezTo>
                        <a:pt x="242128" y="109537"/>
                        <a:pt x="242128" y="109537"/>
                        <a:pt x="252682" y="120094"/>
                      </a:cubicBezTo>
                      <a:cubicBezTo>
                        <a:pt x="252682" y="120094"/>
                        <a:pt x="252682" y="120094"/>
                        <a:pt x="250044" y="133290"/>
                      </a:cubicBezTo>
                      <a:cubicBezTo>
                        <a:pt x="248724" y="139888"/>
                        <a:pt x="250044" y="146486"/>
                        <a:pt x="254001" y="150445"/>
                      </a:cubicBezTo>
                      <a:cubicBezTo>
                        <a:pt x="226298" y="172879"/>
                        <a:pt x="188041" y="219065"/>
                        <a:pt x="168253" y="318036"/>
                      </a:cubicBezTo>
                      <a:cubicBezTo>
                        <a:pt x="168253" y="319356"/>
                        <a:pt x="165615" y="320675"/>
                        <a:pt x="164295" y="320675"/>
                      </a:cubicBezTo>
                      <a:cubicBezTo>
                        <a:pt x="162976" y="320675"/>
                        <a:pt x="161657" y="319356"/>
                        <a:pt x="161657" y="316716"/>
                      </a:cubicBezTo>
                      <a:cubicBezTo>
                        <a:pt x="160338" y="269210"/>
                        <a:pt x="169572" y="170239"/>
                        <a:pt x="242128" y="109537"/>
                      </a:cubicBezTo>
                      <a:close/>
                      <a:moveTo>
                        <a:pt x="111255" y="84137"/>
                      </a:moveTo>
                      <a:cubicBezTo>
                        <a:pt x="127195" y="130439"/>
                        <a:pt x="144463" y="203200"/>
                        <a:pt x="143135" y="311679"/>
                      </a:cubicBezTo>
                      <a:cubicBezTo>
                        <a:pt x="143135" y="313002"/>
                        <a:pt x="143135" y="313002"/>
                        <a:pt x="141806" y="313002"/>
                      </a:cubicBezTo>
                      <a:cubicBezTo>
                        <a:pt x="140478" y="314325"/>
                        <a:pt x="139150" y="313002"/>
                        <a:pt x="139150" y="311679"/>
                      </a:cubicBezTo>
                      <a:cubicBezTo>
                        <a:pt x="131180" y="261408"/>
                        <a:pt x="113911" y="160867"/>
                        <a:pt x="79375" y="111919"/>
                      </a:cubicBezTo>
                      <a:cubicBezTo>
                        <a:pt x="79375" y="111919"/>
                        <a:pt x="79375" y="111919"/>
                        <a:pt x="79375" y="110596"/>
                      </a:cubicBezTo>
                      <a:cubicBezTo>
                        <a:pt x="79375" y="110596"/>
                        <a:pt x="79375" y="110596"/>
                        <a:pt x="87345" y="89429"/>
                      </a:cubicBezTo>
                      <a:cubicBezTo>
                        <a:pt x="87345" y="89429"/>
                        <a:pt x="87345" y="89429"/>
                        <a:pt x="109926" y="85460"/>
                      </a:cubicBezTo>
                      <a:cubicBezTo>
                        <a:pt x="109926" y="85460"/>
                        <a:pt x="109926" y="84137"/>
                        <a:pt x="111255" y="84137"/>
                      </a:cubicBezTo>
                      <a:close/>
                      <a:moveTo>
                        <a:pt x="296863" y="61912"/>
                      </a:moveTo>
                      <a:cubicBezTo>
                        <a:pt x="298195" y="61912"/>
                        <a:pt x="298195" y="63231"/>
                        <a:pt x="299526" y="63231"/>
                      </a:cubicBezTo>
                      <a:cubicBezTo>
                        <a:pt x="299526" y="63231"/>
                        <a:pt x="299526" y="63231"/>
                        <a:pt x="310178" y="85644"/>
                      </a:cubicBezTo>
                      <a:cubicBezTo>
                        <a:pt x="310178" y="85644"/>
                        <a:pt x="310178" y="85644"/>
                        <a:pt x="335475" y="89600"/>
                      </a:cubicBezTo>
                      <a:cubicBezTo>
                        <a:pt x="336807" y="89600"/>
                        <a:pt x="336807" y="90918"/>
                        <a:pt x="336807" y="90918"/>
                      </a:cubicBezTo>
                      <a:cubicBezTo>
                        <a:pt x="338138" y="92236"/>
                        <a:pt x="338138" y="93555"/>
                        <a:pt x="336807" y="93555"/>
                      </a:cubicBezTo>
                      <a:cubicBezTo>
                        <a:pt x="336807" y="93555"/>
                        <a:pt x="336807" y="93555"/>
                        <a:pt x="318166" y="112013"/>
                      </a:cubicBezTo>
                      <a:cubicBezTo>
                        <a:pt x="318166" y="112013"/>
                        <a:pt x="318166" y="112013"/>
                        <a:pt x="323492" y="135745"/>
                      </a:cubicBezTo>
                      <a:cubicBezTo>
                        <a:pt x="323492" y="137063"/>
                        <a:pt x="322161" y="138382"/>
                        <a:pt x="322161" y="138382"/>
                      </a:cubicBezTo>
                      <a:cubicBezTo>
                        <a:pt x="320829" y="139700"/>
                        <a:pt x="320829" y="139700"/>
                        <a:pt x="320829" y="139700"/>
                      </a:cubicBezTo>
                      <a:cubicBezTo>
                        <a:pt x="319498" y="139700"/>
                        <a:pt x="319498" y="139700"/>
                        <a:pt x="319498" y="138382"/>
                      </a:cubicBezTo>
                      <a:cubicBezTo>
                        <a:pt x="319498" y="138382"/>
                        <a:pt x="319498" y="138382"/>
                        <a:pt x="296863" y="127834"/>
                      </a:cubicBezTo>
                      <a:cubicBezTo>
                        <a:pt x="296863" y="127834"/>
                        <a:pt x="296863" y="127834"/>
                        <a:pt x="274228" y="138382"/>
                      </a:cubicBezTo>
                      <a:cubicBezTo>
                        <a:pt x="274228" y="139700"/>
                        <a:pt x="274228" y="139700"/>
                        <a:pt x="272897" y="139700"/>
                      </a:cubicBezTo>
                      <a:cubicBezTo>
                        <a:pt x="272897" y="139700"/>
                        <a:pt x="272897" y="139700"/>
                        <a:pt x="271566" y="138382"/>
                      </a:cubicBezTo>
                      <a:cubicBezTo>
                        <a:pt x="271566" y="138382"/>
                        <a:pt x="270234" y="137063"/>
                        <a:pt x="270234" y="135745"/>
                      </a:cubicBezTo>
                      <a:cubicBezTo>
                        <a:pt x="270234" y="135745"/>
                        <a:pt x="270234" y="135745"/>
                        <a:pt x="275560" y="112013"/>
                      </a:cubicBezTo>
                      <a:lnTo>
                        <a:pt x="256920" y="93555"/>
                      </a:lnTo>
                      <a:cubicBezTo>
                        <a:pt x="256920" y="93555"/>
                        <a:pt x="255588" y="92236"/>
                        <a:pt x="256920" y="90918"/>
                      </a:cubicBezTo>
                      <a:cubicBezTo>
                        <a:pt x="256920" y="90918"/>
                        <a:pt x="256920" y="89600"/>
                        <a:pt x="258251" y="89600"/>
                      </a:cubicBezTo>
                      <a:cubicBezTo>
                        <a:pt x="258251" y="89600"/>
                        <a:pt x="258251" y="89600"/>
                        <a:pt x="283549" y="85644"/>
                      </a:cubicBezTo>
                      <a:cubicBezTo>
                        <a:pt x="283549" y="85644"/>
                        <a:pt x="283549" y="85644"/>
                        <a:pt x="294200" y="63231"/>
                      </a:cubicBezTo>
                      <a:cubicBezTo>
                        <a:pt x="295532" y="63231"/>
                        <a:pt x="295532" y="61912"/>
                        <a:pt x="296863" y="61912"/>
                      </a:cubicBezTo>
                      <a:close/>
                      <a:moveTo>
                        <a:pt x="162560" y="53975"/>
                      </a:moveTo>
                      <a:cubicBezTo>
                        <a:pt x="166561" y="56627"/>
                        <a:pt x="169228" y="57953"/>
                        <a:pt x="173228" y="59279"/>
                      </a:cubicBezTo>
                      <a:cubicBezTo>
                        <a:pt x="173228" y="59279"/>
                        <a:pt x="173228" y="59279"/>
                        <a:pt x="178563" y="60605"/>
                      </a:cubicBezTo>
                      <a:cubicBezTo>
                        <a:pt x="178563" y="60605"/>
                        <a:pt x="178563" y="60605"/>
                        <a:pt x="181230" y="65910"/>
                      </a:cubicBezTo>
                      <a:cubicBezTo>
                        <a:pt x="181230" y="67236"/>
                        <a:pt x="182563" y="68562"/>
                        <a:pt x="182563" y="69888"/>
                      </a:cubicBezTo>
                      <a:cubicBezTo>
                        <a:pt x="167894" y="100386"/>
                        <a:pt x="162560" y="138842"/>
                        <a:pt x="159893" y="164036"/>
                      </a:cubicBezTo>
                      <a:cubicBezTo>
                        <a:pt x="159893" y="166688"/>
                        <a:pt x="154559" y="166688"/>
                        <a:pt x="154559" y="164036"/>
                      </a:cubicBezTo>
                      <a:cubicBezTo>
                        <a:pt x="149225" y="110995"/>
                        <a:pt x="154559" y="76518"/>
                        <a:pt x="162560" y="53975"/>
                      </a:cubicBezTo>
                      <a:close/>
                      <a:moveTo>
                        <a:pt x="189202" y="3175"/>
                      </a:moveTo>
                      <a:cubicBezTo>
                        <a:pt x="190501" y="3175"/>
                        <a:pt x="190501" y="3175"/>
                        <a:pt x="190501" y="3175"/>
                      </a:cubicBezTo>
                      <a:cubicBezTo>
                        <a:pt x="191799" y="3175"/>
                        <a:pt x="191799" y="3175"/>
                        <a:pt x="191799" y="3175"/>
                      </a:cubicBezTo>
                      <a:cubicBezTo>
                        <a:pt x="191799" y="3175"/>
                        <a:pt x="191799" y="3175"/>
                        <a:pt x="206087" y="12479"/>
                      </a:cubicBezTo>
                      <a:cubicBezTo>
                        <a:pt x="206087" y="12479"/>
                        <a:pt x="206087" y="12479"/>
                        <a:pt x="221673" y="5833"/>
                      </a:cubicBezTo>
                      <a:cubicBezTo>
                        <a:pt x="221673" y="5833"/>
                        <a:pt x="221673" y="5833"/>
                        <a:pt x="222972" y="5833"/>
                      </a:cubicBezTo>
                      <a:cubicBezTo>
                        <a:pt x="222972" y="5833"/>
                        <a:pt x="224271" y="5833"/>
                        <a:pt x="224271" y="5833"/>
                      </a:cubicBezTo>
                      <a:cubicBezTo>
                        <a:pt x="225570" y="7162"/>
                        <a:pt x="225570" y="8492"/>
                        <a:pt x="225570" y="8492"/>
                      </a:cubicBezTo>
                      <a:cubicBezTo>
                        <a:pt x="225570" y="8492"/>
                        <a:pt x="225570" y="8492"/>
                        <a:pt x="221673" y="25769"/>
                      </a:cubicBezTo>
                      <a:cubicBezTo>
                        <a:pt x="221673" y="25769"/>
                        <a:pt x="221673" y="25769"/>
                        <a:pt x="232064" y="37731"/>
                      </a:cubicBezTo>
                      <a:cubicBezTo>
                        <a:pt x="233363" y="39060"/>
                        <a:pt x="233363" y="40389"/>
                        <a:pt x="233363" y="40389"/>
                      </a:cubicBezTo>
                      <a:cubicBezTo>
                        <a:pt x="232064" y="41718"/>
                        <a:pt x="232064" y="41718"/>
                        <a:pt x="230765" y="43047"/>
                      </a:cubicBezTo>
                      <a:cubicBezTo>
                        <a:pt x="230765" y="43047"/>
                        <a:pt x="230765" y="43047"/>
                        <a:pt x="213880" y="43047"/>
                      </a:cubicBezTo>
                      <a:cubicBezTo>
                        <a:pt x="213880" y="43047"/>
                        <a:pt x="213880" y="43047"/>
                        <a:pt x="206087" y="58996"/>
                      </a:cubicBezTo>
                      <a:cubicBezTo>
                        <a:pt x="204788" y="58996"/>
                        <a:pt x="204788" y="60325"/>
                        <a:pt x="203489" y="60325"/>
                      </a:cubicBezTo>
                      <a:cubicBezTo>
                        <a:pt x="202190" y="58996"/>
                        <a:pt x="200892" y="58996"/>
                        <a:pt x="200892" y="57667"/>
                      </a:cubicBezTo>
                      <a:cubicBezTo>
                        <a:pt x="200892" y="57667"/>
                        <a:pt x="200892" y="57667"/>
                        <a:pt x="194397" y="41718"/>
                      </a:cubicBezTo>
                      <a:cubicBezTo>
                        <a:pt x="194397" y="41718"/>
                        <a:pt x="194397" y="41718"/>
                        <a:pt x="178811" y="39060"/>
                      </a:cubicBezTo>
                      <a:cubicBezTo>
                        <a:pt x="177512" y="39060"/>
                        <a:pt x="176213" y="37731"/>
                        <a:pt x="176213" y="36402"/>
                      </a:cubicBezTo>
                      <a:cubicBezTo>
                        <a:pt x="176213" y="36402"/>
                        <a:pt x="176213" y="35073"/>
                        <a:pt x="177512" y="33744"/>
                      </a:cubicBezTo>
                      <a:cubicBezTo>
                        <a:pt x="177512" y="33744"/>
                        <a:pt x="177512" y="33744"/>
                        <a:pt x="190501" y="23111"/>
                      </a:cubicBezTo>
                      <a:cubicBezTo>
                        <a:pt x="190501" y="23111"/>
                        <a:pt x="190501" y="23111"/>
                        <a:pt x="187903" y="5833"/>
                      </a:cubicBezTo>
                      <a:cubicBezTo>
                        <a:pt x="187903" y="5833"/>
                        <a:pt x="189202" y="4504"/>
                        <a:pt x="189202" y="3175"/>
                      </a:cubicBezTo>
                      <a:close/>
                      <a:moveTo>
                        <a:pt x="81296" y="0"/>
                      </a:moveTo>
                      <a:cubicBezTo>
                        <a:pt x="81296" y="0"/>
                        <a:pt x="82628" y="0"/>
                        <a:pt x="82628" y="1326"/>
                      </a:cubicBezTo>
                      <a:cubicBezTo>
                        <a:pt x="83961" y="1326"/>
                        <a:pt x="83961" y="2652"/>
                        <a:pt x="83961" y="2652"/>
                      </a:cubicBezTo>
                      <a:cubicBezTo>
                        <a:pt x="83961" y="2652"/>
                        <a:pt x="83961" y="2652"/>
                        <a:pt x="79963" y="37136"/>
                      </a:cubicBezTo>
                      <a:cubicBezTo>
                        <a:pt x="79963" y="37136"/>
                        <a:pt x="79963" y="37136"/>
                        <a:pt x="106617" y="59682"/>
                      </a:cubicBezTo>
                      <a:cubicBezTo>
                        <a:pt x="107950" y="59682"/>
                        <a:pt x="107950" y="61008"/>
                        <a:pt x="107950" y="62335"/>
                      </a:cubicBezTo>
                      <a:cubicBezTo>
                        <a:pt x="107950" y="63661"/>
                        <a:pt x="106617" y="63661"/>
                        <a:pt x="106617" y="63661"/>
                      </a:cubicBezTo>
                      <a:lnTo>
                        <a:pt x="71967" y="71619"/>
                      </a:lnTo>
                      <a:cubicBezTo>
                        <a:pt x="71967" y="71619"/>
                        <a:pt x="71967" y="71619"/>
                        <a:pt x="58639" y="103449"/>
                      </a:cubicBezTo>
                      <a:cubicBezTo>
                        <a:pt x="58639" y="104775"/>
                        <a:pt x="58639" y="104775"/>
                        <a:pt x="57307" y="104775"/>
                      </a:cubicBezTo>
                      <a:cubicBezTo>
                        <a:pt x="55974" y="104775"/>
                        <a:pt x="54641" y="104775"/>
                        <a:pt x="54641" y="103449"/>
                      </a:cubicBezTo>
                      <a:cubicBezTo>
                        <a:pt x="54641" y="103449"/>
                        <a:pt x="54641" y="103449"/>
                        <a:pt x="37316" y="74271"/>
                      </a:cubicBezTo>
                      <a:cubicBezTo>
                        <a:pt x="37316" y="74271"/>
                        <a:pt x="37316" y="74271"/>
                        <a:pt x="2665" y="71619"/>
                      </a:cubicBezTo>
                      <a:cubicBezTo>
                        <a:pt x="1333" y="71619"/>
                        <a:pt x="0" y="71619"/>
                        <a:pt x="0" y="70292"/>
                      </a:cubicBezTo>
                      <a:cubicBezTo>
                        <a:pt x="0" y="68966"/>
                        <a:pt x="0" y="68966"/>
                        <a:pt x="0" y="67640"/>
                      </a:cubicBezTo>
                      <a:cubicBezTo>
                        <a:pt x="0" y="67640"/>
                        <a:pt x="0" y="67640"/>
                        <a:pt x="23989" y="41114"/>
                      </a:cubicBezTo>
                      <a:cubicBezTo>
                        <a:pt x="23989" y="41114"/>
                        <a:pt x="23989" y="41114"/>
                        <a:pt x="14660" y="7958"/>
                      </a:cubicBezTo>
                      <a:cubicBezTo>
                        <a:pt x="14660" y="7958"/>
                        <a:pt x="14660" y="6632"/>
                        <a:pt x="15992" y="5305"/>
                      </a:cubicBezTo>
                      <a:cubicBezTo>
                        <a:pt x="15992" y="5305"/>
                        <a:pt x="17325" y="5305"/>
                        <a:pt x="17325" y="5305"/>
                      </a:cubicBezTo>
                      <a:cubicBezTo>
                        <a:pt x="18658" y="5305"/>
                        <a:pt x="18658" y="5305"/>
                        <a:pt x="18658" y="5305"/>
                      </a:cubicBezTo>
                      <a:cubicBezTo>
                        <a:pt x="18658" y="5305"/>
                        <a:pt x="18658" y="5305"/>
                        <a:pt x="50643" y="18568"/>
                      </a:cubicBezTo>
                      <a:cubicBezTo>
                        <a:pt x="50643" y="18568"/>
                        <a:pt x="50643" y="18568"/>
                        <a:pt x="79963" y="1326"/>
                      </a:cubicBezTo>
                      <a:cubicBezTo>
                        <a:pt x="79963" y="0"/>
                        <a:pt x="81296" y="0"/>
                        <a:pt x="81296" y="0"/>
                      </a:cubicBezTo>
                      <a:close/>
                    </a:path>
                  </a:pathLst>
                </a:custGeom>
                <a:solidFill>
                  <a:schemeClr val="bg1"/>
                </a:solidFill>
                <a:ln w="19050">
                  <a:noFill/>
                  <a:round/>
                </a:ln>
              </p:spPr>
              <p:txBody>
                <a:bodyPr anchor="ctr"/>
                <a:lstStyle/>
                <a:p>
                  <a:pPr algn="ctr"/>
                </a:p>
              </p:txBody>
            </p:sp>
          </p:grpSp>
        </p:grpSp>
        <p:pic>
          <p:nvPicPr>
            <p:cNvPr id="11" name="图片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84487" y="1295066"/>
              <a:ext cx="2425312" cy="1616875"/>
            </a:xfrm>
            <a:prstGeom prst="rect">
              <a:avLst/>
            </a:prstGeom>
          </p:spPr>
        </p:pic>
      </p:grpSp>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nodeType="afterGroup">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horizontal)">
                                      <p:cBhvr>
                                        <p:cTn id="11" dur="500"/>
                                        <p:tgtEl>
                                          <p:spTgt spid="3"/>
                                        </p:tgtEl>
                                      </p:cBhvr>
                                    </p:animEffect>
                                  </p:childTnLst>
                                </p:cTn>
                              </p:par>
                            </p:childTnLst>
                          </p:cTn>
                        </p:par>
                        <p:par>
                          <p:cTn id="12" fill="hold" nodeType="afterGroup">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childTnLst>
                          </p:cTn>
                        </p:par>
                        <p:par>
                          <p:cTn id="16" fill="hold" nodeType="afterGroup">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par>
                          <p:cTn id="20" fill="hold" nodeType="afterGroup">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randombar(horizontal)">
                                      <p:cBhvr>
                                        <p:cTn id="23" dur="500"/>
                                        <p:tgtEl>
                                          <p:spTgt spid="6"/>
                                        </p:tgtEl>
                                      </p:cBhvr>
                                    </p:animEffect>
                                  </p:childTnLst>
                                </p:cTn>
                              </p:par>
                            </p:childTnLst>
                          </p:cTn>
                        </p:par>
                        <p:par>
                          <p:cTn id="24" fill="hold" nodeType="afterGroup">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par>
                          <p:cTn id="28" fill="hold" nodeType="afterGroup">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randombar(horizontal)">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C82529"/>
        </a:solidFill>
        <a:effectLst/>
      </p:bgPr>
    </p:bg>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rcRect b="76867"/>
          <a:stretch>
            <a:fillRect/>
          </a:stretch>
        </p:blipFill>
        <p:spPr>
          <a:xfrm>
            <a:off x="-102549" y="0"/>
            <a:ext cx="9144000" cy="989385"/>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9746" y="1714516"/>
            <a:ext cx="2181524" cy="1454349"/>
          </a:xfrm>
          <a:prstGeom prst="rect">
            <a:avLst/>
          </a:prstGeom>
          <a:solidFill>
            <a:schemeClr val="bg1"/>
          </a:solidFill>
          <a:ln>
            <a:solidFill>
              <a:schemeClr val="bg1"/>
            </a:solidFill>
          </a:ln>
        </p:spPr>
      </p:pic>
      <p:sp>
        <p:nvSpPr>
          <p:cNvPr id="6" name="矩形 5"/>
          <p:cNvSpPr/>
          <p:nvPr/>
        </p:nvSpPr>
        <p:spPr>
          <a:xfrm>
            <a:off x="697228" y="3835353"/>
            <a:ext cx="3370570" cy="415498"/>
          </a:xfrm>
          <a:prstGeom prst="rect">
            <a:avLst/>
          </a:prstGeom>
        </p:spPr>
        <p:txBody>
          <a:bodyPr wrap="square">
            <a:spAutoFit/>
          </a:bodyPr>
          <a:lstStyle/>
          <a:p>
            <a:pPr algn="ctr">
              <a:spcBef>
                <a:spcPts val="600"/>
              </a:spcBef>
            </a:pPr>
            <a:r>
              <a:rPr lang="zh-CN" altLang="en-US" sz="800" spc="6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spc="6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spc="60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spc="6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spc="60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7" name="矩形 6"/>
          <p:cNvSpPr/>
          <p:nvPr/>
        </p:nvSpPr>
        <p:spPr>
          <a:xfrm>
            <a:off x="1469893" y="3410175"/>
            <a:ext cx="1757810" cy="307777"/>
          </a:xfrm>
          <a:prstGeom prst="rect">
            <a:avLst/>
          </a:prstGeom>
        </p:spPr>
        <p:txBody>
          <a:bodyPr wrap="square">
            <a:spAutoFit/>
          </a:bodyPr>
          <a:lstStyle/>
          <a:p>
            <a:pPr algn="ctr">
              <a:spcBef>
                <a:spcPts val="600"/>
              </a:spcBef>
            </a:pPr>
            <a:r>
              <a:rPr lang="zh-CN" altLang="en-US" sz="1400" b="1" spc="600">
                <a:solidFill>
                  <a:schemeClr val="bg1"/>
                </a:solidFill>
                <a:latin typeface="微软雅黑" panose="020b0503020204020204" pitchFamily="34" charset="-122"/>
                <a:ea typeface="微软雅黑" panose="020b0503020204020204" pitchFamily="34" charset="-122"/>
                <a:cs typeface="Hiragino Sans GB W3" charset="-122"/>
              </a:rPr>
              <a:t>添加标题</a:t>
            </a:r>
            <a:endParaRPr lang="en-US" altLang="zh-CN" sz="1400" b="1" spc="60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8" name="矩形 7"/>
          <p:cNvSpPr/>
          <p:nvPr/>
        </p:nvSpPr>
        <p:spPr>
          <a:xfrm>
            <a:off x="4819828" y="3808006"/>
            <a:ext cx="3221764" cy="415498"/>
          </a:xfrm>
          <a:prstGeom prst="rect">
            <a:avLst/>
          </a:prstGeom>
        </p:spPr>
        <p:txBody>
          <a:bodyPr wrap="square">
            <a:spAutoFit/>
          </a:bodyPr>
          <a:lstStyle/>
          <a:p>
            <a:pPr algn="ctr">
              <a:spcBef>
                <a:spcPts val="600"/>
              </a:spcBef>
            </a:pPr>
            <a:r>
              <a:rPr lang="zh-CN" altLang="en-US" sz="800" spc="6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spc="6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spc="60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spc="6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spc="60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9" name="矩形 8"/>
          <p:cNvSpPr/>
          <p:nvPr/>
        </p:nvSpPr>
        <p:spPr>
          <a:xfrm>
            <a:off x="5551805" y="3410174"/>
            <a:ext cx="1757810" cy="307777"/>
          </a:xfrm>
          <a:prstGeom prst="rect">
            <a:avLst/>
          </a:prstGeom>
        </p:spPr>
        <p:txBody>
          <a:bodyPr wrap="square">
            <a:spAutoFit/>
          </a:bodyPr>
          <a:lstStyle/>
          <a:p>
            <a:pPr algn="ctr">
              <a:spcBef>
                <a:spcPts val="600"/>
              </a:spcBef>
            </a:pPr>
            <a:r>
              <a:rPr lang="zh-CN" altLang="en-US" sz="1400" b="1" spc="600">
                <a:solidFill>
                  <a:schemeClr val="bg1"/>
                </a:solidFill>
                <a:latin typeface="微软雅黑" panose="020b0503020204020204" pitchFamily="34" charset="-122"/>
                <a:ea typeface="微软雅黑" panose="020b0503020204020204" pitchFamily="34" charset="-122"/>
                <a:cs typeface="Hiragino Sans GB W3" charset="-122"/>
              </a:rPr>
              <a:t>添加标题</a:t>
            </a:r>
            <a:endParaRPr lang="en-US" altLang="zh-CN" sz="1400" b="1" spc="600">
              <a:solidFill>
                <a:schemeClr val="bg1"/>
              </a:solidFill>
              <a:latin typeface="微软雅黑" panose="020b0503020204020204" pitchFamily="34" charset="-122"/>
              <a:ea typeface="微软雅黑" panose="020b0503020204020204" pitchFamily="34" charset="-122"/>
              <a:cs typeface="Hiragino Sans GB W3" charset="-122"/>
            </a:endParaRP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4456" y="1714515"/>
            <a:ext cx="2181524" cy="1454349"/>
          </a:xfrm>
          <a:prstGeom prst="rect">
            <a:avLst/>
          </a:prstGeom>
          <a:solidFill>
            <a:schemeClr val="bg1"/>
          </a:solidFill>
          <a:ln>
            <a:solidFill>
              <a:schemeClr val="bg1"/>
            </a:solidFill>
          </a:ln>
        </p:spPr>
      </p:pic>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nodeType="afterGroup">
                            <p:stCondLst>
                              <p:cond delay="500"/>
                            </p:stCondLst>
                            <p:childTnLst>
                              <p:par>
                                <p:cTn id="9" presetID="14"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randombar(horizontal)">
                                      <p:cBhvr>
                                        <p:cTn id="11" dur="500"/>
                                        <p:tgtEl>
                                          <p:spTgt spid="10"/>
                                        </p:tgtEl>
                                      </p:cBhvr>
                                    </p:animEffect>
                                  </p:childTnLst>
                                </p:cTn>
                              </p:par>
                            </p:childTnLst>
                          </p:cTn>
                        </p:par>
                      </p:childTnLst>
                    </p:cTn>
                  </p:par>
                  <p:par>
                    <p:cTn id="12" fill="hold" nodeType="clickPar">
                      <p:stCondLst>
                        <p:cond delay="indefinite"/>
                        <p:cond evt="onBegin" delay="0">
                          <p:tn val="11"/>
                        </p:cond>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500"/>
                                        <p:tgtEl>
                                          <p:spTgt spid="7"/>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500"/>
                                        <p:tgtEl>
                                          <p:spTgt spid="6"/>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arn(inVertical)">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C82529"/>
        </a:solidFill>
        <a:effectLst/>
      </p:bgPr>
    </p:bg>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rcRect b="76867"/>
          <a:stretch>
            <a:fillRect/>
          </a:stretch>
        </p:blipFill>
        <p:spPr>
          <a:xfrm>
            <a:off x="-102549" y="0"/>
            <a:ext cx="9144000" cy="989385"/>
          </a:xfrm>
          <a:prstGeom prst="rect">
            <a:avLst/>
          </a:prstGeom>
        </p:spPr>
      </p:pic>
      <p:grpSp>
        <p:nvGrpSpPr>
          <p:cNvPr id="3" name="组合 2"/>
          <p:cNvGrpSpPr/>
          <p:nvPr/>
        </p:nvGrpSpPr>
        <p:grpSpPr>
          <a:xfrm>
            <a:off x="834326" y="1401037"/>
            <a:ext cx="7724287" cy="3172651"/>
            <a:chOff x="1138728" y="1326116"/>
            <a:chExt cx="9914543" cy="4072271"/>
          </a:xfrm>
        </p:grpSpPr>
        <p:grpSp>
          <p:nvGrpSpPr>
            <p:cNvPr id="4" name="组合 3"/>
            <p:cNvGrpSpPr/>
            <p:nvPr/>
          </p:nvGrpSpPr>
          <p:grpSpPr>
            <a:xfrm>
              <a:off x="1138728" y="1326116"/>
              <a:ext cx="3043072" cy="4072270"/>
              <a:chOff x="1509434" y="1392865"/>
              <a:chExt cx="3043072" cy="4072270"/>
            </a:xfrm>
          </p:grpSpPr>
          <p:pic>
            <p:nvPicPr>
              <p:cNvPr id="11" name="图片 10"/>
              <p:cNvPicPr>
                <a:picLocks noChangeAspect="1"/>
              </p:cNvPicPr>
              <p:nvPr/>
            </p:nvPicPr>
            <p:blipFill>
              <a:blip r:embed="rId3"/>
              <a:stretch>
                <a:fillRect/>
              </a:stretch>
            </p:blipFill>
            <p:spPr>
              <a:xfrm>
                <a:off x="2415291" y="1392865"/>
                <a:ext cx="1231357" cy="2147954"/>
              </a:xfrm>
              <a:prstGeom prst="rect">
                <a:avLst/>
              </a:prstGeom>
            </p:spPr>
          </p:pic>
          <p:sp>
            <p:nvSpPr>
              <p:cNvPr id="12" name="矩形: 圆角 11"/>
              <p:cNvSpPr/>
              <p:nvPr/>
            </p:nvSpPr>
            <p:spPr>
              <a:xfrm>
                <a:off x="1509434" y="3815840"/>
                <a:ext cx="3043072" cy="1649295"/>
              </a:xfrm>
              <a:prstGeom prst="roundRect">
                <a:avLst>
                  <a:gd name="adj" fmla="val 16023"/>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4574464" y="1326116"/>
              <a:ext cx="3043072" cy="4072270"/>
              <a:chOff x="1509434" y="1392865"/>
              <a:chExt cx="3043072" cy="4072270"/>
            </a:xfrm>
          </p:grpSpPr>
          <p:pic>
            <p:nvPicPr>
              <p:cNvPr id="9" name="图片 8"/>
              <p:cNvPicPr>
                <a:picLocks noChangeAspect="1"/>
              </p:cNvPicPr>
              <p:nvPr/>
            </p:nvPicPr>
            <p:blipFill>
              <a:blip r:embed="rId3"/>
              <a:stretch>
                <a:fillRect/>
              </a:stretch>
            </p:blipFill>
            <p:spPr>
              <a:xfrm>
                <a:off x="2415291" y="1392865"/>
                <a:ext cx="1231357" cy="2147954"/>
              </a:xfrm>
              <a:prstGeom prst="rect">
                <a:avLst/>
              </a:prstGeom>
            </p:spPr>
          </p:pic>
          <p:sp>
            <p:nvSpPr>
              <p:cNvPr id="10" name="矩形: 圆角 9"/>
              <p:cNvSpPr/>
              <p:nvPr/>
            </p:nvSpPr>
            <p:spPr>
              <a:xfrm>
                <a:off x="1509434" y="3815840"/>
                <a:ext cx="3043072" cy="1649295"/>
              </a:xfrm>
              <a:prstGeom prst="roundRect">
                <a:avLst>
                  <a:gd name="adj" fmla="val 16023"/>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8010200" y="1326116"/>
              <a:ext cx="3043071" cy="4072271"/>
              <a:chOff x="1509434" y="1392865"/>
              <a:chExt cx="3043071" cy="4072271"/>
            </a:xfrm>
          </p:grpSpPr>
          <p:pic>
            <p:nvPicPr>
              <p:cNvPr id="7" name="图片 6"/>
              <p:cNvPicPr>
                <a:picLocks noChangeAspect="1"/>
              </p:cNvPicPr>
              <p:nvPr/>
            </p:nvPicPr>
            <p:blipFill>
              <a:blip r:embed="rId3"/>
              <a:stretch>
                <a:fillRect/>
              </a:stretch>
            </p:blipFill>
            <p:spPr>
              <a:xfrm>
                <a:off x="2415291" y="1392865"/>
                <a:ext cx="1231357" cy="2147954"/>
              </a:xfrm>
              <a:prstGeom prst="rect">
                <a:avLst/>
              </a:prstGeom>
            </p:spPr>
          </p:pic>
          <p:sp>
            <p:nvSpPr>
              <p:cNvPr id="8" name="矩形: 圆角 7"/>
              <p:cNvSpPr/>
              <p:nvPr/>
            </p:nvSpPr>
            <p:spPr>
              <a:xfrm>
                <a:off x="1509434" y="3815841"/>
                <a:ext cx="3043071" cy="1649295"/>
              </a:xfrm>
              <a:prstGeom prst="roundRect">
                <a:avLst>
                  <a:gd name="adj" fmla="val 16023"/>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文本框 12"/>
          <p:cNvSpPr txBox="1"/>
          <p:nvPr/>
        </p:nvSpPr>
        <p:spPr>
          <a:xfrm>
            <a:off x="1607810" y="3405523"/>
            <a:ext cx="966307" cy="276999"/>
          </a:xfrm>
          <a:prstGeom prst="rect">
            <a:avLst/>
          </a:prstGeom>
          <a:noFill/>
        </p:spPr>
        <p:txBody>
          <a:bodyPr wrap="square" rtlCol="0">
            <a:spAutoFit/>
          </a:bodyPr>
          <a:lstStyle/>
          <a:p>
            <a:r>
              <a:rPr lang="zh-CN" altLang="en-US" sz="1200" b="1" spc="300">
                <a:solidFill>
                  <a:schemeClr val="bg1"/>
                </a:solidFill>
                <a:latin typeface="微软雅黑" panose="020b0503020204020204" pitchFamily="34" charset="-122"/>
                <a:ea typeface="微软雅黑" panose="020b0503020204020204" pitchFamily="34" charset="-122"/>
              </a:rPr>
              <a:t>添加标题</a:t>
            </a:r>
            <a:endParaRPr lang="zh-CN" altLang="en-US" sz="1200" b="1" spc="30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1065633" y="3755197"/>
            <a:ext cx="1908204" cy="415498"/>
          </a:xfrm>
          <a:prstGeom prst="rect">
            <a:avLst/>
          </a:prstGeom>
        </p:spPr>
        <p:txBody>
          <a:bodyPr wrap="square">
            <a:spAutoFit/>
          </a:bodyPr>
          <a:lstStyle/>
          <a:p>
            <a:pPr algn="ctr">
              <a:spcBef>
                <a:spcPts val="600"/>
              </a:spcBef>
            </a:pPr>
            <a:r>
              <a:rPr lang="zh-CN" altLang="en-US" sz="800" spc="3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15" name="文本框 14"/>
          <p:cNvSpPr txBox="1"/>
          <p:nvPr/>
        </p:nvSpPr>
        <p:spPr>
          <a:xfrm>
            <a:off x="4284545" y="3405523"/>
            <a:ext cx="966307" cy="276999"/>
          </a:xfrm>
          <a:prstGeom prst="rect">
            <a:avLst/>
          </a:prstGeom>
          <a:noFill/>
        </p:spPr>
        <p:txBody>
          <a:bodyPr wrap="square" rtlCol="0">
            <a:spAutoFit/>
          </a:bodyPr>
          <a:lstStyle/>
          <a:p>
            <a:r>
              <a:rPr lang="zh-CN" altLang="en-US" sz="1200" b="1" spc="300">
                <a:solidFill>
                  <a:schemeClr val="bg1"/>
                </a:solidFill>
                <a:latin typeface="微软雅黑" panose="020b0503020204020204" pitchFamily="34" charset="-122"/>
                <a:ea typeface="微软雅黑" panose="020b0503020204020204" pitchFamily="34" charset="-122"/>
              </a:rPr>
              <a:t>添加标题</a:t>
            </a:r>
            <a:endParaRPr lang="zh-CN" altLang="en-US" sz="1200" b="1" spc="300">
              <a:solidFill>
                <a:schemeClr val="bg1"/>
              </a:solidFill>
              <a:latin typeface="微软雅黑" panose="020b0503020204020204" pitchFamily="34" charset="-122"/>
              <a:ea typeface="微软雅黑" panose="020b0503020204020204" pitchFamily="34" charset="-122"/>
            </a:endParaRPr>
          </a:p>
        </p:txBody>
      </p:sp>
      <p:sp>
        <p:nvSpPr>
          <p:cNvPr id="16" name="矩形 15"/>
          <p:cNvSpPr/>
          <p:nvPr/>
        </p:nvSpPr>
        <p:spPr>
          <a:xfrm>
            <a:off x="3742368" y="3755197"/>
            <a:ext cx="1908204" cy="415498"/>
          </a:xfrm>
          <a:prstGeom prst="rect">
            <a:avLst/>
          </a:prstGeom>
        </p:spPr>
        <p:txBody>
          <a:bodyPr wrap="square">
            <a:spAutoFit/>
          </a:bodyPr>
          <a:lstStyle/>
          <a:p>
            <a:pPr algn="ctr">
              <a:spcBef>
                <a:spcPts val="600"/>
              </a:spcBef>
            </a:pPr>
            <a:r>
              <a:rPr lang="zh-CN" altLang="en-US" sz="800" spc="3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17" name="文本框 16"/>
          <p:cNvSpPr txBox="1"/>
          <p:nvPr/>
        </p:nvSpPr>
        <p:spPr>
          <a:xfrm>
            <a:off x="6940485" y="3405523"/>
            <a:ext cx="966307" cy="276999"/>
          </a:xfrm>
          <a:prstGeom prst="rect">
            <a:avLst/>
          </a:prstGeom>
          <a:noFill/>
        </p:spPr>
        <p:txBody>
          <a:bodyPr wrap="square" rtlCol="0">
            <a:spAutoFit/>
          </a:bodyPr>
          <a:lstStyle/>
          <a:p>
            <a:r>
              <a:rPr lang="zh-CN" altLang="en-US" sz="1200" b="1" spc="300">
                <a:solidFill>
                  <a:schemeClr val="bg1"/>
                </a:solidFill>
                <a:latin typeface="微软雅黑" panose="020b0503020204020204" pitchFamily="34" charset="-122"/>
                <a:ea typeface="微软雅黑" panose="020b0503020204020204" pitchFamily="34" charset="-122"/>
              </a:rPr>
              <a:t>添加标题</a:t>
            </a:r>
            <a:endParaRPr lang="zh-CN" altLang="en-US" sz="1200" b="1" spc="300">
              <a:solidFill>
                <a:schemeClr val="bg1"/>
              </a:solidFill>
              <a:latin typeface="微软雅黑" panose="020b0503020204020204" pitchFamily="34" charset="-122"/>
              <a:ea typeface="微软雅黑" panose="020b0503020204020204" pitchFamily="34" charset="-122"/>
            </a:endParaRPr>
          </a:p>
        </p:txBody>
      </p:sp>
      <p:sp>
        <p:nvSpPr>
          <p:cNvPr id="18" name="矩形 17"/>
          <p:cNvSpPr/>
          <p:nvPr/>
        </p:nvSpPr>
        <p:spPr>
          <a:xfrm>
            <a:off x="6398308" y="3755197"/>
            <a:ext cx="1908204" cy="415498"/>
          </a:xfrm>
          <a:prstGeom prst="rect">
            <a:avLst/>
          </a:prstGeom>
        </p:spPr>
        <p:txBody>
          <a:bodyPr wrap="square">
            <a:spAutoFit/>
          </a:bodyPr>
          <a:lstStyle/>
          <a:p>
            <a:pPr algn="ctr">
              <a:spcBef>
                <a:spcPts val="600"/>
              </a:spcBef>
            </a:pPr>
            <a:r>
              <a:rPr lang="zh-CN" altLang="en-US" sz="800" spc="3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nodeType="afterGroup">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arn(inVertical)">
                                      <p:cBhvr>
                                        <p:cTn id="11" dur="500"/>
                                        <p:tgtEl>
                                          <p:spTgt spid="13"/>
                                        </p:tgtEl>
                                      </p:cBhvr>
                                    </p:animEffect>
                                  </p:childTnLst>
                                </p:cTn>
                              </p:par>
                            </p:childTnLst>
                          </p:cTn>
                        </p:par>
                        <p:par>
                          <p:cTn id="12" fill="hold" nodeType="afterGroup">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arn(inVertical)">
                                      <p:cBhvr>
                                        <p:cTn id="15" dur="500"/>
                                        <p:tgtEl>
                                          <p:spTgt spid="14"/>
                                        </p:tgtEl>
                                      </p:cBhvr>
                                    </p:animEffect>
                                  </p:childTnLst>
                                </p:cTn>
                              </p:par>
                            </p:childTnLst>
                          </p:cTn>
                        </p:par>
                        <p:par>
                          <p:cTn id="16" fill="hold" nodeType="afterGroup">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arn(inVertical)">
                                      <p:cBhvr>
                                        <p:cTn id="19" dur="500"/>
                                        <p:tgtEl>
                                          <p:spTgt spid="15"/>
                                        </p:tgtEl>
                                      </p:cBhvr>
                                    </p:animEffect>
                                  </p:childTnLst>
                                </p:cTn>
                              </p:par>
                            </p:childTnLst>
                          </p:cTn>
                        </p:par>
                        <p:par>
                          <p:cTn id="20" fill="hold" nodeType="afterGroup">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barn(inVertical)">
                                      <p:cBhvr>
                                        <p:cTn id="23" dur="500"/>
                                        <p:tgtEl>
                                          <p:spTgt spid="16"/>
                                        </p:tgtEl>
                                      </p:cBhvr>
                                    </p:animEffect>
                                  </p:childTnLst>
                                </p:cTn>
                              </p:par>
                            </p:childTnLst>
                          </p:cTn>
                        </p:par>
                        <p:par>
                          <p:cTn id="24" fill="hold" nodeType="afterGroup">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arn(inVertical)">
                                      <p:cBhvr>
                                        <p:cTn id="27" dur="500"/>
                                        <p:tgtEl>
                                          <p:spTgt spid="17"/>
                                        </p:tgtEl>
                                      </p:cBhvr>
                                    </p:animEffect>
                                  </p:childTnLst>
                                </p:cTn>
                              </p:par>
                            </p:childTnLst>
                          </p:cTn>
                        </p:par>
                        <p:par>
                          <p:cTn id="28" fill="hold" nodeType="afterGroup">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barn(inVertical)">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C82529"/>
        </a:solidFill>
        <a:effectLst/>
      </p:bgPr>
    </p:bg>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rcRect b="76867"/>
          <a:stretch>
            <a:fillRect/>
          </a:stretch>
        </p:blipFill>
        <p:spPr>
          <a:xfrm>
            <a:off x="-102549" y="0"/>
            <a:ext cx="9144000" cy="989385"/>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17479" y="1801800"/>
            <a:ext cx="3829317" cy="2552878"/>
          </a:xfrm>
          <a:prstGeom prst="rect">
            <a:avLst/>
          </a:prstGeom>
        </p:spPr>
      </p:pic>
      <p:sp>
        <p:nvSpPr>
          <p:cNvPr id="4" name="文本框 3"/>
          <p:cNvSpPr txBox="1"/>
          <p:nvPr/>
        </p:nvSpPr>
        <p:spPr>
          <a:xfrm>
            <a:off x="1056891" y="2332851"/>
            <a:ext cx="1090987" cy="276999"/>
          </a:xfrm>
          <a:prstGeom prst="rect">
            <a:avLst/>
          </a:prstGeom>
          <a:noFill/>
        </p:spPr>
        <p:txBody>
          <a:bodyPr wrap="square" rtlCol="0">
            <a:spAutoFit/>
          </a:bodyPr>
          <a:lstStyle/>
          <a:p>
            <a:r>
              <a:rPr lang="zh-CN" altLang="en-US" sz="1200" b="1" spc="300">
                <a:solidFill>
                  <a:schemeClr val="bg1"/>
                </a:solidFill>
                <a:latin typeface="微软雅黑" panose="020b0503020204020204" pitchFamily="34" charset="-122"/>
                <a:ea typeface="微软雅黑" panose="020b0503020204020204" pitchFamily="34" charset="-122"/>
              </a:rPr>
              <a:t>添加标题</a:t>
            </a:r>
            <a:endParaRPr lang="zh-CN" altLang="en-US" sz="1200" b="1" spc="30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457965" y="2661502"/>
            <a:ext cx="2113914" cy="415498"/>
          </a:xfrm>
          <a:prstGeom prst="rect">
            <a:avLst/>
          </a:prstGeom>
        </p:spPr>
        <p:txBody>
          <a:bodyPr wrap="square">
            <a:spAutoFit/>
          </a:bodyPr>
          <a:lstStyle/>
          <a:p>
            <a:pPr algn="ctr">
              <a:spcBef>
                <a:spcPts val="600"/>
              </a:spcBef>
            </a:pPr>
            <a:r>
              <a:rPr lang="zh-CN" altLang="en-US" sz="800" spc="3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6" name="文本框 5"/>
          <p:cNvSpPr txBox="1"/>
          <p:nvPr/>
        </p:nvSpPr>
        <p:spPr>
          <a:xfrm>
            <a:off x="3442238" y="2332851"/>
            <a:ext cx="1090987" cy="276999"/>
          </a:xfrm>
          <a:prstGeom prst="rect">
            <a:avLst/>
          </a:prstGeom>
          <a:noFill/>
        </p:spPr>
        <p:txBody>
          <a:bodyPr wrap="square" rtlCol="0">
            <a:spAutoFit/>
          </a:bodyPr>
          <a:lstStyle/>
          <a:p>
            <a:r>
              <a:rPr lang="zh-CN" altLang="en-US" sz="1200" b="1" spc="300">
                <a:solidFill>
                  <a:schemeClr val="bg1"/>
                </a:solidFill>
                <a:latin typeface="微软雅黑" panose="020b0503020204020204" pitchFamily="34" charset="-122"/>
                <a:ea typeface="微软雅黑" panose="020b0503020204020204" pitchFamily="34" charset="-122"/>
              </a:rPr>
              <a:t>添加标题</a:t>
            </a:r>
            <a:endParaRPr lang="zh-CN" altLang="en-US" sz="1200" b="1" spc="30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2843312" y="2661502"/>
            <a:ext cx="2113914" cy="415498"/>
          </a:xfrm>
          <a:prstGeom prst="rect">
            <a:avLst/>
          </a:prstGeom>
        </p:spPr>
        <p:txBody>
          <a:bodyPr wrap="square">
            <a:spAutoFit/>
          </a:bodyPr>
          <a:lstStyle/>
          <a:p>
            <a:pPr algn="ctr">
              <a:spcBef>
                <a:spcPts val="600"/>
              </a:spcBef>
            </a:pPr>
            <a:r>
              <a:rPr lang="zh-CN" altLang="en-US" sz="800" spc="3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8" name="矩形 7"/>
          <p:cNvSpPr/>
          <p:nvPr/>
        </p:nvSpPr>
        <p:spPr>
          <a:xfrm>
            <a:off x="417205" y="3356106"/>
            <a:ext cx="4745676" cy="707886"/>
          </a:xfrm>
          <a:prstGeom prst="rect">
            <a:avLst/>
          </a:prstGeom>
        </p:spPr>
        <p:txBody>
          <a:bodyPr wrap="square">
            <a:spAutoFit/>
          </a:bodyPr>
          <a:lstStyle/>
          <a:p>
            <a:r>
              <a:rPr lang="zh-CN" altLang="en-US" sz="1000">
                <a:solidFill>
                  <a:schemeClr val="bg1"/>
                </a:solidFill>
              </a:rPr>
              <a:t>The name Christmas is the abbreviation of "Christ and sad". For a long time since the date of Christmas is not certain, until the mid third Century, Rome after the legalization of Christianity in the year 354, the bishop of Rome appointed Julian calendar in December 25th as Jesus was born</a:t>
            </a:r>
            <a:endParaRPr lang="zh-CN" altLang="en-US" sz="1000">
              <a:solidFill>
                <a:schemeClr val="bg1"/>
              </a:solidFill>
            </a:endParaRPr>
          </a:p>
        </p:txBody>
      </p:sp>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nodeType="afterGroup">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par>
                          <p:cTn id="20" fill="hold" nodeType="afterGroup">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par>
                          <p:cTn id="24" fill="hold" nodeType="afterGroup">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p:cNvGrpSpPr/>
          <p:nvPr/>
        </p:nvGrpSpPr>
        <p:grpSpPr>
          <a:xfrm>
            <a:off x="-85460" y="-933184"/>
            <a:ext cx="9229460" cy="6288954"/>
            <a:chOff x="-76912" y="-933184"/>
            <a:chExt cx="9229460" cy="6288954"/>
          </a:xfrm>
        </p:grpSpPr>
        <p:grpSp>
          <p:nvGrpSpPr>
            <p:cNvPr id="3" name="组合 2"/>
            <p:cNvGrpSpPr/>
            <p:nvPr/>
          </p:nvGrpSpPr>
          <p:grpSpPr>
            <a:xfrm>
              <a:off x="-76912" y="-933184"/>
              <a:ext cx="9229460" cy="6288953"/>
              <a:chOff x="-85459" y="-933184"/>
              <a:chExt cx="9229460" cy="6288953"/>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rcRect r="12804"/>
              <a:stretch>
                <a:fillRect/>
              </a:stretch>
            </p:blipFill>
            <p:spPr>
              <a:xfrm>
                <a:off x="999859" y="0"/>
                <a:ext cx="8144142" cy="521970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5693" y="-933184"/>
                <a:ext cx="5732200" cy="6288953"/>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rcRect r="87623"/>
              <a:stretch>
                <a:fillRect/>
              </a:stretch>
            </p:blipFill>
            <p:spPr>
              <a:xfrm flipH="1">
                <a:off x="-8547" y="-5164"/>
                <a:ext cx="1145137" cy="5219700"/>
              </a:xfrm>
              <a:prstGeom prst="rect">
                <a:avLst/>
              </a:prstGeom>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459" y="-10328"/>
                <a:ext cx="9220912" cy="4127619"/>
              </a:xfrm>
              <a:prstGeom prst="rect">
                <a:avLst/>
              </a:prstGeom>
            </p:spPr>
          </p:pic>
        </p:grpSp>
        <p:pic>
          <p:nvPicPr>
            <p:cNvPr id="4" name="图片 3"/>
            <p:cNvPicPr>
              <a:picLocks noChangeAspect="1"/>
            </p:cNvPicPr>
            <p:nvPr/>
          </p:nvPicPr>
          <p:blipFill>
            <a:blip r:embed="rId6">
              <a:extLst>
                <a:ext uri="{28A0092B-C50C-407E-A947-70E740481C1C}">
                  <a14:useLocalDpi xmlns:a14="http://schemas.microsoft.com/office/drawing/2010/main" val="0"/>
                </a:ext>
              </a:extLst>
            </a:blip>
            <a:srcRect l="78750" t="44041" b="25343"/>
            <a:stretch>
              <a:fillRect/>
            </a:stretch>
          </p:blipFill>
          <p:spPr>
            <a:xfrm>
              <a:off x="268749" y="2609850"/>
              <a:ext cx="1967667" cy="2745920"/>
            </a:xfrm>
            <a:prstGeom prst="rect">
              <a:avLst/>
            </a:prstGeom>
          </p:spPr>
        </p:pic>
      </p:grpSp>
      <p:sp>
        <p:nvSpPr>
          <p:cNvPr id="9" name="文本框 8"/>
          <p:cNvSpPr txBox="1"/>
          <p:nvPr/>
        </p:nvSpPr>
        <p:spPr>
          <a:xfrm>
            <a:off x="2862098" y="1713828"/>
            <a:ext cx="2627066" cy="1015663"/>
          </a:xfrm>
          <a:prstGeom prst="rect">
            <a:avLst/>
          </a:prstGeom>
          <a:noFill/>
        </p:spPr>
        <p:txBody>
          <a:bodyPr wrap="none" rtlCol="0">
            <a:spAutoFit/>
          </a:bodyPr>
          <a:lstStyle/>
          <a:p>
            <a:r>
              <a:rPr lang="en-US" altLang="zh-CN" sz="6000" b="1">
                <a:solidFill>
                  <a:schemeClr val="bg1"/>
                </a:solidFill>
              </a:rPr>
              <a:t>Part  04</a:t>
            </a:r>
            <a:endParaRPr lang="zh-CN" altLang="en-US" sz="6000" b="1">
              <a:solidFill>
                <a:schemeClr val="bg1"/>
              </a:solidFill>
            </a:endParaRPr>
          </a:p>
        </p:txBody>
      </p:sp>
      <p:sp>
        <p:nvSpPr>
          <p:cNvPr id="10" name="矩形 9"/>
          <p:cNvSpPr/>
          <p:nvPr/>
        </p:nvSpPr>
        <p:spPr>
          <a:xfrm>
            <a:off x="3339341" y="2678416"/>
            <a:ext cx="2108269" cy="498598"/>
          </a:xfrm>
          <a:prstGeom prst="rect">
            <a:avLst/>
          </a:prstGeom>
          <a:effectLst/>
        </p:spPr>
        <p:txBody>
          <a:bodyPr wrap="none">
            <a:spAutoFit/>
          </a:bodyPr>
          <a:lstStyle/>
          <a:p>
            <a:pPr>
              <a:lnSpc>
                <a:spcPct val="120000"/>
              </a:lnSpc>
            </a:pPr>
            <a:r>
              <a:rPr lang="zh-CN" altLang="en-US" sz="2200" spc="3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活动经费预算</a:t>
            </a:r>
            <a:endParaRPr lang="zh-CN" altLang="en-US" sz="2200" spc="3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1" name="矩形 10"/>
          <p:cNvSpPr/>
          <p:nvPr/>
        </p:nvSpPr>
        <p:spPr>
          <a:xfrm>
            <a:off x="3678631" y="3285524"/>
            <a:ext cx="1429687" cy="276999"/>
          </a:xfrm>
          <a:prstGeom prst="rect">
            <a:avLst/>
          </a:prstGeom>
        </p:spPr>
        <p:txBody>
          <a:bodyPr wrap="none">
            <a:spAutoFit/>
          </a:bodyPr>
          <a:lstStyle/>
          <a:p>
            <a:r>
              <a:rPr lang="zh-CN" altLang="en-US" sz="1200">
                <a:solidFill>
                  <a:schemeClr val="bg1"/>
                </a:solidFill>
              </a:rPr>
              <a:t>Budget for activities</a:t>
            </a:r>
            <a:endParaRPr lang="zh-CN" altLang="en-US" sz="1200">
              <a:solidFill>
                <a:schemeClr val="bg1"/>
              </a:solidFill>
            </a:endParaRPr>
          </a:p>
        </p:txBody>
      </p:sp>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p:cNvGrpSpPr/>
          <p:nvPr/>
        </p:nvGrpSpPr>
        <p:grpSpPr>
          <a:xfrm>
            <a:off x="-8548" y="-5164"/>
            <a:ext cx="9229460" cy="5360934"/>
            <a:chOff x="0" y="-5164"/>
            <a:chExt cx="9229460" cy="5360934"/>
          </a:xfrm>
        </p:grpSpPr>
        <p:grpSp>
          <p:nvGrpSpPr>
            <p:cNvPr id="3" name="组合 2"/>
            <p:cNvGrpSpPr/>
            <p:nvPr/>
          </p:nvGrpSpPr>
          <p:grpSpPr>
            <a:xfrm>
              <a:off x="0" y="-5164"/>
              <a:ext cx="9229460" cy="5224864"/>
              <a:chOff x="-8547" y="-5164"/>
              <a:chExt cx="9229460" cy="5224864"/>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rcRect r="12804"/>
              <a:stretch>
                <a:fillRect/>
              </a:stretch>
            </p:blipFill>
            <p:spPr>
              <a:xfrm>
                <a:off x="999859" y="0"/>
                <a:ext cx="8144142" cy="5219700"/>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rcRect r="87623"/>
              <a:stretch>
                <a:fillRect/>
              </a:stretch>
            </p:blipFill>
            <p:spPr>
              <a:xfrm flipH="1">
                <a:off x="-8547" y="-5164"/>
                <a:ext cx="1145137" cy="5219700"/>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9220912" cy="4127619"/>
              </a:xfrm>
              <a:prstGeom prst="rect">
                <a:avLst/>
              </a:prstGeom>
            </p:spPr>
          </p:pic>
        </p:grpSp>
        <p:pic>
          <p:nvPicPr>
            <p:cNvPr id="4" name="图片 3"/>
            <p:cNvPicPr>
              <a:picLocks noChangeAspect="1"/>
            </p:cNvPicPr>
            <p:nvPr/>
          </p:nvPicPr>
          <p:blipFill>
            <a:blip r:embed="rId5">
              <a:extLst>
                <a:ext uri="{28A0092B-C50C-407E-A947-70E740481C1C}">
                  <a14:useLocalDpi xmlns:a14="http://schemas.microsoft.com/office/drawing/2010/main" val="0"/>
                </a:ext>
              </a:extLst>
            </a:blip>
            <a:srcRect l="78750" t="44041" b="25343"/>
            <a:stretch>
              <a:fillRect/>
            </a:stretch>
          </p:blipFill>
          <p:spPr>
            <a:xfrm>
              <a:off x="268749" y="2609850"/>
              <a:ext cx="1967667" cy="2745920"/>
            </a:xfrm>
            <a:prstGeom prst="rect">
              <a:avLst/>
            </a:prstGeom>
          </p:spPr>
        </p:pic>
      </p:grpSp>
      <p:sp>
        <p:nvSpPr>
          <p:cNvPr id="9" name="矩形 8"/>
          <p:cNvSpPr/>
          <p:nvPr/>
        </p:nvSpPr>
        <p:spPr>
          <a:xfrm>
            <a:off x="2136447" y="1934070"/>
            <a:ext cx="2108269" cy="498598"/>
          </a:xfrm>
          <a:prstGeom prst="rect">
            <a:avLst/>
          </a:prstGeom>
          <a:effectLst/>
        </p:spPr>
        <p:txBody>
          <a:bodyPr wrap="none">
            <a:spAutoFit/>
          </a:bodyPr>
          <a:lstStyle/>
          <a:p>
            <a:pPr>
              <a:lnSpc>
                <a:spcPct val="120000"/>
              </a:lnSpc>
            </a:pPr>
            <a:r>
              <a:rPr lang="zh-CN" altLang="en-US" sz="2200" spc="3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节日来源讲解</a:t>
            </a:r>
            <a:endParaRPr lang="zh-CN" altLang="en-US" sz="2200" spc="3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0" name="矩形 9"/>
          <p:cNvSpPr/>
          <p:nvPr/>
        </p:nvSpPr>
        <p:spPr>
          <a:xfrm>
            <a:off x="5098731" y="1995852"/>
            <a:ext cx="2108269" cy="498598"/>
          </a:xfrm>
          <a:prstGeom prst="rect">
            <a:avLst/>
          </a:prstGeom>
          <a:effectLst/>
        </p:spPr>
        <p:txBody>
          <a:bodyPr wrap="none">
            <a:spAutoFit/>
          </a:bodyPr>
          <a:lstStyle/>
          <a:p>
            <a:pPr>
              <a:lnSpc>
                <a:spcPct val="120000"/>
              </a:lnSpc>
            </a:pPr>
            <a:r>
              <a:rPr lang="zh-CN" altLang="en-US" sz="2200" spc="3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活动方向定位</a:t>
            </a:r>
            <a:endParaRPr lang="zh-CN" altLang="en-US" sz="2200" spc="3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1" name="矩形 10"/>
          <p:cNvSpPr/>
          <p:nvPr/>
        </p:nvSpPr>
        <p:spPr>
          <a:xfrm>
            <a:off x="2149956" y="2929898"/>
            <a:ext cx="2108269" cy="498598"/>
          </a:xfrm>
          <a:prstGeom prst="rect">
            <a:avLst/>
          </a:prstGeom>
          <a:effectLst/>
        </p:spPr>
        <p:txBody>
          <a:bodyPr wrap="none">
            <a:spAutoFit/>
          </a:bodyPr>
          <a:lstStyle/>
          <a:p>
            <a:pPr>
              <a:lnSpc>
                <a:spcPct val="120000"/>
              </a:lnSpc>
            </a:pPr>
            <a:r>
              <a:rPr lang="zh-CN" altLang="en-US" sz="2200" spc="3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活动受众分析</a:t>
            </a:r>
            <a:endParaRPr lang="zh-CN" altLang="en-US" sz="2200" spc="3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2" name="矩形 11"/>
          <p:cNvSpPr/>
          <p:nvPr/>
        </p:nvSpPr>
        <p:spPr>
          <a:xfrm>
            <a:off x="5098731" y="2902950"/>
            <a:ext cx="2108269" cy="498598"/>
          </a:xfrm>
          <a:prstGeom prst="rect">
            <a:avLst/>
          </a:prstGeom>
          <a:effectLst/>
        </p:spPr>
        <p:txBody>
          <a:bodyPr wrap="none">
            <a:spAutoFit/>
          </a:bodyPr>
          <a:lstStyle/>
          <a:p>
            <a:pPr>
              <a:lnSpc>
                <a:spcPct val="120000"/>
              </a:lnSpc>
            </a:pPr>
            <a:r>
              <a:rPr lang="zh-CN" altLang="en-US" sz="2200" spc="3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活动经费预算</a:t>
            </a:r>
            <a:endParaRPr lang="zh-CN" altLang="en-US" sz="2200" spc="3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3" name="文本框 12"/>
          <p:cNvSpPr txBox="1"/>
          <p:nvPr/>
        </p:nvSpPr>
        <p:spPr>
          <a:xfrm>
            <a:off x="1656076" y="1934070"/>
            <a:ext cx="405880" cy="523220"/>
          </a:xfrm>
          <a:prstGeom prst="rect">
            <a:avLst/>
          </a:prstGeom>
          <a:noFill/>
        </p:spPr>
        <p:txBody>
          <a:bodyPr wrap="none" rtlCol="0">
            <a:spAutoFit/>
          </a:bodyPr>
          <a:lstStyle/>
          <a:p>
            <a:r>
              <a:rPr lang="en-US" altLang="zh-CN" sz="2800" b="1">
                <a:solidFill>
                  <a:schemeClr val="bg1"/>
                </a:solidFill>
                <a:latin typeface="微软雅黑" panose="020b0503020204020204" pitchFamily="34" charset="-122"/>
                <a:ea typeface="微软雅黑" panose="020b0503020204020204" pitchFamily="34" charset="-122"/>
              </a:rPr>
              <a:t>1</a:t>
            </a:r>
            <a:endParaRPr lang="zh-CN" altLang="en-US" sz="2800" b="1">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4633979" y="1940182"/>
            <a:ext cx="405880" cy="523220"/>
          </a:xfrm>
          <a:prstGeom prst="rect">
            <a:avLst/>
          </a:prstGeom>
          <a:noFill/>
        </p:spPr>
        <p:txBody>
          <a:bodyPr wrap="none" rtlCol="0">
            <a:spAutoFit/>
          </a:bodyPr>
          <a:lstStyle/>
          <a:p>
            <a:r>
              <a:rPr lang="en-US" altLang="zh-CN" sz="2800" b="1">
                <a:solidFill>
                  <a:schemeClr val="bg1"/>
                </a:solidFill>
                <a:latin typeface="微软雅黑" panose="020b0503020204020204" pitchFamily="34" charset="-122"/>
                <a:ea typeface="微软雅黑" panose="020b0503020204020204" pitchFamily="34" charset="-122"/>
              </a:rPr>
              <a:t>2</a:t>
            </a:r>
            <a:endParaRPr lang="zh-CN" altLang="en-US" sz="2800" b="1">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656076" y="2929898"/>
            <a:ext cx="405880" cy="523220"/>
          </a:xfrm>
          <a:prstGeom prst="rect">
            <a:avLst/>
          </a:prstGeom>
          <a:noFill/>
        </p:spPr>
        <p:txBody>
          <a:bodyPr wrap="none" rtlCol="0">
            <a:spAutoFit/>
          </a:bodyPr>
          <a:lstStyle/>
          <a:p>
            <a:r>
              <a:rPr lang="en-US" altLang="zh-CN" sz="2800" b="1">
                <a:solidFill>
                  <a:schemeClr val="bg1"/>
                </a:solidFill>
                <a:latin typeface="微软雅黑" panose="020b0503020204020204" pitchFamily="34" charset="-122"/>
                <a:ea typeface="微软雅黑" panose="020b0503020204020204" pitchFamily="34" charset="-122"/>
              </a:rPr>
              <a:t>3</a:t>
            </a:r>
            <a:endParaRPr lang="zh-CN" altLang="en-US" sz="2800" b="1">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4620470" y="2902950"/>
            <a:ext cx="405880" cy="523220"/>
          </a:xfrm>
          <a:prstGeom prst="rect">
            <a:avLst/>
          </a:prstGeom>
          <a:noFill/>
        </p:spPr>
        <p:txBody>
          <a:bodyPr wrap="none" rtlCol="0">
            <a:spAutoFit/>
          </a:bodyPr>
          <a:lstStyle/>
          <a:p>
            <a:r>
              <a:rPr lang="en-US" altLang="zh-CN" sz="2800" b="1">
                <a:solidFill>
                  <a:schemeClr val="bg1"/>
                </a:solidFill>
                <a:latin typeface="微软雅黑" panose="020b0503020204020204" pitchFamily="34" charset="-122"/>
                <a:ea typeface="微软雅黑" panose="020b0503020204020204" pitchFamily="34" charset="-122"/>
              </a:rPr>
              <a:t>4</a:t>
            </a:r>
            <a:endParaRPr lang="zh-CN" altLang="en-US" sz="2800" b="1">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2136447" y="2468351"/>
            <a:ext cx="2180212" cy="276999"/>
          </a:xfrm>
          <a:prstGeom prst="rect">
            <a:avLst/>
          </a:prstGeom>
        </p:spPr>
        <p:txBody>
          <a:bodyPr wrap="none">
            <a:spAutoFit/>
          </a:bodyPr>
          <a:lstStyle/>
          <a:p>
            <a:r>
              <a:rPr lang="zh-CN" altLang="en-US" sz="1200">
                <a:solidFill>
                  <a:schemeClr val="bg1"/>
                </a:solidFill>
              </a:rPr>
              <a:t>Explaining the day to the source</a:t>
            </a:r>
            <a:endParaRPr lang="zh-CN" altLang="en-US" sz="1200">
              <a:solidFill>
                <a:schemeClr val="bg1"/>
              </a:solidFill>
            </a:endParaRPr>
          </a:p>
        </p:txBody>
      </p:sp>
      <p:sp>
        <p:nvSpPr>
          <p:cNvPr id="18" name="矩形 17"/>
          <p:cNvSpPr/>
          <p:nvPr/>
        </p:nvSpPr>
        <p:spPr>
          <a:xfrm>
            <a:off x="5130413" y="2450510"/>
            <a:ext cx="1632435" cy="276999"/>
          </a:xfrm>
          <a:prstGeom prst="rect">
            <a:avLst/>
          </a:prstGeom>
        </p:spPr>
        <p:txBody>
          <a:bodyPr wrap="none">
            <a:spAutoFit/>
          </a:bodyPr>
          <a:lstStyle/>
          <a:p>
            <a:r>
              <a:rPr lang="zh-CN" altLang="en-US" sz="1200">
                <a:solidFill>
                  <a:schemeClr val="bg1"/>
                </a:solidFill>
              </a:rPr>
              <a:t>Orientation orientation</a:t>
            </a:r>
            <a:endParaRPr lang="zh-CN" altLang="en-US" sz="1200">
              <a:solidFill>
                <a:schemeClr val="bg1"/>
              </a:solidFill>
            </a:endParaRPr>
          </a:p>
        </p:txBody>
      </p:sp>
      <p:sp>
        <p:nvSpPr>
          <p:cNvPr id="19" name="矩形 18"/>
          <p:cNvSpPr/>
          <p:nvPr/>
        </p:nvSpPr>
        <p:spPr>
          <a:xfrm>
            <a:off x="2134337" y="3401548"/>
            <a:ext cx="1778244" cy="276999"/>
          </a:xfrm>
          <a:prstGeom prst="rect">
            <a:avLst/>
          </a:prstGeom>
        </p:spPr>
        <p:txBody>
          <a:bodyPr wrap="none">
            <a:spAutoFit/>
          </a:bodyPr>
          <a:lstStyle/>
          <a:p>
            <a:r>
              <a:rPr lang="zh-CN" altLang="en-US" sz="1200">
                <a:solidFill>
                  <a:schemeClr val="bg1"/>
                </a:solidFill>
              </a:rPr>
              <a:t>Activity audience analysis</a:t>
            </a:r>
            <a:endParaRPr lang="zh-CN" altLang="en-US" sz="1200">
              <a:solidFill>
                <a:schemeClr val="bg1"/>
              </a:solidFill>
            </a:endParaRPr>
          </a:p>
        </p:txBody>
      </p:sp>
      <p:sp>
        <p:nvSpPr>
          <p:cNvPr id="20" name="矩形 19"/>
          <p:cNvSpPr/>
          <p:nvPr/>
        </p:nvSpPr>
        <p:spPr>
          <a:xfrm>
            <a:off x="5127217" y="3365535"/>
            <a:ext cx="1429687" cy="276999"/>
          </a:xfrm>
          <a:prstGeom prst="rect">
            <a:avLst/>
          </a:prstGeom>
        </p:spPr>
        <p:txBody>
          <a:bodyPr wrap="none">
            <a:spAutoFit/>
          </a:bodyPr>
          <a:lstStyle/>
          <a:p>
            <a:r>
              <a:rPr lang="zh-CN" altLang="en-US" sz="1200">
                <a:solidFill>
                  <a:schemeClr val="bg1"/>
                </a:solidFill>
              </a:rPr>
              <a:t>Budget for activities</a:t>
            </a:r>
            <a:endParaRPr lang="zh-CN" altLang="en-US" sz="1200">
              <a:solidFill>
                <a:schemeClr val="bg1"/>
              </a:solidFill>
            </a:endParaRPr>
          </a:p>
        </p:txBody>
      </p:sp>
      <p:sp>
        <p:nvSpPr>
          <p:cNvPr id="23" name="矩形 22"/>
          <p:cNvSpPr/>
          <p:nvPr/>
        </p:nvSpPr>
        <p:spPr>
          <a:xfrm>
            <a:off x="2729437" y="1012522"/>
            <a:ext cx="3453189" cy="707886"/>
          </a:xfrm>
          <a:prstGeom prst="rect">
            <a:avLst/>
          </a:prstGeom>
        </p:spPr>
        <p:txBody>
          <a:bodyPr wrap="none">
            <a:spAutoFit/>
          </a:bodyPr>
          <a:lstStyle/>
          <a:p>
            <a:r>
              <a:rPr lang="en-US" altLang="zh-CN" sz="4000" b="1" spc="300">
                <a:solidFill>
                  <a:schemeClr val="bg1"/>
                </a:solidFill>
                <a:latin typeface="Adobe Caslon Pro Bold" panose="0205070206050a020403" pitchFamily="18" charset="0"/>
                <a:ea typeface="微软雅黑" panose="020b0503020204020204" pitchFamily="34" charset="-122"/>
                <a:sym typeface="微软雅黑" panose="020b0503020204020204" pitchFamily="34" charset="-122"/>
              </a:rPr>
              <a:t>CONTENTS</a:t>
            </a:r>
            <a:endParaRPr lang="zh-CN" altLang="en-US" sz="4000" spc="300">
              <a:solidFill>
                <a:schemeClr val="bg1"/>
              </a:solidFill>
              <a:latin typeface="Adobe Caslon Pro Bold" panose="0205070206050a020403" pitchFamily="18" charset="0"/>
            </a:endParaRPr>
          </a:p>
        </p:txBody>
      </p:sp>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par>
                          <p:cTn id="16" fill="hold" nodeType="afterGroup">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par>
                          <p:cTn id="20" fill="hold" nodeType="afterGroup">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00"/>
                                        <p:tgtEl>
                                          <p:spTgt spid="15"/>
                                        </p:tgtEl>
                                      </p:cBhvr>
                                    </p:animEffect>
                                  </p:childTnLst>
                                </p:cTn>
                              </p:par>
                            </p:childTnLst>
                          </p:cTn>
                        </p:par>
                        <p:par>
                          <p:cTn id="24" fill="hold" nodeType="afterGroup">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par>
                          <p:cTn id="28" fill="hold" nodeType="afterGroup">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down)">
                                      <p:cBhvr>
                                        <p:cTn id="31" dur="500"/>
                                        <p:tgtEl>
                                          <p:spTgt spid="16"/>
                                        </p:tgtEl>
                                      </p:cBhvr>
                                    </p:animEffect>
                                  </p:childTnLst>
                                </p:cTn>
                              </p:par>
                            </p:childTnLst>
                          </p:cTn>
                        </p:par>
                        <p:par>
                          <p:cTn id="32" fill="hold" nodeType="afterGroup">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down)">
                                      <p:cBhvr>
                                        <p:cTn id="35" dur="500"/>
                                        <p:tgtEl>
                                          <p:spTgt spid="12"/>
                                        </p:tgtEl>
                                      </p:cBhvr>
                                    </p:animEffect>
                                  </p:childTnLst>
                                </p:cTn>
                              </p:par>
                            </p:childTnLst>
                          </p:cTn>
                        </p:par>
                      </p:childTnLst>
                    </p:cTn>
                  </p:par>
                  <p:par>
                    <p:cTn id="36" fill="hold" nodeType="clickPar">
                      <p:stCondLst>
                        <p:cond delay="indefinite"/>
                        <p:cond evt="onBegin" delay="0">
                          <p:tn val="35"/>
                        </p:cond>
                      </p:stCondLst>
                      <p:childTnLst>
                        <p:par>
                          <p:cTn id="37" fill="hold">
                            <p:stCondLst>
                              <p:cond delay="0"/>
                            </p:stCondLst>
                            <p:childTnLst>
                              <p:par>
                                <p:cTn id="38" presetID="41" presetClass="entr" presetSubtype="0" fill="hold" grpId="0" nodeType="clickEffect">
                                  <p:stCondLst>
                                    <p:cond delay="0"/>
                                  </p:stCondLst>
                                  <p:iterate type="lt">
                                    <p:tmPct val="10000"/>
                                  </p:iterate>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23"/>
                                        </p:tgtEl>
                                        <p:attrNameLst>
                                          <p:attrName>ppt_y</p:attrName>
                                        </p:attrNameLst>
                                      </p:cBhvr>
                                      <p:tavLst>
                                        <p:tav tm="0">
                                          <p:val>
                                            <p:strVal val="#ppt_y"/>
                                          </p:val>
                                        </p:tav>
                                        <p:tav tm="100000">
                                          <p:val>
                                            <p:strVal val="#ppt_y"/>
                                          </p:val>
                                        </p:tav>
                                      </p:tavLst>
                                    </p:anim>
                                    <p:anim calcmode="lin" valueType="num">
                                      <p:cBhvr>
                                        <p:cTn id="42"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6" grpId="0"/>
      <p:bldP spid="23"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C82529"/>
        </a:solidFill>
        <a:effectLst/>
      </p:bgPr>
    </p:bg>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rcRect b="76867"/>
          <a:stretch>
            <a:fillRect/>
          </a:stretch>
        </p:blipFill>
        <p:spPr>
          <a:xfrm>
            <a:off x="-102549" y="0"/>
            <a:ext cx="9144000" cy="989385"/>
          </a:xfrm>
          <a:prstGeom prst="rect">
            <a:avLst/>
          </a:prstGeom>
        </p:spPr>
      </p:pic>
      <p:sp>
        <p:nvSpPr>
          <p:cNvPr id="3" name="矩形 2"/>
          <p:cNvSpPr/>
          <p:nvPr/>
        </p:nvSpPr>
        <p:spPr>
          <a:xfrm>
            <a:off x="3541449" y="1515951"/>
            <a:ext cx="4076344" cy="268003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9351" y="1806506"/>
            <a:ext cx="3097418" cy="206473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文本框 4"/>
          <p:cNvSpPr txBox="1"/>
          <p:nvPr/>
        </p:nvSpPr>
        <p:spPr>
          <a:xfrm>
            <a:off x="4572000" y="2332851"/>
            <a:ext cx="800219" cy="276999"/>
          </a:xfrm>
          <a:prstGeom prst="rect">
            <a:avLst/>
          </a:prstGeom>
          <a:noFill/>
        </p:spPr>
        <p:txBody>
          <a:bodyPr wrap="square" rtlCol="0">
            <a:spAutoFit/>
          </a:bodyPr>
          <a:lstStyle/>
          <a:p>
            <a:r>
              <a:rPr lang="zh-CN" altLang="en-US" sz="1200" b="1">
                <a:solidFill>
                  <a:schemeClr val="bg1"/>
                </a:solidFill>
                <a:latin typeface="微软雅黑" panose="020b0503020204020204" pitchFamily="34" charset="-122"/>
                <a:ea typeface="微软雅黑" panose="020b0503020204020204" pitchFamily="34" charset="-122"/>
              </a:rPr>
              <a:t>添加标题</a:t>
            </a:r>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4196853" y="2609850"/>
            <a:ext cx="1550517" cy="415498"/>
          </a:xfrm>
          <a:prstGeom prst="rect">
            <a:avLst/>
          </a:prstGeom>
        </p:spPr>
        <p:txBody>
          <a:bodyPr wrap="square">
            <a:spAutoFit/>
          </a:bodyPr>
          <a:lstStyle/>
          <a:p>
            <a:pPr algn="ctr">
              <a:spcBef>
                <a:spcPts val="600"/>
              </a:spcBef>
            </a:pPr>
            <a:r>
              <a:rPr lang="zh-CN" altLang="en-US" sz="8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7" name="文本框 6"/>
          <p:cNvSpPr txBox="1"/>
          <p:nvPr/>
        </p:nvSpPr>
        <p:spPr>
          <a:xfrm>
            <a:off x="6323888" y="2315759"/>
            <a:ext cx="800219" cy="276999"/>
          </a:xfrm>
          <a:prstGeom prst="rect">
            <a:avLst/>
          </a:prstGeom>
          <a:noFill/>
        </p:spPr>
        <p:txBody>
          <a:bodyPr wrap="square" rtlCol="0">
            <a:spAutoFit/>
          </a:bodyPr>
          <a:lstStyle/>
          <a:p>
            <a:r>
              <a:rPr lang="zh-CN" altLang="en-US" sz="1200" b="1">
                <a:solidFill>
                  <a:schemeClr val="bg1"/>
                </a:solidFill>
                <a:latin typeface="微软雅黑" panose="020b0503020204020204" pitchFamily="34" charset="-122"/>
                <a:ea typeface="微软雅黑" panose="020b0503020204020204" pitchFamily="34" charset="-122"/>
              </a:rPr>
              <a:t>添加标题</a:t>
            </a:r>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5948741" y="2592758"/>
            <a:ext cx="1550517" cy="415498"/>
          </a:xfrm>
          <a:prstGeom prst="rect">
            <a:avLst/>
          </a:prstGeom>
        </p:spPr>
        <p:txBody>
          <a:bodyPr wrap="square">
            <a:spAutoFit/>
          </a:bodyPr>
          <a:lstStyle/>
          <a:p>
            <a:pPr algn="ctr">
              <a:spcBef>
                <a:spcPts val="600"/>
              </a:spcBef>
            </a:pPr>
            <a:r>
              <a:rPr lang="zh-CN" altLang="en-US" sz="8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a:solidFill>
                <a:schemeClr val="bg1"/>
              </a:solidFill>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nodeType="afterGroup">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horizontal)">
                                      <p:cBhvr>
                                        <p:cTn id="11" dur="500"/>
                                        <p:tgtEl>
                                          <p:spTgt spid="3"/>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nodeType="afterGroup">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par>
                          <p:cTn id="20" fill="hold" nodeType="afterGroup">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par>
                          <p:cTn id="24" fill="hold" nodeType="afterGroup">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p:bldP spid="7" grpId="0"/>
      <p:bldP spid="8"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C82529"/>
        </a:solidFill>
        <a:effectLst/>
      </p:bgPr>
    </p:bg>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rcRect b="76867"/>
          <a:stretch>
            <a:fillRect/>
          </a:stretch>
        </p:blipFill>
        <p:spPr>
          <a:xfrm>
            <a:off x="-102549" y="0"/>
            <a:ext cx="9144000" cy="989385"/>
          </a:xfrm>
          <a:prstGeom prst="rect">
            <a:avLst/>
          </a:prstGeom>
        </p:spPr>
      </p:pic>
      <p:grpSp>
        <p:nvGrpSpPr>
          <p:cNvPr id="3" name="组合 2"/>
          <p:cNvGrpSpPr/>
          <p:nvPr/>
        </p:nvGrpSpPr>
        <p:grpSpPr>
          <a:xfrm>
            <a:off x="2500421" y="61893"/>
            <a:ext cx="4487133" cy="5296319"/>
            <a:chOff x="3199607" y="-239395"/>
            <a:chExt cx="6070600" cy="7165340"/>
          </a:xfrm>
        </p:grpSpPr>
        <p:cxnSp>
          <p:nvCxnSpPr>
            <p:cNvPr id="4" name="Straight Connector 66"/>
            <p:cNvCxnSpPr/>
            <p:nvPr/>
          </p:nvCxnSpPr>
          <p:spPr>
            <a:xfrm flipH="1" flipV="1">
              <a:off x="6108542" y="-239395"/>
              <a:ext cx="0" cy="6932930"/>
            </a:xfrm>
            <a:prstGeom prst="line">
              <a:avLst/>
            </a:prstGeom>
            <a:noFill/>
            <a:ln w="9525" cap="flat" cmpd="sng" algn="ctr">
              <a:solidFill>
                <a:schemeClr val="tx1">
                  <a:lumMod val="50000"/>
                  <a:lumOff val="50000"/>
                </a:schemeClr>
              </a:solidFill>
              <a:prstDash val="sysDot"/>
            </a:ln>
            <a:effectLst/>
          </p:spPr>
        </p:cxnSp>
        <p:pic>
          <p:nvPicPr>
            <p:cNvPr id="5" name="图片 4"/>
            <p:cNvPicPr>
              <a:picLocks noChangeAspect="1"/>
            </p:cNvPicPr>
            <p:nvPr/>
          </p:nvPicPr>
          <p:blipFill>
            <a:blip r:embed="rId3"/>
            <a:srcRect r="47321" b="31071"/>
            <a:stretch>
              <a:fillRect/>
            </a:stretch>
          </p:blipFill>
          <p:spPr bwMode="auto">
            <a:xfrm>
              <a:off x="5752942" y="4711065"/>
              <a:ext cx="1686560" cy="2214880"/>
            </a:xfrm>
            <a:prstGeom prst="rect">
              <a:avLst/>
            </a:prstGeom>
            <a:noFill/>
            <a:ln w="9525">
              <a:noFill/>
              <a:miter lim="800000"/>
            </a:ln>
          </p:spPr>
        </p:pic>
        <p:grpSp>
          <p:nvGrpSpPr>
            <p:cNvPr id="6" name="组合 5"/>
            <p:cNvGrpSpPr/>
            <p:nvPr/>
          </p:nvGrpSpPr>
          <p:grpSpPr>
            <a:xfrm>
              <a:off x="4995387" y="1828800"/>
              <a:ext cx="2193925" cy="2193925"/>
              <a:chOff x="7873" y="3246"/>
              <a:chExt cx="3455" cy="3455"/>
            </a:xfrm>
          </p:grpSpPr>
          <p:sp>
            <p:nvSpPr>
              <p:cNvPr id="9" name="椭圆 1554"/>
              <p:cNvSpPr/>
              <p:nvPr/>
            </p:nvSpPr>
            <p:spPr>
              <a:xfrm>
                <a:off x="8065" y="3438"/>
                <a:ext cx="3073" cy="3073"/>
              </a:xfrm>
              <a:prstGeom prst="ellipse">
                <a:avLst/>
              </a:prstGeom>
              <a:noFill/>
              <a:ln w="12700">
                <a:solidFill>
                  <a:schemeClr val="bg1"/>
                </a:solid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cs typeface="+mn-cs"/>
                    <a:sym typeface="Calibri"/>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cs typeface="+mn-cs"/>
                    <a:sym typeface="Calibri"/>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cs typeface="+mn-cs"/>
                    <a:sym typeface="Calibri"/>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cs typeface="+mn-cs"/>
                    <a:sym typeface="Calibri"/>
                  </a:defRPr>
                </a:lvl5pPr>
              </a:lstStyle>
              <a:p>
                <a:pPr marL="0" lvl="0" indent="0" algn="ctr" eaLnBrk="1" hangingPunct="1">
                  <a:lnSpc>
                    <a:spcPct val="100000"/>
                  </a:lnSpc>
                  <a:spcBef>
                    <a:spcPct val="0"/>
                  </a:spcBef>
                  <a:buNone/>
                </a:pPr>
                <a:endParaRPr lang="zh-CN" altLang="zh-CN" sz="1800">
                  <a:solidFill>
                    <a:schemeClr val="accent1"/>
                  </a:solidFill>
                  <a:latin typeface="Arial" panose="020b0604020202020204" pitchFamily="34" charset="0"/>
                  <a:ea typeface="宋体" panose="02010600030101010101" pitchFamily="2" charset="-122"/>
                </a:endParaRPr>
              </a:p>
            </p:txBody>
          </p:sp>
          <p:sp>
            <p:nvSpPr>
              <p:cNvPr id="10" name="椭圆 1555"/>
              <p:cNvSpPr/>
              <p:nvPr/>
            </p:nvSpPr>
            <p:spPr>
              <a:xfrm>
                <a:off x="7873" y="3246"/>
                <a:ext cx="3455" cy="3455"/>
              </a:xfrm>
              <a:prstGeom prst="ellipse">
                <a:avLst/>
              </a:prstGeom>
              <a:noFill/>
              <a:ln w="12700" cap="flat" cmpd="sng">
                <a:solidFill>
                  <a:schemeClr val="bg1"/>
                </a:solidFill>
                <a:prstDash val="dash"/>
                <a:bevel/>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cs typeface="+mn-cs"/>
                    <a:sym typeface="Calibri"/>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cs typeface="+mn-cs"/>
                    <a:sym typeface="Calibri"/>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cs typeface="+mn-cs"/>
                    <a:sym typeface="Calibri"/>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cs typeface="+mn-cs"/>
                    <a:sym typeface="Calibri"/>
                  </a:defRPr>
                </a:lvl5pPr>
              </a:lstStyle>
              <a:p>
                <a:pPr marL="0" lvl="0" indent="0" algn="ctr" eaLnBrk="1" hangingPunct="1">
                  <a:lnSpc>
                    <a:spcPct val="100000"/>
                  </a:lnSpc>
                  <a:spcBef>
                    <a:spcPct val="0"/>
                  </a:spcBef>
                  <a:buNone/>
                </a:pPr>
                <a:endParaRPr lang="zh-CN" altLang="zh-CN" sz="1800">
                  <a:solidFill>
                    <a:schemeClr val="accent1"/>
                  </a:solidFill>
                  <a:latin typeface="Arial" panose="020b0604020202020204" pitchFamily="34" charset="0"/>
                  <a:ea typeface="宋体" panose="02010600030101010101" pitchFamily="2" charset="-122"/>
                </a:endParaRPr>
              </a:p>
            </p:txBody>
          </p:sp>
          <p:sp>
            <p:nvSpPr>
              <p:cNvPr id="11" name="文本框 1559"/>
              <p:cNvSpPr/>
              <p:nvPr/>
            </p:nvSpPr>
            <p:spPr>
              <a:xfrm>
                <a:off x="8282" y="3787"/>
                <a:ext cx="2688" cy="2033"/>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cs typeface="+mn-cs"/>
                    <a:sym typeface="Calibri"/>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cs typeface="+mn-cs"/>
                    <a:sym typeface="Calibri"/>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cs typeface="+mn-cs"/>
                    <a:sym typeface="Calibri"/>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cs typeface="+mn-cs"/>
                    <a:sym typeface="Calibri"/>
                  </a:defRPr>
                </a:lvl5pPr>
              </a:lstStyle>
              <a:p>
                <a:pPr marL="0" lvl="0" indent="0" algn="ctr" eaLnBrk="1" hangingPunct="1">
                  <a:lnSpc>
                    <a:spcPct val="100000"/>
                  </a:lnSpc>
                  <a:spcBef>
                    <a:spcPct val="0"/>
                  </a:spcBef>
                  <a:buNone/>
                </a:pPr>
                <a:r>
                  <a:rPr lang="en-US" altLang="zh-CN" b="1">
                    <a:solidFill>
                      <a:schemeClr val="bg1"/>
                    </a:solidFill>
                    <a:latin typeface="微软雅黑" panose="020b0503020204020204" pitchFamily="34" charset="-122"/>
                    <a:ea typeface="微软雅黑" panose="020b0503020204020204" pitchFamily="34" charset="-122"/>
                    <a:sym typeface="Showcard Gothic" panose="04020904020102020604" pitchFamily="82" charset="0"/>
                  </a:rPr>
                  <a:t>点击添</a:t>
                </a:r>
                <a:endParaRPr lang="en-US" altLang="zh-CN" b="1">
                  <a:solidFill>
                    <a:schemeClr val="bg1"/>
                  </a:solidFill>
                  <a:latin typeface="微软雅黑" panose="020b0503020204020204" pitchFamily="34" charset="-122"/>
                  <a:ea typeface="微软雅黑" panose="020b0503020204020204" pitchFamily="34" charset="-122"/>
                  <a:sym typeface="Showcard Gothic" panose="04020904020102020604" pitchFamily="82" charset="0"/>
                </a:endParaRPr>
              </a:p>
              <a:p>
                <a:pPr marL="0" lvl="0" indent="0" algn="ctr" eaLnBrk="1" hangingPunct="1">
                  <a:lnSpc>
                    <a:spcPct val="100000"/>
                  </a:lnSpc>
                  <a:spcBef>
                    <a:spcPct val="0"/>
                  </a:spcBef>
                  <a:buNone/>
                </a:pPr>
                <a:r>
                  <a:rPr lang="en-US" altLang="zh-CN" b="1">
                    <a:solidFill>
                      <a:schemeClr val="bg1"/>
                    </a:solidFill>
                    <a:latin typeface="微软雅黑" panose="020b0503020204020204" pitchFamily="34" charset="-122"/>
                    <a:ea typeface="微软雅黑" panose="020b0503020204020204" pitchFamily="34" charset="-122"/>
                    <a:sym typeface="Showcard Gothic" panose="04020904020102020604" pitchFamily="82" charset="0"/>
                  </a:rPr>
                  <a:t>加标题</a:t>
                </a:r>
                <a:endParaRPr lang="en-US" altLang="zh-CN" b="1">
                  <a:solidFill>
                    <a:schemeClr val="bg1"/>
                  </a:solidFill>
                  <a:latin typeface="微软雅黑" panose="020b0503020204020204" pitchFamily="34" charset="-122"/>
                  <a:ea typeface="微软雅黑" panose="020b0503020204020204" pitchFamily="34" charset="-122"/>
                  <a:sym typeface="Showcard Gothic" panose="04020904020102020604" pitchFamily="82" charset="0"/>
                </a:endParaRPr>
              </a:p>
            </p:txBody>
          </p:sp>
        </p:grpSp>
        <p:sp>
          <p:nvSpPr>
            <p:cNvPr id="7" name="Like"/>
            <p:cNvSpPr>
              <a:spLocks noEditPoints="1"/>
            </p:cNvSpPr>
            <p:nvPr/>
          </p:nvSpPr>
          <p:spPr>
            <a:xfrm>
              <a:off x="3199607" y="1950720"/>
              <a:ext cx="1084263" cy="941388"/>
            </a:xfrm>
            <a:custGeom>
              <a:gdLst>
                <a:gd name="txL" fmla="*/ 0 w 395"/>
                <a:gd name="txT" fmla="*/ 0 h 339"/>
                <a:gd name="txR" fmla="*/ 395 w 395"/>
                <a:gd name="txB" fmla="*/ 339 h 339"/>
              </a:gdLst>
              <a:cxnLst>
                <a:cxn ang="0">
                  <a:pos x="1710412530" y="0"/>
                </a:cxn>
                <a:cxn ang="0">
                  <a:pos x="1506971852" y="92536497"/>
                </a:cxn>
                <a:cxn ang="0">
                  <a:pos x="1484367027" y="169652558"/>
                </a:cxn>
                <a:cxn ang="0">
                  <a:pos x="1491901968" y="532092492"/>
                </a:cxn>
                <a:cxn ang="0">
                  <a:pos x="1107625436" y="1164433086"/>
                </a:cxn>
                <a:cxn ang="0">
                  <a:pos x="1009671196" y="1233837541"/>
                </a:cxn>
                <a:cxn ang="0">
                  <a:pos x="911716955" y="1172144692"/>
                </a:cxn>
                <a:cxn ang="0">
                  <a:pos x="113024124" y="1172144692"/>
                </a:cxn>
                <a:cxn ang="0">
                  <a:pos x="30139766" y="1210702723"/>
                </a:cxn>
                <a:cxn ang="0">
                  <a:pos x="0" y="1303241996"/>
                </a:cxn>
                <a:cxn ang="0">
                  <a:pos x="90419299" y="2147483646"/>
                </a:cxn>
                <a:cxn ang="0">
                  <a:pos x="210975620" y="2147483646"/>
                </a:cxn>
                <a:cxn ang="0">
                  <a:pos x="911716955" y="2147483646"/>
                </a:cxn>
                <a:cxn ang="0">
                  <a:pos x="1024741079" y="2147483646"/>
                </a:cxn>
                <a:cxn ang="0">
                  <a:pos x="1024741079" y="2147483646"/>
                </a:cxn>
                <a:cxn ang="0">
                  <a:pos x="1100090495" y="2147483646"/>
                </a:cxn>
                <a:cxn ang="0">
                  <a:pos x="1137762458" y="2147483646"/>
                </a:cxn>
                <a:cxn ang="0">
                  <a:pos x="1318601056" y="2147483646"/>
                </a:cxn>
                <a:cxn ang="0">
                  <a:pos x="2147483646" y="2147483646"/>
                </a:cxn>
                <a:cxn ang="0">
                  <a:pos x="2147483646" y="2147483646"/>
                </a:cxn>
                <a:cxn ang="0">
                  <a:pos x="2147483646" y="2105235148"/>
                </a:cxn>
                <a:cxn ang="0">
                  <a:pos x="2147483646" y="1873889742"/>
                </a:cxn>
                <a:cxn ang="0">
                  <a:pos x="2147483646" y="1773641639"/>
                </a:cxn>
                <a:cxn ang="0">
                  <a:pos x="2147483646" y="1550007838"/>
                </a:cxn>
                <a:cxn ang="0">
                  <a:pos x="2147483646" y="1449759736"/>
                </a:cxn>
                <a:cxn ang="0">
                  <a:pos x="2147483646" y="1218414329"/>
                </a:cxn>
                <a:cxn ang="0">
                  <a:pos x="2147483646" y="1048761771"/>
                </a:cxn>
                <a:cxn ang="0">
                  <a:pos x="2147483646" y="979357316"/>
                </a:cxn>
                <a:cxn ang="0">
                  <a:pos x="2004272508" y="979357316"/>
                </a:cxn>
                <a:cxn ang="0">
                  <a:pos x="2072086982" y="593785341"/>
                </a:cxn>
                <a:cxn ang="0">
                  <a:pos x="2072086982" y="570650522"/>
                </a:cxn>
                <a:cxn ang="0">
                  <a:pos x="1913853209" y="84827667"/>
                </a:cxn>
                <a:cxn ang="0">
                  <a:pos x="1861108617" y="30846424"/>
                </a:cxn>
                <a:cxn ang="0">
                  <a:pos x="1710412530" y="0"/>
                </a:cxn>
                <a:cxn ang="0">
                  <a:pos x="1710412530" y="115671315"/>
                </a:cxn>
                <a:cxn ang="0">
                  <a:pos x="1815901713" y="138806133"/>
                </a:cxn>
                <a:cxn ang="0">
                  <a:pos x="1959062858" y="578362128"/>
                </a:cxn>
                <a:cxn ang="0">
                  <a:pos x="1868643559" y="1095031408"/>
                </a:cxn>
                <a:cxn ang="0">
                  <a:pos x="2147483646" y="1095031408"/>
                </a:cxn>
                <a:cxn ang="0">
                  <a:pos x="2147483646" y="1426624917"/>
                </a:cxn>
                <a:cxn ang="0">
                  <a:pos x="2147483646" y="1750506821"/>
                </a:cxn>
                <a:cxn ang="0">
                  <a:pos x="2147483646" y="2082100330"/>
                </a:cxn>
                <a:cxn ang="0">
                  <a:pos x="2147483646" y="2147483646"/>
                </a:cxn>
                <a:cxn ang="0">
                  <a:pos x="1318601056" y="2147483646"/>
                </a:cxn>
                <a:cxn ang="0">
                  <a:pos x="1107625436" y="2147483646"/>
                </a:cxn>
                <a:cxn ang="0">
                  <a:pos x="1024741079" y="2147483646"/>
                </a:cxn>
                <a:cxn ang="0">
                  <a:pos x="1024741079" y="1364932068"/>
                </a:cxn>
                <a:cxn ang="0">
                  <a:pos x="1182972108" y="1249260753"/>
                </a:cxn>
                <a:cxn ang="0">
                  <a:pos x="1604926093" y="539804098"/>
                </a:cxn>
                <a:cxn ang="0">
                  <a:pos x="1597391151" y="161940952"/>
                </a:cxn>
                <a:cxn ang="0">
                  <a:pos x="1710412530" y="115671315"/>
                </a:cxn>
                <a:cxn ang="0">
                  <a:pos x="700741335" y="2147483646"/>
                </a:cxn>
                <a:cxn ang="0">
                  <a:pos x="783625692" y="2147483646"/>
                </a:cxn>
                <a:cxn ang="0">
                  <a:pos x="700741335" y="2147483646"/>
                </a:cxn>
                <a:cxn ang="0">
                  <a:pos x="617859722" y="2147483646"/>
                </a:cxn>
                <a:cxn ang="0">
                  <a:pos x="700741335" y="2147483646"/>
                </a:cxn>
              </a:cxnLst>
              <a:rect l="txL" t="txT" r="txR" b="txB"/>
              <a:pathLst>
                <a:path w="395" h="339">
                  <a:moveTo>
                    <a:pt x="227" y="0"/>
                  </a:moveTo>
                  <a:cubicBezTo>
                    <a:pt x="214" y="0"/>
                    <a:pt x="205" y="6"/>
                    <a:pt x="200" y="12"/>
                  </a:cubicBezTo>
                  <a:cubicBezTo>
                    <a:pt x="198" y="15"/>
                    <a:pt x="197" y="18"/>
                    <a:pt x="197" y="22"/>
                  </a:cubicBezTo>
                  <a:cubicBezTo>
                    <a:pt x="197" y="22"/>
                    <a:pt x="198" y="58"/>
                    <a:pt x="198" y="69"/>
                  </a:cubicBezTo>
                  <a:cubicBezTo>
                    <a:pt x="193" y="82"/>
                    <a:pt x="155" y="143"/>
                    <a:pt x="147" y="151"/>
                  </a:cubicBezTo>
                  <a:cubicBezTo>
                    <a:pt x="144" y="153"/>
                    <a:pt x="139" y="157"/>
                    <a:pt x="134" y="160"/>
                  </a:cubicBezTo>
                  <a:cubicBezTo>
                    <a:pt x="131" y="155"/>
                    <a:pt x="127" y="152"/>
                    <a:pt x="121" y="152"/>
                  </a:cubicBezTo>
                  <a:lnTo>
                    <a:pt x="15" y="152"/>
                  </a:lnTo>
                  <a:cubicBezTo>
                    <a:pt x="11" y="152"/>
                    <a:pt x="7" y="154"/>
                    <a:pt x="4" y="157"/>
                  </a:cubicBezTo>
                  <a:cubicBezTo>
                    <a:pt x="1" y="160"/>
                    <a:pt x="0" y="165"/>
                    <a:pt x="0" y="169"/>
                  </a:cubicBezTo>
                  <a:lnTo>
                    <a:pt x="12" y="325"/>
                  </a:lnTo>
                  <a:cubicBezTo>
                    <a:pt x="13" y="332"/>
                    <a:pt x="20" y="339"/>
                    <a:pt x="28" y="339"/>
                  </a:cubicBezTo>
                  <a:lnTo>
                    <a:pt x="121" y="339"/>
                  </a:lnTo>
                  <a:cubicBezTo>
                    <a:pt x="129" y="339"/>
                    <a:pt x="136" y="332"/>
                    <a:pt x="136" y="323"/>
                  </a:cubicBezTo>
                  <a:lnTo>
                    <a:pt x="136" y="315"/>
                  </a:lnTo>
                  <a:lnTo>
                    <a:pt x="146" y="315"/>
                  </a:lnTo>
                  <a:cubicBezTo>
                    <a:pt x="147" y="316"/>
                    <a:pt x="149" y="317"/>
                    <a:pt x="151" y="318"/>
                  </a:cubicBezTo>
                  <a:cubicBezTo>
                    <a:pt x="157" y="322"/>
                    <a:pt x="165" y="327"/>
                    <a:pt x="175" y="327"/>
                  </a:cubicBezTo>
                  <a:lnTo>
                    <a:pt x="314" y="327"/>
                  </a:lnTo>
                  <a:cubicBezTo>
                    <a:pt x="342" y="327"/>
                    <a:pt x="361" y="306"/>
                    <a:pt x="361" y="286"/>
                  </a:cubicBezTo>
                  <a:cubicBezTo>
                    <a:pt x="361" y="281"/>
                    <a:pt x="360" y="277"/>
                    <a:pt x="358" y="273"/>
                  </a:cubicBezTo>
                  <a:cubicBezTo>
                    <a:pt x="367" y="265"/>
                    <a:pt x="373" y="254"/>
                    <a:pt x="373" y="243"/>
                  </a:cubicBezTo>
                  <a:cubicBezTo>
                    <a:pt x="373" y="239"/>
                    <a:pt x="372" y="234"/>
                    <a:pt x="370" y="230"/>
                  </a:cubicBezTo>
                  <a:cubicBezTo>
                    <a:pt x="379" y="222"/>
                    <a:pt x="384" y="211"/>
                    <a:pt x="384" y="201"/>
                  </a:cubicBezTo>
                  <a:cubicBezTo>
                    <a:pt x="384" y="196"/>
                    <a:pt x="383" y="192"/>
                    <a:pt x="381" y="188"/>
                  </a:cubicBezTo>
                  <a:cubicBezTo>
                    <a:pt x="390" y="180"/>
                    <a:pt x="395" y="169"/>
                    <a:pt x="395" y="158"/>
                  </a:cubicBezTo>
                  <a:cubicBezTo>
                    <a:pt x="395" y="149"/>
                    <a:pt x="392" y="141"/>
                    <a:pt x="385" y="136"/>
                  </a:cubicBezTo>
                  <a:cubicBezTo>
                    <a:pt x="381" y="132"/>
                    <a:pt x="373" y="127"/>
                    <a:pt x="360" y="127"/>
                  </a:cubicBezTo>
                  <a:lnTo>
                    <a:pt x="266" y="127"/>
                  </a:lnTo>
                  <a:cubicBezTo>
                    <a:pt x="270" y="106"/>
                    <a:pt x="274" y="78"/>
                    <a:pt x="275" y="77"/>
                  </a:cubicBezTo>
                  <a:cubicBezTo>
                    <a:pt x="275" y="76"/>
                    <a:pt x="275" y="75"/>
                    <a:pt x="275" y="74"/>
                  </a:cubicBezTo>
                  <a:cubicBezTo>
                    <a:pt x="273" y="46"/>
                    <a:pt x="255" y="12"/>
                    <a:pt x="254" y="11"/>
                  </a:cubicBezTo>
                  <a:cubicBezTo>
                    <a:pt x="253" y="8"/>
                    <a:pt x="250" y="6"/>
                    <a:pt x="247" y="4"/>
                  </a:cubicBezTo>
                  <a:cubicBezTo>
                    <a:pt x="240" y="1"/>
                    <a:pt x="234" y="0"/>
                    <a:pt x="227" y="0"/>
                  </a:cubicBezTo>
                  <a:close/>
                  <a:moveTo>
                    <a:pt x="227" y="15"/>
                  </a:moveTo>
                  <a:cubicBezTo>
                    <a:pt x="231" y="15"/>
                    <a:pt x="236" y="16"/>
                    <a:pt x="241" y="18"/>
                  </a:cubicBezTo>
                  <a:cubicBezTo>
                    <a:pt x="241" y="18"/>
                    <a:pt x="258" y="50"/>
                    <a:pt x="260" y="75"/>
                  </a:cubicBezTo>
                  <a:cubicBezTo>
                    <a:pt x="260" y="75"/>
                    <a:pt x="252" y="126"/>
                    <a:pt x="248" y="142"/>
                  </a:cubicBezTo>
                  <a:lnTo>
                    <a:pt x="360" y="142"/>
                  </a:lnTo>
                  <a:cubicBezTo>
                    <a:pt x="394" y="142"/>
                    <a:pt x="382" y="185"/>
                    <a:pt x="349" y="185"/>
                  </a:cubicBezTo>
                  <a:cubicBezTo>
                    <a:pt x="382" y="185"/>
                    <a:pt x="371" y="227"/>
                    <a:pt x="337" y="227"/>
                  </a:cubicBezTo>
                  <a:cubicBezTo>
                    <a:pt x="371" y="227"/>
                    <a:pt x="359" y="270"/>
                    <a:pt x="326" y="270"/>
                  </a:cubicBezTo>
                  <a:cubicBezTo>
                    <a:pt x="359" y="270"/>
                    <a:pt x="348" y="312"/>
                    <a:pt x="314" y="312"/>
                  </a:cubicBezTo>
                  <a:lnTo>
                    <a:pt x="175" y="312"/>
                  </a:lnTo>
                  <a:cubicBezTo>
                    <a:pt x="165" y="312"/>
                    <a:pt x="155" y="300"/>
                    <a:pt x="147" y="300"/>
                  </a:cubicBezTo>
                  <a:lnTo>
                    <a:pt x="136" y="300"/>
                  </a:lnTo>
                  <a:lnTo>
                    <a:pt x="136" y="177"/>
                  </a:lnTo>
                  <a:cubicBezTo>
                    <a:pt x="144" y="172"/>
                    <a:pt x="152" y="167"/>
                    <a:pt x="157" y="162"/>
                  </a:cubicBezTo>
                  <a:cubicBezTo>
                    <a:pt x="168" y="153"/>
                    <a:pt x="213" y="79"/>
                    <a:pt x="213" y="70"/>
                  </a:cubicBezTo>
                  <a:cubicBezTo>
                    <a:pt x="213" y="61"/>
                    <a:pt x="212" y="21"/>
                    <a:pt x="212" y="21"/>
                  </a:cubicBezTo>
                  <a:cubicBezTo>
                    <a:pt x="212" y="21"/>
                    <a:pt x="217" y="15"/>
                    <a:pt x="227" y="15"/>
                  </a:cubicBezTo>
                  <a:close/>
                  <a:moveTo>
                    <a:pt x="93" y="288"/>
                  </a:moveTo>
                  <a:cubicBezTo>
                    <a:pt x="99" y="288"/>
                    <a:pt x="104" y="293"/>
                    <a:pt x="104" y="299"/>
                  </a:cubicBezTo>
                  <a:cubicBezTo>
                    <a:pt x="104" y="305"/>
                    <a:pt x="99" y="310"/>
                    <a:pt x="93" y="310"/>
                  </a:cubicBezTo>
                  <a:cubicBezTo>
                    <a:pt x="87" y="310"/>
                    <a:pt x="82" y="305"/>
                    <a:pt x="82" y="299"/>
                  </a:cubicBezTo>
                  <a:cubicBezTo>
                    <a:pt x="82" y="293"/>
                    <a:pt x="87" y="288"/>
                    <a:pt x="93" y="288"/>
                  </a:cubicBezTo>
                  <a:close/>
                </a:path>
              </a:pathLst>
            </a:custGeom>
            <a:solidFill>
              <a:srgbClr val="F5F7EA"/>
            </a:solidFill>
            <a:ln w="12700">
              <a:noFill/>
            </a:ln>
          </p:spPr>
          <p:txBody>
            <a:bodyPr/>
            <a:lstStyle/>
            <a:p>
              <a:endParaRPr lang="zh-CN" altLang="en-US"/>
            </a:p>
          </p:txBody>
        </p:sp>
        <p:sp>
          <p:nvSpPr>
            <p:cNvPr id="8" name="Like"/>
            <p:cNvSpPr>
              <a:spLocks noEditPoints="1"/>
            </p:cNvSpPr>
            <p:nvPr/>
          </p:nvSpPr>
          <p:spPr>
            <a:xfrm rot="10800000">
              <a:off x="8185945" y="1950720"/>
              <a:ext cx="1084262" cy="941388"/>
            </a:xfrm>
            <a:custGeom>
              <a:gdLst>
                <a:gd name="txL" fmla="*/ 0 w 395"/>
                <a:gd name="txT" fmla="*/ 0 h 339"/>
                <a:gd name="txR" fmla="*/ 395 w 395"/>
                <a:gd name="txB" fmla="*/ 339 h 339"/>
              </a:gdLst>
              <a:cxnLst>
                <a:cxn ang="0">
                  <a:pos x="1710410953" y="0"/>
                </a:cxn>
                <a:cxn ang="0">
                  <a:pos x="1506967717" y="92536497"/>
                </a:cxn>
                <a:cxn ang="0">
                  <a:pos x="1484365658" y="169652558"/>
                </a:cxn>
                <a:cxn ang="0">
                  <a:pos x="1491897848" y="532092492"/>
                </a:cxn>
                <a:cxn ang="0">
                  <a:pos x="1107621670" y="1164433086"/>
                </a:cxn>
                <a:cxn ang="0">
                  <a:pos x="1009670264" y="1233837541"/>
                </a:cxn>
                <a:cxn ang="0">
                  <a:pos x="911716114" y="1172144692"/>
                </a:cxn>
                <a:cxn ang="0">
                  <a:pos x="113024020" y="1172144692"/>
                </a:cxn>
                <a:cxn ang="0">
                  <a:pos x="30139739" y="1210702723"/>
                </a:cxn>
                <a:cxn ang="0">
                  <a:pos x="0" y="1303241996"/>
                </a:cxn>
                <a:cxn ang="0">
                  <a:pos x="90419216" y="2147483646"/>
                </a:cxn>
                <a:cxn ang="0">
                  <a:pos x="210975425" y="2147483646"/>
                </a:cxn>
                <a:cxn ang="0">
                  <a:pos x="911716114" y="2147483646"/>
                </a:cxn>
                <a:cxn ang="0">
                  <a:pos x="1024740134" y="2147483646"/>
                </a:cxn>
                <a:cxn ang="0">
                  <a:pos x="1024740134" y="2147483646"/>
                </a:cxn>
                <a:cxn ang="0">
                  <a:pos x="1100086735" y="2147483646"/>
                </a:cxn>
                <a:cxn ang="0">
                  <a:pos x="1137761409" y="2147483646"/>
                </a:cxn>
                <a:cxn ang="0">
                  <a:pos x="1318597095" y="2147483646"/>
                </a:cxn>
                <a:cxn ang="0">
                  <a:pos x="2147483646" y="2147483646"/>
                </a:cxn>
                <a:cxn ang="0">
                  <a:pos x="2147483646" y="2147483646"/>
                </a:cxn>
                <a:cxn ang="0">
                  <a:pos x="2147483646" y="2105235148"/>
                </a:cxn>
                <a:cxn ang="0">
                  <a:pos x="2147483646" y="1873889742"/>
                </a:cxn>
                <a:cxn ang="0">
                  <a:pos x="2147483646" y="1773641639"/>
                </a:cxn>
                <a:cxn ang="0">
                  <a:pos x="2147483646" y="1550007838"/>
                </a:cxn>
                <a:cxn ang="0">
                  <a:pos x="2147483646" y="1449759736"/>
                </a:cxn>
                <a:cxn ang="0">
                  <a:pos x="2147483646" y="1218414329"/>
                </a:cxn>
                <a:cxn ang="0">
                  <a:pos x="2147483646" y="1048761771"/>
                </a:cxn>
                <a:cxn ang="0">
                  <a:pos x="2147483646" y="979357316"/>
                </a:cxn>
                <a:cxn ang="0">
                  <a:pos x="2004267914" y="979357316"/>
                </a:cxn>
                <a:cxn ang="0">
                  <a:pos x="2072082326" y="593785341"/>
                </a:cxn>
                <a:cxn ang="0">
                  <a:pos x="2072082326" y="570650522"/>
                </a:cxn>
                <a:cxn ang="0">
                  <a:pos x="1913851443" y="84827667"/>
                </a:cxn>
                <a:cxn ang="0">
                  <a:pos x="1861106901" y="30846424"/>
                </a:cxn>
                <a:cxn ang="0">
                  <a:pos x="1710410953" y="0"/>
                </a:cxn>
                <a:cxn ang="0">
                  <a:pos x="1710410953" y="115671315"/>
                </a:cxn>
                <a:cxn ang="0">
                  <a:pos x="1815897293" y="138806133"/>
                </a:cxn>
                <a:cxn ang="0">
                  <a:pos x="1959058306" y="578362128"/>
                </a:cxn>
                <a:cxn ang="0">
                  <a:pos x="1868641836" y="1095031408"/>
                </a:cxn>
                <a:cxn ang="0">
                  <a:pos x="2147483646" y="1095031408"/>
                </a:cxn>
                <a:cxn ang="0">
                  <a:pos x="2147483646" y="1426624917"/>
                </a:cxn>
                <a:cxn ang="0">
                  <a:pos x="2147483646" y="1750506821"/>
                </a:cxn>
                <a:cxn ang="0">
                  <a:pos x="2147483646" y="2082100330"/>
                </a:cxn>
                <a:cxn ang="0">
                  <a:pos x="2147483646" y="2147483646"/>
                </a:cxn>
                <a:cxn ang="0">
                  <a:pos x="1318597095" y="2147483646"/>
                </a:cxn>
                <a:cxn ang="0">
                  <a:pos x="1107621670" y="2147483646"/>
                </a:cxn>
                <a:cxn ang="0">
                  <a:pos x="1024740134" y="2147483646"/>
                </a:cxn>
                <a:cxn ang="0">
                  <a:pos x="1024740134" y="1364932068"/>
                </a:cxn>
                <a:cxn ang="0">
                  <a:pos x="1182971017" y="1249260753"/>
                </a:cxn>
                <a:cxn ang="0">
                  <a:pos x="1604921867" y="539804098"/>
                </a:cxn>
                <a:cxn ang="0">
                  <a:pos x="1597386933" y="161940952"/>
                </a:cxn>
                <a:cxn ang="0">
                  <a:pos x="1710410953" y="115671315"/>
                </a:cxn>
                <a:cxn ang="0">
                  <a:pos x="700740688" y="2147483646"/>
                </a:cxn>
                <a:cxn ang="0">
                  <a:pos x="783624970" y="2147483646"/>
                </a:cxn>
                <a:cxn ang="0">
                  <a:pos x="700740688" y="2147483646"/>
                </a:cxn>
                <a:cxn ang="0">
                  <a:pos x="617856407" y="2147483646"/>
                </a:cxn>
                <a:cxn ang="0">
                  <a:pos x="700740688" y="2147483646"/>
                </a:cxn>
              </a:cxnLst>
              <a:rect l="txL" t="txT" r="txR" b="txB"/>
              <a:pathLst>
                <a:path w="395" h="339">
                  <a:moveTo>
                    <a:pt x="227" y="0"/>
                  </a:moveTo>
                  <a:cubicBezTo>
                    <a:pt x="214" y="0"/>
                    <a:pt x="205" y="6"/>
                    <a:pt x="200" y="12"/>
                  </a:cubicBezTo>
                  <a:cubicBezTo>
                    <a:pt x="198" y="15"/>
                    <a:pt x="197" y="18"/>
                    <a:pt x="197" y="22"/>
                  </a:cubicBezTo>
                  <a:cubicBezTo>
                    <a:pt x="197" y="22"/>
                    <a:pt x="198" y="58"/>
                    <a:pt x="198" y="69"/>
                  </a:cubicBezTo>
                  <a:cubicBezTo>
                    <a:pt x="193" y="82"/>
                    <a:pt x="155" y="143"/>
                    <a:pt x="147" y="151"/>
                  </a:cubicBezTo>
                  <a:cubicBezTo>
                    <a:pt x="144" y="153"/>
                    <a:pt x="139" y="157"/>
                    <a:pt x="134" y="160"/>
                  </a:cubicBezTo>
                  <a:cubicBezTo>
                    <a:pt x="131" y="155"/>
                    <a:pt x="127" y="152"/>
                    <a:pt x="121" y="152"/>
                  </a:cubicBezTo>
                  <a:lnTo>
                    <a:pt x="15" y="152"/>
                  </a:lnTo>
                  <a:cubicBezTo>
                    <a:pt x="11" y="152"/>
                    <a:pt x="7" y="154"/>
                    <a:pt x="4" y="157"/>
                  </a:cubicBezTo>
                  <a:cubicBezTo>
                    <a:pt x="1" y="160"/>
                    <a:pt x="0" y="165"/>
                    <a:pt x="0" y="169"/>
                  </a:cubicBezTo>
                  <a:lnTo>
                    <a:pt x="12" y="325"/>
                  </a:lnTo>
                  <a:cubicBezTo>
                    <a:pt x="13" y="332"/>
                    <a:pt x="20" y="339"/>
                    <a:pt x="28" y="339"/>
                  </a:cubicBezTo>
                  <a:lnTo>
                    <a:pt x="121" y="339"/>
                  </a:lnTo>
                  <a:cubicBezTo>
                    <a:pt x="129" y="339"/>
                    <a:pt x="136" y="332"/>
                    <a:pt x="136" y="323"/>
                  </a:cubicBezTo>
                  <a:lnTo>
                    <a:pt x="136" y="315"/>
                  </a:lnTo>
                  <a:lnTo>
                    <a:pt x="146" y="315"/>
                  </a:lnTo>
                  <a:cubicBezTo>
                    <a:pt x="147" y="316"/>
                    <a:pt x="149" y="317"/>
                    <a:pt x="151" y="318"/>
                  </a:cubicBezTo>
                  <a:cubicBezTo>
                    <a:pt x="157" y="322"/>
                    <a:pt x="165" y="327"/>
                    <a:pt x="175" y="327"/>
                  </a:cubicBezTo>
                  <a:lnTo>
                    <a:pt x="314" y="327"/>
                  </a:lnTo>
                  <a:cubicBezTo>
                    <a:pt x="342" y="327"/>
                    <a:pt x="361" y="306"/>
                    <a:pt x="361" y="286"/>
                  </a:cubicBezTo>
                  <a:cubicBezTo>
                    <a:pt x="361" y="281"/>
                    <a:pt x="360" y="277"/>
                    <a:pt x="358" y="273"/>
                  </a:cubicBezTo>
                  <a:cubicBezTo>
                    <a:pt x="367" y="265"/>
                    <a:pt x="373" y="254"/>
                    <a:pt x="373" y="243"/>
                  </a:cubicBezTo>
                  <a:cubicBezTo>
                    <a:pt x="373" y="239"/>
                    <a:pt x="372" y="234"/>
                    <a:pt x="370" y="230"/>
                  </a:cubicBezTo>
                  <a:cubicBezTo>
                    <a:pt x="379" y="222"/>
                    <a:pt x="384" y="211"/>
                    <a:pt x="384" y="201"/>
                  </a:cubicBezTo>
                  <a:cubicBezTo>
                    <a:pt x="384" y="196"/>
                    <a:pt x="383" y="192"/>
                    <a:pt x="381" y="188"/>
                  </a:cubicBezTo>
                  <a:cubicBezTo>
                    <a:pt x="390" y="180"/>
                    <a:pt x="395" y="169"/>
                    <a:pt x="395" y="158"/>
                  </a:cubicBezTo>
                  <a:cubicBezTo>
                    <a:pt x="395" y="149"/>
                    <a:pt x="392" y="141"/>
                    <a:pt x="385" y="136"/>
                  </a:cubicBezTo>
                  <a:cubicBezTo>
                    <a:pt x="381" y="132"/>
                    <a:pt x="373" y="127"/>
                    <a:pt x="360" y="127"/>
                  </a:cubicBezTo>
                  <a:lnTo>
                    <a:pt x="266" y="127"/>
                  </a:lnTo>
                  <a:cubicBezTo>
                    <a:pt x="270" y="106"/>
                    <a:pt x="274" y="78"/>
                    <a:pt x="275" y="77"/>
                  </a:cubicBezTo>
                  <a:cubicBezTo>
                    <a:pt x="275" y="76"/>
                    <a:pt x="275" y="75"/>
                    <a:pt x="275" y="74"/>
                  </a:cubicBezTo>
                  <a:cubicBezTo>
                    <a:pt x="273" y="46"/>
                    <a:pt x="255" y="12"/>
                    <a:pt x="254" y="11"/>
                  </a:cubicBezTo>
                  <a:cubicBezTo>
                    <a:pt x="253" y="8"/>
                    <a:pt x="250" y="6"/>
                    <a:pt x="247" y="4"/>
                  </a:cubicBezTo>
                  <a:cubicBezTo>
                    <a:pt x="240" y="1"/>
                    <a:pt x="234" y="0"/>
                    <a:pt x="227" y="0"/>
                  </a:cubicBezTo>
                  <a:close/>
                  <a:moveTo>
                    <a:pt x="227" y="15"/>
                  </a:moveTo>
                  <a:cubicBezTo>
                    <a:pt x="231" y="15"/>
                    <a:pt x="236" y="16"/>
                    <a:pt x="241" y="18"/>
                  </a:cubicBezTo>
                  <a:cubicBezTo>
                    <a:pt x="241" y="18"/>
                    <a:pt x="258" y="50"/>
                    <a:pt x="260" y="75"/>
                  </a:cubicBezTo>
                  <a:cubicBezTo>
                    <a:pt x="260" y="75"/>
                    <a:pt x="252" y="126"/>
                    <a:pt x="248" y="142"/>
                  </a:cubicBezTo>
                  <a:lnTo>
                    <a:pt x="360" y="142"/>
                  </a:lnTo>
                  <a:cubicBezTo>
                    <a:pt x="394" y="142"/>
                    <a:pt x="382" y="185"/>
                    <a:pt x="349" y="185"/>
                  </a:cubicBezTo>
                  <a:cubicBezTo>
                    <a:pt x="382" y="185"/>
                    <a:pt x="371" y="227"/>
                    <a:pt x="337" y="227"/>
                  </a:cubicBezTo>
                  <a:cubicBezTo>
                    <a:pt x="371" y="227"/>
                    <a:pt x="359" y="270"/>
                    <a:pt x="326" y="270"/>
                  </a:cubicBezTo>
                  <a:cubicBezTo>
                    <a:pt x="359" y="270"/>
                    <a:pt x="348" y="312"/>
                    <a:pt x="314" y="312"/>
                  </a:cubicBezTo>
                  <a:lnTo>
                    <a:pt x="175" y="312"/>
                  </a:lnTo>
                  <a:cubicBezTo>
                    <a:pt x="165" y="312"/>
                    <a:pt x="155" y="300"/>
                    <a:pt x="147" y="300"/>
                  </a:cubicBezTo>
                  <a:lnTo>
                    <a:pt x="136" y="300"/>
                  </a:lnTo>
                  <a:lnTo>
                    <a:pt x="136" y="177"/>
                  </a:lnTo>
                  <a:cubicBezTo>
                    <a:pt x="144" y="172"/>
                    <a:pt x="152" y="167"/>
                    <a:pt x="157" y="162"/>
                  </a:cubicBezTo>
                  <a:cubicBezTo>
                    <a:pt x="168" y="153"/>
                    <a:pt x="213" y="79"/>
                    <a:pt x="213" y="70"/>
                  </a:cubicBezTo>
                  <a:cubicBezTo>
                    <a:pt x="213" y="61"/>
                    <a:pt x="212" y="21"/>
                    <a:pt x="212" y="21"/>
                  </a:cubicBezTo>
                  <a:cubicBezTo>
                    <a:pt x="212" y="21"/>
                    <a:pt x="217" y="15"/>
                    <a:pt x="227" y="15"/>
                  </a:cubicBezTo>
                  <a:close/>
                  <a:moveTo>
                    <a:pt x="93" y="288"/>
                  </a:moveTo>
                  <a:cubicBezTo>
                    <a:pt x="99" y="288"/>
                    <a:pt x="104" y="293"/>
                    <a:pt x="104" y="299"/>
                  </a:cubicBezTo>
                  <a:cubicBezTo>
                    <a:pt x="104" y="305"/>
                    <a:pt x="99" y="310"/>
                    <a:pt x="93" y="310"/>
                  </a:cubicBezTo>
                  <a:cubicBezTo>
                    <a:pt x="87" y="310"/>
                    <a:pt x="82" y="305"/>
                    <a:pt x="82" y="299"/>
                  </a:cubicBezTo>
                  <a:cubicBezTo>
                    <a:pt x="82" y="293"/>
                    <a:pt x="87" y="288"/>
                    <a:pt x="93" y="288"/>
                  </a:cubicBezTo>
                  <a:close/>
                </a:path>
              </a:pathLst>
            </a:custGeom>
            <a:solidFill>
              <a:schemeClr val="bg1"/>
            </a:solidFill>
            <a:ln w="12700">
              <a:noFill/>
            </a:ln>
          </p:spPr>
          <p:txBody>
            <a:bodyPr/>
            <a:lstStyle/>
            <a:p>
              <a:endParaRPr lang="zh-CN" altLang="en-US"/>
            </a:p>
          </p:txBody>
        </p:sp>
      </p:grpSp>
      <p:sp>
        <p:nvSpPr>
          <p:cNvPr id="12" name="文本框 11"/>
          <p:cNvSpPr txBox="1"/>
          <p:nvPr/>
        </p:nvSpPr>
        <p:spPr>
          <a:xfrm>
            <a:off x="2272330" y="2798763"/>
            <a:ext cx="1090987" cy="276999"/>
          </a:xfrm>
          <a:prstGeom prst="rect">
            <a:avLst/>
          </a:prstGeom>
          <a:noFill/>
        </p:spPr>
        <p:txBody>
          <a:bodyPr wrap="square" rtlCol="0">
            <a:spAutoFit/>
          </a:bodyPr>
          <a:lstStyle/>
          <a:p>
            <a:r>
              <a:rPr lang="zh-CN" altLang="en-US" sz="1200" b="1" spc="300">
                <a:solidFill>
                  <a:schemeClr val="bg1"/>
                </a:solidFill>
                <a:latin typeface="微软雅黑" panose="020b0503020204020204" pitchFamily="34" charset="-122"/>
                <a:ea typeface="微软雅黑" panose="020b0503020204020204" pitchFamily="34" charset="-122"/>
              </a:rPr>
              <a:t>添加标题</a:t>
            </a:r>
            <a:endParaRPr lang="zh-CN" altLang="en-US" sz="1200" b="1" spc="30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6144676" y="2660263"/>
            <a:ext cx="1090987" cy="276999"/>
          </a:xfrm>
          <a:prstGeom prst="rect">
            <a:avLst/>
          </a:prstGeom>
          <a:noFill/>
        </p:spPr>
        <p:txBody>
          <a:bodyPr wrap="square" rtlCol="0">
            <a:spAutoFit/>
          </a:bodyPr>
          <a:lstStyle/>
          <a:p>
            <a:r>
              <a:rPr lang="zh-CN" altLang="en-US" sz="1200" b="1" spc="300">
                <a:solidFill>
                  <a:schemeClr val="bg1"/>
                </a:solidFill>
                <a:latin typeface="微软雅黑" panose="020b0503020204020204" pitchFamily="34" charset="-122"/>
                <a:ea typeface="微软雅黑" panose="020b0503020204020204" pitchFamily="34" charset="-122"/>
              </a:rPr>
              <a:t>添加标题</a:t>
            </a:r>
            <a:endParaRPr lang="zh-CN" altLang="en-US" sz="1200" b="1" spc="30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5545750" y="2988914"/>
            <a:ext cx="2113914" cy="415498"/>
          </a:xfrm>
          <a:prstGeom prst="rect">
            <a:avLst/>
          </a:prstGeom>
        </p:spPr>
        <p:txBody>
          <a:bodyPr wrap="square">
            <a:spAutoFit/>
          </a:bodyPr>
          <a:lstStyle/>
          <a:p>
            <a:pPr algn="ctr">
              <a:spcBef>
                <a:spcPts val="600"/>
              </a:spcBef>
            </a:pPr>
            <a:r>
              <a:rPr lang="zh-CN" altLang="en-US" sz="800" spc="3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nodeType="clickPar">
                      <p:stCondLst>
                        <p:cond delay="indefinite"/>
                        <p:cond evt="onBegin" delay="0">
                          <p:tn val="7"/>
                        </p:cond>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down)">
                                      <p:cBhvr>
                                        <p:cTn id="1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C82529"/>
        </a:solidFill>
        <a:effectLst/>
      </p:bgPr>
    </p:bg>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rcRect b="76867"/>
          <a:stretch>
            <a:fillRect/>
          </a:stretch>
        </p:blipFill>
        <p:spPr>
          <a:xfrm>
            <a:off x="-102549" y="0"/>
            <a:ext cx="9144000" cy="989385"/>
          </a:xfrm>
          <a:prstGeom prst="rect">
            <a:avLst/>
          </a:prstGeom>
        </p:spPr>
      </p:pic>
      <p:pic>
        <p:nvPicPr>
          <p:cNvPr id="3" name="图片 2"/>
          <p:cNvPicPr>
            <a:picLocks noChangeAspect="1"/>
          </p:cNvPicPr>
          <p:nvPr/>
        </p:nvPicPr>
        <p:blipFill>
          <a:blip r:embed="rId3"/>
          <a:stretch>
            <a:fillRect/>
          </a:stretch>
        </p:blipFill>
        <p:spPr>
          <a:xfrm>
            <a:off x="378052" y="2609850"/>
            <a:ext cx="1703918" cy="2609850"/>
          </a:xfrm>
          <a:prstGeom prst="rect">
            <a:avLst/>
          </a:prstGeom>
          <a:effectLst>
            <a:outerShdw blurRad="38100" sx="102000" sy="102000" algn="ctr" rotWithShape="0">
              <a:schemeClr val="tx1">
                <a:lumMod val="50000"/>
                <a:lumOff val="50000"/>
                <a:alpha val="40000"/>
              </a:schemeClr>
            </a:outerShdw>
          </a:effectLst>
        </p:spPr>
      </p:pic>
      <p:grpSp>
        <p:nvGrpSpPr>
          <p:cNvPr id="4" name="组合 3"/>
          <p:cNvGrpSpPr/>
          <p:nvPr/>
        </p:nvGrpSpPr>
        <p:grpSpPr>
          <a:xfrm>
            <a:off x="2989384" y="1994846"/>
            <a:ext cx="4618727" cy="967065"/>
            <a:chOff x="6347921" y="4132494"/>
            <a:chExt cx="5361357" cy="1122557"/>
          </a:xfrm>
        </p:grpSpPr>
        <p:sp>
          <p:nvSpPr>
            <p:cNvPr id="5" name="Freeform 5"/>
            <p:cNvSpPr>
              <a:spLocks noEditPoints="1"/>
            </p:cNvSpPr>
            <p:nvPr/>
          </p:nvSpPr>
          <p:spPr bwMode="auto">
            <a:xfrm>
              <a:off x="6347921" y="4180114"/>
              <a:ext cx="900051" cy="1023410"/>
            </a:xfrm>
            <a:custGeom>
              <a:gdLst>
                <a:gd name="T0" fmla="*/ 87 w 164"/>
                <a:gd name="T1" fmla="*/ 169 h 187"/>
                <a:gd name="T2" fmla="*/ 87 w 164"/>
                <a:gd name="T3" fmla="*/ 158 h 187"/>
                <a:gd name="T4" fmla="*/ 112 w 164"/>
                <a:gd name="T5" fmla="*/ 150 h 187"/>
                <a:gd name="T6" fmla="*/ 89 w 164"/>
                <a:gd name="T7" fmla="*/ 117 h 187"/>
                <a:gd name="T8" fmla="*/ 98 w 164"/>
                <a:gd name="T9" fmla="*/ 112 h 187"/>
                <a:gd name="T10" fmla="*/ 115 w 164"/>
                <a:gd name="T11" fmla="*/ 148 h 187"/>
                <a:gd name="T12" fmla="*/ 134 w 164"/>
                <a:gd name="T13" fmla="*/ 129 h 187"/>
                <a:gd name="T14" fmla="*/ 144 w 164"/>
                <a:gd name="T15" fmla="*/ 135 h 187"/>
                <a:gd name="T16" fmla="*/ 149 w 164"/>
                <a:gd name="T17" fmla="*/ 126 h 187"/>
                <a:gd name="T18" fmla="*/ 139 w 164"/>
                <a:gd name="T19" fmla="*/ 120 h 187"/>
                <a:gd name="T20" fmla="*/ 145 w 164"/>
                <a:gd name="T21" fmla="*/ 94 h 187"/>
                <a:gd name="T22" fmla="*/ 106 w 164"/>
                <a:gd name="T23" fmla="*/ 98 h 187"/>
                <a:gd name="T24" fmla="*/ 106 w 164"/>
                <a:gd name="T25" fmla="*/ 88 h 187"/>
                <a:gd name="T26" fmla="*/ 145 w 164"/>
                <a:gd name="T27" fmla="*/ 90 h 187"/>
                <a:gd name="T28" fmla="*/ 139 w 164"/>
                <a:gd name="T29" fmla="*/ 64 h 187"/>
                <a:gd name="T30" fmla="*/ 149 w 164"/>
                <a:gd name="T31" fmla="*/ 58 h 187"/>
                <a:gd name="T32" fmla="*/ 144 w 164"/>
                <a:gd name="T33" fmla="*/ 50 h 187"/>
                <a:gd name="T34" fmla="*/ 134 w 164"/>
                <a:gd name="T35" fmla="*/ 56 h 187"/>
                <a:gd name="T36" fmla="*/ 115 w 164"/>
                <a:gd name="T37" fmla="*/ 37 h 187"/>
                <a:gd name="T38" fmla="*/ 98 w 164"/>
                <a:gd name="T39" fmla="*/ 74 h 187"/>
                <a:gd name="T40" fmla="*/ 89 w 164"/>
                <a:gd name="T41" fmla="*/ 69 h 187"/>
                <a:gd name="T42" fmla="*/ 112 w 164"/>
                <a:gd name="T43" fmla="*/ 35 h 187"/>
                <a:gd name="T44" fmla="*/ 87 w 164"/>
                <a:gd name="T45" fmla="*/ 29 h 187"/>
                <a:gd name="T46" fmla="*/ 87 w 164"/>
                <a:gd name="T47" fmla="*/ 17 h 187"/>
                <a:gd name="T48" fmla="*/ 82 w 164"/>
                <a:gd name="T49" fmla="*/ 78 h 187"/>
                <a:gd name="T50" fmla="*/ 82 w 164"/>
                <a:gd name="T51" fmla="*/ 109 h 187"/>
                <a:gd name="T52" fmla="*/ 5 w 164"/>
                <a:gd name="T53" fmla="*/ 146 h 187"/>
                <a:gd name="T54" fmla="*/ 29 w 164"/>
                <a:gd name="T55" fmla="*/ 148 h 187"/>
                <a:gd name="T56" fmla="*/ 38 w 164"/>
                <a:gd name="T57" fmla="*/ 149 h 187"/>
                <a:gd name="T58" fmla="*/ 63 w 164"/>
                <a:gd name="T59" fmla="*/ 110 h 187"/>
                <a:gd name="T60" fmla="*/ 71 w 164"/>
                <a:gd name="T61" fmla="*/ 121 h 187"/>
                <a:gd name="T62" fmla="*/ 77 w 164"/>
                <a:gd name="T63" fmla="*/ 136 h 187"/>
                <a:gd name="T64" fmla="*/ 77 w 164"/>
                <a:gd name="T65" fmla="*/ 148 h 187"/>
                <a:gd name="T66" fmla="*/ 67 w 164"/>
                <a:gd name="T67" fmla="*/ 175 h 187"/>
                <a:gd name="T68" fmla="*/ 82 w 164"/>
                <a:gd name="T69" fmla="*/ 187 h 187"/>
                <a:gd name="T70" fmla="*/ 68 w 164"/>
                <a:gd name="T71" fmla="*/ 86 h 187"/>
                <a:gd name="T72" fmla="*/ 77 w 164"/>
                <a:gd name="T73" fmla="*/ 0 h 187"/>
                <a:gd name="T74" fmla="*/ 62 w 164"/>
                <a:gd name="T75" fmla="*/ 20 h 187"/>
                <a:gd name="T76" fmla="*/ 56 w 164"/>
                <a:gd name="T77" fmla="*/ 28 h 187"/>
                <a:gd name="T78" fmla="*/ 77 w 164"/>
                <a:gd name="T79" fmla="*/ 69 h 187"/>
                <a:gd name="T80" fmla="*/ 63 w 164"/>
                <a:gd name="T81" fmla="*/ 70 h 187"/>
                <a:gd name="T82" fmla="*/ 48 w 164"/>
                <a:gd name="T83" fmla="*/ 68 h 187"/>
                <a:gd name="T84" fmla="*/ 38 w 164"/>
                <a:gd name="T85" fmla="*/ 63 h 187"/>
                <a:gd name="T86" fmla="*/ 19 w 164"/>
                <a:gd name="T87" fmla="*/ 40 h 187"/>
                <a:gd name="T88" fmla="*/ 0 w 164"/>
                <a:gd name="T89" fmla="*/ 52 h 187"/>
                <a:gd name="T90" fmla="*/ 10 w 164"/>
                <a:gd name="T91" fmla="*/ 75 h 187"/>
                <a:gd name="T92" fmla="*/ 13 w 164"/>
                <a:gd name="T93" fmla="*/ 84 h 187"/>
                <a:gd name="T94" fmla="*/ 58 w 164"/>
                <a:gd name="T95" fmla="*/ 86 h 187"/>
                <a:gd name="T96" fmla="*/ 53 w 164"/>
                <a:gd name="T97" fmla="*/ 99 h 187"/>
                <a:gd name="T98" fmla="*/ 43 w 164"/>
                <a:gd name="T99" fmla="*/ 111 h 187"/>
                <a:gd name="T100" fmla="*/ 33 w 164"/>
                <a:gd name="T101" fmla="*/ 117 h 187"/>
                <a:gd name="T102" fmla="*/ 5 w 164"/>
                <a:gd name="T103" fmla="*/ 122 h 18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4" h="187">
                  <a:moveTo>
                    <a:pt x="82" y="187"/>
                  </a:moveTo>
                  <a:cubicBezTo>
                    <a:pt x="87" y="187"/>
                    <a:pt x="87" y="187"/>
                    <a:pt x="87" y="187"/>
                  </a:cubicBezTo>
                  <a:cubicBezTo>
                    <a:pt x="87" y="169"/>
                    <a:pt x="87" y="169"/>
                    <a:pt x="87" y="169"/>
                  </a:cubicBezTo>
                  <a:cubicBezTo>
                    <a:pt x="96" y="175"/>
                    <a:pt x="96" y="175"/>
                    <a:pt x="96" y="175"/>
                  </a:cubicBezTo>
                  <a:cubicBezTo>
                    <a:pt x="101" y="166"/>
                    <a:pt x="101" y="166"/>
                    <a:pt x="101" y="166"/>
                  </a:cubicBezTo>
                  <a:cubicBezTo>
                    <a:pt x="87" y="158"/>
                    <a:pt x="87" y="158"/>
                    <a:pt x="87" y="158"/>
                  </a:cubicBezTo>
                  <a:cubicBezTo>
                    <a:pt x="87" y="147"/>
                    <a:pt x="87" y="147"/>
                    <a:pt x="87" y="147"/>
                  </a:cubicBezTo>
                  <a:cubicBezTo>
                    <a:pt x="107" y="159"/>
                    <a:pt x="107" y="159"/>
                    <a:pt x="107" y="159"/>
                  </a:cubicBezTo>
                  <a:cubicBezTo>
                    <a:pt x="112" y="150"/>
                    <a:pt x="112" y="150"/>
                    <a:pt x="112" y="150"/>
                  </a:cubicBezTo>
                  <a:cubicBezTo>
                    <a:pt x="87" y="136"/>
                    <a:pt x="87" y="136"/>
                    <a:pt x="87" y="136"/>
                  </a:cubicBezTo>
                  <a:cubicBezTo>
                    <a:pt x="87" y="118"/>
                    <a:pt x="87" y="118"/>
                    <a:pt x="87" y="118"/>
                  </a:cubicBezTo>
                  <a:cubicBezTo>
                    <a:pt x="88" y="118"/>
                    <a:pt x="88" y="117"/>
                    <a:pt x="89" y="117"/>
                  </a:cubicBezTo>
                  <a:cubicBezTo>
                    <a:pt x="92" y="121"/>
                    <a:pt x="92" y="121"/>
                    <a:pt x="92" y="121"/>
                  </a:cubicBezTo>
                  <a:cubicBezTo>
                    <a:pt x="100" y="116"/>
                    <a:pt x="100" y="116"/>
                    <a:pt x="100" y="116"/>
                  </a:cubicBezTo>
                  <a:cubicBezTo>
                    <a:pt x="98" y="112"/>
                    <a:pt x="98" y="112"/>
                    <a:pt x="98" y="112"/>
                  </a:cubicBezTo>
                  <a:cubicBezTo>
                    <a:pt x="99" y="111"/>
                    <a:pt x="99" y="110"/>
                    <a:pt x="100" y="110"/>
                  </a:cubicBezTo>
                  <a:cubicBezTo>
                    <a:pt x="115" y="118"/>
                    <a:pt x="115" y="118"/>
                    <a:pt x="115" y="118"/>
                  </a:cubicBezTo>
                  <a:cubicBezTo>
                    <a:pt x="115" y="148"/>
                    <a:pt x="115" y="148"/>
                    <a:pt x="115" y="148"/>
                  </a:cubicBezTo>
                  <a:cubicBezTo>
                    <a:pt x="125" y="148"/>
                    <a:pt x="125" y="148"/>
                    <a:pt x="125" y="148"/>
                  </a:cubicBezTo>
                  <a:cubicBezTo>
                    <a:pt x="125" y="124"/>
                    <a:pt x="125" y="124"/>
                    <a:pt x="125" y="124"/>
                  </a:cubicBezTo>
                  <a:cubicBezTo>
                    <a:pt x="134" y="129"/>
                    <a:pt x="134" y="129"/>
                    <a:pt x="134" y="129"/>
                  </a:cubicBezTo>
                  <a:cubicBezTo>
                    <a:pt x="134" y="146"/>
                    <a:pt x="134" y="146"/>
                    <a:pt x="134" y="146"/>
                  </a:cubicBezTo>
                  <a:cubicBezTo>
                    <a:pt x="144" y="146"/>
                    <a:pt x="144" y="146"/>
                    <a:pt x="144" y="146"/>
                  </a:cubicBezTo>
                  <a:cubicBezTo>
                    <a:pt x="144" y="135"/>
                    <a:pt x="144" y="135"/>
                    <a:pt x="144" y="135"/>
                  </a:cubicBezTo>
                  <a:cubicBezTo>
                    <a:pt x="159" y="143"/>
                    <a:pt x="159" y="143"/>
                    <a:pt x="159" y="143"/>
                  </a:cubicBezTo>
                  <a:cubicBezTo>
                    <a:pt x="164" y="134"/>
                    <a:pt x="164" y="134"/>
                    <a:pt x="164" y="134"/>
                  </a:cubicBezTo>
                  <a:cubicBezTo>
                    <a:pt x="149" y="126"/>
                    <a:pt x="149" y="126"/>
                    <a:pt x="149" y="126"/>
                  </a:cubicBezTo>
                  <a:cubicBezTo>
                    <a:pt x="159" y="120"/>
                    <a:pt x="159" y="120"/>
                    <a:pt x="159" y="120"/>
                  </a:cubicBezTo>
                  <a:cubicBezTo>
                    <a:pt x="154" y="111"/>
                    <a:pt x="154" y="111"/>
                    <a:pt x="154" y="111"/>
                  </a:cubicBezTo>
                  <a:cubicBezTo>
                    <a:pt x="139" y="120"/>
                    <a:pt x="139" y="120"/>
                    <a:pt x="139" y="120"/>
                  </a:cubicBezTo>
                  <a:cubicBezTo>
                    <a:pt x="130" y="115"/>
                    <a:pt x="130" y="115"/>
                    <a:pt x="130" y="115"/>
                  </a:cubicBezTo>
                  <a:cubicBezTo>
                    <a:pt x="150" y="103"/>
                    <a:pt x="150" y="103"/>
                    <a:pt x="150" y="103"/>
                  </a:cubicBezTo>
                  <a:cubicBezTo>
                    <a:pt x="145" y="94"/>
                    <a:pt x="145" y="94"/>
                    <a:pt x="145" y="94"/>
                  </a:cubicBezTo>
                  <a:cubicBezTo>
                    <a:pt x="120" y="110"/>
                    <a:pt x="120" y="110"/>
                    <a:pt x="120" y="110"/>
                  </a:cubicBezTo>
                  <a:cubicBezTo>
                    <a:pt x="105" y="101"/>
                    <a:pt x="105" y="101"/>
                    <a:pt x="105" y="101"/>
                  </a:cubicBezTo>
                  <a:cubicBezTo>
                    <a:pt x="105" y="100"/>
                    <a:pt x="106" y="99"/>
                    <a:pt x="106" y="98"/>
                  </a:cubicBezTo>
                  <a:cubicBezTo>
                    <a:pt x="111" y="98"/>
                    <a:pt x="111" y="98"/>
                    <a:pt x="111" y="98"/>
                  </a:cubicBezTo>
                  <a:cubicBezTo>
                    <a:pt x="111" y="88"/>
                    <a:pt x="111" y="88"/>
                    <a:pt x="111" y="88"/>
                  </a:cubicBezTo>
                  <a:cubicBezTo>
                    <a:pt x="106" y="88"/>
                    <a:pt x="106" y="88"/>
                    <a:pt x="106" y="88"/>
                  </a:cubicBezTo>
                  <a:cubicBezTo>
                    <a:pt x="106" y="87"/>
                    <a:pt x="105" y="86"/>
                    <a:pt x="105" y="85"/>
                  </a:cubicBezTo>
                  <a:cubicBezTo>
                    <a:pt x="120" y="76"/>
                    <a:pt x="120" y="76"/>
                    <a:pt x="120" y="76"/>
                  </a:cubicBezTo>
                  <a:cubicBezTo>
                    <a:pt x="145" y="90"/>
                    <a:pt x="145" y="90"/>
                    <a:pt x="145" y="90"/>
                  </a:cubicBezTo>
                  <a:cubicBezTo>
                    <a:pt x="150" y="81"/>
                    <a:pt x="150" y="81"/>
                    <a:pt x="150" y="81"/>
                  </a:cubicBezTo>
                  <a:cubicBezTo>
                    <a:pt x="130" y="70"/>
                    <a:pt x="130" y="70"/>
                    <a:pt x="130" y="70"/>
                  </a:cubicBezTo>
                  <a:cubicBezTo>
                    <a:pt x="139" y="64"/>
                    <a:pt x="139" y="64"/>
                    <a:pt x="139" y="64"/>
                  </a:cubicBezTo>
                  <a:cubicBezTo>
                    <a:pt x="154" y="73"/>
                    <a:pt x="154" y="73"/>
                    <a:pt x="154" y="73"/>
                  </a:cubicBezTo>
                  <a:cubicBezTo>
                    <a:pt x="159" y="64"/>
                    <a:pt x="159" y="64"/>
                    <a:pt x="159" y="64"/>
                  </a:cubicBezTo>
                  <a:cubicBezTo>
                    <a:pt x="149" y="58"/>
                    <a:pt x="149" y="58"/>
                    <a:pt x="149" y="58"/>
                  </a:cubicBezTo>
                  <a:cubicBezTo>
                    <a:pt x="164" y="50"/>
                    <a:pt x="164" y="50"/>
                    <a:pt x="164" y="50"/>
                  </a:cubicBezTo>
                  <a:cubicBezTo>
                    <a:pt x="159" y="41"/>
                    <a:pt x="159" y="41"/>
                    <a:pt x="159" y="41"/>
                  </a:cubicBezTo>
                  <a:cubicBezTo>
                    <a:pt x="144" y="50"/>
                    <a:pt x="144" y="50"/>
                    <a:pt x="144" y="50"/>
                  </a:cubicBezTo>
                  <a:cubicBezTo>
                    <a:pt x="144" y="38"/>
                    <a:pt x="144" y="38"/>
                    <a:pt x="144" y="38"/>
                  </a:cubicBezTo>
                  <a:cubicBezTo>
                    <a:pt x="134" y="38"/>
                    <a:pt x="134" y="38"/>
                    <a:pt x="134" y="38"/>
                  </a:cubicBezTo>
                  <a:cubicBezTo>
                    <a:pt x="134" y="56"/>
                    <a:pt x="134" y="56"/>
                    <a:pt x="134" y="56"/>
                  </a:cubicBezTo>
                  <a:cubicBezTo>
                    <a:pt x="125" y="61"/>
                    <a:pt x="125" y="61"/>
                    <a:pt x="125" y="61"/>
                  </a:cubicBezTo>
                  <a:cubicBezTo>
                    <a:pt x="125" y="37"/>
                    <a:pt x="125" y="37"/>
                    <a:pt x="125" y="37"/>
                  </a:cubicBezTo>
                  <a:cubicBezTo>
                    <a:pt x="115" y="37"/>
                    <a:pt x="115" y="37"/>
                    <a:pt x="115" y="37"/>
                  </a:cubicBezTo>
                  <a:cubicBezTo>
                    <a:pt x="115" y="67"/>
                    <a:pt x="115" y="67"/>
                    <a:pt x="115" y="67"/>
                  </a:cubicBezTo>
                  <a:cubicBezTo>
                    <a:pt x="100" y="76"/>
                    <a:pt x="100" y="76"/>
                    <a:pt x="100" y="76"/>
                  </a:cubicBezTo>
                  <a:cubicBezTo>
                    <a:pt x="99" y="75"/>
                    <a:pt x="99" y="75"/>
                    <a:pt x="98" y="74"/>
                  </a:cubicBezTo>
                  <a:cubicBezTo>
                    <a:pt x="100" y="70"/>
                    <a:pt x="100" y="70"/>
                    <a:pt x="100" y="70"/>
                  </a:cubicBezTo>
                  <a:cubicBezTo>
                    <a:pt x="92" y="65"/>
                    <a:pt x="92" y="65"/>
                    <a:pt x="92" y="65"/>
                  </a:cubicBezTo>
                  <a:cubicBezTo>
                    <a:pt x="89" y="69"/>
                    <a:pt x="89" y="69"/>
                    <a:pt x="89" y="69"/>
                  </a:cubicBezTo>
                  <a:cubicBezTo>
                    <a:pt x="88" y="69"/>
                    <a:pt x="87" y="69"/>
                    <a:pt x="87" y="68"/>
                  </a:cubicBezTo>
                  <a:cubicBezTo>
                    <a:pt x="87" y="51"/>
                    <a:pt x="87" y="51"/>
                    <a:pt x="87" y="51"/>
                  </a:cubicBezTo>
                  <a:cubicBezTo>
                    <a:pt x="112" y="35"/>
                    <a:pt x="112" y="35"/>
                    <a:pt x="112" y="35"/>
                  </a:cubicBezTo>
                  <a:cubicBezTo>
                    <a:pt x="107" y="27"/>
                    <a:pt x="107" y="27"/>
                    <a:pt x="107" y="27"/>
                  </a:cubicBezTo>
                  <a:cubicBezTo>
                    <a:pt x="87" y="39"/>
                    <a:pt x="87" y="39"/>
                    <a:pt x="87" y="39"/>
                  </a:cubicBezTo>
                  <a:cubicBezTo>
                    <a:pt x="87" y="29"/>
                    <a:pt x="87" y="29"/>
                    <a:pt x="87" y="29"/>
                  </a:cubicBezTo>
                  <a:cubicBezTo>
                    <a:pt x="101" y="20"/>
                    <a:pt x="101" y="20"/>
                    <a:pt x="101" y="20"/>
                  </a:cubicBezTo>
                  <a:cubicBezTo>
                    <a:pt x="96" y="11"/>
                    <a:pt x="96" y="11"/>
                    <a:pt x="96" y="11"/>
                  </a:cubicBezTo>
                  <a:cubicBezTo>
                    <a:pt x="87" y="17"/>
                    <a:pt x="87" y="17"/>
                    <a:pt x="87" y="17"/>
                  </a:cubicBezTo>
                  <a:cubicBezTo>
                    <a:pt x="87" y="0"/>
                    <a:pt x="87" y="0"/>
                    <a:pt x="87" y="0"/>
                  </a:cubicBezTo>
                  <a:cubicBezTo>
                    <a:pt x="82" y="0"/>
                    <a:pt x="82" y="0"/>
                    <a:pt x="82" y="0"/>
                  </a:cubicBezTo>
                  <a:cubicBezTo>
                    <a:pt x="82" y="78"/>
                    <a:pt x="82" y="78"/>
                    <a:pt x="82" y="78"/>
                  </a:cubicBezTo>
                  <a:cubicBezTo>
                    <a:pt x="84" y="78"/>
                    <a:pt x="87" y="78"/>
                    <a:pt x="89" y="80"/>
                  </a:cubicBezTo>
                  <a:cubicBezTo>
                    <a:pt x="96" y="84"/>
                    <a:pt x="99" y="93"/>
                    <a:pt x="95" y="101"/>
                  </a:cubicBezTo>
                  <a:cubicBezTo>
                    <a:pt x="92" y="106"/>
                    <a:pt x="87" y="109"/>
                    <a:pt x="82" y="109"/>
                  </a:cubicBezTo>
                  <a:lnTo>
                    <a:pt x="82" y="187"/>
                  </a:lnTo>
                  <a:close/>
                  <a:moveTo>
                    <a:pt x="0" y="137"/>
                  </a:moveTo>
                  <a:cubicBezTo>
                    <a:pt x="5" y="146"/>
                    <a:pt x="5" y="146"/>
                    <a:pt x="5" y="146"/>
                  </a:cubicBezTo>
                  <a:cubicBezTo>
                    <a:pt x="19" y="137"/>
                    <a:pt x="19" y="137"/>
                    <a:pt x="19" y="137"/>
                  </a:cubicBezTo>
                  <a:cubicBezTo>
                    <a:pt x="19" y="148"/>
                    <a:pt x="19" y="148"/>
                    <a:pt x="19" y="148"/>
                  </a:cubicBezTo>
                  <a:cubicBezTo>
                    <a:pt x="29" y="148"/>
                    <a:pt x="29" y="148"/>
                    <a:pt x="29" y="148"/>
                  </a:cubicBezTo>
                  <a:cubicBezTo>
                    <a:pt x="29" y="131"/>
                    <a:pt x="29" y="131"/>
                    <a:pt x="29" y="131"/>
                  </a:cubicBezTo>
                  <a:cubicBezTo>
                    <a:pt x="38" y="125"/>
                    <a:pt x="38" y="125"/>
                    <a:pt x="38" y="125"/>
                  </a:cubicBezTo>
                  <a:cubicBezTo>
                    <a:pt x="38" y="149"/>
                    <a:pt x="38" y="149"/>
                    <a:pt x="38" y="149"/>
                  </a:cubicBezTo>
                  <a:cubicBezTo>
                    <a:pt x="48" y="149"/>
                    <a:pt x="48" y="149"/>
                    <a:pt x="48" y="149"/>
                  </a:cubicBezTo>
                  <a:cubicBezTo>
                    <a:pt x="48" y="119"/>
                    <a:pt x="48" y="119"/>
                    <a:pt x="48" y="119"/>
                  </a:cubicBezTo>
                  <a:cubicBezTo>
                    <a:pt x="63" y="110"/>
                    <a:pt x="63" y="110"/>
                    <a:pt x="63" y="110"/>
                  </a:cubicBezTo>
                  <a:cubicBezTo>
                    <a:pt x="64" y="111"/>
                    <a:pt x="64" y="112"/>
                    <a:pt x="65" y="112"/>
                  </a:cubicBezTo>
                  <a:cubicBezTo>
                    <a:pt x="63" y="117"/>
                    <a:pt x="63" y="117"/>
                    <a:pt x="63" y="117"/>
                  </a:cubicBezTo>
                  <a:cubicBezTo>
                    <a:pt x="71" y="121"/>
                    <a:pt x="71" y="121"/>
                    <a:pt x="71" y="121"/>
                  </a:cubicBezTo>
                  <a:cubicBezTo>
                    <a:pt x="74" y="117"/>
                    <a:pt x="74" y="117"/>
                    <a:pt x="74" y="117"/>
                  </a:cubicBezTo>
                  <a:cubicBezTo>
                    <a:pt x="75" y="118"/>
                    <a:pt x="76" y="118"/>
                    <a:pt x="77" y="118"/>
                  </a:cubicBezTo>
                  <a:cubicBezTo>
                    <a:pt x="77" y="136"/>
                    <a:pt x="77" y="136"/>
                    <a:pt x="77" y="136"/>
                  </a:cubicBezTo>
                  <a:cubicBezTo>
                    <a:pt x="51" y="151"/>
                    <a:pt x="51" y="151"/>
                    <a:pt x="51" y="151"/>
                  </a:cubicBezTo>
                  <a:cubicBezTo>
                    <a:pt x="56" y="160"/>
                    <a:pt x="56" y="160"/>
                    <a:pt x="56" y="160"/>
                  </a:cubicBezTo>
                  <a:cubicBezTo>
                    <a:pt x="77" y="148"/>
                    <a:pt x="77" y="148"/>
                    <a:pt x="77" y="148"/>
                  </a:cubicBezTo>
                  <a:cubicBezTo>
                    <a:pt x="77" y="158"/>
                    <a:pt x="77" y="158"/>
                    <a:pt x="77" y="158"/>
                  </a:cubicBezTo>
                  <a:cubicBezTo>
                    <a:pt x="62" y="167"/>
                    <a:pt x="62" y="167"/>
                    <a:pt x="62" y="167"/>
                  </a:cubicBezTo>
                  <a:cubicBezTo>
                    <a:pt x="67" y="175"/>
                    <a:pt x="67" y="175"/>
                    <a:pt x="67" y="175"/>
                  </a:cubicBezTo>
                  <a:cubicBezTo>
                    <a:pt x="77" y="169"/>
                    <a:pt x="77" y="169"/>
                    <a:pt x="77" y="169"/>
                  </a:cubicBezTo>
                  <a:cubicBezTo>
                    <a:pt x="77" y="187"/>
                    <a:pt x="77" y="187"/>
                    <a:pt x="77" y="187"/>
                  </a:cubicBezTo>
                  <a:cubicBezTo>
                    <a:pt x="82" y="187"/>
                    <a:pt x="82" y="187"/>
                    <a:pt x="82" y="187"/>
                  </a:cubicBezTo>
                  <a:cubicBezTo>
                    <a:pt x="82" y="109"/>
                    <a:pt x="82" y="109"/>
                    <a:pt x="82" y="109"/>
                  </a:cubicBezTo>
                  <a:cubicBezTo>
                    <a:pt x="79" y="109"/>
                    <a:pt x="76" y="108"/>
                    <a:pt x="74" y="107"/>
                  </a:cubicBezTo>
                  <a:cubicBezTo>
                    <a:pt x="67" y="103"/>
                    <a:pt x="64" y="93"/>
                    <a:pt x="68" y="86"/>
                  </a:cubicBezTo>
                  <a:cubicBezTo>
                    <a:pt x="71" y="81"/>
                    <a:pt x="76" y="78"/>
                    <a:pt x="82" y="78"/>
                  </a:cubicBezTo>
                  <a:cubicBezTo>
                    <a:pt x="82" y="0"/>
                    <a:pt x="82" y="0"/>
                    <a:pt x="82" y="0"/>
                  </a:cubicBezTo>
                  <a:cubicBezTo>
                    <a:pt x="77" y="0"/>
                    <a:pt x="77" y="0"/>
                    <a:pt x="77" y="0"/>
                  </a:cubicBezTo>
                  <a:cubicBezTo>
                    <a:pt x="77" y="17"/>
                    <a:pt x="77" y="17"/>
                    <a:pt x="77" y="17"/>
                  </a:cubicBezTo>
                  <a:cubicBezTo>
                    <a:pt x="67" y="12"/>
                    <a:pt x="67" y="12"/>
                    <a:pt x="67" y="12"/>
                  </a:cubicBezTo>
                  <a:cubicBezTo>
                    <a:pt x="62" y="20"/>
                    <a:pt x="62" y="20"/>
                    <a:pt x="62" y="20"/>
                  </a:cubicBezTo>
                  <a:cubicBezTo>
                    <a:pt x="77" y="29"/>
                    <a:pt x="77" y="29"/>
                    <a:pt x="77" y="29"/>
                  </a:cubicBezTo>
                  <a:cubicBezTo>
                    <a:pt x="77" y="39"/>
                    <a:pt x="77" y="39"/>
                    <a:pt x="77" y="39"/>
                  </a:cubicBezTo>
                  <a:cubicBezTo>
                    <a:pt x="56" y="28"/>
                    <a:pt x="56" y="28"/>
                    <a:pt x="56" y="28"/>
                  </a:cubicBezTo>
                  <a:cubicBezTo>
                    <a:pt x="51" y="36"/>
                    <a:pt x="51" y="36"/>
                    <a:pt x="51" y="36"/>
                  </a:cubicBezTo>
                  <a:cubicBezTo>
                    <a:pt x="77" y="51"/>
                    <a:pt x="77" y="51"/>
                    <a:pt x="77" y="51"/>
                  </a:cubicBezTo>
                  <a:cubicBezTo>
                    <a:pt x="77" y="69"/>
                    <a:pt x="77" y="69"/>
                    <a:pt x="77" y="69"/>
                  </a:cubicBezTo>
                  <a:cubicBezTo>
                    <a:pt x="76" y="69"/>
                    <a:pt x="75" y="69"/>
                    <a:pt x="74" y="69"/>
                  </a:cubicBezTo>
                  <a:cubicBezTo>
                    <a:pt x="71" y="65"/>
                    <a:pt x="71" y="65"/>
                    <a:pt x="71" y="65"/>
                  </a:cubicBezTo>
                  <a:cubicBezTo>
                    <a:pt x="63" y="70"/>
                    <a:pt x="63" y="70"/>
                    <a:pt x="63" y="70"/>
                  </a:cubicBezTo>
                  <a:cubicBezTo>
                    <a:pt x="65" y="75"/>
                    <a:pt x="65" y="75"/>
                    <a:pt x="65" y="75"/>
                  </a:cubicBezTo>
                  <a:cubicBezTo>
                    <a:pt x="64" y="75"/>
                    <a:pt x="64" y="76"/>
                    <a:pt x="63" y="77"/>
                  </a:cubicBezTo>
                  <a:cubicBezTo>
                    <a:pt x="48" y="68"/>
                    <a:pt x="48" y="68"/>
                    <a:pt x="48" y="68"/>
                  </a:cubicBezTo>
                  <a:cubicBezTo>
                    <a:pt x="48" y="39"/>
                    <a:pt x="48" y="39"/>
                    <a:pt x="48" y="39"/>
                  </a:cubicBezTo>
                  <a:cubicBezTo>
                    <a:pt x="38" y="39"/>
                    <a:pt x="38" y="39"/>
                    <a:pt x="38" y="39"/>
                  </a:cubicBezTo>
                  <a:cubicBezTo>
                    <a:pt x="38" y="63"/>
                    <a:pt x="38" y="63"/>
                    <a:pt x="38" y="63"/>
                  </a:cubicBezTo>
                  <a:cubicBezTo>
                    <a:pt x="29" y="57"/>
                    <a:pt x="29" y="57"/>
                    <a:pt x="29" y="57"/>
                  </a:cubicBezTo>
                  <a:cubicBezTo>
                    <a:pt x="29" y="40"/>
                    <a:pt x="29" y="40"/>
                    <a:pt x="29" y="40"/>
                  </a:cubicBezTo>
                  <a:cubicBezTo>
                    <a:pt x="19" y="40"/>
                    <a:pt x="19" y="40"/>
                    <a:pt x="19" y="40"/>
                  </a:cubicBezTo>
                  <a:cubicBezTo>
                    <a:pt x="19" y="52"/>
                    <a:pt x="19" y="52"/>
                    <a:pt x="19" y="52"/>
                  </a:cubicBezTo>
                  <a:cubicBezTo>
                    <a:pt x="5" y="43"/>
                    <a:pt x="5" y="43"/>
                    <a:pt x="5" y="43"/>
                  </a:cubicBezTo>
                  <a:cubicBezTo>
                    <a:pt x="0" y="52"/>
                    <a:pt x="0" y="52"/>
                    <a:pt x="0" y="52"/>
                  </a:cubicBezTo>
                  <a:cubicBezTo>
                    <a:pt x="14" y="61"/>
                    <a:pt x="14" y="61"/>
                    <a:pt x="14" y="61"/>
                  </a:cubicBezTo>
                  <a:cubicBezTo>
                    <a:pt x="5" y="67"/>
                    <a:pt x="5" y="67"/>
                    <a:pt x="5" y="67"/>
                  </a:cubicBezTo>
                  <a:cubicBezTo>
                    <a:pt x="10" y="75"/>
                    <a:pt x="10" y="75"/>
                    <a:pt x="10" y="75"/>
                  </a:cubicBezTo>
                  <a:cubicBezTo>
                    <a:pt x="24" y="66"/>
                    <a:pt x="24" y="66"/>
                    <a:pt x="24" y="66"/>
                  </a:cubicBezTo>
                  <a:cubicBezTo>
                    <a:pt x="33" y="71"/>
                    <a:pt x="33" y="71"/>
                    <a:pt x="33" y="71"/>
                  </a:cubicBezTo>
                  <a:cubicBezTo>
                    <a:pt x="13" y="84"/>
                    <a:pt x="13" y="84"/>
                    <a:pt x="13" y="84"/>
                  </a:cubicBezTo>
                  <a:cubicBezTo>
                    <a:pt x="18" y="92"/>
                    <a:pt x="18" y="92"/>
                    <a:pt x="18" y="92"/>
                  </a:cubicBezTo>
                  <a:cubicBezTo>
                    <a:pt x="43" y="77"/>
                    <a:pt x="43" y="77"/>
                    <a:pt x="43" y="77"/>
                  </a:cubicBezTo>
                  <a:cubicBezTo>
                    <a:pt x="58" y="86"/>
                    <a:pt x="58" y="86"/>
                    <a:pt x="58" y="86"/>
                  </a:cubicBezTo>
                  <a:cubicBezTo>
                    <a:pt x="58" y="87"/>
                    <a:pt x="57" y="88"/>
                    <a:pt x="57" y="89"/>
                  </a:cubicBezTo>
                  <a:cubicBezTo>
                    <a:pt x="53" y="89"/>
                    <a:pt x="53" y="89"/>
                    <a:pt x="53" y="89"/>
                  </a:cubicBezTo>
                  <a:cubicBezTo>
                    <a:pt x="53" y="99"/>
                    <a:pt x="53" y="99"/>
                    <a:pt x="53" y="99"/>
                  </a:cubicBezTo>
                  <a:cubicBezTo>
                    <a:pt x="57" y="99"/>
                    <a:pt x="57" y="99"/>
                    <a:pt x="57" y="99"/>
                  </a:cubicBezTo>
                  <a:cubicBezTo>
                    <a:pt x="57" y="100"/>
                    <a:pt x="58" y="101"/>
                    <a:pt x="58" y="102"/>
                  </a:cubicBezTo>
                  <a:cubicBezTo>
                    <a:pt x="43" y="111"/>
                    <a:pt x="43" y="111"/>
                    <a:pt x="43" y="111"/>
                  </a:cubicBezTo>
                  <a:cubicBezTo>
                    <a:pt x="18" y="96"/>
                    <a:pt x="18" y="96"/>
                    <a:pt x="18" y="96"/>
                  </a:cubicBezTo>
                  <a:cubicBezTo>
                    <a:pt x="13" y="105"/>
                    <a:pt x="13" y="105"/>
                    <a:pt x="13" y="105"/>
                  </a:cubicBezTo>
                  <a:cubicBezTo>
                    <a:pt x="33" y="117"/>
                    <a:pt x="33" y="117"/>
                    <a:pt x="33" y="117"/>
                  </a:cubicBezTo>
                  <a:cubicBezTo>
                    <a:pt x="24" y="122"/>
                    <a:pt x="24" y="122"/>
                    <a:pt x="24" y="122"/>
                  </a:cubicBezTo>
                  <a:cubicBezTo>
                    <a:pt x="10" y="114"/>
                    <a:pt x="10" y="114"/>
                    <a:pt x="10" y="114"/>
                  </a:cubicBezTo>
                  <a:cubicBezTo>
                    <a:pt x="5" y="122"/>
                    <a:pt x="5" y="122"/>
                    <a:pt x="5" y="122"/>
                  </a:cubicBezTo>
                  <a:cubicBezTo>
                    <a:pt x="14" y="128"/>
                    <a:pt x="14" y="128"/>
                    <a:pt x="14" y="128"/>
                  </a:cubicBezTo>
                  <a:lnTo>
                    <a:pt x="0" y="137"/>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6" name="组合 5"/>
            <p:cNvGrpSpPr/>
            <p:nvPr/>
          </p:nvGrpSpPr>
          <p:grpSpPr>
            <a:xfrm>
              <a:off x="8512055" y="4132494"/>
              <a:ext cx="866775" cy="1071030"/>
              <a:chOff x="7659584" y="4673156"/>
              <a:chExt cx="866775" cy="1071030"/>
            </a:xfrm>
            <a:effectLst/>
          </p:grpSpPr>
          <p:sp>
            <p:nvSpPr>
              <p:cNvPr id="10" name="Freeform 26"/>
              <p:cNvSpPr/>
              <p:nvPr/>
            </p:nvSpPr>
            <p:spPr bwMode="auto">
              <a:xfrm>
                <a:off x="7659584" y="4817086"/>
                <a:ext cx="866775" cy="927100"/>
              </a:xfrm>
              <a:custGeom>
                <a:gdLst>
                  <a:gd name="T0" fmla="*/ 228 w 228"/>
                  <a:gd name="T1" fmla="*/ 163 h 245"/>
                  <a:gd name="T2" fmla="*/ 149 w 228"/>
                  <a:gd name="T3" fmla="*/ 216 h 245"/>
                  <a:gd name="T4" fmla="*/ 147 w 228"/>
                  <a:gd name="T5" fmla="*/ 235 h 245"/>
                  <a:gd name="T6" fmla="*/ 146 w 228"/>
                  <a:gd name="T7" fmla="*/ 236 h 245"/>
                  <a:gd name="T8" fmla="*/ 132 w 228"/>
                  <a:gd name="T9" fmla="*/ 245 h 245"/>
                  <a:gd name="T10" fmla="*/ 96 w 228"/>
                  <a:gd name="T11" fmla="*/ 245 h 245"/>
                  <a:gd name="T12" fmla="*/ 82 w 228"/>
                  <a:gd name="T13" fmla="*/ 236 h 245"/>
                  <a:gd name="T14" fmla="*/ 81 w 228"/>
                  <a:gd name="T15" fmla="*/ 235 h 245"/>
                  <a:gd name="T16" fmla="*/ 79 w 228"/>
                  <a:gd name="T17" fmla="*/ 216 h 245"/>
                  <a:gd name="T18" fmla="*/ 0 w 228"/>
                  <a:gd name="T19" fmla="*/ 163 h 245"/>
                  <a:gd name="T20" fmla="*/ 1 w 228"/>
                  <a:gd name="T21" fmla="*/ 160 h 245"/>
                  <a:gd name="T22" fmla="*/ 3 w 228"/>
                  <a:gd name="T23" fmla="*/ 160 h 245"/>
                  <a:gd name="T24" fmla="*/ 21 w 228"/>
                  <a:gd name="T25" fmla="*/ 163 h 245"/>
                  <a:gd name="T26" fmla="*/ 57 w 228"/>
                  <a:gd name="T27" fmla="*/ 144 h 245"/>
                  <a:gd name="T28" fmla="*/ 22 w 228"/>
                  <a:gd name="T29" fmla="*/ 116 h 245"/>
                  <a:gd name="T30" fmla="*/ 22 w 228"/>
                  <a:gd name="T31" fmla="*/ 113 h 245"/>
                  <a:gd name="T32" fmla="*/ 24 w 228"/>
                  <a:gd name="T33" fmla="*/ 112 h 245"/>
                  <a:gd name="T34" fmla="*/ 73 w 228"/>
                  <a:gd name="T35" fmla="*/ 95 h 245"/>
                  <a:gd name="T36" fmla="*/ 41 w 228"/>
                  <a:gd name="T37" fmla="*/ 74 h 245"/>
                  <a:gd name="T38" fmla="*/ 41 w 228"/>
                  <a:gd name="T39" fmla="*/ 72 h 245"/>
                  <a:gd name="T40" fmla="*/ 43 w 228"/>
                  <a:gd name="T41" fmla="*/ 71 h 245"/>
                  <a:gd name="T42" fmla="*/ 112 w 228"/>
                  <a:gd name="T43" fmla="*/ 1 h 245"/>
                  <a:gd name="T44" fmla="*/ 116 w 228"/>
                  <a:gd name="T45" fmla="*/ 1 h 245"/>
                  <a:gd name="T46" fmla="*/ 185 w 228"/>
                  <a:gd name="T47" fmla="*/ 71 h 245"/>
                  <a:gd name="T48" fmla="*/ 187 w 228"/>
                  <a:gd name="T49" fmla="*/ 72 h 245"/>
                  <a:gd name="T50" fmla="*/ 187 w 228"/>
                  <a:gd name="T51" fmla="*/ 74 h 245"/>
                  <a:gd name="T52" fmla="*/ 155 w 228"/>
                  <a:gd name="T53" fmla="*/ 95 h 245"/>
                  <a:gd name="T54" fmla="*/ 204 w 228"/>
                  <a:gd name="T55" fmla="*/ 112 h 245"/>
                  <a:gd name="T56" fmla="*/ 206 w 228"/>
                  <a:gd name="T57" fmla="*/ 113 h 245"/>
                  <a:gd name="T58" fmla="*/ 206 w 228"/>
                  <a:gd name="T59" fmla="*/ 116 h 245"/>
                  <a:gd name="T60" fmla="*/ 171 w 228"/>
                  <a:gd name="T61" fmla="*/ 144 h 245"/>
                  <a:gd name="T62" fmla="*/ 207 w 228"/>
                  <a:gd name="T63" fmla="*/ 163 h 245"/>
                  <a:gd name="T64" fmla="*/ 225 w 228"/>
                  <a:gd name="T65" fmla="*/ 160 h 245"/>
                  <a:gd name="T66" fmla="*/ 227 w 228"/>
                  <a:gd name="T67" fmla="*/ 160 h 245"/>
                  <a:gd name="T68" fmla="*/ 228 w 228"/>
                  <a:gd name="T69" fmla="*/ 163 h 24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8" h="245">
                    <a:moveTo>
                      <a:pt x="228" y="163"/>
                    </a:moveTo>
                    <a:cubicBezTo>
                      <a:pt x="227" y="163"/>
                      <a:pt x="202" y="215"/>
                      <a:pt x="149" y="216"/>
                    </a:cubicBezTo>
                    <a:cubicBezTo>
                      <a:pt x="147" y="235"/>
                      <a:pt x="147" y="235"/>
                      <a:pt x="147" y="235"/>
                    </a:cubicBezTo>
                    <a:cubicBezTo>
                      <a:pt x="147" y="235"/>
                      <a:pt x="146" y="236"/>
                      <a:pt x="146" y="236"/>
                    </a:cubicBezTo>
                    <a:cubicBezTo>
                      <a:pt x="146" y="236"/>
                      <a:pt x="142" y="245"/>
                      <a:pt x="132" y="245"/>
                    </a:cubicBezTo>
                    <a:cubicBezTo>
                      <a:pt x="96" y="245"/>
                      <a:pt x="96" y="245"/>
                      <a:pt x="96" y="245"/>
                    </a:cubicBezTo>
                    <a:cubicBezTo>
                      <a:pt x="86" y="245"/>
                      <a:pt x="82" y="236"/>
                      <a:pt x="82" y="236"/>
                    </a:cubicBezTo>
                    <a:cubicBezTo>
                      <a:pt x="82" y="236"/>
                      <a:pt x="81" y="235"/>
                      <a:pt x="81" y="235"/>
                    </a:cubicBezTo>
                    <a:cubicBezTo>
                      <a:pt x="79" y="216"/>
                      <a:pt x="79" y="216"/>
                      <a:pt x="79" y="216"/>
                    </a:cubicBezTo>
                    <a:cubicBezTo>
                      <a:pt x="26" y="215"/>
                      <a:pt x="1" y="163"/>
                      <a:pt x="0" y="163"/>
                    </a:cubicBezTo>
                    <a:cubicBezTo>
                      <a:pt x="0" y="162"/>
                      <a:pt x="0" y="161"/>
                      <a:pt x="1" y="160"/>
                    </a:cubicBezTo>
                    <a:cubicBezTo>
                      <a:pt x="1" y="159"/>
                      <a:pt x="3" y="159"/>
                      <a:pt x="3" y="160"/>
                    </a:cubicBezTo>
                    <a:cubicBezTo>
                      <a:pt x="9" y="162"/>
                      <a:pt x="15" y="163"/>
                      <a:pt x="21" y="163"/>
                    </a:cubicBezTo>
                    <a:cubicBezTo>
                      <a:pt x="40" y="163"/>
                      <a:pt x="53" y="150"/>
                      <a:pt x="57" y="144"/>
                    </a:cubicBezTo>
                    <a:cubicBezTo>
                      <a:pt x="37" y="141"/>
                      <a:pt x="23" y="117"/>
                      <a:pt x="22" y="116"/>
                    </a:cubicBezTo>
                    <a:cubicBezTo>
                      <a:pt x="22" y="115"/>
                      <a:pt x="22" y="114"/>
                      <a:pt x="22" y="113"/>
                    </a:cubicBezTo>
                    <a:cubicBezTo>
                      <a:pt x="23" y="112"/>
                      <a:pt x="24" y="112"/>
                      <a:pt x="24" y="112"/>
                    </a:cubicBezTo>
                    <a:cubicBezTo>
                      <a:pt x="48" y="112"/>
                      <a:pt x="65" y="101"/>
                      <a:pt x="73" y="95"/>
                    </a:cubicBezTo>
                    <a:cubicBezTo>
                      <a:pt x="46" y="92"/>
                      <a:pt x="41" y="75"/>
                      <a:pt x="41" y="74"/>
                    </a:cubicBezTo>
                    <a:cubicBezTo>
                      <a:pt x="40" y="73"/>
                      <a:pt x="41" y="73"/>
                      <a:pt x="41" y="72"/>
                    </a:cubicBezTo>
                    <a:cubicBezTo>
                      <a:pt x="41" y="71"/>
                      <a:pt x="42" y="71"/>
                      <a:pt x="43" y="71"/>
                    </a:cubicBezTo>
                    <a:cubicBezTo>
                      <a:pt x="79" y="71"/>
                      <a:pt x="112" y="2"/>
                      <a:pt x="112" y="1"/>
                    </a:cubicBezTo>
                    <a:cubicBezTo>
                      <a:pt x="113" y="0"/>
                      <a:pt x="115" y="0"/>
                      <a:pt x="116" y="1"/>
                    </a:cubicBezTo>
                    <a:cubicBezTo>
                      <a:pt x="116" y="2"/>
                      <a:pt x="149" y="71"/>
                      <a:pt x="185" y="71"/>
                    </a:cubicBezTo>
                    <a:cubicBezTo>
                      <a:pt x="186" y="71"/>
                      <a:pt x="187" y="71"/>
                      <a:pt x="187" y="72"/>
                    </a:cubicBezTo>
                    <a:cubicBezTo>
                      <a:pt x="187" y="73"/>
                      <a:pt x="188" y="73"/>
                      <a:pt x="187" y="74"/>
                    </a:cubicBezTo>
                    <a:cubicBezTo>
                      <a:pt x="187" y="75"/>
                      <a:pt x="182" y="92"/>
                      <a:pt x="155" y="95"/>
                    </a:cubicBezTo>
                    <a:cubicBezTo>
                      <a:pt x="163" y="101"/>
                      <a:pt x="180" y="112"/>
                      <a:pt x="204" y="112"/>
                    </a:cubicBezTo>
                    <a:cubicBezTo>
                      <a:pt x="204" y="112"/>
                      <a:pt x="205" y="112"/>
                      <a:pt x="206" y="113"/>
                    </a:cubicBezTo>
                    <a:cubicBezTo>
                      <a:pt x="206" y="114"/>
                      <a:pt x="206" y="115"/>
                      <a:pt x="206" y="116"/>
                    </a:cubicBezTo>
                    <a:cubicBezTo>
                      <a:pt x="205" y="117"/>
                      <a:pt x="191" y="141"/>
                      <a:pt x="171" y="144"/>
                    </a:cubicBezTo>
                    <a:cubicBezTo>
                      <a:pt x="175" y="150"/>
                      <a:pt x="188" y="163"/>
                      <a:pt x="207" y="163"/>
                    </a:cubicBezTo>
                    <a:cubicBezTo>
                      <a:pt x="213" y="163"/>
                      <a:pt x="219" y="162"/>
                      <a:pt x="225" y="160"/>
                    </a:cubicBezTo>
                    <a:cubicBezTo>
                      <a:pt x="225" y="159"/>
                      <a:pt x="227" y="159"/>
                      <a:pt x="227" y="160"/>
                    </a:cubicBezTo>
                    <a:cubicBezTo>
                      <a:pt x="228" y="161"/>
                      <a:pt x="228" y="162"/>
                      <a:pt x="228" y="163"/>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000">
                  <a:ln w="0"/>
                  <a:solidFill>
                    <a:srgbClr val="FFD03B"/>
                  </a:solidFill>
                  <a:effectLst>
                    <a:outerShdw blurRad="38100" dist="25400" dir="5400000" algn="ctr" rotWithShape="0">
                      <a:srgbClr val="6E747A">
                        <a:alpha val="43000"/>
                      </a:srgbClr>
                    </a:outerShdw>
                  </a:effectLst>
                  <a:latin typeface="Showcard Gothic" panose="04020904020102020604" pitchFamily="82" charset="0"/>
                </a:endParaRPr>
              </a:p>
            </p:txBody>
          </p:sp>
          <p:sp>
            <p:nvSpPr>
              <p:cNvPr id="11" name="五角星 57"/>
              <p:cNvSpPr/>
              <p:nvPr/>
            </p:nvSpPr>
            <p:spPr>
              <a:xfrm>
                <a:off x="8026447" y="4673156"/>
                <a:ext cx="134098" cy="134094"/>
              </a:xfrm>
              <a:prstGeom prst="star5">
                <a:avLst>
                  <a:gd name="adj" fmla="val 28165"/>
                  <a:gd name="hf" fmla="val 105146"/>
                  <a:gd name="vf" fmla="val 110557"/>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grpSp>
        <p:grpSp>
          <p:nvGrpSpPr>
            <p:cNvPr id="7" name="组合 6"/>
            <p:cNvGrpSpPr/>
            <p:nvPr/>
          </p:nvGrpSpPr>
          <p:grpSpPr>
            <a:xfrm>
              <a:off x="10922100" y="4175322"/>
              <a:ext cx="787178" cy="1079729"/>
              <a:chOff x="10879110" y="4083094"/>
              <a:chExt cx="787178" cy="1079729"/>
            </a:xfrm>
          </p:grpSpPr>
          <p:sp>
            <p:nvSpPr>
              <p:cNvPr id="8" name="Freeform 5"/>
              <p:cNvSpPr>
                <a:spLocks noEditPoints="1"/>
              </p:cNvSpPr>
              <p:nvPr/>
            </p:nvSpPr>
            <p:spPr bwMode="auto">
              <a:xfrm>
                <a:off x="10879110" y="4345489"/>
                <a:ext cx="787178" cy="817334"/>
              </a:xfrm>
              <a:custGeom>
                <a:gdLst>
                  <a:gd name="T0" fmla="*/ 92 w 218"/>
                  <a:gd name="T1" fmla="*/ 43 h 227"/>
                  <a:gd name="T2" fmla="*/ 0 w 218"/>
                  <a:gd name="T3" fmla="*/ 43 h 227"/>
                  <a:gd name="T4" fmla="*/ 0 w 218"/>
                  <a:gd name="T5" fmla="*/ 0 h 227"/>
                  <a:gd name="T6" fmla="*/ 92 w 218"/>
                  <a:gd name="T7" fmla="*/ 0 h 227"/>
                  <a:gd name="T8" fmla="*/ 92 w 218"/>
                  <a:gd name="T9" fmla="*/ 43 h 227"/>
                  <a:gd name="T10" fmla="*/ 126 w 218"/>
                  <a:gd name="T11" fmla="*/ 227 h 227"/>
                  <a:gd name="T12" fmla="*/ 198 w 218"/>
                  <a:gd name="T13" fmla="*/ 227 h 227"/>
                  <a:gd name="T14" fmla="*/ 205 w 218"/>
                  <a:gd name="T15" fmla="*/ 220 h 227"/>
                  <a:gd name="T16" fmla="*/ 205 w 218"/>
                  <a:gd name="T17" fmla="*/ 61 h 227"/>
                  <a:gd name="T18" fmla="*/ 126 w 218"/>
                  <a:gd name="T19" fmla="*/ 61 h 227"/>
                  <a:gd name="T20" fmla="*/ 126 w 218"/>
                  <a:gd name="T21" fmla="*/ 227 h 227"/>
                  <a:gd name="T22" fmla="*/ 126 w 218"/>
                  <a:gd name="T23" fmla="*/ 0 h 227"/>
                  <a:gd name="T24" fmla="*/ 126 w 218"/>
                  <a:gd name="T25" fmla="*/ 43 h 227"/>
                  <a:gd name="T26" fmla="*/ 218 w 218"/>
                  <a:gd name="T27" fmla="*/ 43 h 227"/>
                  <a:gd name="T28" fmla="*/ 218 w 218"/>
                  <a:gd name="T29" fmla="*/ 0 h 227"/>
                  <a:gd name="T30" fmla="*/ 126 w 218"/>
                  <a:gd name="T31" fmla="*/ 0 h 227"/>
                  <a:gd name="T32" fmla="*/ 92 w 218"/>
                  <a:gd name="T33" fmla="*/ 61 h 227"/>
                  <a:gd name="T34" fmla="*/ 13 w 218"/>
                  <a:gd name="T35" fmla="*/ 61 h 227"/>
                  <a:gd name="T36" fmla="*/ 13 w 218"/>
                  <a:gd name="T37" fmla="*/ 220 h 227"/>
                  <a:gd name="T38" fmla="*/ 20 w 218"/>
                  <a:gd name="T39" fmla="*/ 227 h 227"/>
                  <a:gd name="T40" fmla="*/ 92 w 218"/>
                  <a:gd name="T41" fmla="*/ 227 h 227"/>
                  <a:gd name="T42" fmla="*/ 92 w 218"/>
                  <a:gd name="T43" fmla="*/ 61 h 22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8" h="226">
                    <a:moveTo>
                      <a:pt x="92" y="43"/>
                    </a:moveTo>
                    <a:cubicBezTo>
                      <a:pt x="0" y="43"/>
                      <a:pt x="0" y="43"/>
                      <a:pt x="0" y="43"/>
                    </a:cubicBezTo>
                    <a:cubicBezTo>
                      <a:pt x="0" y="0"/>
                      <a:pt x="0" y="0"/>
                      <a:pt x="0" y="0"/>
                    </a:cubicBezTo>
                    <a:cubicBezTo>
                      <a:pt x="92" y="0"/>
                      <a:pt x="92" y="0"/>
                      <a:pt x="92" y="0"/>
                    </a:cubicBezTo>
                    <a:lnTo>
                      <a:pt x="92" y="43"/>
                    </a:lnTo>
                    <a:close/>
                    <a:moveTo>
                      <a:pt x="126" y="227"/>
                    </a:moveTo>
                    <a:cubicBezTo>
                      <a:pt x="198" y="227"/>
                      <a:pt x="198" y="227"/>
                      <a:pt x="198" y="227"/>
                    </a:cubicBezTo>
                    <a:cubicBezTo>
                      <a:pt x="202" y="227"/>
                      <a:pt x="205" y="224"/>
                      <a:pt x="205" y="220"/>
                    </a:cubicBezTo>
                    <a:cubicBezTo>
                      <a:pt x="205" y="61"/>
                      <a:pt x="205" y="61"/>
                      <a:pt x="205" y="61"/>
                    </a:cubicBezTo>
                    <a:cubicBezTo>
                      <a:pt x="126" y="61"/>
                      <a:pt x="126" y="61"/>
                      <a:pt x="126" y="61"/>
                    </a:cubicBezTo>
                    <a:lnTo>
                      <a:pt x="126" y="227"/>
                    </a:lnTo>
                    <a:close/>
                    <a:moveTo>
                      <a:pt x="126" y="0"/>
                    </a:moveTo>
                    <a:cubicBezTo>
                      <a:pt x="126" y="43"/>
                      <a:pt x="126" y="43"/>
                      <a:pt x="126" y="43"/>
                    </a:cubicBezTo>
                    <a:cubicBezTo>
                      <a:pt x="218" y="43"/>
                      <a:pt x="218" y="43"/>
                      <a:pt x="218" y="43"/>
                    </a:cubicBezTo>
                    <a:cubicBezTo>
                      <a:pt x="218" y="0"/>
                      <a:pt x="218" y="0"/>
                      <a:pt x="218" y="0"/>
                    </a:cubicBezTo>
                    <a:lnTo>
                      <a:pt x="126" y="0"/>
                    </a:lnTo>
                    <a:close/>
                    <a:moveTo>
                      <a:pt x="92" y="61"/>
                    </a:moveTo>
                    <a:cubicBezTo>
                      <a:pt x="13" y="61"/>
                      <a:pt x="13" y="61"/>
                      <a:pt x="13" y="61"/>
                    </a:cubicBezTo>
                    <a:cubicBezTo>
                      <a:pt x="13" y="220"/>
                      <a:pt x="13" y="220"/>
                      <a:pt x="13" y="220"/>
                    </a:cubicBezTo>
                    <a:cubicBezTo>
                      <a:pt x="13" y="224"/>
                      <a:pt x="16" y="227"/>
                      <a:pt x="20" y="227"/>
                    </a:cubicBezTo>
                    <a:cubicBezTo>
                      <a:pt x="92" y="227"/>
                      <a:pt x="92" y="227"/>
                      <a:pt x="92" y="227"/>
                    </a:cubicBezTo>
                    <a:lnTo>
                      <a:pt x="92" y="61"/>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000">
                  <a:ln w="0"/>
                  <a:solidFill>
                    <a:schemeClr val="accent1"/>
                  </a:solidFill>
                  <a:effectLst>
                    <a:outerShdw blurRad="38100" dist="25400" dir="5400000" algn="ctr" rotWithShape="0">
                      <a:srgbClr val="6E747A">
                        <a:alpha val="43000"/>
                      </a:srgbClr>
                    </a:outerShdw>
                  </a:effectLst>
                  <a:latin typeface="Showcard Gothic" panose="04020904020102020604" pitchFamily="82" charset="0"/>
                </a:endParaRPr>
              </a:p>
            </p:txBody>
          </p:sp>
          <p:sp>
            <p:nvSpPr>
              <p:cNvPr id="9" name="Freeform 7"/>
              <p:cNvSpPr/>
              <p:nvPr/>
            </p:nvSpPr>
            <p:spPr bwMode="auto">
              <a:xfrm>
                <a:off x="10987686" y="4083094"/>
                <a:ext cx="570025" cy="197549"/>
              </a:xfrm>
              <a:custGeom>
                <a:gdLst>
                  <a:gd name="T0" fmla="*/ 320 w 378"/>
                  <a:gd name="T1" fmla="*/ 131 h 131"/>
                  <a:gd name="T2" fmla="*/ 378 w 378"/>
                  <a:gd name="T3" fmla="*/ 74 h 131"/>
                  <a:gd name="T4" fmla="*/ 304 w 378"/>
                  <a:gd name="T5" fmla="*/ 74 h 131"/>
                  <a:gd name="T6" fmla="*/ 304 w 378"/>
                  <a:gd name="T7" fmla="*/ 0 h 131"/>
                  <a:gd name="T8" fmla="*/ 189 w 378"/>
                  <a:gd name="T9" fmla="*/ 114 h 131"/>
                  <a:gd name="T10" fmla="*/ 74 w 378"/>
                  <a:gd name="T11" fmla="*/ 0 h 131"/>
                  <a:gd name="T12" fmla="*/ 74 w 378"/>
                  <a:gd name="T13" fmla="*/ 74 h 131"/>
                  <a:gd name="T14" fmla="*/ 0 w 378"/>
                  <a:gd name="T15" fmla="*/ 74 h 131"/>
                  <a:gd name="T16" fmla="*/ 57 w 378"/>
                  <a:gd name="T17" fmla="*/ 131 h 131"/>
                  <a:gd name="T18" fmla="*/ 320 w 378"/>
                  <a:gd name="T19" fmla="*/ 131 h 13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 h="131">
                    <a:moveTo>
                      <a:pt x="320" y="131"/>
                    </a:moveTo>
                    <a:lnTo>
                      <a:pt x="378" y="74"/>
                    </a:lnTo>
                    <a:lnTo>
                      <a:pt x="304" y="74"/>
                    </a:lnTo>
                    <a:lnTo>
                      <a:pt x="304" y="0"/>
                    </a:lnTo>
                    <a:lnTo>
                      <a:pt x="189" y="114"/>
                    </a:lnTo>
                    <a:lnTo>
                      <a:pt x="74" y="0"/>
                    </a:lnTo>
                    <a:lnTo>
                      <a:pt x="74" y="74"/>
                    </a:lnTo>
                    <a:lnTo>
                      <a:pt x="0" y="74"/>
                    </a:lnTo>
                    <a:lnTo>
                      <a:pt x="57" y="131"/>
                    </a:lnTo>
                    <a:lnTo>
                      <a:pt x="320" y="131"/>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000">
                  <a:ln w="0"/>
                  <a:solidFill>
                    <a:schemeClr val="accent1"/>
                  </a:solidFill>
                  <a:effectLst>
                    <a:outerShdw blurRad="38100" dist="25400" dir="5400000" algn="ctr" rotWithShape="0">
                      <a:srgbClr val="6E747A">
                        <a:alpha val="43000"/>
                      </a:srgbClr>
                    </a:outerShdw>
                  </a:effectLst>
                  <a:latin typeface="Showcard Gothic" panose="04020904020102020604" pitchFamily="82" charset="0"/>
                </a:endParaRPr>
              </a:p>
            </p:txBody>
          </p:sp>
        </p:grpSp>
      </p:grpSp>
      <p:sp>
        <p:nvSpPr>
          <p:cNvPr id="12" name="文本框 11"/>
          <p:cNvSpPr txBox="1"/>
          <p:nvPr/>
        </p:nvSpPr>
        <p:spPr>
          <a:xfrm>
            <a:off x="2884438" y="3047835"/>
            <a:ext cx="1124803" cy="276999"/>
          </a:xfrm>
          <a:prstGeom prst="rect">
            <a:avLst/>
          </a:prstGeom>
          <a:noFill/>
        </p:spPr>
        <p:txBody>
          <a:bodyPr wrap="square" rtlCol="0">
            <a:spAutoFit/>
          </a:bodyPr>
          <a:lstStyle/>
          <a:p>
            <a:r>
              <a:rPr lang="zh-CN" altLang="en-US" sz="1200" b="1" spc="300">
                <a:solidFill>
                  <a:schemeClr val="bg1"/>
                </a:solidFill>
                <a:latin typeface="微软雅黑" panose="020b0503020204020204" pitchFamily="34" charset="-122"/>
                <a:ea typeface="微软雅黑" panose="020b0503020204020204" pitchFamily="34" charset="-122"/>
              </a:rPr>
              <a:t>添加标题</a:t>
            </a:r>
            <a:endParaRPr lang="zh-CN" altLang="en-US" sz="1200" b="1" spc="30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2343862" y="3427832"/>
            <a:ext cx="2005573" cy="415498"/>
          </a:xfrm>
          <a:prstGeom prst="rect">
            <a:avLst/>
          </a:prstGeom>
        </p:spPr>
        <p:txBody>
          <a:bodyPr wrap="square">
            <a:spAutoFit/>
          </a:bodyPr>
          <a:lstStyle/>
          <a:p>
            <a:pPr algn="ctr">
              <a:spcBef>
                <a:spcPts val="600"/>
              </a:spcBef>
            </a:pPr>
            <a:r>
              <a:rPr lang="zh-CN" altLang="en-US" sz="800" spc="3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14" name="文本框 13"/>
          <p:cNvSpPr txBox="1"/>
          <p:nvPr/>
        </p:nvSpPr>
        <p:spPr>
          <a:xfrm>
            <a:off x="4794567" y="3047835"/>
            <a:ext cx="1124803" cy="276999"/>
          </a:xfrm>
          <a:prstGeom prst="rect">
            <a:avLst/>
          </a:prstGeom>
          <a:noFill/>
        </p:spPr>
        <p:txBody>
          <a:bodyPr wrap="square" rtlCol="0">
            <a:spAutoFit/>
          </a:bodyPr>
          <a:lstStyle/>
          <a:p>
            <a:r>
              <a:rPr lang="zh-CN" altLang="en-US" sz="1200" b="1" spc="300">
                <a:solidFill>
                  <a:schemeClr val="bg1"/>
                </a:solidFill>
                <a:latin typeface="微软雅黑" panose="020b0503020204020204" pitchFamily="34" charset="-122"/>
                <a:ea typeface="微软雅黑" panose="020b0503020204020204" pitchFamily="34" charset="-122"/>
              </a:rPr>
              <a:t>添加标题</a:t>
            </a:r>
            <a:endParaRPr lang="zh-CN" altLang="en-US" sz="1200" b="1" spc="30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4253991" y="3427832"/>
            <a:ext cx="2005573" cy="415498"/>
          </a:xfrm>
          <a:prstGeom prst="rect">
            <a:avLst/>
          </a:prstGeom>
        </p:spPr>
        <p:txBody>
          <a:bodyPr wrap="square">
            <a:spAutoFit/>
          </a:bodyPr>
          <a:lstStyle/>
          <a:p>
            <a:pPr algn="ctr">
              <a:spcBef>
                <a:spcPts val="600"/>
              </a:spcBef>
            </a:pPr>
            <a:r>
              <a:rPr lang="zh-CN" altLang="en-US" sz="800" spc="3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16" name="文本框 15"/>
          <p:cNvSpPr txBox="1"/>
          <p:nvPr/>
        </p:nvSpPr>
        <p:spPr>
          <a:xfrm>
            <a:off x="6686667" y="3047835"/>
            <a:ext cx="1124803" cy="276999"/>
          </a:xfrm>
          <a:prstGeom prst="rect">
            <a:avLst/>
          </a:prstGeom>
          <a:noFill/>
        </p:spPr>
        <p:txBody>
          <a:bodyPr wrap="square" rtlCol="0">
            <a:spAutoFit/>
          </a:bodyPr>
          <a:lstStyle/>
          <a:p>
            <a:r>
              <a:rPr lang="zh-CN" altLang="en-US" sz="1200" b="1" spc="300">
                <a:solidFill>
                  <a:schemeClr val="bg1"/>
                </a:solidFill>
                <a:latin typeface="微软雅黑" panose="020b0503020204020204" pitchFamily="34" charset="-122"/>
                <a:ea typeface="微软雅黑" panose="020b0503020204020204" pitchFamily="34" charset="-122"/>
              </a:rPr>
              <a:t>添加标题</a:t>
            </a:r>
            <a:endParaRPr lang="zh-CN" altLang="en-US" sz="1200" b="1" spc="30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6146091" y="3427832"/>
            <a:ext cx="2005573" cy="415498"/>
          </a:xfrm>
          <a:prstGeom prst="rect">
            <a:avLst/>
          </a:prstGeom>
        </p:spPr>
        <p:txBody>
          <a:bodyPr wrap="square">
            <a:spAutoFit/>
          </a:bodyPr>
          <a:lstStyle/>
          <a:p>
            <a:pPr algn="ctr">
              <a:spcBef>
                <a:spcPts val="600"/>
              </a:spcBef>
            </a:pPr>
            <a:r>
              <a:rPr lang="zh-CN" altLang="en-US" sz="800" spc="3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spc="300">
              <a:solidFill>
                <a:schemeClr val="bg1"/>
              </a:solidFill>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00"/>
                                        <p:tgtEl>
                                          <p:spTgt spid="12"/>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nodeType="afterGroup">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childTnLst>
                          </p:cTn>
                        </p:par>
                        <p:par>
                          <p:cTn id="20" fill="hold" nodeType="afterGroup">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00"/>
                                        <p:tgtEl>
                                          <p:spTgt spid="15"/>
                                        </p:tgtEl>
                                      </p:cBhvr>
                                    </p:animEffect>
                                  </p:childTnLst>
                                </p:cTn>
                              </p:par>
                            </p:childTnLst>
                          </p:cTn>
                        </p:par>
                        <p:par>
                          <p:cTn id="24" fill="hold" nodeType="afterGroup">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down)">
                                      <p:cBhvr>
                                        <p:cTn id="27" dur="500"/>
                                        <p:tgtEl>
                                          <p:spTgt spid="16"/>
                                        </p:tgtEl>
                                      </p:cBhvr>
                                    </p:animEffect>
                                  </p:childTnLst>
                                </p:cTn>
                              </p:par>
                            </p:childTnLst>
                          </p:cTn>
                        </p:par>
                        <p:par>
                          <p:cTn id="28" fill="hold" nodeType="afterGroup">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down)">
                                      <p:cBhvr>
                                        <p:cTn id="3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C82529"/>
        </a:solidFill>
        <a:effectLst/>
      </p:bgPr>
    </p:bg>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rcRect b="76867"/>
          <a:stretch>
            <a:fillRect/>
          </a:stretch>
        </p:blipFill>
        <p:spPr>
          <a:xfrm>
            <a:off x="-102549" y="0"/>
            <a:ext cx="9144000" cy="989385"/>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0226" y="1365481"/>
            <a:ext cx="2651774" cy="1768070"/>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0" y="3133551"/>
            <a:ext cx="2652105" cy="1768070"/>
          </a:xfrm>
          <a:prstGeom prst="rect">
            <a:avLst/>
          </a:prstGeom>
        </p:spPr>
      </p:pic>
      <p:sp>
        <p:nvSpPr>
          <p:cNvPr id="5" name="矩形 4"/>
          <p:cNvSpPr/>
          <p:nvPr/>
        </p:nvSpPr>
        <p:spPr>
          <a:xfrm>
            <a:off x="4572000" y="1365481"/>
            <a:ext cx="2651774" cy="176807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920226" y="3133551"/>
            <a:ext cx="2651774" cy="176807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762809" y="3484803"/>
            <a:ext cx="1516627" cy="276999"/>
          </a:xfrm>
          <a:prstGeom prst="rect">
            <a:avLst/>
          </a:prstGeom>
          <a:noFill/>
        </p:spPr>
        <p:txBody>
          <a:bodyPr wrap="square" rtlCol="0">
            <a:spAutoFit/>
          </a:bodyPr>
          <a:lstStyle/>
          <a:p>
            <a:r>
              <a:rPr lang="zh-CN" altLang="en-US" sz="1200" b="1" spc="600">
                <a:solidFill>
                  <a:schemeClr val="bg1"/>
                </a:solidFill>
                <a:latin typeface="微软雅黑" panose="020b0503020204020204" pitchFamily="34" charset="-122"/>
                <a:ea typeface="微软雅黑" panose="020b0503020204020204" pitchFamily="34" charset="-122"/>
              </a:rPr>
              <a:t>添加标题</a:t>
            </a:r>
            <a:endParaRPr lang="zh-CN" altLang="en-US" sz="1200" b="1" spc="60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1857823" y="3864741"/>
            <a:ext cx="2938640" cy="415498"/>
          </a:xfrm>
          <a:prstGeom prst="rect">
            <a:avLst/>
          </a:prstGeom>
        </p:spPr>
        <p:txBody>
          <a:bodyPr wrap="square">
            <a:spAutoFit/>
          </a:bodyPr>
          <a:lstStyle/>
          <a:p>
            <a:pPr algn="ctr">
              <a:spcBef>
                <a:spcPts val="600"/>
              </a:spcBef>
            </a:pPr>
            <a:r>
              <a:rPr lang="zh-CN" altLang="en-US" sz="800" spc="6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spc="6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spc="60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spc="6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spc="60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9" name="文本框 8"/>
          <p:cNvSpPr txBox="1"/>
          <p:nvPr/>
        </p:nvSpPr>
        <p:spPr>
          <a:xfrm>
            <a:off x="5326302" y="1646197"/>
            <a:ext cx="1516627" cy="276999"/>
          </a:xfrm>
          <a:prstGeom prst="rect">
            <a:avLst/>
          </a:prstGeom>
          <a:noFill/>
        </p:spPr>
        <p:txBody>
          <a:bodyPr wrap="square" rtlCol="0">
            <a:spAutoFit/>
          </a:bodyPr>
          <a:lstStyle/>
          <a:p>
            <a:r>
              <a:rPr lang="zh-CN" altLang="en-US" sz="1200" b="1" spc="600">
                <a:solidFill>
                  <a:schemeClr val="bg1"/>
                </a:solidFill>
                <a:latin typeface="微软雅黑" panose="020b0503020204020204" pitchFamily="34" charset="-122"/>
                <a:ea typeface="微软雅黑" panose="020b0503020204020204" pitchFamily="34" charset="-122"/>
              </a:rPr>
              <a:t>添加标题</a:t>
            </a:r>
            <a:endParaRPr lang="zh-CN" altLang="en-US" sz="1200" b="1" spc="60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4469044" y="2096671"/>
            <a:ext cx="2938640" cy="415498"/>
          </a:xfrm>
          <a:prstGeom prst="rect">
            <a:avLst/>
          </a:prstGeom>
        </p:spPr>
        <p:txBody>
          <a:bodyPr wrap="square">
            <a:spAutoFit/>
          </a:bodyPr>
          <a:lstStyle/>
          <a:p>
            <a:pPr algn="ctr">
              <a:spcBef>
                <a:spcPts val="600"/>
              </a:spcBef>
            </a:pPr>
            <a:r>
              <a:rPr lang="zh-CN" altLang="en-US" sz="800" spc="6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spc="6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spc="60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a:solidFill>
                  <a:schemeClr val="bg1"/>
                </a:solidFill>
                <a:latin typeface="微软雅黑" panose="020b0503020204020204" pitchFamily="34" charset="-122"/>
                <a:ea typeface="微软雅黑" panose="020b0503020204020204" pitchFamily="34" charset="-122"/>
                <a:cs typeface="Hiragino Sans GB W3" charset="-122"/>
              </a:rPr>
              <a:t>输入替换内容</a:t>
            </a:r>
            <a:r>
              <a:rPr lang="en-US" altLang="zh-CN" sz="800" spc="600">
                <a:solidFill>
                  <a:schemeClr val="bg1"/>
                </a:solidFill>
                <a:latin typeface="微软雅黑" panose="020b0503020204020204" pitchFamily="34" charset="-122"/>
                <a:ea typeface="微软雅黑" panose="020b0503020204020204" pitchFamily="34" charset="-122"/>
                <a:cs typeface="Hiragino Sans GB W3" charset="-122"/>
              </a:rPr>
              <a:t>58pic.com</a:t>
            </a:r>
            <a:endParaRPr lang="en-US" altLang="zh-CN" sz="800" spc="600">
              <a:solidFill>
                <a:schemeClr val="bg1"/>
              </a:solidFill>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nodeType="afterGroup">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par>
                          <p:cTn id="12" fill="hold" nodeType="afterGroup">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par>
                          <p:cTn id="16" fill="hold" nodeType="afterGroup">
                            <p:stCondLst>
                              <p:cond delay="1500"/>
                            </p:stCondLst>
                            <p:childTnLst>
                              <p:par>
                                <p:cTn id="17" presetID="14" presetClass="entr" presetSubtype="1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randombar(horizontal)">
                                      <p:cBhvr>
                                        <p:cTn id="19" dur="500"/>
                                        <p:tgtEl>
                                          <p:spTgt spid="4"/>
                                        </p:tgtEl>
                                      </p:cBhvr>
                                    </p:animEffect>
                                  </p:childTnLst>
                                </p:cTn>
                              </p:par>
                            </p:childTnLst>
                          </p:cTn>
                        </p:par>
                        <p:par>
                          <p:cTn id="20" fill="hold" nodeType="afterGroup">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par>
                          <p:cTn id="24" fill="hold" nodeType="afterGroup">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par>
                          <p:cTn id="28" fill="hold" nodeType="afterGroup">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down)">
                                      <p:cBhvr>
                                        <p:cTn id="31" dur="500"/>
                                        <p:tgtEl>
                                          <p:spTgt spid="7"/>
                                        </p:tgtEl>
                                      </p:cBhvr>
                                    </p:animEffect>
                                  </p:childTnLst>
                                </p:cTn>
                              </p:par>
                            </p:childTnLst>
                          </p:cTn>
                        </p:par>
                        <p:par>
                          <p:cTn id="32" fill="hold" nodeType="afterGroup">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down)">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p:bldP spid="9" grpId="0"/>
      <p:bldP spid="10"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p:cNvGrpSpPr/>
          <p:nvPr/>
        </p:nvGrpSpPr>
        <p:grpSpPr>
          <a:xfrm>
            <a:off x="-85460" y="-933184"/>
            <a:ext cx="9229460" cy="6288954"/>
            <a:chOff x="-76912" y="-933184"/>
            <a:chExt cx="9229460" cy="6288954"/>
          </a:xfrm>
        </p:grpSpPr>
        <p:grpSp>
          <p:nvGrpSpPr>
            <p:cNvPr id="3" name="组合 2"/>
            <p:cNvGrpSpPr/>
            <p:nvPr/>
          </p:nvGrpSpPr>
          <p:grpSpPr>
            <a:xfrm>
              <a:off x="-76912" y="-933184"/>
              <a:ext cx="9229460" cy="6288953"/>
              <a:chOff x="-85459" y="-933184"/>
              <a:chExt cx="9229460" cy="6288953"/>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rcRect r="12804"/>
              <a:stretch>
                <a:fillRect/>
              </a:stretch>
            </p:blipFill>
            <p:spPr>
              <a:xfrm>
                <a:off x="999859" y="0"/>
                <a:ext cx="8144142" cy="521970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5693" y="-933184"/>
                <a:ext cx="5732200" cy="6288953"/>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rcRect r="87623"/>
              <a:stretch>
                <a:fillRect/>
              </a:stretch>
            </p:blipFill>
            <p:spPr>
              <a:xfrm flipH="1">
                <a:off x="-8547" y="-5164"/>
                <a:ext cx="1145137" cy="5219700"/>
              </a:xfrm>
              <a:prstGeom prst="rect">
                <a:avLst/>
              </a:prstGeom>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459" y="-10328"/>
                <a:ext cx="9220912" cy="4127619"/>
              </a:xfrm>
              <a:prstGeom prst="rect">
                <a:avLst/>
              </a:prstGeom>
            </p:spPr>
          </p:pic>
        </p:grpSp>
        <p:pic>
          <p:nvPicPr>
            <p:cNvPr id="4" name="图片 3"/>
            <p:cNvPicPr>
              <a:picLocks noChangeAspect="1"/>
            </p:cNvPicPr>
            <p:nvPr/>
          </p:nvPicPr>
          <p:blipFill>
            <a:blip r:embed="rId6">
              <a:extLst>
                <a:ext uri="{28A0092B-C50C-407E-A947-70E740481C1C}">
                  <a14:useLocalDpi xmlns:a14="http://schemas.microsoft.com/office/drawing/2010/main" val="0"/>
                </a:ext>
              </a:extLst>
            </a:blip>
            <a:srcRect l="78750" t="44041" b="25343"/>
            <a:stretch>
              <a:fillRect/>
            </a:stretch>
          </p:blipFill>
          <p:spPr>
            <a:xfrm>
              <a:off x="268749" y="2609850"/>
              <a:ext cx="1967667" cy="2745920"/>
            </a:xfrm>
            <a:prstGeom prst="rect">
              <a:avLst/>
            </a:prstGeom>
          </p:spPr>
        </p:pic>
      </p:grpSp>
      <p:sp>
        <p:nvSpPr>
          <p:cNvPr id="9" name="矩形 8"/>
          <p:cNvSpPr/>
          <p:nvPr/>
        </p:nvSpPr>
        <p:spPr>
          <a:xfrm>
            <a:off x="2147713" y="2478523"/>
            <a:ext cx="4396813" cy="701731"/>
          </a:xfrm>
          <a:prstGeom prst="rect">
            <a:avLst/>
          </a:prstGeom>
        </p:spPr>
        <p:txBody>
          <a:bodyPr wrap="square">
            <a:spAutoFit/>
          </a:bodyPr>
          <a:lstStyle/>
          <a:p>
            <a:pPr algn="ctr">
              <a:lnSpc>
                <a:spcPct val="90000"/>
              </a:lnSpc>
              <a:buNone/>
            </a:pPr>
            <a:r>
              <a:rPr lang="zh-CN" altLang="en-US" sz="4400" b="1" cap="all">
                <a:solidFill>
                  <a:schemeClr val="bg1"/>
                </a:solidFill>
                <a:latin typeface="微软雅黑" panose="020b0503020204020204" pitchFamily="34" charset="-122"/>
                <a:ea typeface="微软雅黑" panose="020b0503020204020204" pitchFamily="34" charset="-122"/>
                <a:cs typeface="Arial" panose="020b0604020202020204" pitchFamily="34" charset="0"/>
              </a:rPr>
              <a:t>谢 谢 观 看</a:t>
            </a:r>
            <a:endParaRPr lang="en-US" altLang="zh-CN" sz="4400" b="1" cap="all">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 name="矩形 9"/>
          <p:cNvSpPr/>
          <p:nvPr/>
        </p:nvSpPr>
        <p:spPr>
          <a:xfrm>
            <a:off x="2737345" y="1942343"/>
            <a:ext cx="3217547" cy="400110"/>
          </a:xfrm>
          <a:prstGeom prst="rect">
            <a:avLst/>
          </a:prstGeom>
        </p:spPr>
        <p:txBody>
          <a:bodyPr wrap="none">
            <a:spAutoFit/>
          </a:bodyPr>
          <a:lstStyle/>
          <a:p>
            <a:r>
              <a:rPr lang="zh-CN" altLang="en-US" sz="2000" spc="600">
                <a:solidFill>
                  <a:schemeClr val="bg1"/>
                </a:solidFill>
                <a:latin typeface="Arial" panose="020b0604020202020204" pitchFamily="34" charset="0"/>
                <a:cs typeface="Arial" panose="020b0604020202020204" pitchFamily="34" charset="0"/>
              </a:rPr>
              <a:t>Merry Christmas</a:t>
            </a:r>
            <a:endParaRPr lang="zh-CN" altLang="en-US" sz="2000" spc="600">
              <a:solidFill>
                <a:schemeClr val="bg1"/>
              </a:solidFill>
              <a:latin typeface="Arial" panose="020b0604020202020204" pitchFamily="34" charset="0"/>
              <a:cs typeface="Arial" panose="020b0604020202020204" pitchFamily="34" charset="0"/>
            </a:endParaRPr>
          </a:p>
        </p:txBody>
      </p:sp>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p:cNvGrpSpPr/>
          <p:nvPr/>
        </p:nvGrpSpPr>
        <p:grpSpPr>
          <a:xfrm>
            <a:off x="-85460" y="-933184"/>
            <a:ext cx="9229460" cy="6288954"/>
            <a:chOff x="-76912" y="-933184"/>
            <a:chExt cx="9229460" cy="6288954"/>
          </a:xfrm>
        </p:grpSpPr>
        <p:grpSp>
          <p:nvGrpSpPr>
            <p:cNvPr id="3" name="组合 2"/>
            <p:cNvGrpSpPr/>
            <p:nvPr/>
          </p:nvGrpSpPr>
          <p:grpSpPr>
            <a:xfrm>
              <a:off x="-76912" y="-933184"/>
              <a:ext cx="9229460" cy="6288953"/>
              <a:chOff x="-85459" y="-933184"/>
              <a:chExt cx="9229460" cy="6288953"/>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rcRect r="12804"/>
              <a:stretch>
                <a:fillRect/>
              </a:stretch>
            </p:blipFill>
            <p:spPr>
              <a:xfrm>
                <a:off x="999859" y="0"/>
                <a:ext cx="8144142" cy="521970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5693" y="-933184"/>
                <a:ext cx="5732200" cy="6288953"/>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rcRect r="87623"/>
              <a:stretch>
                <a:fillRect/>
              </a:stretch>
            </p:blipFill>
            <p:spPr>
              <a:xfrm flipH="1">
                <a:off x="-8547" y="-5164"/>
                <a:ext cx="1145137" cy="5219700"/>
              </a:xfrm>
              <a:prstGeom prst="rect">
                <a:avLst/>
              </a:prstGeom>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459" y="-10328"/>
                <a:ext cx="9220912" cy="4127619"/>
              </a:xfrm>
              <a:prstGeom prst="rect">
                <a:avLst/>
              </a:prstGeom>
            </p:spPr>
          </p:pic>
        </p:grpSp>
        <p:pic>
          <p:nvPicPr>
            <p:cNvPr id="4" name="图片 3"/>
            <p:cNvPicPr>
              <a:picLocks noChangeAspect="1"/>
            </p:cNvPicPr>
            <p:nvPr/>
          </p:nvPicPr>
          <p:blipFill>
            <a:blip r:embed="rId6">
              <a:extLst>
                <a:ext uri="{28A0092B-C50C-407E-A947-70E740481C1C}">
                  <a14:useLocalDpi xmlns:a14="http://schemas.microsoft.com/office/drawing/2010/main" val="0"/>
                </a:ext>
              </a:extLst>
            </a:blip>
            <a:srcRect l="78750" t="44041" b="25343"/>
            <a:stretch>
              <a:fillRect/>
            </a:stretch>
          </p:blipFill>
          <p:spPr>
            <a:xfrm>
              <a:off x="268749" y="2609850"/>
              <a:ext cx="1967667" cy="2745920"/>
            </a:xfrm>
            <a:prstGeom prst="rect">
              <a:avLst/>
            </a:prstGeom>
          </p:spPr>
        </p:pic>
      </p:grpSp>
      <p:sp>
        <p:nvSpPr>
          <p:cNvPr id="9" name="文本框 8"/>
          <p:cNvSpPr txBox="1"/>
          <p:nvPr/>
        </p:nvSpPr>
        <p:spPr>
          <a:xfrm>
            <a:off x="2967525" y="1714944"/>
            <a:ext cx="2627066" cy="1015663"/>
          </a:xfrm>
          <a:prstGeom prst="rect">
            <a:avLst/>
          </a:prstGeom>
          <a:noFill/>
        </p:spPr>
        <p:txBody>
          <a:bodyPr wrap="none" rtlCol="0">
            <a:spAutoFit/>
          </a:bodyPr>
          <a:lstStyle/>
          <a:p>
            <a:r>
              <a:rPr lang="en-US" altLang="zh-CN" sz="6000" b="1">
                <a:solidFill>
                  <a:schemeClr val="bg1"/>
                </a:solidFill>
              </a:rPr>
              <a:t>Part  01</a:t>
            </a:r>
            <a:endParaRPr lang="zh-CN" altLang="en-US" sz="6000" b="1">
              <a:solidFill>
                <a:schemeClr val="bg1"/>
              </a:solidFill>
            </a:endParaRPr>
          </a:p>
        </p:txBody>
      </p:sp>
      <p:sp>
        <p:nvSpPr>
          <p:cNvPr id="10" name="矩形 9"/>
          <p:cNvSpPr/>
          <p:nvPr/>
        </p:nvSpPr>
        <p:spPr>
          <a:xfrm>
            <a:off x="3263412" y="2783933"/>
            <a:ext cx="2108269" cy="498598"/>
          </a:xfrm>
          <a:prstGeom prst="rect">
            <a:avLst/>
          </a:prstGeom>
          <a:effectLst/>
        </p:spPr>
        <p:txBody>
          <a:bodyPr wrap="none">
            <a:spAutoFit/>
          </a:bodyPr>
          <a:lstStyle/>
          <a:p>
            <a:pPr>
              <a:lnSpc>
                <a:spcPct val="120000"/>
              </a:lnSpc>
            </a:pPr>
            <a:r>
              <a:rPr lang="zh-CN" altLang="en-US" sz="2200" spc="3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节日来源讲解</a:t>
            </a:r>
            <a:endParaRPr lang="zh-CN" altLang="en-US" sz="2200" spc="3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1" name="矩形 10"/>
          <p:cNvSpPr/>
          <p:nvPr/>
        </p:nvSpPr>
        <p:spPr>
          <a:xfrm>
            <a:off x="3263412" y="3318214"/>
            <a:ext cx="2180212" cy="276999"/>
          </a:xfrm>
          <a:prstGeom prst="rect">
            <a:avLst/>
          </a:prstGeom>
        </p:spPr>
        <p:txBody>
          <a:bodyPr wrap="none">
            <a:spAutoFit/>
          </a:bodyPr>
          <a:lstStyle/>
          <a:p>
            <a:r>
              <a:rPr lang="zh-CN" altLang="en-US" sz="1200">
                <a:solidFill>
                  <a:schemeClr val="bg1"/>
                </a:solidFill>
              </a:rPr>
              <a:t>Explaining the day to the source</a:t>
            </a:r>
            <a:endParaRPr lang="zh-CN" altLang="en-US" sz="1200">
              <a:solidFill>
                <a:schemeClr val="bg1"/>
              </a:solidFill>
            </a:endParaRPr>
          </a:p>
        </p:txBody>
      </p:sp>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C82529"/>
        </a:solidFill>
        <a:effectLst/>
      </p:bgPr>
    </p:bg>
    <p:spTree>
      <p:nvGrpSpPr>
        <p:cNvPr id="1" name=""/>
        <p:cNvGrpSpPr/>
        <p:nvPr/>
      </p:nvGrpSpPr>
      <p:grpSpPr>
        <a:xfrm>
          <a:off x="0" y="0"/>
          <a:ext cx="0" cy="0"/>
        </a:xfrm>
      </p:grpSpPr>
      <p:sp>
        <p:nvSpPr>
          <p:cNvPr id="9" name="文本框 8"/>
          <p:cNvSpPr txBox="1"/>
          <p:nvPr/>
        </p:nvSpPr>
        <p:spPr>
          <a:xfrm>
            <a:off x="2785130" y="1674363"/>
            <a:ext cx="3077286" cy="1384995"/>
          </a:xfrm>
          <a:prstGeom prst="rect">
            <a:avLst/>
          </a:prstGeom>
          <a:noFill/>
        </p:spPr>
        <p:txBody>
          <a:bodyPr wrap="square" rtlCol="0">
            <a:spAutoFit/>
          </a:bodyPr>
          <a:lstStyle/>
          <a:p>
            <a:pPr>
              <a:lnSpc>
                <a:spcPct val="200000"/>
              </a:lnSpc>
            </a:pPr>
            <a:r>
              <a:rPr lang="zh-CN" altLang="en-US" sz="1000">
                <a:solidFill>
                  <a:schemeClr val="bg1"/>
                </a:solidFill>
                <a:latin typeface="微软雅黑" panose="020b0503020204020204" pitchFamily="34" charset="-122"/>
                <a:ea typeface="微软雅黑" panose="020b0503020204020204" pitchFamily="34" charset="-122"/>
              </a:rPr>
              <a:t>         圣诞节这个名称是“</a:t>
            </a:r>
            <a:r>
              <a:rPr lang="zh-CN" altLang="en-US" sz="1200" b="1">
                <a:solidFill>
                  <a:schemeClr val="bg1"/>
                </a:solidFill>
                <a:latin typeface="微软雅黑" panose="020b0503020204020204" pitchFamily="34" charset="-122"/>
                <a:ea typeface="微软雅黑" panose="020b0503020204020204" pitchFamily="34" charset="-122"/>
              </a:rPr>
              <a:t>基督悒撒</a:t>
            </a:r>
            <a:r>
              <a:rPr lang="zh-CN" altLang="en-US" sz="1000">
                <a:solidFill>
                  <a:schemeClr val="bg1"/>
                </a:solidFill>
                <a:latin typeface="微软雅黑" panose="020b0503020204020204" pitchFamily="34" charset="-122"/>
                <a:ea typeface="微软雅黑" panose="020b0503020204020204" pitchFamily="34" charset="-122"/>
              </a:rPr>
              <a:t>”的缩写。很长时间以来圣诞节的日期都是没有确定的，直到西元</a:t>
            </a:r>
            <a:r>
              <a:rPr lang="en-US" altLang="zh-CN" sz="1000">
                <a:solidFill>
                  <a:schemeClr val="bg1"/>
                </a:solidFill>
                <a:latin typeface="微软雅黑" panose="020b0503020204020204" pitchFamily="34" charset="-122"/>
                <a:ea typeface="微软雅黑" panose="020b0503020204020204" pitchFamily="34" charset="-122"/>
              </a:rPr>
              <a:t>3</a:t>
            </a:r>
            <a:r>
              <a:rPr lang="zh-CN" altLang="en-US" sz="1000">
                <a:solidFill>
                  <a:schemeClr val="bg1"/>
                </a:solidFill>
                <a:latin typeface="微软雅黑" panose="020b0503020204020204" pitchFamily="34" charset="-122"/>
                <a:ea typeface="微软雅黑" panose="020b0503020204020204" pitchFamily="34" charset="-122"/>
              </a:rPr>
              <a:t>世纪中期，基督教在罗马合法化以后，西元</a:t>
            </a:r>
            <a:r>
              <a:rPr lang="en-US" altLang="zh-CN" sz="1000">
                <a:solidFill>
                  <a:schemeClr val="bg1"/>
                </a:solidFill>
                <a:latin typeface="微软雅黑" panose="020b0503020204020204" pitchFamily="34" charset="-122"/>
                <a:ea typeface="微软雅黑" panose="020b0503020204020204" pitchFamily="34" charset="-122"/>
              </a:rPr>
              <a:t>354</a:t>
            </a:r>
            <a:r>
              <a:rPr lang="zh-CN" altLang="en-US" sz="1000">
                <a:solidFill>
                  <a:schemeClr val="bg1"/>
                </a:solidFill>
                <a:latin typeface="微软雅黑" panose="020b0503020204020204" pitchFamily="34" charset="-122"/>
                <a:ea typeface="微软雅黑" panose="020b0503020204020204" pitchFamily="34" charset="-122"/>
              </a:rPr>
              <a:t>年罗马主教指定儒略历</a:t>
            </a:r>
            <a:r>
              <a:rPr lang="en-US" altLang="zh-CN" sz="1000" b="1">
                <a:solidFill>
                  <a:schemeClr val="bg1"/>
                </a:solidFill>
                <a:latin typeface="微软雅黑" panose="020b0503020204020204" pitchFamily="34" charset="-122"/>
                <a:ea typeface="微软雅黑" panose="020b0503020204020204" pitchFamily="34" charset="-122"/>
              </a:rPr>
              <a:t>12</a:t>
            </a:r>
            <a:r>
              <a:rPr lang="zh-CN" altLang="en-US" sz="1000" b="1">
                <a:solidFill>
                  <a:schemeClr val="bg1"/>
                </a:solidFill>
                <a:latin typeface="微软雅黑" panose="020b0503020204020204" pitchFamily="34" charset="-122"/>
                <a:ea typeface="微软雅黑" panose="020b0503020204020204" pitchFamily="34" charset="-122"/>
              </a:rPr>
              <a:t>月</a:t>
            </a:r>
            <a:r>
              <a:rPr lang="en-US" altLang="zh-CN" sz="1000" b="1">
                <a:solidFill>
                  <a:schemeClr val="bg1"/>
                </a:solidFill>
                <a:latin typeface="微软雅黑" panose="020b0503020204020204" pitchFamily="34" charset="-122"/>
                <a:ea typeface="微软雅黑" panose="020b0503020204020204" pitchFamily="34" charset="-122"/>
              </a:rPr>
              <a:t>25</a:t>
            </a:r>
            <a:r>
              <a:rPr lang="zh-CN" altLang="en-US" sz="1000" b="1">
                <a:solidFill>
                  <a:schemeClr val="bg1"/>
                </a:solidFill>
                <a:latin typeface="微软雅黑" panose="020b0503020204020204" pitchFamily="34" charset="-122"/>
                <a:ea typeface="微软雅黑" panose="020b0503020204020204" pitchFamily="34" charset="-122"/>
              </a:rPr>
              <a:t>日为耶稣诞生日</a:t>
            </a:r>
            <a:r>
              <a:rPr lang="zh-CN" altLang="en-US" sz="1000">
                <a:solidFill>
                  <a:schemeClr val="bg1"/>
                </a:solidFill>
                <a:latin typeface="微软雅黑" panose="020b0503020204020204" pitchFamily="34" charset="-122"/>
                <a:ea typeface="微软雅黑" panose="020b0503020204020204" pitchFamily="34" charset="-122"/>
              </a:rPr>
              <a:t>。</a:t>
            </a:r>
            <a:endParaRPr lang="zh-CN" altLang="en-US" sz="100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2785130" y="3238399"/>
            <a:ext cx="3575715" cy="861774"/>
          </a:xfrm>
          <a:prstGeom prst="rect">
            <a:avLst/>
          </a:prstGeom>
        </p:spPr>
        <p:txBody>
          <a:bodyPr wrap="square">
            <a:spAutoFit/>
          </a:bodyPr>
          <a:lstStyle/>
          <a:p>
            <a:r>
              <a:rPr lang="zh-CN" altLang="en-US" sz="1000">
                <a:solidFill>
                  <a:schemeClr val="bg1"/>
                </a:solidFill>
              </a:rPr>
              <a:t>The name Christmas is the abbreviation of "Christ and sad". For a long time since the date of Christmas is not certain, until the mid third Century, Rome after the legalization of Christianity in the year 354, the bishop of Rome appointed Julian calendar in December 25th as Jesus was born</a:t>
            </a:r>
            <a:endParaRPr lang="zh-CN" altLang="en-US" sz="1000">
              <a:solidFill>
                <a:schemeClr val="bg1"/>
              </a:solidFill>
            </a:endParaRPr>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rcRect b="76867"/>
          <a:stretch>
            <a:fillRect/>
          </a:stretch>
        </p:blipFill>
        <p:spPr>
          <a:xfrm>
            <a:off x="-102549" y="0"/>
            <a:ext cx="9144000" cy="989385"/>
          </a:xfrm>
          <a:prstGeom prst="rect">
            <a:avLst/>
          </a:prstGeom>
        </p:spPr>
      </p:pic>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439636" flipH="1">
            <a:off x="-143431" y="2572282"/>
            <a:ext cx="2659780" cy="1648189"/>
          </a:xfrm>
          <a:prstGeom prst="rect">
            <a:avLst/>
          </a:prstGeom>
        </p:spPr>
      </p:pic>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42138">
            <a:off x="6504751" y="2772703"/>
            <a:ext cx="2810633" cy="1648189"/>
          </a:xfrm>
          <a:prstGeom prst="rect">
            <a:avLst/>
          </a:prstGeom>
        </p:spPr>
      </p:pic>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par>
                          <p:cTn id="12" fill="hold" nodeType="afterGroup">
                            <p:stCondLst>
                              <p:cond delay="1000"/>
                            </p:stCondLst>
                            <p:childTnLst>
                              <p:par>
                                <p:cTn id="13" presetID="22" presetClass="entr" presetSubtype="4"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500"/>
                                        <p:tgtEl>
                                          <p:spTgt spid="15"/>
                                        </p:tgtEl>
                                      </p:cBhvr>
                                    </p:animEffect>
                                  </p:childTnLst>
                                </p:cTn>
                              </p:par>
                            </p:childTnLst>
                          </p:cTn>
                        </p:par>
                        <p:par>
                          <p:cTn id="16" fill="hold" nodeType="afterGroup">
                            <p:stCondLst>
                              <p:cond delay="1500"/>
                            </p:stCondLst>
                            <p:childTnLst>
                              <p:par>
                                <p:cTn id="17" presetID="22" presetClass="entr" presetSubtype="4"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C82529"/>
        </a:solidFill>
        <a:effectLst/>
      </p:bgPr>
    </p:bg>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rcRect b="76867"/>
          <a:stretch>
            <a:fillRect/>
          </a:stretch>
        </p:blipFill>
        <p:spPr>
          <a:xfrm>
            <a:off x="-102549" y="0"/>
            <a:ext cx="9144000" cy="989385"/>
          </a:xfrm>
          <a:prstGeom prst="rect">
            <a:avLst/>
          </a:prstGeom>
        </p:spPr>
      </p:pic>
      <p:sp>
        <p:nvSpPr>
          <p:cNvPr id="3" name="矩形 2"/>
          <p:cNvSpPr/>
          <p:nvPr/>
        </p:nvSpPr>
        <p:spPr>
          <a:xfrm>
            <a:off x="5132667" y="1600019"/>
            <a:ext cx="1978169" cy="338554"/>
          </a:xfrm>
          <a:prstGeom prst="rect">
            <a:avLst/>
          </a:prstGeom>
        </p:spPr>
        <p:txBody>
          <a:bodyPr wrap="square">
            <a:spAutoFit/>
          </a:bodyPr>
          <a:lstStyle/>
          <a:p>
            <a:r>
              <a:rPr lang="zh-CN" altLang="en-US" sz="1600" b="1" spc="600">
                <a:solidFill>
                  <a:schemeClr val="bg1"/>
                </a:solidFill>
                <a:latin typeface="微软雅黑" panose="020b0503020204020204" pitchFamily="34" charset="-122"/>
                <a:ea typeface="微软雅黑" panose="020b0503020204020204" pitchFamily="34" charset="-122"/>
              </a:rPr>
              <a:t>圣诞节的由来</a:t>
            </a:r>
            <a:endParaRPr lang="zh-CN" altLang="en-US" sz="1600" b="1" spc="60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2530692" y="2032406"/>
            <a:ext cx="6330305" cy="1938992"/>
          </a:xfrm>
          <a:prstGeom prst="rect">
            <a:avLst/>
          </a:prstGeom>
          <a:noFill/>
        </p:spPr>
        <p:txBody>
          <a:bodyPr wrap="square" rtlCol="0">
            <a:spAutoFit/>
          </a:bodyPr>
          <a:lstStyle/>
          <a:p>
            <a:pPr>
              <a:lnSpc>
                <a:spcPct val="200000"/>
              </a:lnSpc>
              <a:spcBef>
                <a:spcPct val="50000"/>
              </a:spcBef>
            </a:pPr>
            <a:r>
              <a:rPr lang="zh-CN" altLang="en-US" sz="1200">
                <a:solidFill>
                  <a:schemeClr val="bg1"/>
                </a:solidFill>
                <a:latin typeface="微软雅黑" panose="020b0503020204020204" pitchFamily="34" charset="-122"/>
                <a:ea typeface="微软雅黑" panose="020b0503020204020204" pitchFamily="34" charset="-122"/>
              </a:rPr>
              <a:t>      据说：第一个圣诞节是在公元138年，由罗马主教圣克里门倡议举行。而教会史载第一个圣诞节则在公元336年。由于圣经未明记耶稣生于何时，故各地圣诞节日期各异。直到公元440年，才由罗马教廷定</a:t>
            </a:r>
            <a:r>
              <a:rPr lang="zh-CN" altLang="en-US" sz="1200" b="1">
                <a:solidFill>
                  <a:schemeClr val="bg1"/>
                </a:solidFill>
                <a:latin typeface="微软雅黑" panose="020b0503020204020204" pitchFamily="34" charset="-122"/>
                <a:ea typeface="微软雅黑" panose="020b0503020204020204" pitchFamily="34" charset="-122"/>
              </a:rPr>
              <a:t>12月25日</a:t>
            </a:r>
            <a:r>
              <a:rPr lang="zh-CN" altLang="en-US" sz="1200">
                <a:solidFill>
                  <a:schemeClr val="bg1"/>
                </a:solidFill>
                <a:latin typeface="微软雅黑" panose="020b0503020204020204" pitchFamily="34" charset="-122"/>
                <a:ea typeface="微软雅黑" panose="020b0503020204020204" pitchFamily="34" charset="-122"/>
              </a:rPr>
              <a:t>为圣诞节。公元1607年，世界各地教会领袖在伯利恒聚会，进一步予以确定，从此世界大多数的基督徒均以12月25日为圣诞节。十九世纪，圣诞卡的流行、圣诞老人的出现，圣诞节也开始流行起来了。  </a:t>
            </a:r>
            <a:r>
              <a:rPr lang="zh-CN" altLang="en-US" sz="1200">
                <a:solidFill>
                  <a:schemeClr val="bg1"/>
                </a:solidFill>
                <a:latin typeface="微软雅黑" panose="020b0503020204020204" pitchFamily="34" charset="-122"/>
                <a:ea typeface="微软雅黑" panose="020b0503020204020204" pitchFamily="34" charset="-122"/>
                <a:cs typeface="长城美黑体" charset="0"/>
              </a:rPr>
              <a:t>  </a:t>
            </a:r>
            <a:endParaRPr lang="zh-CN" altLang="en-US" sz="1200">
              <a:solidFill>
                <a:schemeClr val="bg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59823" y="2609850"/>
            <a:ext cx="2590515" cy="2609850"/>
          </a:xfrm>
          <a:prstGeom prst="rect">
            <a:avLst/>
          </a:prstGeom>
        </p:spPr>
      </p:pic>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nodeType="afterGroup">
                            <p:stCondLst>
                              <p:cond delay="1000"/>
                            </p:stCondLst>
                            <p:childTnLst>
                              <p:par>
                                <p:cTn id="13" presetID="22" presetClass="entr" presetSubtype="4"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C82529"/>
        </a:solidFill>
        <a:effectLst/>
      </p:bgPr>
    </p:bg>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rcRect b="76867"/>
          <a:stretch>
            <a:fillRect/>
          </a:stretch>
        </p:blipFill>
        <p:spPr>
          <a:xfrm>
            <a:off x="-102549" y="0"/>
            <a:ext cx="9144000" cy="989385"/>
          </a:xfrm>
          <a:prstGeom prst="rect">
            <a:avLst/>
          </a:prstGeom>
        </p:spPr>
      </p:pic>
      <p:sp>
        <p:nvSpPr>
          <p:cNvPr id="3" name="文本框 2"/>
          <p:cNvSpPr txBox="1"/>
          <p:nvPr/>
        </p:nvSpPr>
        <p:spPr>
          <a:xfrm>
            <a:off x="2801971" y="1716797"/>
            <a:ext cx="1376922" cy="338554"/>
          </a:xfrm>
          <a:prstGeom prst="rect">
            <a:avLst/>
          </a:prstGeom>
          <a:noFill/>
        </p:spPr>
        <p:txBody>
          <a:bodyPr wrap="square" rtlCol="0">
            <a:spAutoFit/>
          </a:bodyPr>
          <a:lstStyle/>
          <a:p>
            <a:r>
              <a:rPr lang="zh-CN" altLang="en-US" sz="1600" b="1" spc="600">
                <a:solidFill>
                  <a:schemeClr val="bg1"/>
                </a:solidFill>
                <a:latin typeface="微软雅黑" panose="020b0503020204020204" pitchFamily="34" charset="-122"/>
                <a:ea typeface="微软雅黑" panose="020b0503020204020204" pitchFamily="34" charset="-122"/>
              </a:rPr>
              <a:t>圣诞老人</a:t>
            </a:r>
            <a:endParaRPr lang="zh-CN" altLang="en-US" sz="1600" b="1" spc="60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524887" y="2140809"/>
            <a:ext cx="3916070" cy="1938992"/>
          </a:xfrm>
          <a:prstGeom prst="rect">
            <a:avLst/>
          </a:prstGeom>
          <a:noFill/>
        </p:spPr>
        <p:txBody>
          <a:bodyPr wrap="square" rtlCol="0">
            <a:spAutoFit/>
          </a:bodyPr>
          <a:lstStyle/>
          <a:p>
            <a:pPr>
              <a:lnSpc>
                <a:spcPct val="150000"/>
              </a:lnSpc>
            </a:pPr>
            <a:r>
              <a:rPr lang="zh-CN" altLang="en-US" sz="1200">
                <a:solidFill>
                  <a:schemeClr val="bg1"/>
                </a:solidFill>
                <a:latin typeface="微软雅黑" panose="020b0503020204020204" pitchFamily="34" charset="-122"/>
                <a:ea typeface="微软雅黑" panose="020b0503020204020204" pitchFamily="34" charset="-122"/>
              </a:rPr>
              <a:t>圣诞老人的传说在数千年前的 </a:t>
            </a:r>
            <a:r>
              <a:rPr lang="zh-CN" altLang="en-US" sz="1600" b="1" spc="600">
                <a:solidFill>
                  <a:schemeClr val="bg1"/>
                </a:solidFill>
                <a:latin typeface="微软雅黑" panose="020b0503020204020204" pitchFamily="34" charset="-122"/>
                <a:ea typeface="微软雅黑" panose="020b0503020204020204" pitchFamily="34" charset="-122"/>
              </a:rPr>
              <a:t>斯堪的纳维亚半岛</a:t>
            </a:r>
            <a:r>
              <a:rPr lang="zh-CN" altLang="en-US" sz="1200">
                <a:solidFill>
                  <a:schemeClr val="bg1"/>
                </a:solidFill>
                <a:latin typeface="微软雅黑" panose="020b0503020204020204" pitchFamily="34" charset="-122"/>
                <a:ea typeface="微软雅黑" panose="020b0503020204020204" pitchFamily="34" charset="-122"/>
              </a:rPr>
              <a:t>即出现。北欧神话中司智慧，艺术，诗词，战争的</a:t>
            </a:r>
            <a:r>
              <a:rPr lang="zh-CN" altLang="en-US" sz="1200" b="1">
                <a:solidFill>
                  <a:schemeClr val="bg1"/>
                </a:solidFill>
                <a:latin typeface="微软雅黑" panose="020b0503020204020204" pitchFamily="34" charset="-122"/>
                <a:ea typeface="微软雅黑" panose="020b0503020204020204" pitchFamily="34" charset="-122"/>
              </a:rPr>
              <a:t>奥丁神</a:t>
            </a:r>
            <a:r>
              <a:rPr lang="zh-CN" altLang="en-US" sz="1200">
                <a:solidFill>
                  <a:schemeClr val="bg1"/>
                </a:solidFill>
                <a:latin typeface="微软雅黑" panose="020b0503020204020204" pitchFamily="34" charset="-122"/>
                <a:ea typeface="微软雅黑" panose="020b0503020204020204" pitchFamily="34" charset="-122"/>
              </a:rPr>
              <a:t>，寒冬时节，骑上他那八脚马坐骑驰骋于天涯海角，惩恶扬善，分发礼物。与此同时，其子雷神着红衣以闪电为武器与冰雪诸神昏天黑地恶战一场，最终战胜寒冷。</a:t>
            </a:r>
            <a:endParaRPr lang="zh-CN" altLang="en-US" sz="1200">
              <a:solidFill>
                <a:schemeClr val="bg1"/>
              </a:solidFill>
              <a:latin typeface="微软雅黑" panose="020b0503020204020204" pitchFamily="34" charset="-122"/>
              <a:ea typeface="微软雅黑" panose="020b0503020204020204" pitchFamily="34" charset="-122"/>
            </a:endParaRPr>
          </a:p>
        </p:txBody>
      </p:sp>
      <p:pic>
        <p:nvPicPr>
          <p:cNvPr id="5" name="图片 4" descr="ba289eb71af2ec65412ff113f10bbabe"/>
          <p:cNvPicPr>
            <a:picLocks noChangeAspect="1"/>
          </p:cNvPicPr>
          <p:nvPr/>
        </p:nvPicPr>
        <p:blipFill>
          <a:blip r:embed="rId3"/>
          <a:stretch>
            <a:fillRect/>
          </a:stretch>
        </p:blipFill>
        <p:spPr>
          <a:xfrm>
            <a:off x="6498510" y="1458282"/>
            <a:ext cx="2241206" cy="3761418"/>
          </a:xfrm>
          <a:prstGeom prst="rect">
            <a:avLst/>
          </a:prstGeom>
        </p:spPr>
      </p:pic>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nodeType="afterGroup">
                            <p:stCondLst>
                              <p:cond delay="1000"/>
                            </p:stCondLst>
                            <p:childTnLst>
                              <p:par>
                                <p:cTn id="13" presetID="22" presetClass="entr" presetSubtype="4"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C82529"/>
        </a:solidFill>
        <a:effectLst/>
      </p:bgPr>
    </p:bg>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rcRect b="76867"/>
          <a:stretch>
            <a:fillRect/>
          </a:stretch>
        </p:blipFill>
        <p:spPr>
          <a:xfrm>
            <a:off x="-102549" y="0"/>
            <a:ext cx="9144000" cy="989385"/>
          </a:xfrm>
          <a:prstGeom prst="rect">
            <a:avLst/>
          </a:prstGeom>
        </p:spPr>
      </p:pic>
      <p:sp>
        <p:nvSpPr>
          <p:cNvPr id="3" name="文本框 2"/>
          <p:cNvSpPr txBox="1"/>
          <p:nvPr/>
        </p:nvSpPr>
        <p:spPr>
          <a:xfrm>
            <a:off x="3762063" y="2131839"/>
            <a:ext cx="3902617" cy="2215991"/>
          </a:xfrm>
          <a:prstGeom prst="rect">
            <a:avLst/>
          </a:prstGeom>
          <a:noFill/>
        </p:spPr>
        <p:txBody>
          <a:bodyPr wrap="square" rtlCol="0">
            <a:spAutoFit/>
          </a:bodyPr>
          <a:lstStyle/>
          <a:p>
            <a:pPr>
              <a:lnSpc>
                <a:spcPct val="150000"/>
              </a:lnSpc>
            </a:pPr>
            <a:r>
              <a:rPr lang="zh-CN" altLang="en-US" sz="2000" b="1" spc="300">
                <a:solidFill>
                  <a:schemeClr val="bg1"/>
                </a:solidFill>
                <a:latin typeface="微软雅黑" panose="020b0503020204020204" pitchFamily="34" charset="-122"/>
                <a:ea typeface="微软雅黑" panose="020b0503020204020204" pitchFamily="34" charset="-122"/>
              </a:rPr>
              <a:t>圣诞树</a:t>
            </a:r>
            <a:r>
              <a:rPr lang="zh-CN" altLang="en-US" sz="1200">
                <a:solidFill>
                  <a:schemeClr val="bg1"/>
                </a:solidFill>
                <a:latin typeface="微软雅黑" panose="020b0503020204020204" pitchFamily="34" charset="-122"/>
                <a:ea typeface="微软雅黑" panose="020b0503020204020204" pitchFamily="34" charset="-122"/>
              </a:rPr>
              <a:t>（Christmas tree）是用灯烛和装饰品把枞树或洋松装点起来的常青树，作为圣诞节庆祝活动的一部分。近代圣诞树起源于德国。德国人于每年12月24日，即亚当和夏娃节，在家里布置一株枞树(伊甸园之树)，将薄饼干挂在上面，象征圣饼(基督徒赎罪的标记)。近代改用各式小甜饼代替圣饼，还常加上象征基督的蜡烛。</a:t>
            </a:r>
            <a:endParaRPr lang="zh-CN" altLang="en-US" sz="120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5109680" y="1645201"/>
            <a:ext cx="1207382" cy="369332"/>
          </a:xfrm>
          <a:prstGeom prst="rect">
            <a:avLst/>
          </a:prstGeom>
        </p:spPr>
        <p:txBody>
          <a:bodyPr wrap="none">
            <a:spAutoFit/>
          </a:bodyPr>
          <a:lstStyle/>
          <a:p>
            <a:r>
              <a:rPr lang="zh-CN" altLang="en-US" b="1" spc="300">
                <a:solidFill>
                  <a:schemeClr val="bg1"/>
                </a:solidFill>
                <a:latin typeface="微软雅黑" panose="020b0503020204020204" pitchFamily="34" charset="-122"/>
                <a:ea typeface="微软雅黑" panose="020b0503020204020204" pitchFamily="34" charset="-122"/>
              </a:rPr>
              <a:t>圣 诞 树</a:t>
            </a:r>
            <a:endParaRPr lang="zh-CN" altLang="en-US">
              <a:solidFill>
                <a:schemeClr val="bg1"/>
              </a:solidFill>
            </a:endParaRPr>
          </a:p>
        </p:txBody>
      </p:sp>
      <p:pic>
        <p:nvPicPr>
          <p:cNvPr id="5" name="图片 4" descr="71f7d1b8f95247e5381e137b9a5e51bb"/>
          <p:cNvPicPr>
            <a:picLocks noChangeAspect="1"/>
          </p:cNvPicPr>
          <p:nvPr/>
        </p:nvPicPr>
        <p:blipFill>
          <a:blip r:embed="rId3"/>
          <a:stretch>
            <a:fillRect/>
          </a:stretch>
        </p:blipFill>
        <p:spPr>
          <a:xfrm>
            <a:off x="692171" y="1111167"/>
            <a:ext cx="2217828" cy="4108533"/>
          </a:xfrm>
          <a:prstGeom prst="rect">
            <a:avLst/>
          </a:prstGeom>
        </p:spPr>
      </p:pic>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22" presetClass="entr" presetSubtype="4"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C82529"/>
        </a:solidFill>
        <a:effectLst/>
      </p:bgPr>
    </p:bg>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rcRect b="76867"/>
          <a:stretch>
            <a:fillRect/>
          </a:stretch>
        </p:blipFill>
        <p:spPr>
          <a:xfrm>
            <a:off x="-102549" y="0"/>
            <a:ext cx="9144000" cy="989385"/>
          </a:xfrm>
          <a:prstGeom prst="rect">
            <a:avLst/>
          </a:prstGeom>
        </p:spPr>
      </p:pic>
      <p:pic>
        <p:nvPicPr>
          <p:cNvPr id="3" name="图片 2" descr="4"/>
          <p:cNvPicPr>
            <a:picLocks noChangeAspect="1"/>
          </p:cNvPicPr>
          <p:nvPr/>
        </p:nvPicPr>
        <p:blipFill>
          <a:blip r:embed="rId3"/>
          <a:stretch>
            <a:fillRect/>
          </a:stretch>
        </p:blipFill>
        <p:spPr>
          <a:xfrm>
            <a:off x="0" y="3298677"/>
            <a:ext cx="9143732" cy="1921023"/>
          </a:xfrm>
          <a:prstGeom prst="rect">
            <a:avLst/>
          </a:prstGeom>
        </p:spPr>
      </p:pic>
      <p:sp>
        <p:nvSpPr>
          <p:cNvPr id="4" name="文本框 3"/>
          <p:cNvSpPr txBox="1"/>
          <p:nvPr/>
        </p:nvSpPr>
        <p:spPr>
          <a:xfrm>
            <a:off x="2919854" y="1443048"/>
            <a:ext cx="2914883" cy="461665"/>
          </a:xfrm>
          <a:prstGeom prst="rect">
            <a:avLst/>
          </a:prstGeom>
          <a:noFill/>
        </p:spPr>
        <p:txBody>
          <a:bodyPr wrap="square" rtlCol="0">
            <a:spAutoFit/>
          </a:bodyPr>
          <a:lstStyle/>
          <a:p>
            <a:r>
              <a:rPr lang="zh-CN" altLang="en-US" sz="2400" b="1" spc="600">
                <a:solidFill>
                  <a:schemeClr val="bg1"/>
                </a:solidFill>
                <a:latin typeface="微软雅黑" panose="020b0503020204020204" pitchFamily="34" charset="-122"/>
                <a:ea typeface="微软雅黑" panose="020b0503020204020204" pitchFamily="34" charset="-122"/>
              </a:rPr>
              <a:t>圣诞节的习俗</a:t>
            </a:r>
            <a:endParaRPr lang="zh-CN" altLang="en-US" sz="2400" b="1" spc="600">
              <a:solidFill>
                <a:schemeClr val="bg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2919854" y="1988423"/>
            <a:ext cx="241458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624244" y="2215479"/>
            <a:ext cx="5690414" cy="1292662"/>
          </a:xfrm>
          <a:prstGeom prst="rect">
            <a:avLst/>
          </a:prstGeom>
          <a:noFill/>
        </p:spPr>
        <p:txBody>
          <a:bodyPr wrap="square" rtlCol="0">
            <a:spAutoFit/>
          </a:bodyPr>
          <a:lstStyle/>
          <a:p>
            <a:pPr>
              <a:lnSpc>
                <a:spcPct val="150000"/>
              </a:lnSpc>
            </a:pPr>
            <a:r>
              <a:rPr lang="zh-CN" altLang="en-US" sz="1200">
                <a:solidFill>
                  <a:schemeClr val="bg1"/>
                </a:solidFill>
                <a:latin typeface="微软雅黑" panose="020b0503020204020204" pitchFamily="34" charset="-122"/>
                <a:ea typeface="微软雅黑" panose="020b0503020204020204" pitchFamily="34" charset="-122"/>
              </a:rPr>
              <a:t>西方人以</a:t>
            </a:r>
            <a:r>
              <a:rPr lang="zh-CN" altLang="en-US" sz="1200" b="1">
                <a:solidFill>
                  <a:schemeClr val="bg1"/>
                </a:solidFill>
                <a:latin typeface="微软雅黑" panose="020b0503020204020204" pitchFamily="34" charset="-122"/>
                <a:ea typeface="微软雅黑" panose="020b0503020204020204" pitchFamily="34" charset="-122"/>
              </a:rPr>
              <a:t>红、绿、白</a:t>
            </a:r>
            <a:r>
              <a:rPr lang="zh-CN" altLang="en-US" sz="1200">
                <a:solidFill>
                  <a:schemeClr val="bg1"/>
                </a:solidFill>
                <a:latin typeface="微软雅黑" panose="020b0503020204020204" pitchFamily="34" charset="-122"/>
                <a:ea typeface="微软雅黑" panose="020b0503020204020204" pitchFamily="34" charset="-122"/>
              </a:rPr>
              <a:t>三色为</a:t>
            </a:r>
            <a:r>
              <a:rPr lang="zh-CN" altLang="en-US" sz="1600" b="1">
                <a:solidFill>
                  <a:schemeClr val="bg1"/>
                </a:solidFill>
                <a:latin typeface="微软雅黑" panose="020b0503020204020204" pitchFamily="34" charset="-122"/>
                <a:ea typeface="微软雅黑" panose="020b0503020204020204" pitchFamily="34" charset="-122"/>
              </a:rPr>
              <a:t>圣 诞 色</a:t>
            </a:r>
            <a:r>
              <a:rPr lang="zh-CN" altLang="en-US" sz="1200">
                <a:solidFill>
                  <a:schemeClr val="bg1"/>
                </a:solidFill>
                <a:latin typeface="微软雅黑" panose="020b0503020204020204" pitchFamily="34" charset="-122"/>
                <a:ea typeface="微软雅黑" panose="020b0503020204020204" pitchFamily="34" charset="-122"/>
              </a:rPr>
              <a:t>，圣诞节来临时家家户户都要用圣诞色来装饰。红色的有圣诞花和圣诞蜡烛。绿色的是圣诞树。它是圣诞节的主要装饰品，用砍伐来的杉、柏一类呈塔形的常青树装饰而成。上面悬挂着五颜六色的彩灯、礼物和纸花，还点燃着圣诞蜡烛。</a:t>
            </a:r>
            <a:endParaRPr lang="zh-CN" altLang="en-US" sz="12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1"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par>
                          <p:cTn id="8" fill="hold" nodeType="afterGroup">
                            <p:stCondLst>
                              <p:cond delay="20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nodeType="afterGroup">
                            <p:stCondLst>
                              <p:cond delay="2500"/>
                            </p:stCondLst>
                            <p:childTnLst>
                              <p:par>
                                <p:cTn id="13" presetID="22" presetClass="entr" presetSubtype="4"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nodeType="afterGroup">
                            <p:stCondLst>
                              <p:cond delay="3000"/>
                            </p:stCondLst>
                            <p:childTnLst>
                              <p:par>
                                <p:cTn id="17" presetID="22" presetClass="entr" presetSubtype="4"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p:cNvGrpSpPr/>
          <p:nvPr/>
        </p:nvGrpSpPr>
        <p:grpSpPr>
          <a:xfrm>
            <a:off x="-85460" y="-933184"/>
            <a:ext cx="9229460" cy="6288954"/>
            <a:chOff x="-76912" y="-933184"/>
            <a:chExt cx="9229460" cy="6288954"/>
          </a:xfrm>
        </p:grpSpPr>
        <p:grpSp>
          <p:nvGrpSpPr>
            <p:cNvPr id="3" name="组合 2"/>
            <p:cNvGrpSpPr/>
            <p:nvPr/>
          </p:nvGrpSpPr>
          <p:grpSpPr>
            <a:xfrm>
              <a:off x="-76912" y="-933184"/>
              <a:ext cx="9229460" cy="6288953"/>
              <a:chOff x="-85459" y="-933184"/>
              <a:chExt cx="9229460" cy="6288953"/>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rcRect r="12804"/>
              <a:stretch>
                <a:fillRect/>
              </a:stretch>
            </p:blipFill>
            <p:spPr>
              <a:xfrm>
                <a:off x="999859" y="0"/>
                <a:ext cx="8144142" cy="521970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5693" y="-933184"/>
                <a:ext cx="5732200" cy="6288953"/>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rcRect r="87623"/>
              <a:stretch>
                <a:fillRect/>
              </a:stretch>
            </p:blipFill>
            <p:spPr>
              <a:xfrm flipH="1">
                <a:off x="-8547" y="-5164"/>
                <a:ext cx="1145137" cy="5219700"/>
              </a:xfrm>
              <a:prstGeom prst="rect">
                <a:avLst/>
              </a:prstGeom>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459" y="-10328"/>
                <a:ext cx="9220912" cy="4127619"/>
              </a:xfrm>
              <a:prstGeom prst="rect">
                <a:avLst/>
              </a:prstGeom>
            </p:spPr>
          </p:pic>
        </p:grpSp>
        <p:pic>
          <p:nvPicPr>
            <p:cNvPr id="4" name="图片 3"/>
            <p:cNvPicPr>
              <a:picLocks noChangeAspect="1"/>
            </p:cNvPicPr>
            <p:nvPr/>
          </p:nvPicPr>
          <p:blipFill>
            <a:blip r:embed="rId6">
              <a:extLst>
                <a:ext uri="{28A0092B-C50C-407E-A947-70E740481C1C}">
                  <a14:useLocalDpi xmlns:a14="http://schemas.microsoft.com/office/drawing/2010/main" val="0"/>
                </a:ext>
              </a:extLst>
            </a:blip>
            <a:srcRect l="78750" t="44041" b="25343"/>
            <a:stretch>
              <a:fillRect/>
            </a:stretch>
          </p:blipFill>
          <p:spPr>
            <a:xfrm>
              <a:off x="268749" y="2609850"/>
              <a:ext cx="1967667" cy="2745920"/>
            </a:xfrm>
            <a:prstGeom prst="rect">
              <a:avLst/>
            </a:prstGeom>
          </p:spPr>
        </p:pic>
      </p:grpSp>
      <p:sp>
        <p:nvSpPr>
          <p:cNvPr id="9" name="文本框 8"/>
          <p:cNvSpPr txBox="1"/>
          <p:nvPr/>
        </p:nvSpPr>
        <p:spPr>
          <a:xfrm>
            <a:off x="2967525" y="1715764"/>
            <a:ext cx="2627066" cy="1015663"/>
          </a:xfrm>
          <a:prstGeom prst="rect">
            <a:avLst/>
          </a:prstGeom>
          <a:noFill/>
        </p:spPr>
        <p:txBody>
          <a:bodyPr wrap="none" rtlCol="0">
            <a:spAutoFit/>
          </a:bodyPr>
          <a:lstStyle/>
          <a:p>
            <a:r>
              <a:rPr lang="en-US" altLang="zh-CN" sz="6000" b="1">
                <a:solidFill>
                  <a:schemeClr val="bg1"/>
                </a:solidFill>
              </a:rPr>
              <a:t>Part  02</a:t>
            </a:r>
            <a:endParaRPr lang="zh-CN" altLang="en-US" sz="6000" b="1">
              <a:solidFill>
                <a:schemeClr val="bg1"/>
              </a:solidFill>
            </a:endParaRPr>
          </a:p>
        </p:txBody>
      </p:sp>
      <p:sp>
        <p:nvSpPr>
          <p:cNvPr id="10" name="矩形 9"/>
          <p:cNvSpPr/>
          <p:nvPr/>
        </p:nvSpPr>
        <p:spPr>
          <a:xfrm>
            <a:off x="3482643" y="2763380"/>
            <a:ext cx="2108269" cy="498598"/>
          </a:xfrm>
          <a:prstGeom prst="rect">
            <a:avLst/>
          </a:prstGeom>
          <a:effectLst/>
        </p:spPr>
        <p:txBody>
          <a:bodyPr wrap="none">
            <a:spAutoFit/>
          </a:bodyPr>
          <a:lstStyle/>
          <a:p>
            <a:pPr>
              <a:lnSpc>
                <a:spcPct val="120000"/>
              </a:lnSpc>
            </a:pPr>
            <a:r>
              <a:rPr lang="zh-CN" altLang="en-US" sz="2200" spc="3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活动方向定位</a:t>
            </a:r>
            <a:endParaRPr lang="zh-CN" altLang="en-US" sz="2200" spc="3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1" name="矩形 10"/>
          <p:cNvSpPr/>
          <p:nvPr/>
        </p:nvSpPr>
        <p:spPr>
          <a:xfrm>
            <a:off x="3674394" y="3285461"/>
            <a:ext cx="1632435" cy="276999"/>
          </a:xfrm>
          <a:prstGeom prst="rect">
            <a:avLst/>
          </a:prstGeom>
        </p:spPr>
        <p:txBody>
          <a:bodyPr wrap="none">
            <a:spAutoFit/>
          </a:bodyPr>
          <a:lstStyle/>
          <a:p>
            <a:r>
              <a:rPr lang="zh-CN" altLang="en-US" sz="1200">
                <a:solidFill>
                  <a:schemeClr val="bg1"/>
                </a:solidFill>
              </a:rPr>
              <a:t>Orientation orientation</a:t>
            </a:r>
            <a:endParaRPr lang="zh-CN" altLang="en-US" sz="1200">
              <a:solidFill>
                <a:schemeClr val="bg1"/>
              </a:solidFill>
            </a:endParaRPr>
          </a:p>
        </p:txBody>
      </p:sp>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tags/tag1.xml><?xml version="1.0" encoding="utf-8"?>
<p:tagLst xmlns:p="http://schemas.openxmlformats.org/presentationml/2006/main">
  <p:tag name="ISLIDE.DIAGRAM" val="8d744bb5-d440-41bf-83ab-28e90db7e328"/>
</p:tagLst>
</file>

<file path=ppt/tags/tag2.xml><?xml version="1.0" encoding="utf-8"?>
<p:tagLst xmlns:p="http://schemas.openxmlformats.org/presentationml/2006/main">
  <p:tag name="AS_NET" val="4.0.30319.42000"/>
  <p:tag name="AS_OS" val="Microsoft Windows NT 6.2.9200.0"/>
  <p:tag name="AS_RELEASE_DATE" val="2023.09.14"/>
  <p:tag name="AS_TITLE" val="Aspose.Slides for .NET 4.0 Client Profile"/>
  <p:tag name="AS_VERSION" val="23.9"/>
</p:tagLst>
</file>

<file path=ppt/theme/theme1.xml><?xml version="1.0" encoding="utf-8"?>
<a:theme xmlns:r="http://schemas.openxmlformats.org/officeDocument/2006/relationships"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Calibri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Template>Office Theme</Template>
  <Company/>
  <PresentationFormat>自定义</PresentationFormat>
  <Paragraphs>129</Paragraphs>
  <Slides>24</Slides>
  <Notes>0</Notes>
  <TotalTime>0</TotalTime>
  <HiddenSlides>0</HiddenSlides>
  <MMClips>1</MMClips>
  <ScaleCrop>0</ScaleCrop>
  <HeadingPairs>
    <vt:vector baseType="variant" size="6">
      <vt:variant>
        <vt:lpstr>Fonts used</vt:lpstr>
      </vt:variant>
      <vt:variant>
        <vt:i4>11</vt:i4>
      </vt:variant>
      <vt:variant>
        <vt:lpstr>Theme</vt:lpstr>
      </vt:variant>
      <vt:variant>
        <vt:i4>1</vt:i4>
      </vt:variant>
      <vt:variant>
        <vt:lpstr>Slide Titles</vt:lpstr>
      </vt:variant>
      <vt:variant>
        <vt:i4>24</vt:i4>
      </vt:variant>
    </vt:vector>
  </HeadingPairs>
  <TitlesOfParts>
    <vt:vector baseType="lpstr" size="36">
      <vt:lpstr>Arial</vt:lpstr>
      <vt:lpstr>Calibri Light</vt:lpstr>
      <vt:lpstr>Calibri</vt:lpstr>
      <vt:lpstr>等线 Light</vt:lpstr>
      <vt:lpstr>等线</vt:lpstr>
      <vt:lpstr>微软雅黑</vt:lpstr>
      <vt:lpstr>Adobe Caslon Pro Bold</vt:lpstr>
      <vt:lpstr>长城美黑体</vt:lpstr>
      <vt:lpstr>Hiragino Sans GB W3</vt:lpstr>
      <vt:lpstr>宋体</vt:lpstr>
      <vt:lpstr>Showcard Gothic</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cp:lastModifiedBy>Administrator</cp:lastModifiedBy>
  <cp:revision>3</cp:revision>
  <dcterms:created xsi:type="dcterms:W3CDTF">2018-10-07T09:54:00Z</dcterms:created>
  <dcterms:modified xsi:type="dcterms:W3CDTF">2023-10-15T16:56:04Z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2052-10.1.0.7566</vt:lpwstr>
  </property>
</Properties>
</file>