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D7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58" y="2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72375087290003E-2"/>
          <c:y val="0.17316116752022603"/>
          <c:w val="0.95409979993046712"/>
          <c:h val="0.596583477242705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FA185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ED-4412-8A0D-C7D3951153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423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ED-4412-8A0D-C7D3951153C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1FA185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40</c:v>
                </c:pt>
                <c:pt idx="1">
                  <c:v>50</c:v>
                </c:pt>
                <c:pt idx="2">
                  <c:v>50</c:v>
                </c:pt>
                <c:pt idx="3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2ED-4412-8A0D-C7D3951153C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5EB08F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40</c:v>
                </c:pt>
                <c:pt idx="1">
                  <c:v>50</c:v>
                </c:pt>
                <c:pt idx="2">
                  <c:v>90</c:v>
                </c:pt>
                <c:pt idx="3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2ED-4412-8A0D-C7D3951153C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solidFill>
              <a:srgbClr val="373735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Sheet1!$F$2:$F$5</c:f>
              <c:numCache>
                <c:formatCode>General</c:formatCode>
                <c:ptCount val="4"/>
                <c:pt idx="0">
                  <c:v>70</c:v>
                </c:pt>
                <c:pt idx="1">
                  <c:v>75</c:v>
                </c:pt>
                <c:pt idx="2">
                  <c:v>60</c:v>
                </c:pt>
                <c:pt idx="3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2ED-4412-8A0D-C7D3951153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60061968"/>
        <c:axId val="-60061424"/>
      </c:barChart>
      <c:catAx>
        <c:axId val="-60061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0061424"/>
        <c:crosses val="autoZero"/>
        <c:auto val="1"/>
        <c:lblAlgn val="ctr"/>
        <c:lblOffset val="100"/>
        <c:noMultiLvlLbl val="0"/>
      </c:catAx>
      <c:valAx>
        <c:axId val="-6006142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0061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355717382283649"/>
          <c:y val="0.90242809614783537"/>
          <c:w val="0.4904759578739491"/>
          <c:h val="7.01485986853008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8B80-B271-4FB0-94CE-E6884E4AB3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2020-04-28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52555-AED7-4D2F-9090-2F5231BF8D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399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8B80-B271-4FB0-94CE-E6884E4AB3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2020-04-28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52555-AED7-4D2F-9090-2F5231BF8D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937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8B80-B271-4FB0-94CE-E6884E4AB3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2020-04-28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52555-AED7-4D2F-9090-2F5231BF8D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17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8B80-B271-4FB0-94CE-E6884E4AB3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2020-04-28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52555-AED7-4D2F-9090-2F5231BF8D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868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8B80-B271-4FB0-94CE-E6884E4AB3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2020-04-28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52555-AED7-4D2F-9090-2F5231BF8D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560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8B80-B271-4FB0-94CE-E6884E4AB3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2020-04-28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52555-AED7-4D2F-9090-2F5231BF8D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687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8B80-B271-4FB0-94CE-E6884E4AB3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2020-04-28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52555-AED7-4D2F-9090-2F5231BF8D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451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8B80-B271-4FB0-94CE-E6884E4AB3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2020-04-28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52555-AED7-4D2F-9090-2F5231BF8D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952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8B80-B271-4FB0-94CE-E6884E4AB3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2020-04-28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52555-AED7-4D2F-9090-2F5231BF8D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481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8B80-B271-4FB0-94CE-E6884E4AB3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2020-04-28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52555-AED7-4D2F-9090-2F5231BF8D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353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8B80-B271-4FB0-94CE-E6884E4AB3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2020-04-28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52555-AED7-4D2F-9090-2F5231BF8D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281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F8B80-B271-4FB0-94CE-E6884E4AB34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2020-04-28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52555-AED7-4D2F-9090-2F5231BF8D5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080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38.pn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0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jp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jpg"/><Relationship Id="rId7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9.jpg"/><Relationship Id="rId10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microsoft.com/office/2007/relationships/hdphoto" Target="../media/hdphoto1.wdp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52" t="-309" r="27600"/>
          <a:stretch/>
        </p:blipFill>
        <p:spPr>
          <a:xfrm>
            <a:off x="9125491" y="-21264"/>
            <a:ext cx="3083442" cy="687926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93" t="-155" r="8403"/>
          <a:stretch/>
        </p:blipFill>
        <p:spPr>
          <a:xfrm>
            <a:off x="6071190" y="-10633"/>
            <a:ext cx="3072809" cy="686863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8" t="-155" r="41497" b="1"/>
          <a:stretch/>
        </p:blipFill>
        <p:spPr>
          <a:xfrm>
            <a:off x="3030278" y="-10633"/>
            <a:ext cx="3062177" cy="686863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50" t="-155" r="23579"/>
          <a:stretch/>
        </p:blipFill>
        <p:spPr>
          <a:xfrm>
            <a:off x="-21265" y="-10633"/>
            <a:ext cx="3072809" cy="68686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7600" y="1122363"/>
            <a:ext cx="9973733" cy="506677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5409" y="4164731"/>
            <a:ext cx="9121182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50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“Creative presentation template for all business category. Sed tempus </a:t>
            </a:r>
            <a:r>
              <a:rPr lang="en-US" altLang="zh-CN" sz="1250" dirty="0" err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altLang="zh-CN" sz="1250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50" dirty="0" err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en-US" altLang="zh-CN" sz="1250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 maximus mi </a:t>
            </a:r>
            <a:r>
              <a:rPr lang="en-US" altLang="zh-CN" sz="1250" dirty="0" err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en-US" altLang="zh-CN" sz="1250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ac.</a:t>
            </a:r>
          </a:p>
          <a:p>
            <a:pPr algn="ctr">
              <a:lnSpc>
                <a:spcPct val="130000"/>
              </a:lnSpc>
            </a:pPr>
            <a:r>
              <a:rPr lang="en-US" altLang="zh-CN" sz="1250" dirty="0" err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en-US" altLang="zh-CN" sz="1250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50" dirty="0" err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en-US" altLang="zh-CN" sz="1250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50" dirty="0" err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en-US" altLang="zh-CN" sz="1250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250" dirty="0" err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en-US" altLang="zh-CN" sz="1250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50" dirty="0" err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ligulla</a:t>
            </a:r>
            <a:r>
              <a:rPr lang="en-US" altLang="zh-CN" sz="1250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50" dirty="0" err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atristi</a:t>
            </a:r>
            <a:r>
              <a:rPr lang="en-US" altLang="zh-CN" sz="1250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tour and que </a:t>
            </a:r>
            <a:r>
              <a:rPr lang="en-US" altLang="zh-CN" sz="1250" dirty="0" err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en-US" altLang="zh-CN" sz="1250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50" dirty="0" err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risus</a:t>
            </a:r>
            <a:r>
              <a:rPr lang="en-US" altLang="zh-CN" sz="1250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.”</a:t>
            </a:r>
            <a:endParaRPr lang="zh-CN" altLang="en-US" sz="1250" dirty="0">
              <a:solidFill>
                <a:prstClr val="white">
                  <a:lumMod val="8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9493" y="3467478"/>
            <a:ext cx="1324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</a:t>
            </a:r>
            <a:endParaRPr lang="zh-CN" altLang="en-US" sz="4000" dirty="0">
              <a:solidFill>
                <a:prstClr val="white">
                  <a:lumMod val="8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1471" y="3467478"/>
            <a:ext cx="37449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CE28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INFOGRAPHIC</a:t>
            </a:r>
            <a:endParaRPr lang="zh-CN" altLang="en-US" sz="4000" dirty="0">
              <a:solidFill>
                <a:srgbClr val="CE28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1131683" cy="1158844"/>
          </a:xfrm>
          <a:prstGeom prst="rect">
            <a:avLst/>
          </a:prstGeom>
          <a:solidFill>
            <a:srgbClr val="CE2821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804" y="2468310"/>
            <a:ext cx="900393" cy="900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15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" r="27240"/>
          <a:stretch/>
        </p:blipFill>
        <p:spPr>
          <a:xfrm>
            <a:off x="9727471" y="0"/>
            <a:ext cx="2464529" cy="227647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2" t="-544" r="20286" b="-1"/>
          <a:stretch/>
        </p:blipFill>
        <p:spPr>
          <a:xfrm>
            <a:off x="7115453" y="2260600"/>
            <a:ext cx="2743200" cy="227656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28" t="22"/>
          <a:stretch/>
        </p:blipFill>
        <p:spPr>
          <a:xfrm>
            <a:off x="4844835" y="0"/>
            <a:ext cx="2495403" cy="227590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13" r="29109" b="-1"/>
          <a:stretch/>
        </p:blipFill>
        <p:spPr>
          <a:xfrm>
            <a:off x="2453455" y="2240417"/>
            <a:ext cx="2420945" cy="229674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849" y="4860837"/>
            <a:ext cx="29803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150" dirty="0">
                <a:solidFill>
                  <a:prstClr val="black">
                    <a:lumMod val="75000"/>
                    <a:lumOff val="25000"/>
                  </a:prstClr>
                </a:solidFill>
                <a:latin typeface="Dotum" panose="020B0600000101010101" pitchFamily="34" charset="-127"/>
                <a:ea typeface="Dotum" panose="020B0600000101010101" pitchFamily="34" charset="-127"/>
                <a:cs typeface="Arial Unicode MS" panose="020B0604020202020204" pitchFamily="34" charset="-122"/>
              </a:rPr>
              <a:t>Our Portfolio</a:t>
            </a:r>
            <a:endParaRPr lang="zh-CN" altLang="en-US" sz="4000" spc="-150" dirty="0">
              <a:solidFill>
                <a:prstClr val="black">
                  <a:lumMod val="75000"/>
                  <a:lumOff val="25000"/>
                </a:prstClr>
              </a:solidFill>
              <a:latin typeface="Dotum" panose="020B0600000101010101" pitchFamily="34" charset="-127"/>
              <a:ea typeface="Dotum" panose="020B0600000101010101" pitchFamily="34" charset="-127"/>
              <a:cs typeface="Arial Unicode MS" panose="020B0604020202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9285" y="5637066"/>
            <a:ext cx="1143343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consequuntur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eos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qui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ratione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nesciunt.Neque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porro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quisquam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set.qui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ipsum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dolor sit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>
              <a:lnSpc>
                <a:spcPct val="12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numquam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incidurt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quaerat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timgsa.baidu.com/timg?image&amp;quality=80&amp;size=b9999_10000&amp;sec=1488627620425&amp;di=94e2cff999982141896f5efe0b3b7621&amp;imgtype=0&amp;src=http%3A%2F%2Ffile06.16sucai.com%2F2016%2F0316%2Fb0660f963b91e02bfa4da76e2ecfc9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931" y="-7593"/>
            <a:ext cx="2581271" cy="229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072" y="2264401"/>
            <a:ext cx="2438165" cy="226722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379" y="2177319"/>
            <a:ext cx="3380579" cy="23631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4400" y="2269165"/>
            <a:ext cx="2466000" cy="2268000"/>
          </a:xfrm>
          <a:prstGeom prst="rect">
            <a:avLst/>
          </a:prstGeom>
          <a:solidFill>
            <a:srgbClr val="5BB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001" y="2571004"/>
            <a:ext cx="471997" cy="471997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180525" y="3197555"/>
            <a:ext cx="1830950" cy="738664"/>
            <a:chOff x="2766073" y="948172"/>
            <a:chExt cx="1830950" cy="738664"/>
          </a:xfrm>
        </p:grpSpPr>
        <p:sp>
          <p:nvSpPr>
            <p:cNvPr id="24" name="文本框 23"/>
            <p:cNvSpPr txBox="1"/>
            <p:nvPr/>
          </p:nvSpPr>
          <p:spPr>
            <a:xfrm>
              <a:off x="2823781" y="948172"/>
              <a:ext cx="17155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 Project</a:t>
              </a:r>
              <a:endParaRPr lang="zh-CN" alt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766073" y="1225171"/>
              <a:ext cx="18309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Sed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ut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persp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klatis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unde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Omnis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iste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natus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error</a:t>
              </a:r>
              <a:endPara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" b="6031"/>
          <a:stretch/>
        </p:blipFill>
        <p:spPr>
          <a:xfrm>
            <a:off x="9371040" y="-102"/>
            <a:ext cx="3082311" cy="23511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40238" y="-3976"/>
            <a:ext cx="2409477" cy="2286715"/>
          </a:xfrm>
          <a:prstGeom prst="rect">
            <a:avLst/>
          </a:prstGeom>
          <a:solidFill>
            <a:srgbClr val="125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200" y="473011"/>
            <a:ext cx="352500" cy="3525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594975" y="948172"/>
            <a:ext cx="1830950" cy="738664"/>
            <a:chOff x="2766073" y="948172"/>
            <a:chExt cx="1830950" cy="738664"/>
          </a:xfrm>
        </p:grpSpPr>
        <p:sp>
          <p:nvSpPr>
            <p:cNvPr id="18" name="文本框 17"/>
            <p:cNvSpPr txBox="1"/>
            <p:nvPr/>
          </p:nvSpPr>
          <p:spPr>
            <a:xfrm>
              <a:off x="2823781" y="948172"/>
              <a:ext cx="17155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 Project</a:t>
              </a:r>
              <a:endParaRPr lang="zh-CN" alt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766073" y="1225171"/>
              <a:ext cx="18309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Sed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ut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persp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klatis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unde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Omnis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iste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natus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error</a:t>
              </a:r>
              <a:endPara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9749553" y="2269165"/>
            <a:ext cx="2466000" cy="2268000"/>
          </a:xfrm>
          <a:prstGeom prst="rect">
            <a:avLst/>
          </a:prstGeom>
          <a:solidFill>
            <a:srgbClr val="3737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8651" y="2705410"/>
            <a:ext cx="352500" cy="3525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0009426" y="3197555"/>
            <a:ext cx="1830950" cy="738664"/>
            <a:chOff x="2766073" y="948172"/>
            <a:chExt cx="1830950" cy="738664"/>
          </a:xfrm>
        </p:grpSpPr>
        <p:sp>
          <p:nvSpPr>
            <p:cNvPr id="27" name="文本框 26"/>
            <p:cNvSpPr txBox="1"/>
            <p:nvPr/>
          </p:nvSpPr>
          <p:spPr>
            <a:xfrm>
              <a:off x="2823781" y="948172"/>
              <a:ext cx="17155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 Project</a:t>
              </a:r>
              <a:endParaRPr lang="zh-CN" alt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766073" y="1225171"/>
              <a:ext cx="18309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Sed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ut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persp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klatis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unde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Omnis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iste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natus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error</a:t>
              </a:r>
              <a:endPara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882" t="-373" r="-1"/>
          <a:stretch/>
        </p:blipFill>
        <p:spPr>
          <a:xfrm>
            <a:off x="-69669" y="-8709"/>
            <a:ext cx="2558079" cy="234107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53617" y="-3976"/>
            <a:ext cx="2420945" cy="2268000"/>
          </a:xfrm>
          <a:prstGeom prst="rect">
            <a:avLst/>
          </a:prstGeom>
          <a:solidFill>
            <a:srgbClr val="1FA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98" y="473011"/>
            <a:ext cx="352500" cy="3525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766073" y="948172"/>
            <a:ext cx="1830950" cy="738664"/>
            <a:chOff x="2766073" y="948172"/>
            <a:chExt cx="1830950" cy="738664"/>
          </a:xfrm>
        </p:grpSpPr>
        <p:sp>
          <p:nvSpPr>
            <p:cNvPr id="15" name="文本框 14"/>
            <p:cNvSpPr txBox="1"/>
            <p:nvPr/>
          </p:nvSpPr>
          <p:spPr>
            <a:xfrm>
              <a:off x="2823781" y="948172"/>
              <a:ext cx="17155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 Project</a:t>
              </a:r>
              <a:endParaRPr lang="zh-CN" alt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766073" y="1225171"/>
              <a:ext cx="18309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Sed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ut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persp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klatis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unde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Omnis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iste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natus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error</a:t>
              </a:r>
              <a:endPara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12221" y="2269165"/>
            <a:ext cx="2466000" cy="2268000"/>
          </a:xfrm>
          <a:prstGeom prst="rect">
            <a:avLst/>
          </a:prstGeom>
          <a:solidFill>
            <a:srgbClr val="1FA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25" y="2690501"/>
            <a:ext cx="352500" cy="3525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43073" y="3197555"/>
            <a:ext cx="1830950" cy="738664"/>
            <a:chOff x="2766073" y="948172"/>
            <a:chExt cx="1830950" cy="738664"/>
          </a:xfrm>
        </p:grpSpPr>
        <p:sp>
          <p:nvSpPr>
            <p:cNvPr id="21" name="文本框 20"/>
            <p:cNvSpPr txBox="1"/>
            <p:nvPr/>
          </p:nvSpPr>
          <p:spPr>
            <a:xfrm>
              <a:off x="2823781" y="948172"/>
              <a:ext cx="17155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 Project</a:t>
              </a:r>
              <a:endParaRPr lang="zh-CN" alt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766073" y="1225171"/>
              <a:ext cx="18309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Sed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ut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persp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klatis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unde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Omnis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iste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natus</a:t>
              </a:r>
              <a:r>
                <a:rPr lang="en-US" altLang="zh-CN" sz="1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error</a:t>
              </a:r>
              <a:endPara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0883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" t="218" r="7266"/>
          <a:stretch/>
        </p:blipFill>
        <p:spPr>
          <a:xfrm>
            <a:off x="2460384" y="1541417"/>
            <a:ext cx="3936274" cy="2810912"/>
          </a:xfrm>
          <a:prstGeom prst="rect">
            <a:avLst/>
          </a:prstGeom>
        </p:spPr>
      </p:pic>
      <p:pic>
        <p:nvPicPr>
          <p:cNvPr id="6" name="图片 5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01" t="40" r="250"/>
          <a:stretch/>
        </p:blipFill>
        <p:spPr>
          <a:xfrm>
            <a:off x="6102227" y="1544329"/>
            <a:ext cx="2944481" cy="2799754"/>
          </a:xfrm>
          <a:prstGeom prst="rect">
            <a:avLst/>
          </a:prstGeom>
        </p:spPr>
      </p:pic>
      <p:pic>
        <p:nvPicPr>
          <p:cNvPr id="5" name="图片 4"/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2" t="104" r="8739"/>
          <a:stretch/>
        </p:blipFill>
        <p:spPr>
          <a:xfrm>
            <a:off x="9048662" y="1543221"/>
            <a:ext cx="2916785" cy="28091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75" t="-273" r="4954"/>
          <a:stretch/>
        </p:blipFill>
        <p:spPr>
          <a:xfrm>
            <a:off x="5812328" y="1533535"/>
            <a:ext cx="3411171" cy="2883053"/>
          </a:xfrm>
          <a:prstGeom prst="rect">
            <a:avLst/>
          </a:prstGeom>
        </p:spPr>
      </p:pic>
      <p:pic>
        <p:nvPicPr>
          <p:cNvPr id="1028" name="Picture 4" descr="https://timgsa.baidu.com/timg?image&amp;quality=80&amp;size=b9999_10000&amp;sec=1488625987466&amp;di=51ed725a6cf77842f2436bd2fba321da&amp;imgtype=0&amp;src=http%3A%2F%2Fs9.rr.itc.cn%2Fr%2FwapChange%2F20168_16_9%2Fa7ei87882346094535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" r="6843"/>
          <a:stretch/>
        </p:blipFill>
        <p:spPr bwMode="auto">
          <a:xfrm>
            <a:off x="3040503" y="1542568"/>
            <a:ext cx="3078480" cy="279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timgsa.baidu.com/timg?image&amp;quality=80&amp;size=b9999_10000&amp;sec=1488626187659&amp;di=718605d13dc4fec80ddaaa270db28ae6&amp;imgtype=0&amp;src=http%3A%2F%2Fstaticqn.qizuang.com%2Fmeitu%2F20170217%2F58a6a1b82ad22-s3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-124" r="19032" b="6906"/>
          <a:stretch/>
        </p:blipFill>
        <p:spPr bwMode="auto">
          <a:xfrm>
            <a:off x="8983360" y="1541417"/>
            <a:ext cx="2982159" cy="2823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timgsa.baidu.com/timg?image&amp;quality=80&amp;size=b9999_10000&amp;sec=1488625884658&amp;di=17b426cce7610f920832315413bee7fb&amp;imgtype=0&amp;src=http%3A%2F%2Fwww.zztzzsw.com%2Fqiyei%2Fupfile%2F2015%2F11%2F03%2F20151103152853_73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35" y="1541653"/>
            <a:ext cx="3022191" cy="289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4075429" y="501008"/>
            <a:ext cx="10967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E28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</a:t>
            </a:r>
            <a:endParaRPr lang="zh-CN" altLang="en-US" sz="3200" dirty="0">
              <a:solidFill>
                <a:srgbClr val="CE28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72225" y="501008"/>
            <a:ext cx="30780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ROOM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33085" y="1021735"/>
            <a:ext cx="23258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great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taline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goes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761075" y="1403497"/>
            <a:ext cx="669851" cy="0"/>
          </a:xfrm>
          <a:prstGeom prst="line">
            <a:avLst/>
          </a:prstGeom>
          <a:ln w="57150">
            <a:solidFill>
              <a:srgbClr val="CE28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461976" y="3943572"/>
            <a:ext cx="489098" cy="389767"/>
          </a:xfrm>
          <a:prstGeom prst="rect">
            <a:avLst/>
          </a:prstGeom>
          <a:solidFill>
            <a:srgbClr val="FF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01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85507" y="3943572"/>
            <a:ext cx="489098" cy="389767"/>
          </a:xfrm>
          <a:prstGeom prst="rect">
            <a:avLst/>
          </a:prstGeom>
          <a:solidFill>
            <a:srgbClr val="FF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02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316468" y="3943572"/>
            <a:ext cx="489098" cy="389767"/>
          </a:xfrm>
          <a:prstGeom prst="rect">
            <a:avLst/>
          </a:prstGeom>
          <a:solidFill>
            <a:srgbClr val="FF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04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10092" y="4965405"/>
            <a:ext cx="616689" cy="627321"/>
          </a:xfrm>
          <a:prstGeom prst="rect">
            <a:avLst/>
          </a:prstGeom>
          <a:noFill/>
          <a:ln w="285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42189" y="4965405"/>
            <a:ext cx="616689" cy="627321"/>
          </a:xfrm>
          <a:prstGeom prst="rect">
            <a:avLst/>
          </a:prstGeom>
          <a:noFill/>
          <a:ln w="285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43400" y="4965405"/>
            <a:ext cx="616689" cy="627321"/>
          </a:xfrm>
          <a:prstGeom prst="rect">
            <a:avLst/>
          </a:prstGeom>
          <a:noFill/>
          <a:ln w="285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1239" y="5592726"/>
            <a:ext cx="1534394" cy="572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color</a:t>
            </a: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Sitam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etcons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ectetu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83336" y="5592726"/>
            <a:ext cx="1534394" cy="572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color</a:t>
            </a: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Sitam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etcons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ectetu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84547" y="5592726"/>
            <a:ext cx="1534394" cy="572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color</a:t>
            </a: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Sitam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etcons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ectetu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509" y="5126086"/>
            <a:ext cx="322648" cy="32264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419" y="5117741"/>
            <a:ext cx="322648" cy="32264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208" y="5126086"/>
            <a:ext cx="322648" cy="322648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11121656" y="255181"/>
            <a:ext cx="382772" cy="39340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103690" y="26721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prstClr val="white"/>
                </a:solidFill>
              </a:rPr>
              <a:t>10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583263" y="5151515"/>
            <a:ext cx="601685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Creative presentation template for all business category. Sed tempus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 maximus mi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ac.Curabitur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ligulla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atristi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tour and que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risus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菱形 29"/>
          <p:cNvSpPr/>
          <p:nvPr/>
        </p:nvSpPr>
        <p:spPr>
          <a:xfrm>
            <a:off x="8719911" y="6284263"/>
            <a:ext cx="176301" cy="176301"/>
          </a:xfrm>
          <a:prstGeom prst="diamond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菱形 30"/>
          <p:cNvSpPr/>
          <p:nvPr/>
        </p:nvSpPr>
        <p:spPr>
          <a:xfrm>
            <a:off x="8784589" y="6284263"/>
            <a:ext cx="176301" cy="176301"/>
          </a:xfrm>
          <a:prstGeom prst="diamond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菱形 31"/>
          <p:cNvSpPr/>
          <p:nvPr/>
        </p:nvSpPr>
        <p:spPr>
          <a:xfrm>
            <a:off x="8849266" y="6284263"/>
            <a:ext cx="176301" cy="176301"/>
          </a:xfrm>
          <a:prstGeom prst="diamond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025567" y="6241608"/>
            <a:ext cx="54084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Noname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Creative Presentation Template 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78996" y="3943572"/>
            <a:ext cx="489098" cy="389767"/>
          </a:xfrm>
          <a:prstGeom prst="rect">
            <a:avLst/>
          </a:prstGeom>
          <a:solidFill>
            <a:srgbClr val="FF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03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650" y="4334447"/>
            <a:ext cx="11754751" cy="38641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76223" y="4342986"/>
            <a:ext cx="4827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dirty="0">
                <a:solidFill>
                  <a:prstClr val="white">
                    <a:lumMod val="95000"/>
                  </a:prstClr>
                </a:solidFill>
              </a:rPr>
              <a:t>OUR FAVORITE ROOM IN THE OFFICE</a:t>
            </a:r>
            <a:endParaRPr lang="zh-CN" altLang="en-US" spc="300" dirty="0">
              <a:solidFill>
                <a:prstClr val="white">
                  <a:lumMod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454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75429" y="501008"/>
            <a:ext cx="10967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E28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</a:t>
            </a:r>
            <a:endParaRPr lang="zh-CN" altLang="en-US" sz="3200" dirty="0">
              <a:solidFill>
                <a:srgbClr val="CE28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2225" y="501008"/>
            <a:ext cx="30780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ROOM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3085" y="1021735"/>
            <a:ext cx="23258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great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taline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goes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61075" y="1403497"/>
            <a:ext cx="669851" cy="0"/>
          </a:xfrm>
          <a:prstGeom prst="line">
            <a:avLst/>
          </a:prstGeom>
          <a:ln w="57150">
            <a:solidFill>
              <a:srgbClr val="CE28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1121656" y="255181"/>
            <a:ext cx="382772" cy="39340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03690" y="26721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prstClr val="white"/>
                </a:solidFill>
              </a:rPr>
              <a:t>48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0" name="菱形 9"/>
          <p:cNvSpPr/>
          <p:nvPr/>
        </p:nvSpPr>
        <p:spPr>
          <a:xfrm>
            <a:off x="8719911" y="6284263"/>
            <a:ext cx="176301" cy="176301"/>
          </a:xfrm>
          <a:prstGeom prst="diamond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8784589" y="6284263"/>
            <a:ext cx="176301" cy="176301"/>
          </a:xfrm>
          <a:prstGeom prst="diamond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8849266" y="6284263"/>
            <a:ext cx="176301" cy="176301"/>
          </a:xfrm>
          <a:prstGeom prst="diamond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25567" y="6241608"/>
            <a:ext cx="54084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Noname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Creative Presentation Template 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238658" y="3061659"/>
            <a:ext cx="1628775" cy="1628775"/>
            <a:chOff x="3261041" y="3048001"/>
            <a:chExt cx="1628775" cy="1628775"/>
          </a:xfrm>
        </p:grpSpPr>
        <p:sp>
          <p:nvSpPr>
            <p:cNvPr id="15" name="椭圆 14"/>
            <p:cNvSpPr/>
            <p:nvPr/>
          </p:nvSpPr>
          <p:spPr>
            <a:xfrm>
              <a:off x="3261041" y="3048001"/>
              <a:ext cx="1628775" cy="1628775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626478" y="4030663"/>
              <a:ext cx="93326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PRICING</a:t>
              </a:r>
              <a:endPara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821197">
              <a:off x="3792453" y="3476639"/>
              <a:ext cx="601318" cy="515724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1210465" y="3061659"/>
            <a:ext cx="1628775" cy="1628775"/>
            <a:chOff x="1228725" y="3048001"/>
            <a:chExt cx="1628775" cy="1628775"/>
          </a:xfrm>
        </p:grpSpPr>
        <p:sp>
          <p:nvSpPr>
            <p:cNvPr id="14" name="椭圆 13"/>
            <p:cNvSpPr/>
            <p:nvPr/>
          </p:nvSpPr>
          <p:spPr>
            <a:xfrm>
              <a:off x="1228725" y="3048001"/>
              <a:ext cx="1628775" cy="1628775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701683" y="4030663"/>
              <a:ext cx="7040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BORN</a:t>
              </a:r>
              <a:endPara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9244" y="3361674"/>
              <a:ext cx="757710" cy="757710"/>
            </a:xfrm>
            <a:prstGeom prst="rect">
              <a:avLst/>
            </a:prstGeom>
          </p:spPr>
        </p:pic>
      </p:grpSp>
      <p:grpSp>
        <p:nvGrpSpPr>
          <p:cNvPr id="70" name="组合 69"/>
          <p:cNvGrpSpPr/>
          <p:nvPr/>
        </p:nvGrpSpPr>
        <p:grpSpPr>
          <a:xfrm>
            <a:off x="5280866" y="3061659"/>
            <a:ext cx="1628775" cy="1628775"/>
            <a:chOff x="5281612" y="3048001"/>
            <a:chExt cx="1628775" cy="1628775"/>
          </a:xfrm>
        </p:grpSpPr>
        <p:sp>
          <p:nvSpPr>
            <p:cNvPr id="16" name="椭圆 15"/>
            <p:cNvSpPr/>
            <p:nvPr/>
          </p:nvSpPr>
          <p:spPr>
            <a:xfrm>
              <a:off x="5281612" y="3048001"/>
              <a:ext cx="1628775" cy="1628775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454564" y="4030663"/>
              <a:ext cx="12803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OUR AWARD</a:t>
              </a:r>
              <a:endPara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0249" y="3502842"/>
              <a:ext cx="527714" cy="527714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7314703" y="3061659"/>
            <a:ext cx="1628775" cy="1628775"/>
            <a:chOff x="7302181" y="3048001"/>
            <a:chExt cx="1628775" cy="1628775"/>
          </a:xfrm>
        </p:grpSpPr>
        <p:sp>
          <p:nvSpPr>
            <p:cNvPr id="17" name="椭圆 16"/>
            <p:cNvSpPr/>
            <p:nvPr/>
          </p:nvSpPr>
          <p:spPr>
            <a:xfrm>
              <a:off x="7302181" y="3048001"/>
              <a:ext cx="1628775" cy="1628775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532009" y="4030663"/>
              <a:ext cx="12169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PORTFOLIO</a:t>
              </a:r>
              <a:endPara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1115" y="3445704"/>
              <a:ext cx="591887" cy="591887"/>
            </a:xfrm>
            <a:prstGeom prst="rect">
              <a:avLst/>
            </a:prstGeom>
          </p:spPr>
        </p:pic>
      </p:grpSp>
      <p:grpSp>
        <p:nvGrpSpPr>
          <p:cNvPr id="68" name="组合 67"/>
          <p:cNvGrpSpPr/>
          <p:nvPr/>
        </p:nvGrpSpPr>
        <p:grpSpPr>
          <a:xfrm>
            <a:off x="9335271" y="3070368"/>
            <a:ext cx="1628775" cy="1628775"/>
            <a:chOff x="9322748" y="3048001"/>
            <a:chExt cx="1628775" cy="1628775"/>
          </a:xfrm>
        </p:grpSpPr>
        <p:sp>
          <p:nvSpPr>
            <p:cNvPr id="18" name="椭圆 17"/>
            <p:cNvSpPr/>
            <p:nvPr/>
          </p:nvSpPr>
          <p:spPr>
            <a:xfrm>
              <a:off x="9322748" y="3048001"/>
              <a:ext cx="1628775" cy="1628775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418213" y="4030663"/>
              <a:ext cx="14510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TURN GLOBAL</a:t>
              </a:r>
              <a:endPara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64877" y="3361674"/>
              <a:ext cx="757710" cy="757710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919463" y="5052617"/>
            <a:ext cx="2289409" cy="883711"/>
            <a:chOff x="919463" y="5052617"/>
            <a:chExt cx="2289409" cy="883711"/>
          </a:xfrm>
        </p:grpSpPr>
        <p:sp>
          <p:nvSpPr>
            <p:cNvPr id="40" name="文本框 39"/>
            <p:cNvSpPr txBox="1"/>
            <p:nvPr/>
          </p:nvSpPr>
          <p:spPr>
            <a:xfrm>
              <a:off x="1465285" y="5052617"/>
              <a:ext cx="1197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Step One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19463" y="5336164"/>
              <a:ext cx="228940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 color sit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Tetur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tempus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nibh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89816" y="5052617"/>
            <a:ext cx="2289409" cy="883711"/>
            <a:chOff x="919463" y="5052617"/>
            <a:chExt cx="2289409" cy="883711"/>
          </a:xfrm>
        </p:grpSpPr>
        <p:sp>
          <p:nvSpPr>
            <p:cNvPr id="43" name="文本框 42"/>
            <p:cNvSpPr txBox="1"/>
            <p:nvPr/>
          </p:nvSpPr>
          <p:spPr>
            <a:xfrm>
              <a:off x="1465285" y="5052617"/>
              <a:ext cx="13218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Step Three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19463" y="5336164"/>
              <a:ext cx="228940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 color sit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Tetur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tempus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nibh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965825" y="1827754"/>
            <a:ext cx="2289409" cy="883711"/>
            <a:chOff x="919463" y="5052617"/>
            <a:chExt cx="2289409" cy="883711"/>
          </a:xfrm>
        </p:grpSpPr>
        <p:sp>
          <p:nvSpPr>
            <p:cNvPr id="46" name="文本框 45"/>
            <p:cNvSpPr txBox="1"/>
            <p:nvPr/>
          </p:nvSpPr>
          <p:spPr>
            <a:xfrm>
              <a:off x="1465285" y="5052617"/>
              <a:ext cx="1142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Step Two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19463" y="5336164"/>
              <a:ext cx="228940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 color sit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Tetur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tempus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nibh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023633" y="5052617"/>
            <a:ext cx="2289409" cy="883711"/>
            <a:chOff x="919463" y="5052617"/>
            <a:chExt cx="2289409" cy="883711"/>
          </a:xfrm>
        </p:grpSpPr>
        <p:sp>
          <p:nvSpPr>
            <p:cNvPr id="49" name="文本框 48"/>
            <p:cNvSpPr txBox="1"/>
            <p:nvPr/>
          </p:nvSpPr>
          <p:spPr>
            <a:xfrm>
              <a:off x="1465285" y="5052617"/>
              <a:ext cx="11592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Step Five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19463" y="5336164"/>
              <a:ext cx="228940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 color sit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Tetur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tempus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nibh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971813" y="1827754"/>
            <a:ext cx="2289409" cy="883711"/>
            <a:chOff x="919463" y="5052617"/>
            <a:chExt cx="2289409" cy="883711"/>
          </a:xfrm>
        </p:grpSpPr>
        <p:sp>
          <p:nvSpPr>
            <p:cNvPr id="52" name="文本框 51"/>
            <p:cNvSpPr txBox="1"/>
            <p:nvPr/>
          </p:nvSpPr>
          <p:spPr>
            <a:xfrm>
              <a:off x="1465285" y="5052617"/>
              <a:ext cx="1197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Step Four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19463" y="5336164"/>
              <a:ext cx="228940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Lorem ipsum color sit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Tetur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tempus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nibh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8" name="椭圆 57"/>
          <p:cNvSpPr/>
          <p:nvPr/>
        </p:nvSpPr>
        <p:spPr>
          <a:xfrm>
            <a:off x="1014399" y="2865593"/>
            <a:ext cx="2020906" cy="2020906"/>
          </a:xfrm>
          <a:prstGeom prst="ellipse">
            <a:avLst/>
          </a:prstGeom>
          <a:noFill/>
          <a:ln w="57150">
            <a:solidFill>
              <a:srgbClr val="F3D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3034221" y="2865593"/>
            <a:ext cx="2037649" cy="2020906"/>
          </a:xfrm>
          <a:prstGeom prst="ellipse">
            <a:avLst/>
          </a:prstGeom>
          <a:noFill/>
          <a:ln w="57150">
            <a:solidFill>
              <a:srgbClr val="F3D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080988" y="2865593"/>
            <a:ext cx="2028531" cy="2020906"/>
          </a:xfrm>
          <a:prstGeom prst="ellipse">
            <a:avLst/>
          </a:prstGeom>
          <a:noFill/>
          <a:ln w="57150">
            <a:solidFill>
              <a:srgbClr val="F3D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7118637" y="2865593"/>
            <a:ext cx="2020906" cy="2020906"/>
          </a:xfrm>
          <a:prstGeom prst="ellipse">
            <a:avLst/>
          </a:prstGeom>
          <a:noFill/>
          <a:ln w="57150">
            <a:solidFill>
              <a:srgbClr val="F3D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9130834" y="2874302"/>
            <a:ext cx="2037649" cy="2020906"/>
          </a:xfrm>
          <a:prstGeom prst="ellipse">
            <a:avLst/>
          </a:prstGeom>
          <a:noFill/>
          <a:ln w="57150">
            <a:solidFill>
              <a:srgbClr val="F3D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/>
          <p:cNvSpPr/>
          <p:nvPr/>
        </p:nvSpPr>
        <p:spPr>
          <a:xfrm>
            <a:off x="1007183" y="2874710"/>
            <a:ext cx="2028531" cy="2030881"/>
          </a:xfrm>
          <a:prstGeom prst="arc">
            <a:avLst>
              <a:gd name="adj1" fmla="val 10826462"/>
              <a:gd name="adj2" fmla="val 0"/>
            </a:avLst>
          </a:prstGeom>
          <a:ln w="57150">
            <a:solidFill>
              <a:srgbClr val="CD29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弧形 63"/>
          <p:cNvSpPr/>
          <p:nvPr/>
        </p:nvSpPr>
        <p:spPr>
          <a:xfrm flipV="1">
            <a:off x="3035714" y="2856473"/>
            <a:ext cx="2037649" cy="2037649"/>
          </a:xfrm>
          <a:prstGeom prst="arc">
            <a:avLst>
              <a:gd name="adj1" fmla="val 10826462"/>
              <a:gd name="adj2" fmla="val 0"/>
            </a:avLst>
          </a:prstGeom>
          <a:ln w="57150">
            <a:solidFill>
              <a:srgbClr val="CD29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弧形 64"/>
          <p:cNvSpPr/>
          <p:nvPr/>
        </p:nvSpPr>
        <p:spPr>
          <a:xfrm>
            <a:off x="5073363" y="2874710"/>
            <a:ext cx="2045275" cy="2047644"/>
          </a:xfrm>
          <a:prstGeom prst="arc">
            <a:avLst>
              <a:gd name="adj1" fmla="val 10826462"/>
              <a:gd name="adj2" fmla="val 0"/>
            </a:avLst>
          </a:prstGeom>
          <a:ln w="57150">
            <a:solidFill>
              <a:srgbClr val="CD29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弧形 65"/>
          <p:cNvSpPr/>
          <p:nvPr/>
        </p:nvSpPr>
        <p:spPr>
          <a:xfrm flipV="1">
            <a:off x="7118636" y="2853558"/>
            <a:ext cx="2020906" cy="2020906"/>
          </a:xfrm>
          <a:prstGeom prst="arc">
            <a:avLst>
              <a:gd name="adj1" fmla="val 10826462"/>
              <a:gd name="adj2" fmla="val 0"/>
            </a:avLst>
          </a:prstGeom>
          <a:ln w="57150">
            <a:solidFill>
              <a:srgbClr val="CD29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弧形 66"/>
          <p:cNvSpPr/>
          <p:nvPr/>
        </p:nvSpPr>
        <p:spPr>
          <a:xfrm>
            <a:off x="9139543" y="2874710"/>
            <a:ext cx="2024846" cy="2047644"/>
          </a:xfrm>
          <a:prstGeom prst="arc">
            <a:avLst>
              <a:gd name="adj1" fmla="val 10826462"/>
              <a:gd name="adj2" fmla="val 0"/>
            </a:avLst>
          </a:prstGeom>
          <a:ln w="57150">
            <a:solidFill>
              <a:srgbClr val="CD29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854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1" t="-1572" r="7103"/>
          <a:stretch/>
        </p:blipFill>
        <p:spPr>
          <a:xfrm>
            <a:off x="50802" y="4080682"/>
            <a:ext cx="2857500" cy="27773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2" t="10125" r="15529" b="1"/>
          <a:stretch/>
        </p:blipFill>
        <p:spPr>
          <a:xfrm>
            <a:off x="50802" y="13760"/>
            <a:ext cx="2828925" cy="23185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4" t="320" r="4102"/>
          <a:stretch/>
        </p:blipFill>
        <p:spPr>
          <a:xfrm>
            <a:off x="2828924" y="2289957"/>
            <a:ext cx="2781302" cy="261369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96000" y="804074"/>
            <a:ext cx="10967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1281769"/>
            <a:ext cx="30780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ROOM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0" y="1893703"/>
            <a:ext cx="24252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great tagline goes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213748" y="2353538"/>
            <a:ext cx="669851" cy="0"/>
          </a:xfrm>
          <a:prstGeom prst="line">
            <a:avLst/>
          </a:prstGeom>
          <a:ln w="57150">
            <a:solidFill>
              <a:srgbClr val="CE28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086948" y="2733014"/>
            <a:ext cx="51846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Creative presentation template for all business category. Sed tempus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 maximus mi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ac.Curabitur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ligulla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atristi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tour and que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risus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86948" y="3691019"/>
            <a:ext cx="51846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Creative presentation template for all business category. Sed tempus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 maximus mi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ac.Curabitur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ligulla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atristi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tour and que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Creative presentation template for all business category.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</a:p>
        </p:txBody>
      </p:sp>
      <p:sp>
        <p:nvSpPr>
          <p:cNvPr id="14" name="矩形 13"/>
          <p:cNvSpPr/>
          <p:nvPr/>
        </p:nvSpPr>
        <p:spPr>
          <a:xfrm>
            <a:off x="11121656" y="255181"/>
            <a:ext cx="382772" cy="393405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103690" y="26721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prstClr val="white"/>
                </a:solidFill>
              </a:rPr>
              <a:t>11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98460" y="5026405"/>
            <a:ext cx="16083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Address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05054" y="5415360"/>
            <a:ext cx="18918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Address:121 King Street.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05053" y="5666303"/>
            <a:ext cx="3961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Melboune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Victoria 3000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Australiia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8719911" y="6284263"/>
            <a:ext cx="176301" cy="176301"/>
          </a:xfrm>
          <a:prstGeom prst="diamond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菱形 19"/>
          <p:cNvSpPr/>
          <p:nvPr/>
        </p:nvSpPr>
        <p:spPr>
          <a:xfrm>
            <a:off x="8784589" y="6284263"/>
            <a:ext cx="176301" cy="176301"/>
          </a:xfrm>
          <a:prstGeom prst="diamond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菱形 20"/>
          <p:cNvSpPr/>
          <p:nvPr/>
        </p:nvSpPr>
        <p:spPr>
          <a:xfrm>
            <a:off x="8849266" y="6284263"/>
            <a:ext cx="176301" cy="176301"/>
          </a:xfrm>
          <a:prstGeom prst="diamond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25567" y="6241608"/>
            <a:ext cx="28801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Noname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Creative Presentation Template 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6" t="774" r="9761" b="1063"/>
          <a:stretch/>
        </p:blipFill>
        <p:spPr>
          <a:xfrm>
            <a:off x="-17419" y="7623"/>
            <a:ext cx="2897145" cy="2481717"/>
          </a:xfrm>
          <a:prstGeom prst="rect">
            <a:avLst/>
          </a:prstGeom>
        </p:spPr>
      </p:pic>
      <p:pic>
        <p:nvPicPr>
          <p:cNvPr id="27" name="Picture 2" descr="https://timgsa.baidu.com/timg?image&amp;quality=80&amp;size=b9999_10000&amp;sec=1488625884658&amp;di=17b426cce7610f920832315413bee7fb&amp;imgtype=0&amp;src=http%3A%2F%2Fwww.zztzzsw.com%2Fqiyei%2Fupfile%2F2015%2F11%2F03%2F20151103152853_73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06" y="1890747"/>
            <a:ext cx="2781320" cy="266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828906" y="0"/>
            <a:ext cx="2781319" cy="2289956"/>
          </a:xfrm>
          <a:prstGeom prst="rect">
            <a:avLst/>
          </a:prstGeom>
          <a:solidFill>
            <a:srgbClr val="DF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637" y="756341"/>
            <a:ext cx="787857" cy="787857"/>
          </a:xfrm>
          <a:prstGeom prst="rect">
            <a:avLst/>
          </a:prstGeom>
        </p:spPr>
      </p:pic>
      <p:pic>
        <p:nvPicPr>
          <p:cNvPr id="28" name="Picture 8" descr="https://timgsa.baidu.com/timg?image&amp;quality=80&amp;size=b9999_10000&amp;sec=1488626187659&amp;di=718605d13dc4fec80ddaaa270db28ae6&amp;imgtype=0&amp;src=http%3A%2F%2Fstaticqn.qizuang.com%2Fmeitu%2F20170217%2F58a6a1b82ad22-s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-124" r="19032" b="6906"/>
          <a:stretch/>
        </p:blipFill>
        <p:spPr bwMode="auto">
          <a:xfrm>
            <a:off x="-11642" y="4166892"/>
            <a:ext cx="2847957" cy="269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9051" y="2289958"/>
            <a:ext cx="2847975" cy="2234486"/>
          </a:xfrm>
          <a:prstGeom prst="rect">
            <a:avLst/>
          </a:prstGeom>
          <a:solidFill>
            <a:srgbClr val="CE2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86980">
            <a:off x="979960" y="3048623"/>
            <a:ext cx="817190" cy="8171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28925" y="4524444"/>
            <a:ext cx="2781300" cy="2333556"/>
          </a:xfrm>
          <a:prstGeom prst="rect">
            <a:avLst/>
          </a:prstGeom>
          <a:solidFill>
            <a:srgbClr val="5E5D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090" y="5302417"/>
            <a:ext cx="763404" cy="76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737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30986" y="469428"/>
            <a:ext cx="19864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E28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NONAME</a:t>
            </a:r>
            <a:endParaRPr lang="zh-CN" altLang="en-US" sz="3200" dirty="0">
              <a:solidFill>
                <a:srgbClr val="CE28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72249" y="469428"/>
            <a:ext cx="27249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 LAPTOP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3085" y="1003629"/>
            <a:ext cx="23258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great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taline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goes here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61075" y="1412550"/>
            <a:ext cx="669851" cy="0"/>
          </a:xfrm>
          <a:prstGeom prst="line">
            <a:avLst/>
          </a:prstGeom>
          <a:ln w="57150">
            <a:solidFill>
              <a:srgbClr val="CE28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38414" y="2145456"/>
            <a:ext cx="3523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Power of </a:t>
            </a:r>
            <a:r>
              <a:rPr lang="en-US" altLang="zh-CN" sz="2800" dirty="0">
                <a:solidFill>
                  <a:srgbClr val="CE28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Laptop</a:t>
            </a:r>
            <a:endParaRPr lang="zh-CN" altLang="en-US" sz="2800" dirty="0">
              <a:solidFill>
                <a:srgbClr val="CE28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8414" y="2675031"/>
            <a:ext cx="37399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Best presentation template for all business category.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 tempus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felis,a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maximus mi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ac.</a:t>
            </a:r>
          </a:p>
          <a:p>
            <a:pPr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Curbitur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03690" y="255181"/>
            <a:ext cx="418704" cy="393405"/>
            <a:chOff x="11103690" y="255181"/>
            <a:chExt cx="418704" cy="393405"/>
          </a:xfrm>
        </p:grpSpPr>
        <p:sp>
          <p:nvSpPr>
            <p:cNvPr id="11" name="矩形 10"/>
            <p:cNvSpPr/>
            <p:nvPr/>
          </p:nvSpPr>
          <p:spPr>
            <a:xfrm>
              <a:off x="11121656" y="255181"/>
              <a:ext cx="382772" cy="39340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103690" y="26721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white"/>
                  </a:solidFill>
                </a:rPr>
                <a:t>33</a:t>
              </a: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1014757" y="4762123"/>
            <a:ext cx="3663592" cy="60815"/>
          </a:xfrm>
          <a:prstGeom prst="roundRect">
            <a:avLst>
              <a:gd name="adj" fmla="val 50000"/>
            </a:avLst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14758" y="4762123"/>
            <a:ext cx="2316918" cy="60815"/>
          </a:xfrm>
          <a:prstGeom prst="roundRect">
            <a:avLst>
              <a:gd name="adj" fmla="val 50000"/>
            </a:avLst>
          </a:prstGeom>
          <a:solidFill>
            <a:srgbClr val="C8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211335" y="5310451"/>
            <a:ext cx="3467013" cy="59110"/>
          </a:xfrm>
          <a:prstGeom prst="roundRect">
            <a:avLst>
              <a:gd name="adj" fmla="val 50000"/>
            </a:avLst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14757" y="5310451"/>
            <a:ext cx="2792703" cy="59109"/>
          </a:xfrm>
          <a:prstGeom prst="roundRect">
            <a:avLst>
              <a:gd name="adj" fmla="val 50000"/>
            </a:avLst>
          </a:prstGeom>
          <a:solidFill>
            <a:srgbClr val="CA2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014757" y="4189437"/>
            <a:ext cx="3663592" cy="60815"/>
          </a:xfrm>
          <a:prstGeom prst="roundRect">
            <a:avLst>
              <a:gd name="adj" fmla="val 50000"/>
            </a:avLst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014757" y="4190936"/>
            <a:ext cx="3389142" cy="60815"/>
          </a:xfrm>
          <a:prstGeom prst="roundRect">
            <a:avLst>
              <a:gd name="adj" fmla="val 50000"/>
            </a:avLst>
          </a:prstGeom>
          <a:solidFill>
            <a:srgbClr val="C82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190890" y="4089039"/>
            <a:ext cx="328936" cy="261610"/>
            <a:chOff x="11032101" y="224312"/>
            <a:chExt cx="555380" cy="441705"/>
          </a:xfrm>
        </p:grpSpPr>
        <p:sp>
          <p:nvSpPr>
            <p:cNvPr id="20" name="矩形 19"/>
            <p:cNvSpPr/>
            <p:nvPr/>
          </p:nvSpPr>
          <p:spPr>
            <a:xfrm>
              <a:off x="11121656" y="255181"/>
              <a:ext cx="382772" cy="39340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1032101" y="224312"/>
              <a:ext cx="555380" cy="441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prstClr val="white"/>
                  </a:solidFill>
                </a:rPr>
                <a:t>80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080181" y="4661725"/>
            <a:ext cx="328936" cy="261610"/>
            <a:chOff x="11032101" y="224312"/>
            <a:chExt cx="555380" cy="441705"/>
          </a:xfrm>
        </p:grpSpPr>
        <p:sp>
          <p:nvSpPr>
            <p:cNvPr id="23" name="矩形 22"/>
            <p:cNvSpPr/>
            <p:nvPr/>
          </p:nvSpPr>
          <p:spPr>
            <a:xfrm>
              <a:off x="11121656" y="255181"/>
              <a:ext cx="382772" cy="39340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032101" y="224312"/>
              <a:ext cx="555380" cy="441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prstClr val="white"/>
                  </a:solidFill>
                </a:rPr>
                <a:t>55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66518" y="5201177"/>
            <a:ext cx="328936" cy="261610"/>
            <a:chOff x="11032101" y="224312"/>
            <a:chExt cx="555380" cy="441705"/>
          </a:xfrm>
        </p:grpSpPr>
        <p:sp>
          <p:nvSpPr>
            <p:cNvPr id="26" name="矩形 25"/>
            <p:cNvSpPr/>
            <p:nvPr/>
          </p:nvSpPr>
          <p:spPr>
            <a:xfrm>
              <a:off x="11121656" y="255181"/>
              <a:ext cx="382772" cy="393405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1032101" y="224312"/>
              <a:ext cx="555380" cy="441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prstClr val="white"/>
                  </a:solidFill>
                </a:rPr>
                <a:t>70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</p:grpSp>
      <p:sp>
        <p:nvSpPr>
          <p:cNvPr id="28" name="菱形 27"/>
          <p:cNvSpPr/>
          <p:nvPr/>
        </p:nvSpPr>
        <p:spPr>
          <a:xfrm>
            <a:off x="8719911" y="6284263"/>
            <a:ext cx="176301" cy="176301"/>
          </a:xfrm>
          <a:prstGeom prst="diamond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菱形 28"/>
          <p:cNvSpPr/>
          <p:nvPr/>
        </p:nvSpPr>
        <p:spPr>
          <a:xfrm>
            <a:off x="8784589" y="6284263"/>
            <a:ext cx="176301" cy="176301"/>
          </a:xfrm>
          <a:prstGeom prst="diamond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菱形 29"/>
          <p:cNvSpPr/>
          <p:nvPr/>
        </p:nvSpPr>
        <p:spPr>
          <a:xfrm>
            <a:off x="8849266" y="6284263"/>
            <a:ext cx="176301" cy="176301"/>
          </a:xfrm>
          <a:prstGeom prst="diamond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025567" y="6241608"/>
            <a:ext cx="54084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Noname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Creative Presentation Template 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550" y="1299411"/>
            <a:ext cx="6340198" cy="499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381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" y="0"/>
            <a:ext cx="12187701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726"/>
            <a:ext cx="1218985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64726"/>
            <a:ext cx="12192000" cy="6922726"/>
          </a:xfrm>
          <a:prstGeom prst="rect">
            <a:avLst/>
          </a:prstGeom>
          <a:solidFill>
            <a:schemeClr val="tx1">
              <a:lumMod val="85000"/>
              <a:lumOff val="1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589" y="3294313"/>
            <a:ext cx="68868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pc="-150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  <a:cs typeface="Arial" panose="020B0604020202020204" pitchFamily="34" charset="0"/>
              </a:rPr>
              <a:t>CORPORATE OVERVIEW</a:t>
            </a:r>
            <a:endParaRPr lang="zh-CN" altLang="en-US" sz="4800" spc="-150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14469" y="4046886"/>
            <a:ext cx="41630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pc="600" dirty="0">
                <a:solidFill>
                  <a:prstClr val="white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POWERPOINT TEMPLATE</a:t>
            </a:r>
            <a:endParaRPr lang="zh-CN" altLang="en-US" sz="1600" spc="600" dirty="0">
              <a:solidFill>
                <a:prstClr val="white"/>
              </a:solidFill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887402" y="4467497"/>
            <a:ext cx="2417196" cy="0"/>
            <a:chOff x="4885509" y="4467497"/>
            <a:chExt cx="2417196" cy="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885509" y="4467497"/>
              <a:ext cx="409302" cy="0"/>
            </a:xfrm>
            <a:prstGeom prst="line">
              <a:avLst/>
            </a:prstGeom>
            <a:ln w="38100">
              <a:solidFill>
                <a:srgbClr val="1F9C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5276964" y="4467497"/>
              <a:ext cx="409302" cy="0"/>
            </a:xfrm>
            <a:prstGeom prst="line">
              <a:avLst/>
            </a:prstGeom>
            <a:ln w="38100">
              <a:solidFill>
                <a:srgbClr val="0E4F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668419" y="4467497"/>
              <a:ext cx="409302" cy="0"/>
            </a:xfrm>
            <a:prstGeom prst="line">
              <a:avLst/>
            </a:prstGeom>
            <a:ln w="38100">
              <a:solidFill>
                <a:srgbClr val="1E89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059874" y="4467497"/>
              <a:ext cx="409302" cy="0"/>
            </a:xfrm>
            <a:prstGeom prst="line">
              <a:avLst/>
            </a:prstGeom>
            <a:ln w="38100">
              <a:solidFill>
                <a:srgbClr val="5BAB8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477456" y="4467497"/>
              <a:ext cx="409302" cy="0"/>
            </a:xfrm>
            <a:prstGeom prst="line">
              <a:avLst/>
            </a:prstGeom>
            <a:ln w="38100">
              <a:solidFill>
                <a:srgbClr val="3636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893403" y="4467497"/>
              <a:ext cx="409302" cy="0"/>
            </a:xfrm>
            <a:prstGeom prst="line">
              <a:avLst/>
            </a:prstGeom>
            <a:ln w="38100">
              <a:solidFill>
                <a:srgbClr val="696B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46244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8549" y="537030"/>
            <a:ext cx="47949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150" dirty="0">
                <a:solidFill>
                  <a:prstClr val="black">
                    <a:lumMod val="75000"/>
                    <a:lumOff val="25000"/>
                  </a:prstClr>
                </a:solidFill>
                <a:latin typeface="Dotum" panose="020B0600000101010101" pitchFamily="34" charset="-127"/>
                <a:ea typeface="Dotum" panose="020B0600000101010101" pitchFamily="34" charset="-127"/>
                <a:cs typeface="Arial Unicode MS" panose="020B0604020202020204" pitchFamily="34" charset="-122"/>
              </a:rPr>
              <a:t>Our Company Profile</a:t>
            </a:r>
            <a:endParaRPr lang="zh-CN" altLang="en-US" sz="4000" spc="-150" dirty="0">
              <a:solidFill>
                <a:prstClr val="black">
                  <a:lumMod val="75000"/>
                  <a:lumOff val="25000"/>
                </a:prstClr>
              </a:solidFill>
              <a:latin typeface="Dotum" panose="020B0600000101010101" pitchFamily="34" charset="-127"/>
              <a:ea typeface="Dotum" panose="020B0600000101010101" pitchFamily="34" charset="-127"/>
              <a:cs typeface="Arial Unicode MS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43621" y="1244916"/>
            <a:ext cx="45047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your subtitle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here.This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a good space for a short subtitle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490862" y="1645919"/>
            <a:ext cx="1210277" cy="8710"/>
          </a:xfrm>
          <a:prstGeom prst="line">
            <a:avLst/>
          </a:prstGeom>
          <a:ln w="38100">
            <a:solidFill>
              <a:srgbClr val="1FA1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1425646" y="330200"/>
            <a:ext cx="361406" cy="361406"/>
          </a:xfrm>
          <a:prstGeom prst="ellipse">
            <a:avLst/>
          </a:prstGeom>
          <a:solidFill>
            <a:srgbClr val="1FA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</a:t>
            </a: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" y="2205037"/>
            <a:ext cx="3640183" cy="2447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93623" y="2205037"/>
            <a:ext cx="3187337" cy="2447925"/>
          </a:xfrm>
          <a:prstGeom prst="rect">
            <a:avLst/>
          </a:prstGeom>
          <a:solidFill>
            <a:srgbClr val="1FA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5101" y="4848294"/>
            <a:ext cx="1085539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consequuntur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eos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qui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ratione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nesciunt.Neque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porro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quisquam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set.qui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ipsum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dolor sit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amet.consectetur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numquam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incidurt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quaerat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voluptatem.Ut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minima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Nostrum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exercitatio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laboriosam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Nisi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allquid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nostrum exercitation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laboriosam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nisi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Aliquid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adipisd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welit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numquam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39493" y="3039925"/>
            <a:ext cx="21130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a creative team</a:t>
            </a:r>
            <a:endParaRPr lang="zh-CN" altLang="en-US" sz="1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38971" y="3260137"/>
            <a:ext cx="3114058" cy="11800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Tium,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totam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rem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aperiam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eaque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ipsa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quae</a:t>
            </a:r>
          </a:p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illo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inventore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veritatis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quasi</a:t>
            </a:r>
          </a:p>
          <a:p>
            <a:pPr algn="ctr">
              <a:lnSpc>
                <a:spcPct val="120000"/>
              </a:lnSpc>
            </a:pP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Architecto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beatae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Dolores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eos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 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ratione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sequi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nesciunt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>
              <a:lnSpc>
                <a:spcPct val="120000"/>
              </a:lnSpc>
            </a:pP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qui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dolorem</a:t>
            </a:r>
            <a:r>
              <a: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zh-CN" altLang="en-US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173" y="2546168"/>
            <a:ext cx="499654" cy="499654"/>
          </a:xfrm>
          <a:prstGeom prst="rect">
            <a:avLst/>
          </a:prstGeom>
        </p:spPr>
      </p:pic>
      <p:pic>
        <p:nvPicPr>
          <p:cNvPr id="14" name="Picture 6" descr="https://timgsa.baidu.com/timg?image&amp;quality=80&amp;size=b9999_10000&amp;sec=1488626071255&amp;di=3d7e35310d32a681b160828a44f0eed8&amp;imgtype=0&amp;src=http%3A%2F%2Fimg1.soufunimg.com%2Fzxb%2F2014_08%2F22%2F87%2F64%2Fpic%2F0074280774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144" y="2205037"/>
            <a:ext cx="3640183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36" y="2205036"/>
            <a:ext cx="3671888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428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10384" y="537030"/>
            <a:ext cx="49712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150" dirty="0">
                <a:solidFill>
                  <a:prstClr val="black">
                    <a:lumMod val="75000"/>
                    <a:lumOff val="25000"/>
                  </a:prstClr>
                </a:solidFill>
                <a:latin typeface="Dotum" panose="020B0600000101010101" pitchFamily="34" charset="-127"/>
                <a:ea typeface="Dotum" panose="020B0600000101010101" pitchFamily="34" charset="-127"/>
                <a:cs typeface="Arial Unicode MS" panose="020B0604020202020204" pitchFamily="34" charset="-122"/>
              </a:rPr>
              <a:t>Presentation Features</a:t>
            </a:r>
            <a:endParaRPr lang="zh-CN" altLang="en-US" sz="4000" spc="-150" dirty="0">
              <a:solidFill>
                <a:prstClr val="black">
                  <a:lumMod val="75000"/>
                  <a:lumOff val="25000"/>
                </a:prstClr>
              </a:solidFill>
              <a:latin typeface="Dotum" panose="020B0600000101010101" pitchFamily="34" charset="-127"/>
              <a:ea typeface="Dotum" panose="020B0600000101010101" pitchFamily="34" charset="-127"/>
              <a:cs typeface="Arial Unicode MS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43621" y="1244916"/>
            <a:ext cx="45047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your subtitle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here.This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a good space for a short subtitle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490862" y="1645919"/>
            <a:ext cx="1210277" cy="8710"/>
          </a:xfrm>
          <a:prstGeom prst="line">
            <a:avLst/>
          </a:prstGeom>
          <a:ln w="38100">
            <a:solidFill>
              <a:srgbClr val="1FA1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1425646" y="330200"/>
            <a:ext cx="361406" cy="361406"/>
          </a:xfrm>
          <a:prstGeom prst="ellipse">
            <a:avLst/>
          </a:prstGeom>
          <a:solidFill>
            <a:srgbClr val="1FA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96997" y="322274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10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49828" y="2571397"/>
            <a:ext cx="9492344" cy="1184366"/>
            <a:chOff x="1306286" y="2606449"/>
            <a:chExt cx="9492344" cy="1184366"/>
          </a:xfrm>
        </p:grpSpPr>
        <p:sp>
          <p:nvSpPr>
            <p:cNvPr id="8" name="椭圆 7"/>
            <p:cNvSpPr/>
            <p:nvPr/>
          </p:nvSpPr>
          <p:spPr>
            <a:xfrm>
              <a:off x="1306286" y="2606449"/>
              <a:ext cx="1184366" cy="1184366"/>
            </a:xfrm>
            <a:prstGeom prst="ellipse">
              <a:avLst/>
            </a:prstGeom>
            <a:solidFill>
              <a:srgbClr val="209E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075612" y="2606449"/>
              <a:ext cx="1184366" cy="1184366"/>
            </a:xfrm>
            <a:prstGeom prst="ellipse">
              <a:avLst/>
            </a:prstGeom>
            <a:solidFill>
              <a:srgbClr val="0F5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6844938" y="2606449"/>
              <a:ext cx="1184366" cy="1184366"/>
            </a:xfrm>
            <a:prstGeom prst="ellipse">
              <a:avLst/>
            </a:prstGeom>
            <a:solidFill>
              <a:srgbClr val="1FA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9614264" y="2606449"/>
              <a:ext cx="1184366" cy="1184366"/>
            </a:xfrm>
            <a:prstGeom prst="ellipse">
              <a:avLst/>
            </a:prstGeom>
            <a:solidFill>
              <a:srgbClr val="5BB2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6391" y="2891110"/>
              <a:ext cx="615044" cy="61504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2549" y="2953386"/>
              <a:ext cx="490491" cy="490491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875" y="2953385"/>
              <a:ext cx="490491" cy="49049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61201" y="2953386"/>
              <a:ext cx="490491" cy="490491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1160524" y="4092675"/>
            <a:ext cx="15376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Creative Design</a:t>
            </a:r>
            <a:endParaRPr lang="zh-CN" altLang="en-US" sz="1400" b="1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118676" y="4400452"/>
            <a:ext cx="6096000" cy="10276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persp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iciatis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omnis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error sit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atem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Aperiam.eaque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quae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illo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Inventore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veritatis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37914" y="4092675"/>
            <a:ext cx="13468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Fully Editable</a:t>
            </a:r>
            <a:endParaRPr lang="zh-CN" altLang="en-US" sz="1400" b="1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63336" y="4400452"/>
            <a:ext cx="6096000" cy="10276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persp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iciatis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omnis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error sit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atem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Aperiam.eaque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quae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illo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Inventore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veritatis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56025" y="4102699"/>
            <a:ext cx="14604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Fully Animated</a:t>
            </a:r>
            <a:endParaRPr lang="zh-CN" altLang="en-US" sz="1400" b="1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32662" y="4400452"/>
            <a:ext cx="6096000" cy="10276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persp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iciatis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omnis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error sit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atem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Aperiam.eaque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quae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illo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Inventore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veritatis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555727" y="4102699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Great Support</a:t>
            </a:r>
            <a:endParaRPr lang="zh-CN" altLang="en-US" sz="1400" b="1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01988" y="4400452"/>
            <a:ext cx="6096000" cy="10276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persp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iciatis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omnis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error sit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atem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Aperiam.eaque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quae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illo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Inventore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veritatis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740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32451" y="556104"/>
            <a:ext cx="5327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150" dirty="0">
                <a:solidFill>
                  <a:prstClr val="black">
                    <a:lumMod val="75000"/>
                    <a:lumOff val="25000"/>
                  </a:prstClr>
                </a:solidFill>
                <a:latin typeface="Dotum" panose="020B0600000101010101" pitchFamily="34" charset="-127"/>
                <a:ea typeface="Dotum" panose="020B0600000101010101" pitchFamily="34" charset="-127"/>
                <a:cs typeface="Arial Unicode MS" panose="020B0604020202020204" pitchFamily="34" charset="-122"/>
              </a:rPr>
              <a:t>Table Chart – Smart Art</a:t>
            </a:r>
            <a:endParaRPr lang="zh-CN" altLang="en-US" sz="4000" spc="-150" dirty="0">
              <a:solidFill>
                <a:prstClr val="black">
                  <a:lumMod val="75000"/>
                  <a:lumOff val="25000"/>
                </a:prstClr>
              </a:solidFill>
              <a:latin typeface="Dotum" panose="020B0600000101010101" pitchFamily="34" charset="-127"/>
              <a:ea typeface="Dotum" panose="020B0600000101010101" pitchFamily="34" charset="-127"/>
              <a:cs typeface="Arial Unicode MS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43620" y="1263990"/>
            <a:ext cx="45047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your subtitle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here.This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a good space for a short subtitle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490861" y="1689462"/>
            <a:ext cx="1210277" cy="8710"/>
          </a:xfrm>
          <a:prstGeom prst="line">
            <a:avLst/>
          </a:prstGeom>
          <a:ln w="38100">
            <a:solidFill>
              <a:srgbClr val="1FA1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1425646" y="330200"/>
            <a:ext cx="361406" cy="361406"/>
          </a:xfrm>
          <a:prstGeom prst="ellipse">
            <a:avLst/>
          </a:prstGeom>
          <a:solidFill>
            <a:srgbClr val="1FA1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96997" y="322274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44</a:t>
            </a:r>
            <a:endParaRPr lang="zh-CN" altLang="en-US" dirty="0">
              <a:solidFill>
                <a:prstClr val="white"/>
              </a:solidFill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947215" y="1721907"/>
          <a:ext cx="10297571" cy="3704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79285" y="5698026"/>
            <a:ext cx="1143343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consequuntur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eos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qui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ratione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sequi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nesciunt.Neque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porro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quisquam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set.qui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ipsum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dolor sit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amet.consectetur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>
              <a:lnSpc>
                <a:spcPct val="120000"/>
              </a:lnSpc>
            </a:pP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numquam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eius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tempora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incidurt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quaerat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62485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764</Words>
  <Application>Microsoft Office PowerPoint</Application>
  <PresentationFormat>宽屏</PresentationFormat>
  <Paragraphs>129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Dotum</vt:lpstr>
      <vt:lpstr>Arial</vt:lpstr>
      <vt:lpstr>Calibri</vt:lpstr>
      <vt:lpstr>Calibri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雅 客</cp:lastModifiedBy>
  <cp:revision>15</cp:revision>
  <dcterms:created xsi:type="dcterms:W3CDTF">2017-03-04T07:45:00Z</dcterms:created>
  <dcterms:modified xsi:type="dcterms:W3CDTF">2020-04-28T13:57:09Z</dcterms:modified>
</cp:coreProperties>
</file>