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5" r:id="rId9"/>
    <p:sldId id="266" r:id="rId10"/>
    <p:sldId id="275" r:id="rId11"/>
    <p:sldId id="267" r:id="rId12"/>
    <p:sldId id="268" r:id="rId13"/>
    <p:sldId id="269" r:id="rId14"/>
    <p:sldId id="276" r:id="rId15"/>
    <p:sldId id="271" r:id="rId16"/>
    <p:sldId id="270" r:id="rId17"/>
    <p:sldId id="273" r:id="rId18"/>
    <p:sldId id="274" r:id="rId19"/>
    <p:sldId id="272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C6BC"/>
    <a:srgbClr val="8F8E81"/>
    <a:srgbClr val="EECAC0"/>
    <a:srgbClr val="EDC9BF"/>
    <a:srgbClr val="A6A69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-12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2021/1/9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image" Target="../media/image17.png"/><Relationship Id="rId7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svg"/><Relationship Id="rId5" Type="http://schemas.openxmlformats.org/officeDocument/2006/relationships/image" Target="../media/image4.png"/><Relationship Id="rId10" Type="http://schemas.openxmlformats.org/officeDocument/2006/relationships/image" Target="../media/image4.svg"/><Relationship Id="rId4" Type="http://schemas.openxmlformats.org/officeDocument/2006/relationships/image" Target="../media/image1.svg"/><Relationship Id="rId9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20.png"/><Relationship Id="rId4" Type="http://schemas.openxmlformats.org/officeDocument/2006/relationships/image" Target="../media/image11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svg"/><Relationship Id="rId5" Type="http://schemas.openxmlformats.org/officeDocument/2006/relationships/image" Target="../media/image4.png"/><Relationship Id="rId4" Type="http://schemas.openxmlformats.org/officeDocument/2006/relationships/image" Target="../media/image1.sv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svg"/><Relationship Id="rId5" Type="http://schemas.openxmlformats.org/officeDocument/2006/relationships/image" Target="../media/image4.png"/><Relationship Id="rId10" Type="http://schemas.openxmlformats.org/officeDocument/2006/relationships/image" Target="../media/image4.svg"/><Relationship Id="rId4" Type="http://schemas.openxmlformats.org/officeDocument/2006/relationships/image" Target="../media/image1.sv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10" Type="http://schemas.openxmlformats.org/officeDocument/2006/relationships/image" Target="../media/image8.svg"/><Relationship Id="rId4" Type="http://schemas.openxmlformats.org/officeDocument/2006/relationships/image" Target="../media/image5.svg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4.jpeg"/><Relationship Id="rId7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5.svg"/><Relationship Id="rId4" Type="http://schemas.openxmlformats.org/officeDocument/2006/relationships/image" Target="../media/image15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模板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202795" cy="6857365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2011680" y="1289050"/>
            <a:ext cx="8168640" cy="4279900"/>
            <a:chOff x="3168" y="2154"/>
            <a:chExt cx="12864" cy="6494"/>
          </a:xfrm>
        </p:grpSpPr>
        <p:grpSp>
          <p:nvGrpSpPr>
            <p:cNvPr id="13" name="组合 12"/>
            <p:cNvGrpSpPr/>
            <p:nvPr/>
          </p:nvGrpSpPr>
          <p:grpSpPr>
            <a:xfrm>
              <a:off x="3168" y="2154"/>
              <a:ext cx="12864" cy="6494"/>
              <a:chOff x="3168" y="2169"/>
              <a:chExt cx="12864" cy="6494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3168" y="8445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5" name="任意多边形 14"/>
              <p:cNvSpPr/>
              <p:nvPr/>
            </p:nvSpPr>
            <p:spPr>
              <a:xfrm flipV="1">
                <a:off x="3168" y="2169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3168" y="2282"/>
              <a:ext cx="12865" cy="6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0" name="文本框 139"/>
          <p:cNvSpPr txBox="1"/>
          <p:nvPr/>
        </p:nvSpPr>
        <p:spPr>
          <a:xfrm>
            <a:off x="2020186" y="2493010"/>
            <a:ext cx="8059479" cy="116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000" dirty="0">
                <a:solidFill>
                  <a:srgbClr val="EDC6BC"/>
                </a:solidFill>
                <a:latin typeface="思源黑体 CN Regular" panose="020B0500000000000000" charset="-122"/>
                <a:ea typeface="思源黑体 CN Regular" panose="020B0500000000000000" charset="-122"/>
                <a:sym typeface="+mn-ea"/>
              </a:rPr>
              <a:t>莫兰迪</a:t>
            </a:r>
            <a:r>
              <a:rPr lang="zh-CN" altLang="en-US" sz="7000" dirty="0">
                <a:solidFill>
                  <a:srgbClr val="8F8E81"/>
                </a:solidFill>
                <a:latin typeface="思源黑体 CN Regular" panose="020B0500000000000000" charset="-122"/>
                <a:ea typeface="思源黑体 CN Regular" panose="020B0500000000000000" charset="-122"/>
                <a:sym typeface="+mn-ea"/>
              </a:rPr>
              <a:t>水</a:t>
            </a:r>
            <a:r>
              <a:rPr lang="zh-CN" altLang="en-US" sz="7000" dirty="0" smtClean="0">
                <a:solidFill>
                  <a:srgbClr val="8F8E81"/>
                </a:solidFill>
                <a:latin typeface="思源黑体 CN Regular" panose="020B0500000000000000" charset="-122"/>
                <a:ea typeface="思源黑体 CN Regular" panose="020B0500000000000000" charset="-122"/>
                <a:sym typeface="+mn-ea"/>
              </a:rPr>
              <a:t>彩</a:t>
            </a:r>
            <a:r>
              <a:rPr lang="en-US" altLang="zh-CN" sz="7000" dirty="0" smtClean="0">
                <a:solidFill>
                  <a:srgbClr val="8F8E81"/>
                </a:solidFill>
                <a:latin typeface="思源黑体 CN Regular" panose="020B0500000000000000" charset="-122"/>
                <a:ea typeface="思源黑体 CN Regular" panose="020B0500000000000000" charset="-122"/>
                <a:sym typeface="+mn-ea"/>
              </a:rPr>
              <a:t>PPT</a:t>
            </a:r>
            <a:r>
              <a:rPr lang="zh-CN" altLang="en-US" sz="7000" dirty="0" smtClean="0">
                <a:solidFill>
                  <a:srgbClr val="8F8E81"/>
                </a:solidFill>
                <a:latin typeface="思源黑体 CN Regular" panose="020B0500000000000000" charset="-122"/>
                <a:ea typeface="思源黑体 CN Regular" panose="020B0500000000000000" charset="-122"/>
                <a:sym typeface="+mn-ea"/>
              </a:rPr>
              <a:t>模板</a:t>
            </a:r>
            <a:endParaRPr lang="zh-CN" altLang="en-US" sz="7000" dirty="0">
              <a:solidFill>
                <a:srgbClr val="8F8E81"/>
              </a:solidFill>
              <a:latin typeface="思源黑体 CN Regular" panose="020B0500000000000000" charset="-122"/>
              <a:ea typeface="思源黑体 CN Regular" panose="020B0500000000000000" charset="-122"/>
              <a:sym typeface="+mn-ea"/>
            </a:endParaRPr>
          </a:p>
        </p:txBody>
      </p:sp>
      <p:sp>
        <p:nvSpPr>
          <p:cNvPr id="142" name="文本框 141"/>
          <p:cNvSpPr txBox="1"/>
          <p:nvPr/>
        </p:nvSpPr>
        <p:spPr>
          <a:xfrm>
            <a:off x="2552065" y="3757295"/>
            <a:ext cx="7179310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</a:rPr>
              <a:t>Input the text here. The text should not be too complicated. The text should be simple and </a:t>
            </a:r>
            <a:r>
              <a:rPr lang="en-US" altLang="zh-CN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</a:rPr>
              <a:t>clearInput</a:t>
            </a: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</a:rPr>
              <a:t> the text here.</a:t>
            </a: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Input the text here. </a:t>
            </a:r>
          </a:p>
        </p:txBody>
      </p:sp>
      <p:sp>
        <p:nvSpPr>
          <p:cNvPr id="48" name="矩形 47"/>
          <p:cNvSpPr/>
          <p:nvPr/>
        </p:nvSpPr>
        <p:spPr>
          <a:xfrm>
            <a:off x="5044440" y="4801870"/>
            <a:ext cx="1569720" cy="368300"/>
          </a:xfrm>
          <a:prstGeom prst="rect">
            <a:avLst/>
          </a:prstGeom>
          <a:noFill/>
          <a:ln w="19050">
            <a:solidFill>
              <a:srgbClr val="EDC6BC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D82133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5045075" y="4795520"/>
            <a:ext cx="15697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8F8E81"/>
                </a:solidFill>
                <a:latin typeface="思源黑体 ExtraLight" panose="020B0200000000000000" charset="-122"/>
                <a:ea typeface="思源黑体 ExtraLight" panose="020B0200000000000000" charset="-122"/>
                <a:cs typeface="思源黑体 ExtraLight" panose="020B0200000000000000" charset="-122"/>
                <a:sym typeface="+mn-ea"/>
              </a:rPr>
              <a:t>汇报人：</a:t>
            </a:r>
            <a:r>
              <a:rPr lang="en-US" altLang="zh-CN" dirty="0" smtClean="0">
                <a:solidFill>
                  <a:srgbClr val="8F8E81"/>
                </a:solidFill>
                <a:latin typeface="思源黑体 ExtraLight" panose="020B0200000000000000" charset="-122"/>
                <a:ea typeface="思源黑体 ExtraLight" panose="020B0200000000000000" charset="-122"/>
                <a:cs typeface="思源黑体 ExtraLight" panose="020B0200000000000000" charset="-122"/>
                <a:sym typeface="+mn-ea"/>
              </a:rPr>
              <a:t>XXX</a:t>
            </a:r>
            <a:endParaRPr lang="zh-CN" altLang="en-US" dirty="0">
              <a:solidFill>
                <a:srgbClr val="8F8E81"/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ExtraLight" panose="020B0200000000000000" charset="-122"/>
              <a:sym typeface="+mn-ea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989580" y="1844675"/>
            <a:ext cx="630809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cs typeface="思源黑体 ExtraLight" panose="020B0200000000000000" charset="-122"/>
                <a:sym typeface="+mn-ea"/>
              </a:rPr>
              <a:t>工作总结</a:t>
            </a:r>
            <a:r>
              <a:rPr lang="en-US" altLang="zh-CN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cs typeface="思源黑体 ExtraLight" panose="020B0200000000000000" charset="-122"/>
                <a:sym typeface="+mn-ea"/>
              </a:rPr>
              <a:t>|</a:t>
            </a:r>
            <a:r>
              <a:rPr lang="zh-CN" alt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cs typeface="思源黑体 ExtraLight" panose="020B0200000000000000" charset="-122"/>
                <a:sym typeface="+mn-ea"/>
              </a:rPr>
              <a:t>教学通用</a:t>
            </a:r>
            <a:r>
              <a:rPr lang="en-US" altLang="zh-CN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cs typeface="思源黑体 ExtraLight" panose="020B0200000000000000" charset="-122"/>
                <a:sym typeface="+mn-ea"/>
              </a:rPr>
              <a:t>|</a:t>
            </a: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cs typeface="思源黑体 ExtraLight" panose="020B0200000000000000" charset="-122"/>
                <a:sym typeface="+mn-ea"/>
              </a:rPr>
              <a:t>述职报告</a:t>
            </a:r>
            <a:r>
              <a:rPr lang="en-US" altLang="zh-CN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cs typeface="思源黑体 ExtraLight" panose="020B0200000000000000" charset="-122"/>
                <a:sym typeface="+mn-ea"/>
              </a:rPr>
              <a:t>|</a:t>
            </a: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cs typeface="思源黑体 ExtraLight" panose="020B0200000000000000" charset="-122"/>
                <a:sym typeface="+mn-ea"/>
              </a:rPr>
              <a:t>作业汇报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3061970" y="3682365"/>
            <a:ext cx="6205220" cy="0"/>
          </a:xfrm>
          <a:prstGeom prst="line">
            <a:avLst/>
          </a:prstGeom>
          <a:ln>
            <a:solidFill>
              <a:srgbClr val="A6A6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061970" y="2493010"/>
            <a:ext cx="6205220" cy="0"/>
          </a:xfrm>
          <a:prstGeom prst="line">
            <a:avLst/>
          </a:prstGeom>
          <a:ln>
            <a:solidFill>
              <a:srgbClr val="A6A6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模板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202795" cy="6857365"/>
          </a:xfrm>
          <a:prstGeom prst="rect">
            <a:avLst/>
          </a:prstGeom>
        </p:spPr>
      </p:pic>
      <p:grpSp>
        <p:nvGrpSpPr>
          <p:cNvPr id="2" name="组合 9"/>
          <p:cNvGrpSpPr/>
          <p:nvPr/>
        </p:nvGrpSpPr>
        <p:grpSpPr>
          <a:xfrm>
            <a:off x="489903" y="279083"/>
            <a:ext cx="11212195" cy="6299835"/>
            <a:chOff x="3168" y="2154"/>
            <a:chExt cx="12864" cy="6494"/>
          </a:xfrm>
        </p:grpSpPr>
        <p:grpSp>
          <p:nvGrpSpPr>
            <p:cNvPr id="3" name="组合 8"/>
            <p:cNvGrpSpPr/>
            <p:nvPr/>
          </p:nvGrpSpPr>
          <p:grpSpPr>
            <a:xfrm>
              <a:off x="3168" y="2154"/>
              <a:ext cx="12864" cy="6494"/>
              <a:chOff x="3168" y="2169"/>
              <a:chExt cx="12864" cy="6494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3168" y="8445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8" name="任意多边形 7"/>
              <p:cNvSpPr/>
              <p:nvPr/>
            </p:nvSpPr>
            <p:spPr>
              <a:xfrm flipV="1">
                <a:off x="3168" y="2169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3168" y="2282"/>
              <a:ext cx="12865" cy="6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2905125" y="1057910"/>
            <a:ext cx="63817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4222433" y="751205"/>
            <a:ext cx="3747135" cy="521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8F8E81"/>
                </a:solidFill>
                <a:latin typeface="思源黑体 Regular" panose="020B0500000000000000" charset="-122"/>
                <a:ea typeface="思源黑体 Regular" panose="020B0500000000000000" charset="-122"/>
                <a:cs typeface="思源黑体 Medium" panose="020B0600000000000000" charset="-122"/>
              </a:rPr>
              <a:t>成功项目展示介绍</a:t>
            </a:r>
            <a:endParaRPr lang="zh-CN" altLang="en-US" sz="2800" dirty="0">
              <a:solidFill>
                <a:srgbClr val="8F8E81"/>
              </a:solidFill>
              <a:latin typeface="思源黑体 Regular" panose="020B0500000000000000" charset="-122"/>
              <a:ea typeface="思源黑体 Regular" panose="020B0500000000000000" charset="-122"/>
              <a:cs typeface="思源黑体 Medium" panose="020B0600000000000000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71015" y="1705610"/>
            <a:ext cx="2531745" cy="38347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1783080" y="3508375"/>
            <a:ext cx="2507615" cy="1527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The text should be simple and </a:t>
            </a:r>
            <a:r>
              <a:rPr lang="en-US" altLang="zh-CN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the text here.Input the text The text should be simple</a:t>
            </a:r>
            <a:endParaRPr lang="en-US" altLang="zh-CN" sz="1500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Regular" panose="020B0500000000000000" charset="-122"/>
              <a:sym typeface="+mn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200910" y="2811780"/>
            <a:ext cx="1671955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>
                <a:solidFill>
                  <a:schemeClr val="tx1">
                    <a:lumMod val="95000"/>
                    <a:lumOff val="5000"/>
                  </a:schemeClr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标题文本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2798445" y="3335020"/>
            <a:ext cx="476250" cy="0"/>
          </a:xfrm>
          <a:prstGeom prst="line">
            <a:avLst/>
          </a:prstGeom>
          <a:ln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8048847" y="1705610"/>
            <a:ext cx="2658139" cy="38347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8149236" y="3455212"/>
            <a:ext cx="2507615" cy="1527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The text should be simple and </a:t>
            </a:r>
            <a:r>
              <a:rPr lang="en-US" altLang="zh-CN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the text here.Input the text The text should be simple</a:t>
            </a:r>
            <a:endParaRPr lang="en-US" altLang="zh-CN" sz="1500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Regular" panose="020B0500000000000000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513903" y="2694822"/>
            <a:ext cx="1671955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标题文本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9111438" y="3239327"/>
            <a:ext cx="476250" cy="0"/>
          </a:xfrm>
          <a:prstGeom prst="line">
            <a:avLst/>
          </a:prstGeom>
          <a:ln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图片 69" descr="alarm-glyph-48"/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751455" y="2076450"/>
            <a:ext cx="569595" cy="569595"/>
          </a:xfrm>
          <a:prstGeom prst="rect">
            <a:avLst/>
          </a:prstGeom>
        </p:spPr>
      </p:pic>
      <p:pic>
        <p:nvPicPr>
          <p:cNvPr id="71" name="图片 70" descr="archive-paper-glyph-48"/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9039845" y="2071695"/>
            <a:ext cx="537210" cy="537210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4521628" y="2318665"/>
            <a:ext cx="3338195" cy="2566670"/>
          </a:xfrm>
          <a:prstGeom prst="rect">
            <a:avLst/>
          </a:prstGeom>
          <a:blipFill rotWithShape="1">
            <a:blip r:embed="rId7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模板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202795" cy="6857365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2011680" y="1289050"/>
            <a:ext cx="8168640" cy="4279900"/>
            <a:chOff x="3168" y="2154"/>
            <a:chExt cx="12864" cy="6494"/>
          </a:xfrm>
        </p:grpSpPr>
        <p:grpSp>
          <p:nvGrpSpPr>
            <p:cNvPr id="13" name="组合 12"/>
            <p:cNvGrpSpPr/>
            <p:nvPr/>
          </p:nvGrpSpPr>
          <p:grpSpPr>
            <a:xfrm>
              <a:off x="3168" y="2154"/>
              <a:ext cx="12864" cy="6494"/>
              <a:chOff x="3168" y="2169"/>
              <a:chExt cx="12864" cy="6494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3168" y="8445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5" name="任意多边形 14"/>
              <p:cNvSpPr/>
              <p:nvPr/>
            </p:nvSpPr>
            <p:spPr>
              <a:xfrm flipV="1">
                <a:off x="3168" y="2169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3168" y="2282"/>
              <a:ext cx="12865" cy="6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1892300" y="2183130"/>
            <a:ext cx="3406140" cy="249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600" dirty="0">
                <a:solidFill>
                  <a:srgbClr val="8F8E81"/>
                </a:solidFill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 03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5116195" y="2687320"/>
            <a:ext cx="0" cy="1428750"/>
          </a:xfrm>
          <a:prstGeom prst="line">
            <a:avLst/>
          </a:prstGeom>
          <a:ln>
            <a:solidFill>
              <a:srgbClr val="8F8E8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5323840" y="2491740"/>
            <a:ext cx="4765675" cy="102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5500" dirty="0">
                <a:solidFill>
                  <a:srgbClr val="8F8E81"/>
                </a:solidFill>
                <a:effectLst/>
                <a:latin typeface="思源黑体 CN Regular" panose="020B0500000000000000" charset="-122"/>
                <a:ea typeface="思源黑体 CN Regular" panose="020B0500000000000000" charset="-122"/>
              </a:rPr>
              <a:t>工作不足之处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341620" y="3464560"/>
            <a:ext cx="5255260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rgbClr val="8F8E81"/>
                </a:solidFill>
                <a:latin typeface="思源黑体 ExtraLight" panose="020B0200000000000000" charset="-122"/>
                <a:ea typeface="思源黑体 ExtraLight" panose="020B0200000000000000" charset="-122"/>
              </a:rPr>
              <a:t>Input the text here. The text should not be too complicated. The text should be simple </a:t>
            </a:r>
            <a:endParaRPr lang="en-US" altLang="zh-CN" sz="1500" dirty="0">
              <a:solidFill>
                <a:srgbClr val="8F8E81"/>
              </a:solidFill>
              <a:latin typeface="思源黑体 ExtraLight" panose="020B0200000000000000" charset="-122"/>
              <a:ea typeface="思源黑体 ExtraLight" panose="020B02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模板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202795" cy="685736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89903" y="279083"/>
            <a:ext cx="11212195" cy="6299835"/>
            <a:chOff x="3168" y="2154"/>
            <a:chExt cx="12864" cy="6494"/>
          </a:xfrm>
        </p:grpSpPr>
        <p:grpSp>
          <p:nvGrpSpPr>
            <p:cNvPr id="9" name="组合 8"/>
            <p:cNvGrpSpPr/>
            <p:nvPr/>
          </p:nvGrpSpPr>
          <p:grpSpPr>
            <a:xfrm>
              <a:off x="3168" y="2154"/>
              <a:ext cx="12864" cy="6494"/>
              <a:chOff x="3168" y="2169"/>
              <a:chExt cx="12864" cy="6494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3168" y="8445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8" name="任意多边形 7"/>
              <p:cNvSpPr/>
              <p:nvPr/>
            </p:nvSpPr>
            <p:spPr>
              <a:xfrm flipV="1">
                <a:off x="3168" y="2169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3168" y="2282"/>
              <a:ext cx="12865" cy="6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2905125" y="1057910"/>
            <a:ext cx="63817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4222433" y="751205"/>
            <a:ext cx="3747135" cy="521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8F8E81"/>
                </a:solidFill>
                <a:latin typeface="思源黑体 Regular" panose="020B0500000000000000" charset="-122"/>
                <a:ea typeface="思源黑体 Regular" panose="020B0500000000000000" charset="-122"/>
                <a:cs typeface="思源黑体 Medium" panose="020B0600000000000000" charset="-122"/>
              </a:rPr>
              <a:t>工作中不足之处</a:t>
            </a:r>
          </a:p>
        </p:txBody>
      </p:sp>
      <p:sp>
        <p:nvSpPr>
          <p:cNvPr id="11" name="椭圆 10"/>
          <p:cNvSpPr/>
          <p:nvPr/>
        </p:nvSpPr>
        <p:spPr>
          <a:xfrm>
            <a:off x="773430" y="2051050"/>
            <a:ext cx="1307465" cy="1307465"/>
          </a:xfrm>
          <a:prstGeom prst="ellipse">
            <a:avLst/>
          </a:prstGeom>
          <a:solidFill>
            <a:srgbClr val="EDC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189480" y="2539365"/>
            <a:ext cx="394144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Input the text here. The text should not be too complicated. The text should be simple </a:t>
            </a:r>
            <a:endParaRPr lang="zh-CN" altLang="en-US" sz="1500">
              <a:solidFill>
                <a:schemeClr val="tx1">
                  <a:lumMod val="95000"/>
                  <a:lumOff val="5000"/>
                </a:schemeClr>
              </a:solidFill>
              <a:latin typeface="思源黑体 Light" panose="020B0300000000000000" charset="-122"/>
              <a:ea typeface="思源黑体 Light" panose="020B0300000000000000" charset="-122"/>
              <a:cs typeface="思源黑体 Regular" panose="020B0500000000000000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189480" y="2211705"/>
            <a:ext cx="1605280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>
                <a:solidFill>
                  <a:schemeClr val="tx1">
                    <a:lumMod val="95000"/>
                    <a:lumOff val="5000"/>
                  </a:schemeClr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文本内容</a:t>
            </a:r>
          </a:p>
        </p:txBody>
      </p:sp>
      <p:sp>
        <p:nvSpPr>
          <p:cNvPr id="18" name="椭圆 17"/>
          <p:cNvSpPr/>
          <p:nvPr/>
        </p:nvSpPr>
        <p:spPr>
          <a:xfrm>
            <a:off x="6232525" y="2051050"/>
            <a:ext cx="1307465" cy="1307465"/>
          </a:xfrm>
          <a:prstGeom prst="ellipse">
            <a:avLst/>
          </a:prstGeom>
          <a:solidFill>
            <a:srgbClr val="8F8E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7648575" y="2539365"/>
            <a:ext cx="394144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Input the text here. The text should not be too complicated. The text should be simple </a:t>
            </a:r>
            <a:endParaRPr lang="zh-CN" altLang="en-US" sz="1500">
              <a:solidFill>
                <a:schemeClr val="tx1">
                  <a:lumMod val="95000"/>
                  <a:lumOff val="5000"/>
                </a:schemeClr>
              </a:solidFill>
              <a:latin typeface="思源黑体 Light" panose="020B0300000000000000" charset="-122"/>
              <a:ea typeface="思源黑体 Light" panose="020B0300000000000000" charset="-122"/>
              <a:cs typeface="思源黑体 Regular" panose="020B0500000000000000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648575" y="2211705"/>
            <a:ext cx="1605280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>
                <a:solidFill>
                  <a:schemeClr val="tx1">
                    <a:lumMod val="95000"/>
                    <a:lumOff val="5000"/>
                  </a:schemeClr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文本内容</a:t>
            </a:r>
          </a:p>
        </p:txBody>
      </p:sp>
      <p:sp>
        <p:nvSpPr>
          <p:cNvPr id="21" name="椭圆 20"/>
          <p:cNvSpPr/>
          <p:nvPr/>
        </p:nvSpPr>
        <p:spPr>
          <a:xfrm>
            <a:off x="773430" y="3926205"/>
            <a:ext cx="1307465" cy="1307465"/>
          </a:xfrm>
          <a:prstGeom prst="ellipse">
            <a:avLst/>
          </a:prstGeom>
          <a:solidFill>
            <a:srgbClr val="EDC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2189480" y="4414520"/>
            <a:ext cx="394144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Input the text here. The text should not be too complicated. The text should be simple </a:t>
            </a:r>
            <a:endParaRPr lang="zh-CN" altLang="en-US" sz="1500">
              <a:solidFill>
                <a:schemeClr val="tx1">
                  <a:lumMod val="95000"/>
                  <a:lumOff val="5000"/>
                </a:schemeClr>
              </a:solidFill>
              <a:latin typeface="思源黑体 Light" panose="020B0300000000000000" charset="-122"/>
              <a:ea typeface="思源黑体 Light" panose="020B0300000000000000" charset="-122"/>
              <a:cs typeface="思源黑体 Regular" panose="020B0500000000000000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189480" y="4086860"/>
            <a:ext cx="1605280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>
                <a:solidFill>
                  <a:schemeClr val="tx1">
                    <a:lumMod val="95000"/>
                    <a:lumOff val="5000"/>
                  </a:schemeClr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文本内容</a:t>
            </a:r>
          </a:p>
        </p:txBody>
      </p:sp>
      <p:sp>
        <p:nvSpPr>
          <p:cNvPr id="24" name="椭圆 23"/>
          <p:cNvSpPr/>
          <p:nvPr/>
        </p:nvSpPr>
        <p:spPr>
          <a:xfrm>
            <a:off x="6232525" y="3926205"/>
            <a:ext cx="1307465" cy="1307465"/>
          </a:xfrm>
          <a:prstGeom prst="ellipse">
            <a:avLst/>
          </a:prstGeom>
          <a:solidFill>
            <a:srgbClr val="8F8E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7648575" y="4414520"/>
            <a:ext cx="394144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Input the text here. The text should not be too complicated. The text should be simple </a:t>
            </a:r>
            <a:endParaRPr lang="zh-CN" altLang="en-US" sz="1500">
              <a:solidFill>
                <a:schemeClr val="tx1">
                  <a:lumMod val="95000"/>
                  <a:lumOff val="5000"/>
                </a:schemeClr>
              </a:solidFill>
              <a:latin typeface="思源黑体 Light" panose="020B0300000000000000" charset="-122"/>
              <a:ea typeface="思源黑体 Light" panose="020B0300000000000000" charset="-122"/>
              <a:cs typeface="思源黑体 Regular" panose="020B0500000000000000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648575" y="4086860"/>
            <a:ext cx="1605280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>
                <a:solidFill>
                  <a:schemeClr val="tx1">
                    <a:lumMod val="95000"/>
                    <a:lumOff val="5000"/>
                  </a:schemeClr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文本内容</a:t>
            </a:r>
          </a:p>
        </p:txBody>
      </p:sp>
      <p:pic>
        <p:nvPicPr>
          <p:cNvPr id="70" name="图片 69" descr="alarm-glyph-48"/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128395" y="2406015"/>
            <a:ext cx="596265" cy="596265"/>
          </a:xfrm>
          <a:prstGeom prst="rect">
            <a:avLst/>
          </a:prstGeom>
        </p:spPr>
      </p:pic>
      <p:pic>
        <p:nvPicPr>
          <p:cNvPr id="71" name="图片 70" descr="archive-paper-glyph-48"/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128395" y="4298315"/>
            <a:ext cx="562610" cy="562610"/>
          </a:xfrm>
          <a:prstGeom prst="rect">
            <a:avLst/>
          </a:prstGeom>
        </p:spPr>
      </p:pic>
      <p:pic>
        <p:nvPicPr>
          <p:cNvPr id="72" name="图片 71" descr="cogwheel-glyph-64"/>
          <p:cNvPicPr>
            <a:picLocks noChangeAspect="1"/>
          </p:cNvPicPr>
          <p:nvPr/>
        </p:nvPicPr>
        <p:blipFill>
          <a:blip r:embed="rId7" cstate="print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576060" y="2381885"/>
            <a:ext cx="621030" cy="621030"/>
          </a:xfrm>
          <a:prstGeom prst="rect">
            <a:avLst/>
          </a:prstGeom>
        </p:spPr>
      </p:pic>
      <p:pic>
        <p:nvPicPr>
          <p:cNvPr id="73" name="图片 72" descr="image-glyph-16"/>
          <p:cNvPicPr>
            <a:picLocks noChangeAspect="1"/>
          </p:cNvPicPr>
          <p:nvPr/>
        </p:nvPicPr>
        <p:blipFill>
          <a:blip r:embed="rId9" cstate="print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6617970" y="4324985"/>
            <a:ext cx="536575" cy="53657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模板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202795" cy="685736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89903" y="279083"/>
            <a:ext cx="11212195" cy="6299835"/>
            <a:chOff x="3168" y="2154"/>
            <a:chExt cx="12864" cy="6494"/>
          </a:xfrm>
        </p:grpSpPr>
        <p:grpSp>
          <p:nvGrpSpPr>
            <p:cNvPr id="9" name="组合 8"/>
            <p:cNvGrpSpPr/>
            <p:nvPr/>
          </p:nvGrpSpPr>
          <p:grpSpPr>
            <a:xfrm>
              <a:off x="3168" y="2154"/>
              <a:ext cx="12864" cy="6494"/>
              <a:chOff x="3168" y="2169"/>
              <a:chExt cx="12864" cy="6494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3168" y="8445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8" name="任意多边形 7"/>
              <p:cNvSpPr/>
              <p:nvPr/>
            </p:nvSpPr>
            <p:spPr>
              <a:xfrm flipV="1">
                <a:off x="3168" y="2169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3168" y="2282"/>
              <a:ext cx="12865" cy="6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2905125" y="1057910"/>
            <a:ext cx="63817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4222433" y="751205"/>
            <a:ext cx="3747135" cy="521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8F8E81"/>
                </a:solidFill>
                <a:latin typeface="思源黑体 Regular" panose="020B0500000000000000" charset="-122"/>
                <a:ea typeface="思源黑体 Regular" panose="020B0500000000000000" charset="-122"/>
                <a:cs typeface="思源黑体 Medium" panose="020B0600000000000000" charset="-122"/>
              </a:rPr>
              <a:t>工作中不足之处</a:t>
            </a:r>
          </a:p>
        </p:txBody>
      </p:sp>
      <p:sp>
        <p:nvSpPr>
          <p:cNvPr id="2" name="矩形 1"/>
          <p:cNvSpPr/>
          <p:nvPr/>
        </p:nvSpPr>
        <p:spPr>
          <a:xfrm>
            <a:off x="828675" y="1457960"/>
            <a:ext cx="3404235" cy="4217035"/>
          </a:xfrm>
          <a:prstGeom prst="rect">
            <a:avLst/>
          </a:prstGeom>
          <a:solidFill>
            <a:srgbClr val="EDC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063625" y="2581910"/>
            <a:ext cx="309372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Input the text here. The text should not be too complicated. The text should be simple and </a:t>
            </a:r>
            <a:r>
              <a:rPr lang="en-US" altLang="zh-CN" dirty="0" err="1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dirty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the text here.Input the text here. The text </a:t>
            </a:r>
            <a:endParaRPr lang="en-US" altLang="zh-CN" dirty="0">
              <a:solidFill>
                <a:schemeClr val="bg1"/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Regular" panose="020B0500000000000000" charset="-122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063625" y="2042160"/>
            <a:ext cx="3168650" cy="675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49D49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3800">
                <a:solidFill>
                  <a:schemeClr val="bg1"/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TITLE TEXT 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4569460" y="1988820"/>
            <a:ext cx="679386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Input the text here. The text should not be too complicated. The text should be simple Input the text here. The text should not be too complicated. </a:t>
            </a:r>
            <a:endParaRPr lang="zh-CN" altLang="en-US" sz="1500">
              <a:solidFill>
                <a:schemeClr val="tx1">
                  <a:lumMod val="95000"/>
                  <a:lumOff val="5000"/>
                </a:schemeClr>
              </a:solidFill>
              <a:latin typeface="思源黑体 Light" panose="020B0300000000000000" charset="-122"/>
              <a:ea typeface="思源黑体 Light" panose="020B0300000000000000" charset="-122"/>
              <a:cs typeface="思源黑体 Regular" panose="020B0500000000000000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226685" y="1652270"/>
            <a:ext cx="1905635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>
                <a:solidFill>
                  <a:schemeClr val="tx1">
                    <a:lumMod val="95000"/>
                    <a:lumOff val="5000"/>
                  </a:schemeClr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文本内容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569460" y="3382010"/>
            <a:ext cx="679386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Input the text here. The text should not be too complicated. The text should be simple Input the text here. The text should not be too complicated. </a:t>
            </a:r>
            <a:endParaRPr lang="zh-CN" altLang="en-US" sz="1500">
              <a:solidFill>
                <a:schemeClr val="tx1">
                  <a:lumMod val="95000"/>
                  <a:lumOff val="5000"/>
                </a:schemeClr>
              </a:solidFill>
              <a:latin typeface="思源黑体 Light" panose="020B0300000000000000" charset="-122"/>
              <a:ea typeface="思源黑体 Light" panose="020B0300000000000000" charset="-122"/>
              <a:cs typeface="思源黑体 Regular" panose="020B05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26685" y="3045460"/>
            <a:ext cx="1905635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>
                <a:solidFill>
                  <a:schemeClr val="tx1">
                    <a:lumMod val="95000"/>
                    <a:lumOff val="5000"/>
                  </a:schemeClr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文本内容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569460" y="4775200"/>
            <a:ext cx="679386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Input the text here. The text should not be too complicated. The text should be simple Input the text here. The text should not be too complicated. </a:t>
            </a:r>
            <a:endParaRPr lang="zh-CN" altLang="en-US" sz="1500">
              <a:solidFill>
                <a:schemeClr val="tx1">
                  <a:lumMod val="95000"/>
                  <a:lumOff val="5000"/>
                </a:schemeClr>
              </a:solidFill>
              <a:latin typeface="思源黑体 Light" panose="020B0300000000000000" charset="-122"/>
              <a:ea typeface="思源黑体 Light" panose="020B0300000000000000" charset="-122"/>
              <a:cs typeface="思源黑体 Regular" panose="020B0500000000000000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26685" y="4438650"/>
            <a:ext cx="1905635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>
                <a:solidFill>
                  <a:schemeClr val="tx1">
                    <a:lumMod val="95000"/>
                    <a:lumOff val="5000"/>
                  </a:schemeClr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文本内容</a:t>
            </a:r>
          </a:p>
        </p:txBody>
      </p:sp>
      <p:pic>
        <p:nvPicPr>
          <p:cNvPr id="70" name="图片 69" descr="alarm-glyph-48"/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681220" y="3002915"/>
            <a:ext cx="424180" cy="424180"/>
          </a:xfrm>
          <a:prstGeom prst="rect">
            <a:avLst/>
          </a:prstGeom>
        </p:spPr>
      </p:pic>
      <p:pic>
        <p:nvPicPr>
          <p:cNvPr id="71" name="图片 70" descr="archive-paper-glyph-48"/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705350" y="4420235"/>
            <a:ext cx="400050" cy="400050"/>
          </a:xfrm>
          <a:prstGeom prst="rect">
            <a:avLst/>
          </a:prstGeom>
        </p:spPr>
      </p:pic>
      <p:pic>
        <p:nvPicPr>
          <p:cNvPr id="73" name="图片 72" descr="image-glyph-16"/>
          <p:cNvPicPr>
            <a:picLocks noChangeAspect="1"/>
          </p:cNvPicPr>
          <p:nvPr/>
        </p:nvPicPr>
        <p:blipFill>
          <a:blip r:embed="rId7" cstate="print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4681220" y="1699260"/>
            <a:ext cx="381635" cy="38163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模板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202795" cy="6857365"/>
          </a:xfrm>
          <a:prstGeom prst="rect">
            <a:avLst/>
          </a:prstGeom>
        </p:spPr>
      </p:pic>
      <p:grpSp>
        <p:nvGrpSpPr>
          <p:cNvPr id="2" name="组合 9"/>
          <p:cNvGrpSpPr/>
          <p:nvPr/>
        </p:nvGrpSpPr>
        <p:grpSpPr>
          <a:xfrm>
            <a:off x="489903" y="279083"/>
            <a:ext cx="11212195" cy="6299835"/>
            <a:chOff x="3168" y="2154"/>
            <a:chExt cx="12864" cy="6494"/>
          </a:xfrm>
        </p:grpSpPr>
        <p:grpSp>
          <p:nvGrpSpPr>
            <p:cNvPr id="3" name="组合 8"/>
            <p:cNvGrpSpPr/>
            <p:nvPr/>
          </p:nvGrpSpPr>
          <p:grpSpPr>
            <a:xfrm>
              <a:off x="3168" y="2154"/>
              <a:ext cx="12864" cy="6494"/>
              <a:chOff x="3168" y="2169"/>
              <a:chExt cx="12864" cy="6494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3168" y="8445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8" name="任意多边形 7"/>
              <p:cNvSpPr/>
              <p:nvPr/>
            </p:nvSpPr>
            <p:spPr>
              <a:xfrm flipV="1">
                <a:off x="3168" y="2169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3168" y="2282"/>
              <a:ext cx="12865" cy="6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2905125" y="1057910"/>
            <a:ext cx="63817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4222433" y="751205"/>
            <a:ext cx="3747135" cy="521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8F8E81"/>
                </a:solidFill>
                <a:latin typeface="思源黑体 Regular" panose="020B0500000000000000" charset="-122"/>
                <a:ea typeface="思源黑体 Regular" panose="020B0500000000000000" charset="-122"/>
                <a:cs typeface="思源黑体 Medium" panose="020B0600000000000000" charset="-122"/>
              </a:rPr>
              <a:t>工作中不足之处</a:t>
            </a:r>
            <a:endParaRPr lang="zh-CN" altLang="en-US" sz="2800" dirty="0">
              <a:solidFill>
                <a:srgbClr val="8F8E81"/>
              </a:solidFill>
              <a:latin typeface="思源黑体 Regular" panose="020B0500000000000000" charset="-122"/>
              <a:ea typeface="思源黑体 Regular" panose="020B0500000000000000" charset="-122"/>
              <a:cs typeface="思源黑体 Medium" panose="020B0600000000000000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350334" y="1771682"/>
            <a:ext cx="9484242" cy="1682631"/>
          </a:xfrm>
          <a:prstGeom prst="rect">
            <a:avLst/>
          </a:prstGeom>
          <a:solidFill>
            <a:srgbClr val="8F8E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3" name="图片 72" descr="image-glyph-16"/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1704768" y="2408762"/>
            <a:ext cx="511810" cy="51181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2237948" y="2035604"/>
            <a:ext cx="1671955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dirty="0">
                <a:solidFill>
                  <a:schemeClr val="bg1"/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标题文本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426172" y="2434487"/>
            <a:ext cx="7844879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altLang="zh-CN" sz="1500" dirty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The text should be simple and </a:t>
            </a:r>
            <a:r>
              <a:rPr lang="en-US" altLang="zh-CN" sz="1500" dirty="0" err="1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sz="1500" dirty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the text here.Input the text The text should be </a:t>
            </a:r>
            <a:r>
              <a:rPr lang="en-US" altLang="zh-CN" sz="1500" dirty="0" smtClean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simple.</a:t>
            </a:r>
            <a:endParaRPr lang="en-US" altLang="zh-CN" sz="1500" dirty="0">
              <a:solidFill>
                <a:schemeClr val="bg1"/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Regular" panose="020B0500000000000000" charset="-122"/>
              <a:sym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343246" y="3986799"/>
            <a:ext cx="9484242" cy="1682631"/>
          </a:xfrm>
          <a:prstGeom prst="rect">
            <a:avLst/>
          </a:prstGeom>
          <a:solidFill>
            <a:srgbClr val="8F8E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9" name="图片 28" descr="image-glyph-16"/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1697680" y="4581348"/>
            <a:ext cx="511810" cy="511810"/>
          </a:xfrm>
          <a:prstGeom prst="rect">
            <a:avLst/>
          </a:prstGeom>
        </p:spPr>
      </p:pic>
      <p:sp>
        <p:nvSpPr>
          <p:cNvPr id="30" name="文本框 17"/>
          <p:cNvSpPr txBox="1"/>
          <p:nvPr/>
        </p:nvSpPr>
        <p:spPr>
          <a:xfrm>
            <a:off x="2252125" y="4197557"/>
            <a:ext cx="1671955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dirty="0">
                <a:solidFill>
                  <a:schemeClr val="bg1"/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标题文本</a:t>
            </a:r>
          </a:p>
        </p:txBody>
      </p:sp>
      <p:sp>
        <p:nvSpPr>
          <p:cNvPr id="31" name="文本框 16"/>
          <p:cNvSpPr txBox="1"/>
          <p:nvPr/>
        </p:nvSpPr>
        <p:spPr>
          <a:xfrm>
            <a:off x="2440349" y="4628338"/>
            <a:ext cx="7844879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altLang="zh-CN" sz="1500" dirty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The text should be simple and </a:t>
            </a:r>
            <a:r>
              <a:rPr lang="en-US" altLang="zh-CN" sz="1500" dirty="0" err="1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sz="1500" dirty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the text here.Input the text The text should be </a:t>
            </a:r>
            <a:r>
              <a:rPr lang="en-US" altLang="zh-CN" sz="1500" dirty="0" smtClean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simple.</a:t>
            </a:r>
            <a:endParaRPr lang="en-US" altLang="zh-CN" sz="1500" dirty="0">
              <a:solidFill>
                <a:schemeClr val="bg1"/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Regular" panose="020B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模板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202795" cy="6857365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2011680" y="1289050"/>
            <a:ext cx="8168640" cy="4279900"/>
            <a:chOff x="3168" y="2154"/>
            <a:chExt cx="12864" cy="6494"/>
          </a:xfrm>
        </p:grpSpPr>
        <p:grpSp>
          <p:nvGrpSpPr>
            <p:cNvPr id="13" name="组合 12"/>
            <p:cNvGrpSpPr/>
            <p:nvPr/>
          </p:nvGrpSpPr>
          <p:grpSpPr>
            <a:xfrm>
              <a:off x="3168" y="2154"/>
              <a:ext cx="12864" cy="6494"/>
              <a:chOff x="3168" y="2169"/>
              <a:chExt cx="12864" cy="6494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3168" y="8445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5" name="任意多边形 14"/>
              <p:cNvSpPr/>
              <p:nvPr/>
            </p:nvSpPr>
            <p:spPr>
              <a:xfrm flipV="1">
                <a:off x="3168" y="2169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3168" y="2282"/>
              <a:ext cx="12865" cy="6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1892300" y="2183130"/>
            <a:ext cx="3406140" cy="249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600" dirty="0">
                <a:solidFill>
                  <a:srgbClr val="EDC6BC"/>
                </a:solidFill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 04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5116195" y="2687320"/>
            <a:ext cx="0" cy="1428750"/>
          </a:xfrm>
          <a:prstGeom prst="line">
            <a:avLst/>
          </a:prstGeom>
          <a:ln>
            <a:solidFill>
              <a:srgbClr val="8F8E8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5323840" y="2491740"/>
            <a:ext cx="4765675" cy="102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5500" dirty="0">
                <a:solidFill>
                  <a:srgbClr val="8F8E81"/>
                </a:solidFill>
                <a:effectLst/>
                <a:latin typeface="思源黑体 CN Regular" panose="020B0500000000000000" charset="-122"/>
                <a:ea typeface="思源黑体 CN Regular" panose="020B0500000000000000" charset="-122"/>
              </a:rPr>
              <a:t>工作总结计划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341620" y="3464560"/>
            <a:ext cx="5255260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rgbClr val="8F8E81"/>
                </a:solidFill>
                <a:latin typeface="思源黑体 ExtraLight" panose="020B0200000000000000" charset="-122"/>
                <a:ea typeface="思源黑体 ExtraLight" panose="020B0200000000000000" charset="-122"/>
              </a:rPr>
              <a:t>Input the text here. The text should not be too complicated. The text should be simple </a:t>
            </a:r>
            <a:endParaRPr lang="en-US" altLang="zh-CN" sz="1500" dirty="0">
              <a:solidFill>
                <a:srgbClr val="8F8E81"/>
              </a:solidFill>
              <a:latin typeface="思源黑体 ExtraLight" panose="020B0200000000000000" charset="-122"/>
              <a:ea typeface="思源黑体 ExtraLight" panose="020B02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模板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202795" cy="685736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89903" y="279083"/>
            <a:ext cx="11212195" cy="6299835"/>
            <a:chOff x="3168" y="2154"/>
            <a:chExt cx="12864" cy="6494"/>
          </a:xfrm>
        </p:grpSpPr>
        <p:grpSp>
          <p:nvGrpSpPr>
            <p:cNvPr id="9" name="组合 8"/>
            <p:cNvGrpSpPr/>
            <p:nvPr/>
          </p:nvGrpSpPr>
          <p:grpSpPr>
            <a:xfrm>
              <a:off x="3168" y="2154"/>
              <a:ext cx="12864" cy="6494"/>
              <a:chOff x="3168" y="2169"/>
              <a:chExt cx="12864" cy="6494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3168" y="8445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8" name="任意多边形 7"/>
              <p:cNvSpPr/>
              <p:nvPr/>
            </p:nvSpPr>
            <p:spPr>
              <a:xfrm flipV="1">
                <a:off x="3168" y="2169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3168" y="2282"/>
              <a:ext cx="12865" cy="6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2905125" y="1057910"/>
            <a:ext cx="63817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4222433" y="751205"/>
            <a:ext cx="3747135" cy="521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8F8E81"/>
                </a:solidFill>
                <a:latin typeface="思源黑体 Regular" panose="020B0500000000000000" charset="-122"/>
                <a:ea typeface="思源黑体 Regular" panose="020B0500000000000000" charset="-122"/>
                <a:cs typeface="思源黑体 Medium" panose="020B0600000000000000" charset="-122"/>
              </a:rPr>
              <a:t>下期工作总结计划</a:t>
            </a:r>
          </a:p>
        </p:txBody>
      </p:sp>
      <p:sp>
        <p:nvSpPr>
          <p:cNvPr id="3" name="椭圆 2"/>
          <p:cNvSpPr/>
          <p:nvPr/>
        </p:nvSpPr>
        <p:spPr>
          <a:xfrm>
            <a:off x="2062480" y="1708150"/>
            <a:ext cx="1805305" cy="1805305"/>
          </a:xfrm>
          <a:prstGeom prst="ellipse">
            <a:avLst/>
          </a:prstGeom>
          <a:blipFill rotWithShape="1"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1711325" y="4315460"/>
            <a:ext cx="2507615" cy="1527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The text should be simple and </a:t>
            </a:r>
            <a:r>
              <a:rPr lang="en-US" altLang="zh-CN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the text here.Input the text The text should be simple</a:t>
            </a:r>
            <a:endParaRPr lang="en-US" altLang="zh-CN" sz="1500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Regular" panose="020B0500000000000000" charset="-122"/>
              <a:sym typeface="+mn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129155" y="3744595"/>
            <a:ext cx="1671955" cy="429895"/>
          </a:xfrm>
          <a:prstGeom prst="rect">
            <a:avLst/>
          </a:prstGeom>
          <a:solidFill>
            <a:srgbClr val="EDC6BC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>
                <a:solidFill>
                  <a:schemeClr val="bg1"/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标题文本</a:t>
            </a:r>
          </a:p>
        </p:txBody>
      </p:sp>
      <p:sp>
        <p:nvSpPr>
          <p:cNvPr id="2" name="椭圆 1"/>
          <p:cNvSpPr/>
          <p:nvPr/>
        </p:nvSpPr>
        <p:spPr>
          <a:xfrm>
            <a:off x="5193665" y="1708150"/>
            <a:ext cx="1805305" cy="1805305"/>
          </a:xfrm>
          <a:prstGeom prst="ellipse">
            <a:avLst/>
          </a:prstGeom>
          <a:blipFill rotWithShape="1"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842510" y="4315460"/>
            <a:ext cx="2507615" cy="1527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The text should be simple and </a:t>
            </a:r>
            <a:r>
              <a:rPr lang="en-US" altLang="zh-CN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the text here.Input the text The text should be simple</a:t>
            </a:r>
            <a:endParaRPr lang="en-US" altLang="zh-CN" sz="1500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Regular" panose="020B0500000000000000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60340" y="3744595"/>
            <a:ext cx="1671955" cy="429895"/>
          </a:xfrm>
          <a:prstGeom prst="rect">
            <a:avLst/>
          </a:prstGeom>
          <a:solidFill>
            <a:srgbClr val="8F8E81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>
                <a:solidFill>
                  <a:schemeClr val="bg1"/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标题文本</a:t>
            </a:r>
          </a:p>
        </p:txBody>
      </p:sp>
      <p:sp>
        <p:nvSpPr>
          <p:cNvPr id="12" name="椭圆 11"/>
          <p:cNvSpPr/>
          <p:nvPr/>
        </p:nvSpPr>
        <p:spPr>
          <a:xfrm>
            <a:off x="8324850" y="1708150"/>
            <a:ext cx="1805305" cy="1805305"/>
          </a:xfrm>
          <a:prstGeom prst="ellipse">
            <a:avLst/>
          </a:prstGeom>
          <a:blipFill rotWithShape="1"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7973695" y="4315460"/>
            <a:ext cx="2507615" cy="1527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The text should be simple and </a:t>
            </a:r>
            <a:r>
              <a:rPr lang="en-US" altLang="zh-CN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the text here.Input the text The text should be simple</a:t>
            </a:r>
            <a:endParaRPr lang="en-US" altLang="zh-CN" sz="1500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Regular" panose="020B0500000000000000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391525" y="3744595"/>
            <a:ext cx="1671955" cy="429895"/>
          </a:xfrm>
          <a:prstGeom prst="rect">
            <a:avLst/>
          </a:prstGeom>
          <a:solidFill>
            <a:srgbClr val="EDC6BC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>
                <a:solidFill>
                  <a:schemeClr val="bg1"/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标题文本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模板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202795" cy="6857365"/>
          </a:xfrm>
          <a:prstGeom prst="rect">
            <a:avLst/>
          </a:prstGeom>
        </p:spPr>
      </p:pic>
      <p:grpSp>
        <p:nvGrpSpPr>
          <p:cNvPr id="9" name="组合 9"/>
          <p:cNvGrpSpPr/>
          <p:nvPr/>
        </p:nvGrpSpPr>
        <p:grpSpPr>
          <a:xfrm>
            <a:off x="489903" y="279083"/>
            <a:ext cx="11212195" cy="6299835"/>
            <a:chOff x="3168" y="2154"/>
            <a:chExt cx="12864" cy="6494"/>
          </a:xfrm>
        </p:grpSpPr>
        <p:grpSp>
          <p:nvGrpSpPr>
            <p:cNvPr id="10" name="组合 8"/>
            <p:cNvGrpSpPr/>
            <p:nvPr/>
          </p:nvGrpSpPr>
          <p:grpSpPr>
            <a:xfrm>
              <a:off x="3168" y="2154"/>
              <a:ext cx="12864" cy="6494"/>
              <a:chOff x="3168" y="2169"/>
              <a:chExt cx="12864" cy="6494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3168" y="8445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8" name="任意多边形 7"/>
              <p:cNvSpPr/>
              <p:nvPr/>
            </p:nvSpPr>
            <p:spPr>
              <a:xfrm flipV="1">
                <a:off x="3168" y="2169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3168" y="2282"/>
              <a:ext cx="12865" cy="6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2905125" y="1057910"/>
            <a:ext cx="63817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4222433" y="751205"/>
            <a:ext cx="3747135" cy="521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8F8E81"/>
                </a:solidFill>
                <a:latin typeface="思源黑体 Regular" panose="020B0500000000000000" charset="-122"/>
                <a:ea typeface="思源黑体 Regular" panose="020B0500000000000000" charset="-122"/>
                <a:cs typeface="思源黑体 Medium" panose="020B0600000000000000" charset="-122"/>
              </a:rPr>
              <a:t>下期工作总结计划</a:t>
            </a:r>
            <a:endParaRPr lang="zh-CN" altLang="en-US" sz="2800" dirty="0">
              <a:solidFill>
                <a:srgbClr val="8F8E81"/>
              </a:solidFill>
              <a:latin typeface="思源黑体 Regular" panose="020B0500000000000000" charset="-122"/>
              <a:ea typeface="思源黑体 Regular" panose="020B0500000000000000" charset="-122"/>
              <a:cs typeface="思源黑体 Medium" panose="020B0600000000000000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79620" y="1626235"/>
            <a:ext cx="3032760" cy="3282950"/>
          </a:xfrm>
          <a:prstGeom prst="rect">
            <a:avLst/>
          </a:prstGeom>
          <a:solidFill>
            <a:srgbClr val="EDC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843145" y="2927985"/>
            <a:ext cx="2507615" cy="1527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CN" sz="1500" dirty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The text should be simple and </a:t>
            </a:r>
            <a:r>
              <a:rPr lang="en-US" altLang="zh-CN" sz="1500" dirty="0" err="1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sz="1500" dirty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the text here.Input the text The text should be simple</a:t>
            </a:r>
            <a:endParaRPr lang="en-US" altLang="zh-CN" sz="1500" dirty="0">
              <a:solidFill>
                <a:schemeClr val="bg1"/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Regular" panose="020B0500000000000000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60975" y="2231390"/>
            <a:ext cx="1671955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dirty="0">
                <a:solidFill>
                  <a:schemeClr val="bg1"/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标题文本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5858510" y="2754630"/>
            <a:ext cx="4762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730250" y="5207635"/>
            <a:ext cx="10922635" cy="808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800"/>
              </a:lnSpc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Input the text here. The text should not be too complicated. The text should be simple and </a:t>
            </a:r>
            <a:r>
              <a:rPr lang="en-US" altLang="zh-CN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the text here.Input the text here. The text should not be too complicated. The text should be simple and </a:t>
            </a:r>
            <a:r>
              <a:rPr lang="en-US" altLang="zh-CN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</a:t>
            </a:r>
            <a:endParaRPr lang="en-US" altLang="zh-CN" sz="1500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Regular" panose="020B0500000000000000" charset="-122"/>
              <a:sym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081276" y="1629779"/>
            <a:ext cx="3032760" cy="3282950"/>
          </a:xfrm>
          <a:prstGeom prst="rect">
            <a:avLst/>
          </a:prstGeom>
          <a:solidFill>
            <a:srgbClr val="EDC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077964" y="1633324"/>
            <a:ext cx="3032760" cy="3282950"/>
          </a:xfrm>
          <a:prstGeom prst="rect">
            <a:avLst/>
          </a:prstGeom>
          <a:solidFill>
            <a:srgbClr val="EDC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4"/>
          <p:cNvSpPr txBox="1"/>
          <p:nvPr/>
        </p:nvSpPr>
        <p:spPr>
          <a:xfrm>
            <a:off x="8837059" y="2203036"/>
            <a:ext cx="1671955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dirty="0">
                <a:solidFill>
                  <a:schemeClr val="bg1"/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标题文本</a:t>
            </a:r>
          </a:p>
        </p:txBody>
      </p:sp>
      <p:sp>
        <p:nvSpPr>
          <p:cNvPr id="21" name="文本框 14"/>
          <p:cNvSpPr txBox="1"/>
          <p:nvPr/>
        </p:nvSpPr>
        <p:spPr>
          <a:xfrm>
            <a:off x="1716789" y="2195948"/>
            <a:ext cx="1671955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dirty="0">
                <a:solidFill>
                  <a:schemeClr val="bg1"/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标题文本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9413328" y="2747542"/>
            <a:ext cx="4762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2282426" y="2729820"/>
            <a:ext cx="4762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13"/>
          <p:cNvSpPr txBox="1"/>
          <p:nvPr/>
        </p:nvSpPr>
        <p:spPr>
          <a:xfrm>
            <a:off x="1337945" y="2952794"/>
            <a:ext cx="2507615" cy="1527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CN" sz="1500" dirty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The text should be simple and </a:t>
            </a:r>
            <a:r>
              <a:rPr lang="en-US" altLang="zh-CN" sz="1500" dirty="0" err="1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sz="1500" dirty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the text here.Input the text The text should be simple</a:t>
            </a:r>
            <a:endParaRPr lang="en-US" altLang="zh-CN" sz="1500" dirty="0">
              <a:solidFill>
                <a:schemeClr val="bg1"/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Regular" panose="020B0500000000000000" charset="-122"/>
              <a:sym typeface="+mn-ea"/>
            </a:endParaRPr>
          </a:p>
        </p:txBody>
      </p:sp>
      <p:sp>
        <p:nvSpPr>
          <p:cNvPr id="25" name="文本框 13"/>
          <p:cNvSpPr txBox="1"/>
          <p:nvPr/>
        </p:nvSpPr>
        <p:spPr>
          <a:xfrm>
            <a:off x="8390876" y="2977603"/>
            <a:ext cx="2507615" cy="1527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CN" sz="1500" dirty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The text should be simple and </a:t>
            </a:r>
            <a:r>
              <a:rPr lang="en-US" altLang="zh-CN" sz="1500" dirty="0" err="1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sz="1500" dirty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the text here.Input the text The text should be simple</a:t>
            </a:r>
            <a:endParaRPr lang="en-US" altLang="zh-CN" sz="1500" dirty="0">
              <a:solidFill>
                <a:schemeClr val="bg1"/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Regular" panose="020B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模板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202795" cy="6857365"/>
          </a:xfrm>
          <a:prstGeom prst="rect">
            <a:avLst/>
          </a:prstGeom>
        </p:spPr>
      </p:pic>
      <p:grpSp>
        <p:nvGrpSpPr>
          <p:cNvPr id="2" name="组合 9"/>
          <p:cNvGrpSpPr/>
          <p:nvPr/>
        </p:nvGrpSpPr>
        <p:grpSpPr>
          <a:xfrm>
            <a:off x="489903" y="279083"/>
            <a:ext cx="11212195" cy="6299835"/>
            <a:chOff x="3168" y="2154"/>
            <a:chExt cx="12864" cy="6494"/>
          </a:xfrm>
        </p:grpSpPr>
        <p:grpSp>
          <p:nvGrpSpPr>
            <p:cNvPr id="3" name="组合 8"/>
            <p:cNvGrpSpPr/>
            <p:nvPr/>
          </p:nvGrpSpPr>
          <p:grpSpPr>
            <a:xfrm>
              <a:off x="3168" y="2154"/>
              <a:ext cx="12864" cy="6494"/>
              <a:chOff x="3168" y="2169"/>
              <a:chExt cx="12864" cy="6494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3168" y="8445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8" name="任意多边形 7"/>
              <p:cNvSpPr/>
              <p:nvPr/>
            </p:nvSpPr>
            <p:spPr>
              <a:xfrm flipV="1">
                <a:off x="3168" y="2169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3168" y="2282"/>
              <a:ext cx="12865" cy="6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2905125" y="1057910"/>
            <a:ext cx="63817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4222433" y="751205"/>
            <a:ext cx="3747135" cy="521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8F8E81"/>
                </a:solidFill>
                <a:latin typeface="思源黑体 Regular" panose="020B0500000000000000" charset="-122"/>
                <a:ea typeface="思源黑体 Regular" panose="020B0500000000000000" charset="-122"/>
                <a:cs typeface="思源黑体 Medium" panose="020B0600000000000000" charset="-122"/>
              </a:rPr>
              <a:t>下期工作总结计划</a:t>
            </a:r>
            <a:endParaRPr lang="zh-CN" altLang="en-US" sz="2800" dirty="0">
              <a:solidFill>
                <a:srgbClr val="8F8E81"/>
              </a:solidFill>
              <a:latin typeface="思源黑体 Regular" panose="020B0500000000000000" charset="-122"/>
              <a:ea typeface="思源黑体 Regular" panose="020B0500000000000000" charset="-122"/>
              <a:cs typeface="思源黑体 Medium" panose="020B0600000000000000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773430" y="2051050"/>
            <a:ext cx="1307465" cy="1307465"/>
          </a:xfrm>
          <a:prstGeom prst="ellipse">
            <a:avLst/>
          </a:prstGeom>
          <a:solidFill>
            <a:srgbClr val="EDC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189480" y="2539365"/>
            <a:ext cx="7900818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Input the text here. The text should not be too complicated. The text should be simple </a:t>
            </a:r>
            <a:endParaRPr lang="zh-CN" altLang="en-US" sz="1500" dirty="0">
              <a:solidFill>
                <a:schemeClr val="tx1">
                  <a:lumMod val="95000"/>
                  <a:lumOff val="5000"/>
                </a:schemeClr>
              </a:solidFill>
              <a:latin typeface="思源黑体 Light" panose="020B0300000000000000" charset="-122"/>
              <a:ea typeface="思源黑体 Light" panose="020B0300000000000000" charset="-122"/>
              <a:cs typeface="思源黑体 Regular" panose="020B0500000000000000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189480" y="2211705"/>
            <a:ext cx="1605280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>
                <a:solidFill>
                  <a:schemeClr val="tx1">
                    <a:lumMod val="95000"/>
                    <a:lumOff val="5000"/>
                  </a:schemeClr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文本内容</a:t>
            </a:r>
          </a:p>
        </p:txBody>
      </p:sp>
      <p:sp>
        <p:nvSpPr>
          <p:cNvPr id="21" name="椭圆 20"/>
          <p:cNvSpPr/>
          <p:nvPr/>
        </p:nvSpPr>
        <p:spPr>
          <a:xfrm>
            <a:off x="773430" y="3926205"/>
            <a:ext cx="1307465" cy="1307465"/>
          </a:xfrm>
          <a:prstGeom prst="ellipse">
            <a:avLst/>
          </a:prstGeom>
          <a:solidFill>
            <a:srgbClr val="EDC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2189480" y="4414520"/>
            <a:ext cx="7464883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Input the text here. The text should not be too complicated. The text should be simple </a:t>
            </a:r>
            <a:endParaRPr lang="zh-CN" altLang="en-US" sz="1500" dirty="0">
              <a:solidFill>
                <a:schemeClr val="tx1">
                  <a:lumMod val="95000"/>
                  <a:lumOff val="5000"/>
                </a:schemeClr>
              </a:solidFill>
              <a:latin typeface="思源黑体 Light" panose="020B0300000000000000" charset="-122"/>
              <a:ea typeface="思源黑体 Light" panose="020B0300000000000000" charset="-122"/>
              <a:cs typeface="思源黑体 Regular" panose="020B0500000000000000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189480" y="4086860"/>
            <a:ext cx="1605280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>
                <a:solidFill>
                  <a:schemeClr val="tx1">
                    <a:lumMod val="95000"/>
                    <a:lumOff val="5000"/>
                  </a:schemeClr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文本内容</a:t>
            </a:r>
          </a:p>
        </p:txBody>
      </p:sp>
      <p:pic>
        <p:nvPicPr>
          <p:cNvPr id="70" name="图片 69" descr="alarm-glyph-48"/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128395" y="2406015"/>
            <a:ext cx="596265" cy="596265"/>
          </a:xfrm>
          <a:prstGeom prst="rect">
            <a:avLst/>
          </a:prstGeom>
        </p:spPr>
      </p:pic>
      <p:pic>
        <p:nvPicPr>
          <p:cNvPr id="71" name="图片 70" descr="archive-paper-glyph-48"/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128395" y="4298315"/>
            <a:ext cx="562610" cy="56261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模板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202795" cy="6857365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2011680" y="1289050"/>
            <a:ext cx="8168640" cy="4279900"/>
            <a:chOff x="3168" y="2154"/>
            <a:chExt cx="12864" cy="6494"/>
          </a:xfrm>
        </p:grpSpPr>
        <p:grpSp>
          <p:nvGrpSpPr>
            <p:cNvPr id="13" name="组合 12"/>
            <p:cNvGrpSpPr/>
            <p:nvPr/>
          </p:nvGrpSpPr>
          <p:grpSpPr>
            <a:xfrm>
              <a:off x="3168" y="2154"/>
              <a:ext cx="12864" cy="6494"/>
              <a:chOff x="3168" y="2169"/>
              <a:chExt cx="12864" cy="6494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3168" y="8445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5" name="任意多边形 14"/>
              <p:cNvSpPr/>
              <p:nvPr/>
            </p:nvSpPr>
            <p:spPr>
              <a:xfrm flipV="1">
                <a:off x="3168" y="2169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3168" y="2282"/>
              <a:ext cx="12865" cy="6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0" name="文本框 139"/>
          <p:cNvSpPr txBox="1"/>
          <p:nvPr/>
        </p:nvSpPr>
        <p:spPr>
          <a:xfrm>
            <a:off x="2859405" y="2493010"/>
            <a:ext cx="6565265" cy="116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000" dirty="0">
                <a:solidFill>
                  <a:srgbClr val="8F8E81"/>
                </a:solidFill>
                <a:latin typeface="思源黑体 CN Regular" panose="020B0500000000000000" charset="-122"/>
                <a:ea typeface="思源黑体 CN Regular" panose="020B0500000000000000" charset="-122"/>
                <a:sym typeface="+mn-ea"/>
              </a:rPr>
              <a:t>感</a:t>
            </a:r>
            <a:r>
              <a:rPr lang="zh-CN" altLang="en-US" sz="7000" dirty="0" smtClean="0">
                <a:solidFill>
                  <a:srgbClr val="8F8E81"/>
                </a:solidFill>
                <a:latin typeface="思源黑体 CN Regular" panose="020B0500000000000000" charset="-122"/>
                <a:ea typeface="思源黑体 CN Regular" panose="020B0500000000000000" charset="-122"/>
                <a:sym typeface="+mn-ea"/>
              </a:rPr>
              <a:t>谢聆听</a:t>
            </a:r>
            <a:endParaRPr lang="zh-CN" altLang="en-US" sz="7000" dirty="0">
              <a:solidFill>
                <a:srgbClr val="EDC6BC"/>
              </a:solidFill>
              <a:latin typeface="思源黑体 CN Regular" panose="020B0500000000000000" charset="-122"/>
              <a:ea typeface="思源黑体 CN Regular" panose="020B0500000000000000" charset="-122"/>
              <a:sym typeface="+mn-ea"/>
            </a:endParaRPr>
          </a:p>
        </p:txBody>
      </p:sp>
      <p:sp>
        <p:nvSpPr>
          <p:cNvPr id="142" name="文本框 141"/>
          <p:cNvSpPr txBox="1"/>
          <p:nvPr/>
        </p:nvSpPr>
        <p:spPr>
          <a:xfrm>
            <a:off x="2552065" y="3757295"/>
            <a:ext cx="7179310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</a:rPr>
              <a:t>Input the text here. The text should not be too complicated. The text should be simple and </a:t>
            </a:r>
            <a:r>
              <a:rPr lang="en-US" altLang="zh-CN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</a:rPr>
              <a:t>clearInput</a:t>
            </a: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</a:rPr>
              <a:t> the text here.</a:t>
            </a: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Input the text here. </a:t>
            </a:r>
          </a:p>
        </p:txBody>
      </p:sp>
      <p:sp>
        <p:nvSpPr>
          <p:cNvPr id="48" name="矩形 47"/>
          <p:cNvSpPr/>
          <p:nvPr/>
        </p:nvSpPr>
        <p:spPr>
          <a:xfrm>
            <a:off x="5044440" y="4801870"/>
            <a:ext cx="1569720" cy="368300"/>
          </a:xfrm>
          <a:prstGeom prst="rect">
            <a:avLst/>
          </a:prstGeom>
          <a:noFill/>
          <a:ln w="19050">
            <a:solidFill>
              <a:srgbClr val="EDC6BC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D82133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5045075" y="4795520"/>
            <a:ext cx="15697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8F8E81"/>
                </a:solidFill>
                <a:latin typeface="思源黑体 ExtraLight" panose="020B0200000000000000" charset="-122"/>
                <a:ea typeface="思源黑体 ExtraLight" panose="020B0200000000000000" charset="-122"/>
                <a:cs typeface="思源黑体 ExtraLight" panose="020B0200000000000000" charset="-122"/>
                <a:sym typeface="+mn-ea"/>
              </a:rPr>
              <a:t>汇报人：</a:t>
            </a:r>
            <a:r>
              <a:rPr lang="en-US" altLang="zh-CN" dirty="0" smtClean="0">
                <a:solidFill>
                  <a:srgbClr val="8F8E81"/>
                </a:solidFill>
                <a:latin typeface="思源黑体 ExtraLight" panose="020B0200000000000000" charset="-122"/>
                <a:ea typeface="思源黑体 ExtraLight" panose="020B0200000000000000" charset="-122"/>
                <a:cs typeface="思源黑体 ExtraLight" panose="020B0200000000000000" charset="-122"/>
                <a:sym typeface="+mn-ea"/>
              </a:rPr>
              <a:t>XXX</a:t>
            </a:r>
            <a:endParaRPr lang="zh-CN" altLang="en-US" dirty="0">
              <a:solidFill>
                <a:srgbClr val="8F8E81"/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ExtraLight" panose="020B0200000000000000" charset="-122"/>
              <a:sym typeface="+mn-ea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989580" y="1844675"/>
            <a:ext cx="630809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cs typeface="思源黑体 ExtraLight" panose="020B0200000000000000" charset="-122"/>
                <a:sym typeface="+mn-ea"/>
              </a:rPr>
              <a:t>工作总结</a:t>
            </a:r>
            <a:r>
              <a:rPr lang="en-US" altLang="zh-CN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cs typeface="思源黑体 ExtraLight" panose="020B0200000000000000" charset="-122"/>
                <a:sym typeface="+mn-ea"/>
              </a:rPr>
              <a:t>|</a:t>
            </a:r>
            <a:r>
              <a:rPr lang="zh-CN" alt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cs typeface="思源黑体 ExtraLight" panose="020B0200000000000000" charset="-122"/>
                <a:sym typeface="+mn-ea"/>
              </a:rPr>
              <a:t>教学通用</a:t>
            </a:r>
            <a:r>
              <a:rPr lang="en-US" altLang="zh-CN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cs typeface="思源黑体 ExtraLight" panose="020B0200000000000000" charset="-122"/>
                <a:sym typeface="+mn-ea"/>
              </a:rPr>
              <a:t>|</a:t>
            </a: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cs typeface="思源黑体 ExtraLight" panose="020B0200000000000000" charset="-122"/>
                <a:sym typeface="+mn-ea"/>
              </a:rPr>
              <a:t>述职报告</a:t>
            </a:r>
            <a:r>
              <a:rPr lang="en-US" altLang="zh-CN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cs typeface="思源黑体 ExtraLight" panose="020B0200000000000000" charset="-122"/>
                <a:sym typeface="+mn-ea"/>
              </a:rPr>
              <a:t>|</a:t>
            </a: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cs typeface="思源黑体 ExtraLight" panose="020B0200000000000000" charset="-122"/>
                <a:sym typeface="+mn-ea"/>
              </a:rPr>
              <a:t>作业汇报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3061970" y="3682365"/>
            <a:ext cx="6205220" cy="0"/>
          </a:xfrm>
          <a:prstGeom prst="line">
            <a:avLst/>
          </a:prstGeom>
          <a:ln>
            <a:solidFill>
              <a:srgbClr val="A6A6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061970" y="2493010"/>
            <a:ext cx="6205220" cy="0"/>
          </a:xfrm>
          <a:prstGeom prst="line">
            <a:avLst/>
          </a:prstGeom>
          <a:ln>
            <a:solidFill>
              <a:srgbClr val="A6A6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模板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202795" cy="685736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89903" y="279083"/>
            <a:ext cx="11212195" cy="6299835"/>
            <a:chOff x="3168" y="2154"/>
            <a:chExt cx="12864" cy="6494"/>
          </a:xfrm>
        </p:grpSpPr>
        <p:grpSp>
          <p:nvGrpSpPr>
            <p:cNvPr id="9" name="组合 8"/>
            <p:cNvGrpSpPr/>
            <p:nvPr/>
          </p:nvGrpSpPr>
          <p:grpSpPr>
            <a:xfrm>
              <a:off x="3168" y="2154"/>
              <a:ext cx="12864" cy="6494"/>
              <a:chOff x="3168" y="2169"/>
              <a:chExt cx="12864" cy="6494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3168" y="8445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8" name="任意多边形 7"/>
              <p:cNvSpPr/>
              <p:nvPr/>
            </p:nvSpPr>
            <p:spPr>
              <a:xfrm flipV="1">
                <a:off x="3168" y="2169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3168" y="2282"/>
              <a:ext cx="12865" cy="6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3288983" y="977265"/>
            <a:ext cx="561403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>
                <a:solidFill>
                  <a:srgbClr val="8F8E81"/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CONTENTS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5237163" y="2196465"/>
            <a:ext cx="1717675" cy="0"/>
          </a:xfrm>
          <a:prstGeom prst="line">
            <a:avLst/>
          </a:prstGeom>
          <a:ln>
            <a:solidFill>
              <a:srgbClr val="A6A6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1475105" y="2721610"/>
            <a:ext cx="1461770" cy="1461770"/>
          </a:xfrm>
          <a:prstGeom prst="ellipse">
            <a:avLst/>
          </a:prstGeom>
          <a:solidFill>
            <a:srgbClr val="8F8E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369060" y="4271645"/>
            <a:ext cx="1674495" cy="1130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600">
                <a:solidFill>
                  <a:srgbClr val="8F8E81"/>
                </a:solidFill>
                <a:latin typeface="思源黑体 Regular" panose="020B0500000000000000" charset="-122"/>
                <a:ea typeface="思源黑体 Regular" panose="020B0500000000000000" charset="-122"/>
                <a:cs typeface="思源黑体 Medium" panose="020B0600000000000000" charset="-122"/>
              </a:rPr>
              <a:t>本期工作内容概述</a:t>
            </a:r>
          </a:p>
        </p:txBody>
      </p:sp>
      <p:sp>
        <p:nvSpPr>
          <p:cNvPr id="13" name="椭圆 12"/>
          <p:cNvSpPr/>
          <p:nvPr/>
        </p:nvSpPr>
        <p:spPr>
          <a:xfrm>
            <a:off x="4068445" y="2721610"/>
            <a:ext cx="1461770" cy="1461770"/>
          </a:xfrm>
          <a:prstGeom prst="ellipse">
            <a:avLst/>
          </a:prstGeom>
          <a:solidFill>
            <a:srgbClr val="EDC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962400" y="4271645"/>
            <a:ext cx="1674495" cy="1130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600">
                <a:solidFill>
                  <a:srgbClr val="EDC6BC"/>
                </a:solidFill>
                <a:latin typeface="思源黑体 Regular" panose="020B0500000000000000" charset="-122"/>
                <a:ea typeface="思源黑体 Regular" panose="020B0500000000000000" charset="-122"/>
                <a:cs typeface="思源黑体 Medium" panose="020B0600000000000000" charset="-122"/>
                <a:sym typeface="+mn-ea"/>
              </a:rPr>
              <a:t>成功项目展示介绍</a:t>
            </a:r>
          </a:p>
        </p:txBody>
      </p:sp>
      <p:sp>
        <p:nvSpPr>
          <p:cNvPr id="15" name="椭圆 14"/>
          <p:cNvSpPr/>
          <p:nvPr/>
        </p:nvSpPr>
        <p:spPr>
          <a:xfrm>
            <a:off x="6662420" y="2721610"/>
            <a:ext cx="1461770" cy="1461770"/>
          </a:xfrm>
          <a:prstGeom prst="ellipse">
            <a:avLst/>
          </a:prstGeom>
          <a:solidFill>
            <a:srgbClr val="8F8E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555740" y="4271645"/>
            <a:ext cx="1674495" cy="1130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600">
                <a:solidFill>
                  <a:srgbClr val="8F8E81"/>
                </a:solidFill>
                <a:latin typeface="思源黑体 Regular" panose="020B0500000000000000" charset="-122"/>
                <a:ea typeface="思源黑体 Regular" panose="020B0500000000000000" charset="-122"/>
                <a:cs typeface="思源黑体 Medium" panose="020B0600000000000000" charset="-122"/>
              </a:rPr>
              <a:t>工作中不足之处</a:t>
            </a:r>
          </a:p>
        </p:txBody>
      </p:sp>
      <p:sp>
        <p:nvSpPr>
          <p:cNvPr id="17" name="椭圆 16"/>
          <p:cNvSpPr/>
          <p:nvPr/>
        </p:nvSpPr>
        <p:spPr>
          <a:xfrm>
            <a:off x="9255760" y="2721610"/>
            <a:ext cx="1461770" cy="1461770"/>
          </a:xfrm>
          <a:prstGeom prst="ellipse">
            <a:avLst/>
          </a:prstGeom>
          <a:solidFill>
            <a:srgbClr val="EDC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9149080" y="4271645"/>
            <a:ext cx="1674495" cy="1130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600">
                <a:solidFill>
                  <a:srgbClr val="EDC6BC"/>
                </a:solidFill>
                <a:latin typeface="思源黑体 Regular" panose="020B0500000000000000" charset="-122"/>
                <a:ea typeface="思源黑体 Regular" panose="020B0500000000000000" charset="-122"/>
                <a:cs typeface="思源黑体 Medium" panose="020B0600000000000000" charset="-122"/>
              </a:rPr>
              <a:t>下期工作总结计划</a:t>
            </a:r>
          </a:p>
        </p:txBody>
      </p:sp>
      <p:pic>
        <p:nvPicPr>
          <p:cNvPr id="70" name="图片 69" descr="alarm-glyph-48"/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913255" y="3159125"/>
            <a:ext cx="586105" cy="586105"/>
          </a:xfrm>
          <a:prstGeom prst="rect">
            <a:avLst/>
          </a:prstGeom>
        </p:spPr>
      </p:pic>
      <p:pic>
        <p:nvPicPr>
          <p:cNvPr id="71" name="图片 70" descr="archive-paper-glyph-48"/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523105" y="3192145"/>
            <a:ext cx="553085" cy="553085"/>
          </a:xfrm>
          <a:prstGeom prst="rect">
            <a:avLst/>
          </a:prstGeom>
        </p:spPr>
      </p:pic>
      <p:pic>
        <p:nvPicPr>
          <p:cNvPr id="72" name="图片 71" descr="cogwheel-glyph-64"/>
          <p:cNvPicPr>
            <a:picLocks noChangeAspect="1"/>
          </p:cNvPicPr>
          <p:nvPr/>
        </p:nvPicPr>
        <p:blipFill>
          <a:blip r:embed="rId7" cstate="print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7087870" y="3159125"/>
            <a:ext cx="610235" cy="610235"/>
          </a:xfrm>
          <a:prstGeom prst="rect">
            <a:avLst/>
          </a:prstGeom>
        </p:spPr>
      </p:pic>
      <p:pic>
        <p:nvPicPr>
          <p:cNvPr id="73" name="图片 72" descr="image-glyph-16"/>
          <p:cNvPicPr>
            <a:picLocks noChangeAspect="1"/>
          </p:cNvPicPr>
          <p:nvPr/>
        </p:nvPicPr>
        <p:blipFill>
          <a:blip r:embed="rId9" cstate="print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9722485" y="3242310"/>
            <a:ext cx="527050" cy="5270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模板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202795" cy="6857365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2011680" y="1289050"/>
            <a:ext cx="8168640" cy="4279900"/>
            <a:chOff x="3168" y="2154"/>
            <a:chExt cx="12864" cy="6494"/>
          </a:xfrm>
        </p:grpSpPr>
        <p:grpSp>
          <p:nvGrpSpPr>
            <p:cNvPr id="13" name="组合 12"/>
            <p:cNvGrpSpPr/>
            <p:nvPr/>
          </p:nvGrpSpPr>
          <p:grpSpPr>
            <a:xfrm>
              <a:off x="3168" y="2154"/>
              <a:ext cx="12864" cy="6494"/>
              <a:chOff x="3168" y="2169"/>
              <a:chExt cx="12864" cy="6494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3168" y="8445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5" name="任意多边形 14"/>
              <p:cNvSpPr/>
              <p:nvPr/>
            </p:nvSpPr>
            <p:spPr>
              <a:xfrm flipV="1">
                <a:off x="3168" y="2169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3168" y="2282"/>
              <a:ext cx="12865" cy="6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1892300" y="2183130"/>
            <a:ext cx="3406140" cy="249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600" dirty="0">
                <a:solidFill>
                  <a:srgbClr val="8F8E81"/>
                </a:solidFill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 01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5116195" y="2687320"/>
            <a:ext cx="0" cy="1428750"/>
          </a:xfrm>
          <a:prstGeom prst="line">
            <a:avLst/>
          </a:prstGeom>
          <a:ln>
            <a:solidFill>
              <a:srgbClr val="8F8E8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5323840" y="2491740"/>
            <a:ext cx="4765675" cy="102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5500" dirty="0">
                <a:solidFill>
                  <a:srgbClr val="8F8E81"/>
                </a:solidFill>
                <a:effectLst/>
                <a:latin typeface="思源黑体 CN Regular" panose="020B0500000000000000" charset="-122"/>
                <a:ea typeface="思源黑体 CN Regular" panose="020B0500000000000000" charset="-122"/>
              </a:rPr>
              <a:t>工作内容描述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341620" y="3464560"/>
            <a:ext cx="5255260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rgbClr val="8F8E81"/>
                </a:solidFill>
                <a:latin typeface="思源黑体 ExtraLight" panose="020B0200000000000000" charset="-122"/>
                <a:ea typeface="思源黑体 ExtraLight" panose="020B0200000000000000" charset="-122"/>
              </a:rPr>
              <a:t>Input the text here. The text should not be too complicated. The text should be simple </a:t>
            </a:r>
            <a:endParaRPr lang="en-US" altLang="zh-CN" sz="1500" dirty="0">
              <a:solidFill>
                <a:srgbClr val="8F8E81"/>
              </a:solidFill>
              <a:latin typeface="思源黑体 ExtraLight" panose="020B0200000000000000" charset="-122"/>
              <a:ea typeface="思源黑体 ExtraLight" panose="020B02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模板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202795" cy="685736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89903" y="279083"/>
            <a:ext cx="11212195" cy="6299835"/>
            <a:chOff x="3168" y="2154"/>
            <a:chExt cx="12864" cy="6494"/>
          </a:xfrm>
        </p:grpSpPr>
        <p:grpSp>
          <p:nvGrpSpPr>
            <p:cNvPr id="9" name="组合 8"/>
            <p:cNvGrpSpPr/>
            <p:nvPr/>
          </p:nvGrpSpPr>
          <p:grpSpPr>
            <a:xfrm>
              <a:off x="3168" y="2154"/>
              <a:ext cx="12864" cy="6494"/>
              <a:chOff x="3168" y="2169"/>
              <a:chExt cx="12864" cy="6494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3168" y="8445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8" name="任意多边形 7"/>
              <p:cNvSpPr/>
              <p:nvPr/>
            </p:nvSpPr>
            <p:spPr>
              <a:xfrm flipV="1">
                <a:off x="3168" y="2169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3168" y="2282"/>
              <a:ext cx="12865" cy="6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矩形 2"/>
          <p:cNvSpPr/>
          <p:nvPr/>
        </p:nvSpPr>
        <p:spPr>
          <a:xfrm>
            <a:off x="4640580" y="2268220"/>
            <a:ext cx="1372870" cy="1372870"/>
          </a:xfrm>
          <a:prstGeom prst="rect">
            <a:avLst/>
          </a:prstGeom>
          <a:solidFill>
            <a:srgbClr val="8F8E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178550" y="2268220"/>
            <a:ext cx="1372870" cy="1372870"/>
          </a:xfrm>
          <a:prstGeom prst="rect">
            <a:avLst/>
          </a:prstGeom>
          <a:solidFill>
            <a:srgbClr val="EDC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4640580" y="3811270"/>
            <a:ext cx="1372870" cy="1372870"/>
          </a:xfrm>
          <a:prstGeom prst="rect">
            <a:avLst/>
          </a:prstGeom>
          <a:solidFill>
            <a:srgbClr val="EDC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178550" y="3811270"/>
            <a:ext cx="1372870" cy="1372870"/>
          </a:xfrm>
          <a:prstGeom prst="rect">
            <a:avLst/>
          </a:prstGeom>
          <a:solidFill>
            <a:srgbClr val="8F8E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7966075" y="2434590"/>
            <a:ext cx="353250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00">
                <a:solidFill>
                  <a:schemeClr val="tx1">
                    <a:lumMod val="95000"/>
                    <a:lumOff val="5000"/>
                  </a:schemeClr>
                </a:solidFill>
                <a:latin typeface="思源黑体 Light" panose="020B0300000000000000" charset="-122"/>
                <a:ea typeface="思源黑体 Light" panose="020B0300000000000000" charset="-122"/>
                <a:cs typeface="思源黑体 Regular" panose="020B0500000000000000" charset="-122"/>
              </a:rPr>
              <a:t>Simply input the text, the text is simple and clear, don't be too complicated 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7966075" y="2119630"/>
            <a:ext cx="1320800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>
                <a:solidFill>
                  <a:schemeClr val="tx1">
                    <a:lumMod val="95000"/>
                    <a:lumOff val="5000"/>
                  </a:schemeClr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标题文本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7966075" y="4493895"/>
            <a:ext cx="353250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00">
                <a:solidFill>
                  <a:schemeClr val="tx1">
                    <a:lumMod val="95000"/>
                    <a:lumOff val="5000"/>
                  </a:schemeClr>
                </a:solidFill>
                <a:latin typeface="思源黑体 Light" panose="020B0300000000000000" charset="-122"/>
                <a:ea typeface="思源黑体 Light" panose="020B0300000000000000" charset="-122"/>
                <a:cs typeface="思源黑体 Regular" panose="020B0500000000000000" charset="-122"/>
              </a:rPr>
              <a:t>Simply input the text, the text is simple and clear, don't be too complicated 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7966075" y="4178935"/>
            <a:ext cx="1320800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>
                <a:solidFill>
                  <a:schemeClr val="tx1">
                    <a:lumMod val="95000"/>
                    <a:lumOff val="5000"/>
                  </a:schemeClr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标题文本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694690" y="2434590"/>
            <a:ext cx="353250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00">
                <a:solidFill>
                  <a:schemeClr val="tx1">
                    <a:lumMod val="95000"/>
                    <a:lumOff val="5000"/>
                  </a:schemeClr>
                </a:solidFill>
                <a:latin typeface="思源黑体 Light" panose="020B0300000000000000" charset="-122"/>
                <a:ea typeface="思源黑体 Light" panose="020B0300000000000000" charset="-122"/>
                <a:cs typeface="思源黑体 Regular" panose="020B0500000000000000" charset="-122"/>
              </a:rPr>
              <a:t>Simply input the text, the text is simple and clear, don't be too complicated 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2978150" y="2119630"/>
            <a:ext cx="1320800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r"/>
            <a:r>
              <a:rPr lang="zh-CN" altLang="en-US" sz="2200">
                <a:solidFill>
                  <a:schemeClr val="tx1">
                    <a:lumMod val="95000"/>
                    <a:lumOff val="5000"/>
                  </a:schemeClr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标题文本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694690" y="4493895"/>
            <a:ext cx="353250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00">
                <a:solidFill>
                  <a:schemeClr val="tx1">
                    <a:lumMod val="95000"/>
                    <a:lumOff val="5000"/>
                  </a:schemeClr>
                </a:solidFill>
                <a:latin typeface="思源黑体 Light" panose="020B0300000000000000" charset="-122"/>
                <a:ea typeface="思源黑体 Light" panose="020B0300000000000000" charset="-122"/>
                <a:cs typeface="思源黑体 Regular" panose="020B0500000000000000" charset="-122"/>
              </a:rPr>
              <a:t>Simply input the text, the text is simple and clear, don't be too complicated 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2943860" y="4178935"/>
            <a:ext cx="1320800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r"/>
            <a:r>
              <a:rPr lang="zh-CN" altLang="en-US" sz="2200">
                <a:solidFill>
                  <a:schemeClr val="tx1">
                    <a:lumMod val="95000"/>
                    <a:lumOff val="5000"/>
                  </a:schemeClr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标题文本</a:t>
            </a:r>
          </a:p>
        </p:txBody>
      </p:sp>
      <p:pic>
        <p:nvPicPr>
          <p:cNvPr id="22" name="图片 21" descr="alarm-glyph-48"/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5015865" y="4199890"/>
            <a:ext cx="622300" cy="596265"/>
          </a:xfrm>
          <a:prstGeom prst="rect">
            <a:avLst/>
          </a:prstGeom>
        </p:spPr>
      </p:pic>
      <p:pic>
        <p:nvPicPr>
          <p:cNvPr id="23" name="图片 22" descr="archive-paper-glyph-48"/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570980" y="2673350"/>
            <a:ext cx="587375" cy="563245"/>
          </a:xfrm>
          <a:prstGeom prst="rect">
            <a:avLst/>
          </a:prstGeom>
        </p:spPr>
      </p:pic>
      <p:pic>
        <p:nvPicPr>
          <p:cNvPr id="24" name="图片 23" descr="cogwheel-glyph-64"/>
          <p:cNvPicPr>
            <a:picLocks noChangeAspect="1"/>
          </p:cNvPicPr>
          <p:nvPr/>
        </p:nvPicPr>
        <p:blipFill>
          <a:blip r:embed="rId7" cstate="print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570980" y="4199890"/>
            <a:ext cx="647700" cy="620395"/>
          </a:xfrm>
          <a:prstGeom prst="rect">
            <a:avLst/>
          </a:prstGeom>
        </p:spPr>
      </p:pic>
      <p:pic>
        <p:nvPicPr>
          <p:cNvPr id="25" name="图片 24" descr="image-glyph-16"/>
          <p:cNvPicPr>
            <a:picLocks noChangeAspect="1"/>
          </p:cNvPicPr>
          <p:nvPr/>
        </p:nvPicPr>
        <p:blipFill>
          <a:blip r:embed="rId9" cstate="print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5046980" y="2673350"/>
            <a:ext cx="559435" cy="535940"/>
          </a:xfrm>
          <a:prstGeom prst="rect">
            <a:avLst/>
          </a:prstGeom>
        </p:spPr>
      </p:pic>
      <p:cxnSp>
        <p:nvCxnSpPr>
          <p:cNvPr id="26" name="直接连接符 25"/>
          <p:cNvCxnSpPr/>
          <p:nvPr/>
        </p:nvCxnSpPr>
        <p:spPr>
          <a:xfrm>
            <a:off x="2905125" y="1057910"/>
            <a:ext cx="63817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4222433" y="751205"/>
            <a:ext cx="3747135" cy="521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8F8E81"/>
                </a:solidFill>
                <a:latin typeface="思源黑体 Regular" panose="020B0500000000000000" charset="-122"/>
                <a:ea typeface="思源黑体 Regular" panose="020B0500000000000000" charset="-122"/>
                <a:cs typeface="思源黑体 Medium" panose="020B0600000000000000" charset="-122"/>
              </a:rPr>
              <a:t>本期工作内容描述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模板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202795" cy="685736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89903" y="279083"/>
            <a:ext cx="11212195" cy="6299835"/>
            <a:chOff x="3168" y="2154"/>
            <a:chExt cx="12864" cy="6494"/>
          </a:xfrm>
        </p:grpSpPr>
        <p:grpSp>
          <p:nvGrpSpPr>
            <p:cNvPr id="9" name="组合 8"/>
            <p:cNvGrpSpPr/>
            <p:nvPr/>
          </p:nvGrpSpPr>
          <p:grpSpPr>
            <a:xfrm>
              <a:off x="3168" y="2154"/>
              <a:ext cx="12864" cy="6494"/>
              <a:chOff x="3168" y="2169"/>
              <a:chExt cx="12864" cy="6494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3168" y="8445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8" name="任意多边形 7"/>
              <p:cNvSpPr/>
              <p:nvPr/>
            </p:nvSpPr>
            <p:spPr>
              <a:xfrm flipV="1">
                <a:off x="3168" y="2169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3168" y="2282"/>
              <a:ext cx="12865" cy="6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2905125" y="1057910"/>
            <a:ext cx="63817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4222433" y="751205"/>
            <a:ext cx="3747135" cy="521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8F8E81"/>
                </a:solidFill>
                <a:latin typeface="思源黑体 Regular" panose="020B0500000000000000" charset="-122"/>
                <a:ea typeface="思源黑体 Regular" panose="020B0500000000000000" charset="-122"/>
                <a:cs typeface="思源黑体 Medium" panose="020B0600000000000000" charset="-122"/>
              </a:rPr>
              <a:t>本期工作内容描述</a:t>
            </a:r>
          </a:p>
        </p:txBody>
      </p:sp>
      <p:sp>
        <p:nvSpPr>
          <p:cNvPr id="6" name="矩形 5"/>
          <p:cNvSpPr/>
          <p:nvPr/>
        </p:nvSpPr>
        <p:spPr>
          <a:xfrm>
            <a:off x="1771015" y="1705610"/>
            <a:ext cx="2531745" cy="38347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1783080" y="3508375"/>
            <a:ext cx="2507615" cy="1527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The text should be simple and </a:t>
            </a:r>
            <a:r>
              <a:rPr lang="en-US" altLang="zh-CN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the text here.Input the text The text should be simple</a:t>
            </a:r>
            <a:endParaRPr lang="en-US" altLang="zh-CN" sz="1500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Regular" panose="020B0500000000000000" charset="-122"/>
              <a:sym typeface="+mn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200910" y="2811780"/>
            <a:ext cx="1671955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>
                <a:solidFill>
                  <a:schemeClr val="tx1">
                    <a:lumMod val="95000"/>
                    <a:lumOff val="5000"/>
                  </a:schemeClr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标题文本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2798445" y="3335020"/>
            <a:ext cx="476250" cy="0"/>
          </a:xfrm>
          <a:prstGeom prst="line">
            <a:avLst/>
          </a:prstGeom>
          <a:ln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4830445" y="1705610"/>
            <a:ext cx="2531745" cy="38347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842510" y="3508375"/>
            <a:ext cx="2507615" cy="1527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The text should be simple and </a:t>
            </a:r>
            <a:r>
              <a:rPr lang="en-US" altLang="zh-CN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the text here.Input the text The text should be simple</a:t>
            </a:r>
            <a:endParaRPr lang="en-US" altLang="zh-CN" sz="1500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Regular" panose="020B0500000000000000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260340" y="2811780"/>
            <a:ext cx="1671955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>
                <a:solidFill>
                  <a:schemeClr val="tx1">
                    <a:lumMod val="95000"/>
                    <a:lumOff val="5000"/>
                  </a:schemeClr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标题文本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5857875" y="3335020"/>
            <a:ext cx="476250" cy="0"/>
          </a:xfrm>
          <a:prstGeom prst="line">
            <a:avLst/>
          </a:prstGeom>
          <a:ln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7889875" y="1705610"/>
            <a:ext cx="2531745" cy="3834765"/>
          </a:xfrm>
          <a:prstGeom prst="rect">
            <a:avLst/>
          </a:prstGeom>
          <a:solidFill>
            <a:srgbClr val="8F8E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7901940" y="3508375"/>
            <a:ext cx="2507615" cy="1527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CN" sz="1500" dirty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The text should be simple and </a:t>
            </a:r>
            <a:r>
              <a:rPr lang="en-US" altLang="zh-CN" sz="1500" dirty="0" err="1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sz="1500" dirty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the text here.Input the text The text should be simple</a:t>
            </a:r>
            <a:endParaRPr lang="en-US" altLang="zh-CN" sz="1500" dirty="0">
              <a:solidFill>
                <a:schemeClr val="bg1"/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Regular" panose="020B0500000000000000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319770" y="2811780"/>
            <a:ext cx="1671955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>
                <a:solidFill>
                  <a:schemeClr val="bg1"/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标题文本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8917305" y="3335020"/>
            <a:ext cx="4762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图片 69" descr="alarm-glyph-48"/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751455" y="2076450"/>
            <a:ext cx="569595" cy="569595"/>
          </a:xfrm>
          <a:prstGeom prst="rect">
            <a:avLst/>
          </a:prstGeom>
        </p:spPr>
      </p:pic>
      <p:pic>
        <p:nvPicPr>
          <p:cNvPr id="71" name="图片 70" descr="archive-paper-glyph-48"/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5796915" y="2092960"/>
            <a:ext cx="537210" cy="537210"/>
          </a:xfrm>
          <a:prstGeom prst="rect">
            <a:avLst/>
          </a:prstGeom>
        </p:spPr>
      </p:pic>
      <p:pic>
        <p:nvPicPr>
          <p:cNvPr id="73" name="图片 72" descr="image-glyph-16"/>
          <p:cNvPicPr>
            <a:picLocks noChangeAspect="1"/>
          </p:cNvPicPr>
          <p:nvPr/>
        </p:nvPicPr>
        <p:blipFill>
          <a:blip r:embed="rId7" cstate="print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8881745" y="2089785"/>
            <a:ext cx="511810" cy="51181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模板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202795" cy="685736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89903" y="279083"/>
            <a:ext cx="11212195" cy="6299835"/>
            <a:chOff x="3168" y="2154"/>
            <a:chExt cx="12864" cy="6494"/>
          </a:xfrm>
        </p:grpSpPr>
        <p:grpSp>
          <p:nvGrpSpPr>
            <p:cNvPr id="9" name="组合 8"/>
            <p:cNvGrpSpPr/>
            <p:nvPr/>
          </p:nvGrpSpPr>
          <p:grpSpPr>
            <a:xfrm>
              <a:off x="3168" y="2154"/>
              <a:ext cx="12864" cy="6494"/>
              <a:chOff x="3168" y="2169"/>
              <a:chExt cx="12864" cy="6494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3168" y="8445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8" name="任意多边形 7"/>
              <p:cNvSpPr/>
              <p:nvPr/>
            </p:nvSpPr>
            <p:spPr>
              <a:xfrm flipV="1">
                <a:off x="3168" y="2169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3168" y="2282"/>
              <a:ext cx="12865" cy="6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2905125" y="1057910"/>
            <a:ext cx="63817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4222433" y="751205"/>
            <a:ext cx="3747135" cy="521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8F8E81"/>
                </a:solidFill>
                <a:latin typeface="思源黑体 Regular" panose="020B0500000000000000" charset="-122"/>
                <a:ea typeface="思源黑体 Regular" panose="020B0500000000000000" charset="-122"/>
                <a:cs typeface="思源黑体 Medium" panose="020B0600000000000000" charset="-122"/>
              </a:rPr>
              <a:t>本期工作内容描述</a:t>
            </a:r>
          </a:p>
        </p:txBody>
      </p:sp>
      <p:sp>
        <p:nvSpPr>
          <p:cNvPr id="3" name="矩形 2"/>
          <p:cNvSpPr/>
          <p:nvPr/>
        </p:nvSpPr>
        <p:spPr>
          <a:xfrm>
            <a:off x="813435" y="1755140"/>
            <a:ext cx="3338195" cy="2566670"/>
          </a:xfrm>
          <a:prstGeom prst="rect">
            <a:avLst/>
          </a:prstGeom>
          <a:blipFill rotWithShape="1"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813435" y="4835525"/>
            <a:ext cx="333819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Input the text here. The text should not be too complicated. </a:t>
            </a:r>
            <a:endParaRPr lang="zh-CN" altLang="en-US" sz="1500">
              <a:solidFill>
                <a:schemeClr val="tx1">
                  <a:lumMod val="95000"/>
                  <a:lumOff val="5000"/>
                </a:schemeClr>
              </a:solidFill>
              <a:latin typeface="思源黑体 Light" panose="020B0300000000000000" charset="-122"/>
              <a:ea typeface="思源黑体 Light" panose="020B0300000000000000" charset="-122"/>
              <a:cs typeface="思源黑体 Regular" panose="020B0500000000000000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13435" y="4505325"/>
            <a:ext cx="1792605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>
                <a:solidFill>
                  <a:schemeClr val="tx1">
                    <a:lumMod val="95000"/>
                    <a:lumOff val="5000"/>
                  </a:schemeClr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文本内容</a:t>
            </a:r>
          </a:p>
        </p:txBody>
      </p:sp>
      <p:sp>
        <p:nvSpPr>
          <p:cNvPr id="2" name="矩形 1"/>
          <p:cNvSpPr/>
          <p:nvPr/>
        </p:nvSpPr>
        <p:spPr>
          <a:xfrm>
            <a:off x="4427220" y="1755140"/>
            <a:ext cx="3338195" cy="2566670"/>
          </a:xfrm>
          <a:prstGeom prst="rect">
            <a:avLst/>
          </a:prstGeom>
          <a:solidFill>
            <a:srgbClr val="EDC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427220" y="4835525"/>
            <a:ext cx="333819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Input the text here. The text should not be too complicated. </a:t>
            </a:r>
            <a:endParaRPr lang="zh-CN" altLang="en-US" sz="1500">
              <a:solidFill>
                <a:schemeClr val="tx1">
                  <a:lumMod val="95000"/>
                  <a:lumOff val="5000"/>
                </a:schemeClr>
              </a:solidFill>
              <a:latin typeface="思源黑体 Light" panose="020B0300000000000000" charset="-122"/>
              <a:ea typeface="思源黑体 Light" panose="020B0300000000000000" charset="-122"/>
              <a:cs typeface="思源黑体 Regular" panose="020B050000000000000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427220" y="4505325"/>
            <a:ext cx="1792605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>
                <a:solidFill>
                  <a:schemeClr val="tx1">
                    <a:lumMod val="95000"/>
                    <a:lumOff val="5000"/>
                  </a:schemeClr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文本内容</a:t>
            </a:r>
          </a:p>
        </p:txBody>
      </p:sp>
      <p:sp>
        <p:nvSpPr>
          <p:cNvPr id="12" name="矩形 11"/>
          <p:cNvSpPr/>
          <p:nvPr/>
        </p:nvSpPr>
        <p:spPr>
          <a:xfrm>
            <a:off x="8041005" y="1755140"/>
            <a:ext cx="3338195" cy="2566670"/>
          </a:xfrm>
          <a:prstGeom prst="rect">
            <a:avLst/>
          </a:prstGeom>
          <a:blipFill rotWithShape="1"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8041005" y="4835525"/>
            <a:ext cx="333819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Input the text here. The text should not be too complicated. </a:t>
            </a:r>
            <a:endParaRPr lang="zh-CN" altLang="en-US" sz="1500">
              <a:solidFill>
                <a:schemeClr val="tx1">
                  <a:lumMod val="95000"/>
                  <a:lumOff val="5000"/>
                </a:schemeClr>
              </a:solidFill>
              <a:latin typeface="思源黑体 Light" panose="020B0300000000000000" charset="-122"/>
              <a:ea typeface="思源黑体 Light" panose="020B0300000000000000" charset="-122"/>
              <a:cs typeface="思源黑体 Regular" panose="020B0500000000000000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041005" y="4505325"/>
            <a:ext cx="1792605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>
                <a:solidFill>
                  <a:schemeClr val="tx1">
                    <a:lumMod val="95000"/>
                    <a:lumOff val="5000"/>
                  </a:schemeClr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文本内容</a:t>
            </a:r>
          </a:p>
        </p:txBody>
      </p:sp>
      <p:pic>
        <p:nvPicPr>
          <p:cNvPr id="71" name="图片 70" descr="archive-paper-glyph-48"/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727700" y="2175510"/>
            <a:ext cx="735965" cy="73596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951095" y="3037840"/>
            <a:ext cx="2289810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49D49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5600">
                <a:solidFill>
                  <a:schemeClr val="bg1"/>
                </a:solidFill>
                <a:latin typeface="思源黑體 Bold" panose="020B0800000000000000" charset="-120"/>
                <a:ea typeface="思源黑體 Bold" panose="020B0800000000000000" charset="-120"/>
                <a:cs typeface="思源黑体 Medium" panose="020B0600000000000000" charset="-122"/>
              </a:rPr>
              <a:t>100%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模板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202795" cy="6857365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2011680" y="1289050"/>
            <a:ext cx="8168640" cy="4279900"/>
            <a:chOff x="3168" y="2154"/>
            <a:chExt cx="12864" cy="6494"/>
          </a:xfrm>
        </p:grpSpPr>
        <p:grpSp>
          <p:nvGrpSpPr>
            <p:cNvPr id="13" name="组合 12"/>
            <p:cNvGrpSpPr/>
            <p:nvPr/>
          </p:nvGrpSpPr>
          <p:grpSpPr>
            <a:xfrm>
              <a:off x="3168" y="2154"/>
              <a:ext cx="12864" cy="6494"/>
              <a:chOff x="3168" y="2169"/>
              <a:chExt cx="12864" cy="6494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3168" y="8445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5" name="任意多边形 14"/>
              <p:cNvSpPr/>
              <p:nvPr/>
            </p:nvSpPr>
            <p:spPr>
              <a:xfrm flipV="1">
                <a:off x="3168" y="2169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3168" y="2282"/>
              <a:ext cx="12865" cy="6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1917700" y="2155825"/>
            <a:ext cx="3406140" cy="249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600" dirty="0">
                <a:solidFill>
                  <a:srgbClr val="EDC6BC"/>
                </a:solidFill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 02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5116195" y="2687320"/>
            <a:ext cx="0" cy="1428750"/>
          </a:xfrm>
          <a:prstGeom prst="line">
            <a:avLst/>
          </a:prstGeom>
          <a:ln>
            <a:solidFill>
              <a:srgbClr val="8F8E8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5323840" y="2491740"/>
            <a:ext cx="4765675" cy="958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500" dirty="0" smtClean="0">
                <a:solidFill>
                  <a:srgbClr val="8F8E81"/>
                </a:solidFill>
                <a:effectLst/>
                <a:latin typeface="思源黑体 CN Regular" panose="020B0500000000000000" charset="-122"/>
                <a:ea typeface="思源黑体 CN Regular" panose="020B0500000000000000" charset="-122"/>
              </a:rPr>
              <a:t>成功项目展示</a:t>
            </a:r>
            <a:endParaRPr lang="zh-CN" altLang="zh-CN" sz="5500" dirty="0">
              <a:solidFill>
                <a:srgbClr val="8F8E81"/>
              </a:solidFill>
              <a:effectLst/>
              <a:latin typeface="思源黑体 CN Regular" panose="020B0500000000000000" charset="-122"/>
              <a:ea typeface="思源黑体 CN Regular" panose="020B0500000000000000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341620" y="3464560"/>
            <a:ext cx="5255260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rgbClr val="8F8E81"/>
                </a:solidFill>
                <a:latin typeface="思源黑体 ExtraLight" panose="020B0200000000000000" charset="-122"/>
                <a:ea typeface="思源黑体 ExtraLight" panose="020B0200000000000000" charset="-122"/>
              </a:rPr>
              <a:t>Input the text here. The text should not be too complicated. The text should be simple </a:t>
            </a:r>
            <a:endParaRPr lang="en-US" altLang="zh-CN" sz="1500" dirty="0">
              <a:solidFill>
                <a:srgbClr val="8F8E81"/>
              </a:solidFill>
              <a:latin typeface="思源黑体 ExtraLight" panose="020B0200000000000000" charset="-122"/>
              <a:ea typeface="思源黑体 ExtraLight" panose="020B02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模板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202795" cy="685736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89903" y="279083"/>
            <a:ext cx="11212195" cy="6299835"/>
            <a:chOff x="3168" y="2154"/>
            <a:chExt cx="12864" cy="6494"/>
          </a:xfrm>
        </p:grpSpPr>
        <p:grpSp>
          <p:nvGrpSpPr>
            <p:cNvPr id="9" name="组合 8"/>
            <p:cNvGrpSpPr/>
            <p:nvPr/>
          </p:nvGrpSpPr>
          <p:grpSpPr>
            <a:xfrm>
              <a:off x="3168" y="2154"/>
              <a:ext cx="12864" cy="6494"/>
              <a:chOff x="3168" y="2169"/>
              <a:chExt cx="12864" cy="6494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3168" y="8445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8" name="任意多边形 7"/>
              <p:cNvSpPr/>
              <p:nvPr/>
            </p:nvSpPr>
            <p:spPr>
              <a:xfrm flipV="1">
                <a:off x="3168" y="2169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3168" y="2282"/>
              <a:ext cx="12865" cy="6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2905125" y="1057910"/>
            <a:ext cx="63817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4222433" y="751205"/>
            <a:ext cx="3747135" cy="521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8F8E81"/>
                </a:solidFill>
                <a:latin typeface="思源黑体 Regular" panose="020B0500000000000000" charset="-122"/>
                <a:ea typeface="思源黑体 Regular" panose="020B0500000000000000" charset="-122"/>
                <a:cs typeface="思源黑体 Medium" panose="020B0600000000000000" charset="-122"/>
              </a:rPr>
              <a:t>成功项目展示介绍</a:t>
            </a:r>
          </a:p>
        </p:txBody>
      </p:sp>
      <p:sp>
        <p:nvSpPr>
          <p:cNvPr id="3" name="矩形 2"/>
          <p:cNvSpPr/>
          <p:nvPr/>
        </p:nvSpPr>
        <p:spPr>
          <a:xfrm>
            <a:off x="835660" y="1626235"/>
            <a:ext cx="3032760" cy="3282950"/>
          </a:xfrm>
          <a:prstGeom prst="rect">
            <a:avLst/>
          </a:prstGeom>
          <a:blipFill rotWithShape="1">
            <a:blip r:embed="rId3" cstate="print"/>
            <a:stretch>
              <a:fillRect l="-68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579620" y="1626235"/>
            <a:ext cx="3032760" cy="3282950"/>
          </a:xfrm>
          <a:prstGeom prst="rect">
            <a:avLst/>
          </a:prstGeom>
          <a:solidFill>
            <a:srgbClr val="EDC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323580" y="1626235"/>
            <a:ext cx="3032760" cy="3282950"/>
          </a:xfrm>
          <a:prstGeom prst="rect">
            <a:avLst/>
          </a:prstGeom>
          <a:blipFill rotWithShape="1">
            <a:blip r:embed="rId4" cstate="print"/>
            <a:stretch>
              <a:fillRect l="-47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843145" y="2927985"/>
            <a:ext cx="2507615" cy="1527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CN" sz="1500" dirty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The text should be simple and </a:t>
            </a:r>
            <a:r>
              <a:rPr lang="en-US" altLang="zh-CN" sz="1500" dirty="0" err="1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sz="1500" dirty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the text here.Input the text The text should be simple</a:t>
            </a:r>
            <a:endParaRPr lang="en-US" altLang="zh-CN" sz="1500" dirty="0">
              <a:solidFill>
                <a:schemeClr val="bg1"/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Regular" panose="020B0500000000000000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60975" y="2231390"/>
            <a:ext cx="1671955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2E75B6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>
                <a:solidFill>
                  <a:schemeClr val="bg1"/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标题文本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5858510" y="2754630"/>
            <a:ext cx="4762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730250" y="5207635"/>
            <a:ext cx="10922635" cy="808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800"/>
              </a:lnSpc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Input the text here. The text should not be too complicated. The text should be simple and </a:t>
            </a:r>
            <a:r>
              <a:rPr lang="en-US" altLang="zh-CN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the text here.Input the text here. The text should not be too complicated. The text should be simple and </a:t>
            </a:r>
            <a:r>
              <a:rPr lang="en-US" altLang="zh-CN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</a:t>
            </a:r>
            <a:endParaRPr lang="en-US" altLang="zh-CN" sz="1500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Regular" panose="020B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模板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202795" cy="685736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89903" y="279083"/>
            <a:ext cx="11212195" cy="6299835"/>
            <a:chOff x="3168" y="2154"/>
            <a:chExt cx="12864" cy="6494"/>
          </a:xfrm>
        </p:grpSpPr>
        <p:grpSp>
          <p:nvGrpSpPr>
            <p:cNvPr id="9" name="组合 8"/>
            <p:cNvGrpSpPr/>
            <p:nvPr/>
          </p:nvGrpSpPr>
          <p:grpSpPr>
            <a:xfrm>
              <a:off x="3168" y="2154"/>
              <a:ext cx="12864" cy="6494"/>
              <a:chOff x="3168" y="2169"/>
              <a:chExt cx="12864" cy="6494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3168" y="8445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8" name="任意多边形 7"/>
              <p:cNvSpPr/>
              <p:nvPr/>
            </p:nvSpPr>
            <p:spPr>
              <a:xfrm flipV="1">
                <a:off x="3168" y="2169"/>
                <a:ext cx="12864" cy="218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l" t="t" r="r" b="b"/>
                <a:pathLst>
                  <a:path w="3252" h="953">
                    <a:moveTo>
                      <a:pt x="0" y="0"/>
                    </a:moveTo>
                    <a:lnTo>
                      <a:pt x="3252" y="0"/>
                    </a:lnTo>
                    <a:lnTo>
                      <a:pt x="3252" y="953"/>
                    </a:lnTo>
                    <a:lnTo>
                      <a:pt x="3242" y="953"/>
                    </a:lnTo>
                    <a:lnTo>
                      <a:pt x="3216" y="923"/>
                    </a:lnTo>
                    <a:cubicBezTo>
                      <a:pt x="2831" y="478"/>
                      <a:pt x="2261" y="196"/>
                      <a:pt x="1626" y="196"/>
                    </a:cubicBezTo>
                    <a:cubicBezTo>
                      <a:pt x="991" y="196"/>
                      <a:pt x="421" y="478"/>
                      <a:pt x="36" y="923"/>
                    </a:cubicBezTo>
                    <a:lnTo>
                      <a:pt x="10" y="953"/>
                    </a:lnTo>
                    <a:lnTo>
                      <a:pt x="0" y="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84000"/>
                </a:schemeClr>
              </a:solidFill>
              <a:ln>
                <a:noFill/>
              </a:ln>
              <a:effectLst>
                <a:glow rad="63500">
                  <a:schemeClr val="bg1">
                    <a:lumMod val="5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3168" y="2282"/>
              <a:ext cx="12865" cy="6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/>
        </p:nvSpPr>
        <p:spPr>
          <a:xfrm>
            <a:off x="489585" y="2625090"/>
            <a:ext cx="11212830" cy="2771775"/>
          </a:xfrm>
          <a:prstGeom prst="rect">
            <a:avLst/>
          </a:prstGeom>
          <a:solidFill>
            <a:srgbClr val="EDC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 flipH="1">
            <a:off x="941070" y="1111885"/>
            <a:ext cx="3368675" cy="4757420"/>
          </a:xfrm>
          <a:prstGeom prst="rect">
            <a:avLst/>
          </a:prstGeom>
          <a:blipFill rotWithShape="1">
            <a:blip r:embed="rId3" cstate="print"/>
            <a:stretch>
              <a:fillRect l="-33000" r="-7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563110" y="1635125"/>
            <a:ext cx="7229475" cy="808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800"/>
              </a:lnSpc>
            </a:pP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Input the text here. The text should not be too complicated. The text should be simple and </a:t>
            </a:r>
            <a:r>
              <a:rPr lang="en-US" altLang="zh-CN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the text here.Input the text here. </a:t>
            </a:r>
            <a:endParaRPr lang="en-US" altLang="zh-CN" sz="1500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Regular" panose="020B0500000000000000" charset="-122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505960" y="1146810"/>
            <a:ext cx="263144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49D49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>
                <a:solidFill>
                  <a:schemeClr val="tx1">
                    <a:lumMod val="95000"/>
                    <a:lumOff val="5000"/>
                  </a:schemeClr>
                </a:solidFill>
                <a:latin typeface="思源黑体 Medium" panose="020B0600000000000000" charset="-122"/>
                <a:ea typeface="思源黑体 Medium" panose="020B0600000000000000" charset="-122"/>
                <a:cs typeface="思源黑体 Medium" panose="020B0600000000000000" charset="-122"/>
              </a:rPr>
              <a:t>TITLE TEXT </a:t>
            </a:r>
          </a:p>
        </p:txBody>
      </p:sp>
      <p:sp>
        <p:nvSpPr>
          <p:cNvPr id="18" name="椭圆 17"/>
          <p:cNvSpPr/>
          <p:nvPr/>
        </p:nvSpPr>
        <p:spPr>
          <a:xfrm>
            <a:off x="4932045" y="2904490"/>
            <a:ext cx="988060" cy="988060"/>
          </a:xfrm>
          <a:prstGeom prst="ellipse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4309745" y="3892550"/>
            <a:ext cx="2232025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CN" sz="1500" dirty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The text should be simple and </a:t>
            </a:r>
            <a:r>
              <a:rPr lang="en-US" altLang="zh-CN" sz="1500" dirty="0" err="1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sz="1500" dirty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the text here</a:t>
            </a:r>
            <a:endParaRPr lang="en-US" altLang="zh-CN" sz="1500" dirty="0">
              <a:solidFill>
                <a:schemeClr val="bg1"/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Regular" panose="020B0500000000000000" charset="-122"/>
              <a:sym typeface="+mn-ea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559040" y="2904490"/>
            <a:ext cx="988060" cy="988060"/>
          </a:xfrm>
          <a:prstGeom prst="ellipse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6936740" y="3892550"/>
            <a:ext cx="2232025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CN" sz="1500" dirty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The text should be simple and </a:t>
            </a:r>
            <a:r>
              <a:rPr lang="en-US" altLang="zh-CN" sz="1500" dirty="0" err="1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sz="1500" dirty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the text here</a:t>
            </a:r>
            <a:endParaRPr lang="en-US" altLang="zh-CN" sz="1500" dirty="0">
              <a:solidFill>
                <a:schemeClr val="bg1"/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Regular" panose="020B0500000000000000" charset="-122"/>
              <a:sym typeface="+mn-ea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10186035" y="2904490"/>
            <a:ext cx="988060" cy="988060"/>
          </a:xfrm>
          <a:prstGeom prst="ellipse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9563735" y="3892550"/>
            <a:ext cx="2232025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CN" sz="1500" dirty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The text should be simple and </a:t>
            </a:r>
            <a:r>
              <a:rPr lang="en-US" altLang="zh-CN" sz="1500" dirty="0" err="1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clearInput</a:t>
            </a:r>
            <a:r>
              <a:rPr lang="en-US" altLang="zh-CN" sz="1500" dirty="0">
                <a:solidFill>
                  <a:schemeClr val="bg1"/>
                </a:solidFill>
                <a:latin typeface="思源黑体 ExtraLight" panose="020B0200000000000000" charset="-122"/>
                <a:ea typeface="思源黑体 ExtraLight" panose="020B0200000000000000" charset="-122"/>
                <a:sym typeface="+mn-ea"/>
              </a:rPr>
              <a:t> the text here</a:t>
            </a:r>
            <a:endParaRPr lang="en-US" altLang="zh-CN" sz="1500" dirty="0">
              <a:solidFill>
                <a:schemeClr val="bg1"/>
              </a:solidFill>
              <a:latin typeface="思源黑体 ExtraLight" panose="020B0200000000000000" charset="-122"/>
              <a:ea typeface="思源黑体 ExtraLight" panose="020B0200000000000000" charset="-122"/>
              <a:cs typeface="思源黑体 Regular" panose="020B0500000000000000" charset="-122"/>
              <a:sym typeface="+mn-ea"/>
            </a:endParaRPr>
          </a:p>
        </p:txBody>
      </p:sp>
      <p:pic>
        <p:nvPicPr>
          <p:cNvPr id="70" name="图片 69" descr="alarm-glyph-48"/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823200" y="3168650"/>
            <a:ext cx="459105" cy="459105"/>
          </a:xfrm>
          <a:prstGeom prst="rect">
            <a:avLst/>
          </a:prstGeom>
        </p:spPr>
      </p:pic>
      <p:pic>
        <p:nvPicPr>
          <p:cNvPr id="71" name="图片 70" descr="archive-paper-glyph-48"/>
          <p:cNvPicPr>
            <a:picLocks noChangeAspect="1"/>
          </p:cNvPicPr>
          <p:nvPr/>
        </p:nvPicPr>
        <p:blipFill>
          <a:blip r:embed="rId6" cstate="print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10462895" y="3168650"/>
            <a:ext cx="433070" cy="433070"/>
          </a:xfrm>
          <a:prstGeom prst="rect">
            <a:avLst/>
          </a:prstGeom>
        </p:spPr>
      </p:pic>
      <p:pic>
        <p:nvPicPr>
          <p:cNvPr id="73" name="图片 72" descr="image-glyph-16"/>
          <p:cNvPicPr>
            <a:picLocks noChangeAspect="1"/>
          </p:cNvPicPr>
          <p:nvPr/>
        </p:nvPicPr>
        <p:blipFill>
          <a:blip r:embed="rId8" cstate="print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5219065" y="3223260"/>
            <a:ext cx="412750" cy="4127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1175</Words>
  <Application>Microsoft Office PowerPoint</Application>
  <PresentationFormat>自定义</PresentationFormat>
  <Paragraphs>106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85</cp:revision>
  <dcterms:created xsi:type="dcterms:W3CDTF">2020-04-27T02:38:00Z</dcterms:created>
  <dcterms:modified xsi:type="dcterms:W3CDTF">2021-01-09T06:09:33Z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