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</p:sldMasterIdLst>
  <p:notesMasterIdLst>
    <p:notesMasterId r:id="rId27"/>
  </p:notesMasterIdLst>
  <p:sldIdLst>
    <p:sldId id="308" r:id="rId2"/>
    <p:sldId id="281" r:id="rId3"/>
    <p:sldId id="282" r:id="rId4"/>
    <p:sldId id="292" r:id="rId5"/>
    <p:sldId id="293" r:id="rId6"/>
    <p:sldId id="301" r:id="rId7"/>
    <p:sldId id="289" r:id="rId8"/>
    <p:sldId id="299" r:id="rId9"/>
    <p:sldId id="287" r:id="rId10"/>
    <p:sldId id="303" r:id="rId11"/>
    <p:sldId id="291" r:id="rId12"/>
    <p:sldId id="300" r:id="rId13"/>
    <p:sldId id="298" r:id="rId14"/>
    <p:sldId id="296" r:id="rId15"/>
    <p:sldId id="286" r:id="rId16"/>
    <p:sldId id="290" r:id="rId17"/>
    <p:sldId id="304" r:id="rId18"/>
    <p:sldId id="305" r:id="rId19"/>
    <p:sldId id="307" r:id="rId20"/>
    <p:sldId id="285" r:id="rId21"/>
    <p:sldId id="294" r:id="rId22"/>
    <p:sldId id="297" r:id="rId23"/>
    <p:sldId id="306" r:id="rId24"/>
    <p:sldId id="295" r:id="rId25"/>
    <p:sldId id="288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000"/>
    <a:srgbClr val="F9F9F9"/>
    <a:srgbClr val="FDFDFD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0" autoAdjust="0"/>
    <p:restoredTop sz="94660"/>
  </p:normalViewPr>
  <p:slideViewPr>
    <p:cSldViewPr snapToGrid="0">
      <p:cViewPr varScale="1">
        <p:scale>
          <a:sx n="84" d="100"/>
          <a:sy n="84" d="100"/>
        </p:scale>
        <p:origin x="34" y="2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655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5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0826B-D42A-9844-8E6E-DB15A56B18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5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614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36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0C54F18-287D-4D0A-AC97-80AE977C1D1D}" type="slidenum">
              <a:rPr lang="zh-CN" altLang="en-US" smtClean="0">
                <a:latin typeface="Calibri" panose="020F0502020204030204" pitchFamily="34" charset="0"/>
              </a:rPr>
              <a:pPr/>
              <a:t>12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44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016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1499-C8D1-4AB0-883C-35397D49C44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481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800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770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5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0826B-D42A-9844-8E6E-DB15A56B18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5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696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58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475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009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862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3468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561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6742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1499-C8D1-4AB0-883C-35397D49C44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7827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046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08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958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066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65A406BC-D7D8-4BC7-9764-9CCB5A963F1C}" type="slidenum">
              <a:rPr lang="zh-CN" altLang="en-US" smtClean="0">
                <a:latin typeface="Calibri" panose="020F0502020204030204" pitchFamily="34" charset="0"/>
              </a:rPr>
              <a:pPr/>
              <a:t>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008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30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845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09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94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313009" y="3002508"/>
            <a:ext cx="1565982" cy="1565982"/>
          </a:xfrm>
          <a:custGeom>
            <a:avLst/>
            <a:gdLst>
              <a:gd name="connsiteX0" fmla="*/ 782991 w 1565982"/>
              <a:gd name="connsiteY0" fmla="*/ 0 h 1565982"/>
              <a:gd name="connsiteX1" fmla="*/ 1565982 w 1565982"/>
              <a:gd name="connsiteY1" fmla="*/ 782991 h 1565982"/>
              <a:gd name="connsiteX2" fmla="*/ 782991 w 1565982"/>
              <a:gd name="connsiteY2" fmla="*/ 1565982 h 1565982"/>
              <a:gd name="connsiteX3" fmla="*/ 0 w 1565982"/>
              <a:gd name="connsiteY3" fmla="*/ 782991 h 1565982"/>
              <a:gd name="connsiteX4" fmla="*/ 782991 w 1565982"/>
              <a:gd name="connsiteY4" fmla="*/ 0 h 156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982" h="1565982">
                <a:moveTo>
                  <a:pt x="782991" y="0"/>
                </a:moveTo>
                <a:cubicBezTo>
                  <a:pt x="1215425" y="0"/>
                  <a:pt x="1565982" y="350557"/>
                  <a:pt x="1565982" y="782991"/>
                </a:cubicBezTo>
                <a:cubicBezTo>
                  <a:pt x="1565982" y="1215425"/>
                  <a:pt x="1215425" y="1565982"/>
                  <a:pt x="782991" y="1565982"/>
                </a:cubicBezTo>
                <a:cubicBezTo>
                  <a:pt x="350557" y="1565982"/>
                  <a:pt x="0" y="1215425"/>
                  <a:pt x="0" y="782991"/>
                </a:cubicBezTo>
                <a:cubicBezTo>
                  <a:pt x="0" y="350557"/>
                  <a:pt x="350557" y="0"/>
                  <a:pt x="78299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426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2023917" y="27022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4222620" y="32991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412389" y="27022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642477" y="32991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35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55509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3303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211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087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818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874713" y="1800665"/>
            <a:ext cx="4628270" cy="3981156"/>
          </a:xfrm>
          <a:custGeom>
            <a:avLst/>
            <a:gdLst>
              <a:gd name="connsiteX0" fmla="*/ 0 w 4628270"/>
              <a:gd name="connsiteY0" fmla="*/ 0 h 3981156"/>
              <a:gd name="connsiteX1" fmla="*/ 4628270 w 4628270"/>
              <a:gd name="connsiteY1" fmla="*/ 0 h 3981156"/>
              <a:gd name="connsiteX2" fmla="*/ 4628270 w 4628270"/>
              <a:gd name="connsiteY2" fmla="*/ 3981156 h 3981156"/>
              <a:gd name="connsiteX3" fmla="*/ 0 w 4628270"/>
              <a:gd name="connsiteY3" fmla="*/ 3981156 h 398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8270" h="3981156">
                <a:moveTo>
                  <a:pt x="0" y="0"/>
                </a:moveTo>
                <a:lnTo>
                  <a:pt x="4628270" y="0"/>
                </a:lnTo>
                <a:lnTo>
                  <a:pt x="4628270" y="3981156"/>
                </a:lnTo>
                <a:lnTo>
                  <a:pt x="0" y="39811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682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900894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4858407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2"/>
          </p:nvPr>
        </p:nvSpPr>
        <p:spPr>
          <a:xfrm>
            <a:off x="7815919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10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1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g"/><Relationship Id="rId5" Type="http://schemas.openxmlformats.org/officeDocument/2006/relationships/image" Target="../media/image12.jpg"/><Relationship Id="rId4" Type="http://schemas.openxmlformats.org/officeDocument/2006/relationships/image" Target="../media/image4.jpg"/><Relationship Id="rId9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4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4.jpg"/><Relationship Id="rId5" Type="http://schemas.openxmlformats.org/officeDocument/2006/relationships/tags" Target="../tags/tag6.xml"/><Relationship Id="rId10" Type="http://schemas.openxmlformats.org/officeDocument/2006/relationships/image" Target="../media/image7.jpg"/><Relationship Id="rId4" Type="http://schemas.openxmlformats.org/officeDocument/2006/relationships/tags" Target="../tags/tag5.xml"/><Relationship Id="rId9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1176338" y="1066800"/>
            <a:ext cx="1223962" cy="1076325"/>
          </a:xfrm>
          <a:custGeom>
            <a:avLst/>
            <a:gdLst>
              <a:gd name="connsiteX0" fmla="*/ 547687 w 1223962"/>
              <a:gd name="connsiteY0" fmla="*/ 0 h 1076325"/>
              <a:gd name="connsiteX1" fmla="*/ 1223962 w 1223962"/>
              <a:gd name="connsiteY1" fmla="*/ 671513 h 1076325"/>
              <a:gd name="connsiteX2" fmla="*/ 557212 w 1223962"/>
              <a:gd name="connsiteY2" fmla="*/ 1076325 h 1076325"/>
              <a:gd name="connsiteX3" fmla="*/ 0 w 1223962"/>
              <a:gd name="connsiteY3" fmla="*/ 509588 h 1076325"/>
              <a:gd name="connsiteX4" fmla="*/ 547687 w 1223962"/>
              <a:gd name="connsiteY4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962" h="1076325">
                <a:moveTo>
                  <a:pt x="547687" y="0"/>
                </a:moveTo>
                <a:lnTo>
                  <a:pt x="1223962" y="671513"/>
                </a:lnTo>
                <a:lnTo>
                  <a:pt x="557212" y="1076325"/>
                </a:lnTo>
                <a:lnTo>
                  <a:pt x="0" y="509588"/>
                </a:lnTo>
                <a:lnTo>
                  <a:pt x="547687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2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356360" y="2804160"/>
            <a:ext cx="5151120" cy="4099560"/>
          </a:xfrm>
          <a:custGeom>
            <a:avLst/>
            <a:gdLst>
              <a:gd name="connsiteX0" fmla="*/ 2918460 w 5151120"/>
              <a:gd name="connsiteY0" fmla="*/ 0 h 3459480"/>
              <a:gd name="connsiteX1" fmla="*/ 4930140 w 5151120"/>
              <a:gd name="connsiteY1" fmla="*/ 2026920 h 3459480"/>
              <a:gd name="connsiteX2" fmla="*/ 5151120 w 5151120"/>
              <a:gd name="connsiteY2" fmla="*/ 3436620 h 3459480"/>
              <a:gd name="connsiteX3" fmla="*/ 2476500 w 5151120"/>
              <a:gd name="connsiteY3" fmla="*/ 3459480 h 3459480"/>
              <a:gd name="connsiteX4" fmla="*/ 579120 w 5151120"/>
              <a:gd name="connsiteY4" fmla="*/ 3375660 h 3459480"/>
              <a:gd name="connsiteX5" fmla="*/ 0 w 5151120"/>
              <a:gd name="connsiteY5" fmla="*/ 2796540 h 3459480"/>
              <a:gd name="connsiteX6" fmla="*/ 2918460 w 5151120"/>
              <a:gd name="connsiteY6" fmla="*/ 0 h 345948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476500 w 5151120"/>
              <a:gd name="connsiteY3" fmla="*/ 34594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781300 w 5151120"/>
              <a:gd name="connsiteY3" fmla="*/ 40563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1120" h="4099560">
                <a:moveTo>
                  <a:pt x="2918460" y="0"/>
                </a:moveTo>
                <a:lnTo>
                  <a:pt x="4930140" y="2026920"/>
                </a:lnTo>
                <a:lnTo>
                  <a:pt x="5151120" y="3436620"/>
                </a:lnTo>
                <a:lnTo>
                  <a:pt x="2781300" y="4056380"/>
                </a:lnTo>
                <a:lnTo>
                  <a:pt x="1303020" y="4099560"/>
                </a:lnTo>
                <a:lnTo>
                  <a:pt x="0" y="2796540"/>
                </a:lnTo>
                <a:lnTo>
                  <a:pt x="291846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995863" y="5081588"/>
            <a:ext cx="1362075" cy="1395412"/>
          </a:xfrm>
          <a:custGeom>
            <a:avLst/>
            <a:gdLst>
              <a:gd name="connsiteX0" fmla="*/ 1362075 w 1362075"/>
              <a:gd name="connsiteY0" fmla="*/ 676275 h 1395412"/>
              <a:gd name="connsiteX1" fmla="*/ 685800 w 1362075"/>
              <a:gd name="connsiteY1" fmla="*/ 1395412 h 1395412"/>
              <a:gd name="connsiteX2" fmla="*/ 0 w 1362075"/>
              <a:gd name="connsiteY2" fmla="*/ 695325 h 1395412"/>
              <a:gd name="connsiteX3" fmla="*/ 690562 w 1362075"/>
              <a:gd name="connsiteY3" fmla="*/ 0 h 1395412"/>
              <a:gd name="connsiteX4" fmla="*/ 1362075 w 1362075"/>
              <a:gd name="connsiteY4" fmla="*/ 676275 h 13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95412">
                <a:moveTo>
                  <a:pt x="1362075" y="676275"/>
                </a:moveTo>
                <a:lnTo>
                  <a:pt x="685800" y="1395412"/>
                </a:lnTo>
                <a:lnTo>
                  <a:pt x="0" y="695325"/>
                </a:lnTo>
                <a:lnTo>
                  <a:pt x="690562" y="0"/>
                </a:lnTo>
                <a:lnTo>
                  <a:pt x="1362075" y="6762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6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任意多边形 11"/>
          <p:cNvSpPr/>
          <p:nvPr/>
        </p:nvSpPr>
        <p:spPr>
          <a:xfrm rot="12778739">
            <a:off x="533042" y="2022652"/>
            <a:ext cx="4108564" cy="404284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002226" flipH="1">
            <a:off x="4809485" y="5021655"/>
            <a:ext cx="994095" cy="978195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2270262" flipH="1">
            <a:off x="996092" y="900621"/>
            <a:ext cx="763257" cy="751049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77454" flipH="1">
            <a:off x="11038552" y="5690757"/>
            <a:ext cx="833931" cy="8205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6788013" flipH="1">
            <a:off x="5091085" y="-1449151"/>
            <a:ext cx="9171742" cy="9025046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24141" r="-240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14944" y="6370319"/>
            <a:ext cx="259769" cy="141605"/>
            <a:chOff x="3162619" y="-787400"/>
            <a:chExt cx="367981" cy="2032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162619" y="-7874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162619" y="-6858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162619" y="-5842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539982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工作总结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14944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658360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商务汇报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733321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776737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述职报告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851699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95115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商务规划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970077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088455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97462" y="3402700"/>
            <a:ext cx="351286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+mn-ea"/>
                <a:cs typeface="经典综艺体简" panose="02010609000101010101" pitchFamily="49" charset="-122"/>
              </a:rPr>
              <a:t>工作总结汇报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216512" y="4059786"/>
            <a:ext cx="3252465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300649" y="4786709"/>
            <a:ext cx="1197870" cy="291493"/>
            <a:chOff x="5305424" y="5593636"/>
            <a:chExt cx="1581152" cy="384761"/>
          </a:xfrm>
        </p:grpSpPr>
        <p:sp>
          <p:nvSpPr>
            <p:cNvPr id="36" name="圆角矩形 35"/>
            <p:cNvSpPr/>
            <p:nvPr/>
          </p:nvSpPr>
          <p:spPr>
            <a:xfrm>
              <a:off x="5305424" y="5593636"/>
              <a:ext cx="1581152" cy="3847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305424" y="5627405"/>
              <a:ext cx="1581152" cy="3250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汇报人：优品</a:t>
              </a:r>
              <a:r>
                <a:rPr lang="en-US" altLang="zh-CN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PPT</a:t>
              </a:r>
              <a:endParaRPr lang="zh-CN" altLang="en-US" sz="10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197462" y="2437276"/>
            <a:ext cx="3512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2018</a:t>
            </a:r>
            <a:endParaRPr lang="zh-CN" altLang="en-US" sz="6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14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1" grpId="0" animBg="1"/>
      <p:bldP spid="12" grpId="0" animBg="1"/>
      <p:bldP spid="13" grpId="0" animBg="1"/>
      <p:bldP spid="14" grpId="0" animBg="1"/>
      <p:bldP spid="6" grpId="0" animBg="1"/>
      <p:bldP spid="16" grpId="0"/>
      <p:bldP spid="18" grpId="0"/>
      <p:bldP spid="20" grpId="0"/>
      <p:bldP spid="22" grpId="0"/>
      <p:bldP spid="33" grpId="0"/>
      <p:bldP spid="34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 rot="1800000">
            <a:off x="2328786" y="334493"/>
            <a:ext cx="10433128" cy="8964272"/>
          </a:xfrm>
          <a:custGeom>
            <a:avLst/>
            <a:gdLst>
              <a:gd name="connsiteX0" fmla="*/ 6983471 w 10313732"/>
              <a:gd name="connsiteY0" fmla="*/ 0 h 8471441"/>
              <a:gd name="connsiteX1" fmla="*/ 8110795 w 10313732"/>
              <a:gd name="connsiteY1" fmla="*/ 1855 h 8471441"/>
              <a:gd name="connsiteX2" fmla="*/ 10313732 w 10313732"/>
              <a:gd name="connsiteY2" fmla="*/ 3817454 h 8471441"/>
              <a:gd name="connsiteX3" fmla="*/ 2252789 w 10313732"/>
              <a:gd name="connsiteY3" fmla="*/ 8471441 h 8471441"/>
              <a:gd name="connsiteX4" fmla="*/ 0 w 10313732"/>
              <a:gd name="connsiteY4" fmla="*/ 8471441 h 8471441"/>
              <a:gd name="connsiteX0" fmla="*/ 7019107 w 10313732"/>
              <a:gd name="connsiteY0" fmla="*/ 0 h 8861685"/>
              <a:gd name="connsiteX1" fmla="*/ 8110795 w 10313732"/>
              <a:gd name="connsiteY1" fmla="*/ 392099 h 8861685"/>
              <a:gd name="connsiteX2" fmla="*/ 10313732 w 10313732"/>
              <a:gd name="connsiteY2" fmla="*/ 4207698 h 8861685"/>
              <a:gd name="connsiteX3" fmla="*/ 2252789 w 10313732"/>
              <a:gd name="connsiteY3" fmla="*/ 8861685 h 8861685"/>
              <a:gd name="connsiteX4" fmla="*/ 0 w 10313732"/>
              <a:gd name="connsiteY4" fmla="*/ 8861685 h 8861685"/>
              <a:gd name="connsiteX5" fmla="*/ 7019107 w 10313732"/>
              <a:gd name="connsiteY5" fmla="*/ 0 h 8861685"/>
              <a:gd name="connsiteX0" fmla="*/ 7019107 w 10313732"/>
              <a:gd name="connsiteY0" fmla="*/ 0 h 8861685"/>
              <a:gd name="connsiteX1" fmla="*/ 7950723 w 10313732"/>
              <a:gd name="connsiteY1" fmla="*/ 114847 h 8861685"/>
              <a:gd name="connsiteX2" fmla="*/ 10313732 w 10313732"/>
              <a:gd name="connsiteY2" fmla="*/ 4207698 h 8861685"/>
              <a:gd name="connsiteX3" fmla="*/ 2252789 w 10313732"/>
              <a:gd name="connsiteY3" fmla="*/ 8861685 h 8861685"/>
              <a:gd name="connsiteX4" fmla="*/ 0 w 10313732"/>
              <a:gd name="connsiteY4" fmla="*/ 8861685 h 8861685"/>
              <a:gd name="connsiteX5" fmla="*/ 7019107 w 10313732"/>
              <a:gd name="connsiteY5" fmla="*/ 0 h 8861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3732" h="8861685">
                <a:moveTo>
                  <a:pt x="7019107" y="0"/>
                </a:moveTo>
                <a:lnTo>
                  <a:pt x="7950723" y="114847"/>
                </a:lnTo>
                <a:lnTo>
                  <a:pt x="10313732" y="4207698"/>
                </a:lnTo>
                <a:lnTo>
                  <a:pt x="2252789" y="8861685"/>
                </a:lnTo>
                <a:lnTo>
                  <a:pt x="0" y="8861685"/>
                </a:lnTo>
                <a:cubicBezTo>
                  <a:pt x="2327824" y="6037871"/>
                  <a:pt x="4691283" y="2823814"/>
                  <a:pt x="7019107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75000">
                <a:schemeClr val="bg1">
                  <a:alpha val="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pic>
        <p:nvPicPr>
          <p:cNvPr id="19" name="图片占位符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" b="40"/>
          <a:stretch>
            <a:fillRect/>
          </a:stretch>
        </p:blipFill>
        <p:spPr>
          <a:xfrm>
            <a:off x="5035550" y="1837967"/>
            <a:ext cx="6389688" cy="4254858"/>
          </a:xfrm>
          <a:prstGeom prst="rect">
            <a:avLst/>
          </a:prstGeom>
          <a:solidFill>
            <a:schemeClr val="bg2"/>
          </a:solidFill>
        </p:spPr>
      </p:pic>
      <p:grpSp>
        <p:nvGrpSpPr>
          <p:cNvPr id="3" name="组合 2"/>
          <p:cNvGrpSpPr/>
          <p:nvPr/>
        </p:nvGrpSpPr>
        <p:grpSpPr>
          <a:xfrm>
            <a:off x="767557" y="1837967"/>
            <a:ext cx="4267828" cy="2138586"/>
            <a:chOff x="767557" y="1837967"/>
            <a:chExt cx="4267828" cy="2138586"/>
          </a:xfrm>
        </p:grpSpPr>
        <p:sp>
          <p:nvSpPr>
            <p:cNvPr id="18" name="任意多边形 17"/>
            <p:cNvSpPr/>
            <p:nvPr/>
          </p:nvSpPr>
          <p:spPr>
            <a:xfrm>
              <a:off x="767557" y="1837967"/>
              <a:ext cx="4267828" cy="2138586"/>
            </a:xfrm>
            <a:custGeom>
              <a:avLst/>
              <a:gdLst>
                <a:gd name="connsiteX0" fmla="*/ 0 w 4267828"/>
                <a:gd name="connsiteY0" fmla="*/ 4986 h 2138586"/>
                <a:gd name="connsiteX1" fmla="*/ 2133600 w 4267828"/>
                <a:gd name="connsiteY1" fmla="*/ 4986 h 2138586"/>
                <a:gd name="connsiteX2" fmla="*/ 2133600 w 4267828"/>
                <a:gd name="connsiteY2" fmla="*/ 2138586 h 2138586"/>
                <a:gd name="connsiteX3" fmla="*/ 0 w 4267828"/>
                <a:gd name="connsiteY3" fmla="*/ 2138586 h 2138586"/>
                <a:gd name="connsiteX4" fmla="*/ 2134228 w 4267828"/>
                <a:gd name="connsiteY4" fmla="*/ 0 h 2138586"/>
                <a:gd name="connsiteX5" fmla="*/ 4267828 w 4267828"/>
                <a:gd name="connsiteY5" fmla="*/ 0 h 2138586"/>
                <a:gd name="connsiteX6" fmla="*/ 4267828 w 4267828"/>
                <a:gd name="connsiteY6" fmla="*/ 2133600 h 2138586"/>
                <a:gd name="connsiteX7" fmla="*/ 2134228 w 4267828"/>
                <a:gd name="connsiteY7" fmla="*/ 2133600 h 213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7828" h="2138586">
                  <a:moveTo>
                    <a:pt x="0" y="4986"/>
                  </a:moveTo>
                  <a:lnTo>
                    <a:pt x="2133600" y="4986"/>
                  </a:lnTo>
                  <a:lnTo>
                    <a:pt x="2133600" y="2138586"/>
                  </a:lnTo>
                  <a:lnTo>
                    <a:pt x="0" y="2138586"/>
                  </a:lnTo>
                  <a:close/>
                  <a:moveTo>
                    <a:pt x="2134228" y="0"/>
                  </a:moveTo>
                  <a:lnTo>
                    <a:pt x="4267828" y="0"/>
                  </a:lnTo>
                  <a:lnTo>
                    <a:pt x="4267828" y="2133600"/>
                  </a:lnTo>
                  <a:lnTo>
                    <a:pt x="2134228" y="2133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63"/>
              <a:endParaRPr lang="en-US">
                <a:solidFill>
                  <a:srgbClr val="FEFFFF"/>
                </a:solidFill>
                <a:latin typeface="Calibri" panose="020F0502020204030204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149581" y="2762360"/>
              <a:ext cx="3522993" cy="682841"/>
              <a:chOff x="7523107" y="3331677"/>
              <a:chExt cx="3522993" cy="68284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523108" y="3331677"/>
                <a:ext cx="2241974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7523107" y="3641467"/>
                <a:ext cx="3522993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</a:t>
                </a:r>
              </a:p>
            </p:txBody>
          </p:sp>
        </p:grpSp>
        <p:sp>
          <p:nvSpPr>
            <p:cNvPr id="14" name="椭圆 1"/>
            <p:cNvSpPr/>
            <p:nvPr/>
          </p:nvSpPr>
          <p:spPr>
            <a:xfrm>
              <a:off x="3988086" y="2139519"/>
              <a:ext cx="684488" cy="631081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7557" y="3958867"/>
            <a:ext cx="4267828" cy="2133600"/>
            <a:chOff x="767557" y="3958867"/>
            <a:chExt cx="4267828" cy="2133600"/>
          </a:xfrm>
        </p:grpSpPr>
        <p:sp>
          <p:nvSpPr>
            <p:cNvPr id="17" name="任意多边形 16"/>
            <p:cNvSpPr/>
            <p:nvPr/>
          </p:nvSpPr>
          <p:spPr>
            <a:xfrm>
              <a:off x="767557" y="3958867"/>
              <a:ext cx="4267828" cy="2133600"/>
            </a:xfrm>
            <a:custGeom>
              <a:avLst/>
              <a:gdLst>
                <a:gd name="connsiteX0" fmla="*/ 2134228 w 4267828"/>
                <a:gd name="connsiteY0" fmla="*/ 0 h 2133600"/>
                <a:gd name="connsiteX1" fmla="*/ 4267828 w 4267828"/>
                <a:gd name="connsiteY1" fmla="*/ 0 h 2133600"/>
                <a:gd name="connsiteX2" fmla="*/ 4267828 w 4267828"/>
                <a:gd name="connsiteY2" fmla="*/ 2133600 h 2133600"/>
                <a:gd name="connsiteX3" fmla="*/ 2134228 w 4267828"/>
                <a:gd name="connsiteY3" fmla="*/ 2133600 h 2133600"/>
                <a:gd name="connsiteX4" fmla="*/ 0 w 4267828"/>
                <a:gd name="connsiteY4" fmla="*/ 0 h 2133600"/>
                <a:gd name="connsiteX5" fmla="*/ 2133600 w 4267828"/>
                <a:gd name="connsiteY5" fmla="*/ 0 h 2133600"/>
                <a:gd name="connsiteX6" fmla="*/ 2133600 w 4267828"/>
                <a:gd name="connsiteY6" fmla="*/ 2133600 h 2133600"/>
                <a:gd name="connsiteX7" fmla="*/ 0 w 4267828"/>
                <a:gd name="connsiteY7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7828" h="2133600">
                  <a:moveTo>
                    <a:pt x="2134228" y="0"/>
                  </a:moveTo>
                  <a:lnTo>
                    <a:pt x="4267828" y="0"/>
                  </a:lnTo>
                  <a:lnTo>
                    <a:pt x="4267828" y="2133600"/>
                  </a:lnTo>
                  <a:lnTo>
                    <a:pt x="2134228" y="2133600"/>
                  </a:lnTo>
                  <a:close/>
                  <a:moveTo>
                    <a:pt x="0" y="0"/>
                  </a:moveTo>
                  <a:lnTo>
                    <a:pt x="2133600" y="0"/>
                  </a:lnTo>
                  <a:lnTo>
                    <a:pt x="2133600" y="2133600"/>
                  </a:lnTo>
                  <a:lnTo>
                    <a:pt x="0" y="2133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63"/>
              <a:endParaRPr lang="en-US">
                <a:solidFill>
                  <a:srgbClr val="FEFFFF"/>
                </a:solidFill>
                <a:latin typeface="Calibri" panose="020F0502020204030204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49581" y="5025667"/>
              <a:ext cx="3522993" cy="682841"/>
              <a:chOff x="7523107" y="3331677"/>
              <a:chExt cx="3522993" cy="68284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523108" y="3331677"/>
                <a:ext cx="2241974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523107" y="3641467"/>
                <a:ext cx="3522993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</a:t>
                </a:r>
              </a:p>
            </p:txBody>
          </p:sp>
        </p:grpSp>
        <p:sp>
          <p:nvSpPr>
            <p:cNvPr id="15" name="椭圆 12"/>
            <p:cNvSpPr/>
            <p:nvPr/>
          </p:nvSpPr>
          <p:spPr>
            <a:xfrm>
              <a:off x="3988086" y="4395312"/>
              <a:ext cx="684488" cy="427885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2" name="任意多边形 21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4" name="文本框 23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7" name="文本框 26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077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36315" y="1795463"/>
            <a:ext cx="3701476" cy="3360737"/>
            <a:chOff x="1401414" y="1184965"/>
            <a:chExt cx="6114349" cy="5551494"/>
          </a:xfrm>
        </p:grpSpPr>
        <p:sp>
          <p:nvSpPr>
            <p:cNvPr id="11" name="任意多边形 10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66986" y="1795463"/>
            <a:ext cx="3701476" cy="3360737"/>
            <a:chOff x="1401414" y="1184965"/>
            <a:chExt cx="6114349" cy="5551494"/>
          </a:xfrm>
        </p:grpSpPr>
        <p:sp>
          <p:nvSpPr>
            <p:cNvPr id="15" name="任意多边形 14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4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01651" y="1795463"/>
            <a:ext cx="3701476" cy="3360737"/>
            <a:chOff x="1401414" y="1184965"/>
            <a:chExt cx="6114349" cy="5551494"/>
          </a:xfrm>
        </p:grpSpPr>
        <p:sp>
          <p:nvSpPr>
            <p:cNvPr id="18" name="任意多边形 17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5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24873" y="4846461"/>
            <a:ext cx="2422746" cy="823200"/>
            <a:chOff x="7523108" y="3331677"/>
            <a:chExt cx="2422746" cy="823200"/>
          </a:xfrm>
        </p:grpSpPr>
        <p:sp>
          <p:nvSpPr>
            <p:cNvPr id="21" name="矩形 20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90209" y="4846461"/>
            <a:ext cx="2422746" cy="823200"/>
            <a:chOff x="7523108" y="3331677"/>
            <a:chExt cx="2422746" cy="823200"/>
          </a:xfrm>
        </p:grpSpPr>
        <p:sp>
          <p:nvSpPr>
            <p:cNvPr id="24" name="矩形 23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455544" y="4846461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6" name="任意多边形 3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38" name="文本框 3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1" name="文本框 4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64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3821" y="1928826"/>
            <a:ext cx="7047587" cy="466994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53821" y="1947182"/>
            <a:ext cx="3684360" cy="3684362"/>
            <a:chOff x="4733926" y="2379663"/>
            <a:chExt cx="2724149" cy="2724151"/>
          </a:xfrm>
        </p:grpSpPr>
        <p:sp>
          <p:nvSpPr>
            <p:cNvPr id="3" name="MH_Other_1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auto">
            <a:xfrm>
              <a:off x="6118225" y="2379663"/>
              <a:ext cx="1339850" cy="154305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en-US" sz="2100">
                <a:solidFill>
                  <a:schemeClr val="bg1"/>
                </a:solidFill>
              </a:endParaRPr>
            </a:p>
          </p:txBody>
        </p:sp>
        <p:sp>
          <p:nvSpPr>
            <p:cNvPr id="4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auto">
            <a:xfrm>
              <a:off x="4733926" y="2381251"/>
              <a:ext cx="1520825" cy="1408113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5" name="MH_Other_3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auto">
            <a:xfrm>
              <a:off x="4738688" y="3652839"/>
              <a:ext cx="1377950" cy="1450975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6" name="MH_Other_4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 bwMode="auto">
            <a:xfrm>
              <a:off x="5983288" y="3789364"/>
              <a:ext cx="1473200" cy="1311275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05" rIns="0" bIns="33605" anchor="ctr"/>
            <a:lstStyle/>
            <a:p>
              <a:pPr marL="136908" indent="-136908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Char char="•"/>
                <a:defRPr/>
              </a:pPr>
              <a:endParaRPr lang="en-US" sz="1050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 rot="19000814">
            <a:off x="4530654" y="2732162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</a:p>
        </p:txBody>
      </p:sp>
      <p:sp>
        <p:nvSpPr>
          <p:cNvPr id="21" name="矩形 20"/>
          <p:cNvSpPr/>
          <p:nvPr/>
        </p:nvSpPr>
        <p:spPr>
          <a:xfrm rot="3366836">
            <a:off x="6209275" y="2931288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标题文字添加</a:t>
            </a:r>
          </a:p>
        </p:txBody>
      </p:sp>
      <p:sp>
        <p:nvSpPr>
          <p:cNvPr id="22" name="矩形 21"/>
          <p:cNvSpPr/>
          <p:nvPr/>
        </p:nvSpPr>
        <p:spPr>
          <a:xfrm rot="8309602">
            <a:off x="6038120" y="4597064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</a:p>
        </p:txBody>
      </p:sp>
      <p:sp>
        <p:nvSpPr>
          <p:cNvPr id="23" name="矩形 22"/>
          <p:cNvSpPr/>
          <p:nvPr/>
        </p:nvSpPr>
        <p:spPr>
          <a:xfrm rot="13862020">
            <a:off x="4401967" y="4348539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标题文字添加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3" r="16663"/>
          <a:stretch>
            <a:fillRect/>
          </a:stretch>
        </p:blipFill>
        <p:spPr/>
      </p:pic>
      <p:grpSp>
        <p:nvGrpSpPr>
          <p:cNvPr id="16" name="组合 15"/>
          <p:cNvGrpSpPr/>
          <p:nvPr/>
        </p:nvGrpSpPr>
        <p:grpSpPr>
          <a:xfrm>
            <a:off x="8384636" y="2026799"/>
            <a:ext cx="2422746" cy="823200"/>
            <a:chOff x="7523108" y="3331677"/>
            <a:chExt cx="2422746" cy="823200"/>
          </a:xfrm>
        </p:grpSpPr>
        <p:sp>
          <p:nvSpPr>
            <p:cNvPr id="17" name="矩形 1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84636" y="4386592"/>
            <a:ext cx="2422746" cy="823200"/>
            <a:chOff x="7523108" y="3331677"/>
            <a:chExt cx="2422746" cy="823200"/>
          </a:xfrm>
        </p:grpSpPr>
        <p:sp>
          <p:nvSpPr>
            <p:cNvPr id="24" name="矩形 2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6097" y="2026799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6097" y="4386592"/>
            <a:ext cx="2422746" cy="823200"/>
            <a:chOff x="7523108" y="3331677"/>
            <a:chExt cx="2422746" cy="823200"/>
          </a:xfrm>
        </p:grpSpPr>
        <p:sp>
          <p:nvSpPr>
            <p:cNvPr id="30" name="矩形 29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任意多边形 32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35" name="文本框 34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8" name="文本框 37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5807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 rot="1800000">
            <a:off x="1853997" y="25530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0" name="矩形 28"/>
          <p:cNvSpPr/>
          <p:nvPr/>
        </p:nvSpPr>
        <p:spPr>
          <a:xfrm rot="1800000">
            <a:off x="4445075" y="25657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矩形 28"/>
          <p:cNvSpPr/>
          <p:nvPr/>
        </p:nvSpPr>
        <p:spPr>
          <a:xfrm rot="1800000">
            <a:off x="7054525" y="25657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矩形 28"/>
          <p:cNvSpPr/>
          <p:nvPr/>
        </p:nvSpPr>
        <p:spPr>
          <a:xfrm rot="1800000">
            <a:off x="9645602" y="2565778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Rectangle: Rounded Corners 4"/>
          <p:cNvSpPr/>
          <p:nvPr/>
        </p:nvSpPr>
        <p:spPr>
          <a:xfrm>
            <a:off x="1066291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066291" y="4779859"/>
            <a:ext cx="2269165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/>
              <a:t>标题文本预设</a:t>
            </a:r>
          </a:p>
        </p:txBody>
      </p:sp>
      <p:sp>
        <p:nvSpPr>
          <p:cNvPr id="7" name="Freeform: Shape 9"/>
          <p:cNvSpPr/>
          <p:nvPr/>
        </p:nvSpPr>
        <p:spPr>
          <a:xfrm>
            <a:off x="1839250" y="2552968"/>
            <a:ext cx="723246" cy="716984"/>
          </a:xfrm>
          <a:custGeom>
            <a:avLst/>
            <a:gdLst/>
            <a:ahLst/>
            <a:cxnLst/>
            <a:rect l="l" t="t" r="r" b="b"/>
            <a:pathLst>
              <a:path w="206276" h="204490">
                <a:moveTo>
                  <a:pt x="97334" y="133052"/>
                </a:moveTo>
                <a:lnTo>
                  <a:pt x="119212" y="133052"/>
                </a:lnTo>
                <a:cubicBezTo>
                  <a:pt x="121593" y="133052"/>
                  <a:pt x="122783" y="134094"/>
                  <a:pt x="122783" y="136178"/>
                </a:cubicBezTo>
                <a:cubicBezTo>
                  <a:pt x="122783" y="138559"/>
                  <a:pt x="121593" y="139750"/>
                  <a:pt x="119212" y="139750"/>
                </a:cubicBezTo>
                <a:lnTo>
                  <a:pt x="97334" y="139750"/>
                </a:lnTo>
                <a:cubicBezTo>
                  <a:pt x="95250" y="139750"/>
                  <a:pt x="94208" y="138559"/>
                  <a:pt x="94208" y="136178"/>
                </a:cubicBezTo>
                <a:cubicBezTo>
                  <a:pt x="94208" y="134094"/>
                  <a:pt x="95250" y="133052"/>
                  <a:pt x="97334" y="133052"/>
                </a:cubicBezTo>
                <a:close/>
                <a:moveTo>
                  <a:pt x="71884" y="133052"/>
                </a:moveTo>
                <a:lnTo>
                  <a:pt x="84386" y="133052"/>
                </a:lnTo>
                <a:cubicBezTo>
                  <a:pt x="86469" y="133052"/>
                  <a:pt x="87511" y="134094"/>
                  <a:pt x="87511" y="136178"/>
                </a:cubicBezTo>
                <a:cubicBezTo>
                  <a:pt x="87511" y="138559"/>
                  <a:pt x="86469" y="139750"/>
                  <a:pt x="84386" y="139750"/>
                </a:cubicBezTo>
                <a:lnTo>
                  <a:pt x="71884" y="139750"/>
                </a:lnTo>
                <a:cubicBezTo>
                  <a:pt x="69801" y="139750"/>
                  <a:pt x="68759" y="138559"/>
                  <a:pt x="68759" y="136178"/>
                </a:cubicBezTo>
                <a:cubicBezTo>
                  <a:pt x="68759" y="134094"/>
                  <a:pt x="69801" y="133052"/>
                  <a:pt x="71884" y="133052"/>
                </a:cubicBezTo>
                <a:close/>
                <a:moveTo>
                  <a:pt x="160735" y="117426"/>
                </a:moveTo>
                <a:lnTo>
                  <a:pt x="166985" y="117426"/>
                </a:lnTo>
                <a:cubicBezTo>
                  <a:pt x="169069" y="117426"/>
                  <a:pt x="170111" y="118467"/>
                  <a:pt x="170111" y="120551"/>
                </a:cubicBezTo>
                <a:cubicBezTo>
                  <a:pt x="170111" y="122634"/>
                  <a:pt x="169069" y="123676"/>
                  <a:pt x="166985" y="123676"/>
                </a:cubicBezTo>
                <a:lnTo>
                  <a:pt x="160735" y="123676"/>
                </a:lnTo>
                <a:cubicBezTo>
                  <a:pt x="158651" y="123676"/>
                  <a:pt x="157609" y="122634"/>
                  <a:pt x="157609" y="120551"/>
                </a:cubicBezTo>
                <a:cubicBezTo>
                  <a:pt x="157609" y="118467"/>
                  <a:pt x="158651" y="117426"/>
                  <a:pt x="160735" y="117426"/>
                </a:cubicBezTo>
                <a:close/>
                <a:moveTo>
                  <a:pt x="116086" y="117426"/>
                </a:moveTo>
                <a:lnTo>
                  <a:pt x="147787" y="117426"/>
                </a:lnTo>
                <a:cubicBezTo>
                  <a:pt x="150168" y="117426"/>
                  <a:pt x="151358" y="118467"/>
                  <a:pt x="151358" y="120551"/>
                </a:cubicBezTo>
                <a:cubicBezTo>
                  <a:pt x="151358" y="122634"/>
                  <a:pt x="150168" y="123676"/>
                  <a:pt x="147787" y="123676"/>
                </a:cubicBezTo>
                <a:lnTo>
                  <a:pt x="116086" y="123676"/>
                </a:lnTo>
                <a:cubicBezTo>
                  <a:pt x="114003" y="123676"/>
                  <a:pt x="112961" y="122634"/>
                  <a:pt x="112961" y="120551"/>
                </a:cubicBezTo>
                <a:cubicBezTo>
                  <a:pt x="112961" y="118467"/>
                  <a:pt x="114003" y="117426"/>
                  <a:pt x="116086" y="117426"/>
                </a:cubicBezTo>
                <a:close/>
                <a:moveTo>
                  <a:pt x="71884" y="117426"/>
                </a:moveTo>
                <a:lnTo>
                  <a:pt x="103585" y="117426"/>
                </a:lnTo>
                <a:cubicBezTo>
                  <a:pt x="105668" y="117426"/>
                  <a:pt x="106710" y="118467"/>
                  <a:pt x="106710" y="120551"/>
                </a:cubicBezTo>
                <a:cubicBezTo>
                  <a:pt x="106710" y="122634"/>
                  <a:pt x="105668" y="123676"/>
                  <a:pt x="103585" y="123676"/>
                </a:cubicBezTo>
                <a:lnTo>
                  <a:pt x="71884" y="123676"/>
                </a:lnTo>
                <a:cubicBezTo>
                  <a:pt x="69801" y="123676"/>
                  <a:pt x="68759" y="122634"/>
                  <a:pt x="68759" y="120551"/>
                </a:cubicBezTo>
                <a:cubicBezTo>
                  <a:pt x="68759" y="118467"/>
                  <a:pt x="69801" y="117426"/>
                  <a:pt x="71884" y="117426"/>
                </a:cubicBezTo>
                <a:close/>
                <a:moveTo>
                  <a:pt x="135285" y="98227"/>
                </a:moveTo>
                <a:lnTo>
                  <a:pt x="166985" y="98227"/>
                </a:lnTo>
                <a:cubicBezTo>
                  <a:pt x="169069" y="98227"/>
                  <a:pt x="170111" y="99268"/>
                  <a:pt x="170111" y="101352"/>
                </a:cubicBezTo>
                <a:cubicBezTo>
                  <a:pt x="170111" y="103436"/>
                  <a:pt x="169069" y="104477"/>
                  <a:pt x="166985" y="104477"/>
                </a:cubicBezTo>
                <a:lnTo>
                  <a:pt x="135285" y="104477"/>
                </a:lnTo>
                <a:cubicBezTo>
                  <a:pt x="133201" y="104477"/>
                  <a:pt x="132160" y="103436"/>
                  <a:pt x="132160" y="101352"/>
                </a:cubicBezTo>
                <a:cubicBezTo>
                  <a:pt x="132160" y="99268"/>
                  <a:pt x="133201" y="98227"/>
                  <a:pt x="135285" y="98227"/>
                </a:cubicBezTo>
                <a:close/>
                <a:moveTo>
                  <a:pt x="97334" y="98227"/>
                </a:moveTo>
                <a:lnTo>
                  <a:pt x="122783" y="98227"/>
                </a:lnTo>
                <a:cubicBezTo>
                  <a:pt x="124867" y="98227"/>
                  <a:pt x="125909" y="99268"/>
                  <a:pt x="125909" y="101352"/>
                </a:cubicBezTo>
                <a:cubicBezTo>
                  <a:pt x="125909" y="103436"/>
                  <a:pt x="124867" y="104477"/>
                  <a:pt x="122783" y="104477"/>
                </a:cubicBezTo>
                <a:lnTo>
                  <a:pt x="97334" y="104477"/>
                </a:lnTo>
                <a:cubicBezTo>
                  <a:pt x="95250" y="104477"/>
                  <a:pt x="94208" y="103436"/>
                  <a:pt x="94208" y="101352"/>
                </a:cubicBezTo>
                <a:cubicBezTo>
                  <a:pt x="94208" y="99268"/>
                  <a:pt x="95250" y="98227"/>
                  <a:pt x="97334" y="98227"/>
                </a:cubicBezTo>
                <a:close/>
                <a:moveTo>
                  <a:pt x="71884" y="98227"/>
                </a:moveTo>
                <a:lnTo>
                  <a:pt x="84386" y="98227"/>
                </a:lnTo>
                <a:cubicBezTo>
                  <a:pt x="86469" y="98227"/>
                  <a:pt x="87511" y="99268"/>
                  <a:pt x="87511" y="101352"/>
                </a:cubicBezTo>
                <a:cubicBezTo>
                  <a:pt x="87511" y="103436"/>
                  <a:pt x="86469" y="104477"/>
                  <a:pt x="84386" y="104477"/>
                </a:cubicBezTo>
                <a:lnTo>
                  <a:pt x="71884" y="104477"/>
                </a:lnTo>
                <a:cubicBezTo>
                  <a:pt x="69801" y="104477"/>
                  <a:pt x="68759" y="103436"/>
                  <a:pt x="68759" y="101352"/>
                </a:cubicBezTo>
                <a:cubicBezTo>
                  <a:pt x="68759" y="99268"/>
                  <a:pt x="69801" y="98227"/>
                  <a:pt x="71884" y="98227"/>
                </a:cubicBezTo>
                <a:close/>
                <a:moveTo>
                  <a:pt x="154484" y="82600"/>
                </a:moveTo>
                <a:lnTo>
                  <a:pt x="166985" y="82600"/>
                </a:lnTo>
                <a:cubicBezTo>
                  <a:pt x="169069" y="82600"/>
                  <a:pt x="170111" y="83642"/>
                  <a:pt x="170111" y="85725"/>
                </a:cubicBezTo>
                <a:cubicBezTo>
                  <a:pt x="170111" y="87809"/>
                  <a:pt x="169069" y="88851"/>
                  <a:pt x="166985" y="88851"/>
                </a:cubicBezTo>
                <a:lnTo>
                  <a:pt x="154484" y="88851"/>
                </a:lnTo>
                <a:cubicBezTo>
                  <a:pt x="152400" y="88851"/>
                  <a:pt x="151358" y="87809"/>
                  <a:pt x="151358" y="85725"/>
                </a:cubicBezTo>
                <a:cubicBezTo>
                  <a:pt x="151358" y="83642"/>
                  <a:pt x="152400" y="82600"/>
                  <a:pt x="154484" y="82600"/>
                </a:cubicBezTo>
                <a:close/>
                <a:moveTo>
                  <a:pt x="109835" y="82600"/>
                </a:moveTo>
                <a:lnTo>
                  <a:pt x="141536" y="82600"/>
                </a:lnTo>
                <a:cubicBezTo>
                  <a:pt x="143619" y="82600"/>
                  <a:pt x="144661" y="83642"/>
                  <a:pt x="144661" y="85725"/>
                </a:cubicBezTo>
                <a:cubicBezTo>
                  <a:pt x="144661" y="87809"/>
                  <a:pt x="143619" y="88851"/>
                  <a:pt x="141536" y="88851"/>
                </a:cubicBezTo>
                <a:lnTo>
                  <a:pt x="109835" y="88851"/>
                </a:lnTo>
                <a:cubicBezTo>
                  <a:pt x="107752" y="88851"/>
                  <a:pt x="106710" y="87809"/>
                  <a:pt x="106710" y="85725"/>
                </a:cubicBezTo>
                <a:cubicBezTo>
                  <a:pt x="106710" y="83642"/>
                  <a:pt x="107752" y="82600"/>
                  <a:pt x="109835" y="82600"/>
                </a:cubicBezTo>
                <a:close/>
                <a:moveTo>
                  <a:pt x="71884" y="82600"/>
                </a:moveTo>
                <a:lnTo>
                  <a:pt x="97334" y="82600"/>
                </a:lnTo>
                <a:cubicBezTo>
                  <a:pt x="99417" y="82600"/>
                  <a:pt x="100459" y="83642"/>
                  <a:pt x="100459" y="85725"/>
                </a:cubicBezTo>
                <a:cubicBezTo>
                  <a:pt x="100459" y="87809"/>
                  <a:pt x="99417" y="88851"/>
                  <a:pt x="97334" y="88851"/>
                </a:cubicBezTo>
                <a:lnTo>
                  <a:pt x="71884" y="88851"/>
                </a:lnTo>
                <a:cubicBezTo>
                  <a:pt x="69801" y="88851"/>
                  <a:pt x="68759" y="87809"/>
                  <a:pt x="68759" y="85725"/>
                </a:cubicBezTo>
                <a:cubicBezTo>
                  <a:pt x="68759" y="83642"/>
                  <a:pt x="69801" y="82600"/>
                  <a:pt x="71884" y="82600"/>
                </a:cubicBezTo>
                <a:close/>
                <a:moveTo>
                  <a:pt x="55811" y="60276"/>
                </a:moveTo>
                <a:cubicBezTo>
                  <a:pt x="50453" y="60276"/>
                  <a:pt x="47774" y="63252"/>
                  <a:pt x="47774" y="69205"/>
                </a:cubicBezTo>
                <a:lnTo>
                  <a:pt x="47774" y="152251"/>
                </a:lnTo>
                <a:cubicBezTo>
                  <a:pt x="47774" y="158502"/>
                  <a:pt x="50453" y="161627"/>
                  <a:pt x="55811" y="161627"/>
                </a:cubicBezTo>
                <a:lnTo>
                  <a:pt x="78135" y="161627"/>
                </a:lnTo>
                <a:cubicBezTo>
                  <a:pt x="79623" y="161627"/>
                  <a:pt x="81112" y="162372"/>
                  <a:pt x="82600" y="163860"/>
                </a:cubicBezTo>
                <a:cubicBezTo>
                  <a:pt x="83790" y="164753"/>
                  <a:pt x="84386" y="166241"/>
                  <a:pt x="84386" y="168325"/>
                </a:cubicBezTo>
                <a:lnTo>
                  <a:pt x="83939" y="185738"/>
                </a:lnTo>
                <a:lnTo>
                  <a:pt x="115640" y="162967"/>
                </a:lnTo>
                <a:cubicBezTo>
                  <a:pt x="116830" y="162074"/>
                  <a:pt x="118021" y="161627"/>
                  <a:pt x="119212" y="161627"/>
                </a:cubicBezTo>
                <a:lnTo>
                  <a:pt x="183059" y="161627"/>
                </a:lnTo>
                <a:cubicBezTo>
                  <a:pt x="185738" y="161627"/>
                  <a:pt x="188193" y="160734"/>
                  <a:pt x="190426" y="158949"/>
                </a:cubicBezTo>
                <a:cubicBezTo>
                  <a:pt x="192658" y="157163"/>
                  <a:pt x="193774" y="154930"/>
                  <a:pt x="193774" y="152251"/>
                </a:cubicBezTo>
                <a:lnTo>
                  <a:pt x="193774" y="69205"/>
                </a:lnTo>
                <a:cubicBezTo>
                  <a:pt x="193774" y="66824"/>
                  <a:pt x="192658" y="64740"/>
                  <a:pt x="190426" y="62954"/>
                </a:cubicBezTo>
                <a:cubicBezTo>
                  <a:pt x="188193" y="61168"/>
                  <a:pt x="185738" y="60276"/>
                  <a:pt x="183059" y="60276"/>
                </a:cubicBezTo>
                <a:close/>
                <a:moveTo>
                  <a:pt x="55811" y="47327"/>
                </a:moveTo>
                <a:lnTo>
                  <a:pt x="183059" y="47327"/>
                </a:lnTo>
                <a:cubicBezTo>
                  <a:pt x="189310" y="47327"/>
                  <a:pt x="194742" y="49485"/>
                  <a:pt x="199355" y="53801"/>
                </a:cubicBezTo>
                <a:cubicBezTo>
                  <a:pt x="203969" y="58117"/>
                  <a:pt x="206276" y="63252"/>
                  <a:pt x="206276" y="69205"/>
                </a:cubicBezTo>
                <a:lnTo>
                  <a:pt x="206276" y="152251"/>
                </a:lnTo>
                <a:cubicBezTo>
                  <a:pt x="206276" y="158204"/>
                  <a:pt x="203895" y="163413"/>
                  <a:pt x="199132" y="167878"/>
                </a:cubicBezTo>
                <a:cubicBezTo>
                  <a:pt x="194370" y="172343"/>
                  <a:pt x="189012" y="174576"/>
                  <a:pt x="183059" y="174576"/>
                </a:cubicBezTo>
                <a:lnTo>
                  <a:pt x="121444" y="174576"/>
                </a:lnTo>
                <a:lnTo>
                  <a:pt x="80814" y="203597"/>
                </a:lnTo>
                <a:cubicBezTo>
                  <a:pt x="79623" y="204192"/>
                  <a:pt x="78433" y="204490"/>
                  <a:pt x="77242" y="204490"/>
                </a:cubicBezTo>
                <a:cubicBezTo>
                  <a:pt x="76051" y="204490"/>
                  <a:pt x="75158" y="204341"/>
                  <a:pt x="74563" y="204044"/>
                </a:cubicBezTo>
                <a:cubicBezTo>
                  <a:pt x="72182" y="202555"/>
                  <a:pt x="70991" y="200620"/>
                  <a:pt x="70991" y="198239"/>
                </a:cubicBezTo>
                <a:lnTo>
                  <a:pt x="71438" y="174576"/>
                </a:lnTo>
                <a:lnTo>
                  <a:pt x="55811" y="174576"/>
                </a:lnTo>
                <a:cubicBezTo>
                  <a:pt x="49858" y="174576"/>
                  <a:pt x="44872" y="172418"/>
                  <a:pt x="40854" y="168102"/>
                </a:cubicBezTo>
                <a:cubicBezTo>
                  <a:pt x="36835" y="163785"/>
                  <a:pt x="34826" y="158502"/>
                  <a:pt x="34826" y="152251"/>
                </a:cubicBezTo>
                <a:lnTo>
                  <a:pt x="34826" y="69205"/>
                </a:lnTo>
                <a:cubicBezTo>
                  <a:pt x="34826" y="63252"/>
                  <a:pt x="36835" y="58117"/>
                  <a:pt x="40854" y="53801"/>
                </a:cubicBezTo>
                <a:cubicBezTo>
                  <a:pt x="44872" y="49485"/>
                  <a:pt x="49858" y="47327"/>
                  <a:pt x="55811" y="47327"/>
                </a:cubicBezTo>
                <a:close/>
                <a:moveTo>
                  <a:pt x="20538" y="0"/>
                </a:moveTo>
                <a:lnTo>
                  <a:pt x="148233" y="0"/>
                </a:lnTo>
                <a:cubicBezTo>
                  <a:pt x="154484" y="0"/>
                  <a:pt x="159916" y="2084"/>
                  <a:pt x="164530" y="6251"/>
                </a:cubicBezTo>
                <a:cubicBezTo>
                  <a:pt x="169143" y="10418"/>
                  <a:pt x="171450" y="15478"/>
                  <a:pt x="171450" y="21431"/>
                </a:cubicBezTo>
                <a:lnTo>
                  <a:pt x="171450" y="25450"/>
                </a:lnTo>
                <a:cubicBezTo>
                  <a:pt x="171450" y="26938"/>
                  <a:pt x="170855" y="28352"/>
                  <a:pt x="169664" y="29691"/>
                </a:cubicBezTo>
                <a:cubicBezTo>
                  <a:pt x="168474" y="31031"/>
                  <a:pt x="166985" y="31701"/>
                  <a:pt x="165199" y="31701"/>
                </a:cubicBezTo>
                <a:cubicBezTo>
                  <a:pt x="163413" y="31701"/>
                  <a:pt x="161851" y="31031"/>
                  <a:pt x="160511" y="29691"/>
                </a:cubicBezTo>
                <a:cubicBezTo>
                  <a:pt x="159172" y="28352"/>
                  <a:pt x="158502" y="26938"/>
                  <a:pt x="158502" y="25450"/>
                </a:cubicBezTo>
                <a:lnTo>
                  <a:pt x="158502" y="21431"/>
                </a:lnTo>
                <a:cubicBezTo>
                  <a:pt x="158502" y="19050"/>
                  <a:pt x="157460" y="16967"/>
                  <a:pt x="155377" y="15181"/>
                </a:cubicBezTo>
                <a:cubicBezTo>
                  <a:pt x="153293" y="13395"/>
                  <a:pt x="150912" y="12502"/>
                  <a:pt x="148233" y="12502"/>
                </a:cubicBezTo>
                <a:lnTo>
                  <a:pt x="20538" y="12502"/>
                </a:lnTo>
                <a:cubicBezTo>
                  <a:pt x="15181" y="12502"/>
                  <a:pt x="12502" y="15478"/>
                  <a:pt x="12502" y="21431"/>
                </a:cubicBezTo>
                <a:lnTo>
                  <a:pt x="12502" y="104477"/>
                </a:lnTo>
                <a:cubicBezTo>
                  <a:pt x="12502" y="107156"/>
                  <a:pt x="13246" y="109240"/>
                  <a:pt x="14734" y="110728"/>
                </a:cubicBezTo>
                <a:cubicBezTo>
                  <a:pt x="17711" y="113407"/>
                  <a:pt x="17860" y="116384"/>
                  <a:pt x="15181" y="119658"/>
                </a:cubicBezTo>
                <a:cubicBezTo>
                  <a:pt x="13692" y="121146"/>
                  <a:pt x="12055" y="121890"/>
                  <a:pt x="10269" y="121890"/>
                </a:cubicBezTo>
                <a:cubicBezTo>
                  <a:pt x="8781" y="121890"/>
                  <a:pt x="7442" y="121295"/>
                  <a:pt x="6251" y="120104"/>
                </a:cubicBezTo>
                <a:cubicBezTo>
                  <a:pt x="2084" y="116235"/>
                  <a:pt x="0" y="111026"/>
                  <a:pt x="0" y="104477"/>
                </a:cubicBezTo>
                <a:lnTo>
                  <a:pt x="0" y="21431"/>
                </a:lnTo>
                <a:cubicBezTo>
                  <a:pt x="0" y="15478"/>
                  <a:pt x="1935" y="10418"/>
                  <a:pt x="5804" y="6251"/>
                </a:cubicBezTo>
                <a:cubicBezTo>
                  <a:pt x="9674" y="2084"/>
                  <a:pt x="14585" y="0"/>
                  <a:pt x="205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: Rounded Corners 11"/>
          <p:cNvSpPr/>
          <p:nvPr/>
        </p:nvSpPr>
        <p:spPr>
          <a:xfrm>
            <a:off x="3663042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3663042" y="4779859"/>
            <a:ext cx="2269165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1" name="Freeform: Shape 16"/>
          <p:cNvSpPr/>
          <p:nvPr/>
        </p:nvSpPr>
        <p:spPr>
          <a:xfrm>
            <a:off x="4438119" y="2550942"/>
            <a:ext cx="719010" cy="719010"/>
          </a:xfrm>
          <a:custGeom>
            <a:avLst/>
            <a:gdLst/>
            <a:ahLst/>
            <a:cxnLst/>
            <a:rect l="l" t="t" r="r" b="b"/>
            <a:pathLst>
              <a:path w="203597" h="203597">
                <a:moveTo>
                  <a:pt x="30249" y="120104"/>
                </a:moveTo>
                <a:cubicBezTo>
                  <a:pt x="30919" y="120402"/>
                  <a:pt x="31402" y="121146"/>
                  <a:pt x="31700" y="122336"/>
                </a:cubicBezTo>
                <a:cubicBezTo>
                  <a:pt x="36165" y="136029"/>
                  <a:pt x="44202" y="147339"/>
                  <a:pt x="55810" y="156269"/>
                </a:cubicBezTo>
                <a:cubicBezTo>
                  <a:pt x="57596" y="157460"/>
                  <a:pt x="57894" y="158948"/>
                  <a:pt x="56703" y="160734"/>
                </a:cubicBezTo>
                <a:cubicBezTo>
                  <a:pt x="55810" y="161627"/>
                  <a:pt x="54917" y="162073"/>
                  <a:pt x="54024" y="162073"/>
                </a:cubicBezTo>
                <a:cubicBezTo>
                  <a:pt x="53429" y="162073"/>
                  <a:pt x="52834" y="161776"/>
                  <a:pt x="52238" y="161180"/>
                </a:cubicBezTo>
                <a:cubicBezTo>
                  <a:pt x="39141" y="151358"/>
                  <a:pt x="30361" y="139005"/>
                  <a:pt x="25896" y="124122"/>
                </a:cubicBezTo>
                <a:cubicBezTo>
                  <a:pt x="24705" y="122336"/>
                  <a:pt x="25300" y="121146"/>
                  <a:pt x="27682" y="120550"/>
                </a:cubicBezTo>
                <a:cubicBezTo>
                  <a:pt x="28724" y="119955"/>
                  <a:pt x="29579" y="119806"/>
                  <a:pt x="30249" y="120104"/>
                </a:cubicBezTo>
                <a:close/>
                <a:moveTo>
                  <a:pt x="25449" y="98673"/>
                </a:moveTo>
                <a:cubicBezTo>
                  <a:pt x="27533" y="98673"/>
                  <a:pt x="28575" y="99714"/>
                  <a:pt x="28575" y="101798"/>
                </a:cubicBezTo>
                <a:cubicBezTo>
                  <a:pt x="28575" y="104179"/>
                  <a:pt x="28724" y="106114"/>
                  <a:pt x="29021" y="107602"/>
                </a:cubicBezTo>
                <a:cubicBezTo>
                  <a:pt x="29021" y="109686"/>
                  <a:pt x="27979" y="110728"/>
                  <a:pt x="25896" y="110728"/>
                </a:cubicBezTo>
                <a:lnTo>
                  <a:pt x="25449" y="110728"/>
                </a:lnTo>
                <a:cubicBezTo>
                  <a:pt x="23961" y="110728"/>
                  <a:pt x="22919" y="109835"/>
                  <a:pt x="22324" y="108049"/>
                </a:cubicBezTo>
                <a:lnTo>
                  <a:pt x="22324" y="101798"/>
                </a:lnTo>
                <a:cubicBezTo>
                  <a:pt x="22324" y="99714"/>
                  <a:pt x="23366" y="98673"/>
                  <a:pt x="25449" y="98673"/>
                </a:cubicBezTo>
                <a:close/>
                <a:moveTo>
                  <a:pt x="36611" y="41076"/>
                </a:moveTo>
                <a:cubicBezTo>
                  <a:pt x="20538" y="58043"/>
                  <a:pt x="12501" y="78283"/>
                  <a:pt x="12501" y="101798"/>
                </a:cubicBezTo>
                <a:cubicBezTo>
                  <a:pt x="12501" y="126206"/>
                  <a:pt x="21282" y="147191"/>
                  <a:pt x="38844" y="164752"/>
                </a:cubicBezTo>
                <a:cubicBezTo>
                  <a:pt x="56406" y="182314"/>
                  <a:pt x="77390" y="191095"/>
                  <a:pt x="101798" y="191095"/>
                </a:cubicBezTo>
                <a:cubicBezTo>
                  <a:pt x="125313" y="191095"/>
                  <a:pt x="145628" y="183058"/>
                  <a:pt x="162743" y="166985"/>
                </a:cubicBezTo>
                <a:cubicBezTo>
                  <a:pt x="179858" y="150911"/>
                  <a:pt x="189160" y="131117"/>
                  <a:pt x="190649" y="107602"/>
                </a:cubicBezTo>
                <a:cubicBezTo>
                  <a:pt x="190946" y="106709"/>
                  <a:pt x="191095" y="104923"/>
                  <a:pt x="191095" y="102245"/>
                </a:cubicBezTo>
                <a:lnTo>
                  <a:pt x="101798" y="104923"/>
                </a:lnTo>
                <a:lnTo>
                  <a:pt x="100459" y="104923"/>
                </a:lnTo>
                <a:lnTo>
                  <a:pt x="100459" y="104477"/>
                </a:lnTo>
                <a:cubicBezTo>
                  <a:pt x="100161" y="104477"/>
                  <a:pt x="99863" y="104328"/>
                  <a:pt x="99566" y="104030"/>
                </a:cubicBezTo>
                <a:close/>
                <a:moveTo>
                  <a:pt x="165199" y="39290"/>
                </a:moveTo>
                <a:lnTo>
                  <a:pt x="109388" y="98226"/>
                </a:lnTo>
                <a:lnTo>
                  <a:pt x="190649" y="95994"/>
                </a:lnTo>
                <a:cubicBezTo>
                  <a:pt x="189160" y="73670"/>
                  <a:pt x="180677" y="54768"/>
                  <a:pt x="165199" y="39290"/>
                </a:cubicBezTo>
                <a:close/>
                <a:moveTo>
                  <a:pt x="101798" y="12501"/>
                </a:moveTo>
                <a:cubicBezTo>
                  <a:pt x="78283" y="12501"/>
                  <a:pt x="58043" y="20538"/>
                  <a:pt x="41076" y="36611"/>
                </a:cubicBezTo>
                <a:lnTo>
                  <a:pt x="101798" y="97333"/>
                </a:lnTo>
                <a:lnTo>
                  <a:pt x="160734" y="34825"/>
                </a:lnTo>
                <a:cubicBezTo>
                  <a:pt x="156567" y="31551"/>
                  <a:pt x="153590" y="29319"/>
                  <a:pt x="151804" y="28128"/>
                </a:cubicBezTo>
                <a:cubicBezTo>
                  <a:pt x="136922" y="17710"/>
                  <a:pt x="120253" y="12501"/>
                  <a:pt x="101798" y="12501"/>
                </a:cubicBezTo>
                <a:close/>
                <a:moveTo>
                  <a:pt x="101798" y="0"/>
                </a:moveTo>
                <a:cubicBezTo>
                  <a:pt x="122932" y="0"/>
                  <a:pt x="141982" y="5804"/>
                  <a:pt x="158948" y="17412"/>
                </a:cubicBezTo>
                <a:cubicBezTo>
                  <a:pt x="172938" y="26937"/>
                  <a:pt x="183877" y="39141"/>
                  <a:pt x="191765" y="54024"/>
                </a:cubicBezTo>
                <a:cubicBezTo>
                  <a:pt x="199653" y="68907"/>
                  <a:pt x="203597" y="84832"/>
                  <a:pt x="203597" y="101798"/>
                </a:cubicBezTo>
                <a:lnTo>
                  <a:pt x="203597" y="108942"/>
                </a:lnTo>
                <a:cubicBezTo>
                  <a:pt x="201811" y="135433"/>
                  <a:pt x="191095" y="157832"/>
                  <a:pt x="171450" y="176138"/>
                </a:cubicBezTo>
                <a:cubicBezTo>
                  <a:pt x="151804" y="194444"/>
                  <a:pt x="128587" y="203597"/>
                  <a:pt x="101798" y="203597"/>
                </a:cubicBezTo>
                <a:cubicBezTo>
                  <a:pt x="73818" y="203597"/>
                  <a:pt x="49857" y="193625"/>
                  <a:pt x="29914" y="173682"/>
                </a:cubicBezTo>
                <a:cubicBezTo>
                  <a:pt x="9971" y="153739"/>
                  <a:pt x="0" y="129778"/>
                  <a:pt x="0" y="101798"/>
                </a:cubicBezTo>
                <a:cubicBezTo>
                  <a:pt x="0" y="73818"/>
                  <a:pt x="9971" y="49857"/>
                  <a:pt x="29914" y="29914"/>
                </a:cubicBezTo>
                <a:cubicBezTo>
                  <a:pt x="49857" y="9971"/>
                  <a:pt x="73818" y="0"/>
                  <a:pt x="101798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Rectangle: Rounded Corners 18"/>
          <p:cNvSpPr/>
          <p:nvPr/>
        </p:nvSpPr>
        <p:spPr>
          <a:xfrm>
            <a:off x="6259793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9"/>
          <p:cNvSpPr/>
          <p:nvPr/>
        </p:nvSpPr>
        <p:spPr>
          <a:xfrm>
            <a:off x="6259793" y="4779859"/>
            <a:ext cx="2269165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5" name="Freeform: Shape 23"/>
          <p:cNvSpPr/>
          <p:nvPr/>
        </p:nvSpPr>
        <p:spPr>
          <a:xfrm>
            <a:off x="7036225" y="2543083"/>
            <a:ext cx="716300" cy="719010"/>
          </a:xfrm>
          <a:custGeom>
            <a:avLst/>
            <a:gdLst/>
            <a:ahLst/>
            <a:cxnLst/>
            <a:rect l="l" t="t" r="r" b="b"/>
            <a:pathLst>
              <a:path w="204608" h="205382">
                <a:moveTo>
                  <a:pt x="46881" y="32147"/>
                </a:moveTo>
                <a:cubicBezTo>
                  <a:pt x="48667" y="31254"/>
                  <a:pt x="50155" y="31551"/>
                  <a:pt x="51346" y="33039"/>
                </a:cubicBezTo>
                <a:cubicBezTo>
                  <a:pt x="52536" y="34825"/>
                  <a:pt x="52239" y="36314"/>
                  <a:pt x="50453" y="37504"/>
                </a:cubicBezTo>
                <a:cubicBezTo>
                  <a:pt x="37356" y="45541"/>
                  <a:pt x="30807" y="57298"/>
                  <a:pt x="30807" y="72777"/>
                </a:cubicBezTo>
                <a:cubicBezTo>
                  <a:pt x="30807" y="74860"/>
                  <a:pt x="29766" y="75902"/>
                  <a:pt x="27682" y="75902"/>
                </a:cubicBezTo>
                <a:cubicBezTo>
                  <a:pt x="25599" y="75902"/>
                  <a:pt x="24557" y="74860"/>
                  <a:pt x="24557" y="72777"/>
                </a:cubicBezTo>
                <a:cubicBezTo>
                  <a:pt x="24557" y="54917"/>
                  <a:pt x="31998" y="41374"/>
                  <a:pt x="46881" y="32147"/>
                </a:cubicBezTo>
                <a:close/>
                <a:moveTo>
                  <a:pt x="61168" y="25896"/>
                </a:moveTo>
                <a:cubicBezTo>
                  <a:pt x="63252" y="25300"/>
                  <a:pt x="64591" y="26045"/>
                  <a:pt x="65187" y="28128"/>
                </a:cubicBezTo>
                <a:cubicBezTo>
                  <a:pt x="65782" y="30212"/>
                  <a:pt x="65038" y="31551"/>
                  <a:pt x="62954" y="32147"/>
                </a:cubicBezTo>
                <a:cubicBezTo>
                  <a:pt x="62657" y="32147"/>
                  <a:pt x="62136" y="32221"/>
                  <a:pt x="61392" y="32370"/>
                </a:cubicBezTo>
                <a:cubicBezTo>
                  <a:pt x="60648" y="32519"/>
                  <a:pt x="60127" y="32742"/>
                  <a:pt x="59829" y="33039"/>
                </a:cubicBezTo>
                <a:lnTo>
                  <a:pt x="58936" y="33039"/>
                </a:lnTo>
                <a:cubicBezTo>
                  <a:pt x="57448" y="33039"/>
                  <a:pt x="56406" y="32295"/>
                  <a:pt x="55811" y="30807"/>
                </a:cubicBezTo>
                <a:cubicBezTo>
                  <a:pt x="55215" y="29319"/>
                  <a:pt x="55811" y="27979"/>
                  <a:pt x="57597" y="26789"/>
                </a:cubicBezTo>
                <a:cubicBezTo>
                  <a:pt x="58787" y="26789"/>
                  <a:pt x="59978" y="26491"/>
                  <a:pt x="61168" y="25896"/>
                </a:cubicBezTo>
                <a:close/>
                <a:moveTo>
                  <a:pt x="72331" y="12948"/>
                </a:moveTo>
                <a:cubicBezTo>
                  <a:pt x="55959" y="12948"/>
                  <a:pt x="41895" y="18752"/>
                  <a:pt x="30138" y="30361"/>
                </a:cubicBezTo>
                <a:cubicBezTo>
                  <a:pt x="18380" y="41969"/>
                  <a:pt x="12502" y="55959"/>
                  <a:pt x="12502" y="72330"/>
                </a:cubicBezTo>
                <a:cubicBezTo>
                  <a:pt x="12502" y="88999"/>
                  <a:pt x="18380" y="103138"/>
                  <a:pt x="30138" y="114746"/>
                </a:cubicBezTo>
                <a:cubicBezTo>
                  <a:pt x="41895" y="126355"/>
                  <a:pt x="55959" y="132159"/>
                  <a:pt x="72331" y="132159"/>
                </a:cubicBezTo>
                <a:cubicBezTo>
                  <a:pt x="82451" y="132159"/>
                  <a:pt x="91678" y="129778"/>
                  <a:pt x="100013" y="125015"/>
                </a:cubicBezTo>
                <a:cubicBezTo>
                  <a:pt x="102691" y="123527"/>
                  <a:pt x="105222" y="123973"/>
                  <a:pt x="107603" y="126355"/>
                </a:cubicBezTo>
                <a:lnTo>
                  <a:pt x="132606" y="151358"/>
                </a:lnTo>
                <a:lnTo>
                  <a:pt x="134838" y="149572"/>
                </a:lnTo>
                <a:cubicBezTo>
                  <a:pt x="137517" y="148084"/>
                  <a:pt x="140047" y="148232"/>
                  <a:pt x="142429" y="150018"/>
                </a:cubicBezTo>
                <a:lnTo>
                  <a:pt x="150912" y="157162"/>
                </a:lnTo>
                <a:cubicBezTo>
                  <a:pt x="153293" y="159543"/>
                  <a:pt x="153740" y="161925"/>
                  <a:pt x="152251" y="164306"/>
                </a:cubicBezTo>
                <a:lnTo>
                  <a:pt x="150465" y="169217"/>
                </a:lnTo>
                <a:lnTo>
                  <a:pt x="157609" y="176361"/>
                </a:lnTo>
                <a:lnTo>
                  <a:pt x="167878" y="177254"/>
                </a:lnTo>
                <a:cubicBezTo>
                  <a:pt x="170259" y="177254"/>
                  <a:pt x="172045" y="178593"/>
                  <a:pt x="173236" y="181272"/>
                </a:cubicBezTo>
                <a:lnTo>
                  <a:pt x="176808" y="191541"/>
                </a:lnTo>
                <a:lnTo>
                  <a:pt x="191542" y="187970"/>
                </a:lnTo>
                <a:lnTo>
                  <a:pt x="189309" y="169217"/>
                </a:lnTo>
                <a:lnTo>
                  <a:pt x="126802" y="106263"/>
                </a:lnTo>
                <a:cubicBezTo>
                  <a:pt x="124420" y="103882"/>
                  <a:pt x="123974" y="101500"/>
                  <a:pt x="125462" y="99119"/>
                </a:cubicBezTo>
                <a:cubicBezTo>
                  <a:pt x="129629" y="91082"/>
                  <a:pt x="131713" y="82153"/>
                  <a:pt x="131713" y="72330"/>
                </a:cubicBezTo>
                <a:cubicBezTo>
                  <a:pt x="131713" y="55959"/>
                  <a:pt x="125909" y="41969"/>
                  <a:pt x="114300" y="30361"/>
                </a:cubicBezTo>
                <a:cubicBezTo>
                  <a:pt x="102691" y="18752"/>
                  <a:pt x="88702" y="12948"/>
                  <a:pt x="72331" y="12948"/>
                </a:cubicBezTo>
                <a:close/>
                <a:moveTo>
                  <a:pt x="72331" y="0"/>
                </a:moveTo>
                <a:cubicBezTo>
                  <a:pt x="92274" y="0"/>
                  <a:pt x="109314" y="7069"/>
                  <a:pt x="123453" y="21208"/>
                </a:cubicBezTo>
                <a:cubicBezTo>
                  <a:pt x="137592" y="35346"/>
                  <a:pt x="144661" y="52387"/>
                  <a:pt x="144661" y="72330"/>
                </a:cubicBezTo>
                <a:cubicBezTo>
                  <a:pt x="144661" y="81260"/>
                  <a:pt x="142726" y="90636"/>
                  <a:pt x="138857" y="100459"/>
                </a:cubicBezTo>
                <a:lnTo>
                  <a:pt x="200025" y="161627"/>
                </a:lnTo>
                <a:cubicBezTo>
                  <a:pt x="201216" y="162818"/>
                  <a:pt x="201811" y="164157"/>
                  <a:pt x="201811" y="165645"/>
                </a:cubicBezTo>
                <a:lnTo>
                  <a:pt x="204490" y="192434"/>
                </a:lnTo>
                <a:cubicBezTo>
                  <a:pt x="205085" y="196304"/>
                  <a:pt x="203448" y="198536"/>
                  <a:pt x="199579" y="199132"/>
                </a:cubicBezTo>
                <a:lnTo>
                  <a:pt x="174129" y="204936"/>
                </a:lnTo>
                <a:cubicBezTo>
                  <a:pt x="173831" y="205234"/>
                  <a:pt x="173385" y="205382"/>
                  <a:pt x="172790" y="205382"/>
                </a:cubicBezTo>
                <a:cubicBezTo>
                  <a:pt x="169515" y="205382"/>
                  <a:pt x="167432" y="203894"/>
                  <a:pt x="166539" y="200918"/>
                </a:cubicBezTo>
                <a:lnTo>
                  <a:pt x="162967" y="189309"/>
                </a:lnTo>
                <a:lnTo>
                  <a:pt x="154484" y="188863"/>
                </a:lnTo>
                <a:cubicBezTo>
                  <a:pt x="152698" y="188863"/>
                  <a:pt x="151358" y="188267"/>
                  <a:pt x="150465" y="187077"/>
                </a:cubicBezTo>
                <a:lnTo>
                  <a:pt x="138410" y="175022"/>
                </a:lnTo>
                <a:cubicBezTo>
                  <a:pt x="136624" y="173236"/>
                  <a:pt x="136178" y="170854"/>
                  <a:pt x="137071" y="167878"/>
                </a:cubicBezTo>
                <a:lnTo>
                  <a:pt x="138857" y="163859"/>
                </a:lnTo>
                <a:lnTo>
                  <a:pt x="137964" y="162966"/>
                </a:lnTo>
                <a:lnTo>
                  <a:pt x="135731" y="164752"/>
                </a:lnTo>
                <a:cubicBezTo>
                  <a:pt x="132755" y="166538"/>
                  <a:pt x="129927" y="166390"/>
                  <a:pt x="127248" y="164306"/>
                </a:cubicBezTo>
                <a:lnTo>
                  <a:pt x="101799" y="138410"/>
                </a:lnTo>
                <a:cubicBezTo>
                  <a:pt x="91976" y="142577"/>
                  <a:pt x="82153" y="144661"/>
                  <a:pt x="72331" y="144661"/>
                </a:cubicBezTo>
                <a:cubicBezTo>
                  <a:pt x="52388" y="144661"/>
                  <a:pt x="35347" y="137666"/>
                  <a:pt x="21208" y="123676"/>
                </a:cubicBezTo>
                <a:cubicBezTo>
                  <a:pt x="7069" y="109686"/>
                  <a:pt x="0" y="92571"/>
                  <a:pt x="0" y="72330"/>
                </a:cubicBezTo>
                <a:cubicBezTo>
                  <a:pt x="0" y="52387"/>
                  <a:pt x="7069" y="35346"/>
                  <a:pt x="21208" y="21208"/>
                </a:cubicBezTo>
                <a:cubicBezTo>
                  <a:pt x="35347" y="7069"/>
                  <a:pt x="52388" y="0"/>
                  <a:pt x="723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Rectangle: Rounded Corners 25"/>
          <p:cNvSpPr/>
          <p:nvPr/>
        </p:nvSpPr>
        <p:spPr>
          <a:xfrm>
            <a:off x="8856544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8856544" y="4779859"/>
            <a:ext cx="2269165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9" name="Freeform: Shape 30"/>
          <p:cNvSpPr/>
          <p:nvPr/>
        </p:nvSpPr>
        <p:spPr>
          <a:xfrm>
            <a:off x="9630698" y="2543083"/>
            <a:ext cx="714360" cy="705079"/>
          </a:xfrm>
          <a:custGeom>
            <a:avLst/>
            <a:gdLst/>
            <a:ahLst/>
            <a:cxnLst/>
            <a:rect l="l" t="t" r="r" b="b"/>
            <a:pathLst>
              <a:path w="206276" h="203596">
                <a:moveTo>
                  <a:pt x="95548" y="108049"/>
                </a:moveTo>
                <a:cubicBezTo>
                  <a:pt x="93762" y="108049"/>
                  <a:pt x="92199" y="108719"/>
                  <a:pt x="90860" y="110058"/>
                </a:cubicBezTo>
                <a:cubicBezTo>
                  <a:pt x="89520" y="111397"/>
                  <a:pt x="88850" y="112960"/>
                  <a:pt x="88850" y="114746"/>
                </a:cubicBezTo>
                <a:lnTo>
                  <a:pt x="88850" y="129927"/>
                </a:lnTo>
                <a:cubicBezTo>
                  <a:pt x="88850" y="134391"/>
                  <a:pt x="91083" y="136624"/>
                  <a:pt x="95548" y="136624"/>
                </a:cubicBezTo>
                <a:lnTo>
                  <a:pt x="110728" y="136624"/>
                </a:lnTo>
                <a:cubicBezTo>
                  <a:pt x="115193" y="136624"/>
                  <a:pt x="117426" y="134391"/>
                  <a:pt x="117426" y="129927"/>
                </a:cubicBezTo>
                <a:lnTo>
                  <a:pt x="117426" y="114746"/>
                </a:lnTo>
                <a:cubicBezTo>
                  <a:pt x="117426" y="112960"/>
                  <a:pt x="116756" y="111397"/>
                  <a:pt x="115416" y="110058"/>
                </a:cubicBezTo>
                <a:cubicBezTo>
                  <a:pt x="114077" y="108719"/>
                  <a:pt x="112514" y="108049"/>
                  <a:pt x="110728" y="108049"/>
                </a:cubicBezTo>
                <a:close/>
                <a:moveTo>
                  <a:pt x="21878" y="54024"/>
                </a:moveTo>
                <a:cubicBezTo>
                  <a:pt x="19497" y="54024"/>
                  <a:pt x="17339" y="54992"/>
                  <a:pt x="15404" y="56926"/>
                </a:cubicBezTo>
                <a:cubicBezTo>
                  <a:pt x="13469" y="58861"/>
                  <a:pt x="12502" y="61019"/>
                  <a:pt x="12502" y="63400"/>
                </a:cubicBezTo>
                <a:lnTo>
                  <a:pt x="12502" y="117871"/>
                </a:lnTo>
                <a:lnTo>
                  <a:pt x="22771" y="117871"/>
                </a:lnTo>
                <a:cubicBezTo>
                  <a:pt x="24854" y="117871"/>
                  <a:pt x="25896" y="118913"/>
                  <a:pt x="25896" y="120997"/>
                </a:cubicBezTo>
                <a:cubicBezTo>
                  <a:pt x="25896" y="123080"/>
                  <a:pt x="24854" y="124122"/>
                  <a:pt x="22771" y="124122"/>
                </a:cubicBezTo>
                <a:lnTo>
                  <a:pt x="12502" y="124122"/>
                </a:lnTo>
                <a:lnTo>
                  <a:pt x="12502" y="181272"/>
                </a:lnTo>
                <a:cubicBezTo>
                  <a:pt x="12502" y="183951"/>
                  <a:pt x="13469" y="186184"/>
                  <a:pt x="15404" y="187970"/>
                </a:cubicBezTo>
                <a:cubicBezTo>
                  <a:pt x="17339" y="189755"/>
                  <a:pt x="19497" y="190648"/>
                  <a:pt x="21878" y="190648"/>
                </a:cubicBezTo>
                <a:lnTo>
                  <a:pt x="184398" y="190648"/>
                </a:lnTo>
                <a:cubicBezTo>
                  <a:pt x="186779" y="190648"/>
                  <a:pt x="188937" y="189755"/>
                  <a:pt x="190872" y="187970"/>
                </a:cubicBezTo>
                <a:cubicBezTo>
                  <a:pt x="192807" y="186184"/>
                  <a:pt x="193774" y="183951"/>
                  <a:pt x="193774" y="181272"/>
                </a:cubicBezTo>
                <a:lnTo>
                  <a:pt x="193774" y="124122"/>
                </a:lnTo>
                <a:lnTo>
                  <a:pt x="123676" y="124122"/>
                </a:lnTo>
                <a:lnTo>
                  <a:pt x="123676" y="130373"/>
                </a:lnTo>
                <a:cubicBezTo>
                  <a:pt x="123676" y="133647"/>
                  <a:pt x="122411" y="136549"/>
                  <a:pt x="119881" y="139079"/>
                </a:cubicBezTo>
                <a:cubicBezTo>
                  <a:pt x="117351" y="141610"/>
                  <a:pt x="114300" y="142875"/>
                  <a:pt x="110728" y="142875"/>
                </a:cubicBezTo>
                <a:lnTo>
                  <a:pt x="95548" y="142875"/>
                </a:lnTo>
                <a:cubicBezTo>
                  <a:pt x="91976" y="142875"/>
                  <a:pt x="88925" y="141610"/>
                  <a:pt x="86395" y="139079"/>
                </a:cubicBezTo>
                <a:cubicBezTo>
                  <a:pt x="83865" y="136549"/>
                  <a:pt x="82600" y="133647"/>
                  <a:pt x="82600" y="130373"/>
                </a:cubicBezTo>
                <a:lnTo>
                  <a:pt x="82600" y="124122"/>
                </a:lnTo>
                <a:lnTo>
                  <a:pt x="41523" y="124122"/>
                </a:lnTo>
                <a:cubicBezTo>
                  <a:pt x="39440" y="124122"/>
                  <a:pt x="38398" y="123080"/>
                  <a:pt x="38398" y="120997"/>
                </a:cubicBezTo>
                <a:cubicBezTo>
                  <a:pt x="38398" y="118913"/>
                  <a:pt x="39440" y="117871"/>
                  <a:pt x="41523" y="117871"/>
                </a:cubicBezTo>
                <a:lnTo>
                  <a:pt x="82600" y="117871"/>
                </a:lnTo>
                <a:lnTo>
                  <a:pt x="82600" y="114746"/>
                </a:lnTo>
                <a:cubicBezTo>
                  <a:pt x="82600" y="111174"/>
                  <a:pt x="83865" y="108123"/>
                  <a:pt x="86395" y="105593"/>
                </a:cubicBezTo>
                <a:cubicBezTo>
                  <a:pt x="88925" y="103063"/>
                  <a:pt x="91976" y="101798"/>
                  <a:pt x="95548" y="101798"/>
                </a:cubicBezTo>
                <a:lnTo>
                  <a:pt x="110728" y="101798"/>
                </a:lnTo>
                <a:cubicBezTo>
                  <a:pt x="114300" y="101798"/>
                  <a:pt x="117351" y="103063"/>
                  <a:pt x="119881" y="105593"/>
                </a:cubicBezTo>
                <a:cubicBezTo>
                  <a:pt x="122411" y="108123"/>
                  <a:pt x="123676" y="111174"/>
                  <a:pt x="123676" y="114746"/>
                </a:cubicBezTo>
                <a:lnTo>
                  <a:pt x="123676" y="117871"/>
                </a:lnTo>
                <a:lnTo>
                  <a:pt x="193774" y="117871"/>
                </a:lnTo>
                <a:lnTo>
                  <a:pt x="193774" y="63400"/>
                </a:lnTo>
                <a:cubicBezTo>
                  <a:pt x="193774" y="61019"/>
                  <a:pt x="192807" y="58861"/>
                  <a:pt x="190872" y="56926"/>
                </a:cubicBezTo>
                <a:cubicBezTo>
                  <a:pt x="188937" y="54992"/>
                  <a:pt x="186779" y="54024"/>
                  <a:pt x="184398" y="54024"/>
                </a:cubicBezTo>
                <a:close/>
                <a:moveTo>
                  <a:pt x="89743" y="12948"/>
                </a:moveTo>
                <a:cubicBezTo>
                  <a:pt x="84981" y="12948"/>
                  <a:pt x="82600" y="15329"/>
                  <a:pt x="82600" y="20091"/>
                </a:cubicBezTo>
                <a:lnTo>
                  <a:pt x="82600" y="41523"/>
                </a:lnTo>
                <a:lnTo>
                  <a:pt x="123676" y="41523"/>
                </a:lnTo>
                <a:lnTo>
                  <a:pt x="123676" y="20091"/>
                </a:lnTo>
                <a:cubicBezTo>
                  <a:pt x="123676" y="15329"/>
                  <a:pt x="119807" y="12948"/>
                  <a:pt x="112068" y="12948"/>
                </a:cubicBezTo>
                <a:close/>
                <a:moveTo>
                  <a:pt x="89743" y="0"/>
                </a:moveTo>
                <a:lnTo>
                  <a:pt x="115193" y="0"/>
                </a:lnTo>
                <a:cubicBezTo>
                  <a:pt x="121742" y="0"/>
                  <a:pt x="126950" y="1860"/>
                  <a:pt x="130820" y="5581"/>
                </a:cubicBezTo>
                <a:cubicBezTo>
                  <a:pt x="134690" y="9301"/>
                  <a:pt x="136624" y="14138"/>
                  <a:pt x="136624" y="20091"/>
                </a:cubicBezTo>
                <a:lnTo>
                  <a:pt x="136624" y="41523"/>
                </a:lnTo>
                <a:lnTo>
                  <a:pt x="184398" y="41523"/>
                </a:lnTo>
                <a:cubicBezTo>
                  <a:pt x="190351" y="41523"/>
                  <a:pt x="195486" y="43681"/>
                  <a:pt x="199802" y="47997"/>
                </a:cubicBezTo>
                <a:cubicBezTo>
                  <a:pt x="204118" y="52313"/>
                  <a:pt x="206276" y="57447"/>
                  <a:pt x="206276" y="63400"/>
                </a:cubicBezTo>
                <a:lnTo>
                  <a:pt x="206276" y="181272"/>
                </a:lnTo>
                <a:cubicBezTo>
                  <a:pt x="206276" y="187225"/>
                  <a:pt x="204118" y="192434"/>
                  <a:pt x="199802" y="196899"/>
                </a:cubicBezTo>
                <a:cubicBezTo>
                  <a:pt x="195486" y="201364"/>
                  <a:pt x="190351" y="203596"/>
                  <a:pt x="184398" y="203596"/>
                </a:cubicBezTo>
                <a:lnTo>
                  <a:pt x="21878" y="203596"/>
                </a:lnTo>
                <a:cubicBezTo>
                  <a:pt x="15925" y="203596"/>
                  <a:pt x="10790" y="201364"/>
                  <a:pt x="6474" y="196899"/>
                </a:cubicBezTo>
                <a:cubicBezTo>
                  <a:pt x="2158" y="192434"/>
                  <a:pt x="0" y="187225"/>
                  <a:pt x="0" y="181272"/>
                </a:cubicBezTo>
                <a:lnTo>
                  <a:pt x="0" y="63400"/>
                </a:lnTo>
                <a:cubicBezTo>
                  <a:pt x="0" y="57447"/>
                  <a:pt x="2158" y="52313"/>
                  <a:pt x="6474" y="47997"/>
                </a:cubicBezTo>
                <a:cubicBezTo>
                  <a:pt x="10790" y="43681"/>
                  <a:pt x="15925" y="41523"/>
                  <a:pt x="21878" y="41523"/>
                </a:cubicBezTo>
                <a:lnTo>
                  <a:pt x="69652" y="41523"/>
                </a:lnTo>
                <a:lnTo>
                  <a:pt x="69652" y="20091"/>
                </a:lnTo>
                <a:cubicBezTo>
                  <a:pt x="69652" y="14138"/>
                  <a:pt x="71363" y="9301"/>
                  <a:pt x="74786" y="5581"/>
                </a:cubicBezTo>
                <a:cubicBezTo>
                  <a:pt x="78209" y="1860"/>
                  <a:pt x="83195" y="0"/>
                  <a:pt x="89743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文本框 20"/>
          <p:cNvSpPr txBox="1"/>
          <p:nvPr/>
        </p:nvSpPr>
        <p:spPr>
          <a:xfrm>
            <a:off x="1284321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875398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77823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068900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6" name="任意多边形 2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8" name="文本框 2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5" name="文本框 34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400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 rot="2700000">
            <a:off x="3964785" y="4714711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2700000">
            <a:off x="4912391" y="5855322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 rot="2700000">
            <a:off x="6992157" y="5855322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 rot="2700000">
            <a:off x="7928706" y="4714711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rot="2700000">
            <a:off x="5066534" y="2266751"/>
            <a:ext cx="3097048" cy="1630893"/>
          </a:xfrm>
          <a:custGeom>
            <a:avLst/>
            <a:gdLst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0 w 5036457"/>
              <a:gd name="connsiteY3" fmla="*/ 1617697 h 1617697"/>
              <a:gd name="connsiteX4" fmla="*/ 0 w 5036457"/>
              <a:gd name="connsiteY4" fmla="*/ 0 h 1617697"/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923610 w 5036457"/>
              <a:gd name="connsiteY3" fmla="*/ 1615312 h 1617697"/>
              <a:gd name="connsiteX4" fmla="*/ 0 w 5036457"/>
              <a:gd name="connsiteY4" fmla="*/ 1617697 h 1617697"/>
              <a:gd name="connsiteX5" fmla="*/ 0 w 5036457"/>
              <a:gd name="connsiteY5" fmla="*/ 0 h 1617697"/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923610 w 5036457"/>
              <a:gd name="connsiteY3" fmla="*/ 1615312 h 1617697"/>
              <a:gd name="connsiteX4" fmla="*/ 0 w 5036457"/>
              <a:gd name="connsiteY4" fmla="*/ 0 h 1617697"/>
              <a:gd name="connsiteX0" fmla="*/ 0 w 5036457"/>
              <a:gd name="connsiteY0" fmla="*/ 0 h 1617697"/>
              <a:gd name="connsiteX1" fmla="*/ 3097048 w 5036457"/>
              <a:gd name="connsiteY1" fmla="*/ 2762 h 1617697"/>
              <a:gd name="connsiteX2" fmla="*/ 5036457 w 5036457"/>
              <a:gd name="connsiteY2" fmla="*/ 0 h 1617697"/>
              <a:gd name="connsiteX3" fmla="*/ 5036457 w 5036457"/>
              <a:gd name="connsiteY3" fmla="*/ 1617697 h 1617697"/>
              <a:gd name="connsiteX4" fmla="*/ 923610 w 5036457"/>
              <a:gd name="connsiteY4" fmla="*/ 1615312 h 1617697"/>
              <a:gd name="connsiteX5" fmla="*/ 0 w 5036457"/>
              <a:gd name="connsiteY5" fmla="*/ 0 h 1617697"/>
              <a:gd name="connsiteX0" fmla="*/ 0 w 5036457"/>
              <a:gd name="connsiteY0" fmla="*/ 0 h 1630893"/>
              <a:gd name="connsiteX1" fmla="*/ 3097048 w 5036457"/>
              <a:gd name="connsiteY1" fmla="*/ 2762 h 1630893"/>
              <a:gd name="connsiteX2" fmla="*/ 5036457 w 5036457"/>
              <a:gd name="connsiteY2" fmla="*/ 0 h 1630893"/>
              <a:gd name="connsiteX3" fmla="*/ 5036457 w 5036457"/>
              <a:gd name="connsiteY3" fmla="*/ 1617697 h 1630893"/>
              <a:gd name="connsiteX4" fmla="*/ 2902296 w 5036457"/>
              <a:gd name="connsiteY4" fmla="*/ 1630893 h 1630893"/>
              <a:gd name="connsiteX5" fmla="*/ 923610 w 5036457"/>
              <a:gd name="connsiteY5" fmla="*/ 1615312 h 1630893"/>
              <a:gd name="connsiteX6" fmla="*/ 0 w 5036457"/>
              <a:gd name="connsiteY6" fmla="*/ 0 h 1630893"/>
              <a:gd name="connsiteX0" fmla="*/ 0 w 5036457"/>
              <a:gd name="connsiteY0" fmla="*/ 0 h 1630893"/>
              <a:gd name="connsiteX1" fmla="*/ 3097048 w 5036457"/>
              <a:gd name="connsiteY1" fmla="*/ 2762 h 1630893"/>
              <a:gd name="connsiteX2" fmla="*/ 5036457 w 5036457"/>
              <a:gd name="connsiteY2" fmla="*/ 1617697 h 1630893"/>
              <a:gd name="connsiteX3" fmla="*/ 2902296 w 5036457"/>
              <a:gd name="connsiteY3" fmla="*/ 1630893 h 1630893"/>
              <a:gd name="connsiteX4" fmla="*/ 923610 w 5036457"/>
              <a:gd name="connsiteY4" fmla="*/ 1615312 h 1630893"/>
              <a:gd name="connsiteX5" fmla="*/ 0 w 5036457"/>
              <a:gd name="connsiteY5" fmla="*/ 0 h 1630893"/>
              <a:gd name="connsiteX0" fmla="*/ 0 w 3097048"/>
              <a:gd name="connsiteY0" fmla="*/ 0 h 1630893"/>
              <a:gd name="connsiteX1" fmla="*/ 3097048 w 3097048"/>
              <a:gd name="connsiteY1" fmla="*/ 2762 h 1630893"/>
              <a:gd name="connsiteX2" fmla="*/ 2902296 w 3097048"/>
              <a:gd name="connsiteY2" fmla="*/ 1630893 h 1630893"/>
              <a:gd name="connsiteX3" fmla="*/ 923610 w 3097048"/>
              <a:gd name="connsiteY3" fmla="*/ 1615312 h 1630893"/>
              <a:gd name="connsiteX4" fmla="*/ 0 w 3097048"/>
              <a:gd name="connsiteY4" fmla="*/ 0 h 163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048" h="1630893">
                <a:moveTo>
                  <a:pt x="0" y="0"/>
                </a:moveTo>
                <a:lnTo>
                  <a:pt x="3097048" y="2762"/>
                </a:lnTo>
                <a:lnTo>
                  <a:pt x="2902296" y="1630893"/>
                </a:lnTo>
                <a:lnTo>
                  <a:pt x="923610" y="16153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64347" y="1410618"/>
            <a:ext cx="4463307" cy="4694084"/>
            <a:chOff x="3864347" y="1410618"/>
            <a:chExt cx="4463307" cy="4694084"/>
          </a:xfrm>
        </p:grpSpPr>
        <p:grpSp>
          <p:nvGrpSpPr>
            <p:cNvPr id="7" name="组合 6"/>
            <p:cNvGrpSpPr/>
            <p:nvPr/>
          </p:nvGrpSpPr>
          <p:grpSpPr>
            <a:xfrm>
              <a:off x="4304382" y="3556918"/>
              <a:ext cx="3644900" cy="2319639"/>
              <a:chOff x="4304382" y="3556918"/>
              <a:chExt cx="3644900" cy="2319639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5307682" y="3645818"/>
                <a:ext cx="762000" cy="2209800"/>
              </a:xfrm>
              <a:custGeom>
                <a:avLst/>
                <a:gdLst>
                  <a:gd name="connsiteX0" fmla="*/ 762000 w 762000"/>
                  <a:gd name="connsiteY0" fmla="*/ 0 h 2209800"/>
                  <a:gd name="connsiteX1" fmla="*/ 711200 w 762000"/>
                  <a:gd name="connsiteY1" fmla="*/ 1066800 h 2209800"/>
                  <a:gd name="connsiteX2" fmla="*/ 533400 w 762000"/>
                  <a:gd name="connsiteY2" fmla="*/ 1841500 h 2209800"/>
                  <a:gd name="connsiteX3" fmla="*/ 0 w 762000"/>
                  <a:gd name="connsiteY3" fmla="*/ 220980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0" h="2209800">
                    <a:moveTo>
                      <a:pt x="762000" y="0"/>
                    </a:moveTo>
                    <a:cubicBezTo>
                      <a:pt x="755650" y="379942"/>
                      <a:pt x="749300" y="759884"/>
                      <a:pt x="711200" y="1066800"/>
                    </a:cubicBezTo>
                    <a:cubicBezTo>
                      <a:pt x="673100" y="1373716"/>
                      <a:pt x="651933" y="1651000"/>
                      <a:pt x="533400" y="1841500"/>
                    </a:cubicBezTo>
                    <a:cubicBezTo>
                      <a:pt x="414867" y="2032000"/>
                      <a:pt x="169333" y="2178050"/>
                      <a:pt x="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6183982" y="3658518"/>
                <a:ext cx="876300" cy="2218039"/>
              </a:xfrm>
              <a:custGeom>
                <a:avLst/>
                <a:gdLst>
                  <a:gd name="connsiteX0" fmla="*/ 0 w 876300"/>
                  <a:gd name="connsiteY0" fmla="*/ 0 h 2218039"/>
                  <a:gd name="connsiteX1" fmla="*/ 50800 w 876300"/>
                  <a:gd name="connsiteY1" fmla="*/ 1320800 h 2218039"/>
                  <a:gd name="connsiteX2" fmla="*/ 228600 w 876300"/>
                  <a:gd name="connsiteY2" fmla="*/ 1854200 h 2218039"/>
                  <a:gd name="connsiteX3" fmla="*/ 558800 w 876300"/>
                  <a:gd name="connsiteY3" fmla="*/ 2171700 h 2218039"/>
                  <a:gd name="connsiteX4" fmla="*/ 876300 w 876300"/>
                  <a:gd name="connsiteY4" fmla="*/ 2209800 h 2218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2218039">
                    <a:moveTo>
                      <a:pt x="0" y="0"/>
                    </a:moveTo>
                    <a:cubicBezTo>
                      <a:pt x="6350" y="505883"/>
                      <a:pt x="12700" y="1011767"/>
                      <a:pt x="50800" y="1320800"/>
                    </a:cubicBezTo>
                    <a:cubicBezTo>
                      <a:pt x="88900" y="1629833"/>
                      <a:pt x="143933" y="1712383"/>
                      <a:pt x="228600" y="1854200"/>
                    </a:cubicBezTo>
                    <a:cubicBezTo>
                      <a:pt x="313267" y="1996017"/>
                      <a:pt x="450850" y="2112433"/>
                      <a:pt x="558800" y="2171700"/>
                    </a:cubicBezTo>
                    <a:cubicBezTo>
                      <a:pt x="666750" y="2230967"/>
                      <a:pt x="771525" y="2220383"/>
                      <a:pt x="87630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304382" y="3556918"/>
                <a:ext cx="1587500" cy="1156493"/>
              </a:xfrm>
              <a:custGeom>
                <a:avLst/>
                <a:gdLst>
                  <a:gd name="connsiteX0" fmla="*/ 1587500 w 1587500"/>
                  <a:gd name="connsiteY0" fmla="*/ 0 h 1156493"/>
                  <a:gd name="connsiteX1" fmla="*/ 1346200 w 1587500"/>
                  <a:gd name="connsiteY1" fmla="*/ 698500 h 1156493"/>
                  <a:gd name="connsiteX2" fmla="*/ 901700 w 1587500"/>
                  <a:gd name="connsiteY2" fmla="*/ 1092200 h 1156493"/>
                  <a:gd name="connsiteX3" fmla="*/ 0 w 1587500"/>
                  <a:gd name="connsiteY3" fmla="*/ 1155700 h 1156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0" h="1156493">
                    <a:moveTo>
                      <a:pt x="1587500" y="0"/>
                    </a:moveTo>
                    <a:cubicBezTo>
                      <a:pt x="1524000" y="258233"/>
                      <a:pt x="1460500" y="516467"/>
                      <a:pt x="1346200" y="698500"/>
                    </a:cubicBezTo>
                    <a:cubicBezTo>
                      <a:pt x="1231900" y="880533"/>
                      <a:pt x="1126067" y="1016000"/>
                      <a:pt x="901700" y="1092200"/>
                    </a:cubicBezTo>
                    <a:cubicBezTo>
                      <a:pt x="677333" y="1168400"/>
                      <a:pt x="0" y="1155700"/>
                      <a:pt x="0" y="11557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374482" y="3582318"/>
                <a:ext cx="1574800" cy="1092200"/>
              </a:xfrm>
              <a:custGeom>
                <a:avLst/>
                <a:gdLst>
                  <a:gd name="connsiteX0" fmla="*/ 0 w 1574800"/>
                  <a:gd name="connsiteY0" fmla="*/ 0 h 1092200"/>
                  <a:gd name="connsiteX1" fmla="*/ 114300 w 1574800"/>
                  <a:gd name="connsiteY1" fmla="*/ 495300 h 1092200"/>
                  <a:gd name="connsiteX2" fmla="*/ 342900 w 1574800"/>
                  <a:gd name="connsiteY2" fmla="*/ 850900 h 1092200"/>
                  <a:gd name="connsiteX3" fmla="*/ 889000 w 1574800"/>
                  <a:gd name="connsiteY3" fmla="*/ 1028700 h 1092200"/>
                  <a:gd name="connsiteX4" fmla="*/ 1574800 w 1574800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4800" h="1092200">
                    <a:moveTo>
                      <a:pt x="0" y="0"/>
                    </a:moveTo>
                    <a:cubicBezTo>
                      <a:pt x="28575" y="176741"/>
                      <a:pt x="57150" y="353483"/>
                      <a:pt x="114300" y="495300"/>
                    </a:cubicBezTo>
                    <a:cubicBezTo>
                      <a:pt x="171450" y="637117"/>
                      <a:pt x="213783" y="762000"/>
                      <a:pt x="342900" y="850900"/>
                    </a:cubicBezTo>
                    <a:cubicBezTo>
                      <a:pt x="472017" y="939800"/>
                      <a:pt x="683683" y="988483"/>
                      <a:pt x="889000" y="1028700"/>
                    </a:cubicBezTo>
                    <a:cubicBezTo>
                      <a:pt x="1094317" y="1068917"/>
                      <a:pt x="1420283" y="1079500"/>
                      <a:pt x="1574800" y="10922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571829" y="1410618"/>
              <a:ext cx="1056954" cy="2140059"/>
              <a:chOff x="5571829" y="1410618"/>
              <a:chExt cx="1056954" cy="2140059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571829" y="1410618"/>
                <a:ext cx="1056954" cy="2140059"/>
                <a:chOff x="5553987" y="1268360"/>
                <a:chExt cx="1659914" cy="3360899"/>
              </a:xfrm>
              <a:solidFill>
                <a:srgbClr val="01D662"/>
              </a:solidFill>
            </p:grpSpPr>
            <p:grpSp>
              <p:nvGrpSpPr>
                <p:cNvPr id="39" name="组合 38"/>
                <p:cNvGrpSpPr/>
                <p:nvPr/>
              </p:nvGrpSpPr>
              <p:grpSpPr>
                <a:xfrm>
                  <a:off x="5553987" y="1268360"/>
                  <a:ext cx="1659914" cy="3360899"/>
                  <a:chOff x="4580392" y="-190953"/>
                  <a:chExt cx="3400425" cy="6884988"/>
                </a:xfrm>
                <a:grpFill/>
              </p:grpSpPr>
              <p:sp>
                <p:nvSpPr>
                  <p:cNvPr id="5" name="Freeform 5"/>
                  <p:cNvSpPr>
                    <a:spLocks/>
                  </p:cNvSpPr>
                  <p:nvPr/>
                </p:nvSpPr>
                <p:spPr bwMode="auto">
                  <a:xfrm>
                    <a:off x="5780542" y="5008110"/>
                    <a:ext cx="244475" cy="941388"/>
                  </a:xfrm>
                  <a:custGeom>
                    <a:avLst/>
                    <a:gdLst>
                      <a:gd name="T0" fmla="*/ 32 w 65"/>
                      <a:gd name="T1" fmla="*/ 0 h 251"/>
                      <a:gd name="T2" fmla="*/ 0 w 65"/>
                      <a:gd name="T3" fmla="*/ 33 h 251"/>
                      <a:gd name="T4" fmla="*/ 32 w 65"/>
                      <a:gd name="T5" fmla="*/ 251 h 251"/>
                      <a:gd name="T6" fmla="*/ 65 w 65"/>
                      <a:gd name="T7" fmla="*/ 33 h 251"/>
                      <a:gd name="T8" fmla="*/ 32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2" y="0"/>
                        </a:moveTo>
                        <a:cubicBezTo>
                          <a:pt x="14" y="0"/>
                          <a:pt x="0" y="15"/>
                          <a:pt x="0" y="33"/>
                        </a:cubicBezTo>
                        <a:cubicBezTo>
                          <a:pt x="0" y="51"/>
                          <a:pt x="32" y="251"/>
                          <a:pt x="32" y="251"/>
                        </a:cubicBezTo>
                        <a:cubicBezTo>
                          <a:pt x="32" y="251"/>
                          <a:pt x="65" y="51"/>
                          <a:pt x="65" y="33"/>
                        </a:cubicBezTo>
                        <a:cubicBezTo>
                          <a:pt x="65" y="15"/>
                          <a:pt x="50" y="0"/>
                          <a:pt x="32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3" name="Freeform 6"/>
                  <p:cNvSpPr>
                    <a:spLocks/>
                  </p:cNvSpPr>
                  <p:nvPr/>
                </p:nvSpPr>
                <p:spPr bwMode="auto">
                  <a:xfrm>
                    <a:off x="6152017" y="5751060"/>
                    <a:ext cx="244475" cy="942975"/>
                  </a:xfrm>
                  <a:custGeom>
                    <a:avLst/>
                    <a:gdLst>
                      <a:gd name="T0" fmla="*/ 33 w 65"/>
                      <a:gd name="T1" fmla="*/ 0 h 251"/>
                      <a:gd name="T2" fmla="*/ 0 w 65"/>
                      <a:gd name="T3" fmla="*/ 33 h 251"/>
                      <a:gd name="T4" fmla="*/ 33 w 65"/>
                      <a:gd name="T5" fmla="*/ 251 h 251"/>
                      <a:gd name="T6" fmla="*/ 65 w 65"/>
                      <a:gd name="T7" fmla="*/ 33 h 251"/>
                      <a:gd name="T8" fmla="*/ 33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3" y="0"/>
                        </a:moveTo>
                        <a:cubicBezTo>
                          <a:pt x="15" y="0"/>
                          <a:pt x="0" y="15"/>
                          <a:pt x="0" y="33"/>
                        </a:cubicBezTo>
                        <a:cubicBezTo>
                          <a:pt x="0" y="51"/>
                          <a:pt x="33" y="251"/>
                          <a:pt x="33" y="251"/>
                        </a:cubicBezTo>
                        <a:cubicBezTo>
                          <a:pt x="33" y="251"/>
                          <a:pt x="65" y="51"/>
                          <a:pt x="65" y="33"/>
                        </a:cubicBezTo>
                        <a:cubicBezTo>
                          <a:pt x="65" y="15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4" name="Freeform 7"/>
                  <p:cNvSpPr>
                    <a:spLocks/>
                  </p:cNvSpPr>
                  <p:nvPr/>
                </p:nvSpPr>
                <p:spPr bwMode="auto">
                  <a:xfrm>
                    <a:off x="6544130" y="5131935"/>
                    <a:ext cx="244475" cy="938213"/>
                  </a:xfrm>
                  <a:custGeom>
                    <a:avLst/>
                    <a:gdLst>
                      <a:gd name="T0" fmla="*/ 33 w 65"/>
                      <a:gd name="T1" fmla="*/ 0 h 250"/>
                      <a:gd name="T2" fmla="*/ 0 w 65"/>
                      <a:gd name="T3" fmla="*/ 32 h 250"/>
                      <a:gd name="T4" fmla="*/ 33 w 65"/>
                      <a:gd name="T5" fmla="*/ 250 h 250"/>
                      <a:gd name="T6" fmla="*/ 65 w 65"/>
                      <a:gd name="T7" fmla="*/ 32 h 250"/>
                      <a:gd name="T8" fmla="*/ 33 w 65"/>
                      <a:gd name="T9" fmla="*/ 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0">
                        <a:moveTo>
                          <a:pt x="33" y="0"/>
                        </a:moveTo>
                        <a:cubicBezTo>
                          <a:pt x="15" y="0"/>
                          <a:pt x="0" y="14"/>
                          <a:pt x="0" y="32"/>
                        </a:cubicBezTo>
                        <a:cubicBezTo>
                          <a:pt x="0" y="50"/>
                          <a:pt x="33" y="250"/>
                          <a:pt x="33" y="250"/>
                        </a:cubicBezTo>
                        <a:cubicBezTo>
                          <a:pt x="33" y="250"/>
                          <a:pt x="65" y="50"/>
                          <a:pt x="65" y="32"/>
                        </a:cubicBezTo>
                        <a:cubicBezTo>
                          <a:pt x="65" y="14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Freeform 10"/>
                  <p:cNvSpPr>
                    <a:spLocks/>
                  </p:cNvSpPr>
                  <p:nvPr/>
                </p:nvSpPr>
                <p:spPr bwMode="auto">
                  <a:xfrm>
                    <a:off x="4580392" y="3268210"/>
                    <a:ext cx="3400425" cy="2314575"/>
                  </a:xfrm>
                  <a:custGeom>
                    <a:avLst/>
                    <a:gdLst>
                      <a:gd name="T0" fmla="*/ 452 w 904"/>
                      <a:gd name="T1" fmla="*/ 329 h 616"/>
                      <a:gd name="T2" fmla="*/ 873 w 904"/>
                      <a:gd name="T3" fmla="*/ 616 h 616"/>
                      <a:gd name="T4" fmla="*/ 904 w 904"/>
                      <a:gd name="T5" fmla="*/ 452 h 616"/>
                      <a:gd name="T6" fmla="*/ 452 w 904"/>
                      <a:gd name="T7" fmla="*/ 0 h 616"/>
                      <a:gd name="T8" fmla="*/ 0 w 904"/>
                      <a:gd name="T9" fmla="*/ 452 h 616"/>
                      <a:gd name="T10" fmla="*/ 31 w 904"/>
                      <a:gd name="T11" fmla="*/ 616 h 616"/>
                      <a:gd name="T12" fmla="*/ 452 w 904"/>
                      <a:gd name="T13" fmla="*/ 329 h 6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04" h="616">
                        <a:moveTo>
                          <a:pt x="452" y="329"/>
                        </a:moveTo>
                        <a:cubicBezTo>
                          <a:pt x="644" y="329"/>
                          <a:pt x="807" y="448"/>
                          <a:pt x="873" y="616"/>
                        </a:cubicBezTo>
                        <a:cubicBezTo>
                          <a:pt x="893" y="566"/>
                          <a:pt x="904" y="510"/>
                          <a:pt x="904" y="452"/>
                        </a:cubicBezTo>
                        <a:cubicBezTo>
                          <a:pt x="904" y="203"/>
                          <a:pt x="702" y="0"/>
                          <a:pt x="452" y="0"/>
                        </a:cubicBezTo>
                        <a:cubicBezTo>
                          <a:pt x="203" y="0"/>
                          <a:pt x="0" y="203"/>
                          <a:pt x="0" y="452"/>
                        </a:cubicBezTo>
                        <a:cubicBezTo>
                          <a:pt x="0" y="510"/>
                          <a:pt x="11" y="566"/>
                          <a:pt x="31" y="616"/>
                        </a:cubicBezTo>
                        <a:cubicBezTo>
                          <a:pt x="97" y="448"/>
                          <a:pt x="260" y="329"/>
                          <a:pt x="452" y="329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9" name="Freeform 12"/>
                  <p:cNvSpPr>
                    <a:spLocks/>
                  </p:cNvSpPr>
                  <p:nvPr/>
                </p:nvSpPr>
                <p:spPr bwMode="auto">
                  <a:xfrm>
                    <a:off x="5231267" y="-190953"/>
                    <a:ext cx="2098675" cy="5006975"/>
                  </a:xfrm>
                  <a:custGeom>
                    <a:avLst/>
                    <a:gdLst>
                      <a:gd name="T0" fmla="*/ 279 w 558"/>
                      <a:gd name="T1" fmla="*/ 1309 h 1333"/>
                      <a:gd name="T2" fmla="*/ 438 w 558"/>
                      <a:gd name="T3" fmla="*/ 1333 h 1333"/>
                      <a:gd name="T4" fmla="*/ 558 w 558"/>
                      <a:gd name="T5" fmla="*/ 774 h 1333"/>
                      <a:gd name="T6" fmla="*/ 279 w 558"/>
                      <a:gd name="T7" fmla="*/ 0 h 1333"/>
                      <a:gd name="T8" fmla="*/ 0 w 558"/>
                      <a:gd name="T9" fmla="*/ 774 h 1333"/>
                      <a:gd name="T10" fmla="*/ 120 w 558"/>
                      <a:gd name="T11" fmla="*/ 1333 h 1333"/>
                      <a:gd name="T12" fmla="*/ 279 w 558"/>
                      <a:gd name="T13" fmla="*/ 1309 h 13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1333">
                        <a:moveTo>
                          <a:pt x="279" y="1309"/>
                        </a:moveTo>
                        <a:cubicBezTo>
                          <a:pt x="335" y="1309"/>
                          <a:pt x="388" y="1317"/>
                          <a:pt x="438" y="1333"/>
                        </a:cubicBezTo>
                        <a:cubicBezTo>
                          <a:pt x="513" y="1182"/>
                          <a:pt x="558" y="987"/>
                          <a:pt x="558" y="774"/>
                        </a:cubicBezTo>
                        <a:cubicBezTo>
                          <a:pt x="558" y="436"/>
                          <a:pt x="445" y="143"/>
                          <a:pt x="279" y="0"/>
                        </a:cubicBezTo>
                        <a:cubicBezTo>
                          <a:pt x="113" y="143"/>
                          <a:pt x="0" y="436"/>
                          <a:pt x="0" y="774"/>
                        </a:cubicBezTo>
                        <a:cubicBezTo>
                          <a:pt x="0" y="987"/>
                          <a:pt x="45" y="1182"/>
                          <a:pt x="120" y="1333"/>
                        </a:cubicBezTo>
                        <a:cubicBezTo>
                          <a:pt x="170" y="1317"/>
                          <a:pt x="223" y="1309"/>
                          <a:pt x="279" y="130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" name="Freeform 12"/>
                <p:cNvSpPr>
                  <a:spLocks/>
                </p:cNvSpPr>
                <p:nvPr/>
              </p:nvSpPr>
              <p:spPr bwMode="auto">
                <a:xfrm>
                  <a:off x="5871711" y="1268360"/>
                  <a:ext cx="1024466" cy="2444149"/>
                </a:xfrm>
                <a:custGeom>
                  <a:avLst/>
                  <a:gdLst>
                    <a:gd name="T0" fmla="*/ 279 w 558"/>
                    <a:gd name="T1" fmla="*/ 1309 h 1333"/>
                    <a:gd name="T2" fmla="*/ 438 w 558"/>
                    <a:gd name="T3" fmla="*/ 1333 h 1333"/>
                    <a:gd name="T4" fmla="*/ 558 w 558"/>
                    <a:gd name="T5" fmla="*/ 774 h 1333"/>
                    <a:gd name="T6" fmla="*/ 279 w 558"/>
                    <a:gd name="T7" fmla="*/ 0 h 1333"/>
                    <a:gd name="T8" fmla="*/ 0 w 558"/>
                    <a:gd name="T9" fmla="*/ 774 h 1333"/>
                    <a:gd name="T10" fmla="*/ 120 w 558"/>
                    <a:gd name="T11" fmla="*/ 1333 h 1333"/>
                    <a:gd name="T12" fmla="*/ 279 w 558"/>
                    <a:gd name="T13" fmla="*/ 1309 h 1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333">
                      <a:moveTo>
                        <a:pt x="279" y="1309"/>
                      </a:moveTo>
                      <a:cubicBezTo>
                        <a:pt x="335" y="1309"/>
                        <a:pt x="388" y="1317"/>
                        <a:pt x="438" y="1333"/>
                      </a:cubicBezTo>
                      <a:cubicBezTo>
                        <a:pt x="513" y="1182"/>
                        <a:pt x="558" y="987"/>
                        <a:pt x="558" y="774"/>
                      </a:cubicBezTo>
                      <a:cubicBezTo>
                        <a:pt x="558" y="436"/>
                        <a:pt x="445" y="143"/>
                        <a:pt x="279" y="0"/>
                      </a:cubicBezTo>
                      <a:cubicBezTo>
                        <a:pt x="113" y="143"/>
                        <a:pt x="0" y="436"/>
                        <a:pt x="0" y="774"/>
                      </a:cubicBezTo>
                      <a:cubicBezTo>
                        <a:pt x="0" y="987"/>
                        <a:pt x="45" y="1182"/>
                        <a:pt x="120" y="1333"/>
                      </a:cubicBezTo>
                      <a:cubicBezTo>
                        <a:pt x="170" y="1317"/>
                        <a:pt x="223" y="1309"/>
                        <a:pt x="279" y="130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" name="椭圆 1"/>
              <p:cNvSpPr/>
              <p:nvPr/>
            </p:nvSpPr>
            <p:spPr>
              <a:xfrm>
                <a:off x="5998706" y="1676979"/>
                <a:ext cx="203200" cy="203200"/>
              </a:xfrm>
              <a:prstGeom prst="ellipse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Oval 47"/>
            <p:cNvSpPr>
              <a:spLocks noChangeArrowheads="1"/>
            </p:cNvSpPr>
            <p:nvPr/>
          </p:nvSpPr>
          <p:spPr bwMode="auto">
            <a:xfrm>
              <a:off x="3864347" y="4464327"/>
              <a:ext cx="498650" cy="4981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2" name="Freeform 122"/>
            <p:cNvSpPr>
              <a:spLocks/>
            </p:cNvSpPr>
            <p:nvPr/>
          </p:nvSpPr>
          <p:spPr bwMode="auto">
            <a:xfrm>
              <a:off x="3976122" y="4575861"/>
              <a:ext cx="275100" cy="275100"/>
            </a:xfrm>
            <a:custGeom>
              <a:avLst/>
              <a:gdLst>
                <a:gd name="T0" fmla="*/ 526677 w 290"/>
                <a:gd name="T1" fmla="*/ 355704 h 290"/>
                <a:gd name="T2" fmla="*/ 426451 w 290"/>
                <a:gd name="T3" fmla="*/ 365530 h 290"/>
                <a:gd name="T4" fmla="*/ 312469 w 290"/>
                <a:gd name="T5" fmla="*/ 249583 h 290"/>
                <a:gd name="T6" fmla="*/ 564016 w 290"/>
                <a:gd name="T7" fmla="*/ 98261 h 290"/>
                <a:gd name="T8" fmla="*/ 520782 w 290"/>
                <a:gd name="T9" fmla="*/ 55026 h 290"/>
                <a:gd name="T10" fmla="*/ 198487 w 290"/>
                <a:gd name="T11" fmla="*/ 137565 h 290"/>
                <a:gd name="T12" fmla="*/ 80574 w 290"/>
                <a:gd name="T13" fmla="*/ 17687 h 290"/>
                <a:gd name="T14" fmla="*/ 17687 w 290"/>
                <a:gd name="T15" fmla="*/ 17687 h 290"/>
                <a:gd name="T16" fmla="*/ 17687 w 290"/>
                <a:gd name="T17" fmla="*/ 80574 h 290"/>
                <a:gd name="T18" fmla="*/ 137565 w 290"/>
                <a:gd name="T19" fmla="*/ 198487 h 290"/>
                <a:gd name="T20" fmla="*/ 55026 w 290"/>
                <a:gd name="T21" fmla="*/ 520783 h 290"/>
                <a:gd name="T22" fmla="*/ 98261 w 290"/>
                <a:gd name="T23" fmla="*/ 564017 h 290"/>
                <a:gd name="T24" fmla="*/ 249582 w 290"/>
                <a:gd name="T25" fmla="*/ 312470 h 290"/>
                <a:gd name="T26" fmla="*/ 363565 w 290"/>
                <a:gd name="T27" fmla="*/ 426452 h 290"/>
                <a:gd name="T28" fmla="*/ 355704 w 290"/>
                <a:gd name="T29" fmla="*/ 528643 h 290"/>
                <a:gd name="T30" fmla="*/ 398938 w 290"/>
                <a:gd name="T31" fmla="*/ 569913 h 290"/>
                <a:gd name="T32" fmla="*/ 459860 w 290"/>
                <a:gd name="T33" fmla="*/ 459861 h 290"/>
                <a:gd name="T34" fmla="*/ 569912 w 290"/>
                <a:gd name="T35" fmla="*/ 398939 h 290"/>
                <a:gd name="T36" fmla="*/ 526677 w 290"/>
                <a:gd name="T37" fmla="*/ 355704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829004" y="4464327"/>
              <a:ext cx="498650" cy="498168"/>
              <a:chOff x="5281342" y="2932112"/>
              <a:chExt cx="1643063" cy="1641475"/>
            </a:xfrm>
          </p:grpSpPr>
          <p:sp>
            <p:nvSpPr>
              <p:cNvPr id="26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891436" y="5606534"/>
              <a:ext cx="498650" cy="498168"/>
              <a:chOff x="5281342" y="2932112"/>
              <a:chExt cx="1643063" cy="1641475"/>
            </a:xfrm>
          </p:grpSpPr>
          <p:sp>
            <p:nvSpPr>
              <p:cNvPr id="31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4801914" y="5606534"/>
              <a:ext cx="498650" cy="498168"/>
              <a:chOff x="5281342" y="2932112"/>
              <a:chExt cx="1643063" cy="1641475"/>
            </a:xfrm>
          </p:grpSpPr>
          <p:sp>
            <p:nvSpPr>
              <p:cNvPr id="34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1346351" y="4488445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750279" y="2023927"/>
            <a:ext cx="2953646" cy="951914"/>
            <a:chOff x="7523108" y="3331677"/>
            <a:chExt cx="2953646" cy="951914"/>
          </a:xfrm>
        </p:grpSpPr>
        <p:sp>
          <p:nvSpPr>
            <p:cNvPr id="37" name="矩形 36"/>
            <p:cNvSpPr/>
            <p:nvPr/>
          </p:nvSpPr>
          <p:spPr>
            <a:xfrm>
              <a:off x="7523108" y="333167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523108" y="3717667"/>
              <a:ext cx="2953646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09092" y="2023927"/>
            <a:ext cx="2953646" cy="951914"/>
            <a:chOff x="7523108" y="3331677"/>
            <a:chExt cx="2953646" cy="951914"/>
          </a:xfrm>
        </p:grpSpPr>
        <p:sp>
          <p:nvSpPr>
            <p:cNvPr id="48" name="矩形 47"/>
            <p:cNvSpPr/>
            <p:nvPr/>
          </p:nvSpPr>
          <p:spPr>
            <a:xfrm>
              <a:off x="8234780" y="333167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523108" y="3717667"/>
              <a:ext cx="2953646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8422242" y="4488445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509712" y="5630652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286044" y="5630652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55" name="任意多边形 5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6" name="任意多边形 5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8" name="文本框 5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1" name="文本框 6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919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65" grpId="0" animBg="1"/>
      <p:bldP spid="46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03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302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 rot="2400000">
            <a:off x="1161015" y="2249485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8" name="矩形 46"/>
          <p:cNvSpPr/>
          <p:nvPr/>
        </p:nvSpPr>
        <p:spPr>
          <a:xfrm rot="2400000">
            <a:off x="1161015" y="3706236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9" name="矩形 46"/>
          <p:cNvSpPr/>
          <p:nvPr/>
        </p:nvSpPr>
        <p:spPr>
          <a:xfrm rot="2400000">
            <a:off x="1161016" y="5152072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0" name="矩形 46"/>
          <p:cNvSpPr/>
          <p:nvPr/>
        </p:nvSpPr>
        <p:spPr>
          <a:xfrm rot="2400000">
            <a:off x="6378222" y="2249485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1" name="矩形 46"/>
          <p:cNvSpPr/>
          <p:nvPr/>
        </p:nvSpPr>
        <p:spPr>
          <a:xfrm rot="2400000">
            <a:off x="6378222" y="3706236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2" name="矩形 46"/>
          <p:cNvSpPr/>
          <p:nvPr/>
        </p:nvSpPr>
        <p:spPr>
          <a:xfrm rot="2400000">
            <a:off x="6378223" y="5152072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六边形 1"/>
          <p:cNvSpPr/>
          <p:nvPr/>
        </p:nvSpPr>
        <p:spPr>
          <a:xfrm>
            <a:off x="874713" y="1974371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六边形 2"/>
          <p:cNvSpPr/>
          <p:nvPr/>
        </p:nvSpPr>
        <p:spPr>
          <a:xfrm>
            <a:off x="1127117" y="2170373"/>
            <a:ext cx="420010" cy="385572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874713" y="3425800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六边形 6"/>
          <p:cNvSpPr/>
          <p:nvPr/>
        </p:nvSpPr>
        <p:spPr>
          <a:xfrm>
            <a:off x="1127117" y="3618387"/>
            <a:ext cx="420010" cy="392403"/>
          </a:xfrm>
          <a:custGeom>
            <a:avLst/>
            <a:gdLst>
              <a:gd name="connsiteX0" fmla="*/ 159472 w 338138"/>
              <a:gd name="connsiteY0" fmla="*/ 265112 h 315913"/>
              <a:gd name="connsiteX1" fmla="*/ 155575 w 338138"/>
              <a:gd name="connsiteY1" fmla="*/ 269194 h 315913"/>
              <a:gd name="connsiteX2" fmla="*/ 155575 w 338138"/>
              <a:gd name="connsiteY2" fmla="*/ 289605 h 315913"/>
              <a:gd name="connsiteX3" fmla="*/ 158173 w 338138"/>
              <a:gd name="connsiteY3" fmla="*/ 293687 h 315913"/>
              <a:gd name="connsiteX4" fmla="*/ 181553 w 338138"/>
              <a:gd name="connsiteY4" fmla="*/ 293687 h 315913"/>
              <a:gd name="connsiteX5" fmla="*/ 184150 w 338138"/>
              <a:gd name="connsiteY5" fmla="*/ 290966 h 315913"/>
              <a:gd name="connsiteX6" fmla="*/ 184150 w 338138"/>
              <a:gd name="connsiteY6" fmla="*/ 269194 h 315913"/>
              <a:gd name="connsiteX7" fmla="*/ 181553 w 338138"/>
              <a:gd name="connsiteY7" fmla="*/ 265112 h 315913"/>
              <a:gd name="connsiteX8" fmla="*/ 159472 w 338138"/>
              <a:gd name="connsiteY8" fmla="*/ 265112 h 315913"/>
              <a:gd name="connsiteX9" fmla="*/ 169069 w 338138"/>
              <a:gd name="connsiteY9" fmla="*/ 222250 h 315913"/>
              <a:gd name="connsiteX10" fmla="*/ 155575 w 338138"/>
              <a:gd name="connsiteY10" fmla="*/ 235744 h 315913"/>
              <a:gd name="connsiteX11" fmla="*/ 169069 w 338138"/>
              <a:gd name="connsiteY11" fmla="*/ 249238 h 315913"/>
              <a:gd name="connsiteX12" fmla="*/ 182563 w 338138"/>
              <a:gd name="connsiteY12" fmla="*/ 235744 h 315913"/>
              <a:gd name="connsiteX13" fmla="*/ 169069 w 338138"/>
              <a:gd name="connsiteY13" fmla="*/ 222250 h 315913"/>
              <a:gd name="connsiteX14" fmla="*/ 145852 w 338138"/>
              <a:gd name="connsiteY14" fmla="*/ 55033 h 315913"/>
              <a:gd name="connsiteX15" fmla="*/ 157704 w 338138"/>
              <a:gd name="connsiteY15" fmla="*/ 56356 h 315913"/>
              <a:gd name="connsiteX16" fmla="*/ 156388 w 338138"/>
              <a:gd name="connsiteY16" fmla="*/ 68262 h 315913"/>
              <a:gd name="connsiteX17" fmla="*/ 57619 w 338138"/>
              <a:gd name="connsiteY17" fmla="*/ 137054 h 315913"/>
              <a:gd name="connsiteX18" fmla="*/ 53669 w 338138"/>
              <a:gd name="connsiteY18" fmla="*/ 139700 h 315913"/>
              <a:gd name="connsiteX19" fmla="*/ 47084 w 338138"/>
              <a:gd name="connsiteY19" fmla="*/ 135731 h 315913"/>
              <a:gd name="connsiteX20" fmla="*/ 48401 w 338138"/>
              <a:gd name="connsiteY20" fmla="*/ 123825 h 315913"/>
              <a:gd name="connsiteX21" fmla="*/ 145852 w 338138"/>
              <a:gd name="connsiteY21" fmla="*/ 55033 h 315913"/>
              <a:gd name="connsiteX22" fmla="*/ 88577 w 338138"/>
              <a:gd name="connsiteY22" fmla="*/ 47055 h 315913"/>
              <a:gd name="connsiteX23" fmla="*/ 100532 w 338138"/>
              <a:gd name="connsiteY23" fmla="*/ 48358 h 315913"/>
              <a:gd name="connsiteX24" fmla="*/ 99203 w 338138"/>
              <a:gd name="connsiteY24" fmla="*/ 60081 h 315913"/>
              <a:gd name="connsiteX25" fmla="*/ 52712 w 338138"/>
              <a:gd name="connsiteY25" fmla="*/ 92645 h 315913"/>
              <a:gd name="connsiteX26" fmla="*/ 47399 w 338138"/>
              <a:gd name="connsiteY26" fmla="*/ 95250 h 315913"/>
              <a:gd name="connsiteX27" fmla="*/ 40757 w 338138"/>
              <a:gd name="connsiteY27" fmla="*/ 91342 h 315913"/>
              <a:gd name="connsiteX28" fmla="*/ 43414 w 338138"/>
              <a:gd name="connsiteY28" fmla="*/ 79619 h 315913"/>
              <a:gd name="connsiteX29" fmla="*/ 88577 w 338138"/>
              <a:gd name="connsiteY29" fmla="*/ 47055 h 315913"/>
              <a:gd name="connsiteX30" fmla="*/ 35086 w 338138"/>
              <a:gd name="connsiteY30" fmla="*/ 22225 h 315913"/>
              <a:gd name="connsiteX31" fmla="*/ 20637 w 338138"/>
              <a:gd name="connsiteY31" fmla="*/ 35344 h 315913"/>
              <a:gd name="connsiteX32" fmla="*/ 20637 w 338138"/>
              <a:gd name="connsiteY32" fmla="*/ 196707 h 315913"/>
              <a:gd name="connsiteX33" fmla="*/ 35086 w 338138"/>
              <a:gd name="connsiteY33" fmla="*/ 211138 h 315913"/>
              <a:gd name="connsiteX34" fmla="*/ 303051 w 338138"/>
              <a:gd name="connsiteY34" fmla="*/ 211138 h 315913"/>
              <a:gd name="connsiteX35" fmla="*/ 317500 w 338138"/>
              <a:gd name="connsiteY35" fmla="*/ 196707 h 315913"/>
              <a:gd name="connsiteX36" fmla="*/ 317500 w 338138"/>
              <a:gd name="connsiteY36" fmla="*/ 35344 h 315913"/>
              <a:gd name="connsiteX37" fmla="*/ 303051 w 338138"/>
              <a:gd name="connsiteY37" fmla="*/ 22225 h 315913"/>
              <a:gd name="connsiteX38" fmla="*/ 35086 w 338138"/>
              <a:gd name="connsiteY38" fmla="*/ 22225 h 315913"/>
              <a:gd name="connsiteX39" fmla="*/ 14529 w 338138"/>
              <a:gd name="connsiteY39" fmla="*/ 0 h 315913"/>
              <a:gd name="connsiteX40" fmla="*/ 323609 w 338138"/>
              <a:gd name="connsiteY40" fmla="*/ 0 h 315913"/>
              <a:gd name="connsiteX41" fmla="*/ 338138 w 338138"/>
              <a:gd name="connsiteY41" fmla="*/ 13163 h 315913"/>
              <a:gd name="connsiteX42" fmla="*/ 338138 w 338138"/>
              <a:gd name="connsiteY42" fmla="*/ 251414 h 315913"/>
              <a:gd name="connsiteX43" fmla="*/ 323609 w 338138"/>
              <a:gd name="connsiteY43" fmla="*/ 265893 h 315913"/>
              <a:gd name="connsiteX44" fmla="*/ 210016 w 338138"/>
              <a:gd name="connsiteY44" fmla="*/ 265893 h 315913"/>
              <a:gd name="connsiteX45" fmla="*/ 207374 w 338138"/>
              <a:gd name="connsiteY45" fmla="*/ 268526 h 315913"/>
              <a:gd name="connsiteX46" fmla="*/ 207374 w 338138"/>
              <a:gd name="connsiteY46" fmla="*/ 290903 h 315913"/>
              <a:gd name="connsiteX47" fmla="*/ 208695 w 338138"/>
              <a:gd name="connsiteY47" fmla="*/ 293536 h 315913"/>
              <a:gd name="connsiteX48" fmla="*/ 239074 w 338138"/>
              <a:gd name="connsiteY48" fmla="*/ 293536 h 315913"/>
              <a:gd name="connsiteX49" fmla="*/ 250962 w 338138"/>
              <a:gd name="connsiteY49" fmla="*/ 305383 h 315913"/>
              <a:gd name="connsiteX50" fmla="*/ 239074 w 338138"/>
              <a:gd name="connsiteY50" fmla="*/ 315913 h 315913"/>
              <a:gd name="connsiteX51" fmla="*/ 99064 w 338138"/>
              <a:gd name="connsiteY51" fmla="*/ 315913 h 315913"/>
              <a:gd name="connsiteX52" fmla="*/ 87176 w 338138"/>
              <a:gd name="connsiteY52" fmla="*/ 305383 h 315913"/>
              <a:gd name="connsiteX53" fmla="*/ 99064 w 338138"/>
              <a:gd name="connsiteY53" fmla="*/ 293536 h 315913"/>
              <a:gd name="connsiteX54" fmla="*/ 129444 w 338138"/>
              <a:gd name="connsiteY54" fmla="*/ 293536 h 315913"/>
              <a:gd name="connsiteX55" fmla="*/ 130765 w 338138"/>
              <a:gd name="connsiteY55" fmla="*/ 289587 h 315913"/>
              <a:gd name="connsiteX56" fmla="*/ 130765 w 338138"/>
              <a:gd name="connsiteY56" fmla="*/ 268526 h 315913"/>
              <a:gd name="connsiteX57" fmla="*/ 126802 w 338138"/>
              <a:gd name="connsiteY57" fmla="*/ 265893 h 315913"/>
              <a:gd name="connsiteX58" fmla="*/ 14529 w 338138"/>
              <a:gd name="connsiteY58" fmla="*/ 265893 h 315913"/>
              <a:gd name="connsiteX59" fmla="*/ 0 w 338138"/>
              <a:gd name="connsiteY59" fmla="*/ 251414 h 315913"/>
              <a:gd name="connsiteX60" fmla="*/ 0 w 338138"/>
              <a:gd name="connsiteY60" fmla="*/ 13163 h 315913"/>
              <a:gd name="connsiteX61" fmla="*/ 14529 w 338138"/>
              <a:gd name="connsiteY61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8138" h="315913">
                <a:moveTo>
                  <a:pt x="159472" y="265112"/>
                </a:moveTo>
                <a:cubicBezTo>
                  <a:pt x="159472" y="265112"/>
                  <a:pt x="155575" y="265112"/>
                  <a:pt x="155575" y="269194"/>
                </a:cubicBezTo>
                <a:cubicBezTo>
                  <a:pt x="155575" y="269194"/>
                  <a:pt x="155575" y="269194"/>
                  <a:pt x="155575" y="289605"/>
                </a:cubicBezTo>
                <a:cubicBezTo>
                  <a:pt x="155575" y="292326"/>
                  <a:pt x="155575" y="293687"/>
                  <a:pt x="158173" y="293687"/>
                </a:cubicBezTo>
                <a:cubicBezTo>
                  <a:pt x="158173" y="293687"/>
                  <a:pt x="158173" y="293687"/>
                  <a:pt x="181553" y="293687"/>
                </a:cubicBezTo>
                <a:cubicBezTo>
                  <a:pt x="182851" y="293687"/>
                  <a:pt x="184150" y="292326"/>
                  <a:pt x="184150" y="290966"/>
                </a:cubicBezTo>
                <a:cubicBezTo>
                  <a:pt x="184150" y="290966"/>
                  <a:pt x="184150" y="290966"/>
                  <a:pt x="184150" y="269194"/>
                </a:cubicBezTo>
                <a:cubicBezTo>
                  <a:pt x="184150" y="265112"/>
                  <a:pt x="181553" y="265112"/>
                  <a:pt x="181553" y="265112"/>
                </a:cubicBezTo>
                <a:cubicBezTo>
                  <a:pt x="181553" y="265112"/>
                  <a:pt x="181553" y="265112"/>
                  <a:pt x="159472" y="265112"/>
                </a:cubicBezTo>
                <a:close/>
                <a:moveTo>
                  <a:pt x="169069" y="222250"/>
                </a:moveTo>
                <a:cubicBezTo>
                  <a:pt x="161616" y="222250"/>
                  <a:pt x="155575" y="228291"/>
                  <a:pt x="155575" y="235744"/>
                </a:cubicBezTo>
                <a:cubicBezTo>
                  <a:pt x="155575" y="243197"/>
                  <a:pt x="161616" y="249238"/>
                  <a:pt x="169069" y="249238"/>
                </a:cubicBezTo>
                <a:cubicBezTo>
                  <a:pt x="176522" y="249238"/>
                  <a:pt x="182563" y="243197"/>
                  <a:pt x="182563" y="235744"/>
                </a:cubicBezTo>
                <a:cubicBezTo>
                  <a:pt x="182563" y="228291"/>
                  <a:pt x="176522" y="222250"/>
                  <a:pt x="169069" y="222250"/>
                </a:cubicBezTo>
                <a:close/>
                <a:moveTo>
                  <a:pt x="145852" y="55033"/>
                </a:moveTo>
                <a:cubicBezTo>
                  <a:pt x="149803" y="52387"/>
                  <a:pt x="155071" y="52387"/>
                  <a:pt x="157704" y="56356"/>
                </a:cubicBezTo>
                <a:cubicBezTo>
                  <a:pt x="160338" y="60325"/>
                  <a:pt x="159021" y="65616"/>
                  <a:pt x="156388" y="68262"/>
                </a:cubicBezTo>
                <a:cubicBezTo>
                  <a:pt x="57619" y="137054"/>
                  <a:pt x="57619" y="137054"/>
                  <a:pt x="57619" y="137054"/>
                </a:cubicBezTo>
                <a:cubicBezTo>
                  <a:pt x="56302" y="138377"/>
                  <a:pt x="54986" y="139700"/>
                  <a:pt x="53669" y="139700"/>
                </a:cubicBezTo>
                <a:cubicBezTo>
                  <a:pt x="51035" y="139700"/>
                  <a:pt x="48401" y="138377"/>
                  <a:pt x="47084" y="135731"/>
                </a:cubicBezTo>
                <a:cubicBezTo>
                  <a:pt x="44450" y="131762"/>
                  <a:pt x="44450" y="126471"/>
                  <a:pt x="48401" y="123825"/>
                </a:cubicBezTo>
                <a:cubicBezTo>
                  <a:pt x="145852" y="55033"/>
                  <a:pt x="145852" y="55033"/>
                  <a:pt x="145852" y="55033"/>
                </a:cubicBezTo>
                <a:close/>
                <a:moveTo>
                  <a:pt x="88577" y="47055"/>
                </a:moveTo>
                <a:cubicBezTo>
                  <a:pt x="92562" y="44450"/>
                  <a:pt x="97875" y="44450"/>
                  <a:pt x="100532" y="48358"/>
                </a:cubicBezTo>
                <a:cubicBezTo>
                  <a:pt x="103188" y="52265"/>
                  <a:pt x="101860" y="57476"/>
                  <a:pt x="99203" y="60081"/>
                </a:cubicBezTo>
                <a:cubicBezTo>
                  <a:pt x="52712" y="92645"/>
                  <a:pt x="52712" y="92645"/>
                  <a:pt x="52712" y="92645"/>
                </a:cubicBezTo>
                <a:cubicBezTo>
                  <a:pt x="51384" y="93947"/>
                  <a:pt x="50055" y="95250"/>
                  <a:pt x="47399" y="95250"/>
                </a:cubicBezTo>
                <a:cubicBezTo>
                  <a:pt x="44742" y="95250"/>
                  <a:pt x="42085" y="93947"/>
                  <a:pt x="40757" y="91342"/>
                </a:cubicBezTo>
                <a:cubicBezTo>
                  <a:pt x="38100" y="87435"/>
                  <a:pt x="39429" y="82224"/>
                  <a:pt x="43414" y="79619"/>
                </a:cubicBezTo>
                <a:cubicBezTo>
                  <a:pt x="88577" y="47055"/>
                  <a:pt x="88577" y="47055"/>
                  <a:pt x="88577" y="47055"/>
                </a:cubicBezTo>
                <a:close/>
                <a:moveTo>
                  <a:pt x="35086" y="22225"/>
                </a:moveTo>
                <a:cubicBezTo>
                  <a:pt x="27205" y="22225"/>
                  <a:pt x="20637" y="28785"/>
                  <a:pt x="20637" y="35344"/>
                </a:cubicBezTo>
                <a:cubicBezTo>
                  <a:pt x="20637" y="35344"/>
                  <a:pt x="20637" y="35344"/>
                  <a:pt x="20637" y="196707"/>
                </a:cubicBezTo>
                <a:cubicBezTo>
                  <a:pt x="20637" y="204579"/>
                  <a:pt x="27205" y="211138"/>
                  <a:pt x="35086" y="211138"/>
                </a:cubicBezTo>
                <a:cubicBezTo>
                  <a:pt x="35086" y="211138"/>
                  <a:pt x="35086" y="211138"/>
                  <a:pt x="303051" y="211138"/>
                </a:cubicBezTo>
                <a:cubicBezTo>
                  <a:pt x="310932" y="211138"/>
                  <a:pt x="317500" y="204579"/>
                  <a:pt x="317500" y="196707"/>
                </a:cubicBezTo>
                <a:lnTo>
                  <a:pt x="317500" y="35344"/>
                </a:lnTo>
                <a:cubicBezTo>
                  <a:pt x="317500" y="28785"/>
                  <a:pt x="310932" y="22225"/>
                  <a:pt x="303051" y="22225"/>
                </a:cubicBezTo>
                <a:cubicBezTo>
                  <a:pt x="303051" y="22225"/>
                  <a:pt x="303051" y="22225"/>
                  <a:pt x="35086" y="22225"/>
                </a:cubicBezTo>
                <a:close/>
                <a:moveTo>
                  <a:pt x="14529" y="0"/>
                </a:moveTo>
                <a:cubicBezTo>
                  <a:pt x="14529" y="0"/>
                  <a:pt x="14529" y="0"/>
                  <a:pt x="323609" y="0"/>
                </a:cubicBezTo>
                <a:cubicBezTo>
                  <a:pt x="331534" y="0"/>
                  <a:pt x="338138" y="5265"/>
                  <a:pt x="338138" y="13163"/>
                </a:cubicBezTo>
                <a:cubicBezTo>
                  <a:pt x="338138" y="13163"/>
                  <a:pt x="338138" y="13163"/>
                  <a:pt x="338138" y="251414"/>
                </a:cubicBezTo>
                <a:cubicBezTo>
                  <a:pt x="338138" y="259312"/>
                  <a:pt x="331534" y="265893"/>
                  <a:pt x="323609" y="265893"/>
                </a:cubicBezTo>
                <a:cubicBezTo>
                  <a:pt x="323609" y="265893"/>
                  <a:pt x="323609" y="265893"/>
                  <a:pt x="210016" y="265893"/>
                </a:cubicBezTo>
                <a:cubicBezTo>
                  <a:pt x="210016" y="265893"/>
                  <a:pt x="207374" y="265893"/>
                  <a:pt x="207374" y="268526"/>
                </a:cubicBezTo>
                <a:cubicBezTo>
                  <a:pt x="207374" y="268526"/>
                  <a:pt x="207374" y="268526"/>
                  <a:pt x="207374" y="290903"/>
                </a:cubicBezTo>
                <a:cubicBezTo>
                  <a:pt x="207374" y="292220"/>
                  <a:pt x="207374" y="293536"/>
                  <a:pt x="208695" y="293536"/>
                </a:cubicBezTo>
                <a:cubicBezTo>
                  <a:pt x="208695" y="293536"/>
                  <a:pt x="208695" y="293536"/>
                  <a:pt x="239074" y="293536"/>
                </a:cubicBezTo>
                <a:cubicBezTo>
                  <a:pt x="245679" y="293536"/>
                  <a:pt x="250962" y="298801"/>
                  <a:pt x="250962" y="305383"/>
                </a:cubicBezTo>
                <a:cubicBezTo>
                  <a:pt x="250962" y="310648"/>
                  <a:pt x="245679" y="315913"/>
                  <a:pt x="239074" y="315913"/>
                </a:cubicBezTo>
                <a:cubicBezTo>
                  <a:pt x="239074" y="315913"/>
                  <a:pt x="239074" y="315913"/>
                  <a:pt x="99064" y="315913"/>
                </a:cubicBezTo>
                <a:cubicBezTo>
                  <a:pt x="92460" y="315913"/>
                  <a:pt x="87176" y="310648"/>
                  <a:pt x="87176" y="305383"/>
                </a:cubicBezTo>
                <a:cubicBezTo>
                  <a:pt x="87176" y="298801"/>
                  <a:pt x="92460" y="293536"/>
                  <a:pt x="99064" y="293536"/>
                </a:cubicBezTo>
                <a:cubicBezTo>
                  <a:pt x="99064" y="293536"/>
                  <a:pt x="99064" y="293536"/>
                  <a:pt x="129444" y="293536"/>
                </a:cubicBezTo>
                <a:cubicBezTo>
                  <a:pt x="130765" y="293536"/>
                  <a:pt x="130765" y="292220"/>
                  <a:pt x="130765" y="289587"/>
                </a:cubicBezTo>
                <a:cubicBezTo>
                  <a:pt x="130765" y="289587"/>
                  <a:pt x="130765" y="289587"/>
                  <a:pt x="130765" y="268526"/>
                </a:cubicBezTo>
                <a:cubicBezTo>
                  <a:pt x="130765" y="264577"/>
                  <a:pt x="126802" y="265893"/>
                  <a:pt x="126802" y="265893"/>
                </a:cubicBezTo>
                <a:cubicBezTo>
                  <a:pt x="126802" y="265893"/>
                  <a:pt x="126802" y="265893"/>
                  <a:pt x="14529" y="265893"/>
                </a:cubicBezTo>
                <a:cubicBezTo>
                  <a:pt x="6604" y="265893"/>
                  <a:pt x="0" y="259312"/>
                  <a:pt x="0" y="251414"/>
                </a:cubicBezTo>
                <a:cubicBezTo>
                  <a:pt x="0" y="251414"/>
                  <a:pt x="0" y="251414"/>
                  <a:pt x="0" y="13163"/>
                </a:cubicBezTo>
                <a:cubicBezTo>
                  <a:pt x="0" y="5265"/>
                  <a:pt x="6604" y="0"/>
                  <a:pt x="145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874713" y="4877228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六边形 9"/>
          <p:cNvSpPr/>
          <p:nvPr/>
        </p:nvSpPr>
        <p:spPr>
          <a:xfrm>
            <a:off x="1127117" y="5058021"/>
            <a:ext cx="420010" cy="415990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6096000" y="1974371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六边形 12"/>
          <p:cNvSpPr/>
          <p:nvPr/>
        </p:nvSpPr>
        <p:spPr>
          <a:xfrm>
            <a:off x="6348404" y="2153154"/>
            <a:ext cx="420010" cy="420010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6096000" y="3425800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六边形 15"/>
          <p:cNvSpPr/>
          <p:nvPr/>
        </p:nvSpPr>
        <p:spPr>
          <a:xfrm>
            <a:off x="6376034" y="3604583"/>
            <a:ext cx="364749" cy="420010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>
            <a:off x="6096000" y="4877228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六边形 18"/>
          <p:cNvSpPr/>
          <p:nvPr/>
        </p:nvSpPr>
        <p:spPr>
          <a:xfrm>
            <a:off x="6348404" y="5110238"/>
            <a:ext cx="420010" cy="311556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955865" y="2021738"/>
            <a:ext cx="3735332" cy="682841"/>
            <a:chOff x="7523108" y="3331677"/>
            <a:chExt cx="3735332" cy="682841"/>
          </a:xfrm>
        </p:grpSpPr>
        <p:sp>
          <p:nvSpPr>
            <p:cNvPr id="21" name="矩形 2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55865" y="3473167"/>
            <a:ext cx="3735332" cy="682841"/>
            <a:chOff x="7523108" y="3331677"/>
            <a:chExt cx="3735332" cy="682841"/>
          </a:xfrm>
        </p:grpSpPr>
        <p:sp>
          <p:nvSpPr>
            <p:cNvPr id="24" name="矩形 2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55865" y="4931889"/>
            <a:ext cx="3735332" cy="682841"/>
            <a:chOff x="7523108" y="3331677"/>
            <a:chExt cx="3735332" cy="682841"/>
          </a:xfrm>
        </p:grpSpPr>
        <p:sp>
          <p:nvSpPr>
            <p:cNvPr id="27" name="矩形 2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32981" y="2021738"/>
            <a:ext cx="3735332" cy="682841"/>
            <a:chOff x="7523108" y="3331677"/>
            <a:chExt cx="3735332" cy="682841"/>
          </a:xfrm>
        </p:grpSpPr>
        <p:sp>
          <p:nvSpPr>
            <p:cNvPr id="30" name="矩形 2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32981" y="3473167"/>
            <a:ext cx="3735332" cy="682841"/>
            <a:chOff x="7523108" y="3331677"/>
            <a:chExt cx="3735332" cy="682841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32981" y="4931889"/>
            <a:ext cx="3735332" cy="682841"/>
            <a:chOff x="7523108" y="3331677"/>
            <a:chExt cx="3735332" cy="682841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任意多边形 38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3" name="文本框 5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6" name="文本框 5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926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2" grpId="0" animBg="1"/>
      <p:bldP spid="41" grpId="0" animBg="1"/>
      <p:bldP spid="6" grpId="0" animBg="1"/>
      <p:bldP spid="45" grpId="0" animBg="1"/>
      <p:bldP spid="9" grpId="0" animBg="1"/>
      <p:bldP spid="46" grpId="0" animBg="1"/>
      <p:bldP spid="12" grpId="0" animBg="1"/>
      <p:bldP spid="42" grpId="0" animBg="1"/>
      <p:bldP spid="15" grpId="0" animBg="1"/>
      <p:bldP spid="43" grpId="0" animBg="1"/>
      <p:bldP spid="18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62835" y="2013664"/>
            <a:ext cx="5466150" cy="3904922"/>
            <a:chOff x="3299619" y="1606550"/>
            <a:chExt cx="6392582" cy="4566749"/>
          </a:xfrm>
        </p:grpSpPr>
        <p:sp>
          <p:nvSpPr>
            <p:cNvPr id="24" name="矩形 23"/>
            <p:cNvSpPr/>
            <p:nvPr/>
          </p:nvSpPr>
          <p:spPr>
            <a:xfrm rot="1800000">
              <a:off x="4427058" y="1986678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1800000">
              <a:off x="4427058" y="5157497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rot="1800000">
              <a:off x="7600199" y="1986678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1800000">
              <a:off x="7600199" y="5157497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1800000">
              <a:off x="8222780" y="3552210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800000">
              <a:off x="3728323" y="3552210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1800000">
              <a:off x="6007951" y="3138637"/>
              <a:ext cx="1521346" cy="188375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534694" y="2135188"/>
              <a:ext cx="3161507" cy="316071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7180263" y="4779963"/>
              <a:ext cx="1031082" cy="10318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007644" y="1606550"/>
              <a:ext cx="1032669" cy="10334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882232" y="3709988"/>
              <a:ext cx="4470400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785894" y="3143250"/>
              <a:ext cx="1133475" cy="1133475"/>
            </a:xfrm>
            <a:custGeom>
              <a:avLst/>
              <a:gdLst>
                <a:gd name="T0" fmla="*/ 587 w 714"/>
                <a:gd name="T1" fmla="*/ 127 h 714"/>
                <a:gd name="T2" fmla="*/ 587 w 714"/>
                <a:gd name="T3" fmla="*/ 587 h 714"/>
                <a:gd name="T4" fmla="*/ 127 w 714"/>
                <a:gd name="T5" fmla="*/ 587 h 714"/>
                <a:gd name="T6" fmla="*/ 127 w 714"/>
                <a:gd name="T7" fmla="*/ 127 h 714"/>
                <a:gd name="T8" fmla="*/ 587 w 714"/>
                <a:gd name="T9" fmla="*/ 12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4">
                  <a:moveTo>
                    <a:pt x="587" y="127"/>
                  </a:moveTo>
                  <a:cubicBezTo>
                    <a:pt x="714" y="254"/>
                    <a:pt x="714" y="460"/>
                    <a:pt x="587" y="587"/>
                  </a:cubicBezTo>
                  <a:cubicBezTo>
                    <a:pt x="460" y="714"/>
                    <a:pt x="254" y="714"/>
                    <a:pt x="127" y="587"/>
                  </a:cubicBezTo>
                  <a:cubicBezTo>
                    <a:pt x="0" y="460"/>
                    <a:pt x="0" y="254"/>
                    <a:pt x="127" y="127"/>
                  </a:cubicBezTo>
                  <a:cubicBezTo>
                    <a:pt x="254" y="0"/>
                    <a:pt x="460" y="0"/>
                    <a:pt x="587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 dirty="0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299619" y="3143250"/>
              <a:ext cx="1135063" cy="1133475"/>
            </a:xfrm>
            <a:custGeom>
              <a:avLst/>
              <a:gdLst>
                <a:gd name="T0" fmla="*/ 587 w 715"/>
                <a:gd name="T1" fmla="*/ 127 h 714"/>
                <a:gd name="T2" fmla="*/ 587 w 715"/>
                <a:gd name="T3" fmla="*/ 587 h 714"/>
                <a:gd name="T4" fmla="*/ 127 w 715"/>
                <a:gd name="T5" fmla="*/ 587 h 714"/>
                <a:gd name="T6" fmla="*/ 127 w 715"/>
                <a:gd name="T7" fmla="*/ 127 h 714"/>
                <a:gd name="T8" fmla="*/ 587 w 715"/>
                <a:gd name="T9" fmla="*/ 12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714">
                  <a:moveTo>
                    <a:pt x="587" y="127"/>
                  </a:moveTo>
                  <a:cubicBezTo>
                    <a:pt x="715" y="254"/>
                    <a:pt x="715" y="460"/>
                    <a:pt x="587" y="587"/>
                  </a:cubicBezTo>
                  <a:cubicBezTo>
                    <a:pt x="460" y="714"/>
                    <a:pt x="254" y="714"/>
                    <a:pt x="127" y="587"/>
                  </a:cubicBezTo>
                  <a:cubicBezTo>
                    <a:pt x="0" y="460"/>
                    <a:pt x="0" y="254"/>
                    <a:pt x="127" y="127"/>
                  </a:cubicBezTo>
                  <a:cubicBezTo>
                    <a:pt x="254" y="0"/>
                    <a:pt x="460" y="0"/>
                    <a:pt x="587" y="1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4534694" y="2122488"/>
              <a:ext cx="3161507" cy="316230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180263" y="1606550"/>
              <a:ext cx="1031082" cy="1033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007644" y="4779963"/>
              <a:ext cx="1032669" cy="103187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5159375" y="2760663"/>
              <a:ext cx="1900238" cy="1898650"/>
            </a:xfrm>
            <a:prstGeom prst="ellipse">
              <a:avLst/>
            </a:prstGeom>
            <a:blipFill>
              <a:blip r:embed="rId3"/>
              <a:srcRect/>
              <a:stretch>
                <a:fillRect l="-25428" r="-25034"/>
              </a:stretch>
            </a:blip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5292725" y="2884488"/>
              <a:ext cx="1649413" cy="1649413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1" name="Oval 11"/>
            <p:cNvSpPr>
              <a:spLocks noChangeArrowheads="1"/>
            </p:cNvSpPr>
            <p:nvPr/>
          </p:nvSpPr>
          <p:spPr bwMode="auto">
            <a:xfrm>
              <a:off x="7484973" y="5021135"/>
              <a:ext cx="421663" cy="549532"/>
            </a:xfrm>
            <a:custGeom>
              <a:avLst/>
              <a:gdLst>
                <a:gd name="connsiteX0" fmla="*/ 192241 w 462838"/>
                <a:gd name="connsiteY0" fmla="*/ 447667 h 603193"/>
                <a:gd name="connsiteX1" fmla="*/ 350547 w 462838"/>
                <a:gd name="connsiteY1" fmla="*/ 447667 h 603193"/>
                <a:gd name="connsiteX2" fmla="*/ 368351 w 462838"/>
                <a:gd name="connsiteY2" fmla="*/ 465414 h 603193"/>
                <a:gd name="connsiteX3" fmla="*/ 350547 w 462838"/>
                <a:gd name="connsiteY3" fmla="*/ 483161 h 603193"/>
                <a:gd name="connsiteX4" fmla="*/ 192241 w 462838"/>
                <a:gd name="connsiteY4" fmla="*/ 483161 h 603193"/>
                <a:gd name="connsiteX5" fmla="*/ 174437 w 462838"/>
                <a:gd name="connsiteY5" fmla="*/ 465414 h 603193"/>
                <a:gd name="connsiteX6" fmla="*/ 192241 w 462838"/>
                <a:gd name="connsiteY6" fmla="*/ 447667 h 603193"/>
                <a:gd name="connsiteX7" fmla="*/ 130898 w 462838"/>
                <a:gd name="connsiteY7" fmla="*/ 446891 h 603193"/>
                <a:gd name="connsiteX8" fmla="*/ 149527 w 462838"/>
                <a:gd name="connsiteY8" fmla="*/ 465485 h 603193"/>
                <a:gd name="connsiteX9" fmla="*/ 130898 w 462838"/>
                <a:gd name="connsiteY9" fmla="*/ 484079 h 603193"/>
                <a:gd name="connsiteX10" fmla="*/ 112269 w 462838"/>
                <a:gd name="connsiteY10" fmla="*/ 465485 h 603193"/>
                <a:gd name="connsiteX11" fmla="*/ 130898 w 462838"/>
                <a:gd name="connsiteY11" fmla="*/ 446891 h 603193"/>
                <a:gd name="connsiteX12" fmla="*/ 192241 w 462838"/>
                <a:gd name="connsiteY12" fmla="*/ 350922 h 603193"/>
                <a:gd name="connsiteX13" fmla="*/ 350547 w 462838"/>
                <a:gd name="connsiteY13" fmla="*/ 350922 h 603193"/>
                <a:gd name="connsiteX14" fmla="*/ 368351 w 462838"/>
                <a:gd name="connsiteY14" fmla="*/ 368705 h 603193"/>
                <a:gd name="connsiteX15" fmla="*/ 350547 w 462838"/>
                <a:gd name="connsiteY15" fmla="*/ 386487 h 603193"/>
                <a:gd name="connsiteX16" fmla="*/ 192241 w 462838"/>
                <a:gd name="connsiteY16" fmla="*/ 386487 h 603193"/>
                <a:gd name="connsiteX17" fmla="*/ 174437 w 462838"/>
                <a:gd name="connsiteY17" fmla="*/ 368705 h 603193"/>
                <a:gd name="connsiteX18" fmla="*/ 192241 w 462838"/>
                <a:gd name="connsiteY18" fmla="*/ 350922 h 603193"/>
                <a:gd name="connsiteX19" fmla="*/ 130898 w 462838"/>
                <a:gd name="connsiteY19" fmla="*/ 350145 h 603193"/>
                <a:gd name="connsiteX20" fmla="*/ 149527 w 462838"/>
                <a:gd name="connsiteY20" fmla="*/ 368669 h 603193"/>
                <a:gd name="connsiteX21" fmla="*/ 130898 w 462838"/>
                <a:gd name="connsiteY21" fmla="*/ 387193 h 603193"/>
                <a:gd name="connsiteX22" fmla="*/ 112269 w 462838"/>
                <a:gd name="connsiteY22" fmla="*/ 368669 h 603193"/>
                <a:gd name="connsiteX23" fmla="*/ 130898 w 462838"/>
                <a:gd name="connsiteY23" fmla="*/ 350145 h 603193"/>
                <a:gd name="connsiteX24" fmla="*/ 192241 w 462838"/>
                <a:gd name="connsiteY24" fmla="*/ 254177 h 603193"/>
                <a:gd name="connsiteX25" fmla="*/ 350547 w 462838"/>
                <a:gd name="connsiteY25" fmla="*/ 254177 h 603193"/>
                <a:gd name="connsiteX26" fmla="*/ 368351 w 462838"/>
                <a:gd name="connsiteY26" fmla="*/ 271960 h 603193"/>
                <a:gd name="connsiteX27" fmla="*/ 350547 w 462838"/>
                <a:gd name="connsiteY27" fmla="*/ 289742 h 603193"/>
                <a:gd name="connsiteX28" fmla="*/ 192241 w 462838"/>
                <a:gd name="connsiteY28" fmla="*/ 289742 h 603193"/>
                <a:gd name="connsiteX29" fmla="*/ 174437 w 462838"/>
                <a:gd name="connsiteY29" fmla="*/ 271960 h 603193"/>
                <a:gd name="connsiteX30" fmla="*/ 192241 w 462838"/>
                <a:gd name="connsiteY30" fmla="*/ 254177 h 603193"/>
                <a:gd name="connsiteX31" fmla="*/ 130898 w 462838"/>
                <a:gd name="connsiteY31" fmla="*/ 253471 h 603193"/>
                <a:gd name="connsiteX32" fmla="*/ 149527 w 462838"/>
                <a:gd name="connsiteY32" fmla="*/ 271959 h 603193"/>
                <a:gd name="connsiteX33" fmla="*/ 130898 w 462838"/>
                <a:gd name="connsiteY33" fmla="*/ 290447 h 603193"/>
                <a:gd name="connsiteX34" fmla="*/ 112269 w 462838"/>
                <a:gd name="connsiteY34" fmla="*/ 271959 h 603193"/>
                <a:gd name="connsiteX35" fmla="*/ 130898 w 462838"/>
                <a:gd name="connsiteY35" fmla="*/ 253471 h 603193"/>
                <a:gd name="connsiteX36" fmla="*/ 324432 w 462838"/>
                <a:gd name="connsiteY36" fmla="*/ 56735 h 603193"/>
                <a:gd name="connsiteX37" fmla="*/ 324432 w 462838"/>
                <a:gd name="connsiteY37" fmla="*/ 138207 h 603193"/>
                <a:gd name="connsiteX38" fmla="*/ 406022 w 462838"/>
                <a:gd name="connsiteY38" fmla="*/ 138207 h 603193"/>
                <a:gd name="connsiteX39" fmla="*/ 35603 w 462838"/>
                <a:gd name="connsiteY39" fmla="*/ 35552 h 603193"/>
                <a:gd name="connsiteX40" fmla="*/ 35603 w 462838"/>
                <a:gd name="connsiteY40" fmla="*/ 567642 h 603193"/>
                <a:gd name="connsiteX41" fmla="*/ 427235 w 462838"/>
                <a:gd name="connsiteY41" fmla="*/ 567642 h 603193"/>
                <a:gd name="connsiteX42" fmla="*/ 427235 w 462838"/>
                <a:gd name="connsiteY42" fmla="*/ 173759 h 603193"/>
                <a:gd name="connsiteX43" fmla="*/ 306630 w 462838"/>
                <a:gd name="connsiteY43" fmla="*/ 173759 h 603193"/>
                <a:gd name="connsiteX44" fmla="*/ 288829 w 462838"/>
                <a:gd name="connsiteY44" fmla="*/ 155983 h 603193"/>
                <a:gd name="connsiteX45" fmla="*/ 288829 w 462838"/>
                <a:gd name="connsiteY45" fmla="*/ 35552 h 603193"/>
                <a:gd name="connsiteX46" fmla="*/ 17802 w 462838"/>
                <a:gd name="connsiteY46" fmla="*/ 0 h 603193"/>
                <a:gd name="connsiteX47" fmla="*/ 310636 w 462838"/>
                <a:gd name="connsiteY47" fmla="*/ 0 h 603193"/>
                <a:gd name="connsiteX48" fmla="*/ 323245 w 462838"/>
                <a:gd name="connsiteY48" fmla="*/ 5185 h 603193"/>
                <a:gd name="connsiteX49" fmla="*/ 457646 w 462838"/>
                <a:gd name="connsiteY49" fmla="*/ 139540 h 603193"/>
                <a:gd name="connsiteX50" fmla="*/ 462838 w 462838"/>
                <a:gd name="connsiteY50" fmla="*/ 151984 h 603193"/>
                <a:gd name="connsiteX51" fmla="*/ 462838 w 462838"/>
                <a:gd name="connsiteY51" fmla="*/ 585417 h 603193"/>
                <a:gd name="connsiteX52" fmla="*/ 445037 w 462838"/>
                <a:gd name="connsiteY52" fmla="*/ 603193 h 603193"/>
                <a:gd name="connsiteX53" fmla="*/ 17802 w 462838"/>
                <a:gd name="connsiteY53" fmla="*/ 603193 h 603193"/>
                <a:gd name="connsiteX54" fmla="*/ 0 w 462838"/>
                <a:gd name="connsiteY54" fmla="*/ 585417 h 603193"/>
                <a:gd name="connsiteX55" fmla="*/ 0 w 462838"/>
                <a:gd name="connsiteY55" fmla="*/ 17776 h 603193"/>
                <a:gd name="connsiteX56" fmla="*/ 17802 w 462838"/>
                <a:gd name="connsiteY56" fmla="*/ 0 h 60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62838" h="603193">
                  <a:moveTo>
                    <a:pt x="192241" y="447667"/>
                  </a:moveTo>
                  <a:lnTo>
                    <a:pt x="350547" y="447667"/>
                  </a:lnTo>
                  <a:cubicBezTo>
                    <a:pt x="360339" y="447667"/>
                    <a:pt x="368351" y="455653"/>
                    <a:pt x="368351" y="465414"/>
                  </a:cubicBezTo>
                  <a:cubicBezTo>
                    <a:pt x="368351" y="475323"/>
                    <a:pt x="360339" y="483161"/>
                    <a:pt x="350547" y="483161"/>
                  </a:cubicBezTo>
                  <a:lnTo>
                    <a:pt x="192241" y="483161"/>
                  </a:lnTo>
                  <a:cubicBezTo>
                    <a:pt x="182449" y="483161"/>
                    <a:pt x="174437" y="475323"/>
                    <a:pt x="174437" y="465414"/>
                  </a:cubicBezTo>
                  <a:cubicBezTo>
                    <a:pt x="174437" y="455653"/>
                    <a:pt x="182449" y="447667"/>
                    <a:pt x="192241" y="447667"/>
                  </a:cubicBezTo>
                  <a:close/>
                  <a:moveTo>
                    <a:pt x="130898" y="446891"/>
                  </a:moveTo>
                  <a:cubicBezTo>
                    <a:pt x="141187" y="446891"/>
                    <a:pt x="149527" y="455216"/>
                    <a:pt x="149527" y="465485"/>
                  </a:cubicBezTo>
                  <a:cubicBezTo>
                    <a:pt x="149527" y="475754"/>
                    <a:pt x="141187" y="484079"/>
                    <a:pt x="130898" y="484079"/>
                  </a:cubicBezTo>
                  <a:cubicBezTo>
                    <a:pt x="120609" y="484079"/>
                    <a:pt x="112269" y="475754"/>
                    <a:pt x="112269" y="465485"/>
                  </a:cubicBezTo>
                  <a:cubicBezTo>
                    <a:pt x="112269" y="455216"/>
                    <a:pt x="120609" y="446891"/>
                    <a:pt x="130898" y="446891"/>
                  </a:cubicBezTo>
                  <a:close/>
                  <a:moveTo>
                    <a:pt x="192241" y="350922"/>
                  </a:moveTo>
                  <a:lnTo>
                    <a:pt x="350547" y="350922"/>
                  </a:lnTo>
                  <a:cubicBezTo>
                    <a:pt x="360339" y="350922"/>
                    <a:pt x="368351" y="358924"/>
                    <a:pt x="368351" y="368705"/>
                  </a:cubicBezTo>
                  <a:cubicBezTo>
                    <a:pt x="368351" y="378485"/>
                    <a:pt x="360339" y="386487"/>
                    <a:pt x="350547" y="386487"/>
                  </a:cubicBezTo>
                  <a:lnTo>
                    <a:pt x="192241" y="386487"/>
                  </a:lnTo>
                  <a:cubicBezTo>
                    <a:pt x="182449" y="386487"/>
                    <a:pt x="174437" y="378485"/>
                    <a:pt x="174437" y="368705"/>
                  </a:cubicBezTo>
                  <a:cubicBezTo>
                    <a:pt x="174437" y="358924"/>
                    <a:pt x="182449" y="350922"/>
                    <a:pt x="192241" y="350922"/>
                  </a:cubicBezTo>
                  <a:close/>
                  <a:moveTo>
                    <a:pt x="130898" y="350145"/>
                  </a:moveTo>
                  <a:cubicBezTo>
                    <a:pt x="141187" y="350145"/>
                    <a:pt x="149527" y="358438"/>
                    <a:pt x="149527" y="368669"/>
                  </a:cubicBezTo>
                  <a:cubicBezTo>
                    <a:pt x="149527" y="378900"/>
                    <a:pt x="141187" y="387193"/>
                    <a:pt x="130898" y="387193"/>
                  </a:cubicBezTo>
                  <a:cubicBezTo>
                    <a:pt x="120609" y="387193"/>
                    <a:pt x="112269" y="378900"/>
                    <a:pt x="112269" y="368669"/>
                  </a:cubicBezTo>
                  <a:cubicBezTo>
                    <a:pt x="112269" y="358438"/>
                    <a:pt x="120609" y="350145"/>
                    <a:pt x="130898" y="350145"/>
                  </a:cubicBezTo>
                  <a:close/>
                  <a:moveTo>
                    <a:pt x="192241" y="254177"/>
                  </a:moveTo>
                  <a:lnTo>
                    <a:pt x="350547" y="254177"/>
                  </a:lnTo>
                  <a:cubicBezTo>
                    <a:pt x="360339" y="254177"/>
                    <a:pt x="368351" y="262179"/>
                    <a:pt x="368351" y="271960"/>
                  </a:cubicBezTo>
                  <a:cubicBezTo>
                    <a:pt x="368351" y="281740"/>
                    <a:pt x="360339" y="289742"/>
                    <a:pt x="350547" y="289742"/>
                  </a:cubicBezTo>
                  <a:lnTo>
                    <a:pt x="192241" y="289742"/>
                  </a:lnTo>
                  <a:cubicBezTo>
                    <a:pt x="182449" y="289742"/>
                    <a:pt x="174437" y="281740"/>
                    <a:pt x="174437" y="271960"/>
                  </a:cubicBezTo>
                  <a:cubicBezTo>
                    <a:pt x="174437" y="262179"/>
                    <a:pt x="182449" y="254177"/>
                    <a:pt x="192241" y="254177"/>
                  </a:cubicBezTo>
                  <a:close/>
                  <a:moveTo>
                    <a:pt x="130898" y="253471"/>
                  </a:moveTo>
                  <a:cubicBezTo>
                    <a:pt x="141187" y="253471"/>
                    <a:pt x="149527" y="261748"/>
                    <a:pt x="149527" y="271959"/>
                  </a:cubicBezTo>
                  <a:cubicBezTo>
                    <a:pt x="149527" y="282170"/>
                    <a:pt x="141187" y="290447"/>
                    <a:pt x="130898" y="290447"/>
                  </a:cubicBezTo>
                  <a:cubicBezTo>
                    <a:pt x="120609" y="290447"/>
                    <a:pt x="112269" y="282170"/>
                    <a:pt x="112269" y="271959"/>
                  </a:cubicBezTo>
                  <a:cubicBezTo>
                    <a:pt x="112269" y="261748"/>
                    <a:pt x="120609" y="253471"/>
                    <a:pt x="130898" y="253471"/>
                  </a:cubicBezTo>
                  <a:close/>
                  <a:moveTo>
                    <a:pt x="324432" y="56735"/>
                  </a:moveTo>
                  <a:lnTo>
                    <a:pt x="324432" y="138207"/>
                  </a:lnTo>
                  <a:lnTo>
                    <a:pt x="406022" y="138207"/>
                  </a:lnTo>
                  <a:close/>
                  <a:moveTo>
                    <a:pt x="35603" y="35552"/>
                  </a:moveTo>
                  <a:lnTo>
                    <a:pt x="35603" y="567642"/>
                  </a:lnTo>
                  <a:lnTo>
                    <a:pt x="427235" y="567642"/>
                  </a:lnTo>
                  <a:lnTo>
                    <a:pt x="427235" y="173759"/>
                  </a:lnTo>
                  <a:lnTo>
                    <a:pt x="306630" y="173759"/>
                  </a:lnTo>
                  <a:cubicBezTo>
                    <a:pt x="296840" y="173759"/>
                    <a:pt x="288829" y="165760"/>
                    <a:pt x="288829" y="155983"/>
                  </a:cubicBezTo>
                  <a:lnTo>
                    <a:pt x="288829" y="35552"/>
                  </a:lnTo>
                  <a:close/>
                  <a:moveTo>
                    <a:pt x="17802" y="0"/>
                  </a:moveTo>
                  <a:lnTo>
                    <a:pt x="310636" y="0"/>
                  </a:lnTo>
                  <a:cubicBezTo>
                    <a:pt x="315383" y="0"/>
                    <a:pt x="319833" y="1926"/>
                    <a:pt x="323245" y="5185"/>
                  </a:cubicBezTo>
                  <a:lnTo>
                    <a:pt x="457646" y="139540"/>
                  </a:lnTo>
                  <a:cubicBezTo>
                    <a:pt x="460910" y="142799"/>
                    <a:pt x="462838" y="147391"/>
                    <a:pt x="462838" y="151984"/>
                  </a:cubicBezTo>
                  <a:lnTo>
                    <a:pt x="462838" y="585417"/>
                  </a:lnTo>
                  <a:cubicBezTo>
                    <a:pt x="462838" y="595194"/>
                    <a:pt x="454827" y="603193"/>
                    <a:pt x="445037" y="603193"/>
                  </a:cubicBezTo>
                  <a:lnTo>
                    <a:pt x="17802" y="603193"/>
                  </a:lnTo>
                  <a:cubicBezTo>
                    <a:pt x="8011" y="603193"/>
                    <a:pt x="0" y="595194"/>
                    <a:pt x="0" y="585417"/>
                  </a:cubicBezTo>
                  <a:lnTo>
                    <a:pt x="0" y="17776"/>
                  </a:lnTo>
                  <a:cubicBezTo>
                    <a:pt x="0" y="7999"/>
                    <a:pt x="8011" y="0"/>
                    <a:pt x="178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68" name="Oval 12"/>
            <p:cNvSpPr>
              <a:spLocks noChangeArrowheads="1"/>
            </p:cNvSpPr>
            <p:nvPr/>
          </p:nvSpPr>
          <p:spPr bwMode="auto">
            <a:xfrm>
              <a:off x="4248790" y="1860586"/>
              <a:ext cx="550378" cy="525391"/>
            </a:xfrm>
            <a:custGeom>
              <a:avLst/>
              <a:gdLst>
                <a:gd name="connsiteX0" fmla="*/ 442231 w 602715"/>
                <a:gd name="connsiteY0" fmla="*/ 415741 h 575353"/>
                <a:gd name="connsiteX1" fmla="*/ 479375 w 602715"/>
                <a:gd name="connsiteY1" fmla="*/ 514894 h 575353"/>
                <a:gd name="connsiteX2" fmla="*/ 500369 w 602715"/>
                <a:gd name="connsiteY2" fmla="*/ 472976 h 575353"/>
                <a:gd name="connsiteX3" fmla="*/ 542357 w 602715"/>
                <a:gd name="connsiteY3" fmla="*/ 452017 h 575353"/>
                <a:gd name="connsiteX4" fmla="*/ 405895 w 602715"/>
                <a:gd name="connsiteY4" fmla="*/ 379466 h 575353"/>
                <a:gd name="connsiteX5" fmla="*/ 596458 w 602715"/>
                <a:gd name="connsiteY5" fmla="*/ 449598 h 575353"/>
                <a:gd name="connsiteX6" fmla="*/ 526208 w 602715"/>
                <a:gd name="connsiteY6" fmla="*/ 484262 h 575353"/>
                <a:gd name="connsiteX7" fmla="*/ 599688 w 602715"/>
                <a:gd name="connsiteY7" fmla="*/ 557618 h 575353"/>
                <a:gd name="connsiteX8" fmla="*/ 599688 w 602715"/>
                <a:gd name="connsiteY8" fmla="*/ 572129 h 575353"/>
                <a:gd name="connsiteX9" fmla="*/ 591613 w 602715"/>
                <a:gd name="connsiteY9" fmla="*/ 575353 h 575353"/>
                <a:gd name="connsiteX10" fmla="*/ 584346 w 602715"/>
                <a:gd name="connsiteY10" fmla="*/ 572129 h 575353"/>
                <a:gd name="connsiteX11" fmla="*/ 510866 w 602715"/>
                <a:gd name="connsiteY11" fmla="*/ 499578 h 575353"/>
                <a:gd name="connsiteX12" fmla="*/ 476145 w 602715"/>
                <a:gd name="connsiteY12" fmla="*/ 568904 h 575353"/>
                <a:gd name="connsiteX13" fmla="*/ 280047 w 602715"/>
                <a:gd name="connsiteY13" fmla="*/ 64374 h 575353"/>
                <a:gd name="connsiteX14" fmla="*/ 258242 w 602715"/>
                <a:gd name="connsiteY14" fmla="*/ 86154 h 575353"/>
                <a:gd name="connsiteX15" fmla="*/ 280047 w 602715"/>
                <a:gd name="connsiteY15" fmla="*/ 107934 h 575353"/>
                <a:gd name="connsiteX16" fmla="*/ 301045 w 602715"/>
                <a:gd name="connsiteY16" fmla="*/ 86154 h 575353"/>
                <a:gd name="connsiteX17" fmla="*/ 280047 w 602715"/>
                <a:gd name="connsiteY17" fmla="*/ 64374 h 575353"/>
                <a:gd name="connsiteX18" fmla="*/ 183205 w 602715"/>
                <a:gd name="connsiteY18" fmla="*/ 64374 h 575353"/>
                <a:gd name="connsiteX19" fmla="*/ 161432 w 602715"/>
                <a:gd name="connsiteY19" fmla="*/ 86154 h 575353"/>
                <a:gd name="connsiteX20" fmla="*/ 183205 w 602715"/>
                <a:gd name="connsiteY20" fmla="*/ 107934 h 575353"/>
                <a:gd name="connsiteX21" fmla="*/ 204171 w 602715"/>
                <a:gd name="connsiteY21" fmla="*/ 86154 h 575353"/>
                <a:gd name="connsiteX22" fmla="*/ 183205 w 602715"/>
                <a:gd name="connsiteY22" fmla="*/ 64374 h 575353"/>
                <a:gd name="connsiteX23" fmla="*/ 86363 w 602715"/>
                <a:gd name="connsiteY23" fmla="*/ 64374 h 575353"/>
                <a:gd name="connsiteX24" fmla="*/ 64558 w 602715"/>
                <a:gd name="connsiteY24" fmla="*/ 86154 h 575353"/>
                <a:gd name="connsiteX25" fmla="*/ 86363 w 602715"/>
                <a:gd name="connsiteY25" fmla="*/ 107934 h 575353"/>
                <a:gd name="connsiteX26" fmla="*/ 107361 w 602715"/>
                <a:gd name="connsiteY26" fmla="*/ 86154 h 575353"/>
                <a:gd name="connsiteX27" fmla="*/ 86363 w 602715"/>
                <a:gd name="connsiteY27" fmla="*/ 64374 h 575353"/>
                <a:gd name="connsiteX28" fmla="*/ 280047 w 602715"/>
                <a:gd name="connsiteY28" fmla="*/ 43401 h 575353"/>
                <a:gd name="connsiteX29" fmla="*/ 322850 w 602715"/>
                <a:gd name="connsiteY29" fmla="*/ 86154 h 575353"/>
                <a:gd name="connsiteX30" fmla="*/ 280047 w 602715"/>
                <a:gd name="connsiteY30" fmla="*/ 128907 h 575353"/>
                <a:gd name="connsiteX31" fmla="*/ 236437 w 602715"/>
                <a:gd name="connsiteY31" fmla="*/ 86154 h 575353"/>
                <a:gd name="connsiteX32" fmla="*/ 280047 w 602715"/>
                <a:gd name="connsiteY32" fmla="*/ 43401 h 575353"/>
                <a:gd name="connsiteX33" fmla="*/ 183205 w 602715"/>
                <a:gd name="connsiteY33" fmla="*/ 43401 h 575353"/>
                <a:gd name="connsiteX34" fmla="*/ 225943 w 602715"/>
                <a:gd name="connsiteY34" fmla="*/ 86154 h 575353"/>
                <a:gd name="connsiteX35" fmla="*/ 183205 w 602715"/>
                <a:gd name="connsiteY35" fmla="*/ 128907 h 575353"/>
                <a:gd name="connsiteX36" fmla="*/ 139660 w 602715"/>
                <a:gd name="connsiteY36" fmla="*/ 86154 h 575353"/>
                <a:gd name="connsiteX37" fmla="*/ 183205 w 602715"/>
                <a:gd name="connsiteY37" fmla="*/ 43401 h 575353"/>
                <a:gd name="connsiteX38" fmla="*/ 86363 w 602715"/>
                <a:gd name="connsiteY38" fmla="*/ 43401 h 575353"/>
                <a:gd name="connsiteX39" fmla="*/ 129166 w 602715"/>
                <a:gd name="connsiteY39" fmla="*/ 86154 h 575353"/>
                <a:gd name="connsiteX40" fmla="*/ 86363 w 602715"/>
                <a:gd name="connsiteY40" fmla="*/ 128907 h 575353"/>
                <a:gd name="connsiteX41" fmla="*/ 42753 w 602715"/>
                <a:gd name="connsiteY41" fmla="*/ 86154 h 575353"/>
                <a:gd name="connsiteX42" fmla="*/ 86363 w 602715"/>
                <a:gd name="connsiteY42" fmla="*/ 43401 h 575353"/>
                <a:gd name="connsiteX43" fmla="*/ 21790 w 602715"/>
                <a:gd name="connsiteY43" fmla="*/ 21754 h 575353"/>
                <a:gd name="connsiteX44" fmla="*/ 21790 w 602715"/>
                <a:gd name="connsiteY44" fmla="*/ 150669 h 575353"/>
                <a:gd name="connsiteX45" fmla="*/ 538305 w 602715"/>
                <a:gd name="connsiteY45" fmla="*/ 150669 h 575353"/>
                <a:gd name="connsiteX46" fmla="*/ 538305 w 602715"/>
                <a:gd name="connsiteY46" fmla="*/ 21754 h 575353"/>
                <a:gd name="connsiteX47" fmla="*/ 10492 w 602715"/>
                <a:gd name="connsiteY47" fmla="*/ 0 h 575353"/>
                <a:gd name="connsiteX48" fmla="*/ 548796 w 602715"/>
                <a:gd name="connsiteY48" fmla="*/ 0 h 575353"/>
                <a:gd name="connsiteX49" fmla="*/ 559288 w 602715"/>
                <a:gd name="connsiteY49" fmla="*/ 11280 h 575353"/>
                <a:gd name="connsiteX50" fmla="*/ 559288 w 602715"/>
                <a:gd name="connsiteY50" fmla="*/ 161143 h 575353"/>
                <a:gd name="connsiteX51" fmla="*/ 559288 w 602715"/>
                <a:gd name="connsiteY51" fmla="*/ 365795 h 575353"/>
                <a:gd name="connsiteX52" fmla="*/ 548796 w 602715"/>
                <a:gd name="connsiteY52" fmla="*/ 376269 h 575353"/>
                <a:gd name="connsiteX53" fmla="*/ 538305 w 602715"/>
                <a:gd name="connsiteY53" fmla="*/ 365795 h 575353"/>
                <a:gd name="connsiteX54" fmla="*/ 538305 w 602715"/>
                <a:gd name="connsiteY54" fmla="*/ 172423 h 575353"/>
                <a:gd name="connsiteX55" fmla="*/ 21790 w 602715"/>
                <a:gd name="connsiteY55" fmla="*/ 172423 h 575353"/>
                <a:gd name="connsiteX56" fmla="*/ 21790 w 602715"/>
                <a:gd name="connsiteY56" fmla="*/ 526938 h 575353"/>
                <a:gd name="connsiteX57" fmla="*/ 376894 w 602715"/>
                <a:gd name="connsiteY57" fmla="*/ 526938 h 575353"/>
                <a:gd name="connsiteX58" fmla="*/ 387386 w 602715"/>
                <a:gd name="connsiteY58" fmla="*/ 537413 h 575353"/>
                <a:gd name="connsiteX59" fmla="*/ 376894 w 602715"/>
                <a:gd name="connsiteY59" fmla="*/ 547887 h 575353"/>
                <a:gd name="connsiteX60" fmla="*/ 10492 w 602715"/>
                <a:gd name="connsiteY60" fmla="*/ 547887 h 575353"/>
                <a:gd name="connsiteX61" fmla="*/ 0 w 602715"/>
                <a:gd name="connsiteY61" fmla="*/ 537413 h 575353"/>
                <a:gd name="connsiteX62" fmla="*/ 0 w 602715"/>
                <a:gd name="connsiteY62" fmla="*/ 161143 h 575353"/>
                <a:gd name="connsiteX63" fmla="*/ 0 w 602715"/>
                <a:gd name="connsiteY63" fmla="*/ 11280 h 575353"/>
                <a:gd name="connsiteX64" fmla="*/ 10492 w 602715"/>
                <a:gd name="connsiteY64" fmla="*/ 0 h 575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2715" h="575353">
                  <a:moveTo>
                    <a:pt x="442231" y="415741"/>
                  </a:moveTo>
                  <a:lnTo>
                    <a:pt x="479375" y="514894"/>
                  </a:lnTo>
                  <a:lnTo>
                    <a:pt x="500369" y="472976"/>
                  </a:lnTo>
                  <a:lnTo>
                    <a:pt x="542357" y="452017"/>
                  </a:lnTo>
                  <a:close/>
                  <a:moveTo>
                    <a:pt x="405895" y="379466"/>
                  </a:moveTo>
                  <a:lnTo>
                    <a:pt x="596458" y="449598"/>
                  </a:lnTo>
                  <a:lnTo>
                    <a:pt x="526208" y="484262"/>
                  </a:lnTo>
                  <a:lnTo>
                    <a:pt x="599688" y="557618"/>
                  </a:lnTo>
                  <a:cubicBezTo>
                    <a:pt x="603725" y="561649"/>
                    <a:pt x="603725" y="568098"/>
                    <a:pt x="599688" y="572129"/>
                  </a:cubicBezTo>
                  <a:cubicBezTo>
                    <a:pt x="597265" y="574547"/>
                    <a:pt x="594843" y="575353"/>
                    <a:pt x="591613" y="575353"/>
                  </a:cubicBezTo>
                  <a:cubicBezTo>
                    <a:pt x="589191" y="575353"/>
                    <a:pt x="586768" y="574547"/>
                    <a:pt x="584346" y="572129"/>
                  </a:cubicBezTo>
                  <a:lnTo>
                    <a:pt x="510866" y="499578"/>
                  </a:lnTo>
                  <a:lnTo>
                    <a:pt x="476145" y="568904"/>
                  </a:lnTo>
                  <a:close/>
                  <a:moveTo>
                    <a:pt x="280047" y="64374"/>
                  </a:moveTo>
                  <a:cubicBezTo>
                    <a:pt x="267933" y="64374"/>
                    <a:pt x="258242" y="74054"/>
                    <a:pt x="258242" y="86154"/>
                  </a:cubicBezTo>
                  <a:cubicBezTo>
                    <a:pt x="258242" y="98254"/>
                    <a:pt x="267933" y="107934"/>
                    <a:pt x="280047" y="107934"/>
                  </a:cubicBezTo>
                  <a:cubicBezTo>
                    <a:pt x="291354" y="107934"/>
                    <a:pt x="301045" y="98254"/>
                    <a:pt x="301045" y="86154"/>
                  </a:cubicBezTo>
                  <a:cubicBezTo>
                    <a:pt x="301045" y="74054"/>
                    <a:pt x="291354" y="64374"/>
                    <a:pt x="280047" y="64374"/>
                  </a:cubicBezTo>
                  <a:close/>
                  <a:moveTo>
                    <a:pt x="183205" y="64374"/>
                  </a:moveTo>
                  <a:cubicBezTo>
                    <a:pt x="171109" y="64374"/>
                    <a:pt x="161432" y="74054"/>
                    <a:pt x="161432" y="86154"/>
                  </a:cubicBezTo>
                  <a:cubicBezTo>
                    <a:pt x="161432" y="98254"/>
                    <a:pt x="171109" y="107934"/>
                    <a:pt x="183205" y="107934"/>
                  </a:cubicBezTo>
                  <a:cubicBezTo>
                    <a:pt x="194494" y="107934"/>
                    <a:pt x="204171" y="98254"/>
                    <a:pt x="204171" y="86154"/>
                  </a:cubicBezTo>
                  <a:cubicBezTo>
                    <a:pt x="204171" y="74054"/>
                    <a:pt x="194494" y="64374"/>
                    <a:pt x="183205" y="64374"/>
                  </a:cubicBezTo>
                  <a:close/>
                  <a:moveTo>
                    <a:pt x="86363" y="64374"/>
                  </a:moveTo>
                  <a:cubicBezTo>
                    <a:pt x="74249" y="64374"/>
                    <a:pt x="64558" y="74054"/>
                    <a:pt x="64558" y="86154"/>
                  </a:cubicBezTo>
                  <a:cubicBezTo>
                    <a:pt x="64558" y="98254"/>
                    <a:pt x="74249" y="107934"/>
                    <a:pt x="86363" y="107934"/>
                  </a:cubicBezTo>
                  <a:cubicBezTo>
                    <a:pt x="97670" y="107934"/>
                    <a:pt x="107361" y="98254"/>
                    <a:pt x="107361" y="86154"/>
                  </a:cubicBezTo>
                  <a:cubicBezTo>
                    <a:pt x="107361" y="74054"/>
                    <a:pt x="97670" y="64374"/>
                    <a:pt x="86363" y="64374"/>
                  </a:cubicBezTo>
                  <a:close/>
                  <a:moveTo>
                    <a:pt x="280047" y="43401"/>
                  </a:moveTo>
                  <a:cubicBezTo>
                    <a:pt x="303468" y="43401"/>
                    <a:pt x="322850" y="62761"/>
                    <a:pt x="322850" y="86154"/>
                  </a:cubicBezTo>
                  <a:cubicBezTo>
                    <a:pt x="322850" y="109547"/>
                    <a:pt x="303468" y="128907"/>
                    <a:pt x="280047" y="128907"/>
                  </a:cubicBezTo>
                  <a:cubicBezTo>
                    <a:pt x="255819" y="128907"/>
                    <a:pt x="236437" y="109547"/>
                    <a:pt x="236437" y="86154"/>
                  </a:cubicBezTo>
                  <a:cubicBezTo>
                    <a:pt x="236437" y="62761"/>
                    <a:pt x="255819" y="43401"/>
                    <a:pt x="280047" y="43401"/>
                  </a:cubicBezTo>
                  <a:close/>
                  <a:moveTo>
                    <a:pt x="183205" y="43401"/>
                  </a:moveTo>
                  <a:cubicBezTo>
                    <a:pt x="206590" y="43401"/>
                    <a:pt x="225943" y="62761"/>
                    <a:pt x="225943" y="86154"/>
                  </a:cubicBezTo>
                  <a:cubicBezTo>
                    <a:pt x="225943" y="109547"/>
                    <a:pt x="206590" y="128907"/>
                    <a:pt x="183205" y="128907"/>
                  </a:cubicBezTo>
                  <a:cubicBezTo>
                    <a:pt x="159013" y="128907"/>
                    <a:pt x="139660" y="109547"/>
                    <a:pt x="139660" y="86154"/>
                  </a:cubicBezTo>
                  <a:cubicBezTo>
                    <a:pt x="139660" y="62761"/>
                    <a:pt x="159013" y="43401"/>
                    <a:pt x="183205" y="43401"/>
                  </a:cubicBezTo>
                  <a:close/>
                  <a:moveTo>
                    <a:pt x="86363" y="43401"/>
                  </a:moveTo>
                  <a:cubicBezTo>
                    <a:pt x="109784" y="43401"/>
                    <a:pt x="129166" y="62761"/>
                    <a:pt x="129166" y="86154"/>
                  </a:cubicBezTo>
                  <a:cubicBezTo>
                    <a:pt x="129166" y="109547"/>
                    <a:pt x="109784" y="128907"/>
                    <a:pt x="86363" y="128907"/>
                  </a:cubicBezTo>
                  <a:cubicBezTo>
                    <a:pt x="62135" y="128907"/>
                    <a:pt x="42753" y="109547"/>
                    <a:pt x="42753" y="86154"/>
                  </a:cubicBezTo>
                  <a:cubicBezTo>
                    <a:pt x="42753" y="62761"/>
                    <a:pt x="62135" y="43401"/>
                    <a:pt x="86363" y="43401"/>
                  </a:cubicBezTo>
                  <a:close/>
                  <a:moveTo>
                    <a:pt x="21790" y="21754"/>
                  </a:moveTo>
                  <a:lnTo>
                    <a:pt x="21790" y="150669"/>
                  </a:lnTo>
                  <a:lnTo>
                    <a:pt x="538305" y="150669"/>
                  </a:lnTo>
                  <a:lnTo>
                    <a:pt x="538305" y="21754"/>
                  </a:lnTo>
                  <a:close/>
                  <a:moveTo>
                    <a:pt x="10492" y="0"/>
                  </a:moveTo>
                  <a:lnTo>
                    <a:pt x="548796" y="0"/>
                  </a:lnTo>
                  <a:cubicBezTo>
                    <a:pt x="554446" y="0"/>
                    <a:pt x="559288" y="4834"/>
                    <a:pt x="559288" y="11280"/>
                  </a:cubicBezTo>
                  <a:lnTo>
                    <a:pt x="559288" y="161143"/>
                  </a:lnTo>
                  <a:lnTo>
                    <a:pt x="559288" y="365795"/>
                  </a:lnTo>
                  <a:cubicBezTo>
                    <a:pt x="559288" y="371435"/>
                    <a:pt x="554446" y="376269"/>
                    <a:pt x="548796" y="376269"/>
                  </a:cubicBezTo>
                  <a:cubicBezTo>
                    <a:pt x="543147" y="376269"/>
                    <a:pt x="538305" y="371435"/>
                    <a:pt x="538305" y="365795"/>
                  </a:cubicBezTo>
                  <a:lnTo>
                    <a:pt x="538305" y="172423"/>
                  </a:lnTo>
                  <a:lnTo>
                    <a:pt x="21790" y="172423"/>
                  </a:lnTo>
                  <a:lnTo>
                    <a:pt x="21790" y="526938"/>
                  </a:lnTo>
                  <a:lnTo>
                    <a:pt x="376894" y="526938"/>
                  </a:lnTo>
                  <a:cubicBezTo>
                    <a:pt x="382543" y="526938"/>
                    <a:pt x="387386" y="531773"/>
                    <a:pt x="387386" y="537413"/>
                  </a:cubicBezTo>
                  <a:cubicBezTo>
                    <a:pt x="387386" y="543053"/>
                    <a:pt x="382543" y="547887"/>
                    <a:pt x="376894" y="547887"/>
                  </a:cubicBezTo>
                  <a:lnTo>
                    <a:pt x="10492" y="547887"/>
                  </a:lnTo>
                  <a:cubicBezTo>
                    <a:pt x="4842" y="547887"/>
                    <a:pt x="0" y="543053"/>
                    <a:pt x="0" y="537413"/>
                  </a:cubicBezTo>
                  <a:lnTo>
                    <a:pt x="0" y="161143"/>
                  </a:lnTo>
                  <a:lnTo>
                    <a:pt x="0" y="11280"/>
                  </a:lnTo>
                  <a:cubicBezTo>
                    <a:pt x="0" y="4834"/>
                    <a:pt x="4842" y="0"/>
                    <a:pt x="10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8050811" y="3408591"/>
              <a:ext cx="603642" cy="602794"/>
            </a:xfrm>
            <a:custGeom>
              <a:avLst/>
              <a:gdLst>
                <a:gd name="connsiteX0" fmla="*/ 161808 w 607614"/>
                <a:gd name="connsiteY0" fmla="*/ 404249 h 606761"/>
                <a:gd name="connsiteX1" fmla="*/ 161808 w 607614"/>
                <a:gd name="connsiteY1" fmla="*/ 434590 h 606761"/>
                <a:gd name="connsiteX2" fmla="*/ 445806 w 607614"/>
                <a:gd name="connsiteY2" fmla="*/ 434590 h 606761"/>
                <a:gd name="connsiteX3" fmla="*/ 445806 w 607614"/>
                <a:gd name="connsiteY3" fmla="*/ 404249 h 606761"/>
                <a:gd name="connsiteX4" fmla="*/ 142065 w 607614"/>
                <a:gd name="connsiteY4" fmla="*/ 384526 h 606761"/>
                <a:gd name="connsiteX5" fmla="*/ 465549 w 607614"/>
                <a:gd name="connsiteY5" fmla="*/ 384526 h 606761"/>
                <a:gd name="connsiteX6" fmla="*/ 465549 w 607614"/>
                <a:gd name="connsiteY6" fmla="*/ 455071 h 606761"/>
                <a:gd name="connsiteX7" fmla="*/ 142065 w 607614"/>
                <a:gd name="connsiteY7" fmla="*/ 455071 h 606761"/>
                <a:gd name="connsiteX8" fmla="*/ 303868 w 607614"/>
                <a:gd name="connsiteY8" fmla="*/ 139594 h 606761"/>
                <a:gd name="connsiteX9" fmla="*/ 170955 w 607614"/>
                <a:gd name="connsiteY9" fmla="*/ 333713 h 606761"/>
                <a:gd name="connsiteX10" fmla="*/ 436782 w 607614"/>
                <a:gd name="connsiteY10" fmla="*/ 333713 h 606761"/>
                <a:gd name="connsiteX11" fmla="*/ 303868 w 607614"/>
                <a:gd name="connsiteY11" fmla="*/ 111348 h 606761"/>
                <a:gd name="connsiteX12" fmla="*/ 312223 w 607614"/>
                <a:gd name="connsiteY12" fmla="*/ 115329 h 606761"/>
                <a:gd name="connsiteX13" fmla="*/ 464124 w 607614"/>
                <a:gd name="connsiteY13" fmla="*/ 338263 h 606761"/>
                <a:gd name="connsiteX14" fmla="*/ 464883 w 607614"/>
                <a:gd name="connsiteY14" fmla="*/ 348879 h 606761"/>
                <a:gd name="connsiteX15" fmla="*/ 455769 w 607614"/>
                <a:gd name="connsiteY15" fmla="*/ 354187 h 606761"/>
                <a:gd name="connsiteX16" fmla="*/ 151967 w 607614"/>
                <a:gd name="connsiteY16" fmla="*/ 354187 h 606761"/>
                <a:gd name="connsiteX17" fmla="*/ 142853 w 607614"/>
                <a:gd name="connsiteY17" fmla="*/ 348879 h 606761"/>
                <a:gd name="connsiteX18" fmla="*/ 143613 w 607614"/>
                <a:gd name="connsiteY18" fmla="*/ 338263 h 606761"/>
                <a:gd name="connsiteX19" fmla="*/ 295514 w 607614"/>
                <a:gd name="connsiteY19" fmla="*/ 115329 h 606761"/>
                <a:gd name="connsiteX20" fmla="*/ 303868 w 607614"/>
                <a:gd name="connsiteY20" fmla="*/ 111348 h 606761"/>
                <a:gd name="connsiteX21" fmla="*/ 303807 w 607614"/>
                <a:gd name="connsiteY21" fmla="*/ 20478 h 606761"/>
                <a:gd name="connsiteX22" fmla="*/ 20507 w 607614"/>
                <a:gd name="connsiteY22" fmla="*/ 303380 h 606761"/>
                <a:gd name="connsiteX23" fmla="*/ 303807 w 607614"/>
                <a:gd name="connsiteY23" fmla="*/ 586283 h 606761"/>
                <a:gd name="connsiteX24" fmla="*/ 587107 w 607614"/>
                <a:gd name="connsiteY24" fmla="*/ 303380 h 606761"/>
                <a:gd name="connsiteX25" fmla="*/ 303807 w 607614"/>
                <a:gd name="connsiteY25" fmla="*/ 20478 h 606761"/>
                <a:gd name="connsiteX26" fmla="*/ 303807 w 607614"/>
                <a:gd name="connsiteY26" fmla="*/ 0 h 606761"/>
                <a:gd name="connsiteX27" fmla="*/ 607614 w 607614"/>
                <a:gd name="connsiteY27" fmla="*/ 303380 h 606761"/>
                <a:gd name="connsiteX28" fmla="*/ 303807 w 607614"/>
                <a:gd name="connsiteY28" fmla="*/ 606761 h 606761"/>
                <a:gd name="connsiteX29" fmla="*/ 0 w 607614"/>
                <a:gd name="connsiteY29" fmla="*/ 303380 h 606761"/>
                <a:gd name="connsiteX30" fmla="*/ 303807 w 607614"/>
                <a:gd name="connsiteY30" fmla="*/ 0 h 6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614" h="606761">
                  <a:moveTo>
                    <a:pt x="161808" y="404249"/>
                  </a:moveTo>
                  <a:lnTo>
                    <a:pt x="161808" y="434590"/>
                  </a:lnTo>
                  <a:lnTo>
                    <a:pt x="445806" y="434590"/>
                  </a:lnTo>
                  <a:lnTo>
                    <a:pt x="445806" y="404249"/>
                  </a:lnTo>
                  <a:close/>
                  <a:moveTo>
                    <a:pt x="142065" y="384526"/>
                  </a:moveTo>
                  <a:lnTo>
                    <a:pt x="465549" y="384526"/>
                  </a:lnTo>
                  <a:lnTo>
                    <a:pt x="465549" y="455071"/>
                  </a:lnTo>
                  <a:lnTo>
                    <a:pt x="142065" y="455071"/>
                  </a:lnTo>
                  <a:close/>
                  <a:moveTo>
                    <a:pt x="303868" y="139594"/>
                  </a:moveTo>
                  <a:lnTo>
                    <a:pt x="170955" y="333713"/>
                  </a:lnTo>
                  <a:lnTo>
                    <a:pt x="436782" y="333713"/>
                  </a:lnTo>
                  <a:close/>
                  <a:moveTo>
                    <a:pt x="303868" y="111348"/>
                  </a:moveTo>
                  <a:cubicBezTo>
                    <a:pt x="307096" y="111348"/>
                    <a:pt x="310324" y="112675"/>
                    <a:pt x="312223" y="115329"/>
                  </a:cubicBezTo>
                  <a:lnTo>
                    <a:pt x="464124" y="338263"/>
                  </a:lnTo>
                  <a:cubicBezTo>
                    <a:pt x="466402" y="341296"/>
                    <a:pt x="466402" y="345087"/>
                    <a:pt x="464883" y="348879"/>
                  </a:cubicBezTo>
                  <a:cubicBezTo>
                    <a:pt x="462605" y="351912"/>
                    <a:pt x="459567" y="354187"/>
                    <a:pt x="455769" y="354187"/>
                  </a:cubicBezTo>
                  <a:lnTo>
                    <a:pt x="151967" y="354187"/>
                  </a:lnTo>
                  <a:cubicBezTo>
                    <a:pt x="148170" y="354187"/>
                    <a:pt x="145132" y="351912"/>
                    <a:pt x="142853" y="348879"/>
                  </a:cubicBezTo>
                  <a:cubicBezTo>
                    <a:pt x="141334" y="345087"/>
                    <a:pt x="141334" y="341296"/>
                    <a:pt x="143613" y="338263"/>
                  </a:cubicBezTo>
                  <a:lnTo>
                    <a:pt x="295514" y="115329"/>
                  </a:lnTo>
                  <a:cubicBezTo>
                    <a:pt x="297413" y="112675"/>
                    <a:pt x="300640" y="111348"/>
                    <a:pt x="303868" y="111348"/>
                  </a:cubicBezTo>
                  <a:close/>
                  <a:moveTo>
                    <a:pt x="303807" y="20478"/>
                  </a:moveTo>
                  <a:cubicBezTo>
                    <a:pt x="147347" y="20478"/>
                    <a:pt x="20507" y="147139"/>
                    <a:pt x="20507" y="303380"/>
                  </a:cubicBezTo>
                  <a:cubicBezTo>
                    <a:pt x="20507" y="459622"/>
                    <a:pt x="147347" y="586283"/>
                    <a:pt x="303807" y="586283"/>
                  </a:cubicBezTo>
                  <a:cubicBezTo>
                    <a:pt x="460268" y="586283"/>
                    <a:pt x="587107" y="459622"/>
                    <a:pt x="587107" y="303380"/>
                  </a:cubicBezTo>
                  <a:cubicBezTo>
                    <a:pt x="587107" y="147139"/>
                    <a:pt x="460268" y="20478"/>
                    <a:pt x="303807" y="20478"/>
                  </a:cubicBezTo>
                  <a:close/>
                  <a:moveTo>
                    <a:pt x="303807" y="0"/>
                  </a:moveTo>
                  <a:cubicBezTo>
                    <a:pt x="471661" y="0"/>
                    <a:pt x="607614" y="135763"/>
                    <a:pt x="607614" y="303380"/>
                  </a:cubicBezTo>
                  <a:cubicBezTo>
                    <a:pt x="607614" y="470998"/>
                    <a:pt x="471661" y="606761"/>
                    <a:pt x="303807" y="606761"/>
                  </a:cubicBezTo>
                  <a:cubicBezTo>
                    <a:pt x="135953" y="606761"/>
                    <a:pt x="0" y="470998"/>
                    <a:pt x="0" y="303380"/>
                  </a:cubicBezTo>
                  <a:cubicBezTo>
                    <a:pt x="0" y="135763"/>
                    <a:pt x="135953" y="0"/>
                    <a:pt x="3038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 dirty="0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3564908" y="3408201"/>
              <a:ext cx="604486" cy="603573"/>
            </a:xfrm>
            <a:custGeom>
              <a:avLst/>
              <a:gdLst>
                <a:gd name="connsiteX0" fmla="*/ 486022 w 607639"/>
                <a:gd name="connsiteY0" fmla="*/ 444891 h 606722"/>
                <a:gd name="connsiteX1" fmla="*/ 445525 w 607639"/>
                <a:gd name="connsiteY1" fmla="*/ 485331 h 606722"/>
                <a:gd name="connsiteX2" fmla="*/ 486022 w 607639"/>
                <a:gd name="connsiteY2" fmla="*/ 525771 h 606722"/>
                <a:gd name="connsiteX3" fmla="*/ 526519 w 607639"/>
                <a:gd name="connsiteY3" fmla="*/ 485331 h 606722"/>
                <a:gd name="connsiteX4" fmla="*/ 486022 w 607639"/>
                <a:gd name="connsiteY4" fmla="*/ 444891 h 606722"/>
                <a:gd name="connsiteX5" fmla="*/ 303740 w 607639"/>
                <a:gd name="connsiteY5" fmla="*/ 444891 h 606722"/>
                <a:gd name="connsiteX6" fmla="*/ 263243 w 607639"/>
                <a:gd name="connsiteY6" fmla="*/ 485331 h 606722"/>
                <a:gd name="connsiteX7" fmla="*/ 303740 w 607639"/>
                <a:gd name="connsiteY7" fmla="*/ 525771 h 606722"/>
                <a:gd name="connsiteX8" fmla="*/ 344237 w 607639"/>
                <a:gd name="connsiteY8" fmla="*/ 485331 h 606722"/>
                <a:gd name="connsiteX9" fmla="*/ 303740 w 607639"/>
                <a:gd name="connsiteY9" fmla="*/ 444891 h 606722"/>
                <a:gd name="connsiteX10" fmla="*/ 121458 w 607639"/>
                <a:gd name="connsiteY10" fmla="*/ 444891 h 606722"/>
                <a:gd name="connsiteX11" fmla="*/ 80961 w 607639"/>
                <a:gd name="connsiteY11" fmla="*/ 485331 h 606722"/>
                <a:gd name="connsiteX12" fmla="*/ 121458 w 607639"/>
                <a:gd name="connsiteY12" fmla="*/ 525771 h 606722"/>
                <a:gd name="connsiteX13" fmla="*/ 161956 w 607639"/>
                <a:gd name="connsiteY13" fmla="*/ 485331 h 606722"/>
                <a:gd name="connsiteX14" fmla="*/ 121458 w 607639"/>
                <a:gd name="connsiteY14" fmla="*/ 444891 h 606722"/>
                <a:gd name="connsiteX15" fmla="*/ 303740 w 607639"/>
                <a:gd name="connsiteY15" fmla="*/ 202252 h 606722"/>
                <a:gd name="connsiteX16" fmla="*/ 263243 w 607639"/>
                <a:gd name="connsiteY16" fmla="*/ 242692 h 606722"/>
                <a:gd name="connsiteX17" fmla="*/ 303740 w 607639"/>
                <a:gd name="connsiteY17" fmla="*/ 283132 h 606722"/>
                <a:gd name="connsiteX18" fmla="*/ 344237 w 607639"/>
                <a:gd name="connsiteY18" fmla="*/ 242692 h 606722"/>
                <a:gd name="connsiteX19" fmla="*/ 303740 w 607639"/>
                <a:gd name="connsiteY19" fmla="*/ 202252 h 606722"/>
                <a:gd name="connsiteX20" fmla="*/ 303740 w 607639"/>
                <a:gd name="connsiteY20" fmla="*/ 181988 h 606722"/>
                <a:gd name="connsiteX21" fmla="*/ 364530 w 607639"/>
                <a:gd name="connsiteY21" fmla="*/ 242692 h 606722"/>
                <a:gd name="connsiteX22" fmla="*/ 313887 w 607639"/>
                <a:gd name="connsiteY22" fmla="*/ 302507 h 606722"/>
                <a:gd name="connsiteX23" fmla="*/ 313887 w 607639"/>
                <a:gd name="connsiteY23" fmla="*/ 343747 h 606722"/>
                <a:gd name="connsiteX24" fmla="*/ 496169 w 607639"/>
                <a:gd name="connsiteY24" fmla="*/ 343747 h 606722"/>
                <a:gd name="connsiteX25" fmla="*/ 496169 w 607639"/>
                <a:gd name="connsiteY25" fmla="*/ 425516 h 606722"/>
                <a:gd name="connsiteX26" fmla="*/ 546812 w 607639"/>
                <a:gd name="connsiteY26" fmla="*/ 485331 h 606722"/>
                <a:gd name="connsiteX27" fmla="*/ 486022 w 607639"/>
                <a:gd name="connsiteY27" fmla="*/ 546035 h 606722"/>
                <a:gd name="connsiteX28" fmla="*/ 425321 w 607639"/>
                <a:gd name="connsiteY28" fmla="*/ 485331 h 606722"/>
                <a:gd name="connsiteX29" fmla="*/ 475964 w 607639"/>
                <a:gd name="connsiteY29" fmla="*/ 425516 h 606722"/>
                <a:gd name="connsiteX30" fmla="*/ 475964 w 607639"/>
                <a:gd name="connsiteY30" fmla="*/ 364012 h 606722"/>
                <a:gd name="connsiteX31" fmla="*/ 313887 w 607639"/>
                <a:gd name="connsiteY31" fmla="*/ 364012 h 606722"/>
                <a:gd name="connsiteX32" fmla="*/ 313887 w 607639"/>
                <a:gd name="connsiteY32" fmla="*/ 425516 h 606722"/>
                <a:gd name="connsiteX33" fmla="*/ 364530 w 607639"/>
                <a:gd name="connsiteY33" fmla="*/ 485331 h 606722"/>
                <a:gd name="connsiteX34" fmla="*/ 303740 w 607639"/>
                <a:gd name="connsiteY34" fmla="*/ 546035 h 606722"/>
                <a:gd name="connsiteX35" fmla="*/ 243039 w 607639"/>
                <a:gd name="connsiteY35" fmla="*/ 485331 h 606722"/>
                <a:gd name="connsiteX36" fmla="*/ 293683 w 607639"/>
                <a:gd name="connsiteY36" fmla="*/ 425516 h 606722"/>
                <a:gd name="connsiteX37" fmla="*/ 293683 w 607639"/>
                <a:gd name="connsiteY37" fmla="*/ 364012 h 606722"/>
                <a:gd name="connsiteX38" fmla="*/ 131605 w 607639"/>
                <a:gd name="connsiteY38" fmla="*/ 364012 h 606722"/>
                <a:gd name="connsiteX39" fmla="*/ 131605 w 607639"/>
                <a:gd name="connsiteY39" fmla="*/ 425516 h 606722"/>
                <a:gd name="connsiteX40" fmla="*/ 182249 w 607639"/>
                <a:gd name="connsiteY40" fmla="*/ 485331 h 606722"/>
                <a:gd name="connsiteX41" fmla="*/ 121458 w 607639"/>
                <a:gd name="connsiteY41" fmla="*/ 546035 h 606722"/>
                <a:gd name="connsiteX42" fmla="*/ 60757 w 607639"/>
                <a:gd name="connsiteY42" fmla="*/ 485331 h 606722"/>
                <a:gd name="connsiteX43" fmla="*/ 111401 w 607639"/>
                <a:gd name="connsiteY43" fmla="*/ 425516 h 606722"/>
                <a:gd name="connsiteX44" fmla="*/ 111401 w 607639"/>
                <a:gd name="connsiteY44" fmla="*/ 343747 h 606722"/>
                <a:gd name="connsiteX45" fmla="*/ 293683 w 607639"/>
                <a:gd name="connsiteY45" fmla="*/ 343747 h 606722"/>
                <a:gd name="connsiteX46" fmla="*/ 293683 w 607639"/>
                <a:gd name="connsiteY46" fmla="*/ 302507 h 606722"/>
                <a:gd name="connsiteX47" fmla="*/ 243039 w 607639"/>
                <a:gd name="connsiteY47" fmla="*/ 242692 h 606722"/>
                <a:gd name="connsiteX48" fmla="*/ 303740 w 607639"/>
                <a:gd name="connsiteY48" fmla="*/ 181988 h 606722"/>
                <a:gd name="connsiteX49" fmla="*/ 20293 w 607639"/>
                <a:gd name="connsiteY49" fmla="*/ 141571 h 606722"/>
                <a:gd name="connsiteX50" fmla="*/ 20293 w 607639"/>
                <a:gd name="connsiteY50" fmla="*/ 574373 h 606722"/>
                <a:gd name="connsiteX51" fmla="*/ 32398 w 607639"/>
                <a:gd name="connsiteY51" fmla="*/ 586459 h 606722"/>
                <a:gd name="connsiteX52" fmla="*/ 575241 w 607639"/>
                <a:gd name="connsiteY52" fmla="*/ 586459 h 606722"/>
                <a:gd name="connsiteX53" fmla="*/ 587346 w 607639"/>
                <a:gd name="connsiteY53" fmla="*/ 574373 h 606722"/>
                <a:gd name="connsiteX54" fmla="*/ 587346 w 607639"/>
                <a:gd name="connsiteY54" fmla="*/ 141571 h 606722"/>
                <a:gd name="connsiteX55" fmla="*/ 70839 w 607639"/>
                <a:gd name="connsiteY55" fmla="*/ 50600 h 606722"/>
                <a:gd name="connsiteX56" fmla="*/ 50635 w 607639"/>
                <a:gd name="connsiteY56" fmla="*/ 70768 h 606722"/>
                <a:gd name="connsiteX57" fmla="*/ 70839 w 607639"/>
                <a:gd name="connsiteY57" fmla="*/ 91025 h 606722"/>
                <a:gd name="connsiteX58" fmla="*/ 91131 w 607639"/>
                <a:gd name="connsiteY58" fmla="*/ 70768 h 606722"/>
                <a:gd name="connsiteX59" fmla="*/ 70839 w 607639"/>
                <a:gd name="connsiteY59" fmla="*/ 50600 h 606722"/>
                <a:gd name="connsiteX60" fmla="*/ 253110 w 607639"/>
                <a:gd name="connsiteY60" fmla="*/ 50547 h 606722"/>
                <a:gd name="connsiteX61" fmla="*/ 232906 w 607639"/>
                <a:gd name="connsiteY61" fmla="*/ 70733 h 606722"/>
                <a:gd name="connsiteX62" fmla="*/ 253110 w 607639"/>
                <a:gd name="connsiteY62" fmla="*/ 91008 h 606722"/>
                <a:gd name="connsiteX63" fmla="*/ 273402 w 607639"/>
                <a:gd name="connsiteY63" fmla="*/ 70733 h 606722"/>
                <a:gd name="connsiteX64" fmla="*/ 253110 w 607639"/>
                <a:gd name="connsiteY64" fmla="*/ 50547 h 606722"/>
                <a:gd name="connsiteX65" fmla="*/ 162010 w 607639"/>
                <a:gd name="connsiteY65" fmla="*/ 50547 h 606722"/>
                <a:gd name="connsiteX66" fmla="*/ 141806 w 607639"/>
                <a:gd name="connsiteY66" fmla="*/ 70733 h 606722"/>
                <a:gd name="connsiteX67" fmla="*/ 162010 w 607639"/>
                <a:gd name="connsiteY67" fmla="*/ 91008 h 606722"/>
                <a:gd name="connsiteX68" fmla="*/ 182302 w 607639"/>
                <a:gd name="connsiteY68" fmla="*/ 70733 h 606722"/>
                <a:gd name="connsiteX69" fmla="*/ 162010 w 607639"/>
                <a:gd name="connsiteY69" fmla="*/ 50547 h 606722"/>
                <a:gd name="connsiteX70" fmla="*/ 70839 w 607639"/>
                <a:gd name="connsiteY70" fmla="*/ 30343 h 606722"/>
                <a:gd name="connsiteX71" fmla="*/ 111423 w 607639"/>
                <a:gd name="connsiteY71" fmla="*/ 70768 h 606722"/>
                <a:gd name="connsiteX72" fmla="*/ 70839 w 607639"/>
                <a:gd name="connsiteY72" fmla="*/ 111282 h 606722"/>
                <a:gd name="connsiteX73" fmla="*/ 30343 w 607639"/>
                <a:gd name="connsiteY73" fmla="*/ 70768 h 606722"/>
                <a:gd name="connsiteX74" fmla="*/ 70839 w 607639"/>
                <a:gd name="connsiteY74" fmla="*/ 30343 h 606722"/>
                <a:gd name="connsiteX75" fmla="*/ 253110 w 607639"/>
                <a:gd name="connsiteY75" fmla="*/ 30273 h 606722"/>
                <a:gd name="connsiteX76" fmla="*/ 293694 w 607639"/>
                <a:gd name="connsiteY76" fmla="*/ 70733 h 606722"/>
                <a:gd name="connsiteX77" fmla="*/ 253110 w 607639"/>
                <a:gd name="connsiteY77" fmla="*/ 111282 h 606722"/>
                <a:gd name="connsiteX78" fmla="*/ 212614 w 607639"/>
                <a:gd name="connsiteY78" fmla="*/ 70733 h 606722"/>
                <a:gd name="connsiteX79" fmla="*/ 253110 w 607639"/>
                <a:gd name="connsiteY79" fmla="*/ 30273 h 606722"/>
                <a:gd name="connsiteX80" fmla="*/ 162010 w 607639"/>
                <a:gd name="connsiteY80" fmla="*/ 30273 h 606722"/>
                <a:gd name="connsiteX81" fmla="*/ 202594 w 607639"/>
                <a:gd name="connsiteY81" fmla="*/ 70733 h 606722"/>
                <a:gd name="connsiteX82" fmla="*/ 162010 w 607639"/>
                <a:gd name="connsiteY82" fmla="*/ 111282 h 606722"/>
                <a:gd name="connsiteX83" fmla="*/ 121514 w 607639"/>
                <a:gd name="connsiteY83" fmla="*/ 70733 h 606722"/>
                <a:gd name="connsiteX84" fmla="*/ 162010 w 607639"/>
                <a:gd name="connsiteY84" fmla="*/ 30273 h 606722"/>
                <a:gd name="connsiteX85" fmla="*/ 29371 w 607639"/>
                <a:gd name="connsiteY85" fmla="*/ 20263 h 606722"/>
                <a:gd name="connsiteX86" fmla="*/ 20293 w 607639"/>
                <a:gd name="connsiteY86" fmla="*/ 29327 h 606722"/>
                <a:gd name="connsiteX87" fmla="*/ 20293 w 607639"/>
                <a:gd name="connsiteY87" fmla="*/ 121309 h 606722"/>
                <a:gd name="connsiteX88" fmla="*/ 587346 w 607639"/>
                <a:gd name="connsiteY88" fmla="*/ 121309 h 606722"/>
                <a:gd name="connsiteX89" fmla="*/ 587346 w 607639"/>
                <a:gd name="connsiteY89" fmla="*/ 29327 h 606722"/>
                <a:gd name="connsiteX90" fmla="*/ 578267 w 607639"/>
                <a:gd name="connsiteY90" fmla="*/ 20263 h 606722"/>
                <a:gd name="connsiteX91" fmla="*/ 29371 w 607639"/>
                <a:gd name="connsiteY91" fmla="*/ 0 h 606722"/>
                <a:gd name="connsiteX92" fmla="*/ 579247 w 607639"/>
                <a:gd name="connsiteY92" fmla="*/ 0 h 606722"/>
                <a:gd name="connsiteX93" fmla="*/ 607639 w 607639"/>
                <a:gd name="connsiteY93" fmla="*/ 29327 h 606722"/>
                <a:gd name="connsiteX94" fmla="*/ 607639 w 607639"/>
                <a:gd name="connsiteY94" fmla="*/ 121309 h 606722"/>
                <a:gd name="connsiteX95" fmla="*/ 607639 w 607639"/>
                <a:gd name="connsiteY95" fmla="*/ 141571 h 606722"/>
                <a:gd name="connsiteX96" fmla="*/ 607639 w 607639"/>
                <a:gd name="connsiteY96" fmla="*/ 574373 h 606722"/>
                <a:gd name="connsiteX97" fmla="*/ 575241 w 607639"/>
                <a:gd name="connsiteY97" fmla="*/ 606722 h 606722"/>
                <a:gd name="connsiteX98" fmla="*/ 32398 w 607639"/>
                <a:gd name="connsiteY98" fmla="*/ 606722 h 606722"/>
                <a:gd name="connsiteX99" fmla="*/ 0 w 607639"/>
                <a:gd name="connsiteY99" fmla="*/ 574373 h 606722"/>
                <a:gd name="connsiteX100" fmla="*/ 0 w 607639"/>
                <a:gd name="connsiteY100" fmla="*/ 141571 h 606722"/>
                <a:gd name="connsiteX101" fmla="*/ 0 w 607639"/>
                <a:gd name="connsiteY101" fmla="*/ 121309 h 606722"/>
                <a:gd name="connsiteX102" fmla="*/ 0 w 607639"/>
                <a:gd name="connsiteY102" fmla="*/ 29327 h 606722"/>
                <a:gd name="connsiteX103" fmla="*/ 29371 w 607639"/>
                <a:gd name="connsiteY103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606722">
                  <a:moveTo>
                    <a:pt x="486022" y="444891"/>
                  </a:moveTo>
                  <a:cubicBezTo>
                    <a:pt x="463771" y="444891"/>
                    <a:pt x="445525" y="463111"/>
                    <a:pt x="445525" y="485331"/>
                  </a:cubicBezTo>
                  <a:cubicBezTo>
                    <a:pt x="445525" y="507639"/>
                    <a:pt x="463771" y="525771"/>
                    <a:pt x="486022" y="525771"/>
                  </a:cubicBezTo>
                  <a:cubicBezTo>
                    <a:pt x="508362" y="525771"/>
                    <a:pt x="526519" y="507639"/>
                    <a:pt x="526519" y="485331"/>
                  </a:cubicBezTo>
                  <a:cubicBezTo>
                    <a:pt x="526519" y="463111"/>
                    <a:pt x="508362" y="444891"/>
                    <a:pt x="486022" y="444891"/>
                  </a:cubicBezTo>
                  <a:close/>
                  <a:moveTo>
                    <a:pt x="303740" y="444891"/>
                  </a:moveTo>
                  <a:cubicBezTo>
                    <a:pt x="281489" y="444891"/>
                    <a:pt x="263243" y="463111"/>
                    <a:pt x="263243" y="485331"/>
                  </a:cubicBezTo>
                  <a:cubicBezTo>
                    <a:pt x="263243" y="507639"/>
                    <a:pt x="281489" y="525771"/>
                    <a:pt x="303740" y="525771"/>
                  </a:cubicBezTo>
                  <a:cubicBezTo>
                    <a:pt x="326080" y="525771"/>
                    <a:pt x="344237" y="507639"/>
                    <a:pt x="344237" y="485331"/>
                  </a:cubicBezTo>
                  <a:cubicBezTo>
                    <a:pt x="344237" y="463111"/>
                    <a:pt x="326080" y="444891"/>
                    <a:pt x="303740" y="444891"/>
                  </a:cubicBezTo>
                  <a:close/>
                  <a:moveTo>
                    <a:pt x="121458" y="444891"/>
                  </a:moveTo>
                  <a:cubicBezTo>
                    <a:pt x="99207" y="444891"/>
                    <a:pt x="80961" y="463111"/>
                    <a:pt x="80961" y="485331"/>
                  </a:cubicBezTo>
                  <a:cubicBezTo>
                    <a:pt x="80961" y="507639"/>
                    <a:pt x="99207" y="525771"/>
                    <a:pt x="121458" y="525771"/>
                  </a:cubicBezTo>
                  <a:cubicBezTo>
                    <a:pt x="143799" y="525771"/>
                    <a:pt x="161956" y="507639"/>
                    <a:pt x="161956" y="485331"/>
                  </a:cubicBezTo>
                  <a:cubicBezTo>
                    <a:pt x="161956" y="463111"/>
                    <a:pt x="143799" y="444891"/>
                    <a:pt x="121458" y="444891"/>
                  </a:cubicBezTo>
                  <a:close/>
                  <a:moveTo>
                    <a:pt x="303740" y="202252"/>
                  </a:moveTo>
                  <a:cubicBezTo>
                    <a:pt x="281489" y="202252"/>
                    <a:pt x="263243" y="220384"/>
                    <a:pt x="263243" y="242692"/>
                  </a:cubicBezTo>
                  <a:cubicBezTo>
                    <a:pt x="263243" y="264912"/>
                    <a:pt x="281489" y="283132"/>
                    <a:pt x="303740" y="283132"/>
                  </a:cubicBezTo>
                  <a:cubicBezTo>
                    <a:pt x="326080" y="283132"/>
                    <a:pt x="344237" y="264912"/>
                    <a:pt x="344237" y="242692"/>
                  </a:cubicBezTo>
                  <a:cubicBezTo>
                    <a:pt x="344237" y="220384"/>
                    <a:pt x="326080" y="202252"/>
                    <a:pt x="303740" y="202252"/>
                  </a:cubicBezTo>
                  <a:close/>
                  <a:moveTo>
                    <a:pt x="303740" y="181988"/>
                  </a:moveTo>
                  <a:cubicBezTo>
                    <a:pt x="337206" y="181988"/>
                    <a:pt x="364530" y="209274"/>
                    <a:pt x="364530" y="242692"/>
                  </a:cubicBezTo>
                  <a:cubicBezTo>
                    <a:pt x="364530" y="272555"/>
                    <a:pt x="342546" y="297619"/>
                    <a:pt x="313887" y="302507"/>
                  </a:cubicBezTo>
                  <a:lnTo>
                    <a:pt x="313887" y="343747"/>
                  </a:lnTo>
                  <a:lnTo>
                    <a:pt x="496169" y="343747"/>
                  </a:lnTo>
                  <a:lnTo>
                    <a:pt x="496169" y="425516"/>
                  </a:lnTo>
                  <a:cubicBezTo>
                    <a:pt x="524828" y="430404"/>
                    <a:pt x="546812" y="455468"/>
                    <a:pt x="546812" y="485331"/>
                  </a:cubicBezTo>
                  <a:cubicBezTo>
                    <a:pt x="546812" y="518749"/>
                    <a:pt x="519488" y="546035"/>
                    <a:pt x="486022" y="546035"/>
                  </a:cubicBezTo>
                  <a:cubicBezTo>
                    <a:pt x="452645" y="546035"/>
                    <a:pt x="425321" y="518749"/>
                    <a:pt x="425321" y="485331"/>
                  </a:cubicBezTo>
                  <a:cubicBezTo>
                    <a:pt x="425321" y="455468"/>
                    <a:pt x="447305" y="430404"/>
                    <a:pt x="475964" y="425516"/>
                  </a:cubicBezTo>
                  <a:lnTo>
                    <a:pt x="475964" y="364012"/>
                  </a:lnTo>
                  <a:lnTo>
                    <a:pt x="313887" y="364012"/>
                  </a:lnTo>
                  <a:lnTo>
                    <a:pt x="313887" y="425516"/>
                  </a:lnTo>
                  <a:cubicBezTo>
                    <a:pt x="342546" y="430404"/>
                    <a:pt x="364530" y="455468"/>
                    <a:pt x="364530" y="485331"/>
                  </a:cubicBezTo>
                  <a:cubicBezTo>
                    <a:pt x="364530" y="518749"/>
                    <a:pt x="337206" y="546035"/>
                    <a:pt x="303740" y="546035"/>
                  </a:cubicBezTo>
                  <a:cubicBezTo>
                    <a:pt x="270363" y="546035"/>
                    <a:pt x="243039" y="518749"/>
                    <a:pt x="243039" y="485331"/>
                  </a:cubicBezTo>
                  <a:cubicBezTo>
                    <a:pt x="243039" y="455468"/>
                    <a:pt x="265023" y="430404"/>
                    <a:pt x="293683" y="425516"/>
                  </a:cubicBezTo>
                  <a:lnTo>
                    <a:pt x="293683" y="364012"/>
                  </a:lnTo>
                  <a:lnTo>
                    <a:pt x="131605" y="364012"/>
                  </a:lnTo>
                  <a:lnTo>
                    <a:pt x="131605" y="425516"/>
                  </a:lnTo>
                  <a:cubicBezTo>
                    <a:pt x="160265" y="430404"/>
                    <a:pt x="182249" y="455468"/>
                    <a:pt x="182249" y="485331"/>
                  </a:cubicBezTo>
                  <a:cubicBezTo>
                    <a:pt x="182249" y="518749"/>
                    <a:pt x="154924" y="546035"/>
                    <a:pt x="121458" y="546035"/>
                  </a:cubicBezTo>
                  <a:cubicBezTo>
                    <a:pt x="88082" y="546035"/>
                    <a:pt x="60757" y="518749"/>
                    <a:pt x="60757" y="485331"/>
                  </a:cubicBezTo>
                  <a:cubicBezTo>
                    <a:pt x="60757" y="455468"/>
                    <a:pt x="82741" y="430404"/>
                    <a:pt x="111401" y="425516"/>
                  </a:cubicBezTo>
                  <a:lnTo>
                    <a:pt x="111401" y="343747"/>
                  </a:lnTo>
                  <a:lnTo>
                    <a:pt x="293683" y="343747"/>
                  </a:lnTo>
                  <a:lnTo>
                    <a:pt x="293683" y="302507"/>
                  </a:lnTo>
                  <a:cubicBezTo>
                    <a:pt x="265023" y="297619"/>
                    <a:pt x="243039" y="272555"/>
                    <a:pt x="243039" y="242692"/>
                  </a:cubicBezTo>
                  <a:cubicBezTo>
                    <a:pt x="243039" y="209274"/>
                    <a:pt x="270363" y="181988"/>
                    <a:pt x="303740" y="181988"/>
                  </a:cubicBezTo>
                  <a:close/>
                  <a:moveTo>
                    <a:pt x="20293" y="141571"/>
                  </a:moveTo>
                  <a:lnTo>
                    <a:pt x="20293" y="574373"/>
                  </a:lnTo>
                  <a:cubicBezTo>
                    <a:pt x="20293" y="581394"/>
                    <a:pt x="25277" y="586459"/>
                    <a:pt x="32398" y="586459"/>
                  </a:cubicBezTo>
                  <a:lnTo>
                    <a:pt x="575241" y="586459"/>
                  </a:lnTo>
                  <a:cubicBezTo>
                    <a:pt x="582273" y="586459"/>
                    <a:pt x="587346" y="581394"/>
                    <a:pt x="587346" y="574373"/>
                  </a:cubicBezTo>
                  <a:lnTo>
                    <a:pt x="587346" y="141571"/>
                  </a:lnTo>
                  <a:close/>
                  <a:moveTo>
                    <a:pt x="70839" y="50600"/>
                  </a:moveTo>
                  <a:cubicBezTo>
                    <a:pt x="59713" y="50600"/>
                    <a:pt x="50635" y="59662"/>
                    <a:pt x="50635" y="70768"/>
                  </a:cubicBezTo>
                  <a:cubicBezTo>
                    <a:pt x="50635" y="81963"/>
                    <a:pt x="59713" y="91025"/>
                    <a:pt x="70839" y="91025"/>
                  </a:cubicBezTo>
                  <a:cubicBezTo>
                    <a:pt x="82053" y="91025"/>
                    <a:pt x="91131" y="81963"/>
                    <a:pt x="91131" y="70768"/>
                  </a:cubicBezTo>
                  <a:cubicBezTo>
                    <a:pt x="91131" y="59662"/>
                    <a:pt x="82053" y="50600"/>
                    <a:pt x="70839" y="50600"/>
                  </a:cubicBezTo>
                  <a:close/>
                  <a:moveTo>
                    <a:pt x="253110" y="50547"/>
                  </a:moveTo>
                  <a:cubicBezTo>
                    <a:pt x="241985" y="50547"/>
                    <a:pt x="232906" y="59618"/>
                    <a:pt x="232906" y="70733"/>
                  </a:cubicBezTo>
                  <a:cubicBezTo>
                    <a:pt x="232906" y="81937"/>
                    <a:pt x="241985" y="91008"/>
                    <a:pt x="253110" y="91008"/>
                  </a:cubicBezTo>
                  <a:cubicBezTo>
                    <a:pt x="264324" y="91008"/>
                    <a:pt x="273402" y="81937"/>
                    <a:pt x="273402" y="70733"/>
                  </a:cubicBezTo>
                  <a:cubicBezTo>
                    <a:pt x="273402" y="59618"/>
                    <a:pt x="264324" y="50547"/>
                    <a:pt x="253110" y="50547"/>
                  </a:cubicBezTo>
                  <a:close/>
                  <a:moveTo>
                    <a:pt x="162010" y="50547"/>
                  </a:moveTo>
                  <a:cubicBezTo>
                    <a:pt x="150885" y="50547"/>
                    <a:pt x="141806" y="59618"/>
                    <a:pt x="141806" y="70733"/>
                  </a:cubicBezTo>
                  <a:cubicBezTo>
                    <a:pt x="141806" y="81937"/>
                    <a:pt x="150885" y="91008"/>
                    <a:pt x="162010" y="91008"/>
                  </a:cubicBezTo>
                  <a:cubicBezTo>
                    <a:pt x="173224" y="91008"/>
                    <a:pt x="182302" y="81937"/>
                    <a:pt x="182302" y="70733"/>
                  </a:cubicBezTo>
                  <a:cubicBezTo>
                    <a:pt x="182302" y="59618"/>
                    <a:pt x="173224" y="50547"/>
                    <a:pt x="162010" y="50547"/>
                  </a:cubicBezTo>
                  <a:close/>
                  <a:moveTo>
                    <a:pt x="70839" y="30343"/>
                  </a:moveTo>
                  <a:cubicBezTo>
                    <a:pt x="93178" y="30343"/>
                    <a:pt x="111423" y="48556"/>
                    <a:pt x="111423" y="70768"/>
                  </a:cubicBezTo>
                  <a:cubicBezTo>
                    <a:pt x="111423" y="93069"/>
                    <a:pt x="93178" y="111282"/>
                    <a:pt x="70839" y="111282"/>
                  </a:cubicBezTo>
                  <a:cubicBezTo>
                    <a:pt x="48588" y="111282"/>
                    <a:pt x="30343" y="93069"/>
                    <a:pt x="30343" y="70768"/>
                  </a:cubicBezTo>
                  <a:cubicBezTo>
                    <a:pt x="30343" y="48556"/>
                    <a:pt x="48588" y="30343"/>
                    <a:pt x="70839" y="30343"/>
                  </a:cubicBezTo>
                  <a:close/>
                  <a:moveTo>
                    <a:pt x="253110" y="30273"/>
                  </a:moveTo>
                  <a:cubicBezTo>
                    <a:pt x="275449" y="30273"/>
                    <a:pt x="293694" y="48502"/>
                    <a:pt x="293694" y="70733"/>
                  </a:cubicBezTo>
                  <a:cubicBezTo>
                    <a:pt x="293694" y="93053"/>
                    <a:pt x="275449" y="111282"/>
                    <a:pt x="253110" y="111282"/>
                  </a:cubicBezTo>
                  <a:cubicBezTo>
                    <a:pt x="230859" y="111282"/>
                    <a:pt x="212614" y="93053"/>
                    <a:pt x="212614" y="70733"/>
                  </a:cubicBezTo>
                  <a:cubicBezTo>
                    <a:pt x="212614" y="48502"/>
                    <a:pt x="230859" y="30273"/>
                    <a:pt x="253110" y="30273"/>
                  </a:cubicBezTo>
                  <a:close/>
                  <a:moveTo>
                    <a:pt x="162010" y="30273"/>
                  </a:moveTo>
                  <a:cubicBezTo>
                    <a:pt x="184349" y="30273"/>
                    <a:pt x="202594" y="48502"/>
                    <a:pt x="202594" y="70733"/>
                  </a:cubicBezTo>
                  <a:cubicBezTo>
                    <a:pt x="202594" y="93053"/>
                    <a:pt x="184349" y="111282"/>
                    <a:pt x="162010" y="111282"/>
                  </a:cubicBezTo>
                  <a:cubicBezTo>
                    <a:pt x="139759" y="111282"/>
                    <a:pt x="121514" y="93053"/>
                    <a:pt x="121514" y="70733"/>
                  </a:cubicBezTo>
                  <a:cubicBezTo>
                    <a:pt x="121514" y="48502"/>
                    <a:pt x="139759" y="30273"/>
                    <a:pt x="162010" y="30273"/>
                  </a:cubicBezTo>
                  <a:close/>
                  <a:moveTo>
                    <a:pt x="29371" y="20263"/>
                  </a:moveTo>
                  <a:cubicBezTo>
                    <a:pt x="24298" y="20263"/>
                    <a:pt x="20293" y="24262"/>
                    <a:pt x="20293" y="29327"/>
                  </a:cubicBezTo>
                  <a:lnTo>
                    <a:pt x="20293" y="121309"/>
                  </a:lnTo>
                  <a:lnTo>
                    <a:pt x="587346" y="121309"/>
                  </a:lnTo>
                  <a:lnTo>
                    <a:pt x="587346" y="29327"/>
                  </a:lnTo>
                  <a:cubicBezTo>
                    <a:pt x="587346" y="24262"/>
                    <a:pt x="583341" y="20263"/>
                    <a:pt x="578267" y="20263"/>
                  </a:cubicBezTo>
                  <a:close/>
                  <a:moveTo>
                    <a:pt x="29371" y="0"/>
                  </a:moveTo>
                  <a:lnTo>
                    <a:pt x="579247" y="0"/>
                  </a:lnTo>
                  <a:cubicBezTo>
                    <a:pt x="594466" y="0"/>
                    <a:pt x="607639" y="13153"/>
                    <a:pt x="607639" y="29327"/>
                  </a:cubicBezTo>
                  <a:lnTo>
                    <a:pt x="607639" y="121309"/>
                  </a:lnTo>
                  <a:lnTo>
                    <a:pt x="607639" y="141571"/>
                  </a:lnTo>
                  <a:lnTo>
                    <a:pt x="607639" y="574373"/>
                  </a:lnTo>
                  <a:cubicBezTo>
                    <a:pt x="607639" y="592503"/>
                    <a:pt x="593398" y="606722"/>
                    <a:pt x="575241" y="606722"/>
                  </a:cubicBezTo>
                  <a:lnTo>
                    <a:pt x="32398" y="606722"/>
                  </a:lnTo>
                  <a:cubicBezTo>
                    <a:pt x="14152" y="606722"/>
                    <a:pt x="0" y="592503"/>
                    <a:pt x="0" y="574373"/>
                  </a:cubicBezTo>
                  <a:lnTo>
                    <a:pt x="0" y="141571"/>
                  </a:lnTo>
                  <a:lnTo>
                    <a:pt x="0" y="121309"/>
                  </a:lnTo>
                  <a:lnTo>
                    <a:pt x="0" y="29327"/>
                  </a:lnTo>
                  <a:cubicBezTo>
                    <a:pt x="0" y="13153"/>
                    <a:pt x="13173" y="0"/>
                    <a:pt x="293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7420616" y="1907273"/>
              <a:ext cx="550378" cy="432019"/>
            </a:xfrm>
            <a:custGeom>
              <a:avLst/>
              <a:gdLst>
                <a:gd name="connsiteX0" fmla="*/ 315239 w 606721"/>
                <a:gd name="connsiteY0" fmla="*/ 351824 h 476246"/>
                <a:gd name="connsiteX1" fmla="*/ 315239 w 606721"/>
                <a:gd name="connsiteY1" fmla="*/ 369957 h 476246"/>
                <a:gd name="connsiteX2" fmla="*/ 533394 w 606721"/>
                <a:gd name="connsiteY2" fmla="*/ 369957 h 476246"/>
                <a:gd name="connsiteX3" fmla="*/ 533394 w 606721"/>
                <a:gd name="connsiteY3" fmla="*/ 351824 h 476246"/>
                <a:gd name="connsiteX4" fmla="*/ 88066 w 606721"/>
                <a:gd name="connsiteY4" fmla="*/ 264832 h 476246"/>
                <a:gd name="connsiteX5" fmla="*/ 183188 w 606721"/>
                <a:gd name="connsiteY5" fmla="*/ 264832 h 476246"/>
                <a:gd name="connsiteX6" fmla="*/ 183188 w 606721"/>
                <a:gd name="connsiteY6" fmla="*/ 359813 h 476246"/>
                <a:gd name="connsiteX7" fmla="*/ 88066 w 606721"/>
                <a:gd name="connsiteY7" fmla="*/ 359813 h 476246"/>
                <a:gd name="connsiteX8" fmla="*/ 315239 w 606721"/>
                <a:gd name="connsiteY8" fmla="*/ 261160 h 476246"/>
                <a:gd name="connsiteX9" fmla="*/ 315239 w 606721"/>
                <a:gd name="connsiteY9" fmla="*/ 279293 h 476246"/>
                <a:gd name="connsiteX10" fmla="*/ 533394 w 606721"/>
                <a:gd name="connsiteY10" fmla="*/ 279293 h 476246"/>
                <a:gd name="connsiteX11" fmla="*/ 533394 w 606721"/>
                <a:gd name="connsiteY11" fmla="*/ 261160 h 476246"/>
                <a:gd name="connsiteX12" fmla="*/ 69901 w 606721"/>
                <a:gd name="connsiteY12" fmla="*/ 246676 h 476246"/>
                <a:gd name="connsiteX13" fmla="*/ 69901 w 606721"/>
                <a:gd name="connsiteY13" fmla="*/ 377940 h 476246"/>
                <a:gd name="connsiteX14" fmla="*/ 201365 w 606721"/>
                <a:gd name="connsiteY14" fmla="*/ 377940 h 476246"/>
                <a:gd name="connsiteX15" fmla="*/ 201365 w 606721"/>
                <a:gd name="connsiteY15" fmla="*/ 246676 h 476246"/>
                <a:gd name="connsiteX16" fmla="*/ 315239 w 606721"/>
                <a:gd name="connsiteY16" fmla="*/ 170381 h 476246"/>
                <a:gd name="connsiteX17" fmla="*/ 315239 w 606721"/>
                <a:gd name="connsiteY17" fmla="*/ 188514 h 476246"/>
                <a:gd name="connsiteX18" fmla="*/ 533394 w 606721"/>
                <a:gd name="connsiteY18" fmla="*/ 188514 h 476246"/>
                <a:gd name="connsiteX19" fmla="*/ 533394 w 606721"/>
                <a:gd name="connsiteY19" fmla="*/ 170381 h 476246"/>
                <a:gd name="connsiteX20" fmla="*/ 135627 w 606721"/>
                <a:gd name="connsiteY20" fmla="*/ 97874 h 476246"/>
                <a:gd name="connsiteX21" fmla="*/ 183188 w 606721"/>
                <a:gd name="connsiteY21" fmla="*/ 145294 h 476246"/>
                <a:gd name="connsiteX22" fmla="*/ 135627 w 606721"/>
                <a:gd name="connsiteY22" fmla="*/ 192714 h 476246"/>
                <a:gd name="connsiteX23" fmla="*/ 88066 w 606721"/>
                <a:gd name="connsiteY23" fmla="*/ 145294 h 476246"/>
                <a:gd name="connsiteX24" fmla="*/ 135627 w 606721"/>
                <a:gd name="connsiteY24" fmla="*/ 97874 h 476246"/>
                <a:gd name="connsiteX25" fmla="*/ 315239 w 606721"/>
                <a:gd name="connsiteY25" fmla="*/ 79716 h 476246"/>
                <a:gd name="connsiteX26" fmla="*/ 315239 w 606721"/>
                <a:gd name="connsiteY26" fmla="*/ 97849 h 476246"/>
                <a:gd name="connsiteX27" fmla="*/ 533394 w 606721"/>
                <a:gd name="connsiteY27" fmla="*/ 97849 h 476246"/>
                <a:gd name="connsiteX28" fmla="*/ 533394 w 606721"/>
                <a:gd name="connsiteY28" fmla="*/ 79716 h 476246"/>
                <a:gd name="connsiteX29" fmla="*/ 135690 w 606721"/>
                <a:gd name="connsiteY29" fmla="*/ 79602 h 476246"/>
                <a:gd name="connsiteX30" fmla="*/ 69901 w 606721"/>
                <a:gd name="connsiteY30" fmla="*/ 145292 h 476246"/>
                <a:gd name="connsiteX31" fmla="*/ 135690 w 606721"/>
                <a:gd name="connsiteY31" fmla="*/ 210867 h 476246"/>
                <a:gd name="connsiteX32" fmla="*/ 201365 w 606721"/>
                <a:gd name="connsiteY32" fmla="*/ 145292 h 476246"/>
                <a:gd name="connsiteX33" fmla="*/ 135690 w 606721"/>
                <a:gd name="connsiteY33" fmla="*/ 79602 h 476246"/>
                <a:gd name="connsiteX34" fmla="*/ 0 w 606721"/>
                <a:gd name="connsiteY34" fmla="*/ 0 h 476246"/>
                <a:gd name="connsiteX35" fmla="*/ 606721 w 606721"/>
                <a:gd name="connsiteY35" fmla="*/ 0 h 476246"/>
                <a:gd name="connsiteX36" fmla="*/ 606721 w 606721"/>
                <a:gd name="connsiteY36" fmla="*/ 476246 h 476246"/>
                <a:gd name="connsiteX37" fmla="*/ 0 w 606721"/>
                <a:gd name="connsiteY37" fmla="*/ 476246 h 47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6721" h="476246">
                  <a:moveTo>
                    <a:pt x="315239" y="351824"/>
                  </a:moveTo>
                  <a:lnTo>
                    <a:pt x="315239" y="369957"/>
                  </a:lnTo>
                  <a:lnTo>
                    <a:pt x="533394" y="369957"/>
                  </a:lnTo>
                  <a:lnTo>
                    <a:pt x="533394" y="351824"/>
                  </a:lnTo>
                  <a:close/>
                  <a:moveTo>
                    <a:pt x="88066" y="264832"/>
                  </a:moveTo>
                  <a:lnTo>
                    <a:pt x="183188" y="264832"/>
                  </a:lnTo>
                  <a:lnTo>
                    <a:pt x="183188" y="359813"/>
                  </a:lnTo>
                  <a:lnTo>
                    <a:pt x="88066" y="359813"/>
                  </a:lnTo>
                  <a:close/>
                  <a:moveTo>
                    <a:pt x="315239" y="261160"/>
                  </a:moveTo>
                  <a:lnTo>
                    <a:pt x="315239" y="279293"/>
                  </a:lnTo>
                  <a:lnTo>
                    <a:pt x="533394" y="279293"/>
                  </a:lnTo>
                  <a:lnTo>
                    <a:pt x="533394" y="261160"/>
                  </a:lnTo>
                  <a:close/>
                  <a:moveTo>
                    <a:pt x="69901" y="246676"/>
                  </a:moveTo>
                  <a:lnTo>
                    <a:pt x="69901" y="377940"/>
                  </a:lnTo>
                  <a:lnTo>
                    <a:pt x="201365" y="377940"/>
                  </a:lnTo>
                  <a:lnTo>
                    <a:pt x="201365" y="246676"/>
                  </a:lnTo>
                  <a:close/>
                  <a:moveTo>
                    <a:pt x="315239" y="170381"/>
                  </a:moveTo>
                  <a:lnTo>
                    <a:pt x="315239" y="188514"/>
                  </a:lnTo>
                  <a:lnTo>
                    <a:pt x="533394" y="188514"/>
                  </a:lnTo>
                  <a:lnTo>
                    <a:pt x="533394" y="170381"/>
                  </a:lnTo>
                  <a:close/>
                  <a:moveTo>
                    <a:pt x="135627" y="97874"/>
                  </a:moveTo>
                  <a:cubicBezTo>
                    <a:pt x="161894" y="97874"/>
                    <a:pt x="183188" y="119105"/>
                    <a:pt x="183188" y="145294"/>
                  </a:cubicBezTo>
                  <a:cubicBezTo>
                    <a:pt x="183188" y="171483"/>
                    <a:pt x="161894" y="192714"/>
                    <a:pt x="135627" y="192714"/>
                  </a:cubicBezTo>
                  <a:cubicBezTo>
                    <a:pt x="109360" y="192714"/>
                    <a:pt x="88066" y="171483"/>
                    <a:pt x="88066" y="145294"/>
                  </a:cubicBezTo>
                  <a:cubicBezTo>
                    <a:pt x="88066" y="119105"/>
                    <a:pt x="109360" y="97874"/>
                    <a:pt x="135627" y="97874"/>
                  </a:cubicBezTo>
                  <a:close/>
                  <a:moveTo>
                    <a:pt x="315239" y="79716"/>
                  </a:moveTo>
                  <a:lnTo>
                    <a:pt x="315239" y="97849"/>
                  </a:lnTo>
                  <a:lnTo>
                    <a:pt x="533394" y="97849"/>
                  </a:lnTo>
                  <a:lnTo>
                    <a:pt x="533394" y="79716"/>
                  </a:lnTo>
                  <a:close/>
                  <a:moveTo>
                    <a:pt x="135690" y="79602"/>
                  </a:moveTo>
                  <a:cubicBezTo>
                    <a:pt x="99369" y="79602"/>
                    <a:pt x="69901" y="109140"/>
                    <a:pt x="69901" y="145292"/>
                  </a:cubicBezTo>
                  <a:cubicBezTo>
                    <a:pt x="69901" y="181443"/>
                    <a:pt x="99369" y="210867"/>
                    <a:pt x="135690" y="210867"/>
                  </a:cubicBezTo>
                  <a:cubicBezTo>
                    <a:pt x="171897" y="210867"/>
                    <a:pt x="201365" y="181443"/>
                    <a:pt x="201365" y="145292"/>
                  </a:cubicBezTo>
                  <a:cubicBezTo>
                    <a:pt x="201365" y="109140"/>
                    <a:pt x="171897" y="79602"/>
                    <a:pt x="135690" y="79602"/>
                  </a:cubicBezTo>
                  <a:close/>
                  <a:moveTo>
                    <a:pt x="0" y="0"/>
                  </a:moveTo>
                  <a:lnTo>
                    <a:pt x="606721" y="0"/>
                  </a:lnTo>
                  <a:lnTo>
                    <a:pt x="606721" y="476246"/>
                  </a:lnTo>
                  <a:lnTo>
                    <a:pt x="0" y="4762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3" name="Oval 18"/>
            <p:cNvSpPr>
              <a:spLocks noChangeArrowheads="1"/>
            </p:cNvSpPr>
            <p:nvPr/>
          </p:nvSpPr>
          <p:spPr bwMode="auto">
            <a:xfrm>
              <a:off x="4249001" y="5044235"/>
              <a:ext cx="549956" cy="503333"/>
            </a:xfrm>
            <a:custGeom>
              <a:avLst/>
              <a:gdLst>
                <a:gd name="T0" fmla="*/ 325000 h 606722"/>
                <a:gd name="T1" fmla="*/ 325000 h 606722"/>
                <a:gd name="T2" fmla="*/ 325000 h 606722"/>
                <a:gd name="T3" fmla="*/ 325000 h 606722"/>
                <a:gd name="T4" fmla="*/ 325000 h 606722"/>
                <a:gd name="T5" fmla="*/ 325000 h 606722"/>
                <a:gd name="T6" fmla="*/ 325000 h 606722"/>
                <a:gd name="T7" fmla="*/ 325000 h 606722"/>
                <a:gd name="T8" fmla="*/ 325000 h 606722"/>
                <a:gd name="T9" fmla="*/ 325000 h 606722"/>
                <a:gd name="T10" fmla="*/ 325000 h 606722"/>
                <a:gd name="T11" fmla="*/ 325000 h 606722"/>
                <a:gd name="T12" fmla="*/ 325000 h 606722"/>
                <a:gd name="T13" fmla="*/ 325000 h 606722"/>
                <a:gd name="T14" fmla="*/ 325000 h 606722"/>
                <a:gd name="T15" fmla="*/ 325000 h 606722"/>
                <a:gd name="T16" fmla="*/ 325000 h 606722"/>
                <a:gd name="T17" fmla="*/ 325000 h 606722"/>
                <a:gd name="T18" fmla="*/ 325000 h 606722"/>
                <a:gd name="T19" fmla="*/ 325000 h 606722"/>
                <a:gd name="T20" fmla="*/ 325000 h 606722"/>
                <a:gd name="T21" fmla="*/ 325000 h 606722"/>
                <a:gd name="T22" fmla="*/ 325000 h 606722"/>
                <a:gd name="T23" fmla="*/ 325000 h 606722"/>
                <a:gd name="T24" fmla="*/ 325000 h 606722"/>
                <a:gd name="T25" fmla="*/ 325000 h 606722"/>
                <a:gd name="T26" fmla="*/ 325000 h 606722"/>
                <a:gd name="T27" fmla="*/ 325000 h 606722"/>
                <a:gd name="T28" fmla="*/ 325000 h 606722"/>
                <a:gd name="T29" fmla="*/ 325000 h 606722"/>
                <a:gd name="T30" fmla="*/ 325000 h 606722"/>
                <a:gd name="T31" fmla="*/ 325000 h 606722"/>
                <a:gd name="T32" fmla="*/ 325000 h 606722"/>
                <a:gd name="T33" fmla="*/ 325000 h 606722"/>
                <a:gd name="T34" fmla="*/ 325000 h 606722"/>
                <a:gd name="T35" fmla="*/ 325000 h 606722"/>
                <a:gd name="T36" fmla="*/ 325000 h 606722"/>
                <a:gd name="T37" fmla="*/ 325000 h 606722"/>
                <a:gd name="T38" fmla="*/ 325000 h 606722"/>
                <a:gd name="T39" fmla="*/ 325000 h 606722"/>
                <a:gd name="T40" fmla="*/ 325000 h 606722"/>
                <a:gd name="T41" fmla="*/ 325000 h 606722"/>
                <a:gd name="T42" fmla="*/ 325000 h 606722"/>
                <a:gd name="T43" fmla="*/ 325000 h 606722"/>
                <a:gd name="T44" fmla="*/ 325000 h 606722"/>
                <a:gd name="T45" fmla="*/ 325000 h 606722"/>
                <a:gd name="T46" fmla="*/ 325000 h 606722"/>
                <a:gd name="T47" fmla="*/ 325000 h 606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27" h="6258">
                  <a:moveTo>
                    <a:pt x="6684" y="0"/>
                  </a:moveTo>
                  <a:lnTo>
                    <a:pt x="142" y="0"/>
                  </a:lnTo>
                  <a:cubicBezTo>
                    <a:pt x="64" y="0"/>
                    <a:pt x="0" y="64"/>
                    <a:pt x="0" y="143"/>
                  </a:cubicBezTo>
                  <a:lnTo>
                    <a:pt x="0" y="4694"/>
                  </a:lnTo>
                  <a:cubicBezTo>
                    <a:pt x="0" y="4772"/>
                    <a:pt x="64" y="4836"/>
                    <a:pt x="142" y="4836"/>
                  </a:cubicBezTo>
                  <a:lnTo>
                    <a:pt x="2344" y="4836"/>
                  </a:lnTo>
                  <a:lnTo>
                    <a:pt x="3297" y="6198"/>
                  </a:lnTo>
                  <a:cubicBezTo>
                    <a:pt x="3323" y="6235"/>
                    <a:pt x="3367" y="6258"/>
                    <a:pt x="3413" y="6258"/>
                  </a:cubicBezTo>
                  <a:cubicBezTo>
                    <a:pt x="3460" y="6258"/>
                    <a:pt x="3503" y="6235"/>
                    <a:pt x="3530" y="6198"/>
                  </a:cubicBezTo>
                  <a:lnTo>
                    <a:pt x="4483" y="4836"/>
                  </a:lnTo>
                  <a:lnTo>
                    <a:pt x="6684" y="4836"/>
                  </a:lnTo>
                  <a:cubicBezTo>
                    <a:pt x="6763" y="4836"/>
                    <a:pt x="6827" y="4772"/>
                    <a:pt x="6827" y="4694"/>
                  </a:cubicBezTo>
                  <a:lnTo>
                    <a:pt x="6827" y="143"/>
                  </a:lnTo>
                  <a:cubicBezTo>
                    <a:pt x="6827" y="64"/>
                    <a:pt x="6763" y="0"/>
                    <a:pt x="6684" y="0"/>
                  </a:cubicBezTo>
                  <a:close/>
                  <a:moveTo>
                    <a:pt x="6542" y="4552"/>
                  </a:moveTo>
                  <a:lnTo>
                    <a:pt x="4409" y="4552"/>
                  </a:lnTo>
                  <a:cubicBezTo>
                    <a:pt x="4363" y="4552"/>
                    <a:pt x="4319" y="4574"/>
                    <a:pt x="4292" y="4612"/>
                  </a:cubicBezTo>
                  <a:lnTo>
                    <a:pt x="3413" y="5868"/>
                  </a:lnTo>
                  <a:lnTo>
                    <a:pt x="2534" y="4612"/>
                  </a:lnTo>
                  <a:cubicBezTo>
                    <a:pt x="2508" y="4574"/>
                    <a:pt x="2464" y="4552"/>
                    <a:pt x="2418" y="4552"/>
                  </a:cubicBezTo>
                  <a:lnTo>
                    <a:pt x="284" y="4552"/>
                  </a:lnTo>
                  <a:lnTo>
                    <a:pt x="284" y="285"/>
                  </a:lnTo>
                  <a:lnTo>
                    <a:pt x="6542" y="285"/>
                  </a:lnTo>
                  <a:lnTo>
                    <a:pt x="6542" y="45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807742" y="1949797"/>
            <a:ext cx="2422746" cy="823200"/>
            <a:chOff x="7523108" y="3331677"/>
            <a:chExt cx="2422746" cy="823200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807742" y="3409280"/>
            <a:ext cx="2422746" cy="823200"/>
            <a:chOff x="7523108" y="3331677"/>
            <a:chExt cx="2422746" cy="823200"/>
          </a:xfrm>
        </p:grpSpPr>
        <p:sp>
          <p:nvSpPr>
            <p:cNvPr id="39" name="矩形 3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07742" y="4868763"/>
            <a:ext cx="2422746" cy="823200"/>
            <a:chOff x="7523108" y="3331677"/>
            <a:chExt cx="2422746" cy="823200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12573" y="1949797"/>
            <a:ext cx="2422746" cy="823200"/>
            <a:chOff x="7523108" y="3331677"/>
            <a:chExt cx="2422746" cy="823200"/>
          </a:xfrm>
        </p:grpSpPr>
        <p:sp>
          <p:nvSpPr>
            <p:cNvPr id="46" name="矩形 45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12573" y="3409280"/>
            <a:ext cx="2422746" cy="823200"/>
            <a:chOff x="7523108" y="3331677"/>
            <a:chExt cx="2422746" cy="823200"/>
          </a:xfrm>
        </p:grpSpPr>
        <p:sp>
          <p:nvSpPr>
            <p:cNvPr id="49" name="矩形 48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12573" y="4868763"/>
            <a:ext cx="2422746" cy="823200"/>
            <a:chOff x="7523108" y="3331677"/>
            <a:chExt cx="2422746" cy="823200"/>
          </a:xfrm>
        </p:grpSpPr>
        <p:sp>
          <p:nvSpPr>
            <p:cNvPr id="52" name="矩形 5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54" name="任意多边形 53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5" name="任意多边形 54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7" name="文本框 56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0" name="文本框 59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070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 rot="1800000">
            <a:off x="2363912" y="4409800"/>
            <a:ext cx="2042149" cy="112877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 rot="1800000">
            <a:off x="5971594" y="4410496"/>
            <a:ext cx="2295345" cy="1308952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 rot="1800000">
            <a:off x="9335709" y="3346171"/>
            <a:ext cx="2295345" cy="149723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38340" y="1478547"/>
            <a:ext cx="8323260" cy="4596232"/>
            <a:chOff x="966788" y="661194"/>
            <a:chExt cx="10139363" cy="5599113"/>
          </a:xfrm>
        </p:grpSpPr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643857" y="2324894"/>
              <a:ext cx="2522538" cy="1703388"/>
            </a:xfrm>
            <a:custGeom>
              <a:avLst/>
              <a:gdLst>
                <a:gd name="T0" fmla="*/ 1 w 1589"/>
                <a:gd name="T1" fmla="*/ 794 h 1073"/>
                <a:gd name="T2" fmla="*/ 795 w 1589"/>
                <a:gd name="T3" fmla="*/ 0 h 1073"/>
                <a:gd name="T4" fmla="*/ 1589 w 1589"/>
                <a:gd name="T5" fmla="*/ 794 h 1073"/>
                <a:gd name="T6" fmla="*/ 1589 w 1589"/>
                <a:gd name="T7" fmla="*/ 1073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9" h="1073">
                  <a:moveTo>
                    <a:pt x="1" y="794"/>
                  </a:moveTo>
                  <a:cubicBezTo>
                    <a:pt x="0" y="355"/>
                    <a:pt x="356" y="0"/>
                    <a:pt x="795" y="0"/>
                  </a:cubicBezTo>
                  <a:cubicBezTo>
                    <a:pt x="1233" y="0"/>
                    <a:pt x="1589" y="355"/>
                    <a:pt x="1589" y="794"/>
                  </a:cubicBezTo>
                  <a:cubicBezTo>
                    <a:pt x="1589" y="1073"/>
                    <a:pt x="1589" y="1073"/>
                    <a:pt x="1589" y="1073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Freeform 48"/>
            <p:cNvSpPr>
              <a:spLocks/>
            </p:cNvSpPr>
            <p:nvPr/>
          </p:nvSpPr>
          <p:spPr bwMode="auto">
            <a:xfrm>
              <a:off x="8135144" y="846932"/>
              <a:ext cx="2055813" cy="1389063"/>
            </a:xfrm>
            <a:custGeom>
              <a:avLst/>
              <a:gdLst>
                <a:gd name="T0" fmla="*/ 0 w 1295"/>
                <a:gd name="T1" fmla="*/ 647 h 875"/>
                <a:gd name="T2" fmla="*/ 648 w 1295"/>
                <a:gd name="T3" fmla="*/ 0 h 875"/>
                <a:gd name="T4" fmla="*/ 1295 w 1295"/>
                <a:gd name="T5" fmla="*/ 647 h 875"/>
                <a:gd name="T6" fmla="*/ 1295 w 1295"/>
                <a:gd name="T7" fmla="*/ 875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5" h="875">
                  <a:moveTo>
                    <a:pt x="0" y="647"/>
                  </a:moveTo>
                  <a:cubicBezTo>
                    <a:pt x="0" y="290"/>
                    <a:pt x="290" y="0"/>
                    <a:pt x="648" y="0"/>
                  </a:cubicBezTo>
                  <a:cubicBezTo>
                    <a:pt x="1005" y="0"/>
                    <a:pt x="1295" y="290"/>
                    <a:pt x="1295" y="647"/>
                  </a:cubicBezTo>
                  <a:cubicBezTo>
                    <a:pt x="1295" y="875"/>
                    <a:pt x="1295" y="875"/>
                    <a:pt x="1295" y="875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Freeform 49"/>
            <p:cNvSpPr>
              <a:spLocks/>
            </p:cNvSpPr>
            <p:nvPr/>
          </p:nvSpPr>
          <p:spPr bwMode="auto">
            <a:xfrm>
              <a:off x="4164807" y="1929607"/>
              <a:ext cx="3970338" cy="4146550"/>
            </a:xfrm>
            <a:custGeom>
              <a:avLst/>
              <a:gdLst>
                <a:gd name="T0" fmla="*/ 1 w 2502"/>
                <a:gd name="T1" fmla="*/ 1361 h 2612"/>
                <a:gd name="T2" fmla="*/ 1252 w 2502"/>
                <a:gd name="T3" fmla="*/ 2612 h 2612"/>
                <a:gd name="T4" fmla="*/ 2502 w 2502"/>
                <a:gd name="T5" fmla="*/ 1361 h 2612"/>
                <a:gd name="T6" fmla="*/ 2502 w 2502"/>
                <a:gd name="T7" fmla="*/ 0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2" h="2612">
                  <a:moveTo>
                    <a:pt x="1" y="1361"/>
                  </a:moveTo>
                  <a:cubicBezTo>
                    <a:pt x="0" y="2052"/>
                    <a:pt x="561" y="2612"/>
                    <a:pt x="1252" y="2612"/>
                  </a:cubicBezTo>
                  <a:cubicBezTo>
                    <a:pt x="1942" y="2612"/>
                    <a:pt x="2502" y="2052"/>
                    <a:pt x="2502" y="1361"/>
                  </a:cubicBezTo>
                  <a:cubicBezTo>
                    <a:pt x="2502" y="0"/>
                    <a:pt x="2502" y="0"/>
                    <a:pt x="2502" y="0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2" name="Oval 50"/>
            <p:cNvSpPr>
              <a:spLocks noChangeArrowheads="1"/>
            </p:cNvSpPr>
            <p:nvPr/>
          </p:nvSpPr>
          <p:spPr bwMode="auto">
            <a:xfrm>
              <a:off x="9273382" y="2248694"/>
              <a:ext cx="1832769" cy="18335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3" name="Freeform 51"/>
            <p:cNvSpPr>
              <a:spLocks noEditPoints="1"/>
            </p:cNvSpPr>
            <p:nvPr/>
          </p:nvSpPr>
          <p:spPr bwMode="auto">
            <a:xfrm>
              <a:off x="9824244" y="2745582"/>
              <a:ext cx="731838" cy="838200"/>
            </a:xfrm>
            <a:custGeom>
              <a:avLst/>
              <a:gdLst>
                <a:gd name="T0" fmla="*/ 20 w 461"/>
                <a:gd name="T1" fmla="*/ 295 h 528"/>
                <a:gd name="T2" fmla="*/ 20 w 461"/>
                <a:gd name="T3" fmla="*/ 498 h 528"/>
                <a:gd name="T4" fmla="*/ 49 w 461"/>
                <a:gd name="T5" fmla="*/ 528 h 528"/>
                <a:gd name="T6" fmla="*/ 213 w 461"/>
                <a:gd name="T7" fmla="*/ 528 h 528"/>
                <a:gd name="T8" fmla="*/ 213 w 461"/>
                <a:gd name="T9" fmla="*/ 265 h 528"/>
                <a:gd name="T10" fmla="*/ 49 w 461"/>
                <a:gd name="T11" fmla="*/ 265 h 528"/>
                <a:gd name="T12" fmla="*/ 20 w 461"/>
                <a:gd name="T13" fmla="*/ 295 h 528"/>
                <a:gd name="T14" fmla="*/ 412 w 461"/>
                <a:gd name="T15" fmla="*/ 265 h 528"/>
                <a:gd name="T16" fmla="*/ 249 w 461"/>
                <a:gd name="T17" fmla="*/ 265 h 528"/>
                <a:gd name="T18" fmla="*/ 249 w 461"/>
                <a:gd name="T19" fmla="*/ 528 h 528"/>
                <a:gd name="T20" fmla="*/ 412 w 461"/>
                <a:gd name="T21" fmla="*/ 528 h 528"/>
                <a:gd name="T22" fmla="*/ 442 w 461"/>
                <a:gd name="T23" fmla="*/ 498 h 528"/>
                <a:gd name="T24" fmla="*/ 442 w 461"/>
                <a:gd name="T25" fmla="*/ 295 h 528"/>
                <a:gd name="T26" fmla="*/ 412 w 461"/>
                <a:gd name="T27" fmla="*/ 265 h 528"/>
                <a:gd name="T28" fmla="*/ 431 w 461"/>
                <a:gd name="T29" fmla="*/ 115 h 528"/>
                <a:gd name="T30" fmla="*/ 249 w 461"/>
                <a:gd name="T31" fmla="*/ 115 h 528"/>
                <a:gd name="T32" fmla="*/ 249 w 461"/>
                <a:gd name="T33" fmla="*/ 232 h 528"/>
                <a:gd name="T34" fmla="*/ 431 w 461"/>
                <a:gd name="T35" fmla="*/ 232 h 528"/>
                <a:gd name="T36" fmla="*/ 461 w 461"/>
                <a:gd name="T37" fmla="*/ 202 h 528"/>
                <a:gd name="T38" fmla="*/ 461 w 461"/>
                <a:gd name="T39" fmla="*/ 144 h 528"/>
                <a:gd name="T40" fmla="*/ 431 w 461"/>
                <a:gd name="T41" fmla="*/ 115 h 528"/>
                <a:gd name="T42" fmla="*/ 0 w 461"/>
                <a:gd name="T43" fmla="*/ 144 h 528"/>
                <a:gd name="T44" fmla="*/ 0 w 461"/>
                <a:gd name="T45" fmla="*/ 202 h 528"/>
                <a:gd name="T46" fmla="*/ 30 w 461"/>
                <a:gd name="T47" fmla="*/ 232 h 528"/>
                <a:gd name="T48" fmla="*/ 213 w 461"/>
                <a:gd name="T49" fmla="*/ 232 h 528"/>
                <a:gd name="T50" fmla="*/ 213 w 461"/>
                <a:gd name="T51" fmla="*/ 115 h 528"/>
                <a:gd name="T52" fmla="*/ 30 w 461"/>
                <a:gd name="T53" fmla="*/ 115 h 528"/>
                <a:gd name="T54" fmla="*/ 0 w 461"/>
                <a:gd name="T55" fmla="*/ 144 h 528"/>
                <a:gd name="T56" fmla="*/ 394 w 461"/>
                <a:gd name="T57" fmla="*/ 73 h 528"/>
                <a:gd name="T58" fmla="*/ 398 w 461"/>
                <a:gd name="T59" fmla="*/ 49 h 528"/>
                <a:gd name="T60" fmla="*/ 320 w 461"/>
                <a:gd name="T61" fmla="*/ 0 h 528"/>
                <a:gd name="T62" fmla="*/ 272 w 461"/>
                <a:gd name="T63" fmla="*/ 16 h 528"/>
                <a:gd name="T64" fmla="*/ 229 w 461"/>
                <a:gd name="T65" fmla="*/ 71 h 528"/>
                <a:gd name="T66" fmla="*/ 185 w 461"/>
                <a:gd name="T67" fmla="*/ 16 h 528"/>
                <a:gd name="T68" fmla="*/ 137 w 461"/>
                <a:gd name="T69" fmla="*/ 0 h 528"/>
                <a:gd name="T70" fmla="*/ 59 w 461"/>
                <a:gd name="T71" fmla="*/ 49 h 528"/>
                <a:gd name="T72" fmla="*/ 63 w 461"/>
                <a:gd name="T73" fmla="*/ 73 h 528"/>
                <a:gd name="T74" fmla="*/ 213 w 461"/>
                <a:gd name="T75" fmla="*/ 109 h 528"/>
                <a:gd name="T76" fmla="*/ 226 w 461"/>
                <a:gd name="T77" fmla="*/ 109 h 528"/>
                <a:gd name="T78" fmla="*/ 226 w 461"/>
                <a:gd name="T79" fmla="*/ 109 h 528"/>
                <a:gd name="T80" fmla="*/ 229 w 461"/>
                <a:gd name="T81" fmla="*/ 109 h 528"/>
                <a:gd name="T82" fmla="*/ 231 w 461"/>
                <a:gd name="T83" fmla="*/ 109 h 528"/>
                <a:gd name="T84" fmla="*/ 231 w 461"/>
                <a:gd name="T85" fmla="*/ 109 h 528"/>
                <a:gd name="T86" fmla="*/ 249 w 461"/>
                <a:gd name="T87" fmla="*/ 108 h 528"/>
                <a:gd name="T88" fmla="*/ 394 w 461"/>
                <a:gd name="T89" fmla="*/ 73 h 528"/>
                <a:gd name="T90" fmla="*/ 290 w 461"/>
                <a:gd name="T91" fmla="*/ 36 h 528"/>
                <a:gd name="T92" fmla="*/ 320 w 461"/>
                <a:gd name="T93" fmla="*/ 27 h 528"/>
                <a:gd name="T94" fmla="*/ 373 w 461"/>
                <a:gd name="T95" fmla="*/ 57 h 528"/>
                <a:gd name="T96" fmla="*/ 253 w 461"/>
                <a:gd name="T97" fmla="*/ 82 h 528"/>
                <a:gd name="T98" fmla="*/ 290 w 461"/>
                <a:gd name="T99" fmla="*/ 36 h 528"/>
                <a:gd name="T100" fmla="*/ 84 w 461"/>
                <a:gd name="T101" fmla="*/ 57 h 528"/>
                <a:gd name="T102" fmla="*/ 137 w 461"/>
                <a:gd name="T103" fmla="*/ 27 h 528"/>
                <a:gd name="T104" fmla="*/ 167 w 461"/>
                <a:gd name="T105" fmla="*/ 36 h 528"/>
                <a:gd name="T106" fmla="*/ 204 w 461"/>
                <a:gd name="T107" fmla="*/ 82 h 528"/>
                <a:gd name="T108" fmla="*/ 84 w 461"/>
                <a:gd name="T109" fmla="*/ 57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528">
                  <a:moveTo>
                    <a:pt x="20" y="295"/>
                  </a:moveTo>
                  <a:cubicBezTo>
                    <a:pt x="20" y="498"/>
                    <a:pt x="20" y="498"/>
                    <a:pt x="20" y="498"/>
                  </a:cubicBezTo>
                  <a:cubicBezTo>
                    <a:pt x="20" y="515"/>
                    <a:pt x="33" y="528"/>
                    <a:pt x="49" y="528"/>
                  </a:cubicBezTo>
                  <a:cubicBezTo>
                    <a:pt x="213" y="528"/>
                    <a:pt x="213" y="528"/>
                    <a:pt x="213" y="528"/>
                  </a:cubicBezTo>
                  <a:cubicBezTo>
                    <a:pt x="213" y="265"/>
                    <a:pt x="213" y="265"/>
                    <a:pt x="213" y="265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33" y="265"/>
                    <a:pt x="20" y="279"/>
                    <a:pt x="20" y="295"/>
                  </a:cubicBezTo>
                  <a:close/>
                  <a:moveTo>
                    <a:pt x="412" y="265"/>
                  </a:moveTo>
                  <a:cubicBezTo>
                    <a:pt x="249" y="265"/>
                    <a:pt x="249" y="265"/>
                    <a:pt x="249" y="265"/>
                  </a:cubicBezTo>
                  <a:cubicBezTo>
                    <a:pt x="249" y="528"/>
                    <a:pt x="249" y="528"/>
                    <a:pt x="249" y="528"/>
                  </a:cubicBezTo>
                  <a:cubicBezTo>
                    <a:pt x="412" y="528"/>
                    <a:pt x="412" y="528"/>
                    <a:pt x="412" y="528"/>
                  </a:cubicBezTo>
                  <a:cubicBezTo>
                    <a:pt x="428" y="528"/>
                    <a:pt x="442" y="515"/>
                    <a:pt x="442" y="498"/>
                  </a:cubicBezTo>
                  <a:cubicBezTo>
                    <a:pt x="442" y="295"/>
                    <a:pt x="442" y="295"/>
                    <a:pt x="442" y="295"/>
                  </a:cubicBezTo>
                  <a:cubicBezTo>
                    <a:pt x="442" y="279"/>
                    <a:pt x="428" y="265"/>
                    <a:pt x="412" y="265"/>
                  </a:cubicBezTo>
                  <a:close/>
                  <a:moveTo>
                    <a:pt x="431" y="115"/>
                  </a:moveTo>
                  <a:cubicBezTo>
                    <a:pt x="249" y="115"/>
                    <a:pt x="249" y="115"/>
                    <a:pt x="249" y="115"/>
                  </a:cubicBezTo>
                  <a:cubicBezTo>
                    <a:pt x="249" y="232"/>
                    <a:pt x="249" y="232"/>
                    <a:pt x="249" y="232"/>
                  </a:cubicBezTo>
                  <a:cubicBezTo>
                    <a:pt x="431" y="232"/>
                    <a:pt x="431" y="232"/>
                    <a:pt x="431" y="232"/>
                  </a:cubicBezTo>
                  <a:cubicBezTo>
                    <a:pt x="448" y="232"/>
                    <a:pt x="461" y="219"/>
                    <a:pt x="461" y="202"/>
                  </a:cubicBezTo>
                  <a:cubicBezTo>
                    <a:pt x="461" y="144"/>
                    <a:pt x="461" y="144"/>
                    <a:pt x="461" y="144"/>
                  </a:cubicBezTo>
                  <a:cubicBezTo>
                    <a:pt x="461" y="128"/>
                    <a:pt x="448" y="115"/>
                    <a:pt x="431" y="115"/>
                  </a:cubicBezTo>
                  <a:close/>
                  <a:moveTo>
                    <a:pt x="0" y="144"/>
                  </a:moveTo>
                  <a:cubicBezTo>
                    <a:pt x="0" y="202"/>
                    <a:pt x="0" y="202"/>
                    <a:pt x="0" y="202"/>
                  </a:cubicBezTo>
                  <a:cubicBezTo>
                    <a:pt x="0" y="219"/>
                    <a:pt x="14" y="232"/>
                    <a:pt x="30" y="232"/>
                  </a:cubicBezTo>
                  <a:cubicBezTo>
                    <a:pt x="213" y="232"/>
                    <a:pt x="213" y="232"/>
                    <a:pt x="213" y="232"/>
                  </a:cubicBezTo>
                  <a:cubicBezTo>
                    <a:pt x="213" y="115"/>
                    <a:pt x="213" y="115"/>
                    <a:pt x="213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14" y="115"/>
                    <a:pt x="0" y="128"/>
                    <a:pt x="0" y="144"/>
                  </a:cubicBezTo>
                  <a:close/>
                  <a:moveTo>
                    <a:pt x="394" y="73"/>
                  </a:moveTo>
                  <a:cubicBezTo>
                    <a:pt x="399" y="66"/>
                    <a:pt x="401" y="57"/>
                    <a:pt x="398" y="49"/>
                  </a:cubicBezTo>
                  <a:cubicBezTo>
                    <a:pt x="388" y="16"/>
                    <a:pt x="350" y="0"/>
                    <a:pt x="320" y="0"/>
                  </a:cubicBezTo>
                  <a:cubicBezTo>
                    <a:pt x="300" y="0"/>
                    <a:pt x="283" y="6"/>
                    <a:pt x="272" y="16"/>
                  </a:cubicBezTo>
                  <a:cubicBezTo>
                    <a:pt x="252" y="35"/>
                    <a:pt x="237" y="56"/>
                    <a:pt x="229" y="71"/>
                  </a:cubicBezTo>
                  <a:cubicBezTo>
                    <a:pt x="220" y="56"/>
                    <a:pt x="206" y="35"/>
                    <a:pt x="185" y="16"/>
                  </a:cubicBezTo>
                  <a:cubicBezTo>
                    <a:pt x="174" y="6"/>
                    <a:pt x="157" y="0"/>
                    <a:pt x="137" y="0"/>
                  </a:cubicBezTo>
                  <a:cubicBezTo>
                    <a:pt x="107" y="0"/>
                    <a:pt x="69" y="16"/>
                    <a:pt x="59" y="49"/>
                  </a:cubicBezTo>
                  <a:cubicBezTo>
                    <a:pt x="56" y="57"/>
                    <a:pt x="58" y="66"/>
                    <a:pt x="63" y="73"/>
                  </a:cubicBezTo>
                  <a:cubicBezTo>
                    <a:pt x="68" y="80"/>
                    <a:pt x="96" y="105"/>
                    <a:pt x="213" y="109"/>
                  </a:cubicBezTo>
                  <a:cubicBezTo>
                    <a:pt x="217" y="109"/>
                    <a:pt x="222" y="109"/>
                    <a:pt x="226" y="109"/>
                  </a:cubicBezTo>
                  <a:cubicBezTo>
                    <a:pt x="226" y="109"/>
                    <a:pt x="226" y="109"/>
                    <a:pt x="226" y="109"/>
                  </a:cubicBezTo>
                  <a:cubicBezTo>
                    <a:pt x="227" y="109"/>
                    <a:pt x="228" y="109"/>
                    <a:pt x="229" y="109"/>
                  </a:cubicBezTo>
                  <a:cubicBezTo>
                    <a:pt x="229" y="109"/>
                    <a:pt x="230" y="109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7" y="109"/>
                    <a:pt x="243" y="109"/>
                    <a:pt x="249" y="108"/>
                  </a:cubicBezTo>
                  <a:cubicBezTo>
                    <a:pt x="362" y="104"/>
                    <a:pt x="389" y="80"/>
                    <a:pt x="394" y="73"/>
                  </a:cubicBezTo>
                  <a:close/>
                  <a:moveTo>
                    <a:pt x="290" y="36"/>
                  </a:moveTo>
                  <a:cubicBezTo>
                    <a:pt x="296" y="30"/>
                    <a:pt x="307" y="27"/>
                    <a:pt x="320" y="27"/>
                  </a:cubicBezTo>
                  <a:cubicBezTo>
                    <a:pt x="342" y="27"/>
                    <a:pt x="367" y="37"/>
                    <a:pt x="373" y="57"/>
                  </a:cubicBezTo>
                  <a:cubicBezTo>
                    <a:pt x="370" y="66"/>
                    <a:pt x="323" y="78"/>
                    <a:pt x="253" y="82"/>
                  </a:cubicBezTo>
                  <a:cubicBezTo>
                    <a:pt x="261" y="69"/>
                    <a:pt x="273" y="51"/>
                    <a:pt x="290" y="36"/>
                  </a:cubicBezTo>
                  <a:close/>
                  <a:moveTo>
                    <a:pt x="84" y="57"/>
                  </a:moveTo>
                  <a:cubicBezTo>
                    <a:pt x="90" y="37"/>
                    <a:pt x="115" y="27"/>
                    <a:pt x="137" y="27"/>
                  </a:cubicBezTo>
                  <a:cubicBezTo>
                    <a:pt x="150" y="27"/>
                    <a:pt x="161" y="30"/>
                    <a:pt x="167" y="36"/>
                  </a:cubicBezTo>
                  <a:cubicBezTo>
                    <a:pt x="184" y="51"/>
                    <a:pt x="196" y="69"/>
                    <a:pt x="204" y="82"/>
                  </a:cubicBezTo>
                  <a:cubicBezTo>
                    <a:pt x="134" y="78"/>
                    <a:pt x="87" y="66"/>
                    <a:pt x="84" y="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4" name="Freeform 52"/>
            <p:cNvSpPr>
              <a:spLocks/>
            </p:cNvSpPr>
            <p:nvPr/>
          </p:nvSpPr>
          <p:spPr bwMode="auto">
            <a:xfrm>
              <a:off x="966788" y="3607594"/>
              <a:ext cx="1356519" cy="1355725"/>
            </a:xfrm>
            <a:custGeom>
              <a:avLst/>
              <a:gdLst>
                <a:gd name="T0" fmla="*/ 428 w 855"/>
                <a:gd name="T1" fmla="*/ 0 h 854"/>
                <a:gd name="T2" fmla="*/ 855 w 855"/>
                <a:gd name="T3" fmla="*/ 427 h 854"/>
                <a:gd name="T4" fmla="*/ 428 w 855"/>
                <a:gd name="T5" fmla="*/ 854 h 854"/>
                <a:gd name="T6" fmla="*/ 1 w 855"/>
                <a:gd name="T7" fmla="*/ 427 h 854"/>
                <a:gd name="T8" fmla="*/ 428 w 855"/>
                <a:gd name="T9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5" h="854">
                  <a:moveTo>
                    <a:pt x="428" y="0"/>
                  </a:moveTo>
                  <a:cubicBezTo>
                    <a:pt x="663" y="0"/>
                    <a:pt x="855" y="191"/>
                    <a:pt x="855" y="427"/>
                  </a:cubicBezTo>
                  <a:cubicBezTo>
                    <a:pt x="855" y="663"/>
                    <a:pt x="663" y="854"/>
                    <a:pt x="428" y="854"/>
                  </a:cubicBezTo>
                  <a:cubicBezTo>
                    <a:pt x="192" y="854"/>
                    <a:pt x="0" y="663"/>
                    <a:pt x="1" y="427"/>
                  </a:cubicBezTo>
                  <a:cubicBezTo>
                    <a:pt x="0" y="191"/>
                    <a:pt x="192" y="0"/>
                    <a:pt x="4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5" name="Freeform 53"/>
            <p:cNvSpPr>
              <a:spLocks noEditPoints="1"/>
            </p:cNvSpPr>
            <p:nvPr/>
          </p:nvSpPr>
          <p:spPr bwMode="auto">
            <a:xfrm>
              <a:off x="1308100" y="4037807"/>
              <a:ext cx="584994" cy="592138"/>
            </a:xfrm>
            <a:custGeom>
              <a:avLst/>
              <a:gdLst>
                <a:gd name="T0" fmla="*/ 156 w 369"/>
                <a:gd name="T1" fmla="*/ 306 h 373"/>
                <a:gd name="T2" fmla="*/ 122 w 369"/>
                <a:gd name="T3" fmla="*/ 339 h 373"/>
                <a:gd name="T4" fmla="*/ 155 w 369"/>
                <a:gd name="T5" fmla="*/ 373 h 373"/>
                <a:gd name="T6" fmla="*/ 189 w 369"/>
                <a:gd name="T7" fmla="*/ 340 h 373"/>
                <a:gd name="T8" fmla="*/ 156 w 369"/>
                <a:gd name="T9" fmla="*/ 306 h 373"/>
                <a:gd name="T10" fmla="*/ 299 w 369"/>
                <a:gd name="T11" fmla="*/ 306 h 373"/>
                <a:gd name="T12" fmla="*/ 265 w 369"/>
                <a:gd name="T13" fmla="*/ 339 h 373"/>
                <a:gd name="T14" fmla="*/ 298 w 369"/>
                <a:gd name="T15" fmla="*/ 373 h 373"/>
                <a:gd name="T16" fmla="*/ 332 w 369"/>
                <a:gd name="T17" fmla="*/ 340 h 373"/>
                <a:gd name="T18" fmla="*/ 299 w 369"/>
                <a:gd name="T19" fmla="*/ 306 h 373"/>
                <a:gd name="T20" fmla="*/ 351 w 369"/>
                <a:gd name="T21" fmla="*/ 46 h 373"/>
                <a:gd name="T22" fmla="*/ 88 w 369"/>
                <a:gd name="T23" fmla="*/ 46 h 373"/>
                <a:gd name="T24" fmla="*/ 86 w 369"/>
                <a:gd name="T25" fmla="*/ 46 h 373"/>
                <a:gd name="T26" fmla="*/ 12 w 369"/>
                <a:gd name="T27" fmla="*/ 0 h 373"/>
                <a:gd name="T28" fmla="*/ 0 w 369"/>
                <a:gd name="T29" fmla="*/ 11 h 373"/>
                <a:gd name="T30" fmla="*/ 12 w 369"/>
                <a:gd name="T31" fmla="*/ 22 h 373"/>
                <a:gd name="T32" fmla="*/ 72 w 369"/>
                <a:gd name="T33" fmla="*/ 85 h 373"/>
                <a:gd name="T34" fmla="*/ 91 w 369"/>
                <a:gd name="T35" fmla="*/ 190 h 373"/>
                <a:gd name="T36" fmla="*/ 168 w 369"/>
                <a:gd name="T37" fmla="*/ 291 h 373"/>
                <a:gd name="T38" fmla="*/ 332 w 369"/>
                <a:gd name="T39" fmla="*/ 291 h 373"/>
                <a:gd name="T40" fmla="*/ 343 w 369"/>
                <a:gd name="T41" fmla="*/ 280 h 373"/>
                <a:gd name="T42" fmla="*/ 332 w 369"/>
                <a:gd name="T43" fmla="*/ 268 h 373"/>
                <a:gd name="T44" fmla="*/ 168 w 369"/>
                <a:gd name="T45" fmla="*/ 268 h 373"/>
                <a:gd name="T46" fmla="*/ 129 w 369"/>
                <a:gd name="T47" fmla="*/ 248 h 373"/>
                <a:gd name="T48" fmla="*/ 332 w 369"/>
                <a:gd name="T49" fmla="*/ 212 h 373"/>
                <a:gd name="T50" fmla="*/ 353 w 369"/>
                <a:gd name="T51" fmla="*/ 190 h 373"/>
                <a:gd name="T52" fmla="*/ 368 w 369"/>
                <a:gd name="T53" fmla="*/ 65 h 373"/>
                <a:gd name="T54" fmla="*/ 351 w 369"/>
                <a:gd name="T55" fmla="*/ 4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9" h="373">
                  <a:moveTo>
                    <a:pt x="156" y="306"/>
                  </a:moveTo>
                  <a:cubicBezTo>
                    <a:pt x="137" y="306"/>
                    <a:pt x="122" y="320"/>
                    <a:pt x="122" y="339"/>
                  </a:cubicBezTo>
                  <a:cubicBezTo>
                    <a:pt x="122" y="357"/>
                    <a:pt x="137" y="373"/>
                    <a:pt x="155" y="373"/>
                  </a:cubicBezTo>
                  <a:cubicBezTo>
                    <a:pt x="173" y="373"/>
                    <a:pt x="189" y="358"/>
                    <a:pt x="189" y="340"/>
                  </a:cubicBezTo>
                  <a:cubicBezTo>
                    <a:pt x="189" y="321"/>
                    <a:pt x="174" y="306"/>
                    <a:pt x="156" y="306"/>
                  </a:cubicBezTo>
                  <a:close/>
                  <a:moveTo>
                    <a:pt x="299" y="306"/>
                  </a:moveTo>
                  <a:cubicBezTo>
                    <a:pt x="280" y="306"/>
                    <a:pt x="265" y="320"/>
                    <a:pt x="265" y="339"/>
                  </a:cubicBezTo>
                  <a:cubicBezTo>
                    <a:pt x="265" y="357"/>
                    <a:pt x="280" y="373"/>
                    <a:pt x="298" y="373"/>
                  </a:cubicBezTo>
                  <a:cubicBezTo>
                    <a:pt x="317" y="373"/>
                    <a:pt x="332" y="358"/>
                    <a:pt x="332" y="340"/>
                  </a:cubicBezTo>
                  <a:cubicBezTo>
                    <a:pt x="332" y="321"/>
                    <a:pt x="317" y="306"/>
                    <a:pt x="299" y="306"/>
                  </a:cubicBezTo>
                  <a:close/>
                  <a:moveTo>
                    <a:pt x="351" y="46"/>
                  </a:moveTo>
                  <a:cubicBezTo>
                    <a:pt x="88" y="46"/>
                    <a:pt x="88" y="46"/>
                    <a:pt x="88" y="46"/>
                  </a:cubicBezTo>
                  <a:cubicBezTo>
                    <a:pt x="87" y="46"/>
                    <a:pt x="87" y="46"/>
                    <a:pt x="86" y="46"/>
                  </a:cubicBezTo>
                  <a:cubicBezTo>
                    <a:pt x="74" y="13"/>
                    <a:pt x="51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2" y="22"/>
                  </a:cubicBezTo>
                  <a:cubicBezTo>
                    <a:pt x="46" y="22"/>
                    <a:pt x="64" y="32"/>
                    <a:pt x="72" y="85"/>
                  </a:cubicBezTo>
                  <a:cubicBezTo>
                    <a:pt x="80" y="139"/>
                    <a:pt x="90" y="185"/>
                    <a:pt x="91" y="190"/>
                  </a:cubicBezTo>
                  <a:cubicBezTo>
                    <a:pt x="99" y="247"/>
                    <a:pt x="110" y="291"/>
                    <a:pt x="168" y="291"/>
                  </a:cubicBezTo>
                  <a:cubicBezTo>
                    <a:pt x="332" y="291"/>
                    <a:pt x="332" y="291"/>
                    <a:pt x="332" y="291"/>
                  </a:cubicBezTo>
                  <a:cubicBezTo>
                    <a:pt x="338" y="291"/>
                    <a:pt x="343" y="286"/>
                    <a:pt x="343" y="280"/>
                  </a:cubicBezTo>
                  <a:cubicBezTo>
                    <a:pt x="343" y="273"/>
                    <a:pt x="338" y="268"/>
                    <a:pt x="332" y="268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50" y="268"/>
                    <a:pt x="138" y="263"/>
                    <a:pt x="129" y="248"/>
                  </a:cubicBezTo>
                  <a:cubicBezTo>
                    <a:pt x="332" y="212"/>
                    <a:pt x="332" y="212"/>
                    <a:pt x="332" y="212"/>
                  </a:cubicBezTo>
                  <a:cubicBezTo>
                    <a:pt x="343" y="210"/>
                    <a:pt x="352" y="200"/>
                    <a:pt x="353" y="190"/>
                  </a:cubicBezTo>
                  <a:cubicBezTo>
                    <a:pt x="368" y="65"/>
                    <a:pt x="368" y="65"/>
                    <a:pt x="368" y="65"/>
                  </a:cubicBezTo>
                  <a:cubicBezTo>
                    <a:pt x="369" y="54"/>
                    <a:pt x="361" y="46"/>
                    <a:pt x="35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6" name="Oval 54"/>
            <p:cNvSpPr>
              <a:spLocks noChangeArrowheads="1"/>
            </p:cNvSpPr>
            <p:nvPr/>
          </p:nvSpPr>
          <p:spPr bwMode="auto">
            <a:xfrm>
              <a:off x="5310188" y="3536157"/>
              <a:ext cx="1617663" cy="161925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7" name="Freeform 55"/>
            <p:cNvSpPr>
              <a:spLocks noEditPoints="1"/>
            </p:cNvSpPr>
            <p:nvPr/>
          </p:nvSpPr>
          <p:spPr bwMode="auto">
            <a:xfrm>
              <a:off x="5778500" y="4082257"/>
              <a:ext cx="681038" cy="550863"/>
            </a:xfrm>
            <a:custGeom>
              <a:avLst/>
              <a:gdLst>
                <a:gd name="T0" fmla="*/ 393 w 429"/>
                <a:gd name="T1" fmla="*/ 0 h 347"/>
                <a:gd name="T2" fmla="*/ 36 w 429"/>
                <a:gd name="T3" fmla="*/ 0 h 347"/>
                <a:gd name="T4" fmla="*/ 0 w 429"/>
                <a:gd name="T5" fmla="*/ 36 h 347"/>
                <a:gd name="T6" fmla="*/ 0 w 429"/>
                <a:gd name="T7" fmla="*/ 311 h 347"/>
                <a:gd name="T8" fmla="*/ 36 w 429"/>
                <a:gd name="T9" fmla="*/ 347 h 347"/>
                <a:gd name="T10" fmla="*/ 393 w 429"/>
                <a:gd name="T11" fmla="*/ 347 h 347"/>
                <a:gd name="T12" fmla="*/ 429 w 429"/>
                <a:gd name="T13" fmla="*/ 311 h 347"/>
                <a:gd name="T14" fmla="*/ 429 w 429"/>
                <a:gd name="T15" fmla="*/ 36 h 347"/>
                <a:gd name="T16" fmla="*/ 393 w 429"/>
                <a:gd name="T17" fmla="*/ 0 h 347"/>
                <a:gd name="T18" fmla="*/ 151 w 429"/>
                <a:gd name="T19" fmla="*/ 247 h 347"/>
                <a:gd name="T20" fmla="*/ 51 w 429"/>
                <a:gd name="T21" fmla="*/ 247 h 347"/>
                <a:gd name="T22" fmla="*/ 51 w 429"/>
                <a:gd name="T23" fmla="*/ 215 h 347"/>
                <a:gd name="T24" fmla="*/ 151 w 429"/>
                <a:gd name="T25" fmla="*/ 215 h 347"/>
                <a:gd name="T26" fmla="*/ 151 w 429"/>
                <a:gd name="T27" fmla="*/ 247 h 347"/>
                <a:gd name="T28" fmla="*/ 251 w 429"/>
                <a:gd name="T29" fmla="*/ 183 h 347"/>
                <a:gd name="T30" fmla="*/ 51 w 429"/>
                <a:gd name="T31" fmla="*/ 183 h 347"/>
                <a:gd name="T32" fmla="*/ 51 w 429"/>
                <a:gd name="T33" fmla="*/ 151 h 347"/>
                <a:gd name="T34" fmla="*/ 251 w 429"/>
                <a:gd name="T35" fmla="*/ 151 h 347"/>
                <a:gd name="T36" fmla="*/ 251 w 429"/>
                <a:gd name="T37" fmla="*/ 183 h 347"/>
                <a:gd name="T38" fmla="*/ 429 w 429"/>
                <a:gd name="T39" fmla="*/ 94 h 347"/>
                <a:gd name="T40" fmla="*/ 0 w 429"/>
                <a:gd name="T41" fmla="*/ 94 h 347"/>
                <a:gd name="T42" fmla="*/ 0 w 429"/>
                <a:gd name="T43" fmla="*/ 78 h 347"/>
                <a:gd name="T44" fmla="*/ 429 w 429"/>
                <a:gd name="T45" fmla="*/ 78 h 347"/>
                <a:gd name="T46" fmla="*/ 429 w 429"/>
                <a:gd name="T47" fmla="*/ 94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9" h="347">
                  <a:moveTo>
                    <a:pt x="39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1"/>
                    <a:pt x="16" y="347"/>
                    <a:pt x="36" y="347"/>
                  </a:cubicBezTo>
                  <a:cubicBezTo>
                    <a:pt x="393" y="347"/>
                    <a:pt x="393" y="347"/>
                    <a:pt x="393" y="347"/>
                  </a:cubicBezTo>
                  <a:cubicBezTo>
                    <a:pt x="413" y="347"/>
                    <a:pt x="429" y="331"/>
                    <a:pt x="429" y="311"/>
                  </a:cubicBezTo>
                  <a:cubicBezTo>
                    <a:pt x="429" y="36"/>
                    <a:pt x="429" y="36"/>
                    <a:pt x="429" y="36"/>
                  </a:cubicBezTo>
                  <a:cubicBezTo>
                    <a:pt x="429" y="16"/>
                    <a:pt x="413" y="0"/>
                    <a:pt x="393" y="0"/>
                  </a:cubicBezTo>
                  <a:close/>
                  <a:moveTo>
                    <a:pt x="151" y="247"/>
                  </a:moveTo>
                  <a:cubicBezTo>
                    <a:pt x="51" y="247"/>
                    <a:pt x="51" y="247"/>
                    <a:pt x="51" y="247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151" y="215"/>
                    <a:pt x="151" y="215"/>
                    <a:pt x="151" y="215"/>
                  </a:cubicBezTo>
                  <a:lnTo>
                    <a:pt x="151" y="247"/>
                  </a:lnTo>
                  <a:close/>
                  <a:moveTo>
                    <a:pt x="251" y="183"/>
                  </a:moveTo>
                  <a:cubicBezTo>
                    <a:pt x="51" y="183"/>
                    <a:pt x="51" y="183"/>
                    <a:pt x="51" y="18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51" y="151"/>
                    <a:pt x="251" y="151"/>
                    <a:pt x="251" y="151"/>
                  </a:cubicBezTo>
                  <a:lnTo>
                    <a:pt x="251" y="183"/>
                  </a:lnTo>
                  <a:close/>
                  <a:moveTo>
                    <a:pt x="429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429" y="78"/>
                    <a:pt x="429" y="78"/>
                    <a:pt x="429" y="78"/>
                  </a:cubicBezTo>
                  <a:lnTo>
                    <a:pt x="429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2882107" y="2139157"/>
              <a:ext cx="185738" cy="369888"/>
            </a:xfrm>
            <a:custGeom>
              <a:avLst/>
              <a:gdLst>
                <a:gd name="T0" fmla="*/ 0 w 234"/>
                <a:gd name="T1" fmla="*/ 0 h 466"/>
                <a:gd name="T2" fmla="*/ 234 w 234"/>
                <a:gd name="T3" fmla="*/ 234 h 466"/>
                <a:gd name="T4" fmla="*/ 0 w 234"/>
                <a:gd name="T5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6">
                  <a:moveTo>
                    <a:pt x="0" y="0"/>
                  </a:moveTo>
                  <a:lnTo>
                    <a:pt x="234" y="234"/>
                  </a:lnTo>
                  <a:lnTo>
                    <a:pt x="0" y="466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9" name="Freeform 57"/>
            <p:cNvSpPr>
              <a:spLocks/>
            </p:cNvSpPr>
            <p:nvPr/>
          </p:nvSpPr>
          <p:spPr bwMode="auto">
            <a:xfrm>
              <a:off x="9070182" y="661194"/>
              <a:ext cx="185738" cy="371475"/>
            </a:xfrm>
            <a:custGeom>
              <a:avLst/>
              <a:gdLst>
                <a:gd name="T0" fmla="*/ 0 w 234"/>
                <a:gd name="T1" fmla="*/ 0 h 468"/>
                <a:gd name="T2" fmla="*/ 234 w 234"/>
                <a:gd name="T3" fmla="*/ 234 h 468"/>
                <a:gd name="T4" fmla="*/ 0 w 234"/>
                <a:gd name="T5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8">
                  <a:moveTo>
                    <a:pt x="0" y="0"/>
                  </a:moveTo>
                  <a:lnTo>
                    <a:pt x="234" y="234"/>
                  </a:lnTo>
                  <a:lnTo>
                    <a:pt x="0" y="468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0" name="Freeform 58"/>
            <p:cNvSpPr>
              <a:spLocks/>
            </p:cNvSpPr>
            <p:nvPr/>
          </p:nvSpPr>
          <p:spPr bwMode="auto">
            <a:xfrm>
              <a:off x="6057900" y="5890419"/>
              <a:ext cx="185738" cy="369888"/>
            </a:xfrm>
            <a:custGeom>
              <a:avLst/>
              <a:gdLst>
                <a:gd name="T0" fmla="*/ 0 w 234"/>
                <a:gd name="T1" fmla="*/ 0 h 466"/>
                <a:gd name="T2" fmla="*/ 234 w 234"/>
                <a:gd name="T3" fmla="*/ 234 h 466"/>
                <a:gd name="T4" fmla="*/ 0 w 234"/>
                <a:gd name="T5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6">
                  <a:moveTo>
                    <a:pt x="0" y="0"/>
                  </a:moveTo>
                  <a:lnTo>
                    <a:pt x="234" y="234"/>
                  </a:lnTo>
                  <a:lnTo>
                    <a:pt x="0" y="466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1" name="Freeform 59"/>
            <p:cNvSpPr>
              <a:spLocks/>
            </p:cNvSpPr>
            <p:nvPr/>
          </p:nvSpPr>
          <p:spPr bwMode="auto">
            <a:xfrm>
              <a:off x="7950994" y="3120232"/>
              <a:ext cx="369888" cy="184150"/>
            </a:xfrm>
            <a:custGeom>
              <a:avLst/>
              <a:gdLst>
                <a:gd name="T0" fmla="*/ 0 w 466"/>
                <a:gd name="T1" fmla="*/ 232 h 232"/>
                <a:gd name="T2" fmla="*/ 232 w 466"/>
                <a:gd name="T3" fmla="*/ 0 h 232"/>
                <a:gd name="T4" fmla="*/ 466 w 466"/>
                <a:gd name="T5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232">
                  <a:moveTo>
                    <a:pt x="0" y="232"/>
                  </a:moveTo>
                  <a:lnTo>
                    <a:pt x="232" y="0"/>
                  </a:lnTo>
                  <a:lnTo>
                    <a:pt x="466" y="232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2" name="Freeform 60"/>
            <p:cNvSpPr>
              <a:spLocks/>
            </p:cNvSpPr>
            <p:nvPr/>
          </p:nvSpPr>
          <p:spPr bwMode="auto">
            <a:xfrm>
              <a:off x="3980657" y="3844132"/>
              <a:ext cx="369888" cy="184150"/>
            </a:xfrm>
            <a:custGeom>
              <a:avLst/>
              <a:gdLst>
                <a:gd name="T0" fmla="*/ 466 w 466"/>
                <a:gd name="T1" fmla="*/ 0 h 232"/>
                <a:gd name="T2" fmla="*/ 234 w 466"/>
                <a:gd name="T3" fmla="*/ 232 h 232"/>
                <a:gd name="T4" fmla="*/ 0 w 466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232">
                  <a:moveTo>
                    <a:pt x="466" y="0"/>
                  </a:moveTo>
                  <a:lnTo>
                    <a:pt x="234" y="232"/>
                  </a:lnTo>
                  <a:lnTo>
                    <a:pt x="0" y="0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4972" y="5251579"/>
            <a:ext cx="2422746" cy="823200"/>
            <a:chOff x="7523108" y="3331677"/>
            <a:chExt cx="2422746" cy="823200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75704" y="4698343"/>
            <a:ext cx="2422746" cy="823200"/>
            <a:chOff x="7523108" y="3331677"/>
            <a:chExt cx="2422746" cy="823200"/>
          </a:xfrm>
        </p:grpSpPr>
        <p:sp>
          <p:nvSpPr>
            <p:cNvPr id="40" name="矩形 3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81539" y="2607673"/>
            <a:ext cx="2422746" cy="823200"/>
            <a:chOff x="7523108" y="3331677"/>
            <a:chExt cx="2422746" cy="823200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45" name="任意多边形 4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6" name="任意多边形 4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8" name="文本框 4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1" name="文本框 5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999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486" y="1670647"/>
            <a:ext cx="6584251" cy="560880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096000" y="1676579"/>
            <a:ext cx="5034756" cy="2998949"/>
            <a:chOff x="6096000" y="2032179"/>
            <a:chExt cx="5034756" cy="2998949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315450" y="2705279"/>
              <a:ext cx="508000" cy="1014413"/>
            </a:xfrm>
            <a:custGeom>
              <a:avLst/>
              <a:gdLst>
                <a:gd name="T0" fmla="*/ 0 w 640"/>
                <a:gd name="T1" fmla="*/ 0 h 1278"/>
                <a:gd name="T2" fmla="*/ 640 w 640"/>
                <a:gd name="T3" fmla="*/ 638 h 1278"/>
                <a:gd name="T4" fmla="*/ 0 w 640"/>
                <a:gd name="T5" fmla="*/ 1278 h 1278"/>
                <a:gd name="T6" fmla="*/ 0 w 640"/>
                <a:gd name="T7" fmla="*/ 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78">
                  <a:moveTo>
                    <a:pt x="0" y="0"/>
                  </a:moveTo>
                  <a:lnTo>
                    <a:pt x="640" y="638"/>
                  </a:lnTo>
                  <a:lnTo>
                    <a:pt x="0" y="1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096000" y="2876729"/>
              <a:ext cx="3219450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82719" y="2032179"/>
              <a:ext cx="508000" cy="1016000"/>
            </a:xfrm>
            <a:custGeom>
              <a:avLst/>
              <a:gdLst>
                <a:gd name="T0" fmla="*/ 0 w 640"/>
                <a:gd name="T1" fmla="*/ 0 h 1280"/>
                <a:gd name="T2" fmla="*/ 640 w 640"/>
                <a:gd name="T3" fmla="*/ 640 h 1280"/>
                <a:gd name="T4" fmla="*/ 0 w 640"/>
                <a:gd name="T5" fmla="*/ 1280 h 1280"/>
                <a:gd name="T6" fmla="*/ 0 w 640"/>
                <a:gd name="T7" fmla="*/ 0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80">
                  <a:moveTo>
                    <a:pt x="0" y="0"/>
                  </a:moveTo>
                  <a:lnTo>
                    <a:pt x="640" y="640"/>
                  </a:lnTo>
                  <a:lnTo>
                    <a:pt x="0" y="1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096000" y="2205216"/>
              <a:ext cx="1693069" cy="671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096000" y="3531734"/>
              <a:ext cx="2478088" cy="6691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0622756" y="4015128"/>
              <a:ext cx="508000" cy="1016000"/>
            </a:xfrm>
            <a:custGeom>
              <a:avLst/>
              <a:gdLst>
                <a:gd name="T0" fmla="*/ 0 w 640"/>
                <a:gd name="T1" fmla="*/ 0 h 1280"/>
                <a:gd name="T2" fmla="*/ 640 w 640"/>
                <a:gd name="T3" fmla="*/ 640 h 1280"/>
                <a:gd name="T4" fmla="*/ 0 w 640"/>
                <a:gd name="T5" fmla="*/ 1280 h 1280"/>
                <a:gd name="T6" fmla="*/ 0 w 640"/>
                <a:gd name="T7" fmla="*/ 0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80">
                  <a:moveTo>
                    <a:pt x="0" y="0"/>
                  </a:moveTo>
                  <a:lnTo>
                    <a:pt x="640" y="640"/>
                  </a:lnTo>
                  <a:lnTo>
                    <a:pt x="0" y="1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6096000" y="4188165"/>
              <a:ext cx="4526756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8566150" y="3358696"/>
              <a:ext cx="508000" cy="1015206"/>
            </a:xfrm>
            <a:custGeom>
              <a:avLst/>
              <a:gdLst>
                <a:gd name="T0" fmla="*/ 0 w 640"/>
                <a:gd name="T1" fmla="*/ 0 h 1279"/>
                <a:gd name="T2" fmla="*/ 640 w 640"/>
                <a:gd name="T3" fmla="*/ 640 h 1279"/>
                <a:gd name="T4" fmla="*/ 0 w 640"/>
                <a:gd name="T5" fmla="*/ 1279 h 1279"/>
                <a:gd name="T6" fmla="*/ 0 w 640"/>
                <a:gd name="T7" fmla="*/ 0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79">
                  <a:moveTo>
                    <a:pt x="0" y="0"/>
                  </a:moveTo>
                  <a:lnTo>
                    <a:pt x="640" y="640"/>
                  </a:lnTo>
                  <a:lnTo>
                    <a:pt x="0" y="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6306344" y="2403277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rgbClr val="FEFFFF"/>
                  </a:solidFill>
                  <a:latin typeface="+mn-lt"/>
                </a:rPr>
                <a:t>01</a:t>
              </a: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6306344" y="3082727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 dirty="0">
                  <a:solidFill>
                    <a:schemeClr val="accent1"/>
                  </a:solidFill>
                  <a:latin typeface="+mn-lt"/>
                </a:rPr>
                <a:t>02</a:t>
              </a: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6306344" y="3736938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rgbClr val="FEFFFF"/>
                  </a:solidFill>
                  <a:latin typeface="+mn-lt"/>
                </a:rPr>
                <a:t>03</a:t>
              </a: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6306344" y="4414800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chemeClr val="accent1"/>
                  </a:solidFill>
                  <a:latin typeface="+mn-lt"/>
                </a:rPr>
                <a:t>04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47102" y="1913338"/>
            <a:ext cx="4857772" cy="542482"/>
            <a:chOff x="7523108" y="3331677"/>
            <a:chExt cx="4857772" cy="542482"/>
          </a:xfrm>
        </p:grpSpPr>
        <p:sp>
          <p:nvSpPr>
            <p:cNvPr id="21" name="矩形 2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47102" y="2585644"/>
            <a:ext cx="4857772" cy="542482"/>
            <a:chOff x="7523108" y="3331677"/>
            <a:chExt cx="4857772" cy="542482"/>
          </a:xfrm>
        </p:grpSpPr>
        <p:sp>
          <p:nvSpPr>
            <p:cNvPr id="30" name="矩形 2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47102" y="3239458"/>
            <a:ext cx="4857772" cy="542482"/>
            <a:chOff x="7523108" y="3331677"/>
            <a:chExt cx="4857772" cy="542482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47102" y="3896287"/>
            <a:ext cx="4857772" cy="542482"/>
            <a:chOff x="7523108" y="3331677"/>
            <a:chExt cx="4857772" cy="542482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45925" y="4950900"/>
            <a:ext cx="1327641" cy="1205425"/>
            <a:chOff x="1401414" y="1184965"/>
            <a:chExt cx="6114349" cy="5551494"/>
          </a:xfrm>
        </p:grpSpPr>
        <p:sp>
          <p:nvSpPr>
            <p:cNvPr id="39" name="任意多边形 38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4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086095" y="4950900"/>
            <a:ext cx="1327641" cy="1205425"/>
            <a:chOff x="1401414" y="1184965"/>
            <a:chExt cx="6114349" cy="5551494"/>
          </a:xfrm>
        </p:grpSpPr>
        <p:sp>
          <p:nvSpPr>
            <p:cNvPr id="42" name="任意多边形 41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5"/>
              <a:srcRect/>
              <a:stretch>
                <a:fillRect l="-23287" r="-2266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26265" y="4950900"/>
            <a:ext cx="1327641" cy="1205425"/>
            <a:chOff x="1401414" y="1184965"/>
            <a:chExt cx="6114349" cy="5551494"/>
          </a:xfrm>
        </p:grpSpPr>
        <p:sp>
          <p:nvSpPr>
            <p:cNvPr id="45" name="任意多边形 44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6"/>
              <a:srcRect/>
              <a:stretch>
                <a:fillRect l="-24153" r="-2350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566435" y="4950900"/>
            <a:ext cx="1327641" cy="1205425"/>
            <a:chOff x="1401414" y="1184965"/>
            <a:chExt cx="6114349" cy="5551494"/>
          </a:xfrm>
        </p:grpSpPr>
        <p:sp>
          <p:nvSpPr>
            <p:cNvPr id="48" name="任意多边形 47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7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306605" y="4950900"/>
            <a:ext cx="1327641" cy="1205425"/>
            <a:chOff x="1401414" y="1184965"/>
            <a:chExt cx="6114349" cy="5551494"/>
          </a:xfrm>
        </p:grpSpPr>
        <p:sp>
          <p:nvSpPr>
            <p:cNvPr id="51" name="任意多边形 50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8"/>
              <a:srcRect/>
              <a:stretch>
                <a:fillRect l="-37977" r="-3695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046775" y="4950900"/>
            <a:ext cx="1327641" cy="1205425"/>
            <a:chOff x="1401414" y="1184965"/>
            <a:chExt cx="6114349" cy="5551494"/>
          </a:xfrm>
        </p:grpSpPr>
        <p:sp>
          <p:nvSpPr>
            <p:cNvPr id="54" name="任意多边形 53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9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7" name="任意多边形 56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9" name="文本框 58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2" name="文本框 61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文本框 67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45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1714500" y="1682107"/>
            <a:ext cx="5495925" cy="4895850"/>
          </a:xfrm>
          <a:custGeom>
            <a:avLst/>
            <a:gdLst>
              <a:gd name="connsiteX0" fmla="*/ 5495925 w 5495925"/>
              <a:gd name="connsiteY0" fmla="*/ 2466975 h 4895850"/>
              <a:gd name="connsiteX1" fmla="*/ 5495925 w 5495925"/>
              <a:gd name="connsiteY1" fmla="*/ 2409825 h 4895850"/>
              <a:gd name="connsiteX2" fmla="*/ 1933575 w 5495925"/>
              <a:gd name="connsiteY2" fmla="*/ 4895850 h 4895850"/>
              <a:gd name="connsiteX3" fmla="*/ 0 w 5495925"/>
              <a:gd name="connsiteY3" fmla="*/ 2924175 h 4895850"/>
              <a:gd name="connsiteX4" fmla="*/ 3067050 w 5495925"/>
              <a:gd name="connsiteY4" fmla="*/ 0 h 4895850"/>
              <a:gd name="connsiteX5" fmla="*/ 5495925 w 5495925"/>
              <a:gd name="connsiteY5" fmla="*/ 2466975 h 4895850"/>
              <a:gd name="connsiteX0" fmla="*/ 5495925 w 5495925"/>
              <a:gd name="connsiteY0" fmla="*/ 2466975 h 4895850"/>
              <a:gd name="connsiteX1" fmla="*/ 1933575 w 5495925"/>
              <a:gd name="connsiteY1" fmla="*/ 4895850 h 4895850"/>
              <a:gd name="connsiteX2" fmla="*/ 0 w 5495925"/>
              <a:gd name="connsiteY2" fmla="*/ 2924175 h 4895850"/>
              <a:gd name="connsiteX3" fmla="*/ 3067050 w 5495925"/>
              <a:gd name="connsiteY3" fmla="*/ 0 h 4895850"/>
              <a:gd name="connsiteX4" fmla="*/ 5495925 w 5495925"/>
              <a:gd name="connsiteY4" fmla="*/ 2466975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5925" h="4895850">
                <a:moveTo>
                  <a:pt x="5495925" y="2466975"/>
                </a:moveTo>
                <a:lnTo>
                  <a:pt x="1933575" y="4895850"/>
                </a:lnTo>
                <a:lnTo>
                  <a:pt x="0" y="2924175"/>
                </a:lnTo>
                <a:lnTo>
                  <a:pt x="3067050" y="0"/>
                </a:lnTo>
                <a:lnTo>
                  <a:pt x="5495925" y="24669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任意多边形 1"/>
          <p:cNvSpPr/>
          <p:nvPr/>
        </p:nvSpPr>
        <p:spPr>
          <a:xfrm rot="2609495" flipH="1">
            <a:off x="1096076" y="1026463"/>
            <a:ext cx="4294628" cy="422593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400000">
            <a:off x="6628458" y="1874149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451600" y="16588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299212" y="1624789"/>
            <a:ext cx="3978632" cy="641151"/>
            <a:chOff x="7299212" y="1619349"/>
            <a:chExt cx="3978632" cy="641151"/>
          </a:xfrm>
        </p:grpSpPr>
        <p:sp>
          <p:nvSpPr>
            <p:cNvPr id="19" name="文本框 18"/>
            <p:cNvSpPr txBox="1"/>
            <p:nvPr/>
          </p:nvSpPr>
          <p:spPr>
            <a:xfrm>
              <a:off x="7299213" y="161934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299212" y="202966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sp>
        <p:nvSpPr>
          <p:cNvPr id="13" name="矩形 12"/>
          <p:cNvSpPr/>
          <p:nvPr/>
        </p:nvSpPr>
        <p:spPr>
          <a:xfrm rot="2400000">
            <a:off x="6628458" y="2930979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451600" y="27139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7299212" y="2688283"/>
            <a:ext cx="3978632" cy="641151"/>
            <a:chOff x="7299212" y="2710174"/>
            <a:chExt cx="3978632" cy="641151"/>
          </a:xfrm>
        </p:grpSpPr>
        <p:sp>
          <p:nvSpPr>
            <p:cNvPr id="22" name="文本框 21"/>
            <p:cNvSpPr txBox="1"/>
            <p:nvPr/>
          </p:nvSpPr>
          <p:spPr>
            <a:xfrm>
              <a:off x="7299213" y="271017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299212" y="3120493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sp>
        <p:nvSpPr>
          <p:cNvPr id="14" name="矩形 13"/>
          <p:cNvSpPr/>
          <p:nvPr/>
        </p:nvSpPr>
        <p:spPr>
          <a:xfrm rot="2400000">
            <a:off x="6628458" y="3991928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51600" y="3778707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7299212" y="3745113"/>
            <a:ext cx="3978632" cy="641151"/>
            <a:chOff x="7299212" y="3800999"/>
            <a:chExt cx="3978632" cy="641151"/>
          </a:xfrm>
        </p:grpSpPr>
        <p:sp>
          <p:nvSpPr>
            <p:cNvPr id="25" name="文本框 24"/>
            <p:cNvSpPr txBox="1"/>
            <p:nvPr/>
          </p:nvSpPr>
          <p:spPr>
            <a:xfrm>
              <a:off x="7299213" y="380099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99212" y="421131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sp>
        <p:nvSpPr>
          <p:cNvPr id="15" name="矩形 14"/>
          <p:cNvSpPr/>
          <p:nvPr/>
        </p:nvSpPr>
        <p:spPr>
          <a:xfrm rot="2400000">
            <a:off x="6628458" y="5049285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51600" y="4836066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7299212" y="4806061"/>
            <a:ext cx="3978632" cy="641151"/>
            <a:chOff x="7299212" y="4891823"/>
            <a:chExt cx="3978632" cy="641151"/>
          </a:xfrm>
        </p:grpSpPr>
        <p:sp>
          <p:nvSpPr>
            <p:cNvPr id="28" name="文本框 27"/>
            <p:cNvSpPr txBox="1"/>
            <p:nvPr/>
          </p:nvSpPr>
          <p:spPr>
            <a:xfrm>
              <a:off x="7299213" y="4891823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299212" y="5302142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345409" y="3365115"/>
            <a:ext cx="351286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CONTENT</a:t>
            </a:r>
            <a:endParaRPr lang="zh-CN" altLang="en-US" sz="48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45409" y="2330279"/>
            <a:ext cx="3512861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目 录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451600" y="1715769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01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51600" y="2771141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02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51600" y="3838126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03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451600" y="4905111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04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438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12" grpId="0" animBg="1"/>
      <p:bldP spid="3" grpId="0" animBg="1"/>
      <p:bldP spid="13" grpId="0" animBg="1"/>
      <p:bldP spid="4" grpId="0" animBg="1"/>
      <p:bldP spid="14" grpId="0" animBg="1"/>
      <p:bldP spid="5" grpId="0" animBg="1"/>
      <p:bldP spid="15" grpId="0" animBg="1"/>
      <p:bldP spid="6" grpId="0" animBg="1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04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3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181100" y="2203450"/>
            <a:ext cx="3897608" cy="2769137"/>
            <a:chOff x="1181100" y="2127250"/>
            <a:chExt cx="3897608" cy="2769137"/>
          </a:xfrm>
        </p:grpSpPr>
        <p:sp>
          <p:nvSpPr>
            <p:cNvPr id="19" name="矩形 18"/>
            <p:cNvSpPr/>
            <p:nvPr/>
          </p:nvSpPr>
          <p:spPr>
            <a:xfrm rot="1800000">
              <a:off x="1922543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181100" y="2127250"/>
              <a:ext cx="2061546" cy="2012155"/>
              <a:chOff x="1524000" y="1964531"/>
              <a:chExt cx="2413000" cy="2413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饼形 2"/>
              <p:cNvSpPr/>
              <p:nvPr/>
            </p:nvSpPr>
            <p:spPr>
              <a:xfrm>
                <a:off x="1676400" y="2116931"/>
                <a:ext cx="2108200" cy="2108200"/>
              </a:xfrm>
              <a:prstGeom prst="pie">
                <a:avLst>
                  <a:gd name="adj1" fmla="val 16199543"/>
                  <a:gd name="adj2" fmla="val 8714645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771900" y="2203450"/>
            <a:ext cx="3868894" cy="2769137"/>
            <a:chOff x="3771900" y="2127250"/>
            <a:chExt cx="3868894" cy="2769137"/>
          </a:xfrm>
        </p:grpSpPr>
        <p:sp>
          <p:nvSpPr>
            <p:cNvPr id="20" name="矩形 19"/>
            <p:cNvSpPr/>
            <p:nvPr/>
          </p:nvSpPr>
          <p:spPr>
            <a:xfrm rot="1800000">
              <a:off x="4484629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771900" y="2127250"/>
              <a:ext cx="2061546" cy="2012155"/>
              <a:chOff x="1524000" y="1964531"/>
              <a:chExt cx="2413000" cy="24130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饼形 7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107358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362700" y="2203450"/>
            <a:ext cx="3878680" cy="2769137"/>
            <a:chOff x="6362700" y="2127250"/>
            <a:chExt cx="3878680" cy="2769137"/>
          </a:xfrm>
        </p:grpSpPr>
        <p:sp>
          <p:nvSpPr>
            <p:cNvPr id="21" name="矩形 20"/>
            <p:cNvSpPr/>
            <p:nvPr/>
          </p:nvSpPr>
          <p:spPr>
            <a:xfrm rot="1800000">
              <a:off x="7085215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62700" y="2127250"/>
              <a:ext cx="2061546" cy="2012155"/>
              <a:chOff x="1524000" y="1964531"/>
              <a:chExt cx="2413000" cy="2413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饼形 11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181029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953500" y="2203450"/>
            <a:ext cx="3878679" cy="2769137"/>
            <a:chOff x="8953500" y="2127250"/>
            <a:chExt cx="3878679" cy="2769137"/>
          </a:xfrm>
        </p:grpSpPr>
        <p:sp>
          <p:nvSpPr>
            <p:cNvPr id="22" name="矩形 21"/>
            <p:cNvSpPr/>
            <p:nvPr/>
          </p:nvSpPr>
          <p:spPr>
            <a:xfrm rot="1800000">
              <a:off x="9676014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953500" y="2127250"/>
              <a:ext cx="2061546" cy="2012155"/>
              <a:chOff x="1524000" y="1964531"/>
              <a:chExt cx="2413000" cy="241300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饼形 15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379793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1000500" y="4641371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91300" y="4641371"/>
            <a:ext cx="2422746" cy="823200"/>
            <a:chOff x="7523108" y="3331677"/>
            <a:chExt cx="2422746" cy="823200"/>
          </a:xfrm>
        </p:grpSpPr>
        <p:sp>
          <p:nvSpPr>
            <p:cNvPr id="30" name="矩形 29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82100" y="4641371"/>
            <a:ext cx="2422746" cy="823200"/>
            <a:chOff x="7523108" y="3331677"/>
            <a:chExt cx="2422746" cy="823200"/>
          </a:xfrm>
        </p:grpSpPr>
        <p:sp>
          <p:nvSpPr>
            <p:cNvPr id="33" name="矩形 32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72900" y="4641371"/>
            <a:ext cx="2422746" cy="823200"/>
            <a:chOff x="7523108" y="3331677"/>
            <a:chExt cx="2422746" cy="823200"/>
          </a:xfrm>
        </p:grpSpPr>
        <p:sp>
          <p:nvSpPr>
            <p:cNvPr id="36" name="矩形 35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任意多边形 38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1" name="文本框 40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4" name="文本框 43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834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任意多边形 75"/>
          <p:cNvSpPr/>
          <p:nvPr/>
        </p:nvSpPr>
        <p:spPr>
          <a:xfrm>
            <a:off x="3962400" y="2544536"/>
            <a:ext cx="8055429" cy="4262664"/>
          </a:xfrm>
          <a:custGeom>
            <a:avLst/>
            <a:gdLst>
              <a:gd name="connsiteX0" fmla="*/ 8055429 w 8055429"/>
              <a:gd name="connsiteY0" fmla="*/ 2598057 h 4281714"/>
              <a:gd name="connsiteX1" fmla="*/ 8055429 w 8055429"/>
              <a:gd name="connsiteY1" fmla="*/ 2525485 h 4281714"/>
              <a:gd name="connsiteX2" fmla="*/ 3918857 w 8055429"/>
              <a:gd name="connsiteY2" fmla="*/ 4281714 h 4281714"/>
              <a:gd name="connsiteX3" fmla="*/ 566057 w 8055429"/>
              <a:gd name="connsiteY3" fmla="*/ 2307771 h 4281714"/>
              <a:gd name="connsiteX4" fmla="*/ 406400 w 8055429"/>
              <a:gd name="connsiteY4" fmla="*/ 1494971 h 4281714"/>
              <a:gd name="connsiteX5" fmla="*/ 0 w 8055429"/>
              <a:gd name="connsiteY5" fmla="*/ 1262743 h 4281714"/>
              <a:gd name="connsiteX6" fmla="*/ 754743 w 8055429"/>
              <a:gd name="connsiteY6" fmla="*/ 348343 h 4281714"/>
              <a:gd name="connsiteX7" fmla="*/ 870857 w 8055429"/>
              <a:gd name="connsiteY7" fmla="*/ 290285 h 4281714"/>
              <a:gd name="connsiteX8" fmla="*/ 725714 w 8055429"/>
              <a:gd name="connsiteY8" fmla="*/ 58057 h 4281714"/>
              <a:gd name="connsiteX9" fmla="*/ 1553029 w 8055429"/>
              <a:gd name="connsiteY9" fmla="*/ 522514 h 4281714"/>
              <a:gd name="connsiteX10" fmla="*/ 1814286 w 8055429"/>
              <a:gd name="connsiteY10" fmla="*/ 290285 h 4281714"/>
              <a:gd name="connsiteX11" fmla="*/ 3962400 w 8055429"/>
              <a:gd name="connsiteY11" fmla="*/ 1553028 h 4281714"/>
              <a:gd name="connsiteX12" fmla="*/ 4107543 w 8055429"/>
              <a:gd name="connsiteY12" fmla="*/ 1393371 h 4281714"/>
              <a:gd name="connsiteX13" fmla="*/ 4005943 w 8055429"/>
              <a:gd name="connsiteY13" fmla="*/ 1161143 h 4281714"/>
              <a:gd name="connsiteX14" fmla="*/ 3294743 w 8055429"/>
              <a:gd name="connsiteY14" fmla="*/ 711200 h 4281714"/>
              <a:gd name="connsiteX15" fmla="*/ 3526971 w 8055429"/>
              <a:gd name="connsiteY15" fmla="*/ 0 h 4281714"/>
              <a:gd name="connsiteX16" fmla="*/ 8055429 w 8055429"/>
              <a:gd name="connsiteY16" fmla="*/ 2598057 h 428171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4005943 w 8055429"/>
              <a:gd name="connsiteY13" fmla="*/ 1142093 h 4262664"/>
              <a:gd name="connsiteX14" fmla="*/ 3294743 w 8055429"/>
              <a:gd name="connsiteY14" fmla="*/ 692150 h 4262664"/>
              <a:gd name="connsiteX15" fmla="*/ 3533321 w 8055429"/>
              <a:gd name="connsiteY15" fmla="*/ 0 h 4262664"/>
              <a:gd name="connsiteX16" fmla="*/ 8055429 w 8055429"/>
              <a:gd name="connsiteY16" fmla="*/ 2579007 h 426266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4041775 w 8055429"/>
              <a:gd name="connsiteY13" fmla="*/ 1217839 h 4262664"/>
              <a:gd name="connsiteX14" fmla="*/ 4005943 w 8055429"/>
              <a:gd name="connsiteY14" fmla="*/ 1142093 h 4262664"/>
              <a:gd name="connsiteX15" fmla="*/ 3294743 w 8055429"/>
              <a:gd name="connsiteY15" fmla="*/ 692150 h 4262664"/>
              <a:gd name="connsiteX16" fmla="*/ 3533321 w 8055429"/>
              <a:gd name="connsiteY16" fmla="*/ 0 h 4262664"/>
              <a:gd name="connsiteX17" fmla="*/ 8055429 w 8055429"/>
              <a:gd name="connsiteY17" fmla="*/ 2579007 h 426266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3838575 w 8055429"/>
              <a:gd name="connsiteY13" fmla="*/ 1252764 h 4262664"/>
              <a:gd name="connsiteX14" fmla="*/ 4005943 w 8055429"/>
              <a:gd name="connsiteY14" fmla="*/ 1142093 h 4262664"/>
              <a:gd name="connsiteX15" fmla="*/ 3294743 w 8055429"/>
              <a:gd name="connsiteY15" fmla="*/ 692150 h 4262664"/>
              <a:gd name="connsiteX16" fmla="*/ 3533321 w 8055429"/>
              <a:gd name="connsiteY16" fmla="*/ 0 h 4262664"/>
              <a:gd name="connsiteX17" fmla="*/ 8055429 w 8055429"/>
              <a:gd name="connsiteY17" fmla="*/ 2579007 h 4262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055429" h="4262664">
                <a:moveTo>
                  <a:pt x="8055429" y="2579007"/>
                </a:moveTo>
                <a:lnTo>
                  <a:pt x="8055429" y="2506435"/>
                </a:lnTo>
                <a:lnTo>
                  <a:pt x="3918857" y="4262664"/>
                </a:lnTo>
                <a:lnTo>
                  <a:pt x="566057" y="2288721"/>
                </a:lnTo>
                <a:lnTo>
                  <a:pt x="406400" y="1475921"/>
                </a:lnTo>
                <a:lnTo>
                  <a:pt x="0" y="1243693"/>
                </a:lnTo>
                <a:lnTo>
                  <a:pt x="754743" y="329293"/>
                </a:lnTo>
                <a:lnTo>
                  <a:pt x="870857" y="271235"/>
                </a:lnTo>
                <a:lnTo>
                  <a:pt x="725714" y="39007"/>
                </a:lnTo>
                <a:lnTo>
                  <a:pt x="1553029" y="503464"/>
                </a:lnTo>
                <a:lnTo>
                  <a:pt x="1814286" y="271235"/>
                </a:lnTo>
                <a:lnTo>
                  <a:pt x="3962400" y="1533978"/>
                </a:lnTo>
                <a:lnTo>
                  <a:pt x="4107543" y="1374321"/>
                </a:lnTo>
                <a:lnTo>
                  <a:pt x="3838575" y="1252764"/>
                </a:lnTo>
                <a:lnTo>
                  <a:pt x="4005943" y="1142093"/>
                </a:lnTo>
                <a:lnTo>
                  <a:pt x="3294743" y="692150"/>
                </a:lnTo>
                <a:lnTo>
                  <a:pt x="3533321" y="0"/>
                </a:lnTo>
                <a:lnTo>
                  <a:pt x="8055429" y="257900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7000"/>
                </a:schemeClr>
              </a:gs>
              <a:gs pos="65000">
                <a:schemeClr val="bg1">
                  <a:lumMod val="95000"/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Group 2"/>
          <p:cNvGrpSpPr/>
          <p:nvPr/>
        </p:nvGrpSpPr>
        <p:grpSpPr>
          <a:xfrm>
            <a:off x="3869620" y="2541412"/>
            <a:ext cx="4456070" cy="2499227"/>
            <a:chOff x="3860095" y="2322334"/>
            <a:chExt cx="4456070" cy="2499227"/>
          </a:xfrm>
        </p:grpSpPr>
        <p:sp>
          <p:nvSpPr>
            <p:cNvPr id="51" name="Freeform: Shape 188"/>
            <p:cNvSpPr>
              <a:spLocks/>
            </p:cNvSpPr>
            <p:nvPr/>
          </p:nvSpPr>
          <p:spPr bwMode="auto">
            <a:xfrm flipH="1">
              <a:off x="5875430" y="3563085"/>
              <a:ext cx="1058184" cy="1258476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20" y="73"/>
                </a:cxn>
                <a:cxn ang="0">
                  <a:pos x="17" y="64"/>
                </a:cxn>
                <a:cxn ang="0">
                  <a:pos x="62" y="0"/>
                </a:cxn>
                <a:cxn ang="0">
                  <a:pos x="37" y="0"/>
                </a:cxn>
                <a:cxn ang="0">
                  <a:pos x="8" y="40"/>
                </a:cxn>
                <a:cxn ang="0">
                  <a:pos x="5" y="30"/>
                </a:cxn>
                <a:cxn ang="0">
                  <a:pos x="0" y="57"/>
                </a:cxn>
              </a:cxnLst>
              <a:rect l="0" t="0" r="r" b="b"/>
              <a:pathLst>
                <a:path w="62" h="73">
                  <a:moveTo>
                    <a:pt x="0" y="57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43" y="55"/>
                    <a:pt x="62" y="3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25" y="34"/>
                    <a:pt x="8" y="40"/>
                  </a:cubicBezTo>
                  <a:cubicBezTo>
                    <a:pt x="5" y="30"/>
                    <a:pt x="5" y="30"/>
                    <a:pt x="5" y="3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9" name="Freeform: Shape 191"/>
            <p:cNvSpPr>
              <a:spLocks/>
            </p:cNvSpPr>
            <p:nvPr/>
          </p:nvSpPr>
          <p:spPr bwMode="auto">
            <a:xfrm flipH="1">
              <a:off x="7070096" y="3683615"/>
              <a:ext cx="1246069" cy="106881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20"/>
                </a:cxn>
                <a:cxn ang="0">
                  <a:pos x="9" y="17"/>
                </a:cxn>
                <a:cxn ang="0">
                  <a:pos x="73" y="62"/>
                </a:cxn>
                <a:cxn ang="0">
                  <a:pos x="73" y="37"/>
                </a:cxn>
                <a:cxn ang="0">
                  <a:pos x="33" y="8"/>
                </a:cxn>
                <a:cxn ang="0">
                  <a:pos x="43" y="5"/>
                </a:cxn>
                <a:cxn ang="0">
                  <a:pos x="16" y="0"/>
                </a:cxn>
              </a:cxnLst>
              <a:rect l="0" t="0" r="r" b="b"/>
              <a:pathLst>
                <a:path w="73" h="62">
                  <a:moveTo>
                    <a:pt x="16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8" y="43"/>
                    <a:pt x="44" y="62"/>
                    <a:pt x="73" y="62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55" y="37"/>
                    <a:pt x="39" y="25"/>
                    <a:pt x="33" y="8"/>
                  </a:cubicBezTo>
                  <a:cubicBezTo>
                    <a:pt x="43" y="5"/>
                    <a:pt x="43" y="5"/>
                    <a:pt x="43" y="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7" name="Freeform: Shape 194"/>
            <p:cNvSpPr>
              <a:spLocks/>
            </p:cNvSpPr>
            <p:nvPr/>
          </p:nvSpPr>
          <p:spPr bwMode="auto">
            <a:xfrm flipH="1">
              <a:off x="7155176" y="2322334"/>
              <a:ext cx="1075909" cy="1258476"/>
            </a:xfrm>
            <a:custGeom>
              <a:avLst/>
              <a:gdLst/>
              <a:ahLst/>
              <a:cxnLst>
                <a:cxn ang="0">
                  <a:pos x="63" y="16"/>
                </a:cxn>
                <a:cxn ang="0">
                  <a:pos x="43" y="0"/>
                </a:cxn>
                <a:cxn ang="0">
                  <a:pos x="46" y="9"/>
                </a:cxn>
                <a:cxn ang="0">
                  <a:pos x="0" y="73"/>
                </a:cxn>
                <a:cxn ang="0">
                  <a:pos x="26" y="73"/>
                </a:cxn>
                <a:cxn ang="0">
                  <a:pos x="54" y="33"/>
                </a:cxn>
                <a:cxn ang="0">
                  <a:pos x="58" y="43"/>
                </a:cxn>
                <a:cxn ang="0">
                  <a:pos x="63" y="16"/>
                </a:cxn>
              </a:cxnLst>
              <a:rect l="0" t="0" r="r" b="b"/>
              <a:pathLst>
                <a:path w="63" h="73">
                  <a:moveTo>
                    <a:pt x="63" y="16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19" y="18"/>
                    <a:pt x="0" y="43"/>
                    <a:pt x="0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6" y="55"/>
                    <a:pt x="38" y="39"/>
                    <a:pt x="54" y="33"/>
                  </a:cubicBezTo>
                  <a:cubicBezTo>
                    <a:pt x="58" y="43"/>
                    <a:pt x="58" y="43"/>
                    <a:pt x="58" y="43"/>
                  </a:cubicBez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5" name="Freeform: Shape 197"/>
            <p:cNvSpPr>
              <a:spLocks/>
            </p:cNvSpPr>
            <p:nvPr/>
          </p:nvSpPr>
          <p:spPr bwMode="auto">
            <a:xfrm flipH="1">
              <a:off x="5123889" y="2391462"/>
              <a:ext cx="1246069" cy="1068819"/>
            </a:xfrm>
            <a:custGeom>
              <a:avLst/>
              <a:gdLst/>
              <a:ahLst/>
              <a:cxnLst>
                <a:cxn ang="0">
                  <a:pos x="16" y="62"/>
                </a:cxn>
                <a:cxn ang="0">
                  <a:pos x="0" y="42"/>
                </a:cxn>
                <a:cxn ang="0">
                  <a:pos x="9" y="45"/>
                </a:cxn>
                <a:cxn ang="0">
                  <a:pos x="73" y="0"/>
                </a:cxn>
                <a:cxn ang="0">
                  <a:pos x="73" y="25"/>
                </a:cxn>
                <a:cxn ang="0">
                  <a:pos x="33" y="54"/>
                </a:cxn>
                <a:cxn ang="0">
                  <a:pos x="43" y="57"/>
                </a:cxn>
                <a:cxn ang="0">
                  <a:pos x="16" y="62"/>
                </a:cxn>
              </a:cxnLst>
              <a:rect l="0" t="0" r="r" b="b"/>
              <a:pathLst>
                <a:path w="73" h="62">
                  <a:moveTo>
                    <a:pt x="16" y="6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8" y="19"/>
                    <a:pt x="44" y="0"/>
                    <a:pt x="73" y="0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55" y="25"/>
                    <a:pt x="39" y="37"/>
                    <a:pt x="33" y="54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16" y="6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3" name="Freeform: Shape 200"/>
            <p:cNvSpPr>
              <a:spLocks/>
            </p:cNvSpPr>
            <p:nvPr/>
          </p:nvSpPr>
          <p:spPr bwMode="auto">
            <a:xfrm flipH="1">
              <a:off x="3860095" y="3736790"/>
              <a:ext cx="1246069" cy="1067046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73" y="20"/>
                </a:cxn>
                <a:cxn ang="0">
                  <a:pos x="64" y="17"/>
                </a:cxn>
                <a:cxn ang="0">
                  <a:pos x="0" y="62"/>
                </a:cxn>
                <a:cxn ang="0">
                  <a:pos x="0" y="37"/>
                </a:cxn>
                <a:cxn ang="0">
                  <a:pos x="40" y="8"/>
                </a:cxn>
                <a:cxn ang="0">
                  <a:pos x="30" y="5"/>
                </a:cxn>
                <a:cxn ang="0">
                  <a:pos x="57" y="0"/>
                </a:cxn>
              </a:cxnLst>
              <a:rect l="0" t="0" r="r" b="b"/>
              <a:pathLst>
                <a:path w="73" h="62">
                  <a:moveTo>
                    <a:pt x="57" y="0"/>
                  </a:moveTo>
                  <a:cubicBezTo>
                    <a:pt x="73" y="20"/>
                    <a:pt x="73" y="20"/>
                    <a:pt x="73" y="20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55" y="43"/>
                    <a:pt x="29" y="62"/>
                    <a:pt x="0" y="6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8" y="37"/>
                    <a:pt x="34" y="25"/>
                    <a:pt x="40" y="8"/>
                  </a:cubicBezTo>
                  <a:cubicBezTo>
                    <a:pt x="30" y="5"/>
                    <a:pt x="30" y="5"/>
                    <a:pt x="30" y="5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1" name="Freeform: Shape 203"/>
            <p:cNvSpPr>
              <a:spLocks/>
            </p:cNvSpPr>
            <p:nvPr/>
          </p:nvSpPr>
          <p:spPr bwMode="auto">
            <a:xfrm flipH="1">
              <a:off x="3929223" y="2340059"/>
              <a:ext cx="1074136" cy="1258476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1" y="0"/>
                </a:cxn>
                <a:cxn ang="0">
                  <a:pos x="17" y="9"/>
                </a:cxn>
                <a:cxn ang="0">
                  <a:pos x="63" y="73"/>
                </a:cxn>
                <a:cxn ang="0">
                  <a:pos x="38" y="73"/>
                </a:cxn>
                <a:cxn ang="0">
                  <a:pos x="9" y="33"/>
                </a:cxn>
                <a:cxn ang="0">
                  <a:pos x="6" y="43"/>
                </a:cxn>
                <a:cxn ang="0">
                  <a:pos x="0" y="16"/>
                </a:cxn>
              </a:cxnLst>
              <a:rect l="0" t="0" r="r" b="b"/>
              <a:pathLst>
                <a:path w="63" h="73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44" y="18"/>
                    <a:pt x="63" y="43"/>
                    <a:pt x="63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54"/>
                    <a:pt x="26" y="39"/>
                    <a:pt x="9" y="33"/>
                  </a:cubicBezTo>
                  <a:cubicBezTo>
                    <a:pt x="6" y="43"/>
                    <a:pt x="6" y="43"/>
                    <a:pt x="6" y="43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31" name="TextBox 211"/>
            <p:cNvSpPr txBox="1"/>
            <p:nvPr/>
          </p:nvSpPr>
          <p:spPr>
            <a:xfrm rot="20378142">
              <a:off x="4015587" y="3829258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32" name="TextBox 212"/>
            <p:cNvSpPr txBox="1"/>
            <p:nvPr/>
          </p:nvSpPr>
          <p:spPr>
            <a:xfrm rot="3999129">
              <a:off x="4503568" y="252458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02</a:t>
              </a:r>
            </a:p>
          </p:txBody>
        </p:sp>
        <p:sp>
          <p:nvSpPr>
            <p:cNvPr id="33" name="TextBox 213"/>
            <p:cNvSpPr txBox="1"/>
            <p:nvPr/>
          </p:nvSpPr>
          <p:spPr>
            <a:xfrm rot="20515583">
              <a:off x="5765218" y="299838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34" name="TextBox 214"/>
            <p:cNvSpPr txBox="1"/>
            <p:nvPr/>
          </p:nvSpPr>
          <p:spPr>
            <a:xfrm rot="1800000">
              <a:off x="6447123" y="4254317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04</a:t>
              </a:r>
            </a:p>
          </p:txBody>
        </p:sp>
        <p:sp>
          <p:nvSpPr>
            <p:cNvPr id="35" name="TextBox 215"/>
            <p:cNvSpPr txBox="1"/>
            <p:nvPr/>
          </p:nvSpPr>
          <p:spPr>
            <a:xfrm rot="1099619">
              <a:off x="7717598" y="377095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36" name="TextBox 216"/>
            <p:cNvSpPr txBox="1"/>
            <p:nvPr/>
          </p:nvSpPr>
          <p:spPr>
            <a:xfrm rot="17359790">
              <a:off x="7202110" y="2508146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06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6236" y="1672292"/>
            <a:ext cx="2422746" cy="823200"/>
            <a:chOff x="7523108" y="3331677"/>
            <a:chExt cx="2422746" cy="823200"/>
          </a:xfrm>
        </p:grpSpPr>
        <p:sp>
          <p:nvSpPr>
            <p:cNvPr id="20" name="矩形 1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88299" y="1672292"/>
            <a:ext cx="2422746" cy="823200"/>
            <a:chOff x="7523108" y="3331677"/>
            <a:chExt cx="2422746" cy="823200"/>
          </a:xfrm>
        </p:grpSpPr>
        <p:sp>
          <p:nvSpPr>
            <p:cNvPr id="23" name="矩形 22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486236" y="3298982"/>
            <a:ext cx="2422746" cy="823200"/>
            <a:chOff x="7523108" y="3331677"/>
            <a:chExt cx="2422746" cy="823200"/>
          </a:xfrm>
        </p:grpSpPr>
        <p:sp>
          <p:nvSpPr>
            <p:cNvPr id="26" name="矩形 2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88299" y="3298982"/>
            <a:ext cx="2422746" cy="823200"/>
            <a:chOff x="7523108" y="3331677"/>
            <a:chExt cx="2422746" cy="823200"/>
          </a:xfrm>
        </p:grpSpPr>
        <p:sp>
          <p:nvSpPr>
            <p:cNvPr id="29" name="矩形 28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486236" y="4925673"/>
            <a:ext cx="2422746" cy="823200"/>
            <a:chOff x="7523108" y="3331677"/>
            <a:chExt cx="2422746" cy="823200"/>
          </a:xfrm>
        </p:grpSpPr>
        <p:sp>
          <p:nvSpPr>
            <p:cNvPr id="38" name="矩形 37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88299" y="4925673"/>
            <a:ext cx="2422746" cy="823200"/>
            <a:chOff x="7523108" y="3331677"/>
            <a:chExt cx="2422746" cy="823200"/>
          </a:xfrm>
        </p:grpSpPr>
        <p:sp>
          <p:nvSpPr>
            <p:cNvPr id="42" name="矩形 4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8" name="任意多边形 47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2" name="文本框 51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5" name="文本框 54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617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33949" y="2509400"/>
            <a:ext cx="9867295" cy="3262871"/>
            <a:chOff x="873125" y="2433200"/>
            <a:chExt cx="9867295" cy="3262871"/>
          </a:xfrm>
        </p:grpSpPr>
        <p:sp>
          <p:nvSpPr>
            <p:cNvPr id="47" name="矩形 46"/>
            <p:cNvSpPr/>
            <p:nvPr/>
          </p:nvSpPr>
          <p:spPr>
            <a:xfrm rot="1800000">
              <a:off x="1079520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8" name="矩形 46"/>
            <p:cNvSpPr/>
            <p:nvPr/>
          </p:nvSpPr>
          <p:spPr>
            <a:xfrm rot="1800000">
              <a:off x="4243178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矩形 46"/>
            <p:cNvSpPr/>
            <p:nvPr/>
          </p:nvSpPr>
          <p:spPr>
            <a:xfrm rot="1800000">
              <a:off x="7407099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1" name="矩形 46"/>
            <p:cNvSpPr/>
            <p:nvPr/>
          </p:nvSpPr>
          <p:spPr>
            <a:xfrm rot="1800000">
              <a:off x="8992970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2" name="矩形 46"/>
            <p:cNvSpPr/>
            <p:nvPr/>
          </p:nvSpPr>
          <p:spPr>
            <a:xfrm rot="1800000">
              <a:off x="5818369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3" name="矩形 46"/>
            <p:cNvSpPr/>
            <p:nvPr/>
          </p:nvSpPr>
          <p:spPr>
            <a:xfrm rot="1800000">
              <a:off x="2665778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357872" y="3766977"/>
              <a:ext cx="7920000" cy="692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806363" y="3678111"/>
              <a:ext cx="248671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388033" y="3678111"/>
              <a:ext cx="249450" cy="249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9133041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7552931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970482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225473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873125" y="2433200"/>
              <a:ext cx="952588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2454015" y="4217547"/>
              <a:ext cx="95336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619693" y="4217547"/>
              <a:ext cx="95258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784591" y="4217547"/>
              <a:ext cx="95336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035685" y="2433200"/>
              <a:ext cx="954147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200583" y="2433200"/>
              <a:ext cx="952588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331907" y="2712272"/>
              <a:ext cx="378853" cy="377293"/>
            </a:xfrm>
            <a:custGeom>
              <a:avLst/>
              <a:gdLst>
                <a:gd name="T0" fmla="*/ 9 w 243"/>
                <a:gd name="T1" fmla="*/ 242 h 242"/>
                <a:gd name="T2" fmla="*/ 3 w 243"/>
                <a:gd name="T3" fmla="*/ 240 h 242"/>
                <a:gd name="T4" fmla="*/ 3 w 243"/>
                <a:gd name="T5" fmla="*/ 229 h 242"/>
                <a:gd name="T6" fmla="*/ 228 w 243"/>
                <a:gd name="T7" fmla="*/ 3 h 242"/>
                <a:gd name="T8" fmla="*/ 239 w 243"/>
                <a:gd name="T9" fmla="*/ 3 h 242"/>
                <a:gd name="T10" fmla="*/ 239 w 243"/>
                <a:gd name="T11" fmla="*/ 15 h 242"/>
                <a:gd name="T12" fmla="*/ 14 w 243"/>
                <a:gd name="T13" fmla="*/ 240 h 242"/>
                <a:gd name="T14" fmla="*/ 9 w 243"/>
                <a:gd name="T1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242">
                  <a:moveTo>
                    <a:pt x="9" y="242"/>
                  </a:moveTo>
                  <a:cubicBezTo>
                    <a:pt x="7" y="242"/>
                    <a:pt x="4" y="241"/>
                    <a:pt x="3" y="240"/>
                  </a:cubicBezTo>
                  <a:cubicBezTo>
                    <a:pt x="0" y="237"/>
                    <a:pt x="0" y="232"/>
                    <a:pt x="3" y="229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31" y="0"/>
                    <a:pt x="236" y="0"/>
                    <a:pt x="239" y="3"/>
                  </a:cubicBezTo>
                  <a:cubicBezTo>
                    <a:pt x="243" y="6"/>
                    <a:pt x="243" y="11"/>
                    <a:pt x="239" y="15"/>
                  </a:cubicBezTo>
                  <a:cubicBezTo>
                    <a:pt x="14" y="240"/>
                    <a:pt x="14" y="240"/>
                    <a:pt x="14" y="240"/>
                  </a:cubicBezTo>
                  <a:cubicBezTo>
                    <a:pt x="13" y="241"/>
                    <a:pt x="11" y="242"/>
                    <a:pt x="9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18096" y="3027202"/>
              <a:ext cx="177733" cy="178513"/>
            </a:xfrm>
            <a:custGeom>
              <a:avLst/>
              <a:gdLst>
                <a:gd name="T0" fmla="*/ 113 w 114"/>
                <a:gd name="T1" fmla="*/ 85 h 114"/>
                <a:gd name="T2" fmla="*/ 103 w 114"/>
                <a:gd name="T3" fmla="*/ 99 h 114"/>
                <a:gd name="T4" fmla="*/ 11 w 114"/>
                <a:gd name="T5" fmla="*/ 113 h 114"/>
                <a:gd name="T6" fmla="*/ 1 w 114"/>
                <a:gd name="T7" fmla="*/ 103 h 114"/>
                <a:gd name="T8" fmla="*/ 15 w 114"/>
                <a:gd name="T9" fmla="*/ 11 h 114"/>
                <a:gd name="T10" fmla="*/ 29 w 114"/>
                <a:gd name="T11" fmla="*/ 1 h 114"/>
                <a:gd name="T12" fmla="*/ 89 w 114"/>
                <a:gd name="T13" fmla="*/ 11 h 114"/>
                <a:gd name="T14" fmla="*/ 103 w 114"/>
                <a:gd name="T15" fmla="*/ 25 h 114"/>
                <a:gd name="T16" fmla="*/ 113 w 114"/>
                <a:gd name="T17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4">
                  <a:moveTo>
                    <a:pt x="113" y="85"/>
                  </a:moveTo>
                  <a:cubicBezTo>
                    <a:pt x="114" y="91"/>
                    <a:pt x="109" y="98"/>
                    <a:pt x="103" y="99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4" y="114"/>
                    <a:pt x="0" y="110"/>
                    <a:pt x="1" y="10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4"/>
                    <a:pt x="22" y="0"/>
                    <a:pt x="29" y="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96" y="12"/>
                    <a:pt x="102" y="18"/>
                    <a:pt x="103" y="25"/>
                  </a:cubicBezTo>
                  <a:lnTo>
                    <a:pt x="11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637483" y="2609374"/>
              <a:ext cx="176175" cy="176174"/>
            </a:xfrm>
            <a:custGeom>
              <a:avLst/>
              <a:gdLst>
                <a:gd name="T0" fmla="*/ 50 w 113"/>
                <a:gd name="T1" fmla="*/ 29 h 113"/>
                <a:gd name="T2" fmla="*/ 104 w 113"/>
                <a:gd name="T3" fmla="*/ 9 h 113"/>
                <a:gd name="T4" fmla="*/ 84 w 113"/>
                <a:gd name="T5" fmla="*/ 62 h 113"/>
                <a:gd name="T6" fmla="*/ 9 w 113"/>
                <a:gd name="T7" fmla="*/ 104 h 113"/>
                <a:gd name="T8" fmla="*/ 50 w 113"/>
                <a:gd name="T9" fmla="*/ 2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50" y="29"/>
                  </a:moveTo>
                  <a:cubicBezTo>
                    <a:pt x="77" y="3"/>
                    <a:pt x="95" y="0"/>
                    <a:pt x="104" y="9"/>
                  </a:cubicBezTo>
                  <a:cubicBezTo>
                    <a:pt x="113" y="18"/>
                    <a:pt x="110" y="36"/>
                    <a:pt x="84" y="62"/>
                  </a:cubicBezTo>
                  <a:cubicBezTo>
                    <a:pt x="58" y="89"/>
                    <a:pt x="18" y="113"/>
                    <a:pt x="9" y="104"/>
                  </a:cubicBezTo>
                  <a:cubicBezTo>
                    <a:pt x="0" y="94"/>
                    <a:pt x="24" y="55"/>
                    <a:pt x="50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937742" y="4502855"/>
              <a:ext cx="349230" cy="347671"/>
            </a:xfrm>
            <a:custGeom>
              <a:avLst/>
              <a:gdLst>
                <a:gd name="T0" fmla="*/ 9 w 224"/>
                <a:gd name="T1" fmla="*/ 223 h 223"/>
                <a:gd name="T2" fmla="*/ 4 w 224"/>
                <a:gd name="T3" fmla="*/ 220 h 223"/>
                <a:gd name="T4" fmla="*/ 4 w 224"/>
                <a:gd name="T5" fmla="*/ 209 h 223"/>
                <a:gd name="T6" fmla="*/ 210 w 224"/>
                <a:gd name="T7" fmla="*/ 3 h 223"/>
                <a:gd name="T8" fmla="*/ 221 w 224"/>
                <a:gd name="T9" fmla="*/ 3 h 223"/>
                <a:gd name="T10" fmla="*/ 221 w 224"/>
                <a:gd name="T11" fmla="*/ 14 h 223"/>
                <a:gd name="T12" fmla="*/ 15 w 224"/>
                <a:gd name="T13" fmla="*/ 220 h 223"/>
                <a:gd name="T14" fmla="*/ 9 w 224"/>
                <a:gd name="T15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23">
                  <a:moveTo>
                    <a:pt x="9" y="223"/>
                  </a:moveTo>
                  <a:cubicBezTo>
                    <a:pt x="7" y="223"/>
                    <a:pt x="5" y="222"/>
                    <a:pt x="4" y="220"/>
                  </a:cubicBezTo>
                  <a:cubicBezTo>
                    <a:pt x="0" y="217"/>
                    <a:pt x="0" y="212"/>
                    <a:pt x="4" y="209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3" y="0"/>
                    <a:pt x="218" y="0"/>
                    <a:pt x="221" y="3"/>
                  </a:cubicBezTo>
                  <a:cubicBezTo>
                    <a:pt x="224" y="6"/>
                    <a:pt x="224" y="11"/>
                    <a:pt x="221" y="14"/>
                  </a:cubicBezTo>
                  <a:cubicBezTo>
                    <a:pt x="15" y="220"/>
                    <a:pt x="15" y="220"/>
                    <a:pt x="15" y="220"/>
                  </a:cubicBezTo>
                  <a:cubicBezTo>
                    <a:pt x="13" y="222"/>
                    <a:pt x="11" y="223"/>
                    <a:pt x="9" y="2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742859" y="4792840"/>
              <a:ext cx="254128" cy="254128"/>
            </a:xfrm>
            <a:custGeom>
              <a:avLst/>
              <a:gdLst>
                <a:gd name="T0" fmla="*/ 160 w 163"/>
                <a:gd name="T1" fmla="*/ 77 h 163"/>
                <a:gd name="T2" fmla="*/ 156 w 163"/>
                <a:gd name="T3" fmla="*/ 96 h 163"/>
                <a:gd name="T4" fmla="*/ 43 w 163"/>
                <a:gd name="T5" fmla="*/ 120 h 163"/>
                <a:gd name="T6" fmla="*/ 67 w 163"/>
                <a:gd name="T7" fmla="*/ 7 h 163"/>
                <a:gd name="T8" fmla="*/ 86 w 163"/>
                <a:gd name="T9" fmla="*/ 3 h 163"/>
                <a:gd name="T10" fmla="*/ 129 w 163"/>
                <a:gd name="T11" fmla="*/ 19 h 163"/>
                <a:gd name="T12" fmla="*/ 144 w 163"/>
                <a:gd name="T13" fmla="*/ 34 h 163"/>
                <a:gd name="T14" fmla="*/ 160 w 163"/>
                <a:gd name="T15" fmla="*/ 7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3">
                  <a:moveTo>
                    <a:pt x="160" y="77"/>
                  </a:moveTo>
                  <a:cubicBezTo>
                    <a:pt x="163" y="83"/>
                    <a:pt x="161" y="92"/>
                    <a:pt x="156" y="96"/>
                  </a:cubicBezTo>
                  <a:cubicBezTo>
                    <a:pt x="156" y="96"/>
                    <a:pt x="86" y="163"/>
                    <a:pt x="43" y="120"/>
                  </a:cubicBezTo>
                  <a:cubicBezTo>
                    <a:pt x="0" y="77"/>
                    <a:pt x="67" y="7"/>
                    <a:pt x="67" y="7"/>
                  </a:cubicBezTo>
                  <a:cubicBezTo>
                    <a:pt x="71" y="2"/>
                    <a:pt x="80" y="0"/>
                    <a:pt x="86" y="3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35" y="21"/>
                    <a:pt x="142" y="28"/>
                    <a:pt x="144" y="34"/>
                  </a:cubicBezTo>
                  <a:lnTo>
                    <a:pt x="16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233964" y="4384366"/>
              <a:ext cx="176175" cy="155906"/>
            </a:xfrm>
            <a:custGeom>
              <a:avLst/>
              <a:gdLst>
                <a:gd name="T0" fmla="*/ 51 w 113"/>
                <a:gd name="T1" fmla="*/ 100 h 100"/>
                <a:gd name="T2" fmla="*/ 21 w 113"/>
                <a:gd name="T3" fmla="*/ 89 h 100"/>
                <a:gd name="T4" fmla="*/ 32 w 113"/>
                <a:gd name="T5" fmla="*/ 6 h 100"/>
                <a:gd name="T6" fmla="*/ 46 w 113"/>
                <a:gd name="T7" fmla="*/ 0 h 100"/>
                <a:gd name="T8" fmla="*/ 107 w 113"/>
                <a:gd name="T9" fmla="*/ 50 h 100"/>
                <a:gd name="T10" fmla="*/ 104 w 113"/>
                <a:gd name="T11" fmla="*/ 78 h 100"/>
                <a:gd name="T12" fmla="*/ 51 w 113"/>
                <a:gd name="T13" fmla="*/ 100 h 100"/>
                <a:gd name="T14" fmla="*/ 46 w 113"/>
                <a:gd name="T15" fmla="*/ 16 h 100"/>
                <a:gd name="T16" fmla="*/ 43 w 113"/>
                <a:gd name="T17" fmla="*/ 18 h 100"/>
                <a:gd name="T18" fmla="*/ 32 w 113"/>
                <a:gd name="T19" fmla="*/ 78 h 100"/>
                <a:gd name="T20" fmla="*/ 51 w 113"/>
                <a:gd name="T21" fmla="*/ 84 h 100"/>
                <a:gd name="T22" fmla="*/ 93 w 113"/>
                <a:gd name="T23" fmla="*/ 67 h 100"/>
                <a:gd name="T24" fmla="*/ 92 w 113"/>
                <a:gd name="T25" fmla="*/ 56 h 100"/>
                <a:gd name="T26" fmla="*/ 46 w 113"/>
                <a:gd name="T27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100">
                  <a:moveTo>
                    <a:pt x="51" y="100"/>
                  </a:moveTo>
                  <a:cubicBezTo>
                    <a:pt x="39" y="100"/>
                    <a:pt x="28" y="97"/>
                    <a:pt x="21" y="89"/>
                  </a:cubicBezTo>
                  <a:cubicBezTo>
                    <a:pt x="0" y="69"/>
                    <a:pt x="10" y="28"/>
                    <a:pt x="32" y="6"/>
                  </a:cubicBezTo>
                  <a:cubicBezTo>
                    <a:pt x="35" y="2"/>
                    <a:pt x="41" y="0"/>
                    <a:pt x="46" y="0"/>
                  </a:cubicBezTo>
                  <a:cubicBezTo>
                    <a:pt x="68" y="0"/>
                    <a:pt x="97" y="28"/>
                    <a:pt x="107" y="50"/>
                  </a:cubicBezTo>
                  <a:cubicBezTo>
                    <a:pt x="113" y="66"/>
                    <a:pt x="108" y="75"/>
                    <a:pt x="104" y="78"/>
                  </a:cubicBezTo>
                  <a:cubicBezTo>
                    <a:pt x="90" y="92"/>
                    <a:pt x="70" y="100"/>
                    <a:pt x="51" y="100"/>
                  </a:cubicBezTo>
                  <a:close/>
                  <a:moveTo>
                    <a:pt x="46" y="16"/>
                  </a:moveTo>
                  <a:cubicBezTo>
                    <a:pt x="44" y="16"/>
                    <a:pt x="43" y="17"/>
                    <a:pt x="43" y="18"/>
                  </a:cubicBezTo>
                  <a:cubicBezTo>
                    <a:pt x="27" y="33"/>
                    <a:pt x="19" y="65"/>
                    <a:pt x="32" y="78"/>
                  </a:cubicBezTo>
                  <a:cubicBezTo>
                    <a:pt x="38" y="83"/>
                    <a:pt x="45" y="84"/>
                    <a:pt x="51" y="84"/>
                  </a:cubicBezTo>
                  <a:cubicBezTo>
                    <a:pt x="66" y="84"/>
                    <a:pt x="82" y="78"/>
                    <a:pt x="93" y="67"/>
                  </a:cubicBezTo>
                  <a:cubicBezTo>
                    <a:pt x="95" y="65"/>
                    <a:pt x="93" y="59"/>
                    <a:pt x="92" y="56"/>
                  </a:cubicBezTo>
                  <a:cubicBezTo>
                    <a:pt x="84" y="38"/>
                    <a:pt x="59" y="16"/>
                    <a:pt x="46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268263" y="4403075"/>
              <a:ext cx="118489" cy="118489"/>
            </a:xfrm>
            <a:custGeom>
              <a:avLst/>
              <a:gdLst>
                <a:gd name="T0" fmla="*/ 67 w 76"/>
                <a:gd name="T1" fmla="*/ 76 h 76"/>
                <a:gd name="T2" fmla="*/ 55 w 76"/>
                <a:gd name="T3" fmla="*/ 65 h 76"/>
                <a:gd name="T4" fmla="*/ 40 w 76"/>
                <a:gd name="T5" fmla="*/ 36 h 76"/>
                <a:gd name="T6" fmla="*/ 11 w 76"/>
                <a:gd name="T7" fmla="*/ 21 h 76"/>
                <a:gd name="T8" fmla="*/ 0 w 76"/>
                <a:gd name="T9" fmla="*/ 9 h 76"/>
                <a:gd name="T10" fmla="*/ 51 w 76"/>
                <a:gd name="T11" fmla="*/ 25 h 76"/>
                <a:gd name="T12" fmla="*/ 67 w 7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6">
                  <a:moveTo>
                    <a:pt x="67" y="76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8" y="62"/>
                    <a:pt x="54" y="49"/>
                    <a:pt x="40" y="36"/>
                  </a:cubicBezTo>
                  <a:cubicBezTo>
                    <a:pt x="27" y="22"/>
                    <a:pt x="14" y="18"/>
                    <a:pt x="11" y="2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1"/>
                    <a:pt x="27" y="0"/>
                    <a:pt x="51" y="25"/>
                  </a:cubicBezTo>
                  <a:cubicBezTo>
                    <a:pt x="76" y="49"/>
                    <a:pt x="75" y="68"/>
                    <a:pt x="67" y="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989607" y="4555863"/>
              <a:ext cx="508255" cy="277513"/>
            </a:xfrm>
            <a:custGeom>
              <a:avLst/>
              <a:gdLst>
                <a:gd name="T0" fmla="*/ 299 w 326"/>
                <a:gd name="T1" fmla="*/ 121 h 178"/>
                <a:gd name="T2" fmla="*/ 275 w 326"/>
                <a:gd name="T3" fmla="*/ 144 h 178"/>
                <a:gd name="T4" fmla="*/ 125 w 326"/>
                <a:gd name="T5" fmla="*/ 176 h 178"/>
                <a:gd name="T6" fmla="*/ 95 w 326"/>
                <a:gd name="T7" fmla="*/ 163 h 178"/>
                <a:gd name="T8" fmla="*/ 5 w 326"/>
                <a:gd name="T9" fmla="*/ 17 h 178"/>
                <a:gd name="T10" fmla="*/ 15 w 326"/>
                <a:gd name="T11" fmla="*/ 0 h 178"/>
                <a:gd name="T12" fmla="*/ 308 w 326"/>
                <a:gd name="T13" fmla="*/ 0 h 178"/>
                <a:gd name="T14" fmla="*/ 324 w 326"/>
                <a:gd name="T15" fmla="*/ 20 h 178"/>
                <a:gd name="T16" fmla="*/ 299 w 326"/>
                <a:gd name="T17" fmla="*/ 12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78">
                  <a:moveTo>
                    <a:pt x="299" y="121"/>
                  </a:moveTo>
                  <a:cubicBezTo>
                    <a:pt x="297" y="132"/>
                    <a:pt x="286" y="142"/>
                    <a:pt x="275" y="14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14" y="178"/>
                    <a:pt x="101" y="173"/>
                    <a:pt x="95" y="16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0" y="8"/>
                    <a:pt x="4" y="0"/>
                    <a:pt x="15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9" y="0"/>
                    <a:pt x="326" y="9"/>
                    <a:pt x="324" y="20"/>
                  </a:cubicBezTo>
                  <a:lnTo>
                    <a:pt x="299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9304538" y="4471673"/>
              <a:ext cx="289986" cy="442774"/>
            </a:xfrm>
            <a:custGeom>
              <a:avLst/>
              <a:gdLst>
                <a:gd name="T0" fmla="*/ 56 w 186"/>
                <a:gd name="T1" fmla="*/ 284 h 284"/>
                <a:gd name="T2" fmla="*/ 40 w 186"/>
                <a:gd name="T3" fmla="*/ 274 h 284"/>
                <a:gd name="T4" fmla="*/ 2 w 186"/>
                <a:gd name="T5" fmla="*/ 219 h 284"/>
                <a:gd name="T6" fmla="*/ 4 w 186"/>
                <a:gd name="T7" fmla="*/ 208 h 284"/>
                <a:gd name="T8" fmla="*/ 16 w 186"/>
                <a:gd name="T9" fmla="*/ 210 h 284"/>
                <a:gd name="T10" fmla="*/ 53 w 186"/>
                <a:gd name="T11" fmla="*/ 265 h 284"/>
                <a:gd name="T12" fmla="*/ 55 w 186"/>
                <a:gd name="T13" fmla="*/ 267 h 284"/>
                <a:gd name="T14" fmla="*/ 56 w 186"/>
                <a:gd name="T15" fmla="*/ 265 h 284"/>
                <a:gd name="T16" fmla="*/ 127 w 186"/>
                <a:gd name="T17" fmla="*/ 34 h 284"/>
                <a:gd name="T18" fmla="*/ 157 w 186"/>
                <a:gd name="T19" fmla="*/ 5 h 284"/>
                <a:gd name="T20" fmla="*/ 175 w 186"/>
                <a:gd name="T21" fmla="*/ 1 h 284"/>
                <a:gd name="T22" fmla="*/ 185 w 186"/>
                <a:gd name="T23" fmla="*/ 7 h 284"/>
                <a:gd name="T24" fmla="*/ 179 w 186"/>
                <a:gd name="T25" fmla="*/ 17 h 284"/>
                <a:gd name="T26" fmla="*/ 161 w 186"/>
                <a:gd name="T27" fmla="*/ 21 h 284"/>
                <a:gd name="T28" fmla="*/ 143 w 186"/>
                <a:gd name="T29" fmla="*/ 38 h 284"/>
                <a:gd name="T30" fmla="*/ 72 w 186"/>
                <a:gd name="T31" fmla="*/ 270 h 284"/>
                <a:gd name="T32" fmla="*/ 58 w 186"/>
                <a:gd name="T33" fmla="*/ 284 h 284"/>
                <a:gd name="T34" fmla="*/ 56 w 186"/>
                <a:gd name="T3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6" h="284">
                  <a:moveTo>
                    <a:pt x="56" y="284"/>
                  </a:moveTo>
                  <a:cubicBezTo>
                    <a:pt x="50" y="284"/>
                    <a:pt x="44" y="281"/>
                    <a:pt x="40" y="274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0" y="215"/>
                    <a:pt x="1" y="210"/>
                    <a:pt x="4" y="208"/>
                  </a:cubicBezTo>
                  <a:cubicBezTo>
                    <a:pt x="8" y="205"/>
                    <a:pt x="13" y="206"/>
                    <a:pt x="16" y="210"/>
                  </a:cubicBezTo>
                  <a:cubicBezTo>
                    <a:pt x="53" y="265"/>
                    <a:pt x="53" y="265"/>
                    <a:pt x="53" y="265"/>
                  </a:cubicBezTo>
                  <a:cubicBezTo>
                    <a:pt x="54" y="266"/>
                    <a:pt x="55" y="267"/>
                    <a:pt x="55" y="267"/>
                  </a:cubicBezTo>
                  <a:cubicBezTo>
                    <a:pt x="56" y="267"/>
                    <a:pt x="56" y="266"/>
                    <a:pt x="56" y="265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31" y="21"/>
                    <a:pt x="144" y="8"/>
                    <a:pt x="157" y="5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80" y="0"/>
                    <a:pt x="184" y="3"/>
                    <a:pt x="185" y="7"/>
                  </a:cubicBezTo>
                  <a:cubicBezTo>
                    <a:pt x="186" y="12"/>
                    <a:pt x="183" y="16"/>
                    <a:pt x="179" y="17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4" y="22"/>
                    <a:pt x="145" y="31"/>
                    <a:pt x="143" y="38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69" y="278"/>
                    <a:pt x="64" y="283"/>
                    <a:pt x="58" y="284"/>
                  </a:cubicBezTo>
                  <a:cubicBezTo>
                    <a:pt x="57" y="284"/>
                    <a:pt x="56" y="284"/>
                    <a:pt x="56" y="2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8980253" y="4769455"/>
              <a:ext cx="143434" cy="144993"/>
            </a:xfrm>
            <a:custGeom>
              <a:avLst/>
              <a:gdLst>
                <a:gd name="T0" fmla="*/ 46 w 92"/>
                <a:gd name="T1" fmla="*/ 93 h 93"/>
                <a:gd name="T2" fmla="*/ 0 w 92"/>
                <a:gd name="T3" fmla="*/ 46 h 93"/>
                <a:gd name="T4" fmla="*/ 46 w 92"/>
                <a:gd name="T5" fmla="*/ 0 h 93"/>
                <a:gd name="T6" fmla="*/ 92 w 92"/>
                <a:gd name="T7" fmla="*/ 46 h 93"/>
                <a:gd name="T8" fmla="*/ 46 w 92"/>
                <a:gd name="T9" fmla="*/ 93 h 93"/>
                <a:gd name="T10" fmla="*/ 46 w 92"/>
                <a:gd name="T11" fmla="*/ 16 h 93"/>
                <a:gd name="T12" fmla="*/ 16 w 92"/>
                <a:gd name="T13" fmla="*/ 46 h 93"/>
                <a:gd name="T14" fmla="*/ 46 w 92"/>
                <a:gd name="T15" fmla="*/ 77 h 93"/>
                <a:gd name="T16" fmla="*/ 76 w 92"/>
                <a:gd name="T17" fmla="*/ 46 h 93"/>
                <a:gd name="T18" fmla="*/ 46 w 92"/>
                <a:gd name="T19" fmla="*/ 1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93"/>
                  </a:moveTo>
                  <a:cubicBezTo>
                    <a:pt x="21" y="93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1" y="0"/>
                    <a:pt x="92" y="21"/>
                    <a:pt x="92" y="46"/>
                  </a:cubicBezTo>
                  <a:cubicBezTo>
                    <a:pt x="92" y="72"/>
                    <a:pt x="71" y="93"/>
                    <a:pt x="46" y="93"/>
                  </a:cubicBezTo>
                  <a:close/>
                  <a:moveTo>
                    <a:pt x="46" y="16"/>
                  </a:moveTo>
                  <a:cubicBezTo>
                    <a:pt x="29" y="16"/>
                    <a:pt x="16" y="30"/>
                    <a:pt x="16" y="46"/>
                  </a:cubicBezTo>
                  <a:cubicBezTo>
                    <a:pt x="16" y="63"/>
                    <a:pt x="29" y="77"/>
                    <a:pt x="46" y="77"/>
                  </a:cubicBezTo>
                  <a:cubicBezTo>
                    <a:pt x="63" y="77"/>
                    <a:pt x="76" y="63"/>
                    <a:pt x="76" y="46"/>
                  </a:cubicBezTo>
                  <a:cubicBezTo>
                    <a:pt x="76" y="30"/>
                    <a:pt x="63" y="16"/>
                    <a:pt x="46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8967780" y="4763218"/>
              <a:ext cx="475515" cy="106016"/>
            </a:xfrm>
            <a:custGeom>
              <a:avLst/>
              <a:gdLst>
                <a:gd name="T0" fmla="*/ 8 w 305"/>
                <a:gd name="T1" fmla="*/ 68 h 68"/>
                <a:gd name="T2" fmla="*/ 1 w 305"/>
                <a:gd name="T3" fmla="*/ 62 h 68"/>
                <a:gd name="T4" fmla="*/ 7 w 305"/>
                <a:gd name="T5" fmla="*/ 52 h 68"/>
                <a:gd name="T6" fmla="*/ 295 w 305"/>
                <a:gd name="T7" fmla="*/ 1 h 68"/>
                <a:gd name="T8" fmla="*/ 304 w 305"/>
                <a:gd name="T9" fmla="*/ 8 h 68"/>
                <a:gd name="T10" fmla="*/ 298 w 305"/>
                <a:gd name="T11" fmla="*/ 17 h 68"/>
                <a:gd name="T12" fmla="*/ 10 w 305"/>
                <a:gd name="T13" fmla="*/ 68 h 68"/>
                <a:gd name="T14" fmla="*/ 8 w 305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5" h="68">
                  <a:moveTo>
                    <a:pt x="8" y="68"/>
                  </a:moveTo>
                  <a:cubicBezTo>
                    <a:pt x="5" y="68"/>
                    <a:pt x="1" y="66"/>
                    <a:pt x="1" y="62"/>
                  </a:cubicBezTo>
                  <a:cubicBezTo>
                    <a:pt x="0" y="57"/>
                    <a:pt x="3" y="53"/>
                    <a:pt x="7" y="52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300" y="0"/>
                    <a:pt x="304" y="3"/>
                    <a:pt x="304" y="8"/>
                  </a:cubicBezTo>
                  <a:cubicBezTo>
                    <a:pt x="305" y="12"/>
                    <a:pt x="302" y="16"/>
                    <a:pt x="298" y="1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8"/>
                    <a:pt x="9" y="68"/>
                    <a:pt x="8" y="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7361167" y="2589106"/>
              <a:ext cx="584649" cy="582310"/>
            </a:xfrm>
            <a:custGeom>
              <a:avLst/>
              <a:gdLst>
                <a:gd name="T0" fmla="*/ 372 w 375"/>
                <a:gd name="T1" fmla="*/ 79 h 373"/>
                <a:gd name="T2" fmla="*/ 310 w 375"/>
                <a:gd name="T3" fmla="*/ 17 h 373"/>
                <a:gd name="T4" fmla="*/ 131 w 375"/>
                <a:gd name="T5" fmla="*/ 197 h 373"/>
                <a:gd name="T6" fmla="*/ 125 w 375"/>
                <a:gd name="T7" fmla="*/ 191 h 373"/>
                <a:gd name="T8" fmla="*/ 304 w 375"/>
                <a:gd name="T9" fmla="*/ 11 h 373"/>
                <a:gd name="T10" fmla="*/ 297 w 375"/>
                <a:gd name="T11" fmla="*/ 3 h 373"/>
                <a:gd name="T12" fmla="*/ 285 w 375"/>
                <a:gd name="T13" fmla="*/ 3 h 373"/>
                <a:gd name="T14" fmla="*/ 111 w 375"/>
                <a:gd name="T15" fmla="*/ 178 h 373"/>
                <a:gd name="T16" fmla="*/ 86 w 375"/>
                <a:gd name="T17" fmla="*/ 180 h 373"/>
                <a:gd name="T18" fmla="*/ 8 w 375"/>
                <a:gd name="T19" fmla="*/ 259 h 373"/>
                <a:gd name="T20" fmla="*/ 8 w 375"/>
                <a:gd name="T21" fmla="*/ 287 h 373"/>
                <a:gd name="T22" fmla="*/ 86 w 375"/>
                <a:gd name="T23" fmla="*/ 365 h 373"/>
                <a:gd name="T24" fmla="*/ 114 w 375"/>
                <a:gd name="T25" fmla="*/ 365 h 373"/>
                <a:gd name="T26" fmla="*/ 160 w 375"/>
                <a:gd name="T27" fmla="*/ 319 h 373"/>
                <a:gd name="T28" fmla="*/ 168 w 375"/>
                <a:gd name="T29" fmla="*/ 308 h 373"/>
                <a:gd name="T30" fmla="*/ 168 w 375"/>
                <a:gd name="T31" fmla="*/ 294 h 373"/>
                <a:gd name="T32" fmla="*/ 168 w 375"/>
                <a:gd name="T33" fmla="*/ 280 h 373"/>
                <a:gd name="T34" fmla="*/ 171 w 375"/>
                <a:gd name="T35" fmla="*/ 274 h 373"/>
                <a:gd name="T36" fmla="*/ 176 w 375"/>
                <a:gd name="T37" fmla="*/ 272 h 373"/>
                <a:gd name="T38" fmla="*/ 190 w 375"/>
                <a:gd name="T39" fmla="*/ 272 h 373"/>
                <a:gd name="T40" fmla="*/ 191 w 375"/>
                <a:gd name="T41" fmla="*/ 271 h 373"/>
                <a:gd name="T42" fmla="*/ 191 w 375"/>
                <a:gd name="T43" fmla="*/ 257 h 373"/>
                <a:gd name="T44" fmla="*/ 199 w 375"/>
                <a:gd name="T45" fmla="*/ 249 h 373"/>
                <a:gd name="T46" fmla="*/ 213 w 375"/>
                <a:gd name="T47" fmla="*/ 249 h 373"/>
                <a:gd name="T48" fmla="*/ 214 w 375"/>
                <a:gd name="T49" fmla="*/ 248 h 373"/>
                <a:gd name="T50" fmla="*/ 214 w 375"/>
                <a:gd name="T51" fmla="*/ 234 h 373"/>
                <a:gd name="T52" fmla="*/ 222 w 375"/>
                <a:gd name="T53" fmla="*/ 226 h 373"/>
                <a:gd name="T54" fmla="*/ 236 w 375"/>
                <a:gd name="T55" fmla="*/ 226 h 373"/>
                <a:gd name="T56" fmla="*/ 237 w 375"/>
                <a:gd name="T57" fmla="*/ 225 h 373"/>
                <a:gd name="T58" fmla="*/ 237 w 375"/>
                <a:gd name="T59" fmla="*/ 211 h 373"/>
                <a:gd name="T60" fmla="*/ 245 w 375"/>
                <a:gd name="T61" fmla="*/ 203 h 373"/>
                <a:gd name="T62" fmla="*/ 260 w 375"/>
                <a:gd name="T63" fmla="*/ 203 h 373"/>
                <a:gd name="T64" fmla="*/ 260 w 375"/>
                <a:gd name="T65" fmla="*/ 202 h 373"/>
                <a:gd name="T66" fmla="*/ 260 w 375"/>
                <a:gd name="T67" fmla="*/ 187 h 373"/>
                <a:gd name="T68" fmla="*/ 268 w 375"/>
                <a:gd name="T69" fmla="*/ 179 h 373"/>
                <a:gd name="T70" fmla="*/ 283 w 375"/>
                <a:gd name="T71" fmla="*/ 179 h 373"/>
                <a:gd name="T72" fmla="*/ 284 w 375"/>
                <a:gd name="T73" fmla="*/ 178 h 373"/>
                <a:gd name="T74" fmla="*/ 284 w 375"/>
                <a:gd name="T75" fmla="*/ 164 h 373"/>
                <a:gd name="T76" fmla="*/ 292 w 375"/>
                <a:gd name="T77" fmla="*/ 156 h 373"/>
                <a:gd name="T78" fmla="*/ 306 w 375"/>
                <a:gd name="T79" fmla="*/ 156 h 373"/>
                <a:gd name="T80" fmla="*/ 307 w 375"/>
                <a:gd name="T81" fmla="*/ 155 h 373"/>
                <a:gd name="T82" fmla="*/ 307 w 375"/>
                <a:gd name="T83" fmla="*/ 141 h 373"/>
                <a:gd name="T84" fmla="*/ 315 w 375"/>
                <a:gd name="T85" fmla="*/ 133 h 373"/>
                <a:gd name="T86" fmla="*/ 329 w 375"/>
                <a:gd name="T87" fmla="*/ 133 h 373"/>
                <a:gd name="T88" fmla="*/ 330 w 375"/>
                <a:gd name="T89" fmla="*/ 132 h 373"/>
                <a:gd name="T90" fmla="*/ 330 w 375"/>
                <a:gd name="T91" fmla="*/ 118 h 373"/>
                <a:gd name="T92" fmla="*/ 338 w 375"/>
                <a:gd name="T93" fmla="*/ 110 h 373"/>
                <a:gd name="T94" fmla="*/ 352 w 375"/>
                <a:gd name="T95" fmla="*/ 110 h 373"/>
                <a:gd name="T96" fmla="*/ 353 w 375"/>
                <a:gd name="T97" fmla="*/ 109 h 373"/>
                <a:gd name="T98" fmla="*/ 353 w 375"/>
                <a:gd name="T99" fmla="*/ 95 h 373"/>
                <a:gd name="T100" fmla="*/ 361 w 375"/>
                <a:gd name="T101" fmla="*/ 87 h 373"/>
                <a:gd name="T102" fmla="*/ 374 w 375"/>
                <a:gd name="T103" fmla="*/ 87 h 373"/>
                <a:gd name="T104" fmla="*/ 372 w 375"/>
                <a:gd name="T105" fmla="*/ 79 h 373"/>
                <a:gd name="T106" fmla="*/ 122 w 375"/>
                <a:gd name="T107" fmla="*/ 319 h 373"/>
                <a:gd name="T108" fmla="*/ 105 w 375"/>
                <a:gd name="T109" fmla="*/ 336 h 373"/>
                <a:gd name="T110" fmla="*/ 93 w 375"/>
                <a:gd name="T111" fmla="*/ 336 h 373"/>
                <a:gd name="T112" fmla="*/ 35 w 375"/>
                <a:gd name="T113" fmla="*/ 278 h 373"/>
                <a:gd name="T114" fmla="*/ 35 w 375"/>
                <a:gd name="T115" fmla="*/ 266 h 373"/>
                <a:gd name="T116" fmla="*/ 52 w 375"/>
                <a:gd name="T117" fmla="*/ 249 h 373"/>
                <a:gd name="T118" fmla="*/ 63 w 375"/>
                <a:gd name="T119" fmla="*/ 249 h 373"/>
                <a:gd name="T120" fmla="*/ 122 w 375"/>
                <a:gd name="T121" fmla="*/ 308 h 373"/>
                <a:gd name="T122" fmla="*/ 122 w 375"/>
                <a:gd name="T123" fmla="*/ 3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73">
                  <a:moveTo>
                    <a:pt x="372" y="79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31" y="197"/>
                    <a:pt x="131" y="197"/>
                    <a:pt x="131" y="197"/>
                  </a:cubicBezTo>
                  <a:cubicBezTo>
                    <a:pt x="125" y="191"/>
                    <a:pt x="125" y="191"/>
                    <a:pt x="125" y="191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297" y="3"/>
                    <a:pt x="297" y="3"/>
                    <a:pt x="297" y="3"/>
                  </a:cubicBezTo>
                  <a:cubicBezTo>
                    <a:pt x="293" y="0"/>
                    <a:pt x="288" y="0"/>
                    <a:pt x="285" y="3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3" y="173"/>
                    <a:pt x="93" y="173"/>
                    <a:pt x="86" y="180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0" y="266"/>
                    <a:pt x="0" y="279"/>
                    <a:pt x="8" y="287"/>
                  </a:cubicBezTo>
                  <a:cubicBezTo>
                    <a:pt x="86" y="365"/>
                    <a:pt x="86" y="365"/>
                    <a:pt x="86" y="365"/>
                  </a:cubicBezTo>
                  <a:cubicBezTo>
                    <a:pt x="94" y="373"/>
                    <a:pt x="107" y="373"/>
                    <a:pt x="114" y="365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63" y="317"/>
                    <a:pt x="166" y="313"/>
                    <a:pt x="168" y="308"/>
                  </a:cubicBezTo>
                  <a:cubicBezTo>
                    <a:pt x="168" y="294"/>
                    <a:pt x="168" y="294"/>
                    <a:pt x="168" y="294"/>
                  </a:cubicBezTo>
                  <a:cubicBezTo>
                    <a:pt x="168" y="280"/>
                    <a:pt x="168" y="280"/>
                    <a:pt x="168" y="280"/>
                  </a:cubicBezTo>
                  <a:cubicBezTo>
                    <a:pt x="168" y="278"/>
                    <a:pt x="169" y="275"/>
                    <a:pt x="171" y="274"/>
                  </a:cubicBezTo>
                  <a:cubicBezTo>
                    <a:pt x="172" y="273"/>
                    <a:pt x="174" y="272"/>
                    <a:pt x="176" y="272"/>
                  </a:cubicBezTo>
                  <a:cubicBezTo>
                    <a:pt x="190" y="272"/>
                    <a:pt x="190" y="272"/>
                    <a:pt x="190" y="272"/>
                  </a:cubicBezTo>
                  <a:cubicBezTo>
                    <a:pt x="191" y="271"/>
                    <a:pt x="191" y="271"/>
                    <a:pt x="191" y="271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91" y="253"/>
                    <a:pt x="194" y="249"/>
                    <a:pt x="199" y="249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4" y="234"/>
                    <a:pt x="214" y="234"/>
                    <a:pt x="214" y="234"/>
                  </a:cubicBezTo>
                  <a:cubicBezTo>
                    <a:pt x="214" y="229"/>
                    <a:pt x="218" y="226"/>
                    <a:pt x="222" y="226"/>
                  </a:cubicBezTo>
                  <a:cubicBezTo>
                    <a:pt x="236" y="226"/>
                    <a:pt x="236" y="226"/>
                    <a:pt x="236" y="226"/>
                  </a:cubicBezTo>
                  <a:cubicBezTo>
                    <a:pt x="237" y="225"/>
                    <a:pt x="237" y="225"/>
                    <a:pt x="237" y="225"/>
                  </a:cubicBezTo>
                  <a:cubicBezTo>
                    <a:pt x="237" y="211"/>
                    <a:pt x="237" y="211"/>
                    <a:pt x="237" y="211"/>
                  </a:cubicBezTo>
                  <a:cubicBezTo>
                    <a:pt x="237" y="206"/>
                    <a:pt x="241" y="203"/>
                    <a:pt x="245" y="203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3"/>
                    <a:pt x="264" y="179"/>
                    <a:pt x="268" y="17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4" y="178"/>
                    <a:pt x="284" y="178"/>
                    <a:pt x="284" y="178"/>
                  </a:cubicBezTo>
                  <a:cubicBezTo>
                    <a:pt x="284" y="164"/>
                    <a:pt x="284" y="164"/>
                    <a:pt x="284" y="164"/>
                  </a:cubicBezTo>
                  <a:cubicBezTo>
                    <a:pt x="284" y="160"/>
                    <a:pt x="287" y="156"/>
                    <a:pt x="292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7" y="137"/>
                    <a:pt x="311" y="133"/>
                    <a:pt x="315" y="133"/>
                  </a:cubicBezTo>
                  <a:cubicBezTo>
                    <a:pt x="329" y="133"/>
                    <a:pt x="329" y="133"/>
                    <a:pt x="329" y="133"/>
                  </a:cubicBezTo>
                  <a:cubicBezTo>
                    <a:pt x="330" y="132"/>
                    <a:pt x="330" y="132"/>
                    <a:pt x="330" y="132"/>
                  </a:cubicBezTo>
                  <a:cubicBezTo>
                    <a:pt x="330" y="118"/>
                    <a:pt x="330" y="118"/>
                    <a:pt x="330" y="118"/>
                  </a:cubicBezTo>
                  <a:cubicBezTo>
                    <a:pt x="330" y="113"/>
                    <a:pt x="334" y="110"/>
                    <a:pt x="338" y="110"/>
                  </a:cubicBezTo>
                  <a:cubicBezTo>
                    <a:pt x="352" y="110"/>
                    <a:pt x="352" y="110"/>
                    <a:pt x="352" y="110"/>
                  </a:cubicBezTo>
                  <a:cubicBezTo>
                    <a:pt x="353" y="109"/>
                    <a:pt x="353" y="109"/>
                    <a:pt x="353" y="109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3" y="90"/>
                    <a:pt x="357" y="87"/>
                    <a:pt x="361" y="87"/>
                  </a:cubicBezTo>
                  <a:cubicBezTo>
                    <a:pt x="374" y="87"/>
                    <a:pt x="374" y="87"/>
                    <a:pt x="374" y="87"/>
                  </a:cubicBezTo>
                  <a:cubicBezTo>
                    <a:pt x="375" y="84"/>
                    <a:pt x="374" y="81"/>
                    <a:pt x="372" y="79"/>
                  </a:cubicBezTo>
                  <a:close/>
                  <a:moveTo>
                    <a:pt x="122" y="319"/>
                  </a:moveTo>
                  <a:cubicBezTo>
                    <a:pt x="105" y="336"/>
                    <a:pt x="105" y="336"/>
                    <a:pt x="105" y="336"/>
                  </a:cubicBezTo>
                  <a:cubicBezTo>
                    <a:pt x="102" y="339"/>
                    <a:pt x="96" y="339"/>
                    <a:pt x="93" y="336"/>
                  </a:cubicBezTo>
                  <a:cubicBezTo>
                    <a:pt x="35" y="278"/>
                    <a:pt x="35" y="278"/>
                    <a:pt x="35" y="278"/>
                  </a:cubicBezTo>
                  <a:cubicBezTo>
                    <a:pt x="32" y="275"/>
                    <a:pt x="32" y="269"/>
                    <a:pt x="35" y="266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5" y="246"/>
                    <a:pt x="60" y="246"/>
                    <a:pt x="63" y="249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5" y="311"/>
                    <a:pt x="125" y="316"/>
                    <a:pt x="122" y="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680080" y="4880147"/>
              <a:ext cx="501240" cy="96662"/>
            </a:xfrm>
            <a:custGeom>
              <a:avLst/>
              <a:gdLst>
                <a:gd name="T0" fmla="*/ 322 w 322"/>
                <a:gd name="T1" fmla="*/ 41 h 62"/>
                <a:gd name="T2" fmla="*/ 303 w 322"/>
                <a:gd name="T3" fmla="*/ 62 h 62"/>
                <a:gd name="T4" fmla="*/ 19 w 322"/>
                <a:gd name="T5" fmla="*/ 62 h 62"/>
                <a:gd name="T6" fmla="*/ 0 w 322"/>
                <a:gd name="T7" fmla="*/ 41 h 62"/>
                <a:gd name="T8" fmla="*/ 0 w 322"/>
                <a:gd name="T9" fmla="*/ 21 h 62"/>
                <a:gd name="T10" fmla="*/ 19 w 322"/>
                <a:gd name="T11" fmla="*/ 0 h 62"/>
                <a:gd name="T12" fmla="*/ 303 w 322"/>
                <a:gd name="T13" fmla="*/ 0 h 62"/>
                <a:gd name="T14" fmla="*/ 322 w 322"/>
                <a:gd name="T15" fmla="*/ 21 h 62"/>
                <a:gd name="T16" fmla="*/ 322 w 322"/>
                <a:gd name="T17" fmla="*/ 4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62">
                  <a:moveTo>
                    <a:pt x="322" y="41"/>
                  </a:moveTo>
                  <a:cubicBezTo>
                    <a:pt x="322" y="52"/>
                    <a:pt x="314" y="62"/>
                    <a:pt x="303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9" y="62"/>
                    <a:pt x="0" y="52"/>
                    <a:pt x="0" y="4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14" y="0"/>
                    <a:pt x="322" y="9"/>
                    <a:pt x="322" y="21"/>
                  </a:cubicBezTo>
                  <a:lnTo>
                    <a:pt x="322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745560" y="4749186"/>
              <a:ext cx="370278" cy="110694"/>
            </a:xfrm>
            <a:custGeom>
              <a:avLst/>
              <a:gdLst>
                <a:gd name="T0" fmla="*/ 0 w 475"/>
                <a:gd name="T1" fmla="*/ 142 h 142"/>
                <a:gd name="T2" fmla="*/ 475 w 475"/>
                <a:gd name="T3" fmla="*/ 142 h 142"/>
                <a:gd name="T4" fmla="*/ 431 w 475"/>
                <a:gd name="T5" fmla="*/ 0 h 142"/>
                <a:gd name="T6" fmla="*/ 46 w 475"/>
                <a:gd name="T7" fmla="*/ 0 h 142"/>
                <a:gd name="T8" fmla="*/ 0 w 47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142">
                  <a:moveTo>
                    <a:pt x="0" y="142"/>
                  </a:moveTo>
                  <a:lnTo>
                    <a:pt x="475" y="142"/>
                  </a:lnTo>
                  <a:lnTo>
                    <a:pt x="431" y="0"/>
                  </a:lnTo>
                  <a:lnTo>
                    <a:pt x="46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828190" y="4471673"/>
              <a:ext cx="206576" cy="135639"/>
            </a:xfrm>
            <a:custGeom>
              <a:avLst/>
              <a:gdLst>
                <a:gd name="T0" fmla="*/ 114 w 133"/>
                <a:gd name="T1" fmla="*/ 28 h 87"/>
                <a:gd name="T2" fmla="*/ 80 w 133"/>
                <a:gd name="T3" fmla="*/ 0 h 87"/>
                <a:gd name="T4" fmla="*/ 52 w 133"/>
                <a:gd name="T5" fmla="*/ 0 h 87"/>
                <a:gd name="T6" fmla="*/ 19 w 133"/>
                <a:gd name="T7" fmla="*/ 28 h 87"/>
                <a:gd name="T8" fmla="*/ 0 w 133"/>
                <a:gd name="T9" fmla="*/ 87 h 87"/>
                <a:gd name="T10" fmla="*/ 133 w 133"/>
                <a:gd name="T11" fmla="*/ 87 h 87"/>
                <a:gd name="T12" fmla="*/ 114 w 133"/>
                <a:gd name="T13" fmla="*/ 2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7">
                  <a:moveTo>
                    <a:pt x="114" y="28"/>
                  </a:moveTo>
                  <a:cubicBezTo>
                    <a:pt x="110" y="13"/>
                    <a:pt x="95" y="0"/>
                    <a:pt x="8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8" y="0"/>
                    <a:pt x="23" y="13"/>
                    <a:pt x="19" y="2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33" y="87"/>
                    <a:pt x="133" y="87"/>
                    <a:pt x="133" y="87"/>
                  </a:cubicBezTo>
                  <a:lnTo>
                    <a:pt x="114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87654" y="4627579"/>
              <a:ext cx="286089" cy="101340"/>
            </a:xfrm>
            <a:custGeom>
              <a:avLst/>
              <a:gdLst>
                <a:gd name="T0" fmla="*/ 42 w 367"/>
                <a:gd name="T1" fmla="*/ 0 h 130"/>
                <a:gd name="T2" fmla="*/ 0 w 367"/>
                <a:gd name="T3" fmla="*/ 130 h 130"/>
                <a:gd name="T4" fmla="*/ 367 w 367"/>
                <a:gd name="T5" fmla="*/ 130 h 130"/>
                <a:gd name="T6" fmla="*/ 325 w 367"/>
                <a:gd name="T7" fmla="*/ 0 h 130"/>
                <a:gd name="T8" fmla="*/ 42 w 367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130">
                  <a:moveTo>
                    <a:pt x="42" y="0"/>
                  </a:moveTo>
                  <a:lnTo>
                    <a:pt x="0" y="130"/>
                  </a:lnTo>
                  <a:lnTo>
                    <a:pt x="367" y="130"/>
                  </a:lnTo>
                  <a:lnTo>
                    <a:pt x="32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1174025" y="2642114"/>
              <a:ext cx="146552" cy="375734"/>
            </a:xfrm>
            <a:custGeom>
              <a:avLst/>
              <a:gdLst>
                <a:gd name="T0" fmla="*/ 61 w 94"/>
                <a:gd name="T1" fmla="*/ 241 h 241"/>
                <a:gd name="T2" fmla="*/ 50 w 94"/>
                <a:gd name="T3" fmla="*/ 230 h 241"/>
                <a:gd name="T4" fmla="*/ 57 w 94"/>
                <a:gd name="T5" fmla="*/ 223 h 241"/>
                <a:gd name="T6" fmla="*/ 58 w 94"/>
                <a:gd name="T7" fmla="*/ 213 h 241"/>
                <a:gd name="T8" fmla="*/ 4 w 94"/>
                <a:gd name="T9" fmla="*/ 77 h 241"/>
                <a:gd name="T10" fmla="*/ 10 w 94"/>
                <a:gd name="T11" fmla="*/ 49 h 241"/>
                <a:gd name="T12" fmla="*/ 53 w 94"/>
                <a:gd name="T13" fmla="*/ 6 h 241"/>
                <a:gd name="T14" fmla="*/ 67 w 94"/>
                <a:gd name="T15" fmla="*/ 0 h 241"/>
                <a:gd name="T16" fmla="*/ 81 w 94"/>
                <a:gd name="T17" fmla="*/ 6 h 241"/>
                <a:gd name="T18" fmla="*/ 94 w 94"/>
                <a:gd name="T19" fmla="*/ 18 h 241"/>
                <a:gd name="T20" fmla="*/ 82 w 94"/>
                <a:gd name="T21" fmla="*/ 29 h 241"/>
                <a:gd name="T22" fmla="*/ 70 w 94"/>
                <a:gd name="T23" fmla="*/ 17 h 241"/>
                <a:gd name="T24" fmla="*/ 67 w 94"/>
                <a:gd name="T25" fmla="*/ 16 h 241"/>
                <a:gd name="T26" fmla="*/ 64 w 94"/>
                <a:gd name="T27" fmla="*/ 17 h 241"/>
                <a:gd name="T28" fmla="*/ 21 w 94"/>
                <a:gd name="T29" fmla="*/ 60 h 241"/>
                <a:gd name="T30" fmla="*/ 19 w 94"/>
                <a:gd name="T31" fmla="*/ 71 h 241"/>
                <a:gd name="T32" fmla="*/ 73 w 94"/>
                <a:gd name="T33" fmla="*/ 207 h 241"/>
                <a:gd name="T34" fmla="*/ 68 w 94"/>
                <a:gd name="T35" fmla="*/ 234 h 241"/>
                <a:gd name="T36" fmla="*/ 61 w 94"/>
                <a:gd name="T37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241">
                  <a:moveTo>
                    <a:pt x="61" y="241"/>
                  </a:moveTo>
                  <a:cubicBezTo>
                    <a:pt x="50" y="230"/>
                    <a:pt x="50" y="230"/>
                    <a:pt x="50" y="230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8" y="222"/>
                    <a:pt x="59" y="217"/>
                    <a:pt x="58" y="213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0" y="68"/>
                    <a:pt x="3" y="56"/>
                    <a:pt x="10" y="49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7" y="2"/>
                    <a:pt x="62" y="0"/>
                    <a:pt x="67" y="0"/>
                  </a:cubicBezTo>
                  <a:cubicBezTo>
                    <a:pt x="72" y="0"/>
                    <a:pt x="77" y="2"/>
                    <a:pt x="81" y="6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8" y="16"/>
                    <a:pt x="67" y="16"/>
                  </a:cubicBezTo>
                  <a:cubicBezTo>
                    <a:pt x="66" y="16"/>
                    <a:pt x="65" y="16"/>
                    <a:pt x="64" y="1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3"/>
                    <a:pt x="17" y="68"/>
                    <a:pt x="19" y="71"/>
                  </a:cubicBezTo>
                  <a:cubicBezTo>
                    <a:pt x="73" y="207"/>
                    <a:pt x="73" y="207"/>
                    <a:pt x="73" y="207"/>
                  </a:cubicBezTo>
                  <a:cubicBezTo>
                    <a:pt x="76" y="217"/>
                    <a:pt x="75" y="228"/>
                    <a:pt x="68" y="234"/>
                  </a:cubicBezTo>
                  <a:lnTo>
                    <a:pt x="61" y="2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245742" y="2614051"/>
              <a:ext cx="388207" cy="388207"/>
            </a:xfrm>
            <a:custGeom>
              <a:avLst/>
              <a:gdLst>
                <a:gd name="T0" fmla="*/ 193 w 249"/>
                <a:gd name="T1" fmla="*/ 242 h 249"/>
                <a:gd name="T2" fmla="*/ 165 w 249"/>
                <a:gd name="T3" fmla="*/ 242 h 249"/>
                <a:gd name="T4" fmla="*/ 8 w 249"/>
                <a:gd name="T5" fmla="*/ 85 h 249"/>
                <a:gd name="T6" fmla="*/ 8 w 249"/>
                <a:gd name="T7" fmla="*/ 57 h 249"/>
                <a:gd name="T8" fmla="*/ 57 w 249"/>
                <a:gd name="T9" fmla="*/ 8 h 249"/>
                <a:gd name="T10" fmla="*/ 85 w 249"/>
                <a:gd name="T11" fmla="*/ 8 h 249"/>
                <a:gd name="T12" fmla="*/ 242 w 249"/>
                <a:gd name="T13" fmla="*/ 165 h 249"/>
                <a:gd name="T14" fmla="*/ 242 w 249"/>
                <a:gd name="T15" fmla="*/ 193 h 249"/>
                <a:gd name="T16" fmla="*/ 193 w 249"/>
                <a:gd name="T17" fmla="*/ 2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249">
                  <a:moveTo>
                    <a:pt x="193" y="242"/>
                  </a:moveTo>
                  <a:cubicBezTo>
                    <a:pt x="185" y="249"/>
                    <a:pt x="173" y="249"/>
                    <a:pt x="165" y="242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0" y="77"/>
                    <a:pt x="0" y="64"/>
                    <a:pt x="8" y="5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4" y="0"/>
                    <a:pt x="77" y="0"/>
                    <a:pt x="85" y="8"/>
                  </a:cubicBezTo>
                  <a:cubicBezTo>
                    <a:pt x="242" y="165"/>
                    <a:pt x="242" y="165"/>
                    <a:pt x="242" y="165"/>
                  </a:cubicBezTo>
                  <a:cubicBezTo>
                    <a:pt x="249" y="172"/>
                    <a:pt x="249" y="185"/>
                    <a:pt x="242" y="193"/>
                  </a:cubicBezTo>
                  <a:lnTo>
                    <a:pt x="193" y="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1060213" y="2989785"/>
              <a:ext cx="219828" cy="220608"/>
            </a:xfrm>
            <a:custGeom>
              <a:avLst/>
              <a:gdLst>
                <a:gd name="T0" fmla="*/ 44 w 141"/>
                <a:gd name="T1" fmla="*/ 136 h 141"/>
                <a:gd name="T2" fmla="*/ 27 w 141"/>
                <a:gd name="T3" fmla="*/ 136 h 141"/>
                <a:gd name="T4" fmla="*/ 5 w 141"/>
                <a:gd name="T5" fmla="*/ 113 h 141"/>
                <a:gd name="T6" fmla="*/ 5 w 141"/>
                <a:gd name="T7" fmla="*/ 97 h 141"/>
                <a:gd name="T8" fmla="*/ 103 w 141"/>
                <a:gd name="T9" fmla="*/ 4 h 141"/>
                <a:gd name="T10" fmla="*/ 121 w 141"/>
                <a:gd name="T11" fmla="*/ 5 h 141"/>
                <a:gd name="T12" fmla="*/ 136 w 141"/>
                <a:gd name="T13" fmla="*/ 20 h 141"/>
                <a:gd name="T14" fmla="*/ 136 w 141"/>
                <a:gd name="T15" fmla="*/ 37 h 141"/>
                <a:gd name="T16" fmla="*/ 44 w 141"/>
                <a:gd name="T17" fmla="*/ 13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41">
                  <a:moveTo>
                    <a:pt x="44" y="136"/>
                  </a:moveTo>
                  <a:cubicBezTo>
                    <a:pt x="40" y="141"/>
                    <a:pt x="32" y="141"/>
                    <a:pt x="27" y="136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0" y="109"/>
                    <a:pt x="0" y="101"/>
                    <a:pt x="5" y="9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8" y="0"/>
                    <a:pt x="116" y="0"/>
                    <a:pt x="121" y="5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41" y="25"/>
                    <a:pt x="141" y="33"/>
                    <a:pt x="136" y="37"/>
                  </a:cubicBezTo>
                  <a:lnTo>
                    <a:pt x="44" y="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94749" y="1615108"/>
            <a:ext cx="2422746" cy="823200"/>
            <a:chOff x="7523108" y="3331677"/>
            <a:chExt cx="2422746" cy="823200"/>
          </a:xfrm>
        </p:grpSpPr>
        <p:sp>
          <p:nvSpPr>
            <p:cNvPr id="46" name="矩形 4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758407" y="1615108"/>
            <a:ext cx="2422746" cy="823200"/>
            <a:chOff x="7523108" y="3331677"/>
            <a:chExt cx="2422746" cy="823200"/>
          </a:xfrm>
        </p:grpSpPr>
        <p:sp>
          <p:nvSpPr>
            <p:cNvPr id="56" name="矩形 5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22065" y="1615108"/>
            <a:ext cx="2422746" cy="823200"/>
            <a:chOff x="7523108" y="3331677"/>
            <a:chExt cx="2422746" cy="823200"/>
          </a:xfrm>
        </p:grpSpPr>
        <p:sp>
          <p:nvSpPr>
            <p:cNvPr id="59" name="矩形 5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215092" y="5374813"/>
            <a:ext cx="2422746" cy="823200"/>
            <a:chOff x="7523108" y="3331677"/>
            <a:chExt cx="2422746" cy="823200"/>
          </a:xfrm>
        </p:grpSpPr>
        <p:sp>
          <p:nvSpPr>
            <p:cNvPr id="62" name="矩形 6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08359" y="5374813"/>
            <a:ext cx="2422746" cy="823200"/>
            <a:chOff x="7523108" y="3331677"/>
            <a:chExt cx="2422746" cy="823200"/>
          </a:xfrm>
        </p:grpSpPr>
        <p:sp>
          <p:nvSpPr>
            <p:cNvPr id="65" name="矩形 64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862442" y="5374813"/>
            <a:ext cx="2422746" cy="823200"/>
            <a:chOff x="7523108" y="3331677"/>
            <a:chExt cx="2422746" cy="823200"/>
          </a:xfrm>
        </p:grpSpPr>
        <p:sp>
          <p:nvSpPr>
            <p:cNvPr id="68" name="矩形 67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1" name="任意多边形 70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73" name="文本框 7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76" name="文本框 7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7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83" name="直接连接符 8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764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2700000">
            <a:off x="3087028" y="2058626"/>
            <a:ext cx="3507455" cy="5887951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2700000">
            <a:off x="8110139" y="2058626"/>
            <a:ext cx="3507455" cy="5887951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12888" y="1676400"/>
            <a:ext cx="4152900" cy="415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42088" y="1676400"/>
            <a:ext cx="4152900" cy="415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770004" y="4857271"/>
            <a:ext cx="3638667" cy="682841"/>
            <a:chOff x="7523107" y="3331677"/>
            <a:chExt cx="3638667" cy="682841"/>
          </a:xfrm>
        </p:grpSpPr>
        <p:sp>
          <p:nvSpPr>
            <p:cNvPr id="7" name="矩形 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3107" y="3641467"/>
              <a:ext cx="3638667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99204" y="4857271"/>
            <a:ext cx="3638667" cy="682841"/>
            <a:chOff x="7523107" y="3331677"/>
            <a:chExt cx="3638667" cy="682841"/>
          </a:xfrm>
        </p:grpSpPr>
        <p:sp>
          <p:nvSpPr>
            <p:cNvPr id="10" name="矩形 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523107" y="3641467"/>
              <a:ext cx="3638667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770003" y="1913041"/>
            <a:ext cx="3638668" cy="2635814"/>
          </a:xfrm>
          <a:prstGeom prst="rect">
            <a:avLst/>
          </a:prstGeom>
          <a:blipFill>
            <a:blip r:embed="rId3"/>
            <a:srcRect/>
            <a:stretch>
              <a:fillRect l="-4366" r="-4336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799203" y="1913041"/>
            <a:ext cx="3638668" cy="2635814"/>
          </a:xfrm>
          <a:prstGeom prst="rect">
            <a:avLst/>
          </a:prstGeom>
          <a:blipFill>
            <a:blip r:embed="rId4"/>
            <a:srcRect/>
            <a:stretch>
              <a:fillRect l="-4558" r="-4527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5" name="任意多边形 14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17" name="文本框 16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0" name="文本框 19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208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" grpId="0" animBg="1"/>
      <p:bldP spid="5" grpId="0" animBg="1"/>
      <p:bldP spid="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1176338" y="1066800"/>
            <a:ext cx="1223962" cy="1076325"/>
          </a:xfrm>
          <a:custGeom>
            <a:avLst/>
            <a:gdLst>
              <a:gd name="connsiteX0" fmla="*/ 547687 w 1223962"/>
              <a:gd name="connsiteY0" fmla="*/ 0 h 1076325"/>
              <a:gd name="connsiteX1" fmla="*/ 1223962 w 1223962"/>
              <a:gd name="connsiteY1" fmla="*/ 671513 h 1076325"/>
              <a:gd name="connsiteX2" fmla="*/ 557212 w 1223962"/>
              <a:gd name="connsiteY2" fmla="*/ 1076325 h 1076325"/>
              <a:gd name="connsiteX3" fmla="*/ 0 w 1223962"/>
              <a:gd name="connsiteY3" fmla="*/ 509588 h 1076325"/>
              <a:gd name="connsiteX4" fmla="*/ 547687 w 1223962"/>
              <a:gd name="connsiteY4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962" h="1076325">
                <a:moveTo>
                  <a:pt x="547687" y="0"/>
                </a:moveTo>
                <a:lnTo>
                  <a:pt x="1223962" y="671513"/>
                </a:lnTo>
                <a:lnTo>
                  <a:pt x="557212" y="1076325"/>
                </a:lnTo>
                <a:lnTo>
                  <a:pt x="0" y="509588"/>
                </a:lnTo>
                <a:lnTo>
                  <a:pt x="547687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2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356360" y="2804160"/>
            <a:ext cx="5151120" cy="4099560"/>
          </a:xfrm>
          <a:custGeom>
            <a:avLst/>
            <a:gdLst>
              <a:gd name="connsiteX0" fmla="*/ 2918460 w 5151120"/>
              <a:gd name="connsiteY0" fmla="*/ 0 h 3459480"/>
              <a:gd name="connsiteX1" fmla="*/ 4930140 w 5151120"/>
              <a:gd name="connsiteY1" fmla="*/ 2026920 h 3459480"/>
              <a:gd name="connsiteX2" fmla="*/ 5151120 w 5151120"/>
              <a:gd name="connsiteY2" fmla="*/ 3436620 h 3459480"/>
              <a:gd name="connsiteX3" fmla="*/ 2476500 w 5151120"/>
              <a:gd name="connsiteY3" fmla="*/ 3459480 h 3459480"/>
              <a:gd name="connsiteX4" fmla="*/ 579120 w 5151120"/>
              <a:gd name="connsiteY4" fmla="*/ 3375660 h 3459480"/>
              <a:gd name="connsiteX5" fmla="*/ 0 w 5151120"/>
              <a:gd name="connsiteY5" fmla="*/ 2796540 h 3459480"/>
              <a:gd name="connsiteX6" fmla="*/ 2918460 w 5151120"/>
              <a:gd name="connsiteY6" fmla="*/ 0 h 345948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476500 w 5151120"/>
              <a:gd name="connsiteY3" fmla="*/ 34594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781300 w 5151120"/>
              <a:gd name="connsiteY3" fmla="*/ 40563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1120" h="4099560">
                <a:moveTo>
                  <a:pt x="2918460" y="0"/>
                </a:moveTo>
                <a:lnTo>
                  <a:pt x="4930140" y="2026920"/>
                </a:lnTo>
                <a:lnTo>
                  <a:pt x="5151120" y="3436620"/>
                </a:lnTo>
                <a:lnTo>
                  <a:pt x="2781300" y="4056380"/>
                </a:lnTo>
                <a:lnTo>
                  <a:pt x="1303020" y="4099560"/>
                </a:lnTo>
                <a:lnTo>
                  <a:pt x="0" y="2796540"/>
                </a:lnTo>
                <a:lnTo>
                  <a:pt x="291846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995863" y="5081588"/>
            <a:ext cx="1362075" cy="1395412"/>
          </a:xfrm>
          <a:custGeom>
            <a:avLst/>
            <a:gdLst>
              <a:gd name="connsiteX0" fmla="*/ 1362075 w 1362075"/>
              <a:gd name="connsiteY0" fmla="*/ 676275 h 1395412"/>
              <a:gd name="connsiteX1" fmla="*/ 685800 w 1362075"/>
              <a:gd name="connsiteY1" fmla="*/ 1395412 h 1395412"/>
              <a:gd name="connsiteX2" fmla="*/ 0 w 1362075"/>
              <a:gd name="connsiteY2" fmla="*/ 695325 h 1395412"/>
              <a:gd name="connsiteX3" fmla="*/ 690562 w 1362075"/>
              <a:gd name="connsiteY3" fmla="*/ 0 h 1395412"/>
              <a:gd name="connsiteX4" fmla="*/ 1362075 w 1362075"/>
              <a:gd name="connsiteY4" fmla="*/ 676275 h 13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95412">
                <a:moveTo>
                  <a:pt x="1362075" y="676275"/>
                </a:moveTo>
                <a:lnTo>
                  <a:pt x="685800" y="1395412"/>
                </a:lnTo>
                <a:lnTo>
                  <a:pt x="0" y="695325"/>
                </a:lnTo>
                <a:lnTo>
                  <a:pt x="690562" y="0"/>
                </a:lnTo>
                <a:lnTo>
                  <a:pt x="1362075" y="6762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6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任意多边形 11"/>
          <p:cNvSpPr/>
          <p:nvPr/>
        </p:nvSpPr>
        <p:spPr>
          <a:xfrm rot="12778739">
            <a:off x="533042" y="2022652"/>
            <a:ext cx="4108564" cy="404284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002226" flipH="1">
            <a:off x="4809485" y="5021655"/>
            <a:ext cx="994095" cy="978195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2270262" flipH="1">
            <a:off x="996092" y="900621"/>
            <a:ext cx="763257" cy="751049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77454" flipH="1">
            <a:off x="11038552" y="5690757"/>
            <a:ext cx="833931" cy="8205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6788013" flipH="1">
            <a:off x="5091085" y="-1449151"/>
            <a:ext cx="9171742" cy="9025046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24141" r="-240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14944" y="6370319"/>
            <a:ext cx="259769" cy="141605"/>
            <a:chOff x="3162619" y="-787400"/>
            <a:chExt cx="367981" cy="2032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162619" y="-7874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162619" y="-6858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162619" y="-5842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539982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工作总结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14944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658360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商务汇报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733321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776737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述职报告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851699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95115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商务规划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970077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088455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97462" y="3402700"/>
            <a:ext cx="351286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+mn-ea"/>
                <a:cs typeface="经典综艺体简" panose="02010609000101010101" pitchFamily="49" charset="-122"/>
              </a:rPr>
              <a:t>感谢您的观看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216512" y="4059786"/>
            <a:ext cx="3252465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300649" y="4786709"/>
            <a:ext cx="1197870" cy="291493"/>
            <a:chOff x="5305424" y="5593636"/>
            <a:chExt cx="1581152" cy="384761"/>
          </a:xfrm>
        </p:grpSpPr>
        <p:sp>
          <p:nvSpPr>
            <p:cNvPr id="36" name="圆角矩形 35"/>
            <p:cNvSpPr/>
            <p:nvPr/>
          </p:nvSpPr>
          <p:spPr>
            <a:xfrm>
              <a:off x="5305424" y="5593636"/>
              <a:ext cx="1581152" cy="3847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305424" y="5627405"/>
              <a:ext cx="1581152" cy="3250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汇报人：优品</a:t>
              </a:r>
              <a:r>
                <a:rPr lang="en-US" altLang="zh-CN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PPT</a:t>
              </a:r>
              <a:endParaRPr lang="zh-CN" altLang="en-US" sz="10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197462" y="2437276"/>
            <a:ext cx="3512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2018</a:t>
            </a:r>
            <a:endParaRPr lang="zh-CN" altLang="en-US" sz="6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181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1" grpId="0" animBg="1"/>
      <p:bldP spid="12" grpId="0" animBg="1"/>
      <p:bldP spid="13" grpId="0" animBg="1"/>
      <p:bldP spid="14" grpId="0" animBg="1"/>
      <p:bldP spid="6" grpId="0" animBg="1"/>
      <p:bldP spid="16" grpId="0"/>
      <p:bldP spid="18" grpId="0"/>
      <p:bldP spid="20" grpId="0"/>
      <p:bldP spid="22" grpId="0"/>
      <p:bldP spid="33" grpId="0"/>
      <p:bldP spid="34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01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59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 rot="1800000">
            <a:off x="2173326" y="1241368"/>
            <a:ext cx="9828983" cy="7516971"/>
          </a:xfrm>
          <a:custGeom>
            <a:avLst/>
            <a:gdLst>
              <a:gd name="connsiteX0" fmla="*/ 7571475 w 9828983"/>
              <a:gd name="connsiteY0" fmla="*/ 0 h 7516971"/>
              <a:gd name="connsiteX1" fmla="*/ 8643743 w 9828983"/>
              <a:gd name="connsiteY1" fmla="*/ 9374 h 7516971"/>
              <a:gd name="connsiteX2" fmla="*/ 9828983 w 9828983"/>
              <a:gd name="connsiteY2" fmla="*/ 2062269 h 7516971"/>
              <a:gd name="connsiteX3" fmla="*/ 9828983 w 9828983"/>
              <a:gd name="connsiteY3" fmla="*/ 3066705 h 7516971"/>
              <a:gd name="connsiteX4" fmla="*/ 2128610 w 9828983"/>
              <a:gd name="connsiteY4" fmla="*/ 7512518 h 7516971"/>
              <a:gd name="connsiteX5" fmla="*/ 0 w 9828983"/>
              <a:gd name="connsiteY5" fmla="*/ 7516971 h 751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28983" h="7516971">
                <a:moveTo>
                  <a:pt x="7571475" y="0"/>
                </a:moveTo>
                <a:lnTo>
                  <a:pt x="8643743" y="9374"/>
                </a:lnTo>
                <a:lnTo>
                  <a:pt x="9828983" y="2062269"/>
                </a:lnTo>
                <a:lnTo>
                  <a:pt x="9828983" y="3066705"/>
                </a:lnTo>
                <a:lnTo>
                  <a:pt x="2128610" y="7512518"/>
                </a:lnTo>
                <a:lnTo>
                  <a:pt x="0" y="751697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382452" y="1731024"/>
            <a:ext cx="1814495" cy="1316195"/>
            <a:chOff x="6621202" y="2075543"/>
            <a:chExt cx="2314726" cy="1679052"/>
          </a:xfrm>
        </p:grpSpPr>
        <p:sp>
          <p:nvSpPr>
            <p:cNvPr id="69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71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73" name="圆角矩形 7"/>
              <p:cNvSpPr/>
              <p:nvPr/>
            </p:nvSpPr>
            <p:spPr>
              <a:xfrm>
                <a:off x="6267543" y="2375392"/>
                <a:ext cx="666567" cy="640369"/>
              </a:xfrm>
              <a:custGeom>
                <a:avLst/>
                <a:gdLst>
                  <a:gd name="T0" fmla="*/ 114 w 276"/>
                  <a:gd name="T1" fmla="*/ 257 h 265"/>
                  <a:gd name="T2" fmla="*/ 143 w 276"/>
                  <a:gd name="T3" fmla="*/ 249 h 265"/>
                  <a:gd name="T4" fmla="*/ 263 w 276"/>
                  <a:gd name="T5" fmla="*/ 35 h 265"/>
                  <a:gd name="T6" fmla="*/ 234 w 276"/>
                  <a:gd name="T7" fmla="*/ 17 h 265"/>
                  <a:gd name="T8" fmla="*/ 117 w 276"/>
                  <a:gd name="T9" fmla="*/ 210 h 265"/>
                  <a:gd name="T10" fmla="*/ 42 w 276"/>
                  <a:gd name="T11" fmla="*/ 140 h 265"/>
                  <a:gd name="T12" fmla="*/ 18 w 276"/>
                  <a:gd name="T13" fmla="*/ 164 h 265"/>
                  <a:gd name="T14" fmla="*/ 114 w 276"/>
                  <a:gd name="T15" fmla="*/ 25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6" h="265">
                    <a:moveTo>
                      <a:pt x="114" y="257"/>
                    </a:moveTo>
                    <a:cubicBezTo>
                      <a:pt x="123" y="265"/>
                      <a:pt x="141" y="262"/>
                      <a:pt x="143" y="249"/>
                    </a:cubicBezTo>
                    <a:cubicBezTo>
                      <a:pt x="155" y="168"/>
                      <a:pt x="217" y="99"/>
                      <a:pt x="263" y="35"/>
                    </a:cubicBezTo>
                    <a:cubicBezTo>
                      <a:pt x="276" y="17"/>
                      <a:pt x="246" y="0"/>
                      <a:pt x="234" y="17"/>
                    </a:cubicBezTo>
                    <a:cubicBezTo>
                      <a:pt x="191" y="77"/>
                      <a:pt x="138" y="139"/>
                      <a:pt x="117" y="210"/>
                    </a:cubicBezTo>
                    <a:cubicBezTo>
                      <a:pt x="93" y="186"/>
                      <a:pt x="69" y="162"/>
                      <a:pt x="42" y="140"/>
                    </a:cubicBezTo>
                    <a:cubicBezTo>
                      <a:pt x="25" y="126"/>
                      <a:pt x="0" y="150"/>
                      <a:pt x="18" y="164"/>
                    </a:cubicBezTo>
                    <a:cubicBezTo>
                      <a:pt x="53" y="192"/>
                      <a:pt x="83" y="225"/>
                      <a:pt x="114" y="2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063353" y="1731024"/>
            <a:ext cx="1814495" cy="1316195"/>
            <a:chOff x="6621202" y="2075543"/>
            <a:chExt cx="2314726" cy="1679052"/>
          </a:xfrm>
        </p:grpSpPr>
        <p:sp>
          <p:nvSpPr>
            <p:cNvPr id="75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77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79" name="圆角矩形 7"/>
              <p:cNvSpPr/>
              <p:nvPr/>
            </p:nvSpPr>
            <p:spPr>
              <a:xfrm>
                <a:off x="6278720" y="2362293"/>
                <a:ext cx="644212" cy="666567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744254" y="1731024"/>
            <a:ext cx="1814495" cy="1316195"/>
            <a:chOff x="6621202" y="2075543"/>
            <a:chExt cx="2314726" cy="1679052"/>
          </a:xfrm>
        </p:grpSpPr>
        <p:sp>
          <p:nvSpPr>
            <p:cNvPr id="81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83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85" name="圆角矩形 7"/>
              <p:cNvSpPr/>
              <p:nvPr/>
            </p:nvSpPr>
            <p:spPr>
              <a:xfrm>
                <a:off x="6267543" y="2362293"/>
                <a:ext cx="666567" cy="666567"/>
              </a:xfrm>
              <a:custGeom>
                <a:avLst/>
                <a:gdLst>
                  <a:gd name="connsiteX0" fmla="*/ 157638 w 338138"/>
                  <a:gd name="connsiteY0" fmla="*/ 144463 h 338138"/>
                  <a:gd name="connsiteX1" fmla="*/ 165544 w 338138"/>
                  <a:gd name="connsiteY1" fmla="*/ 148443 h 338138"/>
                  <a:gd name="connsiteX2" fmla="*/ 249865 w 338138"/>
                  <a:gd name="connsiteY2" fmla="*/ 233341 h 338138"/>
                  <a:gd name="connsiteX3" fmla="*/ 280167 w 338138"/>
                  <a:gd name="connsiteY3" fmla="*/ 232015 h 338138"/>
                  <a:gd name="connsiteX4" fmla="*/ 286755 w 338138"/>
                  <a:gd name="connsiteY4" fmla="*/ 234668 h 338138"/>
                  <a:gd name="connsiteX5" fmla="*/ 335503 w 338138"/>
                  <a:gd name="connsiteY5" fmla="*/ 283750 h 338138"/>
                  <a:gd name="connsiteX6" fmla="*/ 338138 w 338138"/>
                  <a:gd name="connsiteY6" fmla="*/ 293036 h 338138"/>
                  <a:gd name="connsiteX7" fmla="*/ 330233 w 338138"/>
                  <a:gd name="connsiteY7" fmla="*/ 298342 h 338138"/>
                  <a:gd name="connsiteX8" fmla="*/ 311788 w 338138"/>
                  <a:gd name="connsiteY8" fmla="*/ 303648 h 338138"/>
                  <a:gd name="connsiteX9" fmla="*/ 303883 w 338138"/>
                  <a:gd name="connsiteY9" fmla="*/ 310281 h 338138"/>
                  <a:gd name="connsiteX10" fmla="*/ 299930 w 338138"/>
                  <a:gd name="connsiteY10" fmla="*/ 331505 h 338138"/>
                  <a:gd name="connsiteX11" fmla="*/ 293343 w 338138"/>
                  <a:gd name="connsiteY11" fmla="*/ 338138 h 338138"/>
                  <a:gd name="connsiteX12" fmla="*/ 290708 w 338138"/>
                  <a:gd name="connsiteY12" fmla="*/ 338138 h 338138"/>
                  <a:gd name="connsiteX13" fmla="*/ 284120 w 338138"/>
                  <a:gd name="connsiteY13" fmla="*/ 335485 h 338138"/>
                  <a:gd name="connsiteX14" fmla="*/ 235372 w 338138"/>
                  <a:gd name="connsiteY14" fmla="*/ 286403 h 338138"/>
                  <a:gd name="connsiteX15" fmla="*/ 232737 w 338138"/>
                  <a:gd name="connsiteY15" fmla="*/ 279770 h 338138"/>
                  <a:gd name="connsiteX16" fmla="*/ 234054 w 338138"/>
                  <a:gd name="connsiteY16" fmla="*/ 249260 h 338138"/>
                  <a:gd name="connsiteX17" fmla="*/ 149733 w 338138"/>
                  <a:gd name="connsiteY17" fmla="*/ 164361 h 338138"/>
                  <a:gd name="connsiteX18" fmla="*/ 149733 w 338138"/>
                  <a:gd name="connsiteY18" fmla="*/ 148443 h 338138"/>
                  <a:gd name="connsiteX19" fmla="*/ 157638 w 338138"/>
                  <a:gd name="connsiteY19" fmla="*/ 144463 h 338138"/>
                  <a:gd name="connsiteX20" fmla="*/ 145922 w 338138"/>
                  <a:gd name="connsiteY20" fmla="*/ 120650 h 338138"/>
                  <a:gd name="connsiteX21" fmla="*/ 169863 w 338138"/>
                  <a:gd name="connsiteY21" fmla="*/ 137383 h 338138"/>
                  <a:gd name="connsiteX22" fmla="*/ 157893 w 338138"/>
                  <a:gd name="connsiteY22" fmla="*/ 133522 h 338138"/>
                  <a:gd name="connsiteX23" fmla="*/ 141931 w 338138"/>
                  <a:gd name="connsiteY23" fmla="*/ 141245 h 338138"/>
                  <a:gd name="connsiteX24" fmla="*/ 137941 w 338138"/>
                  <a:gd name="connsiteY24" fmla="*/ 168275 h 338138"/>
                  <a:gd name="connsiteX25" fmla="*/ 120650 w 338138"/>
                  <a:gd name="connsiteY25" fmla="*/ 145106 h 338138"/>
                  <a:gd name="connsiteX26" fmla="*/ 145922 w 338138"/>
                  <a:gd name="connsiteY26" fmla="*/ 120650 h 338138"/>
                  <a:gd name="connsiteX27" fmla="*/ 146051 w 338138"/>
                  <a:gd name="connsiteY27" fmla="*/ 60325 h 338138"/>
                  <a:gd name="connsiteX28" fmla="*/ 230188 w 338138"/>
                  <a:gd name="connsiteY28" fmla="*/ 145257 h 338138"/>
                  <a:gd name="connsiteX29" fmla="*/ 219671 w 338138"/>
                  <a:gd name="connsiteY29" fmla="*/ 186395 h 338138"/>
                  <a:gd name="connsiteX30" fmla="*/ 193378 w 338138"/>
                  <a:gd name="connsiteY30" fmla="*/ 161181 h 338138"/>
                  <a:gd name="connsiteX31" fmla="*/ 196007 w 338138"/>
                  <a:gd name="connsiteY31" fmla="*/ 145257 h 338138"/>
                  <a:gd name="connsiteX32" fmla="*/ 146051 w 338138"/>
                  <a:gd name="connsiteY32" fmla="*/ 94828 h 338138"/>
                  <a:gd name="connsiteX33" fmla="*/ 96094 w 338138"/>
                  <a:gd name="connsiteY33" fmla="*/ 145257 h 338138"/>
                  <a:gd name="connsiteX34" fmla="*/ 146051 w 338138"/>
                  <a:gd name="connsiteY34" fmla="*/ 195685 h 338138"/>
                  <a:gd name="connsiteX35" fmla="*/ 161827 w 338138"/>
                  <a:gd name="connsiteY35" fmla="*/ 193031 h 338138"/>
                  <a:gd name="connsiteX36" fmla="*/ 188119 w 338138"/>
                  <a:gd name="connsiteY36" fmla="*/ 219572 h 338138"/>
                  <a:gd name="connsiteX37" fmla="*/ 146051 w 338138"/>
                  <a:gd name="connsiteY37" fmla="*/ 230188 h 338138"/>
                  <a:gd name="connsiteX38" fmla="*/ 61913 w 338138"/>
                  <a:gd name="connsiteY38" fmla="*/ 145257 h 338138"/>
                  <a:gd name="connsiteX39" fmla="*/ 146051 w 338138"/>
                  <a:gd name="connsiteY39" fmla="*/ 60325 h 338138"/>
                  <a:gd name="connsiteX40" fmla="*/ 145257 w 338138"/>
                  <a:gd name="connsiteY40" fmla="*/ 0 h 338138"/>
                  <a:gd name="connsiteX41" fmla="*/ 290513 w 338138"/>
                  <a:gd name="connsiteY41" fmla="*/ 145257 h 338138"/>
                  <a:gd name="connsiteX42" fmla="*/ 269385 w 338138"/>
                  <a:gd name="connsiteY42" fmla="*/ 221846 h 338138"/>
                  <a:gd name="connsiteX43" fmla="*/ 254859 w 338138"/>
                  <a:gd name="connsiteY43" fmla="*/ 221846 h 338138"/>
                  <a:gd name="connsiteX44" fmla="*/ 239013 w 338138"/>
                  <a:gd name="connsiteY44" fmla="*/ 206000 h 338138"/>
                  <a:gd name="connsiteX45" fmla="*/ 256180 w 338138"/>
                  <a:gd name="connsiteY45" fmla="*/ 145257 h 338138"/>
                  <a:gd name="connsiteX46" fmla="*/ 145257 w 338138"/>
                  <a:gd name="connsiteY46" fmla="*/ 34333 h 338138"/>
                  <a:gd name="connsiteX47" fmla="*/ 34333 w 338138"/>
                  <a:gd name="connsiteY47" fmla="*/ 145257 h 338138"/>
                  <a:gd name="connsiteX48" fmla="*/ 145257 w 338138"/>
                  <a:gd name="connsiteY48" fmla="*/ 256180 h 338138"/>
                  <a:gd name="connsiteX49" fmla="*/ 206000 w 338138"/>
                  <a:gd name="connsiteY49" fmla="*/ 239013 h 338138"/>
                  <a:gd name="connsiteX50" fmla="*/ 221847 w 338138"/>
                  <a:gd name="connsiteY50" fmla="*/ 254859 h 338138"/>
                  <a:gd name="connsiteX51" fmla="*/ 221847 w 338138"/>
                  <a:gd name="connsiteY51" fmla="*/ 269385 h 338138"/>
                  <a:gd name="connsiteX52" fmla="*/ 145257 w 338138"/>
                  <a:gd name="connsiteY52" fmla="*/ 290513 h 338138"/>
                  <a:gd name="connsiteX53" fmla="*/ 0 w 338138"/>
                  <a:gd name="connsiteY53" fmla="*/ 145257 h 338138"/>
                  <a:gd name="connsiteX54" fmla="*/ 145257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157638" y="144463"/>
                    </a:moveTo>
                    <a:cubicBezTo>
                      <a:pt x="160273" y="144463"/>
                      <a:pt x="162908" y="145790"/>
                      <a:pt x="165544" y="148443"/>
                    </a:cubicBezTo>
                    <a:cubicBezTo>
                      <a:pt x="165544" y="148443"/>
                      <a:pt x="165544" y="148443"/>
                      <a:pt x="249865" y="233341"/>
                    </a:cubicBezTo>
                    <a:cubicBezTo>
                      <a:pt x="249865" y="233341"/>
                      <a:pt x="249865" y="233341"/>
                      <a:pt x="280167" y="232015"/>
                    </a:cubicBezTo>
                    <a:cubicBezTo>
                      <a:pt x="282803" y="232015"/>
                      <a:pt x="285438" y="233341"/>
                      <a:pt x="286755" y="234668"/>
                    </a:cubicBezTo>
                    <a:cubicBezTo>
                      <a:pt x="286755" y="234668"/>
                      <a:pt x="286755" y="234668"/>
                      <a:pt x="335503" y="283750"/>
                    </a:cubicBezTo>
                    <a:cubicBezTo>
                      <a:pt x="338138" y="286403"/>
                      <a:pt x="338138" y="289056"/>
                      <a:pt x="338138" y="293036"/>
                    </a:cubicBezTo>
                    <a:cubicBezTo>
                      <a:pt x="336821" y="295689"/>
                      <a:pt x="334186" y="298342"/>
                      <a:pt x="330233" y="298342"/>
                    </a:cubicBezTo>
                    <a:cubicBezTo>
                      <a:pt x="330233" y="298342"/>
                      <a:pt x="330233" y="298342"/>
                      <a:pt x="311788" y="303648"/>
                    </a:cubicBezTo>
                    <a:cubicBezTo>
                      <a:pt x="307835" y="303648"/>
                      <a:pt x="305200" y="306301"/>
                      <a:pt x="303883" y="310281"/>
                    </a:cubicBezTo>
                    <a:cubicBezTo>
                      <a:pt x="303883" y="310281"/>
                      <a:pt x="303883" y="310281"/>
                      <a:pt x="299930" y="331505"/>
                    </a:cubicBezTo>
                    <a:cubicBezTo>
                      <a:pt x="298613" y="334158"/>
                      <a:pt x="295978" y="336812"/>
                      <a:pt x="293343" y="338138"/>
                    </a:cubicBezTo>
                    <a:cubicBezTo>
                      <a:pt x="292025" y="338138"/>
                      <a:pt x="292025" y="338138"/>
                      <a:pt x="290708" y="338138"/>
                    </a:cubicBezTo>
                    <a:cubicBezTo>
                      <a:pt x="288073" y="338138"/>
                      <a:pt x="285438" y="336812"/>
                      <a:pt x="284120" y="335485"/>
                    </a:cubicBezTo>
                    <a:cubicBezTo>
                      <a:pt x="284120" y="335485"/>
                      <a:pt x="284120" y="335485"/>
                      <a:pt x="235372" y="286403"/>
                    </a:cubicBezTo>
                    <a:cubicBezTo>
                      <a:pt x="232737" y="283750"/>
                      <a:pt x="232737" y="281097"/>
                      <a:pt x="232737" y="279770"/>
                    </a:cubicBezTo>
                    <a:cubicBezTo>
                      <a:pt x="232737" y="279770"/>
                      <a:pt x="232737" y="279770"/>
                      <a:pt x="234054" y="249260"/>
                    </a:cubicBezTo>
                    <a:cubicBezTo>
                      <a:pt x="234054" y="249260"/>
                      <a:pt x="234054" y="249260"/>
                      <a:pt x="149733" y="164361"/>
                    </a:cubicBezTo>
                    <a:cubicBezTo>
                      <a:pt x="144463" y="159055"/>
                      <a:pt x="144463" y="152422"/>
                      <a:pt x="149733" y="148443"/>
                    </a:cubicBezTo>
                    <a:cubicBezTo>
                      <a:pt x="151051" y="145790"/>
                      <a:pt x="155003" y="144463"/>
                      <a:pt x="157638" y="144463"/>
                    </a:cubicBezTo>
                    <a:close/>
                    <a:moveTo>
                      <a:pt x="145922" y="120650"/>
                    </a:moveTo>
                    <a:cubicBezTo>
                      <a:pt x="157893" y="120650"/>
                      <a:pt x="167203" y="128373"/>
                      <a:pt x="169863" y="137383"/>
                    </a:cubicBezTo>
                    <a:cubicBezTo>
                      <a:pt x="167203" y="134809"/>
                      <a:pt x="161883" y="133522"/>
                      <a:pt x="157893" y="133522"/>
                    </a:cubicBezTo>
                    <a:cubicBezTo>
                      <a:pt x="151242" y="133522"/>
                      <a:pt x="145922" y="136096"/>
                      <a:pt x="141931" y="141245"/>
                    </a:cubicBezTo>
                    <a:cubicBezTo>
                      <a:pt x="133951" y="147680"/>
                      <a:pt x="132620" y="160552"/>
                      <a:pt x="137941" y="168275"/>
                    </a:cubicBezTo>
                    <a:cubicBezTo>
                      <a:pt x="128630" y="165701"/>
                      <a:pt x="120650" y="156691"/>
                      <a:pt x="120650" y="145106"/>
                    </a:cubicBezTo>
                    <a:cubicBezTo>
                      <a:pt x="120650" y="132234"/>
                      <a:pt x="132620" y="120650"/>
                      <a:pt x="145922" y="120650"/>
                    </a:cubicBezTo>
                    <a:close/>
                    <a:moveTo>
                      <a:pt x="146051" y="60325"/>
                    </a:moveTo>
                    <a:cubicBezTo>
                      <a:pt x="192063" y="60325"/>
                      <a:pt x="230188" y="98810"/>
                      <a:pt x="230188" y="145257"/>
                    </a:cubicBezTo>
                    <a:cubicBezTo>
                      <a:pt x="230188" y="159854"/>
                      <a:pt x="226244" y="174452"/>
                      <a:pt x="219671" y="186395"/>
                    </a:cubicBezTo>
                    <a:lnTo>
                      <a:pt x="193378" y="161181"/>
                    </a:lnTo>
                    <a:cubicBezTo>
                      <a:pt x="196007" y="155873"/>
                      <a:pt x="196007" y="150565"/>
                      <a:pt x="196007" y="145257"/>
                    </a:cubicBezTo>
                    <a:cubicBezTo>
                      <a:pt x="196007" y="117388"/>
                      <a:pt x="173658" y="94828"/>
                      <a:pt x="146051" y="94828"/>
                    </a:cubicBezTo>
                    <a:cubicBezTo>
                      <a:pt x="118443" y="94828"/>
                      <a:pt x="96094" y="117388"/>
                      <a:pt x="96094" y="145257"/>
                    </a:cubicBezTo>
                    <a:cubicBezTo>
                      <a:pt x="96094" y="173125"/>
                      <a:pt x="118443" y="195685"/>
                      <a:pt x="146051" y="195685"/>
                    </a:cubicBezTo>
                    <a:cubicBezTo>
                      <a:pt x="151309" y="195685"/>
                      <a:pt x="156568" y="194358"/>
                      <a:pt x="161827" y="193031"/>
                    </a:cubicBezTo>
                    <a:cubicBezTo>
                      <a:pt x="161827" y="193031"/>
                      <a:pt x="161827" y="193031"/>
                      <a:pt x="188119" y="219572"/>
                    </a:cubicBezTo>
                    <a:cubicBezTo>
                      <a:pt x="174973" y="226207"/>
                      <a:pt x="161827" y="230188"/>
                      <a:pt x="146051" y="230188"/>
                    </a:cubicBezTo>
                    <a:cubicBezTo>
                      <a:pt x="100038" y="230188"/>
                      <a:pt x="61913" y="191703"/>
                      <a:pt x="61913" y="145257"/>
                    </a:cubicBezTo>
                    <a:cubicBezTo>
                      <a:pt x="61913" y="98810"/>
                      <a:pt x="100038" y="60325"/>
                      <a:pt x="146051" y="60325"/>
                    </a:cubicBezTo>
                    <a:close/>
                    <a:moveTo>
                      <a:pt x="145257" y="0"/>
                    </a:moveTo>
                    <a:cubicBezTo>
                      <a:pt x="225808" y="0"/>
                      <a:pt x="290513" y="64705"/>
                      <a:pt x="290513" y="145257"/>
                    </a:cubicBezTo>
                    <a:cubicBezTo>
                      <a:pt x="290513" y="172987"/>
                      <a:pt x="282590" y="199398"/>
                      <a:pt x="269385" y="221846"/>
                    </a:cubicBezTo>
                    <a:cubicBezTo>
                      <a:pt x="269385" y="221846"/>
                      <a:pt x="269385" y="221846"/>
                      <a:pt x="254859" y="221846"/>
                    </a:cubicBezTo>
                    <a:cubicBezTo>
                      <a:pt x="254859" y="221846"/>
                      <a:pt x="254859" y="221846"/>
                      <a:pt x="239013" y="206000"/>
                    </a:cubicBezTo>
                    <a:cubicBezTo>
                      <a:pt x="249577" y="188833"/>
                      <a:pt x="256180" y="167705"/>
                      <a:pt x="256180" y="145257"/>
                    </a:cubicBezTo>
                    <a:cubicBezTo>
                      <a:pt x="256180" y="84513"/>
                      <a:pt x="207321" y="34333"/>
                      <a:pt x="145257" y="34333"/>
                    </a:cubicBezTo>
                    <a:cubicBezTo>
                      <a:pt x="84513" y="34333"/>
                      <a:pt x="34333" y="84513"/>
                      <a:pt x="34333" y="145257"/>
                    </a:cubicBezTo>
                    <a:cubicBezTo>
                      <a:pt x="34333" y="207321"/>
                      <a:pt x="84513" y="256180"/>
                      <a:pt x="145257" y="256180"/>
                    </a:cubicBezTo>
                    <a:cubicBezTo>
                      <a:pt x="167705" y="256180"/>
                      <a:pt x="188834" y="249577"/>
                      <a:pt x="206000" y="239013"/>
                    </a:cubicBezTo>
                    <a:cubicBezTo>
                      <a:pt x="206000" y="239013"/>
                      <a:pt x="206000" y="239013"/>
                      <a:pt x="221847" y="254859"/>
                    </a:cubicBezTo>
                    <a:cubicBezTo>
                      <a:pt x="221847" y="254859"/>
                      <a:pt x="221847" y="254859"/>
                      <a:pt x="221847" y="269385"/>
                    </a:cubicBezTo>
                    <a:cubicBezTo>
                      <a:pt x="199398" y="282590"/>
                      <a:pt x="172988" y="290513"/>
                      <a:pt x="145257" y="290513"/>
                    </a:cubicBezTo>
                    <a:cubicBezTo>
                      <a:pt x="64705" y="290513"/>
                      <a:pt x="0" y="225808"/>
                      <a:pt x="0" y="145257"/>
                    </a:cubicBezTo>
                    <a:cubicBezTo>
                      <a:pt x="0" y="64705"/>
                      <a:pt x="64705" y="0"/>
                      <a:pt x="1452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6425155" y="1731024"/>
            <a:ext cx="1814495" cy="1316195"/>
            <a:chOff x="6621202" y="2075543"/>
            <a:chExt cx="2314726" cy="1679052"/>
          </a:xfrm>
        </p:grpSpPr>
        <p:sp>
          <p:nvSpPr>
            <p:cNvPr id="93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95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97" name="圆角矩形 7"/>
              <p:cNvSpPr/>
              <p:nvPr/>
            </p:nvSpPr>
            <p:spPr>
              <a:xfrm>
                <a:off x="6267543" y="2372624"/>
                <a:ext cx="666567" cy="645905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8106056" y="1731024"/>
            <a:ext cx="1814495" cy="1316195"/>
            <a:chOff x="6621202" y="2075543"/>
            <a:chExt cx="2314726" cy="1679052"/>
          </a:xfrm>
        </p:grpSpPr>
        <p:sp>
          <p:nvSpPr>
            <p:cNvPr id="99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01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103" name="圆角矩形 7"/>
              <p:cNvSpPr/>
              <p:nvPr/>
            </p:nvSpPr>
            <p:spPr>
              <a:xfrm>
                <a:off x="6267543" y="2391931"/>
                <a:ext cx="666567" cy="607291"/>
              </a:xfrm>
              <a:custGeom>
                <a:avLst/>
                <a:gdLst>
                  <a:gd name="connsiteX0" fmla="*/ 138332 w 334963"/>
                  <a:gd name="connsiteY0" fmla="*/ 262313 h 305176"/>
                  <a:gd name="connsiteX1" fmla="*/ 143587 w 334963"/>
                  <a:gd name="connsiteY1" fmla="*/ 267671 h 305176"/>
                  <a:gd name="connsiteX2" fmla="*/ 143587 w 334963"/>
                  <a:gd name="connsiteY2" fmla="*/ 279726 h 305176"/>
                  <a:gd name="connsiteX3" fmla="*/ 169863 w 334963"/>
                  <a:gd name="connsiteY3" fmla="*/ 291781 h 305176"/>
                  <a:gd name="connsiteX4" fmla="*/ 196139 w 334963"/>
                  <a:gd name="connsiteY4" fmla="*/ 279726 h 305176"/>
                  <a:gd name="connsiteX5" fmla="*/ 196139 w 334963"/>
                  <a:gd name="connsiteY5" fmla="*/ 267671 h 305176"/>
                  <a:gd name="connsiteX6" fmla="*/ 201394 w 334963"/>
                  <a:gd name="connsiteY6" fmla="*/ 262313 h 305176"/>
                  <a:gd name="connsiteX7" fmla="*/ 207963 w 334963"/>
                  <a:gd name="connsiteY7" fmla="*/ 267671 h 305176"/>
                  <a:gd name="connsiteX8" fmla="*/ 207963 w 334963"/>
                  <a:gd name="connsiteY8" fmla="*/ 283745 h 305176"/>
                  <a:gd name="connsiteX9" fmla="*/ 204022 w 334963"/>
                  <a:gd name="connsiteY9" fmla="*/ 289102 h 305176"/>
                  <a:gd name="connsiteX10" fmla="*/ 172491 w 334963"/>
                  <a:gd name="connsiteY10" fmla="*/ 303837 h 305176"/>
                  <a:gd name="connsiteX11" fmla="*/ 169863 w 334963"/>
                  <a:gd name="connsiteY11" fmla="*/ 305176 h 305176"/>
                  <a:gd name="connsiteX12" fmla="*/ 167236 w 334963"/>
                  <a:gd name="connsiteY12" fmla="*/ 303837 h 305176"/>
                  <a:gd name="connsiteX13" fmla="*/ 135705 w 334963"/>
                  <a:gd name="connsiteY13" fmla="*/ 289102 h 305176"/>
                  <a:gd name="connsiteX14" fmla="*/ 131763 w 334963"/>
                  <a:gd name="connsiteY14" fmla="*/ 283745 h 305176"/>
                  <a:gd name="connsiteX15" fmla="*/ 131763 w 334963"/>
                  <a:gd name="connsiteY15" fmla="*/ 267671 h 305176"/>
                  <a:gd name="connsiteX16" fmla="*/ 138332 w 334963"/>
                  <a:gd name="connsiteY16" fmla="*/ 262313 h 305176"/>
                  <a:gd name="connsiteX17" fmla="*/ 128043 w 334963"/>
                  <a:gd name="connsiteY17" fmla="*/ 230563 h 305176"/>
                  <a:gd name="connsiteX18" fmla="*/ 125413 w 334963"/>
                  <a:gd name="connsiteY18" fmla="*/ 233341 h 305176"/>
                  <a:gd name="connsiteX19" fmla="*/ 125413 w 334963"/>
                  <a:gd name="connsiteY19" fmla="*/ 238898 h 305176"/>
                  <a:gd name="connsiteX20" fmla="*/ 128043 w 334963"/>
                  <a:gd name="connsiteY20" fmla="*/ 241676 h 305176"/>
                  <a:gd name="connsiteX21" fmla="*/ 206922 w 334963"/>
                  <a:gd name="connsiteY21" fmla="*/ 241676 h 305176"/>
                  <a:gd name="connsiteX22" fmla="*/ 209551 w 334963"/>
                  <a:gd name="connsiteY22" fmla="*/ 238898 h 305176"/>
                  <a:gd name="connsiteX23" fmla="*/ 209551 w 334963"/>
                  <a:gd name="connsiteY23" fmla="*/ 233341 h 305176"/>
                  <a:gd name="connsiteX24" fmla="*/ 206922 w 334963"/>
                  <a:gd name="connsiteY24" fmla="*/ 230563 h 305176"/>
                  <a:gd name="connsiteX25" fmla="*/ 128043 w 334963"/>
                  <a:gd name="connsiteY25" fmla="*/ 230563 h 305176"/>
                  <a:gd name="connsiteX26" fmla="*/ 128781 w 334963"/>
                  <a:gd name="connsiteY26" fmla="*/ 219451 h 305176"/>
                  <a:gd name="connsiteX27" fmla="*/ 207769 w 334963"/>
                  <a:gd name="connsiteY27" fmla="*/ 219451 h 305176"/>
                  <a:gd name="connsiteX28" fmla="*/ 222250 w 334963"/>
                  <a:gd name="connsiteY28" fmla="*/ 233556 h 305176"/>
                  <a:gd name="connsiteX29" fmla="*/ 222250 w 334963"/>
                  <a:gd name="connsiteY29" fmla="*/ 238684 h 305176"/>
                  <a:gd name="connsiteX30" fmla="*/ 207769 w 334963"/>
                  <a:gd name="connsiteY30" fmla="*/ 252789 h 305176"/>
                  <a:gd name="connsiteX31" fmla="*/ 128781 w 334963"/>
                  <a:gd name="connsiteY31" fmla="*/ 252789 h 305176"/>
                  <a:gd name="connsiteX32" fmla="*/ 114300 w 334963"/>
                  <a:gd name="connsiteY32" fmla="*/ 238684 h 305176"/>
                  <a:gd name="connsiteX33" fmla="*/ 114300 w 334963"/>
                  <a:gd name="connsiteY33" fmla="*/ 233556 h 305176"/>
                  <a:gd name="connsiteX34" fmla="*/ 128781 w 334963"/>
                  <a:gd name="connsiteY34" fmla="*/ 219451 h 305176"/>
                  <a:gd name="connsiteX35" fmla="*/ 266120 w 334963"/>
                  <a:gd name="connsiteY35" fmla="*/ 168353 h 305176"/>
                  <a:gd name="connsiteX36" fmla="*/ 305614 w 334963"/>
                  <a:gd name="connsiteY36" fmla="*/ 198019 h 305176"/>
                  <a:gd name="connsiteX37" fmla="*/ 306930 w 334963"/>
                  <a:gd name="connsiteY37" fmla="*/ 205758 h 305176"/>
                  <a:gd name="connsiteX38" fmla="*/ 301664 w 334963"/>
                  <a:gd name="connsiteY38" fmla="*/ 208338 h 305176"/>
                  <a:gd name="connsiteX39" fmla="*/ 299032 w 334963"/>
                  <a:gd name="connsiteY39" fmla="*/ 207048 h 305176"/>
                  <a:gd name="connsiteX40" fmla="*/ 259538 w 334963"/>
                  <a:gd name="connsiteY40" fmla="*/ 178672 h 305176"/>
                  <a:gd name="connsiteX41" fmla="*/ 258221 w 334963"/>
                  <a:gd name="connsiteY41" fmla="*/ 169643 h 305176"/>
                  <a:gd name="connsiteX42" fmla="*/ 266120 w 334963"/>
                  <a:gd name="connsiteY42" fmla="*/ 168353 h 305176"/>
                  <a:gd name="connsiteX43" fmla="*/ 75093 w 334963"/>
                  <a:gd name="connsiteY43" fmla="*/ 166503 h 305176"/>
                  <a:gd name="connsiteX44" fmla="*/ 83067 w 334963"/>
                  <a:gd name="connsiteY44" fmla="*/ 167810 h 305176"/>
                  <a:gd name="connsiteX45" fmla="*/ 81738 w 334963"/>
                  <a:gd name="connsiteY45" fmla="*/ 175654 h 305176"/>
                  <a:gd name="connsiteX46" fmla="*/ 39208 w 334963"/>
                  <a:gd name="connsiteY46" fmla="*/ 207031 h 305176"/>
                  <a:gd name="connsiteX47" fmla="*/ 35221 w 334963"/>
                  <a:gd name="connsiteY47" fmla="*/ 208338 h 305176"/>
                  <a:gd name="connsiteX48" fmla="*/ 31233 w 334963"/>
                  <a:gd name="connsiteY48" fmla="*/ 205723 h 305176"/>
                  <a:gd name="connsiteX49" fmla="*/ 32562 w 334963"/>
                  <a:gd name="connsiteY49" fmla="*/ 197879 h 305176"/>
                  <a:gd name="connsiteX50" fmla="*/ 75093 w 334963"/>
                  <a:gd name="connsiteY50" fmla="*/ 166503 h 305176"/>
                  <a:gd name="connsiteX51" fmla="*/ 284569 w 334963"/>
                  <a:gd name="connsiteY51" fmla="*/ 98801 h 305176"/>
                  <a:gd name="connsiteX52" fmla="*/ 329795 w 334963"/>
                  <a:gd name="connsiteY52" fmla="*/ 98801 h 305176"/>
                  <a:gd name="connsiteX53" fmla="*/ 334963 w 334963"/>
                  <a:gd name="connsiteY53" fmla="*/ 104975 h 305176"/>
                  <a:gd name="connsiteX54" fmla="*/ 329795 w 334963"/>
                  <a:gd name="connsiteY54" fmla="*/ 109914 h 305176"/>
                  <a:gd name="connsiteX55" fmla="*/ 284569 w 334963"/>
                  <a:gd name="connsiteY55" fmla="*/ 109914 h 305176"/>
                  <a:gd name="connsiteX56" fmla="*/ 279400 w 334963"/>
                  <a:gd name="connsiteY56" fmla="*/ 104975 h 305176"/>
                  <a:gd name="connsiteX57" fmla="*/ 284569 w 334963"/>
                  <a:gd name="connsiteY57" fmla="*/ 98801 h 305176"/>
                  <a:gd name="connsiteX58" fmla="*/ 5340 w 334963"/>
                  <a:gd name="connsiteY58" fmla="*/ 98801 h 305176"/>
                  <a:gd name="connsiteX59" fmla="*/ 53398 w 334963"/>
                  <a:gd name="connsiteY59" fmla="*/ 98801 h 305176"/>
                  <a:gd name="connsiteX60" fmla="*/ 58738 w 334963"/>
                  <a:gd name="connsiteY60" fmla="*/ 104975 h 305176"/>
                  <a:gd name="connsiteX61" fmla="*/ 53398 w 334963"/>
                  <a:gd name="connsiteY61" fmla="*/ 109914 h 305176"/>
                  <a:gd name="connsiteX62" fmla="*/ 5340 w 334963"/>
                  <a:gd name="connsiteY62" fmla="*/ 109914 h 305176"/>
                  <a:gd name="connsiteX63" fmla="*/ 0 w 334963"/>
                  <a:gd name="connsiteY63" fmla="*/ 104975 h 305176"/>
                  <a:gd name="connsiteX64" fmla="*/ 5340 w 334963"/>
                  <a:gd name="connsiteY64" fmla="*/ 98801 h 305176"/>
                  <a:gd name="connsiteX65" fmla="*/ 164887 w 334963"/>
                  <a:gd name="connsiteY65" fmla="*/ 36888 h 305176"/>
                  <a:gd name="connsiteX66" fmla="*/ 171451 w 334963"/>
                  <a:gd name="connsiteY66" fmla="*/ 43604 h 305176"/>
                  <a:gd name="connsiteX67" fmla="*/ 164887 w 334963"/>
                  <a:gd name="connsiteY67" fmla="*/ 48977 h 305176"/>
                  <a:gd name="connsiteX68" fmla="*/ 115003 w 334963"/>
                  <a:gd name="connsiteY68" fmla="*/ 100022 h 305176"/>
                  <a:gd name="connsiteX69" fmla="*/ 109752 w 334963"/>
                  <a:gd name="connsiteY69" fmla="*/ 106738 h 305176"/>
                  <a:gd name="connsiteX70" fmla="*/ 103188 w 334963"/>
                  <a:gd name="connsiteY70" fmla="*/ 100022 h 305176"/>
                  <a:gd name="connsiteX71" fmla="*/ 164887 w 334963"/>
                  <a:gd name="connsiteY71" fmla="*/ 36888 h 305176"/>
                  <a:gd name="connsiteX72" fmla="*/ 169069 w 334963"/>
                  <a:gd name="connsiteY72" fmla="*/ 9901 h 305176"/>
                  <a:gd name="connsiteX73" fmla="*/ 258763 w 334963"/>
                  <a:gd name="connsiteY73" fmla="*/ 99286 h 305176"/>
                  <a:gd name="connsiteX74" fmla="*/ 240297 w 334963"/>
                  <a:gd name="connsiteY74" fmla="*/ 154495 h 305176"/>
                  <a:gd name="connsiteX75" fmla="*/ 221830 w 334963"/>
                  <a:gd name="connsiteY75" fmla="*/ 208389 h 305176"/>
                  <a:gd name="connsiteX76" fmla="*/ 217873 w 334963"/>
                  <a:gd name="connsiteY76" fmla="*/ 214962 h 305176"/>
                  <a:gd name="connsiteX77" fmla="*/ 211278 w 334963"/>
                  <a:gd name="connsiteY77" fmla="*/ 212333 h 305176"/>
                  <a:gd name="connsiteX78" fmla="*/ 231064 w 334963"/>
                  <a:gd name="connsiteY78" fmla="*/ 147923 h 305176"/>
                  <a:gd name="connsiteX79" fmla="*/ 248211 w 334963"/>
                  <a:gd name="connsiteY79" fmla="*/ 99286 h 305176"/>
                  <a:gd name="connsiteX80" fmla="*/ 169069 w 334963"/>
                  <a:gd name="connsiteY80" fmla="*/ 21731 h 305176"/>
                  <a:gd name="connsiteX81" fmla="*/ 89927 w 334963"/>
                  <a:gd name="connsiteY81" fmla="*/ 99286 h 305176"/>
                  <a:gd name="connsiteX82" fmla="*/ 107075 w 334963"/>
                  <a:gd name="connsiteY82" fmla="*/ 146608 h 305176"/>
                  <a:gd name="connsiteX83" fmla="*/ 107075 w 334963"/>
                  <a:gd name="connsiteY83" fmla="*/ 147923 h 305176"/>
                  <a:gd name="connsiteX84" fmla="*/ 128179 w 334963"/>
                  <a:gd name="connsiteY84" fmla="*/ 212333 h 305176"/>
                  <a:gd name="connsiteX85" fmla="*/ 122903 w 334963"/>
                  <a:gd name="connsiteY85" fmla="*/ 216276 h 305176"/>
                  <a:gd name="connsiteX86" fmla="*/ 120265 w 334963"/>
                  <a:gd name="connsiteY86" fmla="*/ 214962 h 305176"/>
                  <a:gd name="connsiteX87" fmla="*/ 117627 w 334963"/>
                  <a:gd name="connsiteY87" fmla="*/ 207075 h 305176"/>
                  <a:gd name="connsiteX88" fmla="*/ 97842 w 334963"/>
                  <a:gd name="connsiteY88" fmla="*/ 154495 h 305176"/>
                  <a:gd name="connsiteX89" fmla="*/ 79375 w 334963"/>
                  <a:gd name="connsiteY89" fmla="*/ 99286 h 305176"/>
                  <a:gd name="connsiteX90" fmla="*/ 169069 w 334963"/>
                  <a:gd name="connsiteY90" fmla="*/ 9901 h 305176"/>
                  <a:gd name="connsiteX91" fmla="*/ 39107 w 334963"/>
                  <a:gd name="connsiteY91" fmla="*/ 1482 h 305176"/>
                  <a:gd name="connsiteX92" fmla="*/ 79917 w 334963"/>
                  <a:gd name="connsiteY92" fmla="*/ 31115 h 305176"/>
                  <a:gd name="connsiteX93" fmla="*/ 81234 w 334963"/>
                  <a:gd name="connsiteY93" fmla="*/ 40544 h 305176"/>
                  <a:gd name="connsiteX94" fmla="*/ 75968 w 334963"/>
                  <a:gd name="connsiteY94" fmla="*/ 43238 h 305176"/>
                  <a:gd name="connsiteX95" fmla="*/ 72019 w 334963"/>
                  <a:gd name="connsiteY95" fmla="*/ 41891 h 305176"/>
                  <a:gd name="connsiteX96" fmla="*/ 32525 w 334963"/>
                  <a:gd name="connsiteY96" fmla="*/ 10911 h 305176"/>
                  <a:gd name="connsiteX97" fmla="*/ 31208 w 334963"/>
                  <a:gd name="connsiteY97" fmla="*/ 2829 h 305176"/>
                  <a:gd name="connsiteX98" fmla="*/ 39107 w 334963"/>
                  <a:gd name="connsiteY98" fmla="*/ 1482 h 305176"/>
                  <a:gd name="connsiteX99" fmla="*/ 299086 w 334963"/>
                  <a:gd name="connsiteY99" fmla="*/ 1451 h 305176"/>
                  <a:gd name="connsiteX100" fmla="*/ 306944 w 334963"/>
                  <a:gd name="connsiteY100" fmla="*/ 2782 h 305176"/>
                  <a:gd name="connsiteX101" fmla="*/ 305634 w 334963"/>
                  <a:gd name="connsiteY101" fmla="*/ 10771 h 305176"/>
                  <a:gd name="connsiteX102" fmla="*/ 267653 w 334963"/>
                  <a:gd name="connsiteY102" fmla="*/ 38732 h 305176"/>
                  <a:gd name="connsiteX103" fmla="*/ 265033 w 334963"/>
                  <a:gd name="connsiteY103" fmla="*/ 40063 h 305176"/>
                  <a:gd name="connsiteX104" fmla="*/ 259795 w 334963"/>
                  <a:gd name="connsiteY104" fmla="*/ 37400 h 305176"/>
                  <a:gd name="connsiteX105" fmla="*/ 261104 w 334963"/>
                  <a:gd name="connsiteY105" fmla="*/ 29411 h 305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334963" h="305176">
                    <a:moveTo>
                      <a:pt x="138332" y="262313"/>
                    </a:moveTo>
                    <a:cubicBezTo>
                      <a:pt x="140960" y="262313"/>
                      <a:pt x="143587" y="264992"/>
                      <a:pt x="143587" y="267671"/>
                    </a:cubicBezTo>
                    <a:cubicBezTo>
                      <a:pt x="143587" y="267671"/>
                      <a:pt x="143587" y="267671"/>
                      <a:pt x="143587" y="279726"/>
                    </a:cubicBezTo>
                    <a:cubicBezTo>
                      <a:pt x="143587" y="279726"/>
                      <a:pt x="143587" y="279726"/>
                      <a:pt x="169863" y="291781"/>
                    </a:cubicBezTo>
                    <a:cubicBezTo>
                      <a:pt x="169863" y="291781"/>
                      <a:pt x="169863" y="291781"/>
                      <a:pt x="196139" y="279726"/>
                    </a:cubicBezTo>
                    <a:cubicBezTo>
                      <a:pt x="196139" y="279726"/>
                      <a:pt x="196139" y="279726"/>
                      <a:pt x="196139" y="267671"/>
                    </a:cubicBezTo>
                    <a:cubicBezTo>
                      <a:pt x="196139" y="264992"/>
                      <a:pt x="198767" y="262313"/>
                      <a:pt x="201394" y="262313"/>
                    </a:cubicBezTo>
                    <a:cubicBezTo>
                      <a:pt x="205336" y="262313"/>
                      <a:pt x="207963" y="264992"/>
                      <a:pt x="207963" y="267671"/>
                    </a:cubicBezTo>
                    <a:cubicBezTo>
                      <a:pt x="207963" y="267671"/>
                      <a:pt x="207963" y="267671"/>
                      <a:pt x="207963" y="283745"/>
                    </a:cubicBezTo>
                    <a:cubicBezTo>
                      <a:pt x="207963" y="285084"/>
                      <a:pt x="206649" y="287763"/>
                      <a:pt x="204022" y="289102"/>
                    </a:cubicBezTo>
                    <a:cubicBezTo>
                      <a:pt x="204022" y="289102"/>
                      <a:pt x="204022" y="289102"/>
                      <a:pt x="172491" y="303837"/>
                    </a:cubicBezTo>
                    <a:cubicBezTo>
                      <a:pt x="171177" y="303837"/>
                      <a:pt x="171177" y="305176"/>
                      <a:pt x="169863" y="305176"/>
                    </a:cubicBezTo>
                    <a:cubicBezTo>
                      <a:pt x="168549" y="305176"/>
                      <a:pt x="168549" y="303837"/>
                      <a:pt x="167236" y="303837"/>
                    </a:cubicBezTo>
                    <a:cubicBezTo>
                      <a:pt x="167236" y="303837"/>
                      <a:pt x="167236" y="303837"/>
                      <a:pt x="135705" y="289102"/>
                    </a:cubicBezTo>
                    <a:cubicBezTo>
                      <a:pt x="133077" y="287763"/>
                      <a:pt x="131763" y="286423"/>
                      <a:pt x="131763" y="283745"/>
                    </a:cubicBezTo>
                    <a:cubicBezTo>
                      <a:pt x="131763" y="283745"/>
                      <a:pt x="131763" y="283745"/>
                      <a:pt x="131763" y="267671"/>
                    </a:cubicBezTo>
                    <a:cubicBezTo>
                      <a:pt x="131763" y="264992"/>
                      <a:pt x="134391" y="262313"/>
                      <a:pt x="138332" y="262313"/>
                    </a:cubicBezTo>
                    <a:close/>
                    <a:moveTo>
                      <a:pt x="128043" y="230563"/>
                    </a:moveTo>
                    <a:cubicBezTo>
                      <a:pt x="126728" y="230563"/>
                      <a:pt x="125413" y="231952"/>
                      <a:pt x="125413" y="233341"/>
                    </a:cubicBezTo>
                    <a:cubicBezTo>
                      <a:pt x="125413" y="233341"/>
                      <a:pt x="125413" y="233341"/>
                      <a:pt x="125413" y="238898"/>
                    </a:cubicBezTo>
                    <a:cubicBezTo>
                      <a:pt x="125413" y="240287"/>
                      <a:pt x="126728" y="241676"/>
                      <a:pt x="128043" y="241676"/>
                    </a:cubicBezTo>
                    <a:cubicBezTo>
                      <a:pt x="128043" y="241676"/>
                      <a:pt x="128043" y="241676"/>
                      <a:pt x="206922" y="241676"/>
                    </a:cubicBezTo>
                    <a:cubicBezTo>
                      <a:pt x="208237" y="241676"/>
                      <a:pt x="209551" y="240287"/>
                      <a:pt x="209551" y="238898"/>
                    </a:cubicBezTo>
                    <a:cubicBezTo>
                      <a:pt x="209551" y="238898"/>
                      <a:pt x="209551" y="238898"/>
                      <a:pt x="209551" y="233341"/>
                    </a:cubicBezTo>
                    <a:cubicBezTo>
                      <a:pt x="209551" y="231952"/>
                      <a:pt x="208237" y="230563"/>
                      <a:pt x="206922" y="230563"/>
                    </a:cubicBezTo>
                    <a:cubicBezTo>
                      <a:pt x="206922" y="230563"/>
                      <a:pt x="206922" y="230563"/>
                      <a:pt x="128043" y="230563"/>
                    </a:cubicBezTo>
                    <a:close/>
                    <a:moveTo>
                      <a:pt x="128781" y="219451"/>
                    </a:moveTo>
                    <a:cubicBezTo>
                      <a:pt x="128781" y="219451"/>
                      <a:pt x="128781" y="219451"/>
                      <a:pt x="207769" y="219451"/>
                    </a:cubicBezTo>
                    <a:cubicBezTo>
                      <a:pt x="215668" y="219451"/>
                      <a:pt x="222250" y="225862"/>
                      <a:pt x="222250" y="233556"/>
                    </a:cubicBezTo>
                    <a:cubicBezTo>
                      <a:pt x="222250" y="233556"/>
                      <a:pt x="222250" y="233556"/>
                      <a:pt x="222250" y="238684"/>
                    </a:cubicBezTo>
                    <a:cubicBezTo>
                      <a:pt x="222250" y="246378"/>
                      <a:pt x="215668" y="252789"/>
                      <a:pt x="207769" y="252789"/>
                    </a:cubicBezTo>
                    <a:cubicBezTo>
                      <a:pt x="207769" y="252789"/>
                      <a:pt x="207769" y="252789"/>
                      <a:pt x="128781" y="252789"/>
                    </a:cubicBezTo>
                    <a:cubicBezTo>
                      <a:pt x="120883" y="252789"/>
                      <a:pt x="114300" y="246378"/>
                      <a:pt x="114300" y="238684"/>
                    </a:cubicBezTo>
                    <a:cubicBezTo>
                      <a:pt x="114300" y="238684"/>
                      <a:pt x="114300" y="238684"/>
                      <a:pt x="114300" y="233556"/>
                    </a:cubicBezTo>
                    <a:cubicBezTo>
                      <a:pt x="114300" y="225862"/>
                      <a:pt x="120883" y="219451"/>
                      <a:pt x="128781" y="219451"/>
                    </a:cubicBezTo>
                    <a:close/>
                    <a:moveTo>
                      <a:pt x="266120" y="168353"/>
                    </a:moveTo>
                    <a:cubicBezTo>
                      <a:pt x="266120" y="168353"/>
                      <a:pt x="266120" y="168353"/>
                      <a:pt x="305614" y="198019"/>
                    </a:cubicBezTo>
                    <a:cubicBezTo>
                      <a:pt x="308247" y="199309"/>
                      <a:pt x="309563" y="203179"/>
                      <a:pt x="306930" y="205758"/>
                    </a:cubicBezTo>
                    <a:cubicBezTo>
                      <a:pt x="305614" y="207048"/>
                      <a:pt x="304297" y="208338"/>
                      <a:pt x="301664" y="208338"/>
                    </a:cubicBezTo>
                    <a:cubicBezTo>
                      <a:pt x="301664" y="208338"/>
                      <a:pt x="300348" y="208338"/>
                      <a:pt x="299032" y="207048"/>
                    </a:cubicBezTo>
                    <a:cubicBezTo>
                      <a:pt x="299032" y="207048"/>
                      <a:pt x="299032" y="207048"/>
                      <a:pt x="259538" y="178672"/>
                    </a:cubicBezTo>
                    <a:cubicBezTo>
                      <a:pt x="256905" y="176092"/>
                      <a:pt x="255588" y="172222"/>
                      <a:pt x="258221" y="169643"/>
                    </a:cubicBezTo>
                    <a:cubicBezTo>
                      <a:pt x="259538" y="167063"/>
                      <a:pt x="263487" y="167063"/>
                      <a:pt x="266120" y="168353"/>
                    </a:cubicBezTo>
                    <a:close/>
                    <a:moveTo>
                      <a:pt x="75093" y="166503"/>
                    </a:moveTo>
                    <a:cubicBezTo>
                      <a:pt x="77751" y="163888"/>
                      <a:pt x="81738" y="165195"/>
                      <a:pt x="83067" y="167810"/>
                    </a:cubicBezTo>
                    <a:cubicBezTo>
                      <a:pt x="85725" y="170425"/>
                      <a:pt x="84396" y="174347"/>
                      <a:pt x="81738" y="175654"/>
                    </a:cubicBezTo>
                    <a:cubicBezTo>
                      <a:pt x="81738" y="175654"/>
                      <a:pt x="81738" y="175654"/>
                      <a:pt x="39208" y="207031"/>
                    </a:cubicBezTo>
                    <a:cubicBezTo>
                      <a:pt x="37879" y="208338"/>
                      <a:pt x="36550" y="208338"/>
                      <a:pt x="35221" y="208338"/>
                    </a:cubicBezTo>
                    <a:cubicBezTo>
                      <a:pt x="33892" y="208338"/>
                      <a:pt x="31233" y="207031"/>
                      <a:pt x="31233" y="205723"/>
                    </a:cubicBezTo>
                    <a:cubicBezTo>
                      <a:pt x="28575" y="203109"/>
                      <a:pt x="29904" y="199187"/>
                      <a:pt x="32562" y="197879"/>
                    </a:cubicBezTo>
                    <a:cubicBezTo>
                      <a:pt x="32562" y="197879"/>
                      <a:pt x="32562" y="197879"/>
                      <a:pt x="75093" y="166503"/>
                    </a:cubicBezTo>
                    <a:close/>
                    <a:moveTo>
                      <a:pt x="284569" y="98801"/>
                    </a:moveTo>
                    <a:cubicBezTo>
                      <a:pt x="284569" y="98801"/>
                      <a:pt x="284569" y="98801"/>
                      <a:pt x="329795" y="98801"/>
                    </a:cubicBezTo>
                    <a:cubicBezTo>
                      <a:pt x="332379" y="98801"/>
                      <a:pt x="334963" y="101271"/>
                      <a:pt x="334963" y="104975"/>
                    </a:cubicBezTo>
                    <a:cubicBezTo>
                      <a:pt x="334963" y="107444"/>
                      <a:pt x="332379" y="109914"/>
                      <a:pt x="329795" y="109914"/>
                    </a:cubicBezTo>
                    <a:cubicBezTo>
                      <a:pt x="329795" y="109914"/>
                      <a:pt x="329795" y="109914"/>
                      <a:pt x="284569" y="109914"/>
                    </a:cubicBezTo>
                    <a:cubicBezTo>
                      <a:pt x="281985" y="109914"/>
                      <a:pt x="279400" y="107444"/>
                      <a:pt x="279400" y="104975"/>
                    </a:cubicBezTo>
                    <a:cubicBezTo>
                      <a:pt x="279400" y="101271"/>
                      <a:pt x="281985" y="98801"/>
                      <a:pt x="284569" y="98801"/>
                    </a:cubicBezTo>
                    <a:close/>
                    <a:moveTo>
                      <a:pt x="5340" y="98801"/>
                    </a:moveTo>
                    <a:cubicBezTo>
                      <a:pt x="5340" y="98801"/>
                      <a:pt x="5340" y="98801"/>
                      <a:pt x="53398" y="98801"/>
                    </a:cubicBezTo>
                    <a:cubicBezTo>
                      <a:pt x="56068" y="98801"/>
                      <a:pt x="58738" y="101271"/>
                      <a:pt x="58738" y="104975"/>
                    </a:cubicBezTo>
                    <a:cubicBezTo>
                      <a:pt x="58738" y="107444"/>
                      <a:pt x="56068" y="109914"/>
                      <a:pt x="53398" y="109914"/>
                    </a:cubicBezTo>
                    <a:cubicBezTo>
                      <a:pt x="53398" y="109914"/>
                      <a:pt x="53398" y="109914"/>
                      <a:pt x="5340" y="109914"/>
                    </a:cubicBezTo>
                    <a:cubicBezTo>
                      <a:pt x="2670" y="109914"/>
                      <a:pt x="0" y="107444"/>
                      <a:pt x="0" y="104975"/>
                    </a:cubicBezTo>
                    <a:cubicBezTo>
                      <a:pt x="0" y="101271"/>
                      <a:pt x="2670" y="98801"/>
                      <a:pt x="5340" y="98801"/>
                    </a:cubicBezTo>
                    <a:close/>
                    <a:moveTo>
                      <a:pt x="164887" y="36888"/>
                    </a:moveTo>
                    <a:cubicBezTo>
                      <a:pt x="168826" y="36888"/>
                      <a:pt x="171451" y="40918"/>
                      <a:pt x="171451" y="43604"/>
                    </a:cubicBezTo>
                    <a:cubicBezTo>
                      <a:pt x="171451" y="46291"/>
                      <a:pt x="168826" y="48977"/>
                      <a:pt x="164887" y="48977"/>
                    </a:cubicBezTo>
                    <a:cubicBezTo>
                      <a:pt x="137320" y="48977"/>
                      <a:pt x="115003" y="71813"/>
                      <a:pt x="115003" y="100022"/>
                    </a:cubicBezTo>
                    <a:cubicBezTo>
                      <a:pt x="115003" y="104051"/>
                      <a:pt x="112377" y="106738"/>
                      <a:pt x="109752" y="106738"/>
                    </a:cubicBezTo>
                    <a:cubicBezTo>
                      <a:pt x="105814" y="106738"/>
                      <a:pt x="103188" y="104051"/>
                      <a:pt x="103188" y="100022"/>
                    </a:cubicBezTo>
                    <a:cubicBezTo>
                      <a:pt x="103188" y="65097"/>
                      <a:pt x="130756" y="36888"/>
                      <a:pt x="164887" y="36888"/>
                    </a:cubicBezTo>
                    <a:close/>
                    <a:moveTo>
                      <a:pt x="169069" y="9901"/>
                    </a:moveTo>
                    <a:cubicBezTo>
                      <a:pt x="219192" y="9901"/>
                      <a:pt x="258763" y="50650"/>
                      <a:pt x="258763" y="99286"/>
                    </a:cubicBezTo>
                    <a:cubicBezTo>
                      <a:pt x="258763" y="120318"/>
                      <a:pt x="253487" y="138721"/>
                      <a:pt x="240297" y="154495"/>
                    </a:cubicBezTo>
                    <a:cubicBezTo>
                      <a:pt x="215235" y="189986"/>
                      <a:pt x="221830" y="207075"/>
                      <a:pt x="221830" y="208389"/>
                    </a:cubicBezTo>
                    <a:cubicBezTo>
                      <a:pt x="223149" y="211018"/>
                      <a:pt x="221830" y="213647"/>
                      <a:pt x="217873" y="214962"/>
                    </a:cubicBezTo>
                    <a:cubicBezTo>
                      <a:pt x="215235" y="216276"/>
                      <a:pt x="212597" y="214962"/>
                      <a:pt x="211278" y="212333"/>
                    </a:cubicBezTo>
                    <a:cubicBezTo>
                      <a:pt x="209959" y="211018"/>
                      <a:pt x="200726" y="188672"/>
                      <a:pt x="231064" y="147923"/>
                    </a:cubicBezTo>
                    <a:cubicBezTo>
                      <a:pt x="241616" y="133463"/>
                      <a:pt x="248211" y="117689"/>
                      <a:pt x="248211" y="99286"/>
                    </a:cubicBezTo>
                    <a:cubicBezTo>
                      <a:pt x="248211" y="55908"/>
                      <a:pt x="212597" y="21731"/>
                      <a:pt x="169069" y="21731"/>
                    </a:cubicBezTo>
                    <a:cubicBezTo>
                      <a:pt x="125541" y="21731"/>
                      <a:pt x="89927" y="55908"/>
                      <a:pt x="89927" y="99286"/>
                    </a:cubicBezTo>
                    <a:cubicBezTo>
                      <a:pt x="89927" y="116375"/>
                      <a:pt x="96523" y="133463"/>
                      <a:pt x="107075" y="146608"/>
                    </a:cubicBezTo>
                    <a:cubicBezTo>
                      <a:pt x="107075" y="147923"/>
                      <a:pt x="107075" y="147923"/>
                      <a:pt x="107075" y="147923"/>
                    </a:cubicBezTo>
                    <a:cubicBezTo>
                      <a:pt x="137413" y="189986"/>
                      <a:pt x="129498" y="211018"/>
                      <a:pt x="128179" y="212333"/>
                    </a:cubicBezTo>
                    <a:cubicBezTo>
                      <a:pt x="126860" y="214962"/>
                      <a:pt x="124222" y="216276"/>
                      <a:pt x="122903" y="216276"/>
                    </a:cubicBezTo>
                    <a:cubicBezTo>
                      <a:pt x="121584" y="216276"/>
                      <a:pt x="120265" y="216276"/>
                      <a:pt x="120265" y="214962"/>
                    </a:cubicBezTo>
                    <a:cubicBezTo>
                      <a:pt x="117627" y="213647"/>
                      <a:pt x="116308" y="211018"/>
                      <a:pt x="117627" y="207075"/>
                    </a:cubicBezTo>
                    <a:cubicBezTo>
                      <a:pt x="117627" y="207075"/>
                      <a:pt x="124222" y="191301"/>
                      <a:pt x="97842" y="154495"/>
                    </a:cubicBezTo>
                    <a:cubicBezTo>
                      <a:pt x="84651" y="138721"/>
                      <a:pt x="79375" y="120318"/>
                      <a:pt x="79375" y="99286"/>
                    </a:cubicBezTo>
                    <a:cubicBezTo>
                      <a:pt x="79375" y="50650"/>
                      <a:pt x="118946" y="9901"/>
                      <a:pt x="169069" y="9901"/>
                    </a:cubicBezTo>
                    <a:close/>
                    <a:moveTo>
                      <a:pt x="39107" y="1482"/>
                    </a:moveTo>
                    <a:cubicBezTo>
                      <a:pt x="39107" y="1482"/>
                      <a:pt x="39107" y="1482"/>
                      <a:pt x="79917" y="31115"/>
                    </a:cubicBezTo>
                    <a:cubicBezTo>
                      <a:pt x="82550" y="33809"/>
                      <a:pt x="82550" y="37850"/>
                      <a:pt x="81234" y="40544"/>
                    </a:cubicBezTo>
                    <a:cubicBezTo>
                      <a:pt x="79917" y="41891"/>
                      <a:pt x="78601" y="43238"/>
                      <a:pt x="75968" y="43238"/>
                    </a:cubicBezTo>
                    <a:cubicBezTo>
                      <a:pt x="74651" y="43238"/>
                      <a:pt x="73335" y="41891"/>
                      <a:pt x="72019" y="41891"/>
                    </a:cubicBezTo>
                    <a:lnTo>
                      <a:pt x="32525" y="10911"/>
                    </a:lnTo>
                    <a:cubicBezTo>
                      <a:pt x="29892" y="8217"/>
                      <a:pt x="28575" y="5523"/>
                      <a:pt x="31208" y="2829"/>
                    </a:cubicBezTo>
                    <a:cubicBezTo>
                      <a:pt x="32525" y="135"/>
                      <a:pt x="36474" y="-1212"/>
                      <a:pt x="39107" y="1482"/>
                    </a:cubicBezTo>
                    <a:close/>
                    <a:moveTo>
                      <a:pt x="299086" y="1451"/>
                    </a:moveTo>
                    <a:cubicBezTo>
                      <a:pt x="301705" y="-1212"/>
                      <a:pt x="305634" y="119"/>
                      <a:pt x="306944" y="2782"/>
                    </a:cubicBezTo>
                    <a:cubicBezTo>
                      <a:pt x="309563" y="5445"/>
                      <a:pt x="308254" y="8108"/>
                      <a:pt x="305634" y="10771"/>
                    </a:cubicBezTo>
                    <a:cubicBezTo>
                      <a:pt x="305634" y="10771"/>
                      <a:pt x="305634" y="10771"/>
                      <a:pt x="267653" y="38732"/>
                    </a:cubicBezTo>
                    <a:cubicBezTo>
                      <a:pt x="266343" y="40063"/>
                      <a:pt x="265033" y="40063"/>
                      <a:pt x="265033" y="40063"/>
                    </a:cubicBezTo>
                    <a:cubicBezTo>
                      <a:pt x="262414" y="40063"/>
                      <a:pt x="261104" y="38732"/>
                      <a:pt x="259795" y="37400"/>
                    </a:cubicBezTo>
                    <a:cubicBezTo>
                      <a:pt x="257175" y="34737"/>
                      <a:pt x="258485" y="30743"/>
                      <a:pt x="261104" y="294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9786955" y="1731024"/>
            <a:ext cx="1814495" cy="1316195"/>
            <a:chOff x="6621202" y="2075543"/>
            <a:chExt cx="2314726" cy="1679052"/>
          </a:xfrm>
        </p:grpSpPr>
        <p:sp>
          <p:nvSpPr>
            <p:cNvPr id="105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07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109" name="圆角矩形 7"/>
              <p:cNvSpPr/>
              <p:nvPr/>
            </p:nvSpPr>
            <p:spPr>
              <a:xfrm>
                <a:off x="6267543" y="2426080"/>
                <a:ext cx="666567" cy="538992"/>
              </a:xfrm>
              <a:custGeom>
                <a:avLst/>
                <a:gdLst>
                  <a:gd name="connsiteX0" fmla="*/ 0 w 331788"/>
                  <a:gd name="connsiteY0" fmla="*/ 255587 h 268287"/>
                  <a:gd name="connsiteX1" fmla="*/ 331788 w 331788"/>
                  <a:gd name="connsiteY1" fmla="*/ 255587 h 268287"/>
                  <a:gd name="connsiteX2" fmla="*/ 331788 w 331788"/>
                  <a:gd name="connsiteY2" fmla="*/ 268287 h 268287"/>
                  <a:gd name="connsiteX3" fmla="*/ 0 w 331788"/>
                  <a:gd name="connsiteY3" fmla="*/ 268287 h 268287"/>
                  <a:gd name="connsiteX4" fmla="*/ 76201 w 331788"/>
                  <a:gd name="connsiteY4" fmla="*/ 207962 h 268287"/>
                  <a:gd name="connsiteX5" fmla="*/ 82551 w 331788"/>
                  <a:gd name="connsiteY5" fmla="*/ 207962 h 268287"/>
                  <a:gd name="connsiteX6" fmla="*/ 82551 w 331788"/>
                  <a:gd name="connsiteY6" fmla="*/ 247650 h 268287"/>
                  <a:gd name="connsiteX7" fmla="*/ 55563 w 331788"/>
                  <a:gd name="connsiteY7" fmla="*/ 247650 h 268287"/>
                  <a:gd name="connsiteX8" fmla="*/ 55563 w 331788"/>
                  <a:gd name="connsiteY8" fmla="*/ 227012 h 268287"/>
                  <a:gd name="connsiteX9" fmla="*/ 115888 w 331788"/>
                  <a:gd name="connsiteY9" fmla="*/ 168275 h 268287"/>
                  <a:gd name="connsiteX10" fmla="*/ 127168 w 331788"/>
                  <a:gd name="connsiteY10" fmla="*/ 168275 h 268287"/>
                  <a:gd name="connsiteX11" fmla="*/ 139701 w 331788"/>
                  <a:gd name="connsiteY11" fmla="*/ 170835 h 268287"/>
                  <a:gd name="connsiteX12" fmla="*/ 139701 w 331788"/>
                  <a:gd name="connsiteY12" fmla="*/ 247650 h 268287"/>
                  <a:gd name="connsiteX13" fmla="*/ 115888 w 331788"/>
                  <a:gd name="connsiteY13" fmla="*/ 247650 h 268287"/>
                  <a:gd name="connsiteX14" fmla="*/ 198438 w 331788"/>
                  <a:gd name="connsiteY14" fmla="*/ 155575 h 268287"/>
                  <a:gd name="connsiteX15" fmla="*/ 198438 w 331788"/>
                  <a:gd name="connsiteY15" fmla="*/ 247650 h 268287"/>
                  <a:gd name="connsiteX16" fmla="*/ 173038 w 331788"/>
                  <a:gd name="connsiteY16" fmla="*/ 247650 h 268287"/>
                  <a:gd name="connsiteX17" fmla="*/ 173038 w 331788"/>
                  <a:gd name="connsiteY17" fmla="*/ 168363 h 268287"/>
                  <a:gd name="connsiteX18" fmla="*/ 198438 w 331788"/>
                  <a:gd name="connsiteY18" fmla="*/ 155575 h 268287"/>
                  <a:gd name="connsiteX19" fmla="*/ 149226 w 331788"/>
                  <a:gd name="connsiteY19" fmla="*/ 41376 h 268287"/>
                  <a:gd name="connsiteX20" fmla="*/ 114947 w 331788"/>
                  <a:gd name="connsiteY20" fmla="*/ 55968 h 268287"/>
                  <a:gd name="connsiteX21" fmla="*/ 114947 w 331788"/>
                  <a:gd name="connsiteY21" fmla="*/ 123418 h 268287"/>
                  <a:gd name="connsiteX22" fmla="*/ 183504 w 331788"/>
                  <a:gd name="connsiteY22" fmla="*/ 123418 h 268287"/>
                  <a:gd name="connsiteX23" fmla="*/ 183504 w 331788"/>
                  <a:gd name="connsiteY23" fmla="*/ 55968 h 268287"/>
                  <a:gd name="connsiteX24" fmla="*/ 149226 w 331788"/>
                  <a:gd name="connsiteY24" fmla="*/ 41376 h 268287"/>
                  <a:gd name="connsiteX25" fmla="*/ 228600 w 331788"/>
                  <a:gd name="connsiteY25" fmla="*/ 39687 h 268287"/>
                  <a:gd name="connsiteX26" fmla="*/ 254000 w 331788"/>
                  <a:gd name="connsiteY26" fmla="*/ 39687 h 268287"/>
                  <a:gd name="connsiteX27" fmla="*/ 254000 w 331788"/>
                  <a:gd name="connsiteY27" fmla="*/ 247650 h 268287"/>
                  <a:gd name="connsiteX28" fmla="*/ 228600 w 331788"/>
                  <a:gd name="connsiteY28" fmla="*/ 247650 h 268287"/>
                  <a:gd name="connsiteX29" fmla="*/ 228600 w 331788"/>
                  <a:gd name="connsiteY29" fmla="*/ 110730 h 268287"/>
                  <a:gd name="connsiteX30" fmla="*/ 231140 w 331788"/>
                  <a:gd name="connsiteY30" fmla="*/ 90063 h 268287"/>
                  <a:gd name="connsiteX31" fmla="*/ 228600 w 331788"/>
                  <a:gd name="connsiteY31" fmla="*/ 69396 h 268287"/>
                  <a:gd name="connsiteX32" fmla="*/ 228600 w 331788"/>
                  <a:gd name="connsiteY32" fmla="*/ 39687 h 268287"/>
                  <a:gd name="connsiteX33" fmla="*/ 149707 w 331788"/>
                  <a:gd name="connsiteY33" fmla="*/ 22312 h 268287"/>
                  <a:gd name="connsiteX34" fmla="*/ 196764 w 331788"/>
                  <a:gd name="connsiteY34" fmla="*/ 41623 h 268287"/>
                  <a:gd name="connsiteX35" fmla="*/ 196764 w 331788"/>
                  <a:gd name="connsiteY35" fmla="*/ 136893 h 268287"/>
                  <a:gd name="connsiteX36" fmla="*/ 109096 w 331788"/>
                  <a:gd name="connsiteY36" fmla="*/ 143330 h 268287"/>
                  <a:gd name="connsiteX37" fmla="*/ 97492 w 331788"/>
                  <a:gd name="connsiteY37" fmla="*/ 154917 h 268287"/>
                  <a:gd name="connsiteX38" fmla="*/ 93625 w 331788"/>
                  <a:gd name="connsiteY38" fmla="*/ 170366 h 268287"/>
                  <a:gd name="connsiteX39" fmla="*/ 43344 w 331788"/>
                  <a:gd name="connsiteY39" fmla="*/ 220576 h 268287"/>
                  <a:gd name="connsiteX40" fmla="*/ 18848 w 331788"/>
                  <a:gd name="connsiteY40" fmla="*/ 220576 h 268287"/>
                  <a:gd name="connsiteX41" fmla="*/ 18848 w 331788"/>
                  <a:gd name="connsiteY41" fmla="*/ 196115 h 268287"/>
                  <a:gd name="connsiteX42" fmla="*/ 67840 w 331788"/>
                  <a:gd name="connsiteY42" fmla="*/ 145905 h 268287"/>
                  <a:gd name="connsiteX43" fmla="*/ 84600 w 331788"/>
                  <a:gd name="connsiteY43" fmla="*/ 140755 h 268287"/>
                  <a:gd name="connsiteX44" fmla="*/ 96203 w 331788"/>
                  <a:gd name="connsiteY44" fmla="*/ 129168 h 268287"/>
                  <a:gd name="connsiteX45" fmla="*/ 102649 w 331788"/>
                  <a:gd name="connsiteY45" fmla="*/ 41623 h 268287"/>
                  <a:gd name="connsiteX46" fmla="*/ 149707 w 331788"/>
                  <a:gd name="connsiteY46" fmla="*/ 22312 h 268287"/>
                  <a:gd name="connsiteX47" fmla="*/ 280988 w 331788"/>
                  <a:gd name="connsiteY47" fmla="*/ 0 h 268287"/>
                  <a:gd name="connsiteX48" fmla="*/ 306388 w 331788"/>
                  <a:gd name="connsiteY48" fmla="*/ 0 h 268287"/>
                  <a:gd name="connsiteX49" fmla="*/ 306388 w 331788"/>
                  <a:gd name="connsiteY49" fmla="*/ 247650 h 268287"/>
                  <a:gd name="connsiteX50" fmla="*/ 280988 w 331788"/>
                  <a:gd name="connsiteY50" fmla="*/ 247650 h 26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31788" h="268287">
                    <a:moveTo>
                      <a:pt x="0" y="255587"/>
                    </a:moveTo>
                    <a:lnTo>
                      <a:pt x="331788" y="255587"/>
                    </a:lnTo>
                    <a:lnTo>
                      <a:pt x="331788" y="268287"/>
                    </a:lnTo>
                    <a:lnTo>
                      <a:pt x="0" y="268287"/>
                    </a:lnTo>
                    <a:close/>
                    <a:moveTo>
                      <a:pt x="76201" y="207962"/>
                    </a:moveTo>
                    <a:lnTo>
                      <a:pt x="82551" y="207962"/>
                    </a:lnTo>
                    <a:lnTo>
                      <a:pt x="82551" y="247650"/>
                    </a:lnTo>
                    <a:lnTo>
                      <a:pt x="55563" y="247650"/>
                    </a:lnTo>
                    <a:lnTo>
                      <a:pt x="55563" y="227012"/>
                    </a:lnTo>
                    <a:close/>
                    <a:moveTo>
                      <a:pt x="115888" y="168275"/>
                    </a:moveTo>
                    <a:cubicBezTo>
                      <a:pt x="115888" y="168275"/>
                      <a:pt x="115888" y="168275"/>
                      <a:pt x="127168" y="168275"/>
                    </a:cubicBezTo>
                    <a:cubicBezTo>
                      <a:pt x="130928" y="169555"/>
                      <a:pt x="135941" y="170835"/>
                      <a:pt x="139701" y="170835"/>
                    </a:cubicBezTo>
                    <a:cubicBezTo>
                      <a:pt x="139701" y="170835"/>
                      <a:pt x="139701" y="170835"/>
                      <a:pt x="139701" y="247650"/>
                    </a:cubicBezTo>
                    <a:cubicBezTo>
                      <a:pt x="139701" y="247650"/>
                      <a:pt x="139701" y="247650"/>
                      <a:pt x="115888" y="247650"/>
                    </a:cubicBezTo>
                    <a:close/>
                    <a:moveTo>
                      <a:pt x="198438" y="155575"/>
                    </a:moveTo>
                    <a:cubicBezTo>
                      <a:pt x="198438" y="155575"/>
                      <a:pt x="198438" y="155575"/>
                      <a:pt x="198438" y="247650"/>
                    </a:cubicBezTo>
                    <a:cubicBezTo>
                      <a:pt x="198438" y="247650"/>
                      <a:pt x="198438" y="247650"/>
                      <a:pt x="173038" y="247650"/>
                    </a:cubicBezTo>
                    <a:lnTo>
                      <a:pt x="173038" y="168363"/>
                    </a:lnTo>
                    <a:cubicBezTo>
                      <a:pt x="181928" y="165805"/>
                      <a:pt x="190818" y="161969"/>
                      <a:pt x="198438" y="155575"/>
                    </a:cubicBezTo>
                    <a:close/>
                    <a:moveTo>
                      <a:pt x="149226" y="41376"/>
                    </a:moveTo>
                    <a:cubicBezTo>
                      <a:pt x="136937" y="41376"/>
                      <a:pt x="124649" y="46240"/>
                      <a:pt x="114947" y="55968"/>
                    </a:cubicBezTo>
                    <a:cubicBezTo>
                      <a:pt x="96838" y="74128"/>
                      <a:pt x="96838" y="105259"/>
                      <a:pt x="114947" y="123418"/>
                    </a:cubicBezTo>
                    <a:cubicBezTo>
                      <a:pt x="134350" y="142875"/>
                      <a:pt x="164101" y="142875"/>
                      <a:pt x="183504" y="123418"/>
                    </a:cubicBezTo>
                    <a:cubicBezTo>
                      <a:pt x="201613" y="105259"/>
                      <a:pt x="201613" y="74128"/>
                      <a:pt x="183504" y="55968"/>
                    </a:cubicBezTo>
                    <a:cubicBezTo>
                      <a:pt x="173803" y="46240"/>
                      <a:pt x="161514" y="41376"/>
                      <a:pt x="149226" y="41376"/>
                    </a:cubicBezTo>
                    <a:close/>
                    <a:moveTo>
                      <a:pt x="228600" y="39687"/>
                    </a:moveTo>
                    <a:cubicBezTo>
                      <a:pt x="228600" y="39687"/>
                      <a:pt x="228600" y="39687"/>
                      <a:pt x="254000" y="39687"/>
                    </a:cubicBezTo>
                    <a:lnTo>
                      <a:pt x="254000" y="247650"/>
                    </a:lnTo>
                    <a:cubicBezTo>
                      <a:pt x="254000" y="247650"/>
                      <a:pt x="254000" y="247650"/>
                      <a:pt x="228600" y="247650"/>
                    </a:cubicBezTo>
                    <a:cubicBezTo>
                      <a:pt x="228600" y="247650"/>
                      <a:pt x="228600" y="247650"/>
                      <a:pt x="228600" y="110730"/>
                    </a:cubicBezTo>
                    <a:cubicBezTo>
                      <a:pt x="231140" y="104272"/>
                      <a:pt x="231140" y="96521"/>
                      <a:pt x="231140" y="90063"/>
                    </a:cubicBezTo>
                    <a:cubicBezTo>
                      <a:pt x="231140" y="83604"/>
                      <a:pt x="231140" y="75854"/>
                      <a:pt x="228600" y="69396"/>
                    </a:cubicBezTo>
                    <a:cubicBezTo>
                      <a:pt x="228600" y="69396"/>
                      <a:pt x="228600" y="69396"/>
                      <a:pt x="228600" y="39687"/>
                    </a:cubicBezTo>
                    <a:close/>
                    <a:moveTo>
                      <a:pt x="149707" y="22312"/>
                    </a:moveTo>
                    <a:cubicBezTo>
                      <a:pt x="166789" y="22312"/>
                      <a:pt x="183872" y="28749"/>
                      <a:pt x="196764" y="41623"/>
                    </a:cubicBezTo>
                    <a:cubicBezTo>
                      <a:pt x="223838" y="68659"/>
                      <a:pt x="223838" y="111144"/>
                      <a:pt x="196764" y="136893"/>
                    </a:cubicBezTo>
                    <a:cubicBezTo>
                      <a:pt x="173558" y="161354"/>
                      <a:pt x="136170" y="162641"/>
                      <a:pt x="109096" y="143330"/>
                    </a:cubicBezTo>
                    <a:cubicBezTo>
                      <a:pt x="109096" y="143330"/>
                      <a:pt x="109096" y="143330"/>
                      <a:pt x="97492" y="154917"/>
                    </a:cubicBezTo>
                    <a:cubicBezTo>
                      <a:pt x="98782" y="160067"/>
                      <a:pt x="97492" y="166504"/>
                      <a:pt x="93625" y="170366"/>
                    </a:cubicBezTo>
                    <a:cubicBezTo>
                      <a:pt x="93625" y="170366"/>
                      <a:pt x="93625" y="170366"/>
                      <a:pt x="43344" y="220576"/>
                    </a:cubicBezTo>
                    <a:cubicBezTo>
                      <a:pt x="35608" y="227013"/>
                      <a:pt x="25295" y="227013"/>
                      <a:pt x="18848" y="220576"/>
                    </a:cubicBezTo>
                    <a:cubicBezTo>
                      <a:pt x="11113" y="214139"/>
                      <a:pt x="11113" y="202552"/>
                      <a:pt x="18848" y="196115"/>
                    </a:cubicBezTo>
                    <a:cubicBezTo>
                      <a:pt x="18848" y="196115"/>
                      <a:pt x="18848" y="196115"/>
                      <a:pt x="67840" y="145905"/>
                    </a:cubicBezTo>
                    <a:cubicBezTo>
                      <a:pt x="72997" y="142043"/>
                      <a:pt x="78154" y="140755"/>
                      <a:pt x="84600" y="140755"/>
                    </a:cubicBezTo>
                    <a:cubicBezTo>
                      <a:pt x="84600" y="140755"/>
                      <a:pt x="84600" y="140755"/>
                      <a:pt x="96203" y="129168"/>
                    </a:cubicBezTo>
                    <a:cubicBezTo>
                      <a:pt x="75575" y="103420"/>
                      <a:pt x="78154" y="66084"/>
                      <a:pt x="102649" y="41623"/>
                    </a:cubicBezTo>
                    <a:cubicBezTo>
                      <a:pt x="115542" y="28749"/>
                      <a:pt x="132624" y="22312"/>
                      <a:pt x="149707" y="22312"/>
                    </a:cubicBezTo>
                    <a:close/>
                    <a:moveTo>
                      <a:pt x="280988" y="0"/>
                    </a:moveTo>
                    <a:lnTo>
                      <a:pt x="306388" y="0"/>
                    </a:lnTo>
                    <a:lnTo>
                      <a:pt x="306388" y="247650"/>
                    </a:lnTo>
                    <a:lnTo>
                      <a:pt x="280988" y="2476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74713" y="3047219"/>
            <a:ext cx="10442575" cy="2778908"/>
            <a:chOff x="874713" y="3047219"/>
            <a:chExt cx="10442575" cy="2778908"/>
          </a:xfrm>
        </p:grpSpPr>
        <p:sp>
          <p:nvSpPr>
            <p:cNvPr id="2" name="圆角矩形 7"/>
            <p:cNvSpPr/>
            <p:nvPr/>
          </p:nvSpPr>
          <p:spPr>
            <a:xfrm>
              <a:off x="874713" y="3047219"/>
              <a:ext cx="10442575" cy="2778908"/>
            </a:xfrm>
            <a:prstGeom prst="roundRect">
              <a:avLst>
                <a:gd name="adj" fmla="val 666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圆角矩形 7"/>
            <p:cNvSpPr/>
            <p:nvPr/>
          </p:nvSpPr>
          <p:spPr>
            <a:xfrm>
              <a:off x="985045" y="3153365"/>
              <a:ext cx="10221911" cy="2566617"/>
            </a:xfrm>
            <a:prstGeom prst="roundRect">
              <a:avLst>
                <a:gd name="adj" fmla="val 666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cxnSp>
        <p:nvCxnSpPr>
          <p:cNvPr id="66" name="直接连接符 65"/>
          <p:cNvCxnSpPr/>
          <p:nvPr/>
        </p:nvCxnSpPr>
        <p:spPr>
          <a:xfrm>
            <a:off x="6096000" y="3439212"/>
            <a:ext cx="0" cy="195828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466994" y="3572466"/>
            <a:ext cx="4235524" cy="682841"/>
            <a:chOff x="7523108" y="3331677"/>
            <a:chExt cx="4235524" cy="682841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423552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466994" y="4522817"/>
            <a:ext cx="4235524" cy="682841"/>
            <a:chOff x="7523108" y="3331677"/>
            <a:chExt cx="4235524" cy="682841"/>
          </a:xfrm>
        </p:grpSpPr>
        <p:sp>
          <p:nvSpPr>
            <p:cNvPr id="46" name="矩形 4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23108" y="3641467"/>
              <a:ext cx="423552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6569732" y="3450272"/>
            <a:ext cx="1849609" cy="1972802"/>
          </a:xfrm>
          <a:prstGeom prst="roundRect">
            <a:avLst/>
          </a:prstGeom>
          <a:blipFill>
            <a:blip r:embed="rId3"/>
            <a:srcRect/>
            <a:stretch>
              <a:fillRect l="-30232" r="-29821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8829184" y="3450272"/>
            <a:ext cx="1849609" cy="1972802"/>
          </a:xfrm>
          <a:prstGeom prst="roundRect">
            <a:avLst/>
          </a:prstGeom>
          <a:blipFill>
            <a:blip r:embed="rId4"/>
            <a:srcRect/>
            <a:stretch>
              <a:fillRect l="-30517" r="-30101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2" name="任意多边形 51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4" name="文本框 53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7" name="文本框 56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369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1800000">
            <a:off x="4749476" y="2114363"/>
            <a:ext cx="5959883" cy="4754214"/>
          </a:xfrm>
          <a:custGeom>
            <a:avLst/>
            <a:gdLst>
              <a:gd name="connsiteX0" fmla="*/ 0 w 5959883"/>
              <a:gd name="connsiteY0" fmla="*/ 0 h 4738355"/>
              <a:gd name="connsiteX1" fmla="*/ 5959883 w 5959883"/>
              <a:gd name="connsiteY1" fmla="*/ 0 h 4738355"/>
              <a:gd name="connsiteX2" fmla="*/ 5959883 w 5959883"/>
              <a:gd name="connsiteY2" fmla="*/ 4738355 h 4738355"/>
              <a:gd name="connsiteX3" fmla="*/ 0 w 5959883"/>
              <a:gd name="connsiteY3" fmla="*/ 4738355 h 4738355"/>
              <a:gd name="connsiteX4" fmla="*/ 0 w 5959883"/>
              <a:gd name="connsiteY4" fmla="*/ 0 h 4738355"/>
              <a:gd name="connsiteX0" fmla="*/ 0 w 5959883"/>
              <a:gd name="connsiteY0" fmla="*/ 15859 h 4754214"/>
              <a:gd name="connsiteX1" fmla="*/ 2229073 w 5959883"/>
              <a:gd name="connsiteY1" fmla="*/ 0 h 4754214"/>
              <a:gd name="connsiteX2" fmla="*/ 5959883 w 5959883"/>
              <a:gd name="connsiteY2" fmla="*/ 15859 h 4754214"/>
              <a:gd name="connsiteX3" fmla="*/ 5959883 w 5959883"/>
              <a:gd name="connsiteY3" fmla="*/ 4754214 h 4754214"/>
              <a:gd name="connsiteX4" fmla="*/ 0 w 5959883"/>
              <a:gd name="connsiteY4" fmla="*/ 4754214 h 4754214"/>
              <a:gd name="connsiteX5" fmla="*/ 0 w 5959883"/>
              <a:gd name="connsiteY5" fmla="*/ 15859 h 4754214"/>
              <a:gd name="connsiteX0" fmla="*/ 0 w 5959883"/>
              <a:gd name="connsiteY0" fmla="*/ 4754214 h 4754214"/>
              <a:gd name="connsiteX1" fmla="*/ 2229073 w 5959883"/>
              <a:gd name="connsiteY1" fmla="*/ 0 h 4754214"/>
              <a:gd name="connsiteX2" fmla="*/ 5959883 w 5959883"/>
              <a:gd name="connsiteY2" fmla="*/ 15859 h 4754214"/>
              <a:gd name="connsiteX3" fmla="*/ 5959883 w 5959883"/>
              <a:gd name="connsiteY3" fmla="*/ 4754214 h 4754214"/>
              <a:gd name="connsiteX4" fmla="*/ 0 w 5959883"/>
              <a:gd name="connsiteY4" fmla="*/ 4754214 h 475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883" h="4754214">
                <a:moveTo>
                  <a:pt x="0" y="4754214"/>
                </a:moveTo>
                <a:lnTo>
                  <a:pt x="2229073" y="0"/>
                </a:lnTo>
                <a:lnTo>
                  <a:pt x="5959883" y="15859"/>
                </a:lnTo>
                <a:lnTo>
                  <a:pt x="5959883" y="4754214"/>
                </a:lnTo>
                <a:lnTo>
                  <a:pt x="0" y="4754214"/>
                </a:lnTo>
                <a:close/>
              </a:path>
            </a:pathLst>
          </a:custGeom>
          <a:gradFill flip="none" rotWithShape="1">
            <a:gsLst>
              <a:gs pos="61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6712" y="2035629"/>
            <a:ext cx="2801610" cy="2032227"/>
            <a:chOff x="6621202" y="2075543"/>
            <a:chExt cx="2314726" cy="1679052"/>
          </a:xfrm>
        </p:grpSpPr>
        <p:sp>
          <p:nvSpPr>
            <p:cNvPr id="6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838251" y="1933001"/>
                <a:ext cx="1525156" cy="1525155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049882" y="2035629"/>
            <a:ext cx="2801610" cy="2032227"/>
            <a:chOff x="6621202" y="2075543"/>
            <a:chExt cx="2314726" cy="1679052"/>
          </a:xfrm>
        </p:grpSpPr>
        <p:sp>
          <p:nvSpPr>
            <p:cNvPr id="11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3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838251" y="1933001"/>
                <a:ext cx="1525156" cy="1525155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908705" y="2035629"/>
            <a:ext cx="4389140" cy="3659868"/>
            <a:chOff x="857521" y="1675031"/>
            <a:chExt cx="4725413" cy="39402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521" y="1675031"/>
              <a:ext cx="4725413" cy="3940268"/>
            </a:xfrm>
            <a:prstGeom prst="rect">
              <a:avLst/>
            </a:prstGeom>
          </p:spPr>
        </p:pic>
        <p:sp>
          <p:nvSpPr>
            <p:cNvPr id="4" name="Rectangle 2"/>
            <p:cNvSpPr/>
            <p:nvPr/>
          </p:nvSpPr>
          <p:spPr>
            <a:xfrm>
              <a:off x="1027738" y="1833163"/>
              <a:ext cx="4384978" cy="2519279"/>
            </a:xfrm>
            <a:prstGeom prst="rect">
              <a:avLst/>
            </a:prstGeom>
            <a:blipFill>
              <a:blip r:embed="rId4"/>
              <a:srcRect/>
              <a:stretch>
                <a:fillRect t="-7835" b="-7750"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椭圆 31"/>
          <p:cNvSpPr/>
          <p:nvPr/>
        </p:nvSpPr>
        <p:spPr>
          <a:xfrm>
            <a:off x="2090746" y="2517781"/>
            <a:ext cx="522516" cy="476050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32"/>
          <p:cNvSpPr/>
          <p:nvPr/>
        </p:nvSpPr>
        <p:spPr>
          <a:xfrm>
            <a:off x="9508803" y="2514538"/>
            <a:ext cx="522516" cy="482536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140631" y="3981823"/>
            <a:ext cx="2422746" cy="823200"/>
            <a:chOff x="7523108" y="3331677"/>
            <a:chExt cx="2422746" cy="823200"/>
          </a:xfrm>
        </p:grpSpPr>
        <p:sp>
          <p:nvSpPr>
            <p:cNvPr id="19" name="矩形 18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58687" y="3981823"/>
            <a:ext cx="2422746" cy="823200"/>
            <a:chOff x="7523108" y="3331677"/>
            <a:chExt cx="2422746" cy="823200"/>
          </a:xfrm>
        </p:grpSpPr>
        <p:sp>
          <p:nvSpPr>
            <p:cNvPr id="22" name="矩形 21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6" name="任意多边形 2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8" name="文本框 2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1" name="文本框 3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601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4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 rot="1902471">
            <a:off x="2396014" y="3453777"/>
            <a:ext cx="2985643" cy="2034171"/>
          </a:xfrm>
          <a:custGeom>
            <a:avLst/>
            <a:gdLst>
              <a:gd name="connsiteX0" fmla="*/ 0 w 2985643"/>
              <a:gd name="connsiteY0" fmla="*/ 0 h 2031631"/>
              <a:gd name="connsiteX1" fmla="*/ 2985643 w 2985643"/>
              <a:gd name="connsiteY1" fmla="*/ 0 h 2031631"/>
              <a:gd name="connsiteX2" fmla="*/ 2985643 w 2985643"/>
              <a:gd name="connsiteY2" fmla="*/ 2031631 h 2031631"/>
              <a:gd name="connsiteX3" fmla="*/ 0 w 2985643"/>
              <a:gd name="connsiteY3" fmla="*/ 2031631 h 2031631"/>
              <a:gd name="connsiteX4" fmla="*/ 0 w 2985643"/>
              <a:gd name="connsiteY4" fmla="*/ 0 h 203163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2031631 h 2034171"/>
              <a:gd name="connsiteX5" fmla="*/ 0 w 2985643"/>
              <a:gd name="connsiteY5" fmla="*/ 0 h 203417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0 h 203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5643" h="2034171">
                <a:moveTo>
                  <a:pt x="0" y="0"/>
                </a:moveTo>
                <a:lnTo>
                  <a:pt x="2985643" y="0"/>
                </a:lnTo>
                <a:lnTo>
                  <a:pt x="2985643" y="2031631"/>
                </a:lnTo>
                <a:lnTo>
                  <a:pt x="831715" y="20341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2"/>
          <p:cNvSpPr/>
          <p:nvPr/>
        </p:nvSpPr>
        <p:spPr>
          <a:xfrm rot="1902471">
            <a:off x="6797479" y="3453779"/>
            <a:ext cx="2985643" cy="2034171"/>
          </a:xfrm>
          <a:custGeom>
            <a:avLst/>
            <a:gdLst>
              <a:gd name="connsiteX0" fmla="*/ 0 w 2985643"/>
              <a:gd name="connsiteY0" fmla="*/ 0 h 2031631"/>
              <a:gd name="connsiteX1" fmla="*/ 2985643 w 2985643"/>
              <a:gd name="connsiteY1" fmla="*/ 0 h 2031631"/>
              <a:gd name="connsiteX2" fmla="*/ 2985643 w 2985643"/>
              <a:gd name="connsiteY2" fmla="*/ 2031631 h 2031631"/>
              <a:gd name="connsiteX3" fmla="*/ 0 w 2985643"/>
              <a:gd name="connsiteY3" fmla="*/ 2031631 h 2031631"/>
              <a:gd name="connsiteX4" fmla="*/ 0 w 2985643"/>
              <a:gd name="connsiteY4" fmla="*/ 0 h 203163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2031631 h 2034171"/>
              <a:gd name="connsiteX5" fmla="*/ 0 w 2985643"/>
              <a:gd name="connsiteY5" fmla="*/ 0 h 203417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0 h 203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5643" h="2034171">
                <a:moveTo>
                  <a:pt x="0" y="0"/>
                </a:moveTo>
                <a:lnTo>
                  <a:pt x="2985643" y="0"/>
                </a:lnTo>
                <a:lnTo>
                  <a:pt x="2985643" y="2031631"/>
                </a:lnTo>
                <a:lnTo>
                  <a:pt x="831715" y="20341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1902471">
            <a:off x="4244872" y="3593387"/>
            <a:ext cx="3568527" cy="1934132"/>
          </a:xfrm>
          <a:custGeom>
            <a:avLst/>
            <a:gdLst>
              <a:gd name="connsiteX0" fmla="*/ 0 w 3720934"/>
              <a:gd name="connsiteY0" fmla="*/ 0 h 1925878"/>
              <a:gd name="connsiteX1" fmla="*/ 3720934 w 3720934"/>
              <a:gd name="connsiteY1" fmla="*/ 0 h 1925878"/>
              <a:gd name="connsiteX2" fmla="*/ 3720934 w 3720934"/>
              <a:gd name="connsiteY2" fmla="*/ 1925878 h 1925878"/>
              <a:gd name="connsiteX3" fmla="*/ 0 w 3720934"/>
              <a:gd name="connsiteY3" fmla="*/ 1925878 h 1925878"/>
              <a:gd name="connsiteX4" fmla="*/ 0 w 3720934"/>
              <a:gd name="connsiteY4" fmla="*/ 0 h 1925878"/>
              <a:gd name="connsiteX0" fmla="*/ 0 w 3720934"/>
              <a:gd name="connsiteY0" fmla="*/ 3182 h 1929060"/>
              <a:gd name="connsiteX1" fmla="*/ 152407 w 3720934"/>
              <a:gd name="connsiteY1" fmla="*/ 0 h 1929060"/>
              <a:gd name="connsiteX2" fmla="*/ 3720934 w 3720934"/>
              <a:gd name="connsiteY2" fmla="*/ 3182 h 1929060"/>
              <a:gd name="connsiteX3" fmla="*/ 3720934 w 3720934"/>
              <a:gd name="connsiteY3" fmla="*/ 1929060 h 1929060"/>
              <a:gd name="connsiteX4" fmla="*/ 0 w 3720934"/>
              <a:gd name="connsiteY4" fmla="*/ 1929060 h 1929060"/>
              <a:gd name="connsiteX5" fmla="*/ 0 w 3720934"/>
              <a:gd name="connsiteY5" fmla="*/ 3182 h 1929060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1929060 h 1934132"/>
              <a:gd name="connsiteX6" fmla="*/ 0 w 3720934"/>
              <a:gd name="connsiteY6" fmla="*/ 3182 h 1934132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3182 h 1934132"/>
              <a:gd name="connsiteX0" fmla="*/ 737536 w 3568527"/>
              <a:gd name="connsiteY0" fmla="*/ 1934132 h 1934132"/>
              <a:gd name="connsiteX1" fmla="*/ 0 w 3568527"/>
              <a:gd name="connsiteY1" fmla="*/ 0 h 1934132"/>
              <a:gd name="connsiteX2" fmla="*/ 3568527 w 3568527"/>
              <a:gd name="connsiteY2" fmla="*/ 3182 h 1934132"/>
              <a:gd name="connsiteX3" fmla="*/ 3568527 w 3568527"/>
              <a:gd name="connsiteY3" fmla="*/ 1929060 h 1934132"/>
              <a:gd name="connsiteX4" fmla="*/ 737536 w 3568527"/>
              <a:gd name="connsiteY4" fmla="*/ 1934132 h 1934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8527" h="1934132">
                <a:moveTo>
                  <a:pt x="737536" y="1934132"/>
                </a:moveTo>
                <a:lnTo>
                  <a:pt x="0" y="0"/>
                </a:lnTo>
                <a:lnTo>
                  <a:pt x="3568527" y="3182"/>
                </a:lnTo>
                <a:lnTo>
                  <a:pt x="3568527" y="1929060"/>
                </a:lnTo>
                <a:lnTo>
                  <a:pt x="737536" y="193413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49"/>
          <p:cNvSpPr/>
          <p:nvPr/>
        </p:nvSpPr>
        <p:spPr>
          <a:xfrm rot="1902471">
            <a:off x="8630377" y="3593386"/>
            <a:ext cx="3568527" cy="1934132"/>
          </a:xfrm>
          <a:custGeom>
            <a:avLst/>
            <a:gdLst>
              <a:gd name="connsiteX0" fmla="*/ 0 w 3720934"/>
              <a:gd name="connsiteY0" fmla="*/ 0 h 1925878"/>
              <a:gd name="connsiteX1" fmla="*/ 3720934 w 3720934"/>
              <a:gd name="connsiteY1" fmla="*/ 0 h 1925878"/>
              <a:gd name="connsiteX2" fmla="*/ 3720934 w 3720934"/>
              <a:gd name="connsiteY2" fmla="*/ 1925878 h 1925878"/>
              <a:gd name="connsiteX3" fmla="*/ 0 w 3720934"/>
              <a:gd name="connsiteY3" fmla="*/ 1925878 h 1925878"/>
              <a:gd name="connsiteX4" fmla="*/ 0 w 3720934"/>
              <a:gd name="connsiteY4" fmla="*/ 0 h 1925878"/>
              <a:gd name="connsiteX0" fmla="*/ 0 w 3720934"/>
              <a:gd name="connsiteY0" fmla="*/ 3182 h 1929060"/>
              <a:gd name="connsiteX1" fmla="*/ 152407 w 3720934"/>
              <a:gd name="connsiteY1" fmla="*/ 0 h 1929060"/>
              <a:gd name="connsiteX2" fmla="*/ 3720934 w 3720934"/>
              <a:gd name="connsiteY2" fmla="*/ 3182 h 1929060"/>
              <a:gd name="connsiteX3" fmla="*/ 3720934 w 3720934"/>
              <a:gd name="connsiteY3" fmla="*/ 1929060 h 1929060"/>
              <a:gd name="connsiteX4" fmla="*/ 0 w 3720934"/>
              <a:gd name="connsiteY4" fmla="*/ 1929060 h 1929060"/>
              <a:gd name="connsiteX5" fmla="*/ 0 w 3720934"/>
              <a:gd name="connsiteY5" fmla="*/ 3182 h 1929060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1929060 h 1934132"/>
              <a:gd name="connsiteX6" fmla="*/ 0 w 3720934"/>
              <a:gd name="connsiteY6" fmla="*/ 3182 h 1934132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3182 h 1934132"/>
              <a:gd name="connsiteX0" fmla="*/ 737536 w 3568527"/>
              <a:gd name="connsiteY0" fmla="*/ 1934132 h 1934132"/>
              <a:gd name="connsiteX1" fmla="*/ 0 w 3568527"/>
              <a:gd name="connsiteY1" fmla="*/ 0 h 1934132"/>
              <a:gd name="connsiteX2" fmla="*/ 3568527 w 3568527"/>
              <a:gd name="connsiteY2" fmla="*/ 3182 h 1934132"/>
              <a:gd name="connsiteX3" fmla="*/ 3568527 w 3568527"/>
              <a:gd name="connsiteY3" fmla="*/ 1929060 h 1934132"/>
              <a:gd name="connsiteX4" fmla="*/ 737536 w 3568527"/>
              <a:gd name="connsiteY4" fmla="*/ 1934132 h 1934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8527" h="1934132">
                <a:moveTo>
                  <a:pt x="737536" y="1934132"/>
                </a:moveTo>
                <a:lnTo>
                  <a:pt x="0" y="0"/>
                </a:lnTo>
                <a:lnTo>
                  <a:pt x="3568527" y="3182"/>
                </a:lnTo>
                <a:lnTo>
                  <a:pt x="3568527" y="1929060"/>
                </a:lnTo>
                <a:lnTo>
                  <a:pt x="737536" y="193413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2023917" y="27784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8"/>
            <a:srcRect/>
            <a:stretch>
              <a:fillRect l="-25237" r="-2482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4222620" y="33753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9"/>
            <a:srcRect/>
            <a:stretch>
              <a:fillRect l="-25503" r="-2508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6412389" y="27784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10"/>
            <a:srcRect/>
            <a:stretch>
              <a:fillRect l="-25237" r="-2482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642477" y="33753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11"/>
            <a:srcRect/>
            <a:stretch>
              <a:fillRect l="-25503" r="-2508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46841" y="2727441"/>
            <a:ext cx="8294326" cy="2276243"/>
            <a:chOff x="1946841" y="2651241"/>
            <a:chExt cx="8294326" cy="2276243"/>
          </a:xfrm>
        </p:grpSpPr>
        <p:sp>
          <p:nvSpPr>
            <p:cNvPr id="26" name="MH_SubTitle_1"/>
            <p:cNvSpPr/>
            <p:nvPr>
              <p:custDataLst>
                <p:tags r:id="rId2"/>
              </p:custDataLst>
            </p:nvPr>
          </p:nvSpPr>
          <p:spPr>
            <a:xfrm>
              <a:off x="1946841" y="2651241"/>
              <a:ext cx="1700024" cy="2276243"/>
            </a:xfrm>
            <a:custGeom>
              <a:avLst/>
              <a:gdLst>
                <a:gd name="connsiteX0" fmla="*/ 848292 w 1696584"/>
                <a:gd name="connsiteY0" fmla="*/ 102876 h 2273362"/>
                <a:gd name="connsiteX1" fmla="*/ 102876 w 1696584"/>
                <a:gd name="connsiteY1" fmla="*/ 848291 h 2273362"/>
                <a:gd name="connsiteX2" fmla="*/ 848292 w 1696584"/>
                <a:gd name="connsiteY2" fmla="*/ 1593706 h 2273362"/>
                <a:gd name="connsiteX3" fmla="*/ 1593709 w 1696584"/>
                <a:gd name="connsiteY3" fmla="*/ 848291 h 2273362"/>
                <a:gd name="connsiteX4" fmla="*/ 848292 w 1696584"/>
                <a:gd name="connsiteY4" fmla="*/ 102876 h 2273362"/>
                <a:gd name="connsiteX5" fmla="*/ 848293 w 1696584"/>
                <a:gd name="connsiteY5" fmla="*/ 0 h 2273362"/>
                <a:gd name="connsiteX6" fmla="*/ 1448126 w 1696584"/>
                <a:gd name="connsiteY6" fmla="*/ 248458 h 2273362"/>
                <a:gd name="connsiteX7" fmla="*/ 1448125 w 1696584"/>
                <a:gd name="connsiteY7" fmla="*/ 1448123 h 2273362"/>
                <a:gd name="connsiteX8" fmla="*/ 848291 w 1696584"/>
                <a:gd name="connsiteY8" fmla="*/ 2273362 h 2273362"/>
                <a:gd name="connsiteX9" fmla="*/ 248459 w 1696584"/>
                <a:gd name="connsiteY9" fmla="*/ 1448124 h 2273362"/>
                <a:gd name="connsiteX10" fmla="*/ 248460 w 1696584"/>
                <a:gd name="connsiteY10" fmla="*/ 248458 h 2273362"/>
                <a:gd name="connsiteX11" fmla="*/ 848293 w 1696584"/>
                <a:gd name="connsiteY11" fmla="*/ 0 h 227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6584" h="2273362">
                  <a:moveTo>
                    <a:pt x="848292" y="102876"/>
                  </a:moveTo>
                  <a:cubicBezTo>
                    <a:pt x="436611" y="102876"/>
                    <a:pt x="102877" y="436610"/>
                    <a:pt x="102876" y="848291"/>
                  </a:cubicBezTo>
                  <a:cubicBezTo>
                    <a:pt x="102877" y="1259972"/>
                    <a:pt x="436611" y="1593706"/>
                    <a:pt x="848292" y="1593706"/>
                  </a:cubicBezTo>
                  <a:cubicBezTo>
                    <a:pt x="1259974" y="1593706"/>
                    <a:pt x="1593708" y="1259972"/>
                    <a:pt x="1593709" y="848291"/>
                  </a:cubicBezTo>
                  <a:cubicBezTo>
                    <a:pt x="1593708" y="436610"/>
                    <a:pt x="1259974" y="102876"/>
                    <a:pt x="848292" y="102876"/>
                  </a:cubicBezTo>
                  <a:close/>
                  <a:moveTo>
                    <a:pt x="848293" y="0"/>
                  </a:moveTo>
                  <a:cubicBezTo>
                    <a:pt x="1065390" y="-1"/>
                    <a:pt x="1282486" y="82819"/>
                    <a:pt x="1448126" y="248458"/>
                  </a:cubicBezTo>
                  <a:cubicBezTo>
                    <a:pt x="1779404" y="579736"/>
                    <a:pt x="1779404" y="1116845"/>
                    <a:pt x="1448125" y="1448123"/>
                  </a:cubicBezTo>
                  <a:cubicBezTo>
                    <a:pt x="1210613" y="1685636"/>
                    <a:pt x="1010668" y="1960714"/>
                    <a:pt x="848291" y="2273362"/>
                  </a:cubicBezTo>
                  <a:cubicBezTo>
                    <a:pt x="685915" y="1960715"/>
                    <a:pt x="485971" y="1685636"/>
                    <a:pt x="248459" y="1448124"/>
                  </a:cubicBezTo>
                  <a:cubicBezTo>
                    <a:pt x="-82819" y="1116846"/>
                    <a:pt x="-82819" y="579738"/>
                    <a:pt x="248460" y="248458"/>
                  </a:cubicBezTo>
                  <a:cubicBezTo>
                    <a:pt x="414100" y="82819"/>
                    <a:pt x="631197" y="-1"/>
                    <a:pt x="848293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" name="MH_SubTitle_2"/>
            <p:cNvSpPr/>
            <p:nvPr>
              <p:custDataLst>
                <p:tags r:id="rId3"/>
              </p:custDataLst>
            </p:nvPr>
          </p:nvSpPr>
          <p:spPr>
            <a:xfrm flipV="1">
              <a:off x="4198030" y="2702242"/>
              <a:ext cx="1623075" cy="2174241"/>
            </a:xfrm>
            <a:custGeom>
              <a:avLst/>
              <a:gdLst>
                <a:gd name="connsiteX0" fmla="*/ 809755 w 1619509"/>
                <a:gd name="connsiteY0" fmla="*/ 98200 h 2170088"/>
                <a:gd name="connsiteX1" fmla="*/ 98201 w 1619509"/>
                <a:gd name="connsiteY1" fmla="*/ 809753 h 2170088"/>
                <a:gd name="connsiteX2" fmla="*/ 809755 w 1619509"/>
                <a:gd name="connsiteY2" fmla="*/ 1521305 h 2170088"/>
                <a:gd name="connsiteX3" fmla="*/ 1521308 w 1619509"/>
                <a:gd name="connsiteY3" fmla="*/ 809753 h 2170088"/>
                <a:gd name="connsiteX4" fmla="*/ 809755 w 1619509"/>
                <a:gd name="connsiteY4" fmla="*/ 98200 h 2170088"/>
                <a:gd name="connsiteX5" fmla="*/ 809755 w 1619509"/>
                <a:gd name="connsiteY5" fmla="*/ 0 h 2170088"/>
                <a:gd name="connsiteX6" fmla="*/ 1382339 w 1619509"/>
                <a:gd name="connsiteY6" fmla="*/ 237171 h 2170088"/>
                <a:gd name="connsiteX7" fmla="*/ 1382338 w 1619509"/>
                <a:gd name="connsiteY7" fmla="*/ 1382338 h 2170088"/>
                <a:gd name="connsiteX8" fmla="*/ 809754 w 1619509"/>
                <a:gd name="connsiteY8" fmla="*/ 2170088 h 2170088"/>
                <a:gd name="connsiteX9" fmla="*/ 237170 w 1619509"/>
                <a:gd name="connsiteY9" fmla="*/ 1382339 h 2170088"/>
                <a:gd name="connsiteX10" fmla="*/ 237171 w 1619509"/>
                <a:gd name="connsiteY10" fmla="*/ 237172 h 2170088"/>
                <a:gd name="connsiteX11" fmla="*/ 809755 w 1619509"/>
                <a:gd name="connsiteY11" fmla="*/ 0 h 217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509" h="2170088">
                  <a:moveTo>
                    <a:pt x="809755" y="98200"/>
                  </a:moveTo>
                  <a:cubicBezTo>
                    <a:pt x="416774" y="98200"/>
                    <a:pt x="98201" y="416773"/>
                    <a:pt x="98201" y="809753"/>
                  </a:cubicBezTo>
                  <a:cubicBezTo>
                    <a:pt x="98201" y="1202732"/>
                    <a:pt x="416774" y="1521305"/>
                    <a:pt x="809755" y="1521305"/>
                  </a:cubicBezTo>
                  <a:cubicBezTo>
                    <a:pt x="1202735" y="1521305"/>
                    <a:pt x="1521308" y="1202732"/>
                    <a:pt x="1521308" y="809753"/>
                  </a:cubicBezTo>
                  <a:cubicBezTo>
                    <a:pt x="1521307" y="416774"/>
                    <a:pt x="1202734" y="98201"/>
                    <a:pt x="809755" y="98200"/>
                  </a:cubicBezTo>
                  <a:close/>
                  <a:moveTo>
                    <a:pt x="809755" y="0"/>
                  </a:moveTo>
                  <a:cubicBezTo>
                    <a:pt x="1016990" y="0"/>
                    <a:pt x="1224224" y="79056"/>
                    <a:pt x="1382339" y="237171"/>
                  </a:cubicBezTo>
                  <a:cubicBezTo>
                    <a:pt x="1698567" y="553400"/>
                    <a:pt x="1698567" y="1066109"/>
                    <a:pt x="1382338" y="1382338"/>
                  </a:cubicBezTo>
                  <a:cubicBezTo>
                    <a:pt x="1155616" y="1609061"/>
                    <a:pt x="964754" y="1871644"/>
                    <a:pt x="809754" y="2170088"/>
                  </a:cubicBezTo>
                  <a:cubicBezTo>
                    <a:pt x="654754" y="1871644"/>
                    <a:pt x="463892" y="1609061"/>
                    <a:pt x="237170" y="1382339"/>
                  </a:cubicBezTo>
                  <a:cubicBezTo>
                    <a:pt x="-79058" y="1066110"/>
                    <a:pt x="-79058" y="553401"/>
                    <a:pt x="237171" y="237172"/>
                  </a:cubicBezTo>
                  <a:cubicBezTo>
                    <a:pt x="395286" y="79057"/>
                    <a:pt x="602521" y="0"/>
                    <a:pt x="809755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5" name="MH_SubTitle_3"/>
            <p:cNvSpPr/>
            <p:nvPr>
              <p:custDataLst>
                <p:tags r:id="rId4"/>
              </p:custDataLst>
            </p:nvPr>
          </p:nvSpPr>
          <p:spPr>
            <a:xfrm>
              <a:off x="6372270" y="2678083"/>
              <a:ext cx="1658866" cy="2222558"/>
            </a:xfrm>
            <a:custGeom>
              <a:avLst/>
              <a:gdLst>
                <a:gd name="connsiteX0" fmla="*/ 828301 w 1656601"/>
                <a:gd name="connsiteY0" fmla="*/ 100450 h 2219787"/>
                <a:gd name="connsiteX1" fmla="*/ 100451 w 1656601"/>
                <a:gd name="connsiteY1" fmla="*/ 828299 h 2219787"/>
                <a:gd name="connsiteX2" fmla="*/ 828301 w 1656601"/>
                <a:gd name="connsiteY2" fmla="*/ 1556147 h 2219787"/>
                <a:gd name="connsiteX3" fmla="*/ 1556150 w 1656601"/>
                <a:gd name="connsiteY3" fmla="*/ 828299 h 2219787"/>
                <a:gd name="connsiteX4" fmla="*/ 828301 w 1656601"/>
                <a:gd name="connsiteY4" fmla="*/ 100450 h 2219787"/>
                <a:gd name="connsiteX5" fmla="*/ 828301 w 1656601"/>
                <a:gd name="connsiteY5" fmla="*/ 0 h 2219787"/>
                <a:gd name="connsiteX6" fmla="*/ 1413998 w 1656601"/>
                <a:gd name="connsiteY6" fmla="*/ 242603 h 2219787"/>
                <a:gd name="connsiteX7" fmla="*/ 1413997 w 1656601"/>
                <a:gd name="connsiteY7" fmla="*/ 1413997 h 2219787"/>
                <a:gd name="connsiteX8" fmla="*/ 828300 w 1656601"/>
                <a:gd name="connsiteY8" fmla="*/ 2219787 h 2219787"/>
                <a:gd name="connsiteX9" fmla="*/ 242603 w 1656601"/>
                <a:gd name="connsiteY9" fmla="*/ 1413998 h 2219787"/>
                <a:gd name="connsiteX10" fmla="*/ 242604 w 1656601"/>
                <a:gd name="connsiteY10" fmla="*/ 242604 h 2219787"/>
                <a:gd name="connsiteX11" fmla="*/ 828301 w 1656601"/>
                <a:gd name="connsiteY11" fmla="*/ 0 h 221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601" h="2219787">
                  <a:moveTo>
                    <a:pt x="828301" y="100450"/>
                  </a:moveTo>
                  <a:cubicBezTo>
                    <a:pt x="426320" y="100450"/>
                    <a:pt x="100450" y="426319"/>
                    <a:pt x="100451" y="828299"/>
                  </a:cubicBezTo>
                  <a:cubicBezTo>
                    <a:pt x="100451" y="1230278"/>
                    <a:pt x="426320" y="1556147"/>
                    <a:pt x="828301" y="1556147"/>
                  </a:cubicBezTo>
                  <a:cubicBezTo>
                    <a:pt x="1230281" y="1556147"/>
                    <a:pt x="1556150" y="1230278"/>
                    <a:pt x="1556150" y="828299"/>
                  </a:cubicBezTo>
                  <a:cubicBezTo>
                    <a:pt x="1556149" y="426319"/>
                    <a:pt x="1230280" y="100451"/>
                    <a:pt x="828301" y="100450"/>
                  </a:cubicBezTo>
                  <a:close/>
                  <a:moveTo>
                    <a:pt x="828301" y="0"/>
                  </a:moveTo>
                  <a:cubicBezTo>
                    <a:pt x="1040282" y="0"/>
                    <a:pt x="1252263" y="80868"/>
                    <a:pt x="1413998" y="242603"/>
                  </a:cubicBezTo>
                  <a:cubicBezTo>
                    <a:pt x="1737469" y="566074"/>
                    <a:pt x="1737469" y="1090525"/>
                    <a:pt x="1413997" y="1413997"/>
                  </a:cubicBezTo>
                  <a:cubicBezTo>
                    <a:pt x="1182083" y="1645912"/>
                    <a:pt x="986850" y="1914508"/>
                    <a:pt x="828300" y="2219787"/>
                  </a:cubicBezTo>
                  <a:cubicBezTo>
                    <a:pt x="669750" y="1914508"/>
                    <a:pt x="474518" y="1645912"/>
                    <a:pt x="242603" y="1413998"/>
                  </a:cubicBezTo>
                  <a:cubicBezTo>
                    <a:pt x="-80868" y="1090527"/>
                    <a:pt x="-80868" y="566075"/>
                    <a:pt x="242604" y="242604"/>
                  </a:cubicBezTo>
                  <a:cubicBezTo>
                    <a:pt x="404340" y="80868"/>
                    <a:pt x="616321" y="0"/>
                    <a:pt x="828301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1" name="MH_SubTitle_4"/>
            <p:cNvSpPr/>
            <p:nvPr>
              <p:custDataLst>
                <p:tags r:id="rId5"/>
              </p:custDataLst>
            </p:nvPr>
          </p:nvSpPr>
          <p:spPr>
            <a:xfrm flipV="1">
              <a:off x="8582302" y="2677189"/>
              <a:ext cx="1658865" cy="2224347"/>
            </a:xfrm>
            <a:custGeom>
              <a:avLst/>
              <a:gdLst>
                <a:gd name="connsiteX0" fmla="*/ 828301 w 1656601"/>
                <a:gd name="connsiteY0" fmla="*/ 100450 h 2219787"/>
                <a:gd name="connsiteX1" fmla="*/ 100451 w 1656601"/>
                <a:gd name="connsiteY1" fmla="*/ 828299 h 2219787"/>
                <a:gd name="connsiteX2" fmla="*/ 828301 w 1656601"/>
                <a:gd name="connsiteY2" fmla="*/ 1556147 h 2219787"/>
                <a:gd name="connsiteX3" fmla="*/ 1556150 w 1656601"/>
                <a:gd name="connsiteY3" fmla="*/ 828299 h 2219787"/>
                <a:gd name="connsiteX4" fmla="*/ 828301 w 1656601"/>
                <a:gd name="connsiteY4" fmla="*/ 100450 h 2219787"/>
                <a:gd name="connsiteX5" fmla="*/ 828301 w 1656601"/>
                <a:gd name="connsiteY5" fmla="*/ 0 h 2219787"/>
                <a:gd name="connsiteX6" fmla="*/ 1413998 w 1656601"/>
                <a:gd name="connsiteY6" fmla="*/ 242603 h 2219787"/>
                <a:gd name="connsiteX7" fmla="*/ 1413997 w 1656601"/>
                <a:gd name="connsiteY7" fmla="*/ 1413997 h 2219787"/>
                <a:gd name="connsiteX8" fmla="*/ 828300 w 1656601"/>
                <a:gd name="connsiteY8" fmla="*/ 2219787 h 2219787"/>
                <a:gd name="connsiteX9" fmla="*/ 242603 w 1656601"/>
                <a:gd name="connsiteY9" fmla="*/ 1413998 h 2219787"/>
                <a:gd name="connsiteX10" fmla="*/ 242604 w 1656601"/>
                <a:gd name="connsiteY10" fmla="*/ 242604 h 2219787"/>
                <a:gd name="connsiteX11" fmla="*/ 828301 w 1656601"/>
                <a:gd name="connsiteY11" fmla="*/ 0 h 221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601" h="2219787">
                  <a:moveTo>
                    <a:pt x="828301" y="100450"/>
                  </a:moveTo>
                  <a:cubicBezTo>
                    <a:pt x="426320" y="100450"/>
                    <a:pt x="100450" y="426319"/>
                    <a:pt x="100451" y="828299"/>
                  </a:cubicBezTo>
                  <a:cubicBezTo>
                    <a:pt x="100451" y="1230278"/>
                    <a:pt x="426320" y="1556147"/>
                    <a:pt x="828301" y="1556147"/>
                  </a:cubicBezTo>
                  <a:cubicBezTo>
                    <a:pt x="1230281" y="1556147"/>
                    <a:pt x="1556150" y="1230278"/>
                    <a:pt x="1556150" y="828299"/>
                  </a:cubicBezTo>
                  <a:cubicBezTo>
                    <a:pt x="1556149" y="426319"/>
                    <a:pt x="1230280" y="100451"/>
                    <a:pt x="828301" y="100450"/>
                  </a:cubicBezTo>
                  <a:close/>
                  <a:moveTo>
                    <a:pt x="828301" y="0"/>
                  </a:moveTo>
                  <a:cubicBezTo>
                    <a:pt x="1040282" y="0"/>
                    <a:pt x="1252263" y="80868"/>
                    <a:pt x="1413998" y="242603"/>
                  </a:cubicBezTo>
                  <a:cubicBezTo>
                    <a:pt x="1737469" y="566074"/>
                    <a:pt x="1737469" y="1090525"/>
                    <a:pt x="1413997" y="1413997"/>
                  </a:cubicBezTo>
                  <a:cubicBezTo>
                    <a:pt x="1182083" y="1645912"/>
                    <a:pt x="986850" y="1914508"/>
                    <a:pt x="828300" y="2219787"/>
                  </a:cubicBezTo>
                  <a:cubicBezTo>
                    <a:pt x="669750" y="1914508"/>
                    <a:pt x="474518" y="1645912"/>
                    <a:pt x="242603" y="1413998"/>
                  </a:cubicBezTo>
                  <a:cubicBezTo>
                    <a:pt x="-80868" y="1090527"/>
                    <a:pt x="-80868" y="566075"/>
                    <a:pt x="242604" y="242604"/>
                  </a:cubicBezTo>
                  <a:cubicBezTo>
                    <a:pt x="404340" y="80868"/>
                    <a:pt x="616321" y="0"/>
                    <a:pt x="828301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7844" y="1789229"/>
            <a:ext cx="2862486" cy="823200"/>
            <a:chOff x="7303238" y="3331677"/>
            <a:chExt cx="2862486" cy="823200"/>
          </a:xfrm>
        </p:grpSpPr>
        <p:sp>
          <p:nvSpPr>
            <p:cNvPr id="16" name="矩形 15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66644" y="1789229"/>
            <a:ext cx="2862486" cy="823200"/>
            <a:chOff x="7303238" y="3331677"/>
            <a:chExt cx="2862486" cy="823200"/>
          </a:xfrm>
        </p:grpSpPr>
        <p:sp>
          <p:nvSpPr>
            <p:cNvPr id="19" name="矩形 18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82114" y="5145804"/>
            <a:ext cx="2862486" cy="823200"/>
            <a:chOff x="7303238" y="3331677"/>
            <a:chExt cx="2862486" cy="823200"/>
          </a:xfrm>
        </p:grpSpPr>
        <p:sp>
          <p:nvSpPr>
            <p:cNvPr id="22" name="矩形 21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50914" y="5145804"/>
            <a:ext cx="2862486" cy="823200"/>
            <a:chOff x="7303238" y="3331677"/>
            <a:chExt cx="2862486" cy="823200"/>
          </a:xfrm>
        </p:grpSpPr>
        <p:sp>
          <p:nvSpPr>
            <p:cNvPr id="28" name="矩形 27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8" name="任意多边形 37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0" name="文本框 39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4" name="文本框 43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2250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9" grpId="0" animBg="1"/>
      <p:bldP spid="50" grpId="0" animBg="1"/>
      <p:bldP spid="5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2019838" y="1840609"/>
            <a:ext cx="5495925" cy="4895850"/>
          </a:xfrm>
          <a:custGeom>
            <a:avLst/>
            <a:gdLst>
              <a:gd name="connsiteX0" fmla="*/ 5495925 w 5495925"/>
              <a:gd name="connsiteY0" fmla="*/ 2466975 h 4895850"/>
              <a:gd name="connsiteX1" fmla="*/ 5495925 w 5495925"/>
              <a:gd name="connsiteY1" fmla="*/ 2409825 h 4895850"/>
              <a:gd name="connsiteX2" fmla="*/ 1933575 w 5495925"/>
              <a:gd name="connsiteY2" fmla="*/ 4895850 h 4895850"/>
              <a:gd name="connsiteX3" fmla="*/ 0 w 5495925"/>
              <a:gd name="connsiteY3" fmla="*/ 2924175 h 4895850"/>
              <a:gd name="connsiteX4" fmla="*/ 3067050 w 5495925"/>
              <a:gd name="connsiteY4" fmla="*/ 0 h 4895850"/>
              <a:gd name="connsiteX5" fmla="*/ 5495925 w 5495925"/>
              <a:gd name="connsiteY5" fmla="*/ 2466975 h 4895850"/>
              <a:gd name="connsiteX0" fmla="*/ 5495925 w 5495925"/>
              <a:gd name="connsiteY0" fmla="*/ 2466975 h 4895850"/>
              <a:gd name="connsiteX1" fmla="*/ 1933575 w 5495925"/>
              <a:gd name="connsiteY1" fmla="*/ 4895850 h 4895850"/>
              <a:gd name="connsiteX2" fmla="*/ 0 w 5495925"/>
              <a:gd name="connsiteY2" fmla="*/ 2924175 h 4895850"/>
              <a:gd name="connsiteX3" fmla="*/ 3067050 w 5495925"/>
              <a:gd name="connsiteY3" fmla="*/ 0 h 4895850"/>
              <a:gd name="connsiteX4" fmla="*/ 5495925 w 5495925"/>
              <a:gd name="connsiteY4" fmla="*/ 2466975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5925" h="4895850">
                <a:moveTo>
                  <a:pt x="5495925" y="2466975"/>
                </a:moveTo>
                <a:lnTo>
                  <a:pt x="1933575" y="4895850"/>
                </a:lnTo>
                <a:lnTo>
                  <a:pt x="0" y="2924175"/>
                </a:lnTo>
                <a:lnTo>
                  <a:pt x="3067050" y="0"/>
                </a:lnTo>
                <a:lnTo>
                  <a:pt x="5495925" y="24669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2" name="任意多边形 21"/>
          <p:cNvSpPr/>
          <p:nvPr/>
        </p:nvSpPr>
        <p:spPr>
          <a:xfrm rot="2609495" flipH="1">
            <a:off x="1401414" y="1184965"/>
            <a:ext cx="4294628" cy="422593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/>
            <a:srcRect/>
            <a:stretch>
              <a:fillRect l="-23899" r="-23760"/>
            </a:stretch>
          </a:blip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rot="2400000">
            <a:off x="7512757" y="1493005"/>
            <a:ext cx="3554225" cy="2196130"/>
          </a:xfrm>
          <a:custGeom>
            <a:avLst/>
            <a:gdLst>
              <a:gd name="connsiteX0" fmla="*/ 0 w 3554225"/>
              <a:gd name="connsiteY0" fmla="*/ 0 h 2178711"/>
              <a:gd name="connsiteX1" fmla="*/ 3554225 w 3554225"/>
              <a:gd name="connsiteY1" fmla="*/ 0 h 2178711"/>
              <a:gd name="connsiteX2" fmla="*/ 3554225 w 3554225"/>
              <a:gd name="connsiteY2" fmla="*/ 2178711 h 2178711"/>
              <a:gd name="connsiteX3" fmla="*/ 0 w 3554225"/>
              <a:gd name="connsiteY3" fmla="*/ 2178711 h 2178711"/>
              <a:gd name="connsiteX4" fmla="*/ 0 w 3554225"/>
              <a:gd name="connsiteY4" fmla="*/ 0 h 2178711"/>
              <a:gd name="connsiteX0" fmla="*/ 0 w 3554225"/>
              <a:gd name="connsiteY0" fmla="*/ 17419 h 2196130"/>
              <a:gd name="connsiteX1" fmla="*/ 2057916 w 3554225"/>
              <a:gd name="connsiteY1" fmla="*/ 0 h 2196130"/>
              <a:gd name="connsiteX2" fmla="*/ 3554225 w 3554225"/>
              <a:gd name="connsiteY2" fmla="*/ 17419 h 2196130"/>
              <a:gd name="connsiteX3" fmla="*/ 3554225 w 3554225"/>
              <a:gd name="connsiteY3" fmla="*/ 2196130 h 2196130"/>
              <a:gd name="connsiteX4" fmla="*/ 0 w 3554225"/>
              <a:gd name="connsiteY4" fmla="*/ 2196130 h 2196130"/>
              <a:gd name="connsiteX5" fmla="*/ 0 w 3554225"/>
              <a:gd name="connsiteY5" fmla="*/ 17419 h 2196130"/>
              <a:gd name="connsiteX0" fmla="*/ 0 w 3554225"/>
              <a:gd name="connsiteY0" fmla="*/ 2196130 h 2196130"/>
              <a:gd name="connsiteX1" fmla="*/ 2057916 w 3554225"/>
              <a:gd name="connsiteY1" fmla="*/ 0 h 2196130"/>
              <a:gd name="connsiteX2" fmla="*/ 3554225 w 3554225"/>
              <a:gd name="connsiteY2" fmla="*/ 17419 h 2196130"/>
              <a:gd name="connsiteX3" fmla="*/ 3554225 w 3554225"/>
              <a:gd name="connsiteY3" fmla="*/ 2196130 h 2196130"/>
              <a:gd name="connsiteX4" fmla="*/ 0 w 3554225"/>
              <a:gd name="connsiteY4" fmla="*/ 2196130 h 219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4225" h="2196130">
                <a:moveTo>
                  <a:pt x="0" y="2196130"/>
                </a:moveTo>
                <a:lnTo>
                  <a:pt x="2057916" y="0"/>
                </a:lnTo>
                <a:lnTo>
                  <a:pt x="3554225" y="17419"/>
                </a:lnTo>
                <a:lnTo>
                  <a:pt x="3554225" y="2196130"/>
                </a:lnTo>
                <a:lnTo>
                  <a:pt x="0" y="219613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 rot="2400000">
            <a:off x="7318129" y="3005092"/>
            <a:ext cx="3615089" cy="1617842"/>
          </a:xfrm>
          <a:custGeom>
            <a:avLst/>
            <a:gdLst>
              <a:gd name="connsiteX0" fmla="*/ 0 w 3615089"/>
              <a:gd name="connsiteY0" fmla="*/ 0 h 1617842"/>
              <a:gd name="connsiteX1" fmla="*/ 3615089 w 3615089"/>
              <a:gd name="connsiteY1" fmla="*/ 0 h 1617842"/>
              <a:gd name="connsiteX2" fmla="*/ 3615089 w 3615089"/>
              <a:gd name="connsiteY2" fmla="*/ 1617842 h 1617842"/>
              <a:gd name="connsiteX3" fmla="*/ 0 w 3615089"/>
              <a:gd name="connsiteY3" fmla="*/ 1617842 h 1617842"/>
              <a:gd name="connsiteX4" fmla="*/ 0 w 3615089"/>
              <a:gd name="connsiteY4" fmla="*/ 0 h 1617842"/>
              <a:gd name="connsiteX0" fmla="*/ 0 w 3615089"/>
              <a:gd name="connsiteY0" fmla="*/ 0 h 1617842"/>
              <a:gd name="connsiteX1" fmla="*/ 1373648 w 3615089"/>
              <a:gd name="connsiteY1" fmla="*/ 11402 h 1617842"/>
              <a:gd name="connsiteX2" fmla="*/ 3615089 w 3615089"/>
              <a:gd name="connsiteY2" fmla="*/ 0 h 1617842"/>
              <a:gd name="connsiteX3" fmla="*/ 3615089 w 3615089"/>
              <a:gd name="connsiteY3" fmla="*/ 1617842 h 1617842"/>
              <a:gd name="connsiteX4" fmla="*/ 0 w 3615089"/>
              <a:gd name="connsiteY4" fmla="*/ 1617842 h 1617842"/>
              <a:gd name="connsiteX5" fmla="*/ 0 w 3615089"/>
              <a:gd name="connsiteY5" fmla="*/ 0 h 1617842"/>
              <a:gd name="connsiteX0" fmla="*/ 0 w 3615089"/>
              <a:gd name="connsiteY0" fmla="*/ 1617842 h 1617842"/>
              <a:gd name="connsiteX1" fmla="*/ 1373648 w 3615089"/>
              <a:gd name="connsiteY1" fmla="*/ 11402 h 1617842"/>
              <a:gd name="connsiteX2" fmla="*/ 3615089 w 3615089"/>
              <a:gd name="connsiteY2" fmla="*/ 0 h 1617842"/>
              <a:gd name="connsiteX3" fmla="*/ 3615089 w 3615089"/>
              <a:gd name="connsiteY3" fmla="*/ 1617842 h 1617842"/>
              <a:gd name="connsiteX4" fmla="*/ 0 w 3615089"/>
              <a:gd name="connsiteY4" fmla="*/ 1617842 h 16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5089" h="1617842">
                <a:moveTo>
                  <a:pt x="0" y="1617842"/>
                </a:moveTo>
                <a:lnTo>
                  <a:pt x="1373648" y="11402"/>
                </a:lnTo>
                <a:lnTo>
                  <a:pt x="3615089" y="0"/>
                </a:lnTo>
                <a:lnTo>
                  <a:pt x="3615089" y="1617842"/>
                </a:lnTo>
                <a:lnTo>
                  <a:pt x="0" y="1617842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 rot="2400000">
            <a:off x="7570824" y="4263354"/>
            <a:ext cx="4017122" cy="2550421"/>
          </a:xfrm>
          <a:custGeom>
            <a:avLst/>
            <a:gdLst>
              <a:gd name="connsiteX0" fmla="*/ 0 w 4017122"/>
              <a:gd name="connsiteY0" fmla="*/ 0 h 2545287"/>
              <a:gd name="connsiteX1" fmla="*/ 4017122 w 4017122"/>
              <a:gd name="connsiteY1" fmla="*/ 0 h 2545287"/>
              <a:gd name="connsiteX2" fmla="*/ 4017122 w 4017122"/>
              <a:gd name="connsiteY2" fmla="*/ 2545287 h 2545287"/>
              <a:gd name="connsiteX3" fmla="*/ 0 w 4017122"/>
              <a:gd name="connsiteY3" fmla="*/ 2545287 h 2545287"/>
              <a:gd name="connsiteX4" fmla="*/ 0 w 4017122"/>
              <a:gd name="connsiteY4" fmla="*/ 0 h 2545287"/>
              <a:gd name="connsiteX0" fmla="*/ 0 w 4017122"/>
              <a:gd name="connsiteY0" fmla="*/ 5134 h 2550421"/>
              <a:gd name="connsiteX1" fmla="*/ 2483958 w 4017122"/>
              <a:gd name="connsiteY1" fmla="*/ 0 h 2550421"/>
              <a:gd name="connsiteX2" fmla="*/ 4017122 w 4017122"/>
              <a:gd name="connsiteY2" fmla="*/ 5134 h 2550421"/>
              <a:gd name="connsiteX3" fmla="*/ 4017122 w 4017122"/>
              <a:gd name="connsiteY3" fmla="*/ 2550421 h 2550421"/>
              <a:gd name="connsiteX4" fmla="*/ 0 w 4017122"/>
              <a:gd name="connsiteY4" fmla="*/ 2550421 h 2550421"/>
              <a:gd name="connsiteX5" fmla="*/ 0 w 4017122"/>
              <a:gd name="connsiteY5" fmla="*/ 5134 h 2550421"/>
              <a:gd name="connsiteX0" fmla="*/ 0 w 4017122"/>
              <a:gd name="connsiteY0" fmla="*/ 2550421 h 2550421"/>
              <a:gd name="connsiteX1" fmla="*/ 2483958 w 4017122"/>
              <a:gd name="connsiteY1" fmla="*/ 0 h 2550421"/>
              <a:gd name="connsiteX2" fmla="*/ 4017122 w 4017122"/>
              <a:gd name="connsiteY2" fmla="*/ 5134 h 2550421"/>
              <a:gd name="connsiteX3" fmla="*/ 4017122 w 4017122"/>
              <a:gd name="connsiteY3" fmla="*/ 2550421 h 2550421"/>
              <a:gd name="connsiteX4" fmla="*/ 0 w 4017122"/>
              <a:gd name="connsiteY4" fmla="*/ 2550421 h 255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7122" h="2550421">
                <a:moveTo>
                  <a:pt x="0" y="2550421"/>
                </a:moveTo>
                <a:lnTo>
                  <a:pt x="2483958" y="0"/>
                </a:lnTo>
                <a:lnTo>
                  <a:pt x="4017122" y="5134"/>
                </a:lnTo>
                <a:lnTo>
                  <a:pt x="4017122" y="2550421"/>
                </a:lnTo>
                <a:lnTo>
                  <a:pt x="0" y="2550421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 rot="2400000">
            <a:off x="7538824" y="3396320"/>
            <a:ext cx="3850564" cy="2375606"/>
          </a:xfrm>
          <a:custGeom>
            <a:avLst/>
            <a:gdLst>
              <a:gd name="connsiteX0" fmla="*/ 0 w 5309305"/>
              <a:gd name="connsiteY0" fmla="*/ 0 h 2375606"/>
              <a:gd name="connsiteX1" fmla="*/ 5309305 w 5309305"/>
              <a:gd name="connsiteY1" fmla="*/ 0 h 2375606"/>
              <a:gd name="connsiteX2" fmla="*/ 5309305 w 5309305"/>
              <a:gd name="connsiteY2" fmla="*/ 2375606 h 2375606"/>
              <a:gd name="connsiteX3" fmla="*/ 0 w 5309305"/>
              <a:gd name="connsiteY3" fmla="*/ 2375606 h 2375606"/>
              <a:gd name="connsiteX4" fmla="*/ 0 w 5309305"/>
              <a:gd name="connsiteY4" fmla="*/ 0 h 2375606"/>
              <a:gd name="connsiteX0" fmla="*/ 0 w 5309305"/>
              <a:gd name="connsiteY0" fmla="*/ 0 h 2375606"/>
              <a:gd name="connsiteX1" fmla="*/ 2252971 w 5309305"/>
              <a:gd name="connsiteY1" fmla="*/ 1766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  <a:gd name="connsiteX5" fmla="*/ 0 w 5309305"/>
              <a:gd name="connsiteY5" fmla="*/ 0 h 2375606"/>
              <a:gd name="connsiteX0" fmla="*/ 0 w 5309305"/>
              <a:gd name="connsiteY0" fmla="*/ 2375606 h 2375606"/>
              <a:gd name="connsiteX1" fmla="*/ 2252971 w 5309305"/>
              <a:gd name="connsiteY1" fmla="*/ 1766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  <a:gd name="connsiteX0" fmla="*/ 0 w 5309305"/>
              <a:gd name="connsiteY0" fmla="*/ 2386085 h 2386085"/>
              <a:gd name="connsiteX1" fmla="*/ 2252971 w 5309305"/>
              <a:gd name="connsiteY1" fmla="*/ 12245 h 2386085"/>
              <a:gd name="connsiteX2" fmla="*/ 3126604 w 5309305"/>
              <a:gd name="connsiteY2" fmla="*/ 0 h 2386085"/>
              <a:gd name="connsiteX3" fmla="*/ 5309305 w 5309305"/>
              <a:gd name="connsiteY3" fmla="*/ 10479 h 2386085"/>
              <a:gd name="connsiteX4" fmla="*/ 5309305 w 5309305"/>
              <a:gd name="connsiteY4" fmla="*/ 2386085 h 2386085"/>
              <a:gd name="connsiteX5" fmla="*/ 0 w 5309305"/>
              <a:gd name="connsiteY5" fmla="*/ 2386085 h 2386085"/>
              <a:gd name="connsiteX0" fmla="*/ 0 w 5309305"/>
              <a:gd name="connsiteY0" fmla="*/ 2386085 h 2386085"/>
              <a:gd name="connsiteX1" fmla="*/ 3126604 w 5309305"/>
              <a:gd name="connsiteY1" fmla="*/ 0 h 2386085"/>
              <a:gd name="connsiteX2" fmla="*/ 5309305 w 5309305"/>
              <a:gd name="connsiteY2" fmla="*/ 10479 h 2386085"/>
              <a:gd name="connsiteX3" fmla="*/ 5309305 w 5309305"/>
              <a:gd name="connsiteY3" fmla="*/ 2386085 h 2386085"/>
              <a:gd name="connsiteX4" fmla="*/ 0 w 5309305"/>
              <a:gd name="connsiteY4" fmla="*/ 2386085 h 2386085"/>
              <a:gd name="connsiteX0" fmla="*/ 0 w 5309305"/>
              <a:gd name="connsiteY0" fmla="*/ 2375606 h 2375606"/>
              <a:gd name="connsiteX1" fmla="*/ 3104863 w 5309305"/>
              <a:gd name="connsiteY1" fmla="*/ 15185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9305" h="2375606">
                <a:moveTo>
                  <a:pt x="0" y="2375606"/>
                </a:moveTo>
                <a:lnTo>
                  <a:pt x="3104863" y="15185"/>
                </a:lnTo>
                <a:lnTo>
                  <a:pt x="5309305" y="0"/>
                </a:lnTo>
                <a:lnTo>
                  <a:pt x="5309305" y="2375606"/>
                </a:lnTo>
                <a:lnTo>
                  <a:pt x="0" y="2375606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222699" y="1921283"/>
            <a:ext cx="3727156" cy="394210"/>
            <a:chOff x="7222699" y="1921283"/>
            <a:chExt cx="3727156" cy="394210"/>
          </a:xfrm>
        </p:grpSpPr>
        <p:sp>
          <p:nvSpPr>
            <p:cNvPr id="3" name="矩形 2"/>
            <p:cNvSpPr/>
            <p:nvPr/>
          </p:nvSpPr>
          <p:spPr>
            <a:xfrm>
              <a:off x="7222699" y="1933894"/>
              <a:ext cx="3005797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303524" y="192128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accent1"/>
                  </a:solidFill>
                </a:rPr>
                <a:t>80%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222699" y="2896643"/>
            <a:ext cx="2772199" cy="394210"/>
            <a:chOff x="7222699" y="2896643"/>
            <a:chExt cx="2772199" cy="394210"/>
          </a:xfrm>
        </p:grpSpPr>
        <p:sp>
          <p:nvSpPr>
            <p:cNvPr id="7" name="矩形 6"/>
            <p:cNvSpPr/>
            <p:nvPr/>
          </p:nvSpPr>
          <p:spPr>
            <a:xfrm>
              <a:off x="7222699" y="2909254"/>
              <a:ext cx="2090113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348567" y="289664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accent1"/>
                  </a:solidFill>
                </a:rPr>
                <a:t>62%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222699" y="3872003"/>
            <a:ext cx="3918521" cy="394210"/>
            <a:chOff x="7222699" y="3872003"/>
            <a:chExt cx="3918521" cy="394210"/>
          </a:xfrm>
        </p:grpSpPr>
        <p:sp>
          <p:nvSpPr>
            <p:cNvPr id="10" name="矩形 9"/>
            <p:cNvSpPr/>
            <p:nvPr/>
          </p:nvSpPr>
          <p:spPr>
            <a:xfrm>
              <a:off x="7222699" y="3884614"/>
              <a:ext cx="3257732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494889" y="387200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accent1"/>
                  </a:solidFill>
                </a:rPr>
                <a:t>84%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222699" y="4847363"/>
            <a:ext cx="4191715" cy="394210"/>
            <a:chOff x="7222699" y="4847363"/>
            <a:chExt cx="4191715" cy="394210"/>
          </a:xfrm>
        </p:grpSpPr>
        <p:sp>
          <p:nvSpPr>
            <p:cNvPr id="13" name="矩形 12"/>
            <p:cNvSpPr/>
            <p:nvPr/>
          </p:nvSpPr>
          <p:spPr>
            <a:xfrm>
              <a:off x="7222699" y="4859974"/>
              <a:ext cx="3535859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768083" y="484736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accent1"/>
                  </a:solidFill>
                </a:rPr>
                <a:t>91%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50170" y="2391101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350170" y="3362626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350170" y="4352507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350170" y="5371436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41" name="矩形 40"/>
          <p:cNvSpPr/>
          <p:nvPr/>
        </p:nvSpPr>
        <p:spPr>
          <a:xfrm>
            <a:off x="6172738" y="1973802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42" name="矩形 41"/>
          <p:cNvSpPr/>
          <p:nvPr/>
        </p:nvSpPr>
        <p:spPr>
          <a:xfrm>
            <a:off x="6172738" y="2933778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43" name="矩形 42"/>
          <p:cNvSpPr/>
          <p:nvPr/>
        </p:nvSpPr>
        <p:spPr>
          <a:xfrm>
            <a:off x="6172738" y="3910353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6172738" y="4896568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</a:p>
        </p:txBody>
      </p:sp>
      <p:sp>
        <p:nvSpPr>
          <p:cNvPr id="45" name="任意多边形 4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6" name="任意多边形 4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8" name="文本框 4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1" name="文本框 5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978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1" grpId="0" animBg="1"/>
      <p:bldP spid="32" grpId="0" animBg="1"/>
      <p:bldP spid="33" grpId="0" animBg="1"/>
      <p:bldP spid="34" grpId="0" animBg="1"/>
      <p:bldP spid="23" grpId="0"/>
      <p:bldP spid="2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任意多边形 63"/>
          <p:cNvSpPr/>
          <p:nvPr/>
        </p:nvSpPr>
        <p:spPr>
          <a:xfrm>
            <a:off x="1270000" y="2400300"/>
            <a:ext cx="11468100" cy="4775200"/>
          </a:xfrm>
          <a:custGeom>
            <a:avLst/>
            <a:gdLst>
              <a:gd name="connsiteX0" fmla="*/ 11468100 w 11468100"/>
              <a:gd name="connsiteY0" fmla="*/ 2933700 h 4775200"/>
              <a:gd name="connsiteX1" fmla="*/ 11468100 w 11468100"/>
              <a:gd name="connsiteY1" fmla="*/ 2870200 h 4775200"/>
              <a:gd name="connsiteX2" fmla="*/ 4127500 w 11468100"/>
              <a:gd name="connsiteY2" fmla="*/ 4775200 h 4775200"/>
              <a:gd name="connsiteX3" fmla="*/ 0 w 11468100"/>
              <a:gd name="connsiteY3" fmla="*/ 2336800 h 4775200"/>
              <a:gd name="connsiteX4" fmla="*/ 1727200 w 11468100"/>
              <a:gd name="connsiteY4" fmla="*/ 1181100 h 4775200"/>
              <a:gd name="connsiteX5" fmla="*/ 2628900 w 11468100"/>
              <a:gd name="connsiteY5" fmla="*/ 1676400 h 4775200"/>
              <a:gd name="connsiteX6" fmla="*/ 2959100 w 11468100"/>
              <a:gd name="connsiteY6" fmla="*/ 431800 h 4775200"/>
              <a:gd name="connsiteX7" fmla="*/ 4076700 w 11468100"/>
              <a:gd name="connsiteY7" fmla="*/ 1092200 h 4775200"/>
              <a:gd name="connsiteX8" fmla="*/ 4318000 w 11468100"/>
              <a:gd name="connsiteY8" fmla="*/ 787400 h 4775200"/>
              <a:gd name="connsiteX9" fmla="*/ 5029200 w 11468100"/>
              <a:gd name="connsiteY9" fmla="*/ 1206500 h 4775200"/>
              <a:gd name="connsiteX10" fmla="*/ 5562600 w 11468100"/>
              <a:gd name="connsiteY10" fmla="*/ 0 h 4775200"/>
              <a:gd name="connsiteX11" fmla="*/ 7810500 w 11468100"/>
              <a:gd name="connsiteY11" fmla="*/ 1282700 h 4775200"/>
              <a:gd name="connsiteX12" fmla="*/ 8204200 w 11468100"/>
              <a:gd name="connsiteY12" fmla="*/ 1028700 h 4775200"/>
              <a:gd name="connsiteX13" fmla="*/ 11468100 w 11468100"/>
              <a:gd name="connsiteY13" fmla="*/ 2933700 h 47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68100" h="4775200">
                <a:moveTo>
                  <a:pt x="11468100" y="2933700"/>
                </a:moveTo>
                <a:lnTo>
                  <a:pt x="11468100" y="2870200"/>
                </a:lnTo>
                <a:lnTo>
                  <a:pt x="4127500" y="4775200"/>
                </a:lnTo>
                <a:lnTo>
                  <a:pt x="0" y="2336800"/>
                </a:lnTo>
                <a:lnTo>
                  <a:pt x="1727200" y="1181100"/>
                </a:lnTo>
                <a:lnTo>
                  <a:pt x="2628900" y="1676400"/>
                </a:lnTo>
                <a:lnTo>
                  <a:pt x="2959100" y="431800"/>
                </a:lnTo>
                <a:lnTo>
                  <a:pt x="4076700" y="1092200"/>
                </a:lnTo>
                <a:lnTo>
                  <a:pt x="4318000" y="787400"/>
                </a:lnTo>
                <a:lnTo>
                  <a:pt x="5029200" y="1206500"/>
                </a:lnTo>
                <a:lnTo>
                  <a:pt x="5562600" y="0"/>
                </a:lnTo>
                <a:lnTo>
                  <a:pt x="7810500" y="1282700"/>
                </a:lnTo>
                <a:lnTo>
                  <a:pt x="8204200" y="1028700"/>
                </a:lnTo>
                <a:lnTo>
                  <a:pt x="11468100" y="29337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244602" y="2381002"/>
            <a:ext cx="9702798" cy="2356099"/>
            <a:chOff x="1588" y="4501902"/>
            <a:chExt cx="12188825" cy="2356099"/>
          </a:xfrm>
        </p:grpSpPr>
        <p:sp>
          <p:nvSpPr>
            <p:cNvPr id="4" name="任意多边形: 形状 19"/>
            <p:cNvSpPr/>
            <p:nvPr/>
          </p:nvSpPr>
          <p:spPr>
            <a:xfrm>
              <a:off x="1588" y="5647248"/>
              <a:ext cx="4020794" cy="12107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20"/>
            <p:cNvSpPr/>
            <p:nvPr/>
          </p:nvSpPr>
          <p:spPr>
            <a:xfrm>
              <a:off x="1635194" y="4928479"/>
              <a:ext cx="4020794" cy="19295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21"/>
            <p:cNvSpPr/>
            <p:nvPr/>
          </p:nvSpPr>
          <p:spPr>
            <a:xfrm>
              <a:off x="3268800" y="5253754"/>
              <a:ext cx="4020794" cy="16042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22"/>
            <p:cNvSpPr/>
            <p:nvPr/>
          </p:nvSpPr>
          <p:spPr>
            <a:xfrm>
              <a:off x="4902406" y="4501902"/>
              <a:ext cx="4020794" cy="23560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23"/>
            <p:cNvSpPr/>
            <p:nvPr/>
          </p:nvSpPr>
          <p:spPr>
            <a:xfrm>
              <a:off x="6536012" y="5418282"/>
              <a:ext cx="4020794" cy="14397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24"/>
            <p:cNvSpPr/>
            <p:nvPr/>
          </p:nvSpPr>
          <p:spPr>
            <a:xfrm>
              <a:off x="8169619" y="5537913"/>
              <a:ext cx="4020794" cy="13200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1117600" y="4737101"/>
            <a:ext cx="9956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2363716" y="2998063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30%</a:t>
            </a:r>
            <a:endParaRPr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3687962" y="2299493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50%</a:t>
            </a:r>
            <a:endParaRPr lang="zh-CN" altLang="en-US" dirty="0"/>
          </a:p>
        </p:txBody>
      </p:sp>
      <p:sp>
        <p:nvSpPr>
          <p:cNvPr id="54" name="矩形 53"/>
          <p:cNvSpPr/>
          <p:nvPr/>
        </p:nvSpPr>
        <p:spPr>
          <a:xfrm>
            <a:off x="5009520" y="2590495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40%</a:t>
            </a:r>
            <a:endParaRPr lang="zh-CN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6289766" y="1832620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70%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7626905" y="2810825"/>
            <a:ext cx="912884" cy="39421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35%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8915165" y="2907788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30%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282700" y="5161528"/>
            <a:ext cx="9664700" cy="780200"/>
            <a:chOff x="7523108" y="3331677"/>
            <a:chExt cx="9664700" cy="780200"/>
          </a:xfrm>
        </p:grpSpPr>
        <p:sp>
          <p:nvSpPr>
            <p:cNvPr id="18" name="矩形 17"/>
            <p:cNvSpPr/>
            <p:nvPr/>
          </p:nvSpPr>
          <p:spPr>
            <a:xfrm>
              <a:off x="7523108" y="3331677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23108" y="3717667"/>
              <a:ext cx="9664700" cy="3942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field..</a:t>
              </a: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任意多边形 20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3" name="文本框 2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6" name="文本框 2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441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02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73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70727154056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XunHChF#"/>
  <p:tag name="MH_LAYOUT" val="TitleSubTitle"/>
  <p:tag name="MH" val="20170727154310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包图主题2">
  <a:themeElements>
    <a:clrScheme name="自定义 328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DE5000"/>
      </a:accent1>
      <a:accent2>
        <a:srgbClr val="595959"/>
      </a:accent2>
      <a:accent3>
        <a:srgbClr val="DE5000"/>
      </a:accent3>
      <a:accent4>
        <a:srgbClr val="595959"/>
      </a:accent4>
      <a:accent5>
        <a:srgbClr val="DE5000"/>
      </a:accent5>
      <a:accent6>
        <a:srgbClr val="595959"/>
      </a:accent6>
      <a:hlink>
        <a:srgbClr val="DE5000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621</TotalTime>
  <Words>2867</Words>
  <Application>Microsoft Office PowerPoint</Application>
  <PresentationFormat>宽屏</PresentationFormat>
  <Paragraphs>333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DFPYeaSong-B5</vt:lpstr>
      <vt:lpstr>等线</vt:lpstr>
      <vt:lpstr>微软雅黑</vt:lpstr>
      <vt:lpstr>Arial</vt:lpstr>
      <vt:lpstr>Calibri</vt:lpstr>
      <vt:lpstr>Century Gothic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雅 客</cp:lastModifiedBy>
  <cp:revision>75</cp:revision>
  <dcterms:created xsi:type="dcterms:W3CDTF">2017-08-18T03:02:00Z</dcterms:created>
  <dcterms:modified xsi:type="dcterms:W3CDTF">2020-04-28T13:43:01Z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