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60" r:id="rId4"/>
    <p:sldId id="261" r:id="rId5"/>
    <p:sldId id="262" r:id="rId6"/>
    <p:sldId id="264" r:id="rId7"/>
    <p:sldId id="265" r:id="rId8"/>
    <p:sldId id="306" r:id="rId9"/>
    <p:sldId id="266" r:id="rId10"/>
    <p:sldId id="267" r:id="rId11"/>
    <p:sldId id="290" r:id="rId12"/>
    <p:sldId id="270" r:id="rId13"/>
    <p:sldId id="307" r:id="rId14"/>
    <p:sldId id="273" r:id="rId15"/>
    <p:sldId id="276" r:id="rId16"/>
    <p:sldId id="309" r:id="rId17"/>
    <p:sldId id="269" r:id="rId18"/>
    <p:sldId id="308" r:id="rId19"/>
    <p:sldId id="280" r:id="rId20"/>
    <p:sldId id="282" r:id="rId21"/>
    <p:sldId id="285" r:id="rId22"/>
    <p:sldId id="287" r:id="rId23"/>
    <p:sldId id="288" r:id="rId24"/>
    <p:sldId id="305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8F5"/>
    <a:srgbClr val="3184EF"/>
    <a:srgbClr val="2669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6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138" y="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951462-1D02-4AD4-847F-340B0A110A80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CD1465-498C-4E68-A150-DE5E38F4F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D1465-498C-4E68-A150-DE5E38F4F5A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2660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9642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6059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D1465-498C-4E68-A150-DE5E38F4F5A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906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714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825"/>
            <a:ext cx="9144000" cy="519322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49797-B18A-45B6-B27F-55F1B44BE276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04A76-335A-42DE-97AA-CBA885736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372" y="1156698"/>
            <a:ext cx="7651628" cy="2503525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77703" y="1827895"/>
            <a:ext cx="591241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b="1" cap="all" dirty="0">
                <a:solidFill>
                  <a:srgbClr val="2669C4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Microsomal business blue template</a:t>
            </a:r>
            <a:endParaRPr lang="zh-CN" altLang="en-US" sz="2400" b="1" cap="all" dirty="0">
              <a:solidFill>
                <a:srgbClr val="2669C4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497842" y="2441324"/>
            <a:ext cx="5272134" cy="0"/>
          </a:xfrm>
          <a:prstGeom prst="line">
            <a:avLst/>
          </a:prstGeom>
          <a:ln w="9525">
            <a:solidFill>
              <a:srgbClr val="2669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474872" y="2474818"/>
            <a:ext cx="5272133" cy="3089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5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Applicable to the work report / report / summary / graduation reply demonstration plan. Applicable to the work report / report / summary / graduation reply demonstration plan. Applicable to the work report / report / summary / graduation reply demonstration plan. Applicable to the work report / report / summary / graduation reply demonstration plan.</a:t>
            </a:r>
            <a:endParaRPr lang="zh-CN" altLang="en-US" sz="500" dirty="0">
              <a:solidFill>
                <a:srgbClr val="2669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74201" y="1452924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6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859511" y="2383098"/>
            <a:ext cx="727041" cy="727041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2700934" y="2412118"/>
            <a:ext cx="274777" cy="274777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429533" y="192512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6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8177" y="3590566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4" name="同心圆 6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2826" y="201420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7" name="同心圆 6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椭圆 28"/>
          <p:cNvSpPr/>
          <p:nvPr/>
        </p:nvSpPr>
        <p:spPr>
          <a:xfrm>
            <a:off x="3141460" y="1925125"/>
            <a:ext cx="274777" cy="274777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360453" y="3615694"/>
            <a:ext cx="137389" cy="137389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745442" y="2584286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6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>
            <a:off x="1354984" y="738332"/>
            <a:ext cx="274777" cy="274777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>
            <a:off x="2064566" y="2601196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39303" y="1131843"/>
            <a:ext cx="1958738" cy="19587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6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Yanni - With An Orch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57200" y="450"/>
            <a:ext cx="457200" cy="457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23031" y="1564085"/>
            <a:ext cx="15444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2669C4"/>
                </a:solidFill>
              </a:rPr>
              <a:t>logo</a:t>
            </a:r>
            <a:endParaRPr lang="zh-CN" altLang="en-US" sz="5400" dirty="0">
              <a:solidFill>
                <a:srgbClr val="2669C4"/>
              </a:solidFill>
            </a:endParaRPr>
          </a:p>
        </p:txBody>
      </p:sp>
      <p:sp>
        <p:nvSpPr>
          <p:cNvPr id="49" name="矩形 259"/>
          <p:cNvSpPr>
            <a:spLocks noChangeArrowheads="1"/>
          </p:cNvSpPr>
          <p:nvPr/>
        </p:nvSpPr>
        <p:spPr bwMode="auto">
          <a:xfrm>
            <a:off x="3503363" y="3009608"/>
            <a:ext cx="32068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Reported by </a:t>
            </a:r>
            <a:r>
              <a:rPr lang="zh-CN" altLang="en-US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  <a:r>
              <a:rPr lang="zh-CN" altLang="en-US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altLang="zh-CN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r>
              <a:rPr lang="zh-CN" altLang="en-US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  <a:endParaRPr lang="zh-CN" altLang="en-US" sz="1200" dirty="0">
              <a:solidFill>
                <a:srgbClr val="2669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950"/>
                            </p:stCondLst>
                            <p:childTnLst>
                              <p:par>
                                <p:cTn id="8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4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950"/>
                            </p:stCondLst>
                            <p:childTnLst>
                              <p:par>
                                <p:cTn id="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9200"/>
                            </p:stCondLst>
                            <p:childTnLst>
                              <p:par>
                                <p:cTn id="9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700"/>
                            </p:stCondLst>
                            <p:childTnLst>
                              <p:par>
                                <p:cTn id="10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350"/>
                            </p:stCondLst>
                            <p:childTnLst>
                              <p:par>
                                <p:cTn id="10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/>
      <p:bldP spid="15" grpId="1"/>
      <p:bldP spid="17" grpId="0"/>
      <p:bldP spid="17" grpId="1"/>
      <p:bldP spid="14" grpId="0" bldLvl="0" animBg="1"/>
      <p:bldP spid="19" grpId="0" bldLvl="0" animBg="1"/>
      <p:bldP spid="29" grpId="0" bldLvl="0" animBg="1"/>
      <p:bldP spid="30" grpId="0" bldLvl="0" animBg="1"/>
      <p:bldP spid="34" grpId="0" bldLvl="0" animBg="1"/>
      <p:bldP spid="35" grpId="0" bldLvl="0" animBg="1"/>
      <p:bldP spid="4" grpId="0"/>
      <p:bldP spid="49" grpId="0"/>
      <p:bldP spid="4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5555375" y="136590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456848" y="1817046"/>
            <a:ext cx="769476" cy="769476"/>
            <a:chOff x="1695226" y="3321784"/>
            <a:chExt cx="1250759" cy="1250759"/>
          </a:xfrm>
        </p:grpSpPr>
        <p:sp>
          <p:nvSpPr>
            <p:cNvPr id="69" name="椭圆 68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2669C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98505" y="242221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4" name="TextBox 13"/>
          <p:cNvSpPr txBox="1"/>
          <p:nvPr/>
        </p:nvSpPr>
        <p:spPr>
          <a:xfrm>
            <a:off x="6601640" y="1539596"/>
            <a:ext cx="10823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484848"/>
                </a:solidFill>
                <a:latin typeface="+mj-ea"/>
                <a:ea typeface="+mj-ea"/>
              </a:rPr>
              <a:t>Enter your text </a:t>
            </a:r>
          </a:p>
        </p:txBody>
      </p:sp>
      <p:sp>
        <p:nvSpPr>
          <p:cNvPr id="75" name="TextBox 14"/>
          <p:cNvSpPr txBox="1"/>
          <p:nvPr/>
        </p:nvSpPr>
        <p:spPr>
          <a:xfrm>
            <a:off x="6571570" y="125631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2017/5</a:t>
            </a:r>
          </a:p>
        </p:txBody>
      </p:sp>
      <p:sp>
        <p:nvSpPr>
          <p:cNvPr id="76" name="TextBox 15"/>
          <p:cNvSpPr txBox="1"/>
          <p:nvPr/>
        </p:nvSpPr>
        <p:spPr>
          <a:xfrm>
            <a:off x="6499180" y="2454606"/>
            <a:ext cx="10823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484848"/>
                </a:solidFill>
                <a:latin typeface="+mj-ea"/>
                <a:ea typeface="+mj-ea"/>
              </a:rPr>
              <a:t>Enter your text </a:t>
            </a:r>
          </a:p>
        </p:txBody>
      </p:sp>
      <p:sp>
        <p:nvSpPr>
          <p:cNvPr id="77" name="TextBox 16"/>
          <p:cNvSpPr txBox="1"/>
          <p:nvPr/>
        </p:nvSpPr>
        <p:spPr>
          <a:xfrm>
            <a:off x="6501974" y="2167755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2017/8</a:t>
            </a:r>
          </a:p>
        </p:txBody>
      </p:sp>
      <p:sp>
        <p:nvSpPr>
          <p:cNvPr id="78" name="TextBox 17"/>
          <p:cNvSpPr txBox="1"/>
          <p:nvPr/>
        </p:nvSpPr>
        <p:spPr>
          <a:xfrm>
            <a:off x="6145043" y="3422336"/>
            <a:ext cx="10823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484848"/>
                </a:solidFill>
                <a:latin typeface="+mj-ea"/>
                <a:ea typeface="+mj-ea"/>
              </a:rPr>
              <a:t>Enter your text </a:t>
            </a:r>
          </a:p>
        </p:txBody>
      </p:sp>
      <p:sp>
        <p:nvSpPr>
          <p:cNvPr id="79" name="TextBox 18"/>
          <p:cNvSpPr txBox="1"/>
          <p:nvPr/>
        </p:nvSpPr>
        <p:spPr>
          <a:xfrm>
            <a:off x="6124367" y="3104571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2017/4</a:t>
            </a:r>
          </a:p>
        </p:txBody>
      </p:sp>
      <p:sp>
        <p:nvSpPr>
          <p:cNvPr id="80" name="TextBox 19"/>
          <p:cNvSpPr txBox="1"/>
          <p:nvPr/>
        </p:nvSpPr>
        <p:spPr>
          <a:xfrm>
            <a:off x="4842996" y="4372400"/>
            <a:ext cx="10823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484848"/>
                </a:solidFill>
                <a:latin typeface="+mj-ea"/>
                <a:ea typeface="+mj-ea"/>
              </a:rPr>
              <a:t>Enter your text </a:t>
            </a:r>
          </a:p>
        </p:txBody>
      </p:sp>
      <p:sp>
        <p:nvSpPr>
          <p:cNvPr id="81" name="TextBox 20"/>
          <p:cNvSpPr txBox="1"/>
          <p:nvPr/>
        </p:nvSpPr>
        <p:spPr>
          <a:xfrm>
            <a:off x="4846613" y="399949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2017/5</a:t>
            </a:r>
          </a:p>
        </p:txBody>
      </p:sp>
      <p:sp>
        <p:nvSpPr>
          <p:cNvPr id="82" name="TextBox 21"/>
          <p:cNvSpPr txBox="1"/>
          <p:nvPr/>
        </p:nvSpPr>
        <p:spPr>
          <a:xfrm>
            <a:off x="1721463" y="3868079"/>
            <a:ext cx="10823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484848"/>
                </a:solidFill>
                <a:latin typeface="+mj-ea"/>
                <a:ea typeface="+mj-ea"/>
              </a:rPr>
              <a:t>Enter your text </a:t>
            </a:r>
          </a:p>
        </p:txBody>
      </p:sp>
      <p:sp>
        <p:nvSpPr>
          <p:cNvPr id="83" name="TextBox 22"/>
          <p:cNvSpPr txBox="1"/>
          <p:nvPr/>
        </p:nvSpPr>
        <p:spPr>
          <a:xfrm>
            <a:off x="1680237" y="3481617"/>
            <a:ext cx="8082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2017/12</a:t>
            </a:r>
          </a:p>
        </p:txBody>
      </p:sp>
      <p:sp>
        <p:nvSpPr>
          <p:cNvPr id="84" name="TextBox 23"/>
          <p:cNvSpPr txBox="1"/>
          <p:nvPr/>
        </p:nvSpPr>
        <p:spPr>
          <a:xfrm>
            <a:off x="1199319" y="1925289"/>
            <a:ext cx="10823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484848"/>
                </a:solidFill>
                <a:latin typeface="+mj-ea"/>
                <a:ea typeface="+mj-ea"/>
              </a:rPr>
              <a:t>Enter your text </a:t>
            </a:r>
          </a:p>
        </p:txBody>
      </p:sp>
      <p:sp>
        <p:nvSpPr>
          <p:cNvPr id="85" name="TextBox 24"/>
          <p:cNvSpPr txBox="1"/>
          <p:nvPr/>
        </p:nvSpPr>
        <p:spPr>
          <a:xfrm>
            <a:off x="1194320" y="1572252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2017/2</a:t>
            </a:r>
          </a:p>
        </p:txBody>
      </p:sp>
      <p:cxnSp>
        <p:nvCxnSpPr>
          <p:cNvPr id="86" name="直接连接符 85"/>
          <p:cNvCxnSpPr/>
          <p:nvPr/>
        </p:nvCxnSpPr>
        <p:spPr>
          <a:xfrm flipV="1">
            <a:off x="6568909" y="125631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 flipV="1">
            <a:off x="6119428" y="3104572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 flipV="1">
            <a:off x="6499180" y="223976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4842996" y="399949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1675337" y="342233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1187624" y="153959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4400031" y="2860232"/>
            <a:ext cx="984394" cy="984394"/>
            <a:chOff x="1695226" y="3321784"/>
            <a:chExt cx="1250759" cy="1250759"/>
          </a:xfrm>
        </p:grpSpPr>
        <p:sp>
          <p:nvSpPr>
            <p:cNvPr id="95" name="椭圆 9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2669C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305965" y="250019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777577" y="1317925"/>
            <a:ext cx="1625118" cy="1625118"/>
            <a:chOff x="1695226" y="3321784"/>
            <a:chExt cx="1250759" cy="1250759"/>
          </a:xfrm>
        </p:grpSpPr>
        <p:sp>
          <p:nvSpPr>
            <p:cNvPr id="101" name="椭圆 10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2669C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3" y="1101085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6176"/>
            <a:ext cx="5092866" cy="25156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 team is a system of conscious coordination or power of a small group of people with a common goal and a different ability. This group of people, like the five senses of the same person, CO operates to maintain a person's survival.</a:t>
            </a:r>
          </a:p>
          <a:p>
            <a:pPr algn="just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We are a professional team.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Our members have many years of information security professional and technological background, and are the backbone of the well-known security companies.</a:t>
            </a:r>
          </a:p>
          <a:p>
            <a:pPr algn="just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We are a young team.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Our average age is only 26 years old, full of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vigour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and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creativity.We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are a dedicated team. </a:t>
            </a:r>
          </a:p>
          <a:p>
            <a:pPr algn="just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We firmly believe that the brand of safety comes from the trust of customers.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Only focus, can do a good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job.We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are a dream team. </a:t>
            </a:r>
          </a:p>
          <a:p>
            <a:pPr algn="just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We are from all over the world because of a common dream: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to be a truly excellent information security enterprise to provide the most reliable internet security protection for customers.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斜纹 5"/>
          <p:cNvSpPr/>
          <p:nvPr/>
        </p:nvSpPr>
        <p:spPr>
          <a:xfrm>
            <a:off x="511613" y="1101085"/>
            <a:ext cx="359773" cy="359773"/>
          </a:xfrm>
          <a:prstGeom prst="diagStripe">
            <a:avLst/>
          </a:prstGeom>
          <a:solidFill>
            <a:srgbClr val="266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5" y="4263907"/>
            <a:ext cx="359773" cy="359773"/>
          </a:xfrm>
          <a:prstGeom prst="diagStripe">
            <a:avLst/>
          </a:prstGeom>
          <a:solidFill>
            <a:srgbClr val="266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529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4" y="2251927"/>
                <a:ext cx="1054140" cy="1350590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27617" y="2690607"/>
              <a:ext cx="67882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1200" b="1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4" y="1148096"/>
            <a:ext cx="1172844" cy="902720"/>
            <a:chOff x="5027107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9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8"/>
                <a:ext cx="1054140" cy="1350590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65741" y="2693076"/>
              <a:ext cx="67882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1200" b="1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819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1200" b="1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754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73771" y="2708239"/>
              <a:ext cx="678823" cy="161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1050" b="1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bldLvl="0" animBg="1"/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bldLvl="0" animBg="1"/>
          <p:bldP spid="7" grpId="0" bldLvl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 bwMode="auto">
          <a:xfrm>
            <a:off x="586952" y="853666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>
                <a:defRPr/>
              </a:pPr>
              <a:endParaRPr lang="en-US" sz="3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728"/>
            <a:ext cx="1083474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4" tIns="45719" rIns="91434" bIns="45719">
            <a:spAutoFit/>
          </a:bodyPr>
          <a:lstStyle/>
          <a:p>
            <a:r>
              <a:rPr lang="en-US" altLang="zh-CN" sz="1400" b="1" dirty="0">
                <a:solidFill>
                  <a:srgbClr val="2669C4"/>
                </a:solidFill>
                <a:latin typeface="+mj-ea"/>
                <a:ea typeface="+mj-ea"/>
              </a:rPr>
              <a:t>Keywords</a:t>
            </a: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736"/>
            <a:ext cx="1928420" cy="485452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9" rIns="91434" bIns="45719">
            <a:spAutoFit/>
          </a:bodyPr>
          <a:lstStyle/>
          <a:p>
            <a:pPr defTabSz="1218565"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Enter your text Enter your text Enter your text Enter your text </a:t>
            </a:r>
            <a:endParaRPr lang="zh-CN" altLang="en-US" sz="1100" dirty="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3" y="3534728"/>
            <a:ext cx="978029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4" tIns="45719" rIns="91434" bIns="45719">
            <a:spAutoFit/>
          </a:bodyPr>
          <a:lstStyle/>
          <a:p>
            <a:r>
              <a:rPr lang="en-US" altLang="zh-CN" sz="1400" b="1" dirty="0">
                <a:solidFill>
                  <a:srgbClr val="2669C4"/>
                </a:solidFill>
                <a:latin typeface="+mj-ea"/>
                <a:ea typeface="+mj-ea"/>
              </a:rPr>
              <a:t>Keywords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736"/>
            <a:ext cx="1928420" cy="485452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9" rIns="91434" bIns="45719">
            <a:spAutoFit/>
          </a:bodyPr>
          <a:lstStyle/>
          <a:p>
            <a:pPr defTabSz="1218565"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Enter your text Enter your text Enter your text Enter your text </a:t>
            </a:r>
            <a:endParaRPr lang="zh-CN" altLang="en-US" sz="1100" dirty="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90422" y="1358096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2669C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 dirty="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1100" b="0" dirty="0">
                  <a:solidFill>
                    <a:srgbClr val="080808"/>
                  </a:solidFill>
                  <a:latin typeface="+mj-ea"/>
                  <a:ea typeface="+mj-ea"/>
                </a:rPr>
                <a:t>Enter your text 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92304" y="1872176"/>
            <a:ext cx="2916000" cy="350012"/>
            <a:chOff x="2173926" y="3285519"/>
            <a:chExt cx="4572535" cy="548848"/>
          </a:xfrm>
        </p:grpSpPr>
        <p:grpSp>
          <p:nvGrpSpPr>
            <p:cNvPr id="21" name="组合 20"/>
            <p:cNvGrpSpPr/>
            <p:nvPr/>
          </p:nvGrpSpPr>
          <p:grpSpPr>
            <a:xfrm>
              <a:off x="2173926" y="3285519"/>
              <a:ext cx="4572535" cy="548848"/>
              <a:chOff x="4304040" y="1286668"/>
              <a:chExt cx="10196250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0" y="1286668"/>
                <a:ext cx="10196250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0" y="1373339"/>
                <a:ext cx="10095546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rgbClr val="3288F5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1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6207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2669C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 dirty="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87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1100" b="0" dirty="0">
                  <a:solidFill>
                    <a:srgbClr val="080808"/>
                  </a:solidFill>
                  <a:latin typeface="+mj-ea"/>
                  <a:ea typeface="+mj-ea"/>
                </a:rPr>
                <a:t>Enter your text 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01065" y="2870260"/>
            <a:ext cx="1972203" cy="350012"/>
            <a:chOff x="2173927" y="3285519"/>
            <a:chExt cx="3092581" cy="548848"/>
          </a:xfrm>
        </p:grpSpPr>
        <p:grpSp>
          <p:nvGrpSpPr>
            <p:cNvPr id="35" name="组合 34"/>
            <p:cNvGrpSpPr/>
            <p:nvPr/>
          </p:nvGrpSpPr>
          <p:grpSpPr>
            <a:xfrm>
              <a:off x="2173927" y="3285519"/>
              <a:ext cx="3092581" cy="548848"/>
              <a:chOff x="4304043" y="1286668"/>
              <a:chExt cx="6896116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圆角矩形 36"/>
              <p:cNvSpPr/>
              <p:nvPr/>
            </p:nvSpPr>
            <p:spPr>
              <a:xfrm>
                <a:off x="4304043" y="1286668"/>
                <a:ext cx="6896116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4351924" y="1373342"/>
                <a:ext cx="679425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rgbClr val="3288F5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1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9" name="TextBox 24">
            <a:extLst>
              <a:ext uri="{FF2B5EF4-FFF2-40B4-BE49-F238E27FC236}">
                <a16:creationId xmlns:a16="http://schemas.microsoft.com/office/drawing/2014/main" id="{66A0FDBF-C61D-4C88-B952-B7F2B6882FDB}"/>
              </a:ext>
            </a:extLst>
          </p:cNvPr>
          <p:cNvSpPr txBox="1"/>
          <p:nvPr/>
        </p:nvSpPr>
        <p:spPr>
          <a:xfrm>
            <a:off x="4735146" y="1942991"/>
            <a:ext cx="177308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100" b="0" dirty="0">
                <a:solidFill>
                  <a:srgbClr val="080808"/>
                </a:solidFill>
                <a:latin typeface="+mj-ea"/>
                <a:ea typeface="+mj-ea"/>
              </a:rPr>
              <a:t>Enter your text </a:t>
            </a:r>
            <a:endParaRPr lang="zh-CN" altLang="en-US" sz="1100" b="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0" name="TextBox 24">
            <a:extLst>
              <a:ext uri="{FF2B5EF4-FFF2-40B4-BE49-F238E27FC236}">
                <a16:creationId xmlns:a16="http://schemas.microsoft.com/office/drawing/2014/main" id="{C8A875E8-7FCB-4881-AB8F-DA9D3D2E065E}"/>
              </a:ext>
            </a:extLst>
          </p:cNvPr>
          <p:cNvSpPr txBox="1"/>
          <p:nvPr/>
        </p:nvSpPr>
        <p:spPr>
          <a:xfrm>
            <a:off x="4735146" y="2942618"/>
            <a:ext cx="177308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1100" b="0" dirty="0">
                <a:solidFill>
                  <a:srgbClr val="080808"/>
                </a:solidFill>
                <a:latin typeface="+mj-ea"/>
                <a:ea typeface="+mj-ea"/>
              </a:rPr>
              <a:t>Enter your text </a:t>
            </a:r>
            <a:endParaRPr lang="zh-CN" altLang="en-US" sz="1100" b="0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5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8105"/>
            <a:ext cx="30075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zh-CN" sz="2800" b="1" dirty="0">
                <a:solidFill>
                  <a:srgbClr val="080808"/>
                </a:solidFill>
                <a:latin typeface="+mj-ea"/>
                <a:ea typeface="+mj-ea"/>
              </a:rPr>
              <a:t>Part 03</a:t>
            </a:r>
          </a:p>
          <a:p>
            <a:pPr marL="0" lvl="1" algn="ctr"/>
            <a:r>
              <a:rPr lang="en-US" altLang="zh-CN" sz="3600" b="1" dirty="0">
                <a:solidFill>
                  <a:srgbClr val="2669C4"/>
                </a:solidFill>
                <a:latin typeface="+mj-ea"/>
                <a:ea typeface="+mj-ea"/>
              </a:rPr>
              <a:t>Enter your title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609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30180"/>
            <a:ext cx="902846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03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9" y="1708107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3" y="2788225"/>
            <a:ext cx="1027882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822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8225"/>
            <a:ext cx="1027882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972"/>
            <a:ext cx="902846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rgbClr val="2669C4"/>
                </a:solidFill>
                <a:latin typeface="+mj-ea"/>
                <a:ea typeface="+mj-ea"/>
              </a:rPr>
              <a:t>03</a:t>
            </a:r>
            <a:endParaRPr lang="zh-CN" altLang="en-US" sz="5000" b="1" dirty="0">
              <a:solidFill>
                <a:srgbClr val="2669C4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1328555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78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7" y="2524169"/>
            <a:ext cx="849821" cy="635481"/>
            <a:chOff x="6054436" y="2405136"/>
            <a:chExt cx="849821" cy="635481"/>
          </a:xfrm>
          <a:solidFill>
            <a:srgbClr val="3288F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344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577"/>
            <a:ext cx="317357" cy="278329"/>
            <a:chOff x="3175" y="-1587"/>
            <a:chExt cx="490538" cy="430212"/>
          </a:xfrm>
          <a:solidFill>
            <a:srgbClr val="3288F5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2" y="289520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3288F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1" y="322497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3288F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594"/>
            <a:ext cx="312268" cy="312268"/>
            <a:chOff x="6350" y="4763"/>
            <a:chExt cx="492125" cy="492125"/>
          </a:xfrm>
          <a:solidFill>
            <a:srgbClr val="3288F5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j-ea"/>
                <a:ea typeface="+mj-ea"/>
                <a:cs typeface="Roboto Condensed" panose="02000000000000000000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j-ea"/>
                <a:ea typeface="+mj-ea"/>
                <a:cs typeface="Roboto Condensed" panose="02000000000000000000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j-ea"/>
                <a:ea typeface="+mj-ea"/>
                <a:cs typeface="Roboto Condensed" panose="02000000000000000000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4059"/>
            <a:ext cx="1915874" cy="4728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Enter your text Enter your text </a:t>
            </a:r>
            <a:endParaRPr lang="zh-CN" altLang="en-US" sz="1050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728"/>
            <a:ext cx="1915874" cy="4728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Enter your text Enter your text </a:t>
            </a:r>
            <a:endParaRPr lang="zh-CN" altLang="en-US" sz="1050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577"/>
            <a:ext cx="1915874" cy="4728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Enter your text Enter your text </a:t>
            </a:r>
            <a:endParaRPr lang="zh-CN" altLang="en-US" sz="1050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978"/>
            <a:ext cx="1915874" cy="4728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05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Enter your text Enter your text </a:t>
            </a:r>
            <a:endParaRPr lang="zh-CN" altLang="en-US" sz="1050" kern="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50122"/>
            <a:ext cx="809336" cy="809336"/>
            <a:chOff x="4677858" y="2649672"/>
            <a:chExt cx="809336" cy="809336"/>
          </a:xfrm>
          <a:solidFill>
            <a:srgbClr val="3288F5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658"/>
            <a:ext cx="809336" cy="809336"/>
            <a:chOff x="4677858" y="2649672"/>
            <a:chExt cx="809336" cy="809336"/>
          </a:xfrm>
          <a:solidFill>
            <a:srgbClr val="3288F5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1395"/>
            <a:ext cx="1789484" cy="1789483"/>
          </a:xfrm>
          <a:prstGeom prst="rect">
            <a:avLst/>
          </a:prstGeom>
          <a:noFill/>
          <a:effectLst/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2" y="95848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sp>
        <p:nvSpPr>
          <p:cNvPr id="40" name="矩形 39"/>
          <p:cNvSpPr/>
          <p:nvPr/>
        </p:nvSpPr>
        <p:spPr>
          <a:xfrm>
            <a:off x="7236296" y="1738493"/>
            <a:ext cx="1089477" cy="380242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Keywords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22" grpId="0" bldLvl="0" animBg="1"/>
          <p:bldP spid="23" grpId="0" bldLvl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22" grpId="0" bldLvl="0" animBg="1"/>
          <p:bldP spid="23" grpId="0" bldLvl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2590627" y="106003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1" name="椭圆 34"/>
          <p:cNvSpPr/>
          <p:nvPr/>
        </p:nvSpPr>
        <p:spPr>
          <a:xfrm rot="18900000">
            <a:off x="4760672" y="2596513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3288F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 rot="8100000">
            <a:off x="3049362" y="1283175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779188" y="1132041"/>
            <a:ext cx="928717" cy="928717"/>
            <a:chOff x="2779187" y="1131590"/>
            <a:chExt cx="928717" cy="928717"/>
          </a:xfrm>
        </p:grpSpPr>
        <p:sp>
          <p:nvSpPr>
            <p:cNvPr id="56" name="椭圆 55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rgbClr val="3288F5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TextBox 6"/>
            <p:cNvSpPr txBox="1"/>
            <p:nvPr/>
          </p:nvSpPr>
          <p:spPr>
            <a:xfrm>
              <a:off x="2804544" y="1465143"/>
              <a:ext cx="878001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700" b="1" dirty="0">
                  <a:solidFill>
                    <a:prstClr val="white"/>
                  </a:solidFill>
                  <a:latin typeface="+mj-ea"/>
                  <a:ea typeface="+mj-ea"/>
                </a:rPr>
                <a:t>Keywords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722020" y="3698466"/>
            <a:ext cx="919322" cy="889958"/>
            <a:chOff x="5734445" y="2828278"/>
            <a:chExt cx="959362" cy="928717"/>
          </a:xfrm>
        </p:grpSpPr>
        <p:sp>
          <p:nvSpPr>
            <p:cNvPr id="59" name="椭圆 58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rgbClr val="3288F5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TextBox 8"/>
            <p:cNvSpPr txBox="1"/>
            <p:nvPr/>
          </p:nvSpPr>
          <p:spPr>
            <a:xfrm>
              <a:off x="5734445" y="3156135"/>
              <a:ext cx="959362" cy="2730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700" b="1" dirty="0">
                  <a:solidFill>
                    <a:prstClr val="white"/>
                  </a:solidFill>
                  <a:latin typeface="+mj-ea"/>
                  <a:ea typeface="+mj-ea"/>
                </a:rPr>
                <a:t>Keywords</a:t>
              </a:r>
            </a:p>
          </p:txBody>
        </p:sp>
      </p:grpSp>
      <p:sp>
        <p:nvSpPr>
          <p:cNvPr id="61" name="TextBox 9"/>
          <p:cNvSpPr txBox="1"/>
          <p:nvPr/>
        </p:nvSpPr>
        <p:spPr>
          <a:xfrm>
            <a:off x="911921" y="1947583"/>
            <a:ext cx="144016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Enter your </a:t>
            </a:r>
            <a:r>
              <a:rPr lang="en-US" altLang="zh-CN" sz="1100" dirty="0" err="1">
                <a:solidFill>
                  <a:prstClr val="black"/>
                </a:solidFill>
                <a:latin typeface="+mj-ea"/>
                <a:ea typeface="+mj-ea"/>
              </a:rPr>
              <a:t>textEnter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 your text Enter your text Enter your text</a:t>
            </a:r>
          </a:p>
        </p:txBody>
      </p:sp>
      <p:sp>
        <p:nvSpPr>
          <p:cNvPr id="62" name="TextBox 10"/>
          <p:cNvSpPr txBox="1"/>
          <p:nvPr/>
        </p:nvSpPr>
        <p:spPr>
          <a:xfrm>
            <a:off x="6888585" y="2862338"/>
            <a:ext cx="1429544" cy="7613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 Enter your text  Enter your text  </a:t>
            </a:r>
          </a:p>
        </p:txBody>
      </p:sp>
      <p:sp>
        <p:nvSpPr>
          <p:cNvPr id="63" name="TextBox 11"/>
          <p:cNvSpPr txBox="1"/>
          <p:nvPr/>
        </p:nvSpPr>
        <p:spPr>
          <a:xfrm>
            <a:off x="3211914" y="2140152"/>
            <a:ext cx="121219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rgbClr val="2669C4"/>
                </a:solidFill>
                <a:latin typeface="+mj-ea"/>
                <a:ea typeface="+mj-ea"/>
              </a:rPr>
              <a:t>Keywords</a:t>
            </a:r>
            <a:endParaRPr lang="zh-CN" altLang="en-US" sz="2000" b="1" dirty="0">
              <a:solidFill>
                <a:srgbClr val="2669C4"/>
              </a:solidFill>
              <a:latin typeface="+mj-ea"/>
              <a:ea typeface="+mj-ea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5173035" y="3508304"/>
            <a:ext cx="100860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rgbClr val="FCFCFC"/>
                </a:solidFill>
                <a:latin typeface="+mj-ea"/>
                <a:ea typeface="+mj-ea"/>
              </a:rPr>
              <a:t>Keywords</a:t>
            </a:r>
            <a:endParaRPr lang="zh-CN" altLang="en-US" sz="1600" b="1" dirty="0">
              <a:solidFill>
                <a:srgbClr val="FCFCFC"/>
              </a:solidFill>
              <a:latin typeface="+mj-ea"/>
              <a:ea typeface="+mj-ea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bldLvl="0" animBg="1"/>
          <p:bldP spid="51" grpId="0" bldLvl="0" animBg="1"/>
          <p:bldP spid="61" grpId="0"/>
          <p:bldP spid="62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bldLvl="0" animBg="1"/>
          <p:bldP spid="51" grpId="0" bldLvl="0" animBg="1"/>
          <p:bldP spid="61" grpId="0"/>
          <p:bldP spid="62" grpId="0"/>
          <p:bldP spid="63" grpId="0"/>
          <p:bldP spid="6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3" y="1101085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6176"/>
            <a:ext cx="5092866" cy="25156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 team is a system of conscious coordination or power of a small group of people with a common goal and a different ability. This group of people, like the five senses of the same person, CO operates to maintain a person's survival.</a:t>
            </a:r>
          </a:p>
          <a:p>
            <a:pPr algn="just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We are a professional team.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Our members have many years of information security professional and technological background, and are the backbone of the well-known security companies.</a:t>
            </a:r>
          </a:p>
          <a:p>
            <a:pPr algn="just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We are a young team.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Our average age is only 26 years old, full of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vigour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and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creativity.We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are a dedicated team. </a:t>
            </a:r>
          </a:p>
          <a:p>
            <a:pPr algn="just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We firmly believe that the brand of safety comes from the trust of customers.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Only focus, can do a good </a:t>
            </a:r>
            <a:r>
              <a:rPr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job.We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are a dream team. </a:t>
            </a:r>
          </a:p>
          <a:p>
            <a:pPr algn="just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We are from all over the world because of a common dream: 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to be a truly excellent information security enterprise to provide the most reliable internet security protection for customers.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斜纹 5"/>
          <p:cNvSpPr/>
          <p:nvPr/>
        </p:nvSpPr>
        <p:spPr>
          <a:xfrm>
            <a:off x="511613" y="1101085"/>
            <a:ext cx="359773" cy="359773"/>
          </a:xfrm>
          <a:prstGeom prst="diagStripe">
            <a:avLst/>
          </a:prstGeom>
          <a:solidFill>
            <a:srgbClr val="266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5" y="4263907"/>
            <a:ext cx="359773" cy="359773"/>
          </a:xfrm>
          <a:prstGeom prst="diagStripe">
            <a:avLst/>
          </a:prstGeom>
          <a:solidFill>
            <a:srgbClr val="266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529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4" y="2251927"/>
                <a:ext cx="1054140" cy="1350590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27617" y="2690607"/>
              <a:ext cx="67882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1200" b="1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4" y="1148096"/>
            <a:ext cx="1172844" cy="902720"/>
            <a:chOff x="5027107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9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8"/>
                <a:ext cx="1054140" cy="1350590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65741" y="2693076"/>
              <a:ext cx="67882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1200" b="1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819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1200" b="1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754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73771" y="2708239"/>
              <a:ext cx="678823" cy="161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1050" b="1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333250"/>
      </p:ext>
    </p:extLst>
  </p:cSld>
  <p:clrMapOvr>
    <a:masterClrMapping/>
  </p:clrMapOvr>
  <p:transition spd="slow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bldLvl="0" animBg="1"/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bldLvl="0" animBg="1"/>
          <p:bldP spid="7" grpId="0" bldLvl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7" y="140730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1218565">
              <a:defRPr/>
            </a:pPr>
            <a:endParaRPr lang="zh-CN" altLang="en-US" sz="249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8" y="149253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5" y="428317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7" y="243888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88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7181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1500" dirty="0">
                <a:solidFill>
                  <a:srgbClr val="2669C4"/>
                </a:solidFill>
                <a:latin typeface="+mj-ea"/>
                <a:ea typeface="+mj-ea"/>
              </a:rPr>
              <a:t>Keywords</a:t>
            </a:r>
            <a:endParaRPr lang="zh-CN" altLang="en-US" sz="1500" dirty="0">
              <a:solidFill>
                <a:srgbClr val="2669C4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909"/>
            <a:ext cx="3043238" cy="551815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Enter your text Enter your </a:t>
            </a:r>
            <a:r>
              <a:rPr lang="en-US" altLang="zh-CN" sz="1000" dirty="0" err="1">
                <a:solidFill>
                  <a:prstClr val="black"/>
                </a:solidFill>
                <a:latin typeface="+mj-ea"/>
                <a:ea typeface="+mj-ea"/>
              </a:rPr>
              <a:t>textEnter</a:t>
            </a:r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 your text Enter your text Enter your text Enter your text </a:t>
            </a: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600324" y="1737927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6056"/>
            <a:ext cx="373310" cy="373310"/>
          </a:xfrm>
          <a:prstGeom prst="ellipse">
            <a:avLst/>
          </a:prstGeom>
          <a:solidFill>
            <a:srgbClr val="3288F5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978"/>
            <a:ext cx="373310" cy="373310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9371"/>
            <a:ext cx="373310" cy="373310"/>
          </a:xfrm>
          <a:prstGeom prst="ellipse">
            <a:avLst/>
          </a:prstGeom>
          <a:solidFill>
            <a:srgbClr val="3288F5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577"/>
            <a:ext cx="373310" cy="373310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517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3288F5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1218565">
                  <a:defRPr/>
                </a:pPr>
                <a:endParaRPr lang="zh-CN" altLang="en-US" sz="2490" dirty="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3288F5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1218565">
                  <a:defRPr/>
                </a:pPr>
                <a:endParaRPr lang="zh-CN" altLang="en-US" sz="2490" dirty="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79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2669C4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1218565">
                <a:defRPr/>
              </a:pPr>
              <a:endParaRPr lang="zh-CN" altLang="en-US" sz="2490" dirty="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440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3288F5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1218565">
                <a:defRPr/>
              </a:pPr>
              <a:endParaRPr lang="zh-CN" altLang="en-US" sz="2490" dirty="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508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2669C4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1218565">
                <a:defRPr/>
              </a:pPr>
              <a:endParaRPr lang="zh-CN" altLang="en-US" sz="2490" dirty="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51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1500" dirty="0">
                <a:solidFill>
                  <a:srgbClr val="2669C4"/>
                </a:solidFill>
                <a:latin typeface="+mj-ea"/>
                <a:ea typeface="+mj-ea"/>
              </a:rPr>
              <a:t>Keywords</a:t>
            </a:r>
            <a:endParaRPr lang="zh-CN" altLang="en-US" sz="1500" dirty="0">
              <a:solidFill>
                <a:srgbClr val="2669C4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30243"/>
            <a:ext cx="3043238" cy="551815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Enter your text Enter your </a:t>
            </a:r>
            <a:r>
              <a:rPr lang="en-US" altLang="zh-CN" sz="1000" dirty="0" err="1">
                <a:solidFill>
                  <a:prstClr val="black"/>
                </a:solidFill>
                <a:latin typeface="+mj-ea"/>
                <a:ea typeface="+mj-ea"/>
              </a:rPr>
              <a:t>textEnter</a:t>
            </a:r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 your text Enter your text Enter your text Enter your text </a:t>
            </a:r>
          </a:p>
        </p:txBody>
      </p:sp>
      <p:sp>
        <p:nvSpPr>
          <p:cNvPr id="42" name="矩形 41"/>
          <p:cNvSpPr/>
          <p:nvPr/>
        </p:nvSpPr>
        <p:spPr>
          <a:xfrm>
            <a:off x="5684012" y="302849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1500" dirty="0">
                <a:solidFill>
                  <a:srgbClr val="2669C4"/>
                </a:solidFill>
                <a:latin typeface="+mj-ea"/>
                <a:ea typeface="+mj-ea"/>
              </a:rPr>
              <a:t>Keywords</a:t>
            </a:r>
            <a:endParaRPr lang="zh-CN" altLang="en-US" sz="1500" dirty="0">
              <a:solidFill>
                <a:srgbClr val="2669C4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1218"/>
            <a:ext cx="3043238" cy="551815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Enter your text Enter your </a:t>
            </a:r>
            <a:r>
              <a:rPr lang="en-US" altLang="zh-CN" sz="1000" dirty="0" err="1">
                <a:solidFill>
                  <a:prstClr val="black"/>
                </a:solidFill>
                <a:latin typeface="+mj-ea"/>
                <a:ea typeface="+mj-ea"/>
              </a:rPr>
              <a:t>textEnter</a:t>
            </a:r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 your text Enter your text Enter your text Enter your text </a:t>
            </a:r>
          </a:p>
        </p:txBody>
      </p:sp>
      <p:sp>
        <p:nvSpPr>
          <p:cNvPr id="44" name="矩形 43"/>
          <p:cNvSpPr/>
          <p:nvPr/>
        </p:nvSpPr>
        <p:spPr>
          <a:xfrm>
            <a:off x="5009018" y="397291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1500" dirty="0">
                <a:solidFill>
                  <a:srgbClr val="2669C4"/>
                </a:solidFill>
                <a:latin typeface="+mj-ea"/>
                <a:ea typeface="+mj-ea"/>
              </a:rPr>
              <a:t>Keywords</a:t>
            </a:r>
            <a:endParaRPr lang="zh-CN" altLang="en-US" sz="1500" dirty="0">
              <a:solidFill>
                <a:srgbClr val="2669C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638"/>
            <a:ext cx="3043238" cy="551815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Enter your text Enter your </a:t>
            </a:r>
            <a:r>
              <a:rPr lang="en-US" altLang="zh-CN" sz="1000" dirty="0" err="1">
                <a:solidFill>
                  <a:prstClr val="black"/>
                </a:solidFill>
                <a:latin typeface="+mj-ea"/>
                <a:ea typeface="+mj-ea"/>
              </a:rPr>
              <a:t>textEnter</a:t>
            </a:r>
            <a:r>
              <a:rPr lang="en-US" altLang="zh-CN" sz="1000" dirty="0">
                <a:solidFill>
                  <a:prstClr val="black"/>
                </a:solidFill>
                <a:latin typeface="+mj-ea"/>
                <a:ea typeface="+mj-ea"/>
              </a:rPr>
              <a:t> your text Enter your text Enter your text Enter your text </a:t>
            </a:r>
          </a:p>
        </p:txBody>
      </p: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bldLvl="0" animBg="1"/>
          <p:bldP spid="15" grpId="0" bldLvl="0" animBg="1"/>
          <p:bldP spid="16" grpId="0" bldLvl="0" animBg="1"/>
          <p:bldP spid="17" grpId="0" bldLvl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bldLvl="0" animBg="1"/>
          <p:bldP spid="15" grpId="0" bldLvl="0" animBg="1"/>
          <p:bldP spid="16" grpId="0" bldLvl="0" animBg="1"/>
          <p:bldP spid="17" grpId="0" bldLvl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8105"/>
            <a:ext cx="30075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zh-CN" sz="2800" b="1" dirty="0">
                <a:solidFill>
                  <a:srgbClr val="080808"/>
                </a:solidFill>
                <a:latin typeface="+mj-ea"/>
                <a:ea typeface="+mj-ea"/>
              </a:rPr>
              <a:t>Part 04</a:t>
            </a:r>
          </a:p>
          <a:p>
            <a:pPr marL="0" lvl="1" algn="ctr"/>
            <a:r>
              <a:rPr lang="en-US" altLang="zh-CN" sz="3600" b="1" dirty="0">
                <a:solidFill>
                  <a:srgbClr val="2669C4"/>
                </a:solidFill>
                <a:latin typeface="+mj-ea"/>
                <a:ea typeface="+mj-ea"/>
              </a:rPr>
              <a:t>Enter your title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609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30180"/>
            <a:ext cx="902846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04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9" y="1708107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3" y="2788225"/>
            <a:ext cx="1027882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822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8225"/>
            <a:ext cx="1027882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972"/>
            <a:ext cx="902846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rgbClr val="2669C4"/>
                </a:solidFill>
                <a:latin typeface="+mj-ea"/>
                <a:ea typeface="+mj-ea"/>
              </a:rPr>
              <a:t>04</a:t>
            </a:r>
            <a:endParaRPr lang="zh-CN" altLang="en-US" sz="5000" b="1" dirty="0">
              <a:solidFill>
                <a:srgbClr val="2669C4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6244625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5400000">
            <a:off x="2570637" y="2903459"/>
            <a:ext cx="2093533" cy="1161081"/>
          </a:xfrm>
          <a:prstGeom prst="roundRect">
            <a:avLst>
              <a:gd name="adj" fmla="val 50000"/>
            </a:avLst>
          </a:prstGeom>
          <a:solidFill>
            <a:srgbClr val="3288F5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47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63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9" y="3568805"/>
            <a:ext cx="899981" cy="899981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30" y="2662561"/>
            <a:ext cx="2575331" cy="1161081"/>
          </a:xfrm>
          <a:prstGeom prst="roundRect">
            <a:avLst>
              <a:gd name="adj" fmla="val 50000"/>
            </a:avLst>
          </a:prstGeom>
          <a:solidFill>
            <a:srgbClr val="3288F5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47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9" y="186463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3" y="3568805"/>
            <a:ext cx="899981" cy="899981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4003"/>
            <a:ext cx="5321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4003"/>
            <a:ext cx="5321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4" y="2783650"/>
            <a:ext cx="5321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8" y="2274003"/>
            <a:ext cx="5321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707"/>
            <a:ext cx="8018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rgbClr val="080808"/>
                </a:solidFill>
                <a:latin typeface="+mj-ea"/>
                <a:ea typeface="+mj-ea"/>
              </a:rPr>
              <a:t>Keywords</a:t>
            </a:r>
            <a:endParaRPr lang="zh-CN" altLang="en-US" sz="12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8024"/>
            <a:ext cx="2149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Enter your text Enter your text </a:t>
            </a:r>
          </a:p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Enter your text Enter your text </a:t>
            </a: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69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11" grpId="0" bldLvl="0" animBg="1"/>
          <p:bldP spid="12" grpId="0" bldLvl="0" animBg="1"/>
          <p:bldP spid="19" grpId="0" bldLvl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11" grpId="0" bldLvl="0" animBg="1"/>
          <p:bldP spid="12" grpId="0" bldLvl="0" animBg="1"/>
          <p:bldP spid="19" grpId="0" bldLvl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806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75422" y="2366942"/>
            <a:ext cx="1615840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71" tIns="34284" rIns="68571" bIns="34284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685800">
              <a:defRPr/>
            </a:pPr>
            <a:r>
              <a:rPr lang="en-US" altLang="ko-KR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129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/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2669C4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3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54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/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669C4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3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223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/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3288F5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3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543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/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3288F5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1" cy="993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623"/>
            <a:ext cx="1027882" cy="470105"/>
            <a:chOff x="2328257" y="4927865"/>
            <a:chExt cx="1537897" cy="724022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5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Keywords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29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509"/>
            <a:ext cx="1027882" cy="445565"/>
            <a:chOff x="4246958" y="2731461"/>
            <a:chExt cx="1537897" cy="686224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5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Keywords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8"/>
              <a:ext cx="1286284" cy="306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613"/>
            <a:ext cx="1027882" cy="465356"/>
            <a:chOff x="5982926" y="4927865"/>
            <a:chExt cx="1537897" cy="716705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5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Keywords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6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509"/>
            <a:ext cx="1027882" cy="445565"/>
            <a:chOff x="7839376" y="2731461"/>
            <a:chExt cx="1537897" cy="686224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5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Keywords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8"/>
              <a:ext cx="1286284" cy="306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3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4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7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8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 bldLvl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8495" y1="87960" x2="28495" y2="87960"/>
                        <a14:foregroundMark x1="18775" y1="79599" x2="78296" y2="83445"/>
                        <a14:foregroundMark x1="10253" y1="91137" x2="82423" y2="89799"/>
                        <a14:foregroundMark x1="9720" y1="94482" x2="91345" y2="94983"/>
                        <a14:foregroundMark x1="88682" y1="16221" x2="87750" y2="56522"/>
                        <a14:foregroundMark x1="25300" y1="73244" x2="69108" y2="74582"/>
                        <a14:foregroundMark x1="29827" y1="77425" x2="72170" y2="78094"/>
                        <a14:foregroundMark x1="31425" y1="78428" x2="69241" y2="86789"/>
                        <a14:foregroundMark x1="23569" y1="81104" x2="56858" y2="93311"/>
                        <a14:foregroundMark x1="13182" y1="16054" x2="15047" y2="71906"/>
                        <a14:foregroundMark x1="50732" y1="69565" x2="86551" y2="70234"/>
                        <a14:foregroundMark x1="15579" y1="3010" x2="87217" y2="4682"/>
                        <a14:foregroundMark x1="12383" y1="21739" x2="13049" y2="75920"/>
                        <a14:foregroundMark x1="88549" y1="6187" x2="88016" y2="29599"/>
                        <a14:foregroundMark x1="88948" y1="5017" x2="88948" y2="5017"/>
                        <a14:foregroundMark x1="83089" y1="60033" x2="86152" y2="84615"/>
                        <a14:foregroundMark x1="85619" y1="62542" x2="86551" y2="88796"/>
                        <a14:foregroundMark x1="84421" y1="63043" x2="89348" y2="79933"/>
                        <a14:foregroundMark x1="88282" y1="26087" x2="88682" y2="54348"/>
                        <a14:foregroundMark x1="57390" y1="76421" x2="68575" y2="91472"/>
                        <a14:foregroundMark x1="58722" y1="80435" x2="81625" y2="84950"/>
                        <a14:foregroundMark x1="46605" y1="82609" x2="65779" y2="83612"/>
                        <a14:backgroundMark x1="90280" y1="29097" x2="89880" y2="63880"/>
                        <a14:backgroundMark x1="90280" y1="12542" x2="89614" y2="57692"/>
                      </a14:backgroundRemoval>
                    </a14:imgEffect>
                    <a14:imgEffect>
                      <a14:brightnessContrast bright="-1000" contrast="15000"/>
                    </a14:imgEffect>
                    <a14:imgEffect>
                      <a14:saturation sat="108000"/>
                    </a14:imgEffect>
                    <a14:imgEffect>
                      <a14:sharpenSoften amoun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3228" y="1348064"/>
            <a:ext cx="3603598" cy="2868098"/>
          </a:xfrm>
          <a:custGeom>
            <a:avLst/>
            <a:gdLst>
              <a:gd name="connsiteX0" fmla="*/ 0 w 5254936"/>
              <a:gd name="connsiteY0" fmla="*/ 0 h 4182396"/>
              <a:gd name="connsiteX1" fmla="*/ 5254936 w 5254936"/>
              <a:gd name="connsiteY1" fmla="*/ 0 h 4182396"/>
              <a:gd name="connsiteX2" fmla="*/ 5254936 w 5254936"/>
              <a:gd name="connsiteY2" fmla="*/ 105697 h 4182396"/>
              <a:gd name="connsiteX3" fmla="*/ 4670192 w 5254936"/>
              <a:gd name="connsiteY3" fmla="*/ 105697 h 4182396"/>
              <a:gd name="connsiteX4" fmla="*/ 4670192 w 5254936"/>
              <a:gd name="connsiteY4" fmla="*/ 3096547 h 4182396"/>
              <a:gd name="connsiteX5" fmla="*/ 5254936 w 5254936"/>
              <a:gd name="connsiteY5" fmla="*/ 3096547 h 4182396"/>
              <a:gd name="connsiteX6" fmla="*/ 5254936 w 5254936"/>
              <a:gd name="connsiteY6" fmla="*/ 4182396 h 4182396"/>
              <a:gd name="connsiteX7" fmla="*/ 0 w 5254936"/>
              <a:gd name="connsiteY7" fmla="*/ 4182396 h 418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54936" h="4182396">
                <a:moveTo>
                  <a:pt x="0" y="0"/>
                </a:moveTo>
                <a:lnTo>
                  <a:pt x="5254936" y="0"/>
                </a:lnTo>
                <a:lnTo>
                  <a:pt x="5254936" y="105697"/>
                </a:lnTo>
                <a:lnTo>
                  <a:pt x="4670192" y="105697"/>
                </a:lnTo>
                <a:lnTo>
                  <a:pt x="4670192" y="3096547"/>
                </a:lnTo>
                <a:lnTo>
                  <a:pt x="5254936" y="3096547"/>
                </a:lnTo>
                <a:lnTo>
                  <a:pt x="5254936" y="4182396"/>
                </a:lnTo>
                <a:lnTo>
                  <a:pt x="0" y="4182396"/>
                </a:ln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25000"/>
              </a:prstClr>
            </a:outerShdw>
          </a:effectLst>
        </p:spPr>
      </p:pic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539619" y="1524629"/>
          <a:ext cx="2692400" cy="182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0350"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Number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bg1"/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bg1"/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solidFill>
                            <a:schemeClr val="bg1"/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>
                          <a:solidFill>
                            <a:schemeClr val="bg1"/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85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6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045938" y="1707451"/>
            <a:ext cx="2610115" cy="397895"/>
            <a:chOff x="2219516" y="1937988"/>
            <a:chExt cx="22140077" cy="1369531"/>
          </a:xfrm>
        </p:grpSpPr>
        <p:sp>
          <p:nvSpPr>
            <p:cNvPr id="21" name="圆角矩形 20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252610" y="1956520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915015" y="1781932"/>
            <a:ext cx="16213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5938" y="2946064"/>
            <a:ext cx="2610115" cy="397895"/>
            <a:chOff x="2219516" y="1937988"/>
            <a:chExt cx="22140077" cy="1369531"/>
          </a:xfrm>
        </p:grpSpPr>
        <p:sp>
          <p:nvSpPr>
            <p:cNvPr id="25" name="圆角矩形 24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rgbClr val="2669C4"/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7946124" y="1976191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179205" y="3020546"/>
            <a:ext cx="16213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5045938" y="2168402"/>
            <a:ext cx="2703875" cy="437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Enter your text Enter your text Enter your </a:t>
            </a:r>
            <a:r>
              <a:rPr lang="en-US" altLang="zh-CN" sz="900" dirty="0" err="1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textEnter</a:t>
            </a:r>
            <a:r>
              <a: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 your text Enter your text </a:t>
            </a: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5045938" y="3420679"/>
            <a:ext cx="2703875" cy="437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Enter your text Enter your text Enter your </a:t>
            </a:r>
            <a:r>
              <a:rPr lang="en-US" altLang="zh-CN" sz="900" dirty="0" err="1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textEnter</a:t>
            </a:r>
            <a:r>
              <a: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 your text Enter your text 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699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49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349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699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7" grpId="0"/>
          <p:bldP spid="28" grpId="0"/>
          <p:bldP spid="2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2315577" y="3063638"/>
            <a:ext cx="10731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500" dirty="0">
                <a:solidFill>
                  <a:srgbClr val="2669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Keywords</a:t>
            </a:r>
            <a:endParaRPr lang="zh-CN" altLang="en-US" sz="1500" dirty="0">
              <a:solidFill>
                <a:srgbClr val="2669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6117618" y="3049888"/>
            <a:ext cx="10731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500" dirty="0">
                <a:solidFill>
                  <a:srgbClr val="2669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Keywords</a:t>
            </a:r>
            <a:endParaRPr lang="zh-CN" altLang="en-US" sz="1500" dirty="0">
              <a:solidFill>
                <a:srgbClr val="2669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34"/>
          <p:cNvSpPr/>
          <p:nvPr/>
        </p:nvSpPr>
        <p:spPr>
          <a:xfrm rot="16200000">
            <a:off x="3721111" y="2820987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2669C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62168" y="2795602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1226516" y="3407428"/>
            <a:ext cx="22653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text Enter your text </a:t>
            </a:r>
          </a:p>
          <a:p>
            <a:pPr algn="r">
              <a:defRPr/>
            </a:pP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text </a:t>
            </a:r>
          </a:p>
        </p:txBody>
      </p:sp>
      <p:sp>
        <p:nvSpPr>
          <p:cNvPr id="11" name="TextBox 16"/>
          <p:cNvSpPr txBox="1"/>
          <p:nvPr/>
        </p:nvSpPr>
        <p:spPr>
          <a:xfrm>
            <a:off x="6228185" y="3374215"/>
            <a:ext cx="22236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text Enter your text</a:t>
            </a:r>
          </a:p>
          <a:p>
            <a:pPr>
              <a:defRPr/>
            </a:pP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Enter your text </a:t>
            </a:r>
          </a:p>
        </p:txBody>
      </p:sp>
      <p:sp>
        <p:nvSpPr>
          <p:cNvPr id="12" name="TextBox 17"/>
          <p:cNvSpPr txBox="1"/>
          <p:nvPr/>
        </p:nvSpPr>
        <p:spPr>
          <a:xfrm>
            <a:off x="1938493" y="1744979"/>
            <a:ext cx="10731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500" dirty="0">
                <a:solidFill>
                  <a:srgbClr val="2669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Keywords</a:t>
            </a:r>
            <a:endParaRPr lang="zh-CN" altLang="en-US" sz="1500" dirty="0">
              <a:solidFill>
                <a:srgbClr val="2669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5640565" y="1780112"/>
            <a:ext cx="10731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500" dirty="0">
                <a:solidFill>
                  <a:srgbClr val="2669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Keywords</a:t>
            </a:r>
            <a:endParaRPr lang="zh-CN" altLang="en-US" sz="1500" dirty="0">
              <a:solidFill>
                <a:srgbClr val="2669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34"/>
          <p:cNvSpPr/>
          <p:nvPr/>
        </p:nvSpPr>
        <p:spPr>
          <a:xfrm rot="5400000">
            <a:off x="4599289" y="1524742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2669C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3197072" y="150103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5719077" y="2068144"/>
            <a:ext cx="22236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text Enter your text</a:t>
            </a:r>
          </a:p>
          <a:p>
            <a:pPr>
              <a:defRPr/>
            </a:pP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Enter your text 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818315" y="2071402"/>
            <a:ext cx="22653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text Enter your text </a:t>
            </a:r>
          </a:p>
          <a:p>
            <a:pPr algn="r">
              <a:defRPr/>
            </a:pP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text </a:t>
            </a:r>
          </a:p>
        </p:txBody>
      </p:sp>
      <p:sp>
        <p:nvSpPr>
          <p:cNvPr id="20" name="KSO_Shape"/>
          <p:cNvSpPr/>
          <p:nvPr/>
        </p:nvSpPr>
        <p:spPr bwMode="auto">
          <a:xfrm>
            <a:off x="3517576" y="186804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2669C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4077369" y="3143280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4640392" y="1907977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5210039" y="3129529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2669C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bldLvl="0" animBg="1"/>
          <p:bldP spid="10" grpId="0"/>
          <p:bldP spid="11" grpId="0"/>
          <p:bldP spid="12" grpId="0"/>
          <p:bldP spid="13" grpId="0"/>
          <p:bldP spid="14" grpId="0" bldLvl="0" animBg="1"/>
          <p:bldP spid="18" grpId="0"/>
          <p:bldP spid="19" grpId="0"/>
          <p:bldP spid="20" grpId="0" bldLvl="0" animBg="1"/>
          <p:bldP spid="21" grpId="0" bldLvl="0" animBg="1"/>
          <p:bldP spid="22" grpId="0" bldLvl="0" animBg="1"/>
          <p:bldP spid="23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bldLvl="0" animBg="1"/>
          <p:bldP spid="10" grpId="0"/>
          <p:bldP spid="11" grpId="0"/>
          <p:bldP spid="12" grpId="0"/>
          <p:bldP spid="13" grpId="0"/>
          <p:bldP spid="14" grpId="0" bldLvl="0" animBg="1"/>
          <p:bldP spid="18" grpId="0"/>
          <p:bldP spid="19" grpId="0"/>
          <p:bldP spid="20" grpId="0" bldLvl="0" animBg="1"/>
          <p:bldP spid="21" grpId="0" bldLvl="0" animBg="1"/>
          <p:bldP spid="22" grpId="0" bldLvl="0" animBg="1"/>
          <p:bldP spid="23" grpId="0" bldLvl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 bwMode="auto">
          <a:xfrm>
            <a:off x="3136775" y="1206436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820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" name="KSO_Shape"/>
            <p:cNvSpPr/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2669C4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55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KSO_Shape"/>
            <p:cNvSpPr/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2669C4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69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7" name="KSO_Shape"/>
            <p:cNvSpPr/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2669C4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20" y="132823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Keywords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1010"/>
            <a:ext cx="1203316" cy="168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Enter your text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832"/>
            <a:ext cx="1331318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Keywords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1182824" y="2981276"/>
            <a:ext cx="1166506" cy="168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Enter your text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544"/>
            <a:ext cx="116650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Keywords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1777275" y="4381267"/>
            <a:ext cx="1166506" cy="168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Enter your text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1" y="182115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4" y="2814334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1" y="335982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96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rgbClr val="2669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645873"/>
              <a:ext cx="725958" cy="227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en-US" altLang="zh-CN" sz="20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Keywords</a:t>
              </a:r>
            </a:p>
          </p:txBody>
        </p:sp>
      </p:grp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bldLvl="0" animBg="1"/>
          <p:bldP spid="27" grpId="0" bldLvl="0" animBg="1"/>
          <p:bldP spid="28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bldLvl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bldLvl="0" animBg="1"/>
          <p:bldP spid="27" grpId="0" bldLvl="0" animBg="1"/>
          <p:bldP spid="28" grpId="0" bldLvl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216869" y="1576384"/>
            <a:ext cx="1351175" cy="1197533"/>
            <a:chOff x="1572165" y="1993205"/>
            <a:chExt cx="1962102" cy="1738992"/>
          </a:xfrm>
        </p:grpSpPr>
        <p:sp>
          <p:nvSpPr>
            <p:cNvPr id="5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669C4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16869" y="2844248"/>
            <a:ext cx="1351175" cy="1197533"/>
            <a:chOff x="1572165" y="1993205"/>
            <a:chExt cx="1962102" cy="1738992"/>
          </a:xfrm>
        </p:grpSpPr>
        <p:sp>
          <p:nvSpPr>
            <p:cNvPr id="8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669C4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23071" y="2210317"/>
            <a:ext cx="1351175" cy="1197533"/>
            <a:chOff x="1572165" y="1993205"/>
            <a:chExt cx="1962102" cy="1738992"/>
          </a:xfrm>
        </p:grpSpPr>
        <p:sp>
          <p:nvSpPr>
            <p:cNvPr id="11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669C4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2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85901" y="1997463"/>
            <a:ext cx="413113" cy="355374"/>
            <a:chOff x="3787022" y="1797643"/>
            <a:chExt cx="550817" cy="473832"/>
          </a:xfrm>
          <a:solidFill>
            <a:srgbClr val="2669C4"/>
          </a:solidFill>
        </p:grpSpPr>
        <p:sp>
          <p:nvSpPr>
            <p:cNvPr id="14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40076" y="2678563"/>
            <a:ext cx="401728" cy="261041"/>
            <a:chOff x="7058307" y="1859447"/>
            <a:chExt cx="535637" cy="348055"/>
          </a:xfrm>
          <a:solidFill>
            <a:srgbClr val="2669C4"/>
          </a:solidFill>
        </p:grpSpPr>
        <p:sp>
          <p:nvSpPr>
            <p:cNvPr id="24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244"/>
            <p:cNvSpPr/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15176" y="3299120"/>
            <a:ext cx="401728" cy="296010"/>
            <a:chOff x="5958843" y="1820413"/>
            <a:chExt cx="535637" cy="394680"/>
          </a:xfrm>
          <a:solidFill>
            <a:srgbClr val="2669C4"/>
          </a:solidFill>
        </p:grpSpPr>
        <p:sp>
          <p:nvSpPr>
            <p:cNvPr id="32" name="Freeform 248"/>
            <p:cNvSpPr/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8357" y="1356586"/>
            <a:ext cx="1799286" cy="872548"/>
            <a:chOff x="1224476" y="2024080"/>
            <a:chExt cx="2399048" cy="1163397"/>
          </a:xfrm>
        </p:grpSpPr>
        <p:grpSp>
          <p:nvGrpSpPr>
            <p:cNvPr id="35" name="组合 34"/>
            <p:cNvGrpSpPr/>
            <p:nvPr/>
          </p:nvGrpSpPr>
          <p:grpSpPr>
            <a:xfrm>
              <a:off x="1224476" y="2395944"/>
              <a:ext cx="2349786" cy="791533"/>
              <a:chOff x="1690972" y="2476067"/>
              <a:chExt cx="2349786" cy="791533"/>
            </a:xfrm>
          </p:grpSpPr>
          <p:sp>
            <p:nvSpPr>
              <p:cNvPr id="37" name="文本框 36"/>
              <p:cNvSpPr txBox="1"/>
              <p:nvPr/>
            </p:nvSpPr>
            <p:spPr bwMode="auto">
              <a:xfrm>
                <a:off x="1787319" y="2684247"/>
                <a:ext cx="2253439" cy="5833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Enter your text Enter your text Enter your text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 bwMode="auto">
              <a:xfrm>
                <a:off x="1690972" y="2476067"/>
                <a:ext cx="2349783" cy="3369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en-US" altLang="zh-CN" sz="1050" spc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Keywords</a:t>
                </a:r>
                <a:endParaRPr lang="zh-CN" altLang="en-US" sz="105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032551" y="2024080"/>
              <a:ext cx="590973" cy="4910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pc="100" dirty="0">
                  <a:solidFill>
                    <a:srgbClr val="2669C4"/>
                  </a:solidFill>
                  <a:latin typeface="+mj-ea"/>
                  <a:ea typeface="+mj-ea"/>
                </a:rPr>
                <a:t>01</a:t>
              </a:r>
              <a:endParaRPr lang="zh-CN" altLang="en-US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357" y="2366236"/>
            <a:ext cx="1799288" cy="872548"/>
            <a:chOff x="1224476" y="2024080"/>
            <a:chExt cx="2399050" cy="1163397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4476" y="2395944"/>
              <a:ext cx="2349786" cy="791533"/>
              <a:chOff x="1690972" y="2476067"/>
              <a:chExt cx="2349786" cy="791533"/>
            </a:xfrm>
          </p:grpSpPr>
          <p:sp>
            <p:nvSpPr>
              <p:cNvPr id="42" name="文本框 41"/>
              <p:cNvSpPr txBox="1"/>
              <p:nvPr/>
            </p:nvSpPr>
            <p:spPr bwMode="auto">
              <a:xfrm>
                <a:off x="1787319" y="2684247"/>
                <a:ext cx="2253439" cy="5833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Enter your text Enter your text Enter your text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 bwMode="auto">
              <a:xfrm>
                <a:off x="1690972" y="2476067"/>
                <a:ext cx="2349783" cy="3369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en-US" altLang="zh-CN" sz="1050" spc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Keywords</a:t>
                </a:r>
                <a:endParaRPr lang="zh-CN" altLang="en-US" sz="105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032553" y="2024080"/>
              <a:ext cx="590973" cy="4910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pc="100" dirty="0">
                  <a:solidFill>
                    <a:srgbClr val="2669C4"/>
                  </a:solidFill>
                  <a:latin typeface="+mj-ea"/>
                  <a:ea typeface="+mj-ea"/>
                </a:rPr>
                <a:t>02</a:t>
              </a:r>
              <a:endParaRPr lang="zh-CN" altLang="en-US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8358" y="3375886"/>
            <a:ext cx="1799287" cy="872548"/>
            <a:chOff x="1224476" y="2024080"/>
            <a:chExt cx="2399048" cy="1163397"/>
          </a:xfrm>
        </p:grpSpPr>
        <p:grpSp>
          <p:nvGrpSpPr>
            <p:cNvPr id="45" name="组合 44"/>
            <p:cNvGrpSpPr/>
            <p:nvPr/>
          </p:nvGrpSpPr>
          <p:grpSpPr>
            <a:xfrm>
              <a:off x="1224476" y="2395944"/>
              <a:ext cx="2349786" cy="791533"/>
              <a:chOff x="1690972" y="2476067"/>
              <a:chExt cx="2349786" cy="791533"/>
            </a:xfrm>
          </p:grpSpPr>
          <p:sp>
            <p:nvSpPr>
              <p:cNvPr id="47" name="文本框 46"/>
              <p:cNvSpPr txBox="1"/>
              <p:nvPr/>
            </p:nvSpPr>
            <p:spPr bwMode="auto">
              <a:xfrm>
                <a:off x="1787319" y="2684247"/>
                <a:ext cx="2253439" cy="5833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Enter your text Enter your text Enter your text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 bwMode="auto">
              <a:xfrm>
                <a:off x="1690972" y="2476067"/>
                <a:ext cx="2349783" cy="3369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en-US" altLang="zh-CN" sz="1050" spc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Keywords</a:t>
                </a:r>
                <a:endParaRPr lang="zh-CN" altLang="en-US" sz="105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3032551" y="2024080"/>
              <a:ext cx="590973" cy="4910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pc="100" dirty="0">
                  <a:solidFill>
                    <a:srgbClr val="2669C4"/>
                  </a:solidFill>
                  <a:latin typeface="+mj-ea"/>
                  <a:ea typeface="+mj-ea"/>
                </a:rPr>
                <a:t>03</a:t>
              </a:r>
              <a:endParaRPr lang="zh-CN" altLang="en-US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5939078" y="2609083"/>
            <a:ext cx="2279781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Enter your text Enter your text Enter your text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939077" y="2363340"/>
            <a:ext cx="1576148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5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Add the title here</a:t>
            </a:r>
          </a:p>
        </p:txBody>
      </p:sp>
      <p:sp>
        <p:nvSpPr>
          <p:cNvPr id="51" name="矩形 50"/>
          <p:cNvSpPr/>
          <p:nvPr/>
        </p:nvSpPr>
        <p:spPr>
          <a:xfrm>
            <a:off x="5936527" y="1817302"/>
            <a:ext cx="7874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75</a:t>
            </a:r>
            <a:r>
              <a:rPr lang="en-US" altLang="zh-CN" sz="21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36527" y="3254068"/>
            <a:ext cx="2282333" cy="43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Enter your text Enter your text Enter your text</a:t>
            </a:r>
          </a:p>
        </p:txBody>
      </p: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372" y="1156698"/>
            <a:ext cx="7651628" cy="2503525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995233" y="1701988"/>
            <a:ext cx="5912411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b="1" cap="all" dirty="0">
                <a:solidFill>
                  <a:srgbClr val="2669C4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THANK YOU!</a:t>
            </a:r>
            <a:endParaRPr lang="zh-CN" altLang="en-US" sz="4000" b="1" cap="all" dirty="0">
              <a:solidFill>
                <a:srgbClr val="2669C4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497842" y="2441324"/>
            <a:ext cx="5272134" cy="0"/>
          </a:xfrm>
          <a:prstGeom prst="line">
            <a:avLst/>
          </a:prstGeom>
          <a:ln w="9525">
            <a:solidFill>
              <a:srgbClr val="2669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474872" y="2474818"/>
            <a:ext cx="5272133" cy="3089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5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Applicable to the work report / report / summary / graduation reply demonstration plan. Applicable to the work report / report / summary / graduation reply demonstration plan. Applicable to the work report / report / summary / graduation reply demonstration plan. Applicable to the work report / report / summary / graduation reply demonstration plan.</a:t>
            </a:r>
            <a:endParaRPr lang="zh-CN" altLang="en-US" sz="500" dirty="0">
              <a:solidFill>
                <a:srgbClr val="2669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74201" y="1452924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6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859511" y="2383098"/>
            <a:ext cx="727041" cy="727041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2700934" y="2412118"/>
            <a:ext cx="274777" cy="274777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429533" y="192512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6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8177" y="3590566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4" name="同心圆 6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2826" y="201420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7" name="同心圆 6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椭圆 28"/>
          <p:cNvSpPr/>
          <p:nvPr/>
        </p:nvSpPr>
        <p:spPr>
          <a:xfrm>
            <a:off x="3141460" y="1925125"/>
            <a:ext cx="274777" cy="274777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360453" y="3615694"/>
            <a:ext cx="137389" cy="137389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745442" y="2584286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6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>
            <a:off x="1354984" y="738332"/>
            <a:ext cx="274777" cy="274777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>
            <a:off x="2064566" y="2601196"/>
            <a:ext cx="137389" cy="13738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39303" y="1131843"/>
            <a:ext cx="1958738" cy="19587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6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Yanni - With An Orch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57200" y="450"/>
            <a:ext cx="457200" cy="457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23031" y="1564085"/>
            <a:ext cx="15444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2669C4"/>
                </a:solidFill>
              </a:rPr>
              <a:t>logo</a:t>
            </a:r>
            <a:endParaRPr lang="zh-CN" altLang="en-US" sz="5400" dirty="0">
              <a:solidFill>
                <a:srgbClr val="2669C4"/>
              </a:solidFill>
            </a:endParaRPr>
          </a:p>
        </p:txBody>
      </p:sp>
      <p:sp>
        <p:nvSpPr>
          <p:cNvPr id="49" name="矩形 259"/>
          <p:cNvSpPr>
            <a:spLocks noChangeArrowheads="1"/>
          </p:cNvSpPr>
          <p:nvPr/>
        </p:nvSpPr>
        <p:spPr bwMode="auto">
          <a:xfrm>
            <a:off x="3503363" y="3009608"/>
            <a:ext cx="32068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Reported by </a:t>
            </a:r>
            <a:r>
              <a:rPr lang="zh-CN" altLang="en-US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  <a:r>
              <a:rPr lang="zh-CN" altLang="en-US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altLang="zh-CN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r>
              <a:rPr lang="zh-CN" altLang="en-US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200" dirty="0">
                <a:solidFill>
                  <a:srgbClr val="266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</a:t>
            </a:r>
            <a:endParaRPr lang="zh-CN" altLang="en-US" sz="1200" dirty="0">
              <a:solidFill>
                <a:srgbClr val="2669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84503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00"/>
                            </p:stCondLst>
                            <p:childTnLst>
                              <p:par>
                                <p:cTn id="8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400"/>
                            </p:stCondLst>
                            <p:childTnLst>
                              <p:par>
                                <p:cTn id="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650"/>
                            </p:stCondLst>
                            <p:childTnLst>
                              <p:par>
                                <p:cTn id="9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150"/>
                            </p:stCondLst>
                            <p:childTnLst>
                              <p:par>
                                <p:cTn id="10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9800"/>
                            </p:stCondLst>
                            <p:childTnLst>
                              <p:par>
                                <p:cTn id="10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/>
      <p:bldP spid="15" grpId="1"/>
      <p:bldP spid="17" grpId="0"/>
      <p:bldP spid="17" grpId="1"/>
      <p:bldP spid="14" grpId="0" bldLvl="0" animBg="1"/>
      <p:bldP spid="19" grpId="0" bldLvl="0" animBg="1"/>
      <p:bldP spid="29" grpId="0" bldLvl="0" animBg="1"/>
      <p:bldP spid="30" grpId="0" bldLvl="0" animBg="1"/>
      <p:bldP spid="34" grpId="0" bldLvl="0" animBg="1"/>
      <p:bldP spid="35" grpId="0" bldLvl="0" animBg="1"/>
      <p:bldP spid="4" grpId="0"/>
      <p:bldP spid="49" grpId="0"/>
      <p:bldP spid="4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8105"/>
            <a:ext cx="30075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zh-CN" sz="2800" b="1" dirty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</a:p>
          <a:p>
            <a:pPr marL="0" lvl="1" algn="ctr"/>
            <a:r>
              <a:rPr lang="en-US" altLang="zh-CN" sz="3600" b="1" dirty="0">
                <a:solidFill>
                  <a:srgbClr val="2669C4"/>
                </a:solidFill>
                <a:latin typeface="+mj-ea"/>
                <a:ea typeface="+mj-ea"/>
              </a:rPr>
              <a:t>Enter your title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609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30180"/>
            <a:ext cx="902846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9" y="1708107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3" y="2788225"/>
            <a:ext cx="1027882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822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8225"/>
            <a:ext cx="1027882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972"/>
            <a:ext cx="902846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rgbClr val="2669C4"/>
                </a:solidFill>
                <a:latin typeface="+mj-ea"/>
                <a:ea typeface="+mj-ea"/>
              </a:rPr>
              <a:t>01</a:t>
            </a:r>
            <a:endParaRPr lang="zh-CN" altLang="en-US" sz="5000" b="1" dirty="0">
              <a:solidFill>
                <a:srgbClr val="2669C4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54"/>
          <p:cNvSpPr/>
          <p:nvPr/>
        </p:nvSpPr>
        <p:spPr>
          <a:xfrm>
            <a:off x="2836047" y="2012734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1499701" y="1832466"/>
            <a:ext cx="906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prstClr val="black"/>
                </a:solidFill>
                <a:latin typeface="+mj-ea"/>
                <a:ea typeface="+mj-ea"/>
              </a:rPr>
              <a:t>Keywords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3053802" y="2008753"/>
            <a:ext cx="1499148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926638" y="2008754"/>
            <a:ext cx="626312" cy="1779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552952" y="2008754"/>
            <a:ext cx="670571" cy="17171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4552950" y="2008753"/>
            <a:ext cx="1465240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2854407" y="2665279"/>
            <a:ext cx="660132" cy="660132"/>
          </a:xfrm>
          <a:prstGeom prst="ellipse">
            <a:avLst/>
          </a:prstGeom>
          <a:solidFill>
            <a:srgbClr val="3288F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635896" y="3395839"/>
            <a:ext cx="660132" cy="660132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888236" y="3362100"/>
            <a:ext cx="660132" cy="660132"/>
          </a:xfrm>
          <a:prstGeom prst="ellipse">
            <a:avLst/>
          </a:prstGeom>
          <a:solidFill>
            <a:srgbClr val="3288F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641678" y="2568420"/>
            <a:ext cx="660132" cy="660132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940152" y="1700705"/>
            <a:ext cx="660132" cy="660132"/>
          </a:xfrm>
          <a:prstGeom prst="ellipse">
            <a:avLst/>
          </a:prstGeom>
          <a:solidFill>
            <a:srgbClr val="3288F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3690" y="1689302"/>
            <a:ext cx="660132" cy="660132"/>
          </a:xfrm>
          <a:prstGeom prst="ellipse">
            <a:avLst/>
          </a:prstGeom>
          <a:solidFill>
            <a:srgbClr val="2669C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35496" y="2111755"/>
            <a:ext cx="2556284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 Enter your text  Enter your text  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8" name="TextBox 35"/>
          <p:cNvSpPr txBox="1"/>
          <p:nvPr/>
        </p:nvSpPr>
        <p:spPr>
          <a:xfrm>
            <a:off x="2003757" y="2984594"/>
            <a:ext cx="906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prstClr val="black"/>
                </a:solidFill>
                <a:latin typeface="+mj-ea"/>
                <a:ea typeface="+mj-ea"/>
              </a:rPr>
              <a:t>Keywords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9" name="TextBox 36"/>
          <p:cNvSpPr txBox="1"/>
          <p:nvPr/>
        </p:nvSpPr>
        <p:spPr>
          <a:xfrm>
            <a:off x="539552" y="3263884"/>
            <a:ext cx="2556284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 Enter your text  Enter your text  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0" name="TextBox 37"/>
          <p:cNvSpPr txBox="1"/>
          <p:nvPr/>
        </p:nvSpPr>
        <p:spPr>
          <a:xfrm>
            <a:off x="2916513" y="3920698"/>
            <a:ext cx="906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prstClr val="black"/>
                </a:solidFill>
                <a:latin typeface="+mj-ea"/>
                <a:ea typeface="+mj-ea"/>
              </a:rPr>
              <a:t>Keywords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1" name="TextBox 38"/>
          <p:cNvSpPr txBox="1"/>
          <p:nvPr/>
        </p:nvSpPr>
        <p:spPr>
          <a:xfrm>
            <a:off x="1452308" y="4199987"/>
            <a:ext cx="2556284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 Enter your text  Enter your text  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TextBox 39"/>
          <p:cNvSpPr txBox="1"/>
          <p:nvPr/>
        </p:nvSpPr>
        <p:spPr>
          <a:xfrm>
            <a:off x="5344725" y="3940352"/>
            <a:ext cx="906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prstClr val="black"/>
                </a:solidFill>
                <a:latin typeface="+mj-ea"/>
                <a:ea typeface="+mj-ea"/>
              </a:rPr>
              <a:t>Keywords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3" name="TextBox 40"/>
          <p:cNvSpPr txBox="1"/>
          <p:nvPr/>
        </p:nvSpPr>
        <p:spPr>
          <a:xfrm>
            <a:off x="5184068" y="4220266"/>
            <a:ext cx="2556284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 Enter your text  Enter your text  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TextBox 41"/>
          <p:cNvSpPr txBox="1"/>
          <p:nvPr/>
        </p:nvSpPr>
        <p:spPr>
          <a:xfrm>
            <a:off x="6172817" y="3005385"/>
            <a:ext cx="906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prstClr val="black"/>
                </a:solidFill>
                <a:latin typeface="+mj-ea"/>
                <a:ea typeface="+mj-ea"/>
              </a:rPr>
              <a:t>Keywords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5" name="TextBox 42"/>
          <p:cNvSpPr txBox="1"/>
          <p:nvPr/>
        </p:nvSpPr>
        <p:spPr>
          <a:xfrm>
            <a:off x="6012160" y="3285299"/>
            <a:ext cx="2556284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 Enter your text  Enter your text  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6" name="TextBox 43"/>
          <p:cNvSpPr txBox="1"/>
          <p:nvPr/>
        </p:nvSpPr>
        <p:spPr>
          <a:xfrm>
            <a:off x="6640869" y="1982135"/>
            <a:ext cx="906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prstClr val="black"/>
                </a:solidFill>
                <a:latin typeface="+mj-ea"/>
                <a:ea typeface="+mj-ea"/>
              </a:rPr>
              <a:t>Keywords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7" name="TextBox 44"/>
          <p:cNvSpPr txBox="1"/>
          <p:nvPr/>
        </p:nvSpPr>
        <p:spPr>
          <a:xfrm>
            <a:off x="6480212" y="2262049"/>
            <a:ext cx="2556284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 Enter your text  Enter your text  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851771" y="1307573"/>
            <a:ext cx="1402358" cy="1402358"/>
            <a:chOff x="3851771" y="1163107"/>
            <a:chExt cx="1402358" cy="1402358"/>
          </a:xfrm>
        </p:grpSpPr>
        <p:grpSp>
          <p:nvGrpSpPr>
            <p:cNvPr id="49" name="组合 48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0" name="TextBox 21"/>
            <p:cNvSpPr txBox="1"/>
            <p:nvPr/>
          </p:nvSpPr>
          <p:spPr>
            <a:xfrm>
              <a:off x="3971878" y="1637543"/>
              <a:ext cx="12121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</a:p>
          </p:txBody>
        </p:sp>
      </p:grpSp>
      <p:sp>
        <p:nvSpPr>
          <p:cNvPr id="53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bldLvl="0" animBg="1"/>
          <p:bldP spid="26" grpId="0"/>
          <p:bldP spid="31" grpId="0" bldLvl="0" animBg="1"/>
          <p:bldP spid="32" grpId="0" bldLvl="0" animBg="1"/>
          <p:bldP spid="33" grpId="0" bldLvl="0" animBg="1"/>
          <p:bldP spid="34" grpId="0" bldLvl="0" animBg="1"/>
          <p:bldP spid="35" grpId="0" bldLvl="0" animBg="1"/>
          <p:bldP spid="36" grpId="0" bldLvl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bldLvl="0" animBg="1"/>
          <p:bldP spid="26" grpId="0"/>
          <p:bldP spid="31" grpId="0" bldLvl="0" animBg="1"/>
          <p:bldP spid="32" grpId="0" bldLvl="0" animBg="1"/>
          <p:bldP spid="33" grpId="0" bldLvl="0" animBg="1"/>
          <p:bldP spid="34" grpId="0" bldLvl="0" animBg="1"/>
          <p:bldP spid="35" grpId="0" bldLvl="0" animBg="1"/>
          <p:bldP spid="36" grpId="0" bldLvl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1511397" y="1276057"/>
            <a:ext cx="1" cy="335875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2669C4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" name="直接箭头连接符 4"/>
          <p:cNvCxnSpPr/>
          <p:nvPr/>
        </p:nvCxnSpPr>
        <p:spPr>
          <a:xfrm>
            <a:off x="1511892" y="4634815"/>
            <a:ext cx="6719256" cy="57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2669C4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grpSp>
        <p:nvGrpSpPr>
          <p:cNvPr id="6" name="组合 5"/>
          <p:cNvGrpSpPr/>
          <p:nvPr/>
        </p:nvGrpSpPr>
        <p:grpSpPr>
          <a:xfrm>
            <a:off x="1726196" y="3670746"/>
            <a:ext cx="1388221" cy="589507"/>
            <a:chOff x="2582250" y="5541358"/>
            <a:chExt cx="2076669" cy="882316"/>
          </a:xfrm>
        </p:grpSpPr>
        <p:grpSp>
          <p:nvGrpSpPr>
            <p:cNvPr id="7" name="组合 6"/>
            <p:cNvGrpSpPr/>
            <p:nvPr/>
          </p:nvGrpSpPr>
          <p:grpSpPr>
            <a:xfrm>
              <a:off x="2582250" y="5541358"/>
              <a:ext cx="2076669" cy="882316"/>
              <a:chOff x="2582250" y="5541358"/>
              <a:chExt cx="2076669" cy="882316"/>
            </a:xfrm>
          </p:grpSpPr>
          <p:sp>
            <p:nvSpPr>
              <p:cNvPr id="9" name="圆角矩形 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rgbClr val="2669C4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810880" y="575476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rgbClr val="F8F8F8"/>
                  </a:solidFill>
                  <a:latin typeface="+mj-ea"/>
                  <a:ea typeface="+mj-ea"/>
                </a:rPr>
                <a:t>Keywords</a:t>
              </a:r>
              <a:endParaRPr lang="zh-CN" altLang="en-US" sz="1400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矩形 87"/>
          <p:cNvSpPr>
            <a:spLocks noChangeArrowheads="1"/>
          </p:cNvSpPr>
          <p:nvPr/>
        </p:nvSpPr>
        <p:spPr bwMode="auto">
          <a:xfrm>
            <a:off x="1833350" y="2093289"/>
            <a:ext cx="1178675" cy="1275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9" rIns="91437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17525" y="3030687"/>
            <a:ext cx="1388221" cy="589507"/>
            <a:chOff x="5112345" y="4583380"/>
            <a:chExt cx="2076669" cy="882316"/>
          </a:xfrm>
        </p:grpSpPr>
        <p:grpSp>
          <p:nvGrpSpPr>
            <p:cNvPr id="13" name="组合 12"/>
            <p:cNvGrpSpPr/>
            <p:nvPr/>
          </p:nvGrpSpPr>
          <p:grpSpPr>
            <a:xfrm>
              <a:off x="5112345" y="4583380"/>
              <a:ext cx="2076669" cy="882316"/>
              <a:chOff x="2582250" y="5541358"/>
              <a:chExt cx="2076669" cy="882316"/>
            </a:xfrm>
          </p:grpSpPr>
          <p:sp>
            <p:nvSpPr>
              <p:cNvPr id="15" name="圆角矩形 14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rgbClr val="3288F5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295532" y="4806812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rgbClr val="F8F8F8"/>
                  </a:solidFill>
                  <a:latin typeface="+mj-ea"/>
                  <a:ea typeface="+mj-ea"/>
                </a:rPr>
                <a:t>Keywords</a:t>
              </a:r>
            </a:p>
          </p:txBody>
        </p:sp>
      </p:grpSp>
      <p:sp>
        <p:nvSpPr>
          <p:cNvPr id="17" name="矩形 87"/>
          <p:cNvSpPr>
            <a:spLocks noChangeArrowheads="1"/>
          </p:cNvSpPr>
          <p:nvPr/>
        </p:nvSpPr>
        <p:spPr bwMode="auto">
          <a:xfrm>
            <a:off x="3494300" y="1473490"/>
            <a:ext cx="1178675" cy="1275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9" rIns="91437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316814" y="1276057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2669C4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9" name="组合 18"/>
          <p:cNvGrpSpPr/>
          <p:nvPr/>
        </p:nvGrpSpPr>
        <p:grpSpPr>
          <a:xfrm>
            <a:off x="5013751" y="2422282"/>
            <a:ext cx="1388221" cy="589507"/>
            <a:chOff x="7500172" y="3672780"/>
            <a:chExt cx="2076669" cy="882316"/>
          </a:xfrm>
        </p:grpSpPr>
        <p:grpSp>
          <p:nvGrpSpPr>
            <p:cNvPr id="20" name="组合 19"/>
            <p:cNvGrpSpPr/>
            <p:nvPr/>
          </p:nvGrpSpPr>
          <p:grpSpPr>
            <a:xfrm>
              <a:off x="7500172" y="3672780"/>
              <a:ext cx="2076669" cy="882316"/>
              <a:chOff x="2582250" y="5541358"/>
              <a:chExt cx="2076669" cy="882316"/>
            </a:xfrm>
          </p:grpSpPr>
          <p:sp>
            <p:nvSpPr>
              <p:cNvPr id="22" name="圆角矩形 21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rgbClr val="2669C4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7648408" y="392449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rgbClr val="F8F8F8"/>
                  </a:solidFill>
                  <a:latin typeface="+mj-ea"/>
                  <a:ea typeface="+mj-ea"/>
                </a:rPr>
                <a:t>Keywords</a:t>
              </a:r>
              <a:endParaRPr lang="zh-CN" altLang="en-US" sz="1400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4905242" y="1276057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2669C4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5067161" y="3057938"/>
            <a:ext cx="1178675" cy="1275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9" rIns="91437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72908" y="1784662"/>
            <a:ext cx="1388221" cy="589507"/>
            <a:chOff x="9832547" y="2718456"/>
            <a:chExt cx="2076669" cy="882316"/>
          </a:xfrm>
        </p:grpSpPr>
        <p:grpSp>
          <p:nvGrpSpPr>
            <p:cNvPr id="27" name="组合 26"/>
            <p:cNvGrpSpPr/>
            <p:nvPr/>
          </p:nvGrpSpPr>
          <p:grpSpPr>
            <a:xfrm>
              <a:off x="9832547" y="2718456"/>
              <a:ext cx="2076669" cy="882316"/>
              <a:chOff x="2582250" y="5541358"/>
              <a:chExt cx="2076669" cy="882316"/>
            </a:xfrm>
          </p:grpSpPr>
          <p:sp>
            <p:nvSpPr>
              <p:cNvPr id="29" name="圆角矩形 2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solidFill>
                <a:srgbClr val="3288F5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0054058" y="2961968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rgbClr val="F8F8F8"/>
                  </a:solidFill>
                  <a:latin typeface="+mj-ea"/>
                  <a:ea typeface="+mj-ea"/>
                </a:rPr>
                <a:t>Keywords</a:t>
              </a:r>
              <a:endParaRPr lang="zh-CN" altLang="en-US" sz="1400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6675302" y="2414838"/>
            <a:ext cx="1178675" cy="1275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7" tIns="45719" rIns="91437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514571" y="1276057"/>
            <a:ext cx="0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2669C4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TextBox 31"/>
          <p:cNvSpPr txBox="1"/>
          <p:nvPr/>
        </p:nvSpPr>
        <p:spPr>
          <a:xfrm>
            <a:off x="1120187" y="1481588"/>
            <a:ext cx="400103" cy="1860002"/>
          </a:xfrm>
          <a:prstGeom prst="rect">
            <a:avLst/>
          </a:prstGeom>
          <a:noFill/>
        </p:spPr>
        <p:txBody>
          <a:bodyPr vert="eaVert" wrap="square" lIns="91437" tIns="45719" rIns="91437" bIns="45719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Enter your text 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5" grpId="0"/>
      <p:bldP spid="31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10" y="250380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rgbClr val="2669C4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344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344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306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941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941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6016"/>
            <a:ext cx="1762338" cy="604200"/>
            <a:chOff x="5324179" y="1877247"/>
            <a:chExt cx="2349784" cy="805601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4"/>
              <a:ext cx="2253439" cy="583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Enter your text Enter your text Enter your text</a:t>
              </a: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7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2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Keywords</a:t>
              </a:r>
              <a:endPara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814"/>
            <a:ext cx="1762338" cy="604200"/>
            <a:chOff x="2744012" y="4525702"/>
            <a:chExt cx="2349784" cy="805600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9"/>
              <a:ext cx="2253439" cy="5833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Enter your text Enter your text Enter your text</a:t>
              </a: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7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Keywords</a:t>
              </a:r>
              <a:endPara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811"/>
            <a:ext cx="1762340" cy="604201"/>
            <a:chOff x="1320253" y="4614246"/>
            <a:chExt cx="2349786" cy="805602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4"/>
              <a:ext cx="2253439" cy="583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Enter your text Enter your text Enter your text</a:t>
              </a: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7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en-US" altLang="zh-CN" sz="12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Keywords</a:t>
              </a:r>
              <a:endPara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586"/>
            <a:ext cx="152006" cy="264965"/>
          </a:xfrm>
          <a:prstGeom prst="roundRect">
            <a:avLst>
              <a:gd name="adj" fmla="val 50000"/>
            </a:avLst>
          </a:prstGeom>
          <a:solidFill>
            <a:srgbClr val="2669C4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+mj-ea"/>
              <a:ea typeface="+mj-ea"/>
            </a:endParaRPr>
          </a:p>
        </p:txBody>
      </p:sp>
      <p:sp>
        <p:nvSpPr>
          <p:cNvPr id="28" name="Freeform 40"/>
          <p:cNvSpPr/>
          <p:nvPr/>
        </p:nvSpPr>
        <p:spPr bwMode="auto">
          <a:xfrm>
            <a:off x="4448695" y="178219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71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6" y="3170823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bldLvl="0" animBg="1"/>
          <p:bldP spid="17" grpId="0" bldLvl="0" animBg="1"/>
          <p:bldP spid="27" grpId="0" bldLvl="0" animBg="1"/>
          <p:bldP spid="28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bldLvl="0" animBg="1"/>
          <p:bldP spid="17" grpId="0" bldLvl="0" animBg="1"/>
          <p:bldP spid="27" grpId="0" bldLvl="0" animBg="1"/>
          <p:bldP spid="28" grpId="0" bldLvl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8"/>
          <p:cNvSpPr txBox="1"/>
          <p:nvPr/>
        </p:nvSpPr>
        <p:spPr>
          <a:xfrm>
            <a:off x="6894120" y="1387270"/>
            <a:ext cx="1368152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Enter your text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6894120" y="2519896"/>
            <a:ext cx="1368152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Enter your text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TextBox 20"/>
          <p:cNvSpPr txBox="1"/>
          <p:nvPr/>
        </p:nvSpPr>
        <p:spPr>
          <a:xfrm>
            <a:off x="6894120" y="3732280"/>
            <a:ext cx="1368152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Enter your text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491146" y="1619000"/>
            <a:ext cx="2952328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Enter your </a:t>
            </a:r>
            <a:r>
              <a:rPr lang="en-US" altLang="zh-CN" sz="1100" dirty="0" err="1">
                <a:solidFill>
                  <a:prstClr val="black"/>
                </a:solidFill>
                <a:latin typeface="+mj-ea"/>
                <a:ea typeface="+mj-ea"/>
              </a:rPr>
              <a:t>textEnter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 your text Enter your text Enter your text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895760" y="1630321"/>
            <a:ext cx="1389448" cy="85809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49904" y="2945623"/>
            <a:ext cx="135636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95760" y="3255379"/>
            <a:ext cx="1350288" cy="8812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751180" y="1114945"/>
            <a:ext cx="1068059" cy="1068059"/>
            <a:chOff x="2492956" y="1106543"/>
            <a:chExt cx="1068059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500297" y="1478587"/>
              <a:ext cx="1053935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67709" y="2346061"/>
            <a:ext cx="1068059" cy="1068059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16266" y="2733725"/>
              <a:ext cx="1025937" cy="4616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</a:p>
            <a:p>
              <a:pPr algn="ctr"/>
              <a:endParaRPr lang="zh-CN" altLang="en-US" sz="1500" b="1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43236" y="3588263"/>
            <a:ext cx="1078876" cy="1068059"/>
            <a:chOff x="2485012" y="3579862"/>
            <a:chExt cx="1078876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5012" y="3979967"/>
              <a:ext cx="1076003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35896" y="2083015"/>
            <a:ext cx="1458024" cy="145802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5242" y="1114945"/>
            <a:ext cx="1356392" cy="432536"/>
            <a:chOff x="814328" y="3219334"/>
            <a:chExt cx="1356392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669C4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669C4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2669C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224127" y="3331792"/>
              <a:ext cx="787838" cy="215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491146" y="2915144"/>
            <a:ext cx="2952328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Enter your </a:t>
            </a:r>
            <a:r>
              <a:rPr lang="en-US" altLang="zh-CN" sz="1100" dirty="0" err="1">
                <a:solidFill>
                  <a:prstClr val="black"/>
                </a:solidFill>
                <a:latin typeface="+mj-ea"/>
                <a:ea typeface="+mj-ea"/>
              </a:rPr>
              <a:t>textEnter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 your text Enter your text Enter your text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9" name="TextBox 82"/>
          <p:cNvSpPr txBox="1"/>
          <p:nvPr/>
        </p:nvSpPr>
        <p:spPr>
          <a:xfrm>
            <a:off x="491146" y="4139281"/>
            <a:ext cx="2952328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Enter your text Enter your </a:t>
            </a:r>
            <a:r>
              <a:rPr lang="en-US" altLang="zh-CN" sz="1100" dirty="0" err="1">
                <a:solidFill>
                  <a:prstClr val="black"/>
                </a:solidFill>
                <a:latin typeface="+mj-ea"/>
                <a:ea typeface="+mj-ea"/>
              </a:rPr>
              <a:t>textEnter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 your text Enter your text Enter your text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5242" y="2348026"/>
            <a:ext cx="1356392" cy="432536"/>
            <a:chOff x="814328" y="3219334"/>
            <a:chExt cx="135639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669C4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669C4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2669C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224127" y="3331792"/>
              <a:ext cx="787838" cy="215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355241" y="3570073"/>
            <a:ext cx="1356392" cy="432536"/>
            <a:chOff x="814328" y="3219334"/>
            <a:chExt cx="1356392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669C4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2669C4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2669C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669C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224127" y="3331792"/>
              <a:ext cx="787838" cy="2152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3827E-6 L 0.17847 0.88797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8105"/>
            <a:ext cx="30075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zh-CN" sz="2800" b="1" dirty="0">
                <a:solidFill>
                  <a:srgbClr val="080808"/>
                </a:solidFill>
                <a:latin typeface="+mj-ea"/>
                <a:ea typeface="+mj-ea"/>
              </a:rPr>
              <a:t>Part 02</a:t>
            </a:r>
          </a:p>
          <a:p>
            <a:pPr marL="0" lvl="1" algn="ctr"/>
            <a:r>
              <a:rPr lang="en-US" altLang="zh-CN" sz="3600" b="1" dirty="0">
                <a:solidFill>
                  <a:srgbClr val="2669C4"/>
                </a:solidFill>
                <a:latin typeface="+mj-ea"/>
                <a:ea typeface="+mj-ea"/>
              </a:rPr>
              <a:t>Enter your title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609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30180"/>
            <a:ext cx="902846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02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9" y="1708107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3" y="2788225"/>
            <a:ext cx="1027882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822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8225"/>
            <a:ext cx="1027882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5295"/>
            <a:ext cx="985236" cy="243840"/>
          </a:xfrm>
          <a:prstGeom prst="rect">
            <a:avLst/>
          </a:prstGeom>
          <a:noFill/>
        </p:spPr>
        <p:txBody>
          <a:bodyPr wrap="square" lIns="60468" tIns="30234" rIns="60468" bIns="30234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Keywords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972"/>
            <a:ext cx="902846" cy="768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>
                <a:solidFill>
                  <a:srgbClr val="2669C4"/>
                </a:solidFill>
                <a:latin typeface="+mj-ea"/>
                <a:ea typeface="+mj-ea"/>
              </a:rPr>
              <a:t>02</a:t>
            </a:r>
            <a:endParaRPr lang="zh-CN" altLang="en-US" sz="5000" b="1" dirty="0">
              <a:solidFill>
                <a:srgbClr val="2669C4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6248525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955"/>
            <a:ext cx="3384376" cy="4756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8" y="84400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90994" y="2105856"/>
            <a:ext cx="6228449" cy="98504"/>
            <a:chOff x="2088841" y="4786946"/>
            <a:chExt cx="8304598" cy="131338"/>
          </a:xfrm>
        </p:grpSpPr>
        <p:sp>
          <p:nvSpPr>
            <p:cNvPr id="5" name="圆角矩形 4"/>
            <p:cNvSpPr/>
            <p:nvPr/>
          </p:nvSpPr>
          <p:spPr>
            <a:xfrm>
              <a:off x="2088841" y="4786946"/>
              <a:ext cx="8304598" cy="1218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691937" y="4796484"/>
              <a:ext cx="2039726" cy="121800"/>
            </a:xfrm>
            <a:prstGeom prst="roundRect">
              <a:avLst>
                <a:gd name="adj" fmla="val 50000"/>
              </a:avLst>
            </a:prstGeom>
            <a:solidFill>
              <a:srgbClr val="2669C4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9091" y="3404644"/>
            <a:ext cx="6129582" cy="1041780"/>
            <a:chOff x="2207942" y="2018652"/>
            <a:chExt cx="7776116" cy="1220497"/>
          </a:xfrm>
        </p:grpSpPr>
        <p:sp>
          <p:nvSpPr>
            <p:cNvPr id="8" name="圆角矩形 7"/>
            <p:cNvSpPr/>
            <p:nvPr/>
          </p:nvSpPr>
          <p:spPr>
            <a:xfrm>
              <a:off x="2207942" y="2018652"/>
              <a:ext cx="7776116" cy="12204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4903" y="2115844"/>
              <a:ext cx="7562195" cy="10261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27000" dist="635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88788" y="3612077"/>
            <a:ext cx="1266360" cy="639343"/>
            <a:chOff x="1314527" y="383761"/>
            <a:chExt cx="1688480" cy="852457"/>
          </a:xfrm>
        </p:grpSpPr>
        <p:sp>
          <p:nvSpPr>
            <p:cNvPr id="11" name="文本框 10"/>
            <p:cNvSpPr txBox="1"/>
            <p:nvPr/>
          </p:nvSpPr>
          <p:spPr>
            <a:xfrm>
              <a:off x="1314527" y="383761"/>
              <a:ext cx="1688480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2000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63026" y="944965"/>
              <a:ext cx="1112119" cy="291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59987" y="3612077"/>
            <a:ext cx="1216174" cy="639343"/>
            <a:chOff x="1390193" y="383761"/>
            <a:chExt cx="1621565" cy="852457"/>
          </a:xfrm>
        </p:grpSpPr>
        <p:sp>
          <p:nvSpPr>
            <p:cNvPr id="14" name="文本框 13"/>
            <p:cNvSpPr txBox="1"/>
            <p:nvPr/>
          </p:nvSpPr>
          <p:spPr>
            <a:xfrm>
              <a:off x="1390193" y="383761"/>
              <a:ext cx="1621565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2000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63026" y="944965"/>
              <a:ext cx="1112119" cy="291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81000" y="3635528"/>
            <a:ext cx="1230138" cy="615892"/>
            <a:chOff x="1398943" y="415029"/>
            <a:chExt cx="1640184" cy="821189"/>
          </a:xfrm>
        </p:grpSpPr>
        <p:sp>
          <p:nvSpPr>
            <p:cNvPr id="17" name="文本框 16"/>
            <p:cNvSpPr txBox="1"/>
            <p:nvPr/>
          </p:nvSpPr>
          <p:spPr>
            <a:xfrm>
              <a:off x="1398943" y="415029"/>
              <a:ext cx="1640184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2000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63026" y="944965"/>
              <a:ext cx="1112119" cy="291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15977" y="3627162"/>
            <a:ext cx="1216169" cy="624258"/>
            <a:chOff x="1426313" y="403875"/>
            <a:chExt cx="1621559" cy="832343"/>
          </a:xfrm>
        </p:grpSpPr>
        <p:sp>
          <p:nvSpPr>
            <p:cNvPr id="20" name="文本框 19"/>
            <p:cNvSpPr txBox="1"/>
            <p:nvPr/>
          </p:nvSpPr>
          <p:spPr>
            <a:xfrm>
              <a:off x="1426313" y="403875"/>
              <a:ext cx="1621559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669C4"/>
                  </a:solidFill>
                  <a:latin typeface="+mj-ea"/>
                  <a:ea typeface="+mj-ea"/>
                </a:rPr>
                <a:t>Keywords</a:t>
              </a:r>
              <a:endParaRPr lang="zh-CN" altLang="en-US" sz="2000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63026" y="944965"/>
              <a:ext cx="1112119" cy="291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PERCEPTUAL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143717" y="365231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63882" y="365231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84047" y="3652318"/>
            <a:ext cx="0" cy="50395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970034" y="204610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20350" y="204610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09175" y="204610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518900" y="2046107"/>
            <a:ext cx="210850" cy="210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2373" y="2053605"/>
            <a:ext cx="834089" cy="21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Since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851542" y="2283374"/>
            <a:ext cx="1529196" cy="596214"/>
            <a:chOff x="2291100" y="4860345"/>
            <a:chExt cx="2038928" cy="794950"/>
          </a:xfrm>
        </p:grpSpPr>
        <p:sp>
          <p:nvSpPr>
            <p:cNvPr id="31" name="文本框 30"/>
            <p:cNvSpPr txBox="1"/>
            <p:nvPr/>
          </p:nvSpPr>
          <p:spPr>
            <a:xfrm>
              <a:off x="2291100" y="4860345"/>
              <a:ext cx="770361" cy="336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rgbClr val="2669C4"/>
                  </a:solidFill>
                  <a:latin typeface="+mj-ea"/>
                  <a:ea typeface="+mj-ea"/>
                </a:rPr>
                <a:t>2015</a:t>
              </a:r>
              <a:endParaRPr lang="zh-CN" altLang="en-US" sz="1050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291100" y="5071034"/>
              <a:ext cx="2038928" cy="5842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Enter your text Enter your text Enter your text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85211" y="2283370"/>
            <a:ext cx="1529196" cy="596215"/>
            <a:chOff x="2291100" y="4860345"/>
            <a:chExt cx="2038928" cy="794952"/>
          </a:xfrm>
        </p:grpSpPr>
        <p:sp>
          <p:nvSpPr>
            <p:cNvPr id="34" name="文本框 33"/>
            <p:cNvSpPr txBox="1"/>
            <p:nvPr/>
          </p:nvSpPr>
          <p:spPr>
            <a:xfrm>
              <a:off x="2291100" y="4860345"/>
              <a:ext cx="770361" cy="336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rgbClr val="2669C4"/>
                  </a:solidFill>
                  <a:latin typeface="+mj-ea"/>
                  <a:ea typeface="+mj-ea"/>
                </a:rPr>
                <a:t>2017</a:t>
              </a:r>
              <a:endParaRPr lang="zh-CN" altLang="en-US" sz="1050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2291100" y="5071035"/>
              <a:ext cx="2038928" cy="5842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Enter your text Enter your text Enter your text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625014" y="1420064"/>
            <a:ext cx="1529196" cy="593767"/>
            <a:chOff x="2198445" y="4860345"/>
            <a:chExt cx="2038928" cy="791689"/>
          </a:xfrm>
        </p:grpSpPr>
        <p:sp>
          <p:nvSpPr>
            <p:cNvPr id="37" name="文本框 36"/>
            <p:cNvSpPr txBox="1"/>
            <p:nvPr/>
          </p:nvSpPr>
          <p:spPr>
            <a:xfrm>
              <a:off x="2291100" y="4860345"/>
              <a:ext cx="770361" cy="336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rgbClr val="2669C4"/>
                  </a:solidFill>
                  <a:latin typeface="+mj-ea"/>
                  <a:ea typeface="+mj-ea"/>
                </a:rPr>
                <a:t>2016</a:t>
              </a:r>
              <a:endParaRPr lang="zh-CN" altLang="en-US" sz="1050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2198445" y="5067772"/>
              <a:ext cx="2038928" cy="5842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Enter your text Enter your text Enter your text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72200" y="1420081"/>
            <a:ext cx="1529196" cy="596212"/>
            <a:chOff x="2291100" y="4860345"/>
            <a:chExt cx="2038928" cy="794946"/>
          </a:xfrm>
        </p:grpSpPr>
        <p:sp>
          <p:nvSpPr>
            <p:cNvPr id="40" name="文本框 39"/>
            <p:cNvSpPr txBox="1"/>
            <p:nvPr/>
          </p:nvSpPr>
          <p:spPr>
            <a:xfrm>
              <a:off x="2291100" y="4860345"/>
              <a:ext cx="770361" cy="336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ITC Avant Garde Std Md" panose="020B0602020202020204" pitchFamily="34" charset="0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rgbClr val="2669C4"/>
                  </a:solidFill>
                  <a:latin typeface="+mj-ea"/>
                  <a:ea typeface="+mj-ea"/>
                </a:rPr>
                <a:t>2018</a:t>
              </a:r>
              <a:endParaRPr lang="zh-CN" altLang="en-US" sz="1050" dirty="0">
                <a:solidFill>
                  <a:srgbClr val="2669C4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2291100" y="5071030"/>
              <a:ext cx="2038928" cy="5842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Enter your text Enter your text Enter your text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699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bldLvl="0" animBg="1"/>
          <p:bldP spid="26" grpId="0" bldLvl="0" animBg="1"/>
          <p:bldP spid="27" grpId="0" bldLvl="0" animBg="1"/>
          <p:bldP spid="28" grpId="0" bldLvl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699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3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bldLvl="0" animBg="1"/>
          <p:bldP spid="26" grpId="0" bldLvl="0" animBg="1"/>
          <p:bldP spid="27" grpId="0" bldLvl="0" animBg="1"/>
          <p:bldP spid="28" grpId="0" bldLvl="0" animBg="1"/>
          <p:bldP spid="29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自定义 34">
      <a:dk1>
        <a:srgbClr val="000000"/>
      </a:dk1>
      <a:lt1>
        <a:sysClr val="window" lastClr="FFFFFF"/>
      </a:lt1>
      <a:dk2>
        <a:srgbClr val="262626"/>
      </a:dk2>
      <a:lt2>
        <a:srgbClr val="E7E6E6"/>
      </a:lt2>
      <a:accent1>
        <a:srgbClr val="00C155"/>
      </a:accent1>
      <a:accent2>
        <a:srgbClr val="40FE94"/>
      </a:accent2>
      <a:accent3>
        <a:srgbClr val="00C155"/>
      </a:accent3>
      <a:accent4>
        <a:srgbClr val="40FE94"/>
      </a:accent4>
      <a:accent5>
        <a:srgbClr val="00C155"/>
      </a:accent5>
      <a:accent6>
        <a:srgbClr val="40FE94"/>
      </a:accent6>
      <a:hlink>
        <a:srgbClr val="002060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1273</Words>
  <Application>Microsoft Office PowerPoint</Application>
  <PresentationFormat>全屏显示(16:9)</PresentationFormat>
  <Paragraphs>299</Paragraphs>
  <Slides>24</Slides>
  <Notes>24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ITC Avant Garde Std Bk</vt:lpstr>
      <vt:lpstr>ITC Avant Garde Std Md</vt:lpstr>
      <vt:lpstr>Lato Light</vt:lpstr>
      <vt:lpstr>맑은 고딕</vt:lpstr>
      <vt:lpstr>Roboto Condensed</vt:lpstr>
      <vt:lpstr>等线</vt:lpstr>
      <vt:lpstr>等线 Light</vt:lpstr>
      <vt:lpstr>方正兰亭细黑_GBK_M</vt:lpstr>
      <vt:lpstr>黑体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微粒体清新绿色模板</dc:title>
  <dc:creator>摄图网</dc:creator>
  <cp:lastModifiedBy>Administrator</cp:lastModifiedBy>
  <cp:revision>52</cp:revision>
  <dcterms:created xsi:type="dcterms:W3CDTF">2017-06-28T08:48:00Z</dcterms:created>
  <dcterms:modified xsi:type="dcterms:W3CDTF">2019-09-11T06:10:49Z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