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colors5.xml" ContentType="application/vnd.ms-office.chartcolorstyle+xml"/>
  <Override PartName="/ppt/charts/colors6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charts/style5.xml" ContentType="application/vnd.ms-office.chartstyle+xml"/>
  <Override PartName="/ppt/charts/style6.xml" ContentType="application/vnd.ms-office.chart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63" r:id="rId5"/>
    <p:sldId id="268" r:id="rId6"/>
    <p:sldId id="269" r:id="rId7"/>
    <p:sldId id="270" r:id="rId8"/>
    <p:sldId id="265" r:id="rId9"/>
    <p:sldId id="271" r:id="rId10"/>
    <p:sldId id="272" r:id="rId11"/>
    <p:sldId id="273" r:id="rId12"/>
    <p:sldId id="266" r:id="rId13"/>
    <p:sldId id="274" r:id="rId14"/>
    <p:sldId id="275" r:id="rId15"/>
    <p:sldId id="276" r:id="rId16"/>
    <p:sldId id="267" r:id="rId17"/>
    <p:sldId id="277" r:id="rId18"/>
    <p:sldId id="278" r:id="rId19"/>
    <p:sldId id="283" r:id="rId20"/>
    <p:sldId id="264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C678"/>
    <a:srgbClr val="618CAC"/>
    <a:srgbClr val="EFAE8E"/>
    <a:srgbClr val="FCDE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3" d="100"/>
          <a:sy n="83" d="100"/>
        </p:scale>
        <p:origin x="65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package" Target="../embeddings/Workbook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rgbClr val="618CAC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9D9D9">
                  <a:alpha val="10000"/>
                </a:srgb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rgbClr val="F6C678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9D9D9">
                  <a:alpha val="10000"/>
                </a:srgb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rgbClr val="EFAE8E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9D9D9">
                  <a:alpha val="10000"/>
                </a:srgb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30</c:v>
                </c:pt>
                <c:pt idx="1">
                  <c:v>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rgbClr val="FCDED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9D9D9">
                  <a:alpha val="10000"/>
                </a:srgb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Sheet1!$A$15</c:f>
              <c:strCache>
                <c:ptCount val="1"/>
                <c:pt idx="0">
                  <c:v>第一组</c:v>
                </c:pt>
              </c:strCache>
            </c:strRef>
          </c:tx>
          <c:spPr>
            <a:solidFill>
              <a:srgbClr val="F6C678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Sheet1!$B$14:$C$14</c:f>
              <c:strCache>
                <c:ptCount val="2"/>
                <c:pt idx="0">
                  <c:v>产品A</c:v>
                </c:pt>
                <c:pt idx="1">
                  <c:v>产品B</c:v>
                </c:pt>
              </c:strCache>
            </c:strRef>
          </c:cat>
          <c:val>
            <c:numRef>
              <c:f>Sheet1!$B$15:$C$15</c:f>
              <c:numCache>
                <c:formatCode>General</c:formatCode>
                <c:ptCount val="2"/>
                <c:pt idx="0">
                  <c:v>133</c:v>
                </c:pt>
                <c:pt idx="1">
                  <c:v>152</c:v>
                </c:pt>
              </c:numCache>
            </c:numRef>
          </c:val>
        </c:ser>
        <c:ser>
          <c:idx val="1"/>
          <c:order val="1"/>
          <c:tx>
            <c:strRef>
              <c:f>Sheet1!$A$16</c:f>
              <c:strCache>
                <c:ptCount val="1"/>
                <c:pt idx="0">
                  <c:v>第二组</c:v>
                </c:pt>
              </c:strCache>
            </c:strRef>
          </c:tx>
          <c:spPr>
            <a:solidFill>
              <a:srgbClr val="618CAC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Sheet1!$B$14:$C$14</c:f>
              <c:strCache>
                <c:ptCount val="2"/>
                <c:pt idx="0">
                  <c:v>产品A</c:v>
                </c:pt>
                <c:pt idx="1">
                  <c:v>产品B</c:v>
                </c:pt>
              </c:strCache>
            </c:strRef>
          </c:cat>
          <c:val>
            <c:numRef>
              <c:f>Sheet1!$B$16:$C$16</c:f>
              <c:numCache>
                <c:formatCode>General</c:formatCode>
                <c:ptCount val="2"/>
                <c:pt idx="0">
                  <c:v>236</c:v>
                </c:pt>
                <c:pt idx="1">
                  <c:v>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56679327"/>
        <c:axId val="256688895"/>
      </c:barChart>
      <c:catAx>
        <c:axId val="2566793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256688895"/>
        <c:crosses val="autoZero"/>
        <c:auto val="1"/>
        <c:lblAlgn val="ctr"/>
        <c:lblOffset val="100"/>
        <c:noMultiLvlLbl val="0"/>
      </c:catAx>
      <c:valAx>
        <c:axId val="2566888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2566793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</a:defRPr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Sheet1!$A$15</c:f>
              <c:strCache>
                <c:ptCount val="1"/>
                <c:pt idx="0">
                  <c:v>第一组</c:v>
                </c:pt>
              </c:strCache>
            </c:strRef>
          </c:tx>
          <c:spPr>
            <a:solidFill>
              <a:srgbClr val="F6C678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Sheet1!$B$14:$C$14</c:f>
              <c:strCache>
                <c:ptCount val="2"/>
                <c:pt idx="0">
                  <c:v>产品A</c:v>
                </c:pt>
                <c:pt idx="1">
                  <c:v>产品B</c:v>
                </c:pt>
              </c:strCache>
            </c:strRef>
          </c:cat>
          <c:val>
            <c:numRef>
              <c:f>Sheet1!$B$15:$C$15</c:f>
              <c:numCache>
                <c:formatCode>General</c:formatCode>
                <c:ptCount val="2"/>
                <c:pt idx="0">
                  <c:v>96</c:v>
                </c:pt>
                <c:pt idx="1">
                  <c:v>126</c:v>
                </c:pt>
              </c:numCache>
            </c:numRef>
          </c:val>
        </c:ser>
        <c:ser>
          <c:idx val="1"/>
          <c:order val="1"/>
          <c:tx>
            <c:strRef>
              <c:f>Sheet1!$A$16</c:f>
              <c:strCache>
                <c:ptCount val="1"/>
                <c:pt idx="0">
                  <c:v>第二组</c:v>
                </c:pt>
              </c:strCache>
            </c:strRef>
          </c:tx>
          <c:spPr>
            <a:solidFill>
              <a:srgbClr val="618CAC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Sheet1!$B$14:$C$14</c:f>
              <c:strCache>
                <c:ptCount val="2"/>
                <c:pt idx="0">
                  <c:v>产品A</c:v>
                </c:pt>
                <c:pt idx="1">
                  <c:v>产品B</c:v>
                </c:pt>
              </c:strCache>
            </c:strRef>
          </c:cat>
          <c:val>
            <c:numRef>
              <c:f>Sheet1!$B$16:$C$16</c:f>
              <c:numCache>
                <c:formatCode>General</c:formatCode>
                <c:ptCount val="2"/>
                <c:pt idx="0">
                  <c:v>236</c:v>
                </c:pt>
                <c:pt idx="1">
                  <c:v>153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56679327"/>
        <c:axId val="256688895"/>
      </c:barChart>
      <c:catAx>
        <c:axId val="2566793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256688895"/>
        <c:crosses val="autoZero"/>
        <c:auto val="1"/>
        <c:lblAlgn val="ctr"/>
        <c:lblOffset val="100"/>
        <c:noMultiLvlLbl val="0"/>
      </c:catAx>
      <c:valAx>
        <c:axId val="2566888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2566793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2C2-BE16-4886-A481-F17B995D6E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2242-EA9F-4C9A-8FDF-71307F863F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2C2-BE16-4886-A481-F17B995D6E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2242-EA9F-4C9A-8FDF-71307F863F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2C2-BE16-4886-A481-F17B995D6E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2242-EA9F-4C9A-8FDF-71307F863F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2C2-BE16-4886-A481-F17B995D6E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2242-EA9F-4C9A-8FDF-71307F863F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2C2-BE16-4886-A481-F17B995D6E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2242-EA9F-4C9A-8FDF-71307F863F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2C2-BE16-4886-A481-F17B995D6E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2242-EA9F-4C9A-8FDF-71307F863F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2C2-BE16-4886-A481-F17B995D6E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2242-EA9F-4C9A-8FDF-71307F863F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2C2-BE16-4886-A481-F17B995D6E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2242-EA9F-4C9A-8FDF-71307F863F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2C2-BE16-4886-A481-F17B995D6E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2242-EA9F-4C9A-8FDF-71307F863F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2C2-BE16-4886-A481-F17B995D6E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2242-EA9F-4C9A-8FDF-71307F863F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2C2-BE16-4886-A481-F17B995D6E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2242-EA9F-4C9A-8FDF-71307F863F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AE2C2-BE16-4886-A481-F17B995D6E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12242-EA9F-4C9A-8FDF-71307F863F7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chart" Target="../charts/chart4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hart" Target="../charts/chart6.xml"/><Relationship Id="rId1" Type="http://schemas.openxmlformats.org/officeDocument/2006/relationships/chart" Target="../charts/char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7990605" y="-8686"/>
            <a:ext cx="4201394" cy="2559382"/>
          </a:xfrm>
          <a:custGeom>
            <a:avLst/>
            <a:gdLst>
              <a:gd name="connsiteX0" fmla="*/ 71135 w 3937000"/>
              <a:gd name="connsiteY0" fmla="*/ 0 h 3485309"/>
              <a:gd name="connsiteX1" fmla="*/ 3937000 w 3937000"/>
              <a:gd name="connsiteY1" fmla="*/ 0 h 3485309"/>
              <a:gd name="connsiteX2" fmla="*/ 3937000 w 3937000"/>
              <a:gd name="connsiteY2" fmla="*/ 3481867 h 3485309"/>
              <a:gd name="connsiteX3" fmla="*/ 3922699 w 3937000"/>
              <a:gd name="connsiteY3" fmla="*/ 3482920 h 3485309"/>
              <a:gd name="connsiteX4" fmla="*/ 2859661 w 3937000"/>
              <a:gd name="connsiteY4" fmla="*/ 3266421 h 3485309"/>
              <a:gd name="connsiteX5" fmla="*/ 1800401 w 3937000"/>
              <a:gd name="connsiteY5" fmla="*/ 1945621 h 3485309"/>
              <a:gd name="connsiteX6" fmla="*/ 290652 w 3937000"/>
              <a:gd name="connsiteY6" fmla="*/ 1196321 h 3485309"/>
              <a:gd name="connsiteX7" fmla="*/ 39249 w 3937000"/>
              <a:gd name="connsiteY7" fmla="*/ 94695 h 348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37000" h="3485309">
                <a:moveTo>
                  <a:pt x="71135" y="0"/>
                </a:moveTo>
                <a:lnTo>
                  <a:pt x="3937000" y="0"/>
                </a:lnTo>
                <a:lnTo>
                  <a:pt x="3937000" y="3481867"/>
                </a:lnTo>
                <a:lnTo>
                  <a:pt x="3922699" y="3482920"/>
                </a:lnTo>
                <a:cubicBezTo>
                  <a:pt x="3552914" y="3498973"/>
                  <a:pt x="3193470" y="3434961"/>
                  <a:pt x="2859661" y="3266421"/>
                </a:cubicBezTo>
                <a:cubicBezTo>
                  <a:pt x="2096669" y="2881188"/>
                  <a:pt x="2228570" y="2290638"/>
                  <a:pt x="1800401" y="1945621"/>
                </a:cubicBezTo>
                <a:cubicBezTo>
                  <a:pt x="1372233" y="1600604"/>
                  <a:pt x="586920" y="1568854"/>
                  <a:pt x="290652" y="1196321"/>
                </a:cubicBezTo>
                <a:cubicBezTo>
                  <a:pt x="68451" y="916921"/>
                  <a:pt x="-72708" y="493456"/>
                  <a:pt x="39249" y="94695"/>
                </a:cubicBezTo>
                <a:close/>
              </a:path>
            </a:pathLst>
          </a:cu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5"/>
          <p:cNvSpPr/>
          <p:nvPr/>
        </p:nvSpPr>
        <p:spPr bwMode="auto">
          <a:xfrm>
            <a:off x="8444809" y="-4205"/>
            <a:ext cx="3744608" cy="2449092"/>
          </a:xfrm>
          <a:custGeom>
            <a:avLst/>
            <a:gdLst>
              <a:gd name="T0" fmla="*/ 18 w 1619"/>
              <a:gd name="T1" fmla="*/ 36 h 1181"/>
              <a:gd name="T2" fmla="*/ 14 w 1619"/>
              <a:gd name="T3" fmla="*/ 108 h 1181"/>
              <a:gd name="T4" fmla="*/ 30 w 1619"/>
              <a:gd name="T5" fmla="*/ 285 h 1181"/>
              <a:gd name="T6" fmla="*/ 84 w 1619"/>
              <a:gd name="T7" fmla="*/ 425 h 1181"/>
              <a:gd name="T8" fmla="*/ 99 w 1619"/>
              <a:gd name="T9" fmla="*/ 448 h 1181"/>
              <a:gd name="T10" fmla="*/ 114 w 1619"/>
              <a:gd name="T11" fmla="*/ 469 h 1181"/>
              <a:gd name="T12" fmla="*/ 174 w 1619"/>
              <a:gd name="T13" fmla="*/ 519 h 1181"/>
              <a:gd name="T14" fmla="*/ 306 w 1619"/>
              <a:gd name="T15" fmla="*/ 572 h 1181"/>
              <a:gd name="T16" fmla="*/ 444 w 1619"/>
              <a:gd name="T17" fmla="*/ 615 h 1181"/>
              <a:gd name="T18" fmla="*/ 571 w 1619"/>
              <a:gd name="T19" fmla="*/ 681 h 1181"/>
              <a:gd name="T20" fmla="*/ 661 w 1619"/>
              <a:gd name="T21" fmla="*/ 794 h 1181"/>
              <a:gd name="T22" fmla="*/ 728 w 1619"/>
              <a:gd name="T23" fmla="*/ 921 h 1181"/>
              <a:gd name="T24" fmla="*/ 876 w 1619"/>
              <a:gd name="T25" fmla="*/ 1072 h 1181"/>
              <a:gd name="T26" fmla="*/ 907 w 1619"/>
              <a:gd name="T27" fmla="*/ 1090 h 1181"/>
              <a:gd name="T28" fmla="*/ 1003 w 1619"/>
              <a:gd name="T29" fmla="*/ 1135 h 1181"/>
              <a:gd name="T30" fmla="*/ 1054 w 1619"/>
              <a:gd name="T31" fmla="*/ 1150 h 1181"/>
              <a:gd name="T32" fmla="*/ 1353 w 1619"/>
              <a:gd name="T33" fmla="*/ 1143 h 1181"/>
              <a:gd name="T34" fmla="*/ 1554 w 1619"/>
              <a:gd name="T35" fmla="*/ 1068 h 1181"/>
              <a:gd name="T36" fmla="*/ 1619 w 1619"/>
              <a:gd name="T37" fmla="*/ 1037 h 1181"/>
              <a:gd name="T38" fmla="*/ 1491 w 1619"/>
              <a:gd name="T39" fmla="*/ 1104 h 1181"/>
              <a:gd name="T40" fmla="*/ 1356 w 1619"/>
              <a:gd name="T41" fmla="*/ 1154 h 1181"/>
              <a:gd name="T42" fmla="*/ 1068 w 1619"/>
              <a:gd name="T43" fmla="*/ 1168 h 1181"/>
              <a:gd name="T44" fmla="*/ 1051 w 1619"/>
              <a:gd name="T45" fmla="*/ 1164 h 1181"/>
              <a:gd name="T46" fmla="*/ 998 w 1619"/>
              <a:gd name="T47" fmla="*/ 1149 h 1181"/>
              <a:gd name="T48" fmla="*/ 899 w 1619"/>
              <a:gd name="T49" fmla="*/ 1102 h 1181"/>
              <a:gd name="T50" fmla="*/ 869 w 1619"/>
              <a:gd name="T51" fmla="*/ 1083 h 1181"/>
              <a:gd name="T52" fmla="*/ 760 w 1619"/>
              <a:gd name="T53" fmla="*/ 986 h 1181"/>
              <a:gd name="T54" fmla="*/ 654 w 1619"/>
              <a:gd name="T55" fmla="*/ 798 h 1181"/>
              <a:gd name="T56" fmla="*/ 606 w 1619"/>
              <a:gd name="T57" fmla="*/ 723 h 1181"/>
              <a:gd name="T58" fmla="*/ 595 w 1619"/>
              <a:gd name="T59" fmla="*/ 709 h 1181"/>
              <a:gd name="T60" fmla="*/ 442 w 1619"/>
              <a:gd name="T61" fmla="*/ 619 h 1181"/>
              <a:gd name="T62" fmla="*/ 304 w 1619"/>
              <a:gd name="T63" fmla="*/ 580 h 1181"/>
              <a:gd name="T64" fmla="*/ 168 w 1619"/>
              <a:gd name="T65" fmla="*/ 530 h 1181"/>
              <a:gd name="T66" fmla="*/ 104 w 1619"/>
              <a:gd name="T67" fmla="*/ 477 h 1181"/>
              <a:gd name="T68" fmla="*/ 88 w 1619"/>
              <a:gd name="T69" fmla="*/ 455 h 1181"/>
              <a:gd name="T70" fmla="*/ 74 w 1619"/>
              <a:gd name="T71" fmla="*/ 432 h 1181"/>
              <a:gd name="T72" fmla="*/ 60 w 1619"/>
              <a:gd name="T73" fmla="*/ 408 h 1181"/>
              <a:gd name="T74" fmla="*/ 49 w 1619"/>
              <a:gd name="T75" fmla="*/ 383 h 1181"/>
              <a:gd name="T76" fmla="*/ 39 w 1619"/>
              <a:gd name="T77" fmla="*/ 357 h 1181"/>
              <a:gd name="T78" fmla="*/ 28 w 1619"/>
              <a:gd name="T79" fmla="*/ 323 h 1181"/>
              <a:gd name="T80" fmla="*/ 21 w 1619"/>
              <a:gd name="T81" fmla="*/ 296 h 1181"/>
              <a:gd name="T82" fmla="*/ 21 w 1619"/>
              <a:gd name="T83" fmla="*/ 0 h 1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19" h="1181">
                <a:moveTo>
                  <a:pt x="22" y="0"/>
                </a:moveTo>
                <a:cubicBezTo>
                  <a:pt x="18" y="36"/>
                  <a:pt x="18" y="36"/>
                  <a:pt x="18" y="36"/>
                </a:cubicBezTo>
                <a:cubicBezTo>
                  <a:pt x="16" y="72"/>
                  <a:pt x="16" y="72"/>
                  <a:pt x="16" y="72"/>
                </a:cubicBezTo>
                <a:cubicBezTo>
                  <a:pt x="15" y="84"/>
                  <a:pt x="14" y="96"/>
                  <a:pt x="14" y="108"/>
                </a:cubicBezTo>
                <a:cubicBezTo>
                  <a:pt x="14" y="120"/>
                  <a:pt x="14" y="132"/>
                  <a:pt x="14" y="143"/>
                </a:cubicBezTo>
                <a:cubicBezTo>
                  <a:pt x="15" y="191"/>
                  <a:pt x="20" y="239"/>
                  <a:pt x="30" y="285"/>
                </a:cubicBezTo>
                <a:cubicBezTo>
                  <a:pt x="40" y="332"/>
                  <a:pt x="57" y="376"/>
                  <a:pt x="80" y="418"/>
                </a:cubicBezTo>
                <a:cubicBezTo>
                  <a:pt x="84" y="425"/>
                  <a:pt x="84" y="425"/>
                  <a:pt x="84" y="425"/>
                </a:cubicBezTo>
                <a:cubicBezTo>
                  <a:pt x="86" y="428"/>
                  <a:pt x="87" y="430"/>
                  <a:pt x="89" y="433"/>
                </a:cubicBezTo>
                <a:cubicBezTo>
                  <a:pt x="99" y="448"/>
                  <a:pt x="99" y="448"/>
                  <a:pt x="99" y="448"/>
                </a:cubicBezTo>
                <a:cubicBezTo>
                  <a:pt x="102" y="453"/>
                  <a:pt x="106" y="457"/>
                  <a:pt x="109" y="462"/>
                </a:cubicBezTo>
                <a:cubicBezTo>
                  <a:pt x="114" y="469"/>
                  <a:pt x="114" y="469"/>
                  <a:pt x="114" y="469"/>
                </a:cubicBezTo>
                <a:cubicBezTo>
                  <a:pt x="116" y="472"/>
                  <a:pt x="118" y="474"/>
                  <a:pt x="120" y="476"/>
                </a:cubicBezTo>
                <a:cubicBezTo>
                  <a:pt x="135" y="493"/>
                  <a:pt x="154" y="508"/>
                  <a:pt x="174" y="519"/>
                </a:cubicBezTo>
                <a:cubicBezTo>
                  <a:pt x="194" y="531"/>
                  <a:pt x="216" y="541"/>
                  <a:pt x="238" y="549"/>
                </a:cubicBezTo>
                <a:cubicBezTo>
                  <a:pt x="260" y="558"/>
                  <a:pt x="283" y="565"/>
                  <a:pt x="306" y="572"/>
                </a:cubicBezTo>
                <a:cubicBezTo>
                  <a:pt x="375" y="593"/>
                  <a:pt x="375" y="593"/>
                  <a:pt x="375" y="593"/>
                </a:cubicBezTo>
                <a:cubicBezTo>
                  <a:pt x="398" y="600"/>
                  <a:pt x="421" y="607"/>
                  <a:pt x="444" y="615"/>
                </a:cubicBezTo>
                <a:cubicBezTo>
                  <a:pt x="466" y="623"/>
                  <a:pt x="488" y="633"/>
                  <a:pt x="510" y="643"/>
                </a:cubicBezTo>
                <a:cubicBezTo>
                  <a:pt x="532" y="654"/>
                  <a:pt x="552" y="666"/>
                  <a:pt x="571" y="681"/>
                </a:cubicBezTo>
                <a:cubicBezTo>
                  <a:pt x="590" y="696"/>
                  <a:pt x="607" y="714"/>
                  <a:pt x="622" y="733"/>
                </a:cubicBezTo>
                <a:cubicBezTo>
                  <a:pt x="637" y="752"/>
                  <a:pt x="649" y="773"/>
                  <a:pt x="661" y="794"/>
                </a:cubicBezTo>
                <a:cubicBezTo>
                  <a:pt x="672" y="816"/>
                  <a:pt x="683" y="837"/>
                  <a:pt x="694" y="858"/>
                </a:cubicBezTo>
                <a:cubicBezTo>
                  <a:pt x="705" y="880"/>
                  <a:pt x="716" y="901"/>
                  <a:pt x="728" y="921"/>
                </a:cubicBezTo>
                <a:cubicBezTo>
                  <a:pt x="753" y="961"/>
                  <a:pt x="784" y="998"/>
                  <a:pt x="819" y="1029"/>
                </a:cubicBezTo>
                <a:cubicBezTo>
                  <a:pt x="837" y="1045"/>
                  <a:pt x="856" y="1059"/>
                  <a:pt x="876" y="1072"/>
                </a:cubicBezTo>
                <a:cubicBezTo>
                  <a:pt x="891" y="1081"/>
                  <a:pt x="891" y="1081"/>
                  <a:pt x="891" y="1081"/>
                </a:cubicBezTo>
                <a:cubicBezTo>
                  <a:pt x="896" y="1084"/>
                  <a:pt x="901" y="1087"/>
                  <a:pt x="907" y="1090"/>
                </a:cubicBezTo>
                <a:cubicBezTo>
                  <a:pt x="917" y="1096"/>
                  <a:pt x="927" y="1101"/>
                  <a:pt x="938" y="1107"/>
                </a:cubicBezTo>
                <a:cubicBezTo>
                  <a:pt x="959" y="1117"/>
                  <a:pt x="981" y="1127"/>
                  <a:pt x="1003" y="1135"/>
                </a:cubicBezTo>
                <a:cubicBezTo>
                  <a:pt x="1014" y="1139"/>
                  <a:pt x="1026" y="1142"/>
                  <a:pt x="1037" y="1145"/>
                </a:cubicBezTo>
                <a:cubicBezTo>
                  <a:pt x="1043" y="1147"/>
                  <a:pt x="1048" y="1148"/>
                  <a:pt x="1054" y="1150"/>
                </a:cubicBezTo>
                <a:cubicBezTo>
                  <a:pt x="1060" y="1151"/>
                  <a:pt x="1066" y="1153"/>
                  <a:pt x="1071" y="1154"/>
                </a:cubicBezTo>
                <a:cubicBezTo>
                  <a:pt x="1164" y="1174"/>
                  <a:pt x="1261" y="1167"/>
                  <a:pt x="1353" y="1143"/>
                </a:cubicBezTo>
                <a:cubicBezTo>
                  <a:pt x="1399" y="1132"/>
                  <a:pt x="1444" y="1116"/>
                  <a:pt x="1489" y="1097"/>
                </a:cubicBezTo>
                <a:cubicBezTo>
                  <a:pt x="1511" y="1088"/>
                  <a:pt x="1532" y="1078"/>
                  <a:pt x="1554" y="1068"/>
                </a:cubicBezTo>
                <a:cubicBezTo>
                  <a:pt x="1576" y="1058"/>
                  <a:pt x="1597" y="1047"/>
                  <a:pt x="1618" y="1036"/>
                </a:cubicBezTo>
                <a:cubicBezTo>
                  <a:pt x="1619" y="1037"/>
                  <a:pt x="1619" y="1037"/>
                  <a:pt x="1619" y="1037"/>
                </a:cubicBezTo>
                <a:cubicBezTo>
                  <a:pt x="1598" y="1049"/>
                  <a:pt x="1577" y="1061"/>
                  <a:pt x="1556" y="1072"/>
                </a:cubicBezTo>
                <a:cubicBezTo>
                  <a:pt x="1535" y="1083"/>
                  <a:pt x="1513" y="1094"/>
                  <a:pt x="1491" y="1104"/>
                </a:cubicBezTo>
                <a:cubicBezTo>
                  <a:pt x="1469" y="1114"/>
                  <a:pt x="1447" y="1123"/>
                  <a:pt x="1425" y="1132"/>
                </a:cubicBezTo>
                <a:cubicBezTo>
                  <a:pt x="1402" y="1140"/>
                  <a:pt x="1379" y="1148"/>
                  <a:pt x="1356" y="1154"/>
                </a:cubicBezTo>
                <a:cubicBezTo>
                  <a:pt x="1309" y="1167"/>
                  <a:pt x="1262" y="1175"/>
                  <a:pt x="1213" y="1178"/>
                </a:cubicBezTo>
                <a:cubicBezTo>
                  <a:pt x="1165" y="1181"/>
                  <a:pt x="1116" y="1178"/>
                  <a:pt x="1068" y="1168"/>
                </a:cubicBezTo>
                <a:cubicBezTo>
                  <a:pt x="1065" y="1168"/>
                  <a:pt x="1062" y="1167"/>
                  <a:pt x="1059" y="1166"/>
                </a:cubicBezTo>
                <a:cubicBezTo>
                  <a:pt x="1051" y="1164"/>
                  <a:pt x="1051" y="1164"/>
                  <a:pt x="1051" y="1164"/>
                </a:cubicBezTo>
                <a:cubicBezTo>
                  <a:pt x="1045" y="1163"/>
                  <a:pt x="1039" y="1161"/>
                  <a:pt x="1033" y="1160"/>
                </a:cubicBezTo>
                <a:cubicBezTo>
                  <a:pt x="1021" y="1156"/>
                  <a:pt x="1010" y="1153"/>
                  <a:pt x="998" y="1149"/>
                </a:cubicBezTo>
                <a:cubicBezTo>
                  <a:pt x="975" y="1141"/>
                  <a:pt x="953" y="1131"/>
                  <a:pt x="931" y="1120"/>
                </a:cubicBezTo>
                <a:cubicBezTo>
                  <a:pt x="921" y="1114"/>
                  <a:pt x="910" y="1109"/>
                  <a:pt x="899" y="1102"/>
                </a:cubicBezTo>
                <a:cubicBezTo>
                  <a:pt x="894" y="1099"/>
                  <a:pt x="889" y="1096"/>
                  <a:pt x="884" y="1093"/>
                </a:cubicBezTo>
                <a:cubicBezTo>
                  <a:pt x="869" y="1083"/>
                  <a:pt x="869" y="1083"/>
                  <a:pt x="869" y="1083"/>
                </a:cubicBezTo>
                <a:cubicBezTo>
                  <a:pt x="848" y="1070"/>
                  <a:pt x="829" y="1055"/>
                  <a:pt x="811" y="1039"/>
                </a:cubicBezTo>
                <a:cubicBezTo>
                  <a:pt x="793" y="1023"/>
                  <a:pt x="776" y="1005"/>
                  <a:pt x="760" y="986"/>
                </a:cubicBezTo>
                <a:cubicBezTo>
                  <a:pt x="745" y="967"/>
                  <a:pt x="731" y="947"/>
                  <a:pt x="719" y="927"/>
                </a:cubicBezTo>
                <a:cubicBezTo>
                  <a:pt x="694" y="885"/>
                  <a:pt x="675" y="840"/>
                  <a:pt x="654" y="798"/>
                </a:cubicBezTo>
                <a:cubicBezTo>
                  <a:pt x="643" y="777"/>
                  <a:pt x="631" y="756"/>
                  <a:pt x="617" y="737"/>
                </a:cubicBezTo>
                <a:cubicBezTo>
                  <a:pt x="614" y="732"/>
                  <a:pt x="610" y="727"/>
                  <a:pt x="606" y="723"/>
                </a:cubicBezTo>
                <a:cubicBezTo>
                  <a:pt x="601" y="716"/>
                  <a:pt x="601" y="716"/>
                  <a:pt x="601" y="716"/>
                </a:cubicBezTo>
                <a:cubicBezTo>
                  <a:pt x="595" y="709"/>
                  <a:pt x="595" y="709"/>
                  <a:pt x="595" y="709"/>
                </a:cubicBezTo>
                <a:cubicBezTo>
                  <a:pt x="586" y="701"/>
                  <a:pt x="578" y="693"/>
                  <a:pt x="568" y="685"/>
                </a:cubicBezTo>
                <a:cubicBezTo>
                  <a:pt x="531" y="655"/>
                  <a:pt x="487" y="635"/>
                  <a:pt x="442" y="619"/>
                </a:cubicBezTo>
                <a:cubicBezTo>
                  <a:pt x="419" y="612"/>
                  <a:pt x="397" y="605"/>
                  <a:pt x="373" y="598"/>
                </a:cubicBezTo>
                <a:cubicBezTo>
                  <a:pt x="304" y="580"/>
                  <a:pt x="304" y="580"/>
                  <a:pt x="304" y="580"/>
                </a:cubicBezTo>
                <a:cubicBezTo>
                  <a:pt x="281" y="573"/>
                  <a:pt x="258" y="567"/>
                  <a:pt x="235" y="559"/>
                </a:cubicBezTo>
                <a:cubicBezTo>
                  <a:pt x="212" y="551"/>
                  <a:pt x="189" y="542"/>
                  <a:pt x="168" y="530"/>
                </a:cubicBezTo>
                <a:cubicBezTo>
                  <a:pt x="147" y="518"/>
                  <a:pt x="127" y="503"/>
                  <a:pt x="110" y="484"/>
                </a:cubicBezTo>
                <a:cubicBezTo>
                  <a:pt x="108" y="482"/>
                  <a:pt x="106" y="479"/>
                  <a:pt x="104" y="477"/>
                </a:cubicBezTo>
                <a:cubicBezTo>
                  <a:pt x="99" y="470"/>
                  <a:pt x="99" y="470"/>
                  <a:pt x="99" y="470"/>
                </a:cubicBezTo>
                <a:cubicBezTo>
                  <a:pt x="95" y="465"/>
                  <a:pt x="92" y="460"/>
                  <a:pt x="88" y="455"/>
                </a:cubicBezTo>
                <a:cubicBezTo>
                  <a:pt x="78" y="439"/>
                  <a:pt x="78" y="439"/>
                  <a:pt x="78" y="439"/>
                </a:cubicBezTo>
                <a:cubicBezTo>
                  <a:pt x="77" y="437"/>
                  <a:pt x="75" y="434"/>
                  <a:pt x="74" y="432"/>
                </a:cubicBezTo>
                <a:cubicBezTo>
                  <a:pt x="69" y="424"/>
                  <a:pt x="69" y="424"/>
                  <a:pt x="69" y="424"/>
                </a:cubicBezTo>
                <a:cubicBezTo>
                  <a:pt x="60" y="408"/>
                  <a:pt x="60" y="408"/>
                  <a:pt x="60" y="408"/>
                </a:cubicBezTo>
                <a:cubicBezTo>
                  <a:pt x="53" y="391"/>
                  <a:pt x="53" y="391"/>
                  <a:pt x="53" y="391"/>
                </a:cubicBezTo>
                <a:cubicBezTo>
                  <a:pt x="49" y="383"/>
                  <a:pt x="49" y="383"/>
                  <a:pt x="49" y="383"/>
                </a:cubicBezTo>
                <a:cubicBezTo>
                  <a:pt x="48" y="380"/>
                  <a:pt x="47" y="377"/>
                  <a:pt x="46" y="374"/>
                </a:cubicBezTo>
                <a:cubicBezTo>
                  <a:pt x="39" y="357"/>
                  <a:pt x="39" y="357"/>
                  <a:pt x="39" y="357"/>
                </a:cubicBezTo>
                <a:cubicBezTo>
                  <a:pt x="37" y="352"/>
                  <a:pt x="35" y="346"/>
                  <a:pt x="33" y="340"/>
                </a:cubicBezTo>
                <a:cubicBezTo>
                  <a:pt x="32" y="334"/>
                  <a:pt x="30" y="329"/>
                  <a:pt x="28" y="323"/>
                </a:cubicBezTo>
                <a:cubicBezTo>
                  <a:pt x="24" y="305"/>
                  <a:pt x="24" y="305"/>
                  <a:pt x="24" y="305"/>
                </a:cubicBezTo>
                <a:cubicBezTo>
                  <a:pt x="23" y="302"/>
                  <a:pt x="22" y="299"/>
                  <a:pt x="21" y="296"/>
                </a:cubicBezTo>
                <a:cubicBezTo>
                  <a:pt x="20" y="287"/>
                  <a:pt x="20" y="287"/>
                  <a:pt x="20" y="287"/>
                </a:cubicBezTo>
                <a:cubicBezTo>
                  <a:pt x="0" y="192"/>
                  <a:pt x="4" y="94"/>
                  <a:pt x="21" y="0"/>
                </a:cubicBezTo>
                <a:lnTo>
                  <a:pt x="22" y="0"/>
                </a:lnTo>
                <a:close/>
              </a:path>
            </a:pathLst>
          </a:custGeom>
          <a:solidFill>
            <a:srgbClr val="618CA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1" y="4523874"/>
            <a:ext cx="3562716" cy="2350481"/>
          </a:xfrm>
          <a:custGeom>
            <a:avLst/>
            <a:gdLst>
              <a:gd name="connsiteX0" fmla="*/ 914344 w 3556001"/>
              <a:gd name="connsiteY0" fmla="*/ 1091 h 2346051"/>
              <a:gd name="connsiteX1" fmla="*/ 2430863 w 3556001"/>
              <a:gd name="connsiteY1" fmla="*/ 596106 h 2346051"/>
              <a:gd name="connsiteX2" fmla="*/ 3438830 w 3556001"/>
              <a:gd name="connsiteY2" fmla="*/ 2307077 h 2346051"/>
              <a:gd name="connsiteX3" fmla="*/ 3401736 w 3556001"/>
              <a:gd name="connsiteY3" fmla="*/ 2346051 h 2346051"/>
              <a:gd name="connsiteX4" fmla="*/ 0 w 3556001"/>
              <a:gd name="connsiteY4" fmla="*/ 2346051 h 2346051"/>
              <a:gd name="connsiteX5" fmla="*/ 0 w 3556001"/>
              <a:gd name="connsiteY5" fmla="*/ 199042 h 2346051"/>
              <a:gd name="connsiteX6" fmla="*/ 98382 w 3556001"/>
              <a:gd name="connsiteY6" fmla="*/ 151316 h 2346051"/>
              <a:gd name="connsiteX7" fmla="*/ 914344 w 3556001"/>
              <a:gd name="connsiteY7" fmla="*/ 1091 h 2346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56001" h="2346051">
                <a:moveTo>
                  <a:pt x="914344" y="1091"/>
                </a:moveTo>
                <a:cubicBezTo>
                  <a:pt x="1423084" y="17657"/>
                  <a:pt x="1952843" y="222610"/>
                  <a:pt x="2430863" y="596106"/>
                </a:cubicBezTo>
                <a:cubicBezTo>
                  <a:pt x="3174449" y="1177101"/>
                  <a:pt x="3830778" y="1805516"/>
                  <a:pt x="3438830" y="2307077"/>
                </a:cubicBezTo>
                <a:lnTo>
                  <a:pt x="3401736" y="2346051"/>
                </a:lnTo>
                <a:lnTo>
                  <a:pt x="0" y="2346051"/>
                </a:lnTo>
                <a:lnTo>
                  <a:pt x="0" y="199042"/>
                </a:lnTo>
                <a:lnTo>
                  <a:pt x="98382" y="151316"/>
                </a:lnTo>
                <a:cubicBezTo>
                  <a:pt x="355565" y="40829"/>
                  <a:pt x="631711" y="-8113"/>
                  <a:pt x="914344" y="1091"/>
                </a:cubicBezTo>
                <a:close/>
              </a:path>
            </a:pathLst>
          </a:cu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5"/>
          <p:cNvSpPr/>
          <p:nvPr/>
        </p:nvSpPr>
        <p:spPr bwMode="auto">
          <a:xfrm>
            <a:off x="2087" y="4824413"/>
            <a:ext cx="3968751" cy="2046287"/>
          </a:xfrm>
          <a:custGeom>
            <a:avLst/>
            <a:gdLst>
              <a:gd name="T0" fmla="*/ 0 w 1488"/>
              <a:gd name="T1" fmla="*/ 104 h 767"/>
              <a:gd name="T2" fmla="*/ 219 w 1488"/>
              <a:gd name="T3" fmla="*/ 23 h 767"/>
              <a:gd name="T4" fmla="*/ 335 w 1488"/>
              <a:gd name="T5" fmla="*/ 4 h 767"/>
              <a:gd name="T6" fmla="*/ 365 w 1488"/>
              <a:gd name="T7" fmla="*/ 2 h 767"/>
              <a:gd name="T8" fmla="*/ 380 w 1488"/>
              <a:gd name="T9" fmla="*/ 1 h 767"/>
              <a:gd name="T10" fmla="*/ 394 w 1488"/>
              <a:gd name="T11" fmla="*/ 0 h 767"/>
              <a:gd name="T12" fmla="*/ 402 w 1488"/>
              <a:gd name="T13" fmla="*/ 0 h 767"/>
              <a:gd name="T14" fmla="*/ 409 w 1488"/>
              <a:gd name="T15" fmla="*/ 0 h 767"/>
              <a:gd name="T16" fmla="*/ 424 w 1488"/>
              <a:gd name="T17" fmla="*/ 0 h 767"/>
              <a:gd name="T18" fmla="*/ 453 w 1488"/>
              <a:gd name="T19" fmla="*/ 2 h 767"/>
              <a:gd name="T20" fmla="*/ 570 w 1488"/>
              <a:gd name="T21" fmla="*/ 19 h 767"/>
              <a:gd name="T22" fmla="*/ 684 w 1488"/>
              <a:gd name="T23" fmla="*/ 49 h 767"/>
              <a:gd name="T24" fmla="*/ 902 w 1488"/>
              <a:gd name="T25" fmla="*/ 135 h 767"/>
              <a:gd name="T26" fmla="*/ 1107 w 1488"/>
              <a:gd name="T27" fmla="*/ 250 h 767"/>
              <a:gd name="T28" fmla="*/ 1155 w 1488"/>
              <a:gd name="T29" fmla="*/ 284 h 767"/>
              <a:gd name="T30" fmla="*/ 1204 w 1488"/>
              <a:gd name="T31" fmla="*/ 316 h 767"/>
              <a:gd name="T32" fmla="*/ 1302 w 1488"/>
              <a:gd name="T33" fmla="*/ 381 h 767"/>
              <a:gd name="T34" fmla="*/ 1349 w 1488"/>
              <a:gd name="T35" fmla="*/ 416 h 767"/>
              <a:gd name="T36" fmla="*/ 1372 w 1488"/>
              <a:gd name="T37" fmla="*/ 434 h 767"/>
              <a:gd name="T38" fmla="*/ 1395 w 1488"/>
              <a:gd name="T39" fmla="*/ 454 h 767"/>
              <a:gd name="T40" fmla="*/ 1435 w 1488"/>
              <a:gd name="T41" fmla="*/ 496 h 767"/>
              <a:gd name="T42" fmla="*/ 1468 w 1488"/>
              <a:gd name="T43" fmla="*/ 546 h 767"/>
              <a:gd name="T44" fmla="*/ 1486 w 1488"/>
              <a:gd name="T45" fmla="*/ 602 h 767"/>
              <a:gd name="T46" fmla="*/ 1484 w 1488"/>
              <a:gd name="T47" fmla="*/ 661 h 767"/>
              <a:gd name="T48" fmla="*/ 1436 w 1488"/>
              <a:gd name="T49" fmla="*/ 767 h 767"/>
              <a:gd name="T50" fmla="*/ 1451 w 1488"/>
              <a:gd name="T51" fmla="*/ 742 h 767"/>
              <a:gd name="T52" fmla="*/ 1458 w 1488"/>
              <a:gd name="T53" fmla="*/ 729 h 767"/>
              <a:gd name="T54" fmla="*/ 1461 w 1488"/>
              <a:gd name="T55" fmla="*/ 723 h 767"/>
              <a:gd name="T56" fmla="*/ 1464 w 1488"/>
              <a:gd name="T57" fmla="*/ 716 h 767"/>
              <a:gd name="T58" fmla="*/ 1470 w 1488"/>
              <a:gd name="T59" fmla="*/ 703 h 767"/>
              <a:gd name="T60" fmla="*/ 1475 w 1488"/>
              <a:gd name="T61" fmla="*/ 689 h 767"/>
              <a:gd name="T62" fmla="*/ 1477 w 1488"/>
              <a:gd name="T63" fmla="*/ 682 h 767"/>
              <a:gd name="T64" fmla="*/ 1479 w 1488"/>
              <a:gd name="T65" fmla="*/ 675 h 767"/>
              <a:gd name="T66" fmla="*/ 1482 w 1488"/>
              <a:gd name="T67" fmla="*/ 661 h 767"/>
              <a:gd name="T68" fmla="*/ 1482 w 1488"/>
              <a:gd name="T69" fmla="*/ 603 h 767"/>
              <a:gd name="T70" fmla="*/ 1463 w 1488"/>
              <a:gd name="T71" fmla="*/ 548 h 767"/>
              <a:gd name="T72" fmla="*/ 1431 w 1488"/>
              <a:gd name="T73" fmla="*/ 500 h 767"/>
              <a:gd name="T74" fmla="*/ 1390 w 1488"/>
              <a:gd name="T75" fmla="*/ 459 h 767"/>
              <a:gd name="T76" fmla="*/ 1368 w 1488"/>
              <a:gd name="T77" fmla="*/ 440 h 767"/>
              <a:gd name="T78" fmla="*/ 1345 w 1488"/>
              <a:gd name="T79" fmla="*/ 422 h 767"/>
              <a:gd name="T80" fmla="*/ 1297 w 1488"/>
              <a:gd name="T81" fmla="*/ 388 h 767"/>
              <a:gd name="T82" fmla="*/ 1199 w 1488"/>
              <a:gd name="T83" fmla="*/ 324 h 767"/>
              <a:gd name="T84" fmla="*/ 1150 w 1488"/>
              <a:gd name="T85" fmla="*/ 291 h 767"/>
              <a:gd name="T86" fmla="*/ 1102 w 1488"/>
              <a:gd name="T87" fmla="*/ 258 h 767"/>
              <a:gd name="T88" fmla="*/ 898 w 1488"/>
              <a:gd name="T89" fmla="*/ 144 h 767"/>
              <a:gd name="T90" fmla="*/ 681 w 1488"/>
              <a:gd name="T91" fmla="*/ 58 h 767"/>
              <a:gd name="T92" fmla="*/ 453 w 1488"/>
              <a:gd name="T93" fmla="*/ 10 h 767"/>
              <a:gd name="T94" fmla="*/ 424 w 1488"/>
              <a:gd name="T95" fmla="*/ 8 h 767"/>
              <a:gd name="T96" fmla="*/ 409 w 1488"/>
              <a:gd name="T97" fmla="*/ 8 h 767"/>
              <a:gd name="T98" fmla="*/ 402 w 1488"/>
              <a:gd name="T99" fmla="*/ 7 h 767"/>
              <a:gd name="T100" fmla="*/ 394 w 1488"/>
              <a:gd name="T101" fmla="*/ 8 h 767"/>
              <a:gd name="T102" fmla="*/ 380 w 1488"/>
              <a:gd name="T103" fmla="*/ 8 h 767"/>
              <a:gd name="T104" fmla="*/ 365 w 1488"/>
              <a:gd name="T105" fmla="*/ 9 h 767"/>
              <a:gd name="T106" fmla="*/ 336 w 1488"/>
              <a:gd name="T107" fmla="*/ 11 h 767"/>
              <a:gd name="T108" fmla="*/ 220 w 1488"/>
              <a:gd name="T109" fmla="*/ 28 h 767"/>
              <a:gd name="T110" fmla="*/ 108 w 1488"/>
              <a:gd name="T111" fmla="*/ 59 h 767"/>
              <a:gd name="T112" fmla="*/ 0 w 1488"/>
              <a:gd name="T113" fmla="*/ 104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88" h="767">
                <a:moveTo>
                  <a:pt x="0" y="104"/>
                </a:moveTo>
                <a:cubicBezTo>
                  <a:pt x="69" y="67"/>
                  <a:pt x="143" y="40"/>
                  <a:pt x="219" y="23"/>
                </a:cubicBezTo>
                <a:cubicBezTo>
                  <a:pt x="258" y="14"/>
                  <a:pt x="296" y="8"/>
                  <a:pt x="335" y="4"/>
                </a:cubicBezTo>
                <a:cubicBezTo>
                  <a:pt x="345" y="3"/>
                  <a:pt x="355" y="2"/>
                  <a:pt x="365" y="2"/>
                </a:cubicBezTo>
                <a:cubicBezTo>
                  <a:pt x="380" y="1"/>
                  <a:pt x="380" y="1"/>
                  <a:pt x="380" y="1"/>
                </a:cubicBezTo>
                <a:cubicBezTo>
                  <a:pt x="394" y="0"/>
                  <a:pt x="394" y="0"/>
                  <a:pt x="394" y="0"/>
                </a:cubicBezTo>
                <a:cubicBezTo>
                  <a:pt x="402" y="0"/>
                  <a:pt x="402" y="0"/>
                  <a:pt x="402" y="0"/>
                </a:cubicBezTo>
                <a:cubicBezTo>
                  <a:pt x="409" y="0"/>
                  <a:pt x="409" y="0"/>
                  <a:pt x="409" y="0"/>
                </a:cubicBezTo>
                <a:cubicBezTo>
                  <a:pt x="424" y="0"/>
                  <a:pt x="424" y="0"/>
                  <a:pt x="424" y="0"/>
                </a:cubicBezTo>
                <a:cubicBezTo>
                  <a:pt x="434" y="1"/>
                  <a:pt x="443" y="1"/>
                  <a:pt x="453" y="2"/>
                </a:cubicBezTo>
                <a:cubicBezTo>
                  <a:pt x="492" y="4"/>
                  <a:pt x="531" y="10"/>
                  <a:pt x="570" y="19"/>
                </a:cubicBezTo>
                <a:cubicBezTo>
                  <a:pt x="608" y="27"/>
                  <a:pt x="646" y="37"/>
                  <a:pt x="684" y="49"/>
                </a:cubicBezTo>
                <a:cubicBezTo>
                  <a:pt x="758" y="72"/>
                  <a:pt x="831" y="101"/>
                  <a:pt x="902" y="135"/>
                </a:cubicBezTo>
                <a:cubicBezTo>
                  <a:pt x="973" y="169"/>
                  <a:pt x="1042" y="207"/>
                  <a:pt x="1107" y="250"/>
                </a:cubicBezTo>
                <a:cubicBezTo>
                  <a:pt x="1124" y="261"/>
                  <a:pt x="1140" y="273"/>
                  <a:pt x="1155" y="284"/>
                </a:cubicBezTo>
                <a:cubicBezTo>
                  <a:pt x="1171" y="295"/>
                  <a:pt x="1188" y="306"/>
                  <a:pt x="1204" y="316"/>
                </a:cubicBezTo>
                <a:cubicBezTo>
                  <a:pt x="1237" y="338"/>
                  <a:pt x="1270" y="359"/>
                  <a:pt x="1302" y="381"/>
                </a:cubicBezTo>
                <a:cubicBezTo>
                  <a:pt x="1318" y="393"/>
                  <a:pt x="1334" y="404"/>
                  <a:pt x="1349" y="416"/>
                </a:cubicBezTo>
                <a:cubicBezTo>
                  <a:pt x="1357" y="422"/>
                  <a:pt x="1365" y="428"/>
                  <a:pt x="1372" y="434"/>
                </a:cubicBezTo>
                <a:cubicBezTo>
                  <a:pt x="1380" y="441"/>
                  <a:pt x="1387" y="447"/>
                  <a:pt x="1395" y="454"/>
                </a:cubicBezTo>
                <a:cubicBezTo>
                  <a:pt x="1409" y="467"/>
                  <a:pt x="1423" y="481"/>
                  <a:pt x="1435" y="496"/>
                </a:cubicBezTo>
                <a:cubicBezTo>
                  <a:pt x="1448" y="512"/>
                  <a:pt x="1459" y="528"/>
                  <a:pt x="1468" y="546"/>
                </a:cubicBezTo>
                <a:cubicBezTo>
                  <a:pt x="1476" y="564"/>
                  <a:pt x="1483" y="582"/>
                  <a:pt x="1486" y="602"/>
                </a:cubicBezTo>
                <a:cubicBezTo>
                  <a:pt x="1488" y="622"/>
                  <a:pt x="1488" y="642"/>
                  <a:pt x="1484" y="661"/>
                </a:cubicBezTo>
                <a:cubicBezTo>
                  <a:pt x="1477" y="700"/>
                  <a:pt x="1458" y="735"/>
                  <a:pt x="1436" y="767"/>
                </a:cubicBezTo>
                <a:cubicBezTo>
                  <a:pt x="1441" y="759"/>
                  <a:pt x="1446" y="751"/>
                  <a:pt x="1451" y="742"/>
                </a:cubicBezTo>
                <a:cubicBezTo>
                  <a:pt x="1458" y="729"/>
                  <a:pt x="1458" y="729"/>
                  <a:pt x="1458" y="729"/>
                </a:cubicBezTo>
                <a:cubicBezTo>
                  <a:pt x="1461" y="723"/>
                  <a:pt x="1461" y="723"/>
                  <a:pt x="1461" y="723"/>
                </a:cubicBezTo>
                <a:cubicBezTo>
                  <a:pt x="1464" y="716"/>
                  <a:pt x="1464" y="716"/>
                  <a:pt x="1464" y="716"/>
                </a:cubicBezTo>
                <a:cubicBezTo>
                  <a:pt x="1470" y="703"/>
                  <a:pt x="1470" y="703"/>
                  <a:pt x="1470" y="703"/>
                </a:cubicBezTo>
                <a:cubicBezTo>
                  <a:pt x="1472" y="698"/>
                  <a:pt x="1473" y="693"/>
                  <a:pt x="1475" y="689"/>
                </a:cubicBezTo>
                <a:cubicBezTo>
                  <a:pt x="1477" y="682"/>
                  <a:pt x="1477" y="682"/>
                  <a:pt x="1477" y="682"/>
                </a:cubicBezTo>
                <a:cubicBezTo>
                  <a:pt x="1478" y="680"/>
                  <a:pt x="1478" y="677"/>
                  <a:pt x="1479" y="675"/>
                </a:cubicBezTo>
                <a:cubicBezTo>
                  <a:pt x="1480" y="670"/>
                  <a:pt x="1481" y="665"/>
                  <a:pt x="1482" y="661"/>
                </a:cubicBezTo>
                <a:cubicBezTo>
                  <a:pt x="1485" y="641"/>
                  <a:pt x="1485" y="622"/>
                  <a:pt x="1482" y="603"/>
                </a:cubicBezTo>
                <a:cubicBezTo>
                  <a:pt x="1479" y="584"/>
                  <a:pt x="1472" y="565"/>
                  <a:pt x="1463" y="548"/>
                </a:cubicBezTo>
                <a:cubicBezTo>
                  <a:pt x="1454" y="531"/>
                  <a:pt x="1443" y="515"/>
                  <a:pt x="1431" y="500"/>
                </a:cubicBezTo>
                <a:cubicBezTo>
                  <a:pt x="1418" y="485"/>
                  <a:pt x="1405" y="472"/>
                  <a:pt x="1390" y="459"/>
                </a:cubicBezTo>
                <a:cubicBezTo>
                  <a:pt x="1383" y="452"/>
                  <a:pt x="1375" y="446"/>
                  <a:pt x="1368" y="440"/>
                </a:cubicBezTo>
                <a:cubicBezTo>
                  <a:pt x="1360" y="434"/>
                  <a:pt x="1353" y="428"/>
                  <a:pt x="1345" y="422"/>
                </a:cubicBezTo>
                <a:cubicBezTo>
                  <a:pt x="1329" y="410"/>
                  <a:pt x="1313" y="399"/>
                  <a:pt x="1297" y="388"/>
                </a:cubicBezTo>
                <a:cubicBezTo>
                  <a:pt x="1265" y="366"/>
                  <a:pt x="1232" y="345"/>
                  <a:pt x="1199" y="324"/>
                </a:cubicBezTo>
                <a:cubicBezTo>
                  <a:pt x="1183" y="313"/>
                  <a:pt x="1166" y="303"/>
                  <a:pt x="1150" y="291"/>
                </a:cubicBezTo>
                <a:cubicBezTo>
                  <a:pt x="1134" y="280"/>
                  <a:pt x="1118" y="269"/>
                  <a:pt x="1102" y="258"/>
                </a:cubicBezTo>
                <a:cubicBezTo>
                  <a:pt x="1037" y="215"/>
                  <a:pt x="968" y="178"/>
                  <a:pt x="898" y="144"/>
                </a:cubicBezTo>
                <a:cubicBezTo>
                  <a:pt x="827" y="111"/>
                  <a:pt x="755" y="81"/>
                  <a:pt x="681" y="58"/>
                </a:cubicBezTo>
                <a:cubicBezTo>
                  <a:pt x="606" y="34"/>
                  <a:pt x="530" y="17"/>
                  <a:pt x="453" y="10"/>
                </a:cubicBezTo>
                <a:cubicBezTo>
                  <a:pt x="443" y="9"/>
                  <a:pt x="433" y="8"/>
                  <a:pt x="424" y="8"/>
                </a:cubicBezTo>
                <a:cubicBezTo>
                  <a:pt x="409" y="8"/>
                  <a:pt x="409" y="8"/>
                  <a:pt x="409" y="8"/>
                </a:cubicBezTo>
                <a:cubicBezTo>
                  <a:pt x="402" y="7"/>
                  <a:pt x="402" y="7"/>
                  <a:pt x="402" y="7"/>
                </a:cubicBezTo>
                <a:cubicBezTo>
                  <a:pt x="394" y="8"/>
                  <a:pt x="394" y="8"/>
                  <a:pt x="394" y="8"/>
                </a:cubicBezTo>
                <a:cubicBezTo>
                  <a:pt x="380" y="8"/>
                  <a:pt x="380" y="8"/>
                  <a:pt x="380" y="8"/>
                </a:cubicBezTo>
                <a:cubicBezTo>
                  <a:pt x="365" y="9"/>
                  <a:pt x="365" y="9"/>
                  <a:pt x="365" y="9"/>
                </a:cubicBezTo>
                <a:cubicBezTo>
                  <a:pt x="356" y="9"/>
                  <a:pt x="346" y="10"/>
                  <a:pt x="336" y="11"/>
                </a:cubicBezTo>
                <a:cubicBezTo>
                  <a:pt x="297" y="14"/>
                  <a:pt x="259" y="20"/>
                  <a:pt x="220" y="28"/>
                </a:cubicBezTo>
                <a:cubicBezTo>
                  <a:pt x="182" y="36"/>
                  <a:pt x="145" y="46"/>
                  <a:pt x="108" y="59"/>
                </a:cubicBezTo>
                <a:cubicBezTo>
                  <a:pt x="71" y="71"/>
                  <a:pt x="35" y="87"/>
                  <a:pt x="0" y="104"/>
                </a:cubicBezTo>
                <a:close/>
              </a:path>
            </a:pathLst>
          </a:custGeom>
          <a:solidFill>
            <a:srgbClr val="F6C67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2546667" y="5268300"/>
            <a:ext cx="1178309" cy="874982"/>
          </a:xfrm>
          <a:custGeom>
            <a:avLst/>
            <a:gdLst>
              <a:gd name="connsiteX0" fmla="*/ 0 w 550333"/>
              <a:gd name="connsiteY0" fmla="*/ 287867 h 364067"/>
              <a:gd name="connsiteX1" fmla="*/ 245533 w 550333"/>
              <a:gd name="connsiteY1" fmla="*/ 0 h 364067"/>
              <a:gd name="connsiteX2" fmla="*/ 550333 w 550333"/>
              <a:gd name="connsiteY2" fmla="*/ 364067 h 364067"/>
              <a:gd name="connsiteX3" fmla="*/ 0 w 550333"/>
              <a:gd name="connsiteY3" fmla="*/ 287867 h 364067"/>
              <a:gd name="connsiteX0-1" fmla="*/ 0 w 554758"/>
              <a:gd name="connsiteY0-2" fmla="*/ 287867 h 380937"/>
              <a:gd name="connsiteX1-3" fmla="*/ 245533 w 554758"/>
              <a:gd name="connsiteY1-4" fmla="*/ 0 h 380937"/>
              <a:gd name="connsiteX2-5" fmla="*/ 550333 w 554758"/>
              <a:gd name="connsiteY2-6" fmla="*/ 364067 h 380937"/>
              <a:gd name="connsiteX3-7" fmla="*/ 0 w 554758"/>
              <a:gd name="connsiteY3-8" fmla="*/ 287867 h 380937"/>
              <a:gd name="connsiteX0-9" fmla="*/ 0 w 556881"/>
              <a:gd name="connsiteY0-10" fmla="*/ 287867 h 404820"/>
              <a:gd name="connsiteX1-11" fmla="*/ 245533 w 556881"/>
              <a:gd name="connsiteY1-12" fmla="*/ 0 h 404820"/>
              <a:gd name="connsiteX2-13" fmla="*/ 550333 w 556881"/>
              <a:gd name="connsiteY2-14" fmla="*/ 364067 h 404820"/>
              <a:gd name="connsiteX3-15" fmla="*/ 0 w 556881"/>
              <a:gd name="connsiteY3-16" fmla="*/ 287867 h 404820"/>
              <a:gd name="connsiteX0-17" fmla="*/ 0 w 499499"/>
              <a:gd name="connsiteY0-18" fmla="*/ 287867 h 380660"/>
              <a:gd name="connsiteX1-19" fmla="*/ 245533 w 499499"/>
              <a:gd name="connsiteY1-20" fmla="*/ 0 h 380660"/>
              <a:gd name="connsiteX2-21" fmla="*/ 491389 w 499499"/>
              <a:gd name="connsiteY2-22" fmla="*/ 332861 h 380660"/>
              <a:gd name="connsiteX3-23" fmla="*/ 0 w 499499"/>
              <a:gd name="connsiteY3-24" fmla="*/ 287867 h 380660"/>
              <a:gd name="connsiteX0-25" fmla="*/ 5364 w 502098"/>
              <a:gd name="connsiteY0-26" fmla="*/ 288039 h 380832"/>
              <a:gd name="connsiteX1-27" fmla="*/ 250897 w 502098"/>
              <a:gd name="connsiteY1-28" fmla="*/ 172 h 380832"/>
              <a:gd name="connsiteX2-29" fmla="*/ 496753 w 502098"/>
              <a:gd name="connsiteY2-30" fmla="*/ 333033 h 380832"/>
              <a:gd name="connsiteX3-31" fmla="*/ 5364 w 502098"/>
              <a:gd name="connsiteY3-32" fmla="*/ 288039 h 380832"/>
              <a:gd name="connsiteX0-33" fmla="*/ 6042 w 503451"/>
              <a:gd name="connsiteY0-34" fmla="*/ 291633 h 384426"/>
              <a:gd name="connsiteX1-35" fmla="*/ 251575 w 503451"/>
              <a:gd name="connsiteY1-36" fmla="*/ 3766 h 384426"/>
              <a:gd name="connsiteX2-37" fmla="*/ 497431 w 503451"/>
              <a:gd name="connsiteY2-38" fmla="*/ 336627 h 384426"/>
              <a:gd name="connsiteX3-39" fmla="*/ 6042 w 503451"/>
              <a:gd name="connsiteY3-40" fmla="*/ 291633 h 384426"/>
              <a:gd name="connsiteX0-41" fmla="*/ 6576 w 502883"/>
              <a:gd name="connsiteY0-42" fmla="*/ 254042 h 319353"/>
              <a:gd name="connsiteX1-43" fmla="*/ 234772 w 502883"/>
              <a:gd name="connsiteY1-44" fmla="*/ 4315 h 319353"/>
              <a:gd name="connsiteX2-45" fmla="*/ 497965 w 502883"/>
              <a:gd name="connsiteY2-46" fmla="*/ 299036 h 319353"/>
              <a:gd name="connsiteX3-47" fmla="*/ 6576 w 502883"/>
              <a:gd name="connsiteY3-48" fmla="*/ 254042 h 319353"/>
              <a:gd name="connsiteX0-49" fmla="*/ 6576 w 502883"/>
              <a:gd name="connsiteY0-50" fmla="*/ 254042 h 364273"/>
              <a:gd name="connsiteX1-51" fmla="*/ 234772 w 502883"/>
              <a:gd name="connsiteY1-52" fmla="*/ 4315 h 364273"/>
              <a:gd name="connsiteX2-53" fmla="*/ 497965 w 502883"/>
              <a:gd name="connsiteY2-54" fmla="*/ 299036 h 364273"/>
              <a:gd name="connsiteX3-55" fmla="*/ 6576 w 502883"/>
              <a:gd name="connsiteY3-56" fmla="*/ 254042 h 364273"/>
              <a:gd name="connsiteX0-57" fmla="*/ 6576 w 502883"/>
              <a:gd name="connsiteY0-58" fmla="*/ 254042 h 318227"/>
              <a:gd name="connsiteX1-59" fmla="*/ 234772 w 502883"/>
              <a:gd name="connsiteY1-60" fmla="*/ 4315 h 318227"/>
              <a:gd name="connsiteX2-61" fmla="*/ 497965 w 502883"/>
              <a:gd name="connsiteY2-62" fmla="*/ 299036 h 318227"/>
              <a:gd name="connsiteX3-63" fmla="*/ 6576 w 502883"/>
              <a:gd name="connsiteY3-64" fmla="*/ 254042 h 318227"/>
              <a:gd name="connsiteX0-65" fmla="*/ 7499 w 503806"/>
              <a:gd name="connsiteY0-66" fmla="*/ 256793 h 356445"/>
              <a:gd name="connsiteX1-67" fmla="*/ 235695 w 503806"/>
              <a:gd name="connsiteY1-68" fmla="*/ 7066 h 356445"/>
              <a:gd name="connsiteX2-69" fmla="*/ 498888 w 503806"/>
              <a:gd name="connsiteY2-70" fmla="*/ 301787 h 356445"/>
              <a:gd name="connsiteX3-71" fmla="*/ 7499 w 503806"/>
              <a:gd name="connsiteY3-72" fmla="*/ 256793 h 356445"/>
              <a:gd name="connsiteX0-73" fmla="*/ 3419 w 424423"/>
              <a:gd name="connsiteY0-74" fmla="*/ 249803 h 299206"/>
              <a:gd name="connsiteX1-75" fmla="*/ 231615 w 424423"/>
              <a:gd name="connsiteY1-76" fmla="*/ 76 h 299206"/>
              <a:gd name="connsiteX2-77" fmla="*/ 418527 w 424423"/>
              <a:gd name="connsiteY2-78" fmla="*/ 277460 h 299206"/>
              <a:gd name="connsiteX3-79" fmla="*/ 3419 w 424423"/>
              <a:gd name="connsiteY3-80" fmla="*/ 249803 h 299206"/>
              <a:gd name="connsiteX0-81" fmla="*/ 3419 w 443266"/>
              <a:gd name="connsiteY0-82" fmla="*/ 249803 h 328404"/>
              <a:gd name="connsiteX1-83" fmla="*/ 231615 w 443266"/>
              <a:gd name="connsiteY1-84" fmla="*/ 76 h 328404"/>
              <a:gd name="connsiteX2-85" fmla="*/ 418527 w 443266"/>
              <a:gd name="connsiteY2-86" fmla="*/ 277460 h 328404"/>
              <a:gd name="connsiteX3-87" fmla="*/ 3419 w 443266"/>
              <a:gd name="connsiteY3-88" fmla="*/ 249803 h 328404"/>
              <a:gd name="connsiteX0-89" fmla="*/ 5963 w 456159"/>
              <a:gd name="connsiteY0-90" fmla="*/ 249803 h 328404"/>
              <a:gd name="connsiteX1-91" fmla="*/ 234159 w 456159"/>
              <a:gd name="connsiteY1-92" fmla="*/ 76 h 328404"/>
              <a:gd name="connsiteX2-93" fmla="*/ 421071 w 456159"/>
              <a:gd name="connsiteY2-94" fmla="*/ 277460 h 328404"/>
              <a:gd name="connsiteX3-95" fmla="*/ 5963 w 456159"/>
              <a:gd name="connsiteY3-96" fmla="*/ 249803 h 328404"/>
              <a:gd name="connsiteX0-97" fmla="*/ 7001 w 457197"/>
              <a:gd name="connsiteY0-98" fmla="*/ 249820 h 339505"/>
              <a:gd name="connsiteX1-99" fmla="*/ 235197 w 457197"/>
              <a:gd name="connsiteY1-100" fmla="*/ 93 h 339505"/>
              <a:gd name="connsiteX2-101" fmla="*/ 422109 w 457197"/>
              <a:gd name="connsiteY2-102" fmla="*/ 277477 h 339505"/>
              <a:gd name="connsiteX3-103" fmla="*/ 7001 w 457197"/>
              <a:gd name="connsiteY3-104" fmla="*/ 249820 h 33950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57197" h="339505">
                <a:moveTo>
                  <a:pt x="7001" y="249820"/>
                </a:moveTo>
                <a:cubicBezTo>
                  <a:pt x="-27619" y="161981"/>
                  <a:pt x="68928" y="-4516"/>
                  <a:pt x="235197" y="93"/>
                </a:cubicBezTo>
                <a:cubicBezTo>
                  <a:pt x="401466" y="4702"/>
                  <a:pt x="519086" y="169977"/>
                  <a:pt x="422109" y="277477"/>
                </a:cubicBezTo>
                <a:cubicBezTo>
                  <a:pt x="325132" y="384977"/>
                  <a:pt x="41621" y="337659"/>
                  <a:pt x="7001" y="249820"/>
                </a:cubicBezTo>
                <a:close/>
              </a:path>
            </a:pathLst>
          </a:custGeom>
          <a:solidFill>
            <a:srgbClr val="EFAE8E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2666199" y="3165794"/>
            <a:ext cx="6843562" cy="429417"/>
          </a:xfrm>
          <a:prstGeom prst="roundRect">
            <a:avLst/>
          </a:prstGeom>
          <a:solidFill>
            <a:srgbClr val="EFAE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481420" y="2020350"/>
            <a:ext cx="52429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</a:t>
            </a:r>
            <a:r>
              <a:rPr lang="zh-CN" alt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作总结汇报</a:t>
            </a:r>
            <a:r>
              <a:rPr lang="en-US" altLang="zh-CN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347676" y="3806746"/>
            <a:ext cx="7510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designer can use default text to simulate what text would look like. If it is not real text. A designer can use default text to simulate what text would look like.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PA_文本框 2"/>
          <p:cNvSpPr txBox="1"/>
          <p:nvPr>
            <p:custDataLst>
              <p:tags r:id="rId1"/>
            </p:custDataLst>
          </p:nvPr>
        </p:nvSpPr>
        <p:spPr>
          <a:xfrm>
            <a:off x="2349454" y="2430701"/>
            <a:ext cx="7501083" cy="13111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6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清新</a:t>
            </a:r>
            <a:r>
              <a:rPr lang="zh-CN" altLang="en-US" sz="660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</a:t>
            </a:r>
            <a:r>
              <a:rPr lang="zh-CN" altLang="en-US" sz="6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盐蜜桃汽水</a:t>
            </a:r>
            <a:endParaRPr lang="zh-CN" altLang="en-US" sz="6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243771" y="4652967"/>
            <a:ext cx="1707515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kumimoji="0" lang="en-US" altLang="zh-CN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XXX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mond 1"/>
          <p:cNvSpPr/>
          <p:nvPr/>
        </p:nvSpPr>
        <p:spPr>
          <a:xfrm rot="18872676">
            <a:off x="1259387" y="2264448"/>
            <a:ext cx="1388098" cy="1388100"/>
          </a:xfrm>
          <a:prstGeom prst="roundRect">
            <a:avLst>
              <a:gd name="adj" fmla="val 9058"/>
            </a:avLst>
          </a:pr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1"/>
          <p:cNvSpPr txBox="1">
            <a:spLocks noChangeArrowheads="1"/>
          </p:cNvSpPr>
          <p:nvPr/>
        </p:nvSpPr>
        <p:spPr bwMode="auto">
          <a:xfrm>
            <a:off x="1517372" y="4369151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题文字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1"/>
          <p:cNvSpPr txBox="1">
            <a:spLocks noChangeArrowheads="1"/>
          </p:cNvSpPr>
          <p:nvPr/>
        </p:nvSpPr>
        <p:spPr bwMode="auto">
          <a:xfrm>
            <a:off x="910069" y="4694483"/>
            <a:ext cx="220968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1"/>
          <p:cNvSpPr txBox="1">
            <a:spLocks noChangeArrowheads="1"/>
          </p:cNvSpPr>
          <p:nvPr/>
        </p:nvSpPr>
        <p:spPr bwMode="auto">
          <a:xfrm>
            <a:off x="4285972" y="4369151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题文字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1"/>
          <p:cNvSpPr txBox="1">
            <a:spLocks noChangeArrowheads="1"/>
          </p:cNvSpPr>
          <p:nvPr/>
        </p:nvSpPr>
        <p:spPr bwMode="auto">
          <a:xfrm>
            <a:off x="3678669" y="4694483"/>
            <a:ext cx="220968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1"/>
          <p:cNvSpPr txBox="1">
            <a:spLocks noChangeArrowheads="1"/>
          </p:cNvSpPr>
          <p:nvPr/>
        </p:nvSpPr>
        <p:spPr bwMode="auto">
          <a:xfrm>
            <a:off x="6933276" y="4369151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题文字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1"/>
          <p:cNvSpPr txBox="1">
            <a:spLocks noChangeArrowheads="1"/>
          </p:cNvSpPr>
          <p:nvPr/>
        </p:nvSpPr>
        <p:spPr bwMode="auto">
          <a:xfrm>
            <a:off x="6325973" y="4694483"/>
            <a:ext cx="220968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1"/>
          <p:cNvSpPr txBox="1">
            <a:spLocks noChangeArrowheads="1"/>
          </p:cNvSpPr>
          <p:nvPr/>
        </p:nvSpPr>
        <p:spPr bwMode="auto">
          <a:xfrm>
            <a:off x="9701876" y="4369151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题文字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1"/>
          <p:cNvSpPr txBox="1">
            <a:spLocks noChangeArrowheads="1"/>
          </p:cNvSpPr>
          <p:nvPr/>
        </p:nvSpPr>
        <p:spPr bwMode="auto">
          <a:xfrm>
            <a:off x="9094573" y="4694483"/>
            <a:ext cx="220968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Diamond 1"/>
          <p:cNvSpPr/>
          <p:nvPr/>
        </p:nvSpPr>
        <p:spPr>
          <a:xfrm rot="18872676">
            <a:off x="4027987" y="2272915"/>
            <a:ext cx="1388098" cy="1388100"/>
          </a:xfrm>
          <a:prstGeom prst="roundRect">
            <a:avLst>
              <a:gd name="adj" fmla="val 9058"/>
            </a:avLst>
          </a:pr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iamond 1"/>
          <p:cNvSpPr/>
          <p:nvPr/>
        </p:nvSpPr>
        <p:spPr>
          <a:xfrm rot="18872676">
            <a:off x="6738794" y="2271810"/>
            <a:ext cx="1388098" cy="1388100"/>
          </a:xfrm>
          <a:prstGeom prst="roundRect">
            <a:avLst>
              <a:gd name="adj" fmla="val 9058"/>
            </a:avLst>
          </a:prstGeom>
          <a:solidFill>
            <a:srgbClr val="EFAE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iamond 1"/>
          <p:cNvSpPr/>
          <p:nvPr/>
        </p:nvSpPr>
        <p:spPr>
          <a:xfrm rot="18872676">
            <a:off x="9507394" y="2280277"/>
            <a:ext cx="1388098" cy="1388100"/>
          </a:xfrm>
          <a:prstGeom prst="roundRect">
            <a:avLst>
              <a:gd name="adj" fmla="val 9058"/>
            </a:avLst>
          </a:prstGeom>
          <a:solidFill>
            <a:srgbClr val="FCDE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1171"/>
          <p:cNvSpPr/>
          <p:nvPr/>
        </p:nvSpPr>
        <p:spPr bwMode="auto">
          <a:xfrm>
            <a:off x="1671011" y="2737817"/>
            <a:ext cx="647014" cy="485212"/>
          </a:xfrm>
          <a:custGeom>
            <a:avLst/>
            <a:gdLst>
              <a:gd name="T0" fmla="*/ 6189 w 6231"/>
              <a:gd name="T1" fmla="*/ 0 h 4673"/>
              <a:gd name="T2" fmla="*/ 6206 w 6231"/>
              <a:gd name="T3" fmla="*/ 6 h 4673"/>
              <a:gd name="T4" fmla="*/ 6219 w 6231"/>
              <a:gd name="T5" fmla="*/ 17 h 4673"/>
              <a:gd name="T6" fmla="*/ 6229 w 6231"/>
              <a:gd name="T7" fmla="*/ 34 h 4673"/>
              <a:gd name="T8" fmla="*/ 6231 w 6231"/>
              <a:gd name="T9" fmla="*/ 53 h 4673"/>
              <a:gd name="T10" fmla="*/ 6223 w 6231"/>
              <a:gd name="T11" fmla="*/ 72 h 4673"/>
              <a:gd name="T12" fmla="*/ 3477 w 6231"/>
              <a:gd name="T13" fmla="*/ 4603 h 4673"/>
              <a:gd name="T14" fmla="*/ 3455 w 6231"/>
              <a:gd name="T15" fmla="*/ 4631 h 4673"/>
              <a:gd name="T16" fmla="*/ 3428 w 6231"/>
              <a:gd name="T17" fmla="*/ 4652 h 4673"/>
              <a:gd name="T18" fmla="*/ 3398 w 6231"/>
              <a:gd name="T19" fmla="*/ 4665 h 4673"/>
              <a:gd name="T20" fmla="*/ 3366 w 6231"/>
              <a:gd name="T21" fmla="*/ 4673 h 4673"/>
              <a:gd name="T22" fmla="*/ 3332 w 6231"/>
              <a:gd name="T23" fmla="*/ 4673 h 4673"/>
              <a:gd name="T24" fmla="*/ 3300 w 6231"/>
              <a:gd name="T25" fmla="*/ 4664 h 4673"/>
              <a:gd name="T26" fmla="*/ 3269 w 6231"/>
              <a:gd name="T27" fmla="*/ 4648 h 4673"/>
              <a:gd name="T28" fmla="*/ 2513 w 6231"/>
              <a:gd name="T29" fmla="*/ 4132 h 4673"/>
              <a:gd name="T30" fmla="*/ 1745 w 6231"/>
              <a:gd name="T31" fmla="*/ 4641 h 4673"/>
              <a:gd name="T32" fmla="*/ 1717 w 6231"/>
              <a:gd name="T33" fmla="*/ 4654 h 4673"/>
              <a:gd name="T34" fmla="*/ 1690 w 6231"/>
              <a:gd name="T35" fmla="*/ 4656 h 4673"/>
              <a:gd name="T36" fmla="*/ 1664 w 6231"/>
              <a:gd name="T37" fmla="*/ 4650 h 4673"/>
              <a:gd name="T38" fmla="*/ 1639 w 6231"/>
              <a:gd name="T39" fmla="*/ 4639 h 4673"/>
              <a:gd name="T40" fmla="*/ 1621 w 6231"/>
              <a:gd name="T41" fmla="*/ 4618 h 4673"/>
              <a:gd name="T42" fmla="*/ 1609 w 6231"/>
              <a:gd name="T43" fmla="*/ 4595 h 4673"/>
              <a:gd name="T44" fmla="*/ 1603 w 6231"/>
              <a:gd name="T45" fmla="*/ 4565 h 4673"/>
              <a:gd name="T46" fmla="*/ 1603 w 6231"/>
              <a:gd name="T47" fmla="*/ 3511 h 4673"/>
              <a:gd name="T48" fmla="*/ 5090 w 6231"/>
              <a:gd name="T49" fmla="*/ 905 h 4673"/>
              <a:gd name="T50" fmla="*/ 972 w 6231"/>
              <a:gd name="T51" fmla="*/ 3077 h 4673"/>
              <a:gd name="T52" fmla="*/ 64 w 6231"/>
              <a:gd name="T53" fmla="*/ 2459 h 4673"/>
              <a:gd name="T54" fmla="*/ 36 w 6231"/>
              <a:gd name="T55" fmla="*/ 2434 h 4673"/>
              <a:gd name="T56" fmla="*/ 15 w 6231"/>
              <a:gd name="T57" fmla="*/ 2404 h 4673"/>
              <a:gd name="T58" fmla="*/ 4 w 6231"/>
              <a:gd name="T59" fmla="*/ 2370 h 4673"/>
              <a:gd name="T60" fmla="*/ 0 w 6231"/>
              <a:gd name="T61" fmla="*/ 2335 h 4673"/>
              <a:gd name="T62" fmla="*/ 0 w 6231"/>
              <a:gd name="T63" fmla="*/ 2335 h 4673"/>
              <a:gd name="T64" fmla="*/ 4 w 6231"/>
              <a:gd name="T65" fmla="*/ 2301 h 4673"/>
              <a:gd name="T66" fmla="*/ 17 w 6231"/>
              <a:gd name="T67" fmla="*/ 2269 h 4673"/>
              <a:gd name="T68" fmla="*/ 36 w 6231"/>
              <a:gd name="T69" fmla="*/ 2241 h 4673"/>
              <a:gd name="T70" fmla="*/ 62 w 6231"/>
              <a:gd name="T71" fmla="*/ 2216 h 4673"/>
              <a:gd name="T72" fmla="*/ 96 w 6231"/>
              <a:gd name="T73" fmla="*/ 2199 h 4673"/>
              <a:gd name="T74" fmla="*/ 6168 w 6231"/>
              <a:gd name="T75" fmla="*/ 4 h 4673"/>
              <a:gd name="T76" fmla="*/ 6189 w 6231"/>
              <a:gd name="T77" fmla="*/ 0 h 4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31" h="4673">
                <a:moveTo>
                  <a:pt x="6189" y="0"/>
                </a:moveTo>
                <a:lnTo>
                  <a:pt x="6206" y="6"/>
                </a:lnTo>
                <a:lnTo>
                  <a:pt x="6219" y="17"/>
                </a:lnTo>
                <a:lnTo>
                  <a:pt x="6229" y="34"/>
                </a:lnTo>
                <a:lnTo>
                  <a:pt x="6231" y="53"/>
                </a:lnTo>
                <a:lnTo>
                  <a:pt x="6223" y="72"/>
                </a:lnTo>
                <a:lnTo>
                  <a:pt x="3477" y="4603"/>
                </a:lnTo>
                <a:lnTo>
                  <a:pt x="3455" y="4631"/>
                </a:lnTo>
                <a:lnTo>
                  <a:pt x="3428" y="4652"/>
                </a:lnTo>
                <a:lnTo>
                  <a:pt x="3398" y="4665"/>
                </a:lnTo>
                <a:lnTo>
                  <a:pt x="3366" y="4673"/>
                </a:lnTo>
                <a:lnTo>
                  <a:pt x="3332" y="4673"/>
                </a:lnTo>
                <a:lnTo>
                  <a:pt x="3300" y="4664"/>
                </a:lnTo>
                <a:lnTo>
                  <a:pt x="3269" y="4648"/>
                </a:lnTo>
                <a:lnTo>
                  <a:pt x="2513" y="4132"/>
                </a:lnTo>
                <a:lnTo>
                  <a:pt x="1745" y="4641"/>
                </a:lnTo>
                <a:lnTo>
                  <a:pt x="1717" y="4654"/>
                </a:lnTo>
                <a:lnTo>
                  <a:pt x="1690" y="4656"/>
                </a:lnTo>
                <a:lnTo>
                  <a:pt x="1664" y="4650"/>
                </a:lnTo>
                <a:lnTo>
                  <a:pt x="1639" y="4639"/>
                </a:lnTo>
                <a:lnTo>
                  <a:pt x="1621" y="4618"/>
                </a:lnTo>
                <a:lnTo>
                  <a:pt x="1609" y="4595"/>
                </a:lnTo>
                <a:lnTo>
                  <a:pt x="1603" y="4565"/>
                </a:lnTo>
                <a:lnTo>
                  <a:pt x="1603" y="3511"/>
                </a:lnTo>
                <a:lnTo>
                  <a:pt x="5090" y="905"/>
                </a:lnTo>
                <a:lnTo>
                  <a:pt x="972" y="3077"/>
                </a:lnTo>
                <a:lnTo>
                  <a:pt x="64" y="2459"/>
                </a:lnTo>
                <a:lnTo>
                  <a:pt x="36" y="2434"/>
                </a:lnTo>
                <a:lnTo>
                  <a:pt x="15" y="2404"/>
                </a:lnTo>
                <a:lnTo>
                  <a:pt x="4" y="2370"/>
                </a:lnTo>
                <a:lnTo>
                  <a:pt x="0" y="2335"/>
                </a:lnTo>
                <a:lnTo>
                  <a:pt x="0" y="2335"/>
                </a:lnTo>
                <a:lnTo>
                  <a:pt x="4" y="2301"/>
                </a:lnTo>
                <a:lnTo>
                  <a:pt x="17" y="2269"/>
                </a:lnTo>
                <a:lnTo>
                  <a:pt x="36" y="2241"/>
                </a:lnTo>
                <a:lnTo>
                  <a:pt x="62" y="2216"/>
                </a:lnTo>
                <a:lnTo>
                  <a:pt x="96" y="2199"/>
                </a:lnTo>
                <a:lnTo>
                  <a:pt x="6168" y="4"/>
                </a:lnTo>
                <a:lnTo>
                  <a:pt x="618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182598" tIns="91298" rIns="182598" bIns="91298" numCol="1" anchor="t" anchorCtr="0" compatLnSpc="1"/>
          <a:lstStyle/>
          <a:p>
            <a:endParaRPr lang="en-US" sz="3595"/>
          </a:p>
        </p:txBody>
      </p:sp>
      <p:sp>
        <p:nvSpPr>
          <p:cNvPr id="23" name="iconfont-11920-5700803"/>
          <p:cNvSpPr>
            <a:spLocks noChangeAspect="1"/>
          </p:cNvSpPr>
          <p:nvPr/>
        </p:nvSpPr>
        <p:spPr bwMode="auto">
          <a:xfrm>
            <a:off x="9912206" y="2683196"/>
            <a:ext cx="531540" cy="531540"/>
          </a:xfrm>
          <a:custGeom>
            <a:avLst/>
            <a:gdLst>
              <a:gd name="T0" fmla="*/ 0 w 11200"/>
              <a:gd name="T1" fmla="*/ 0 h 11200"/>
              <a:gd name="T2" fmla="*/ 4800 w 11200"/>
              <a:gd name="T3" fmla="*/ 0 h 11200"/>
              <a:gd name="T4" fmla="*/ 4800 w 11200"/>
              <a:gd name="T5" fmla="*/ 4800 h 11200"/>
              <a:gd name="T6" fmla="*/ 0 w 11200"/>
              <a:gd name="T7" fmla="*/ 4800 h 11200"/>
              <a:gd name="T8" fmla="*/ 0 w 11200"/>
              <a:gd name="T9" fmla="*/ 0 h 11200"/>
              <a:gd name="T10" fmla="*/ 0 w 11200"/>
              <a:gd name="T11" fmla="*/ 6400 h 11200"/>
              <a:gd name="T12" fmla="*/ 4800 w 11200"/>
              <a:gd name="T13" fmla="*/ 6400 h 11200"/>
              <a:gd name="T14" fmla="*/ 4800 w 11200"/>
              <a:gd name="T15" fmla="*/ 11200 h 11200"/>
              <a:gd name="T16" fmla="*/ 0 w 11200"/>
              <a:gd name="T17" fmla="*/ 11200 h 11200"/>
              <a:gd name="T18" fmla="*/ 0 w 11200"/>
              <a:gd name="T19" fmla="*/ 6400 h 11200"/>
              <a:gd name="T20" fmla="*/ 6400 w 11200"/>
              <a:gd name="T21" fmla="*/ 6400 h 11200"/>
              <a:gd name="T22" fmla="*/ 11200 w 11200"/>
              <a:gd name="T23" fmla="*/ 6400 h 11200"/>
              <a:gd name="T24" fmla="*/ 11200 w 11200"/>
              <a:gd name="T25" fmla="*/ 11200 h 11200"/>
              <a:gd name="T26" fmla="*/ 6400 w 11200"/>
              <a:gd name="T27" fmla="*/ 11200 h 11200"/>
              <a:gd name="T28" fmla="*/ 6400 w 11200"/>
              <a:gd name="T29" fmla="*/ 6400 h 11200"/>
              <a:gd name="T30" fmla="*/ 8800 w 11200"/>
              <a:gd name="T31" fmla="*/ 4800 h 11200"/>
              <a:gd name="T32" fmla="*/ 11200 w 11200"/>
              <a:gd name="T33" fmla="*/ 2400 h 11200"/>
              <a:gd name="T34" fmla="*/ 8800 w 11200"/>
              <a:gd name="T35" fmla="*/ 0 h 11200"/>
              <a:gd name="T36" fmla="*/ 6400 w 11200"/>
              <a:gd name="T37" fmla="*/ 2400 h 11200"/>
              <a:gd name="T38" fmla="*/ 8800 w 11200"/>
              <a:gd name="T39" fmla="*/ 4800 h 1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200" h="11200">
                <a:moveTo>
                  <a:pt x="0" y="0"/>
                </a:moveTo>
                <a:lnTo>
                  <a:pt x="4800" y="0"/>
                </a:lnTo>
                <a:lnTo>
                  <a:pt x="4800" y="4800"/>
                </a:lnTo>
                <a:lnTo>
                  <a:pt x="0" y="4800"/>
                </a:lnTo>
                <a:lnTo>
                  <a:pt x="0" y="0"/>
                </a:lnTo>
                <a:close/>
                <a:moveTo>
                  <a:pt x="0" y="6400"/>
                </a:moveTo>
                <a:lnTo>
                  <a:pt x="4800" y="6400"/>
                </a:lnTo>
                <a:lnTo>
                  <a:pt x="4800" y="11200"/>
                </a:lnTo>
                <a:lnTo>
                  <a:pt x="0" y="11200"/>
                </a:lnTo>
                <a:lnTo>
                  <a:pt x="0" y="6400"/>
                </a:lnTo>
                <a:close/>
                <a:moveTo>
                  <a:pt x="6400" y="6400"/>
                </a:moveTo>
                <a:lnTo>
                  <a:pt x="11200" y="6400"/>
                </a:lnTo>
                <a:lnTo>
                  <a:pt x="11200" y="11200"/>
                </a:lnTo>
                <a:lnTo>
                  <a:pt x="6400" y="11200"/>
                </a:lnTo>
                <a:lnTo>
                  <a:pt x="6400" y="6400"/>
                </a:lnTo>
                <a:close/>
                <a:moveTo>
                  <a:pt x="8800" y="4800"/>
                </a:moveTo>
                <a:cubicBezTo>
                  <a:pt x="10125" y="4800"/>
                  <a:pt x="11200" y="3725"/>
                  <a:pt x="11200" y="2400"/>
                </a:cubicBezTo>
                <a:cubicBezTo>
                  <a:pt x="11200" y="1075"/>
                  <a:pt x="10125" y="0"/>
                  <a:pt x="8800" y="0"/>
                </a:cubicBezTo>
                <a:cubicBezTo>
                  <a:pt x="7475" y="0"/>
                  <a:pt x="6400" y="1075"/>
                  <a:pt x="6400" y="2400"/>
                </a:cubicBezTo>
                <a:cubicBezTo>
                  <a:pt x="6400" y="3725"/>
                  <a:pt x="7475" y="4800"/>
                  <a:pt x="8800" y="48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4" name="iconfont-1191-866883"/>
          <p:cNvSpPr>
            <a:spLocks noChangeAspect="1"/>
          </p:cNvSpPr>
          <p:nvPr/>
        </p:nvSpPr>
        <p:spPr bwMode="auto">
          <a:xfrm>
            <a:off x="7124617" y="2670900"/>
            <a:ext cx="573803" cy="567882"/>
          </a:xfrm>
          <a:custGeom>
            <a:avLst/>
            <a:gdLst>
              <a:gd name="T0" fmla="*/ 2709 w 7873"/>
              <a:gd name="T1" fmla="*/ 1592 h 7791"/>
              <a:gd name="T2" fmla="*/ 5329 w 7873"/>
              <a:gd name="T3" fmla="*/ 1624 h 7791"/>
              <a:gd name="T4" fmla="*/ 5782 w 7873"/>
              <a:gd name="T5" fmla="*/ 969 h 7791"/>
              <a:gd name="T6" fmla="*/ 5477 w 7873"/>
              <a:gd name="T7" fmla="*/ 432 h 7791"/>
              <a:gd name="T8" fmla="*/ 4004 w 7873"/>
              <a:gd name="T9" fmla="*/ 13 h 7791"/>
              <a:gd name="T10" fmla="*/ 2709 w 7873"/>
              <a:gd name="T11" fmla="*/ 368 h 7791"/>
              <a:gd name="T12" fmla="*/ 2352 w 7873"/>
              <a:gd name="T13" fmla="*/ 840 h 7791"/>
              <a:gd name="T14" fmla="*/ 2709 w 7873"/>
              <a:gd name="T15" fmla="*/ 1592 h 7791"/>
              <a:gd name="T16" fmla="*/ 2699 w 7873"/>
              <a:gd name="T17" fmla="*/ 2258 h 7791"/>
              <a:gd name="T18" fmla="*/ 3046 w 7873"/>
              <a:gd name="T19" fmla="*/ 2376 h 7791"/>
              <a:gd name="T20" fmla="*/ 3351 w 7873"/>
              <a:gd name="T21" fmla="*/ 2537 h 7791"/>
              <a:gd name="T22" fmla="*/ 4656 w 7873"/>
              <a:gd name="T23" fmla="*/ 2570 h 7791"/>
              <a:gd name="T24" fmla="*/ 5624 w 7873"/>
              <a:gd name="T25" fmla="*/ 2076 h 7791"/>
              <a:gd name="T26" fmla="*/ 5782 w 7873"/>
              <a:gd name="T27" fmla="*/ 1335 h 7791"/>
              <a:gd name="T28" fmla="*/ 5698 w 7873"/>
              <a:gd name="T29" fmla="*/ 1592 h 7791"/>
              <a:gd name="T30" fmla="*/ 2331 w 7873"/>
              <a:gd name="T31" fmla="*/ 1335 h 7791"/>
              <a:gd name="T32" fmla="*/ 2699 w 7873"/>
              <a:gd name="T33" fmla="*/ 2258 h 7791"/>
              <a:gd name="T34" fmla="*/ 3730 w 7873"/>
              <a:gd name="T35" fmla="*/ 2903 h 7791"/>
              <a:gd name="T36" fmla="*/ 3888 w 7873"/>
              <a:gd name="T37" fmla="*/ 3300 h 7791"/>
              <a:gd name="T38" fmla="*/ 4414 w 7873"/>
              <a:gd name="T39" fmla="*/ 3128 h 7791"/>
              <a:gd name="T40" fmla="*/ 5519 w 7873"/>
              <a:gd name="T41" fmla="*/ 2849 h 7791"/>
              <a:gd name="T42" fmla="*/ 5782 w 7873"/>
              <a:gd name="T43" fmla="*/ 2011 h 7791"/>
              <a:gd name="T44" fmla="*/ 5761 w 7873"/>
              <a:gd name="T45" fmla="*/ 2140 h 7791"/>
              <a:gd name="T46" fmla="*/ 3730 w 7873"/>
              <a:gd name="T47" fmla="*/ 2903 h 7791"/>
              <a:gd name="T48" fmla="*/ 3330 w 7873"/>
              <a:gd name="T49" fmla="*/ 2967 h 7791"/>
              <a:gd name="T50" fmla="*/ 1752 w 7873"/>
              <a:gd name="T51" fmla="*/ 2494 h 7791"/>
              <a:gd name="T52" fmla="*/ 742 w 7873"/>
              <a:gd name="T53" fmla="*/ 2709 h 7791"/>
              <a:gd name="T54" fmla="*/ 152 w 7873"/>
              <a:gd name="T55" fmla="*/ 3644 h 7791"/>
              <a:gd name="T56" fmla="*/ 1815 w 7873"/>
              <a:gd name="T57" fmla="*/ 4428 h 7791"/>
              <a:gd name="T58" fmla="*/ 3530 w 7873"/>
              <a:gd name="T59" fmla="*/ 3687 h 7791"/>
              <a:gd name="T60" fmla="*/ 3330 w 7873"/>
              <a:gd name="T61" fmla="*/ 2967 h 7791"/>
              <a:gd name="T62" fmla="*/ 3236 w 7873"/>
              <a:gd name="T63" fmla="*/ 4267 h 7791"/>
              <a:gd name="T64" fmla="*/ 100 w 7873"/>
              <a:gd name="T65" fmla="*/ 3837 h 7791"/>
              <a:gd name="T66" fmla="*/ 289 w 7873"/>
              <a:gd name="T67" fmla="*/ 4567 h 7791"/>
              <a:gd name="T68" fmla="*/ 3036 w 7873"/>
              <a:gd name="T69" fmla="*/ 4825 h 7791"/>
              <a:gd name="T70" fmla="*/ 3288 w 7873"/>
              <a:gd name="T71" fmla="*/ 4234 h 7791"/>
              <a:gd name="T72" fmla="*/ 3236 w 7873"/>
              <a:gd name="T73" fmla="*/ 4267 h 7791"/>
              <a:gd name="T74" fmla="*/ 7676 w 7873"/>
              <a:gd name="T75" fmla="*/ 4686 h 7791"/>
              <a:gd name="T76" fmla="*/ 5708 w 7873"/>
              <a:gd name="T77" fmla="*/ 3407 h 7791"/>
              <a:gd name="T78" fmla="*/ 4193 w 7873"/>
              <a:gd name="T79" fmla="*/ 4063 h 7791"/>
              <a:gd name="T80" fmla="*/ 3572 w 7873"/>
              <a:gd name="T81" fmla="*/ 5620 h 7791"/>
              <a:gd name="T82" fmla="*/ 4214 w 7873"/>
              <a:gd name="T83" fmla="*/ 7145 h 7791"/>
              <a:gd name="T84" fmla="*/ 5740 w 7873"/>
              <a:gd name="T85" fmla="*/ 7779 h 7791"/>
              <a:gd name="T86" fmla="*/ 7245 w 7873"/>
              <a:gd name="T87" fmla="*/ 7134 h 7791"/>
              <a:gd name="T88" fmla="*/ 7866 w 7873"/>
              <a:gd name="T89" fmla="*/ 5577 h 7791"/>
              <a:gd name="T90" fmla="*/ 7676 w 7873"/>
              <a:gd name="T91" fmla="*/ 4686 h 7791"/>
              <a:gd name="T92" fmla="*/ 5719 w 7873"/>
              <a:gd name="T93" fmla="*/ 6286 h 7791"/>
              <a:gd name="T94" fmla="*/ 4267 w 7873"/>
              <a:gd name="T95" fmla="*/ 5953 h 7791"/>
              <a:gd name="T96" fmla="*/ 4330 w 7873"/>
              <a:gd name="T97" fmla="*/ 5556 h 7791"/>
              <a:gd name="T98" fmla="*/ 5603 w 7873"/>
              <a:gd name="T99" fmla="*/ 5867 h 7791"/>
              <a:gd name="T100" fmla="*/ 6908 w 7873"/>
              <a:gd name="T101" fmla="*/ 3977 h 7791"/>
              <a:gd name="T102" fmla="*/ 7255 w 7873"/>
              <a:gd name="T103" fmla="*/ 4535 h 7791"/>
              <a:gd name="T104" fmla="*/ 5719 w 7873"/>
              <a:gd name="T105" fmla="*/ 6286 h 7791"/>
              <a:gd name="T106" fmla="*/ 121 w 7873"/>
              <a:gd name="T107" fmla="*/ 4492 h 7791"/>
              <a:gd name="T108" fmla="*/ 152 w 7873"/>
              <a:gd name="T109" fmla="*/ 5008 h 7791"/>
              <a:gd name="T110" fmla="*/ 1310 w 7873"/>
              <a:gd name="T111" fmla="*/ 5738 h 7791"/>
              <a:gd name="T112" fmla="*/ 2930 w 7873"/>
              <a:gd name="T113" fmla="*/ 5566 h 7791"/>
              <a:gd name="T114" fmla="*/ 2962 w 7873"/>
              <a:gd name="T115" fmla="*/ 5169 h 7791"/>
              <a:gd name="T116" fmla="*/ 121 w 7873"/>
              <a:gd name="T117" fmla="*/ 4492 h 7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73" h="7791">
                <a:moveTo>
                  <a:pt x="2709" y="1592"/>
                </a:moveTo>
                <a:cubicBezTo>
                  <a:pt x="3377" y="2060"/>
                  <a:pt x="4681" y="2036"/>
                  <a:pt x="5329" y="1624"/>
                </a:cubicBezTo>
                <a:cubicBezTo>
                  <a:pt x="5545" y="1487"/>
                  <a:pt x="5785" y="1286"/>
                  <a:pt x="5782" y="969"/>
                </a:cubicBezTo>
                <a:cubicBezTo>
                  <a:pt x="5780" y="712"/>
                  <a:pt x="5610" y="541"/>
                  <a:pt x="5477" y="432"/>
                </a:cubicBezTo>
                <a:cubicBezTo>
                  <a:pt x="5134" y="153"/>
                  <a:pt x="4575" y="0"/>
                  <a:pt x="4004" y="13"/>
                </a:cubicBezTo>
                <a:cubicBezTo>
                  <a:pt x="3452" y="27"/>
                  <a:pt x="3028" y="142"/>
                  <a:pt x="2709" y="368"/>
                </a:cubicBezTo>
                <a:cubicBezTo>
                  <a:pt x="2579" y="460"/>
                  <a:pt x="2397" y="651"/>
                  <a:pt x="2352" y="840"/>
                </a:cubicBezTo>
                <a:cubicBezTo>
                  <a:pt x="2268" y="1188"/>
                  <a:pt x="2508" y="1452"/>
                  <a:pt x="2709" y="1592"/>
                </a:cubicBezTo>
                <a:close/>
                <a:moveTo>
                  <a:pt x="2699" y="2258"/>
                </a:moveTo>
                <a:cubicBezTo>
                  <a:pt x="2797" y="2310"/>
                  <a:pt x="2931" y="2327"/>
                  <a:pt x="3046" y="2376"/>
                </a:cubicBezTo>
                <a:cubicBezTo>
                  <a:pt x="3149" y="2421"/>
                  <a:pt x="3244" y="2499"/>
                  <a:pt x="3351" y="2537"/>
                </a:cubicBezTo>
                <a:cubicBezTo>
                  <a:pt x="3702" y="2664"/>
                  <a:pt x="4247" y="2653"/>
                  <a:pt x="4656" y="2570"/>
                </a:cubicBezTo>
                <a:cubicBezTo>
                  <a:pt x="5060" y="2487"/>
                  <a:pt x="5429" y="2312"/>
                  <a:pt x="5624" y="2076"/>
                </a:cubicBezTo>
                <a:cubicBezTo>
                  <a:pt x="5764" y="1906"/>
                  <a:pt x="5830" y="1635"/>
                  <a:pt x="5782" y="1335"/>
                </a:cubicBezTo>
                <a:cubicBezTo>
                  <a:pt x="5772" y="1424"/>
                  <a:pt x="5742" y="1519"/>
                  <a:pt x="5698" y="1592"/>
                </a:cubicBezTo>
                <a:cubicBezTo>
                  <a:pt x="5156" y="2500"/>
                  <a:pt x="2595" y="2483"/>
                  <a:pt x="2331" y="1335"/>
                </a:cubicBezTo>
                <a:cubicBezTo>
                  <a:pt x="2289" y="1782"/>
                  <a:pt x="2428" y="2114"/>
                  <a:pt x="2699" y="2258"/>
                </a:cubicBezTo>
                <a:close/>
                <a:moveTo>
                  <a:pt x="3730" y="2903"/>
                </a:moveTo>
                <a:cubicBezTo>
                  <a:pt x="3794" y="3024"/>
                  <a:pt x="3869" y="3133"/>
                  <a:pt x="3888" y="3300"/>
                </a:cubicBezTo>
                <a:cubicBezTo>
                  <a:pt x="4160" y="3343"/>
                  <a:pt x="4254" y="3211"/>
                  <a:pt x="4414" y="3128"/>
                </a:cubicBezTo>
                <a:cubicBezTo>
                  <a:pt x="4739" y="2959"/>
                  <a:pt x="5059" y="2880"/>
                  <a:pt x="5519" y="2849"/>
                </a:cubicBezTo>
                <a:cubicBezTo>
                  <a:pt x="5727" y="2700"/>
                  <a:pt x="5840" y="2396"/>
                  <a:pt x="5782" y="2011"/>
                </a:cubicBezTo>
                <a:cubicBezTo>
                  <a:pt x="5775" y="2060"/>
                  <a:pt x="5774" y="2105"/>
                  <a:pt x="5761" y="2140"/>
                </a:cubicBezTo>
                <a:cubicBezTo>
                  <a:pt x="5540" y="2743"/>
                  <a:pt x="4538" y="2972"/>
                  <a:pt x="3730" y="2903"/>
                </a:cubicBezTo>
                <a:close/>
                <a:moveTo>
                  <a:pt x="3330" y="2967"/>
                </a:moveTo>
                <a:cubicBezTo>
                  <a:pt x="2977" y="2629"/>
                  <a:pt x="2385" y="2464"/>
                  <a:pt x="1752" y="2494"/>
                </a:cubicBezTo>
                <a:cubicBezTo>
                  <a:pt x="1329" y="2515"/>
                  <a:pt x="1030" y="2573"/>
                  <a:pt x="742" y="2709"/>
                </a:cubicBezTo>
                <a:cubicBezTo>
                  <a:pt x="435" y="2855"/>
                  <a:pt x="0" y="3158"/>
                  <a:pt x="152" y="3644"/>
                </a:cubicBezTo>
                <a:cubicBezTo>
                  <a:pt x="317" y="4167"/>
                  <a:pt x="1145" y="4424"/>
                  <a:pt x="1815" y="4428"/>
                </a:cubicBezTo>
                <a:cubicBezTo>
                  <a:pt x="2518" y="4432"/>
                  <a:pt x="3327" y="4194"/>
                  <a:pt x="3530" y="3687"/>
                </a:cubicBezTo>
                <a:cubicBezTo>
                  <a:pt x="3654" y="3377"/>
                  <a:pt x="3498" y="3127"/>
                  <a:pt x="3330" y="2967"/>
                </a:cubicBezTo>
                <a:close/>
                <a:moveTo>
                  <a:pt x="3236" y="4267"/>
                </a:moveTo>
                <a:cubicBezTo>
                  <a:pt x="2479" y="4956"/>
                  <a:pt x="393" y="4883"/>
                  <a:pt x="100" y="3837"/>
                </a:cubicBezTo>
                <a:cubicBezTo>
                  <a:pt x="89" y="4158"/>
                  <a:pt x="149" y="4405"/>
                  <a:pt x="289" y="4567"/>
                </a:cubicBezTo>
                <a:cubicBezTo>
                  <a:pt x="809" y="5172"/>
                  <a:pt x="2306" y="5269"/>
                  <a:pt x="3036" y="4825"/>
                </a:cubicBezTo>
                <a:cubicBezTo>
                  <a:pt x="3102" y="4610"/>
                  <a:pt x="3176" y="4403"/>
                  <a:pt x="3288" y="4234"/>
                </a:cubicBezTo>
                <a:cubicBezTo>
                  <a:pt x="3260" y="4206"/>
                  <a:pt x="3247" y="4256"/>
                  <a:pt x="3236" y="4267"/>
                </a:cubicBezTo>
                <a:close/>
                <a:moveTo>
                  <a:pt x="7676" y="4686"/>
                </a:moveTo>
                <a:cubicBezTo>
                  <a:pt x="7360" y="3976"/>
                  <a:pt x="6678" y="3405"/>
                  <a:pt x="5708" y="3407"/>
                </a:cubicBezTo>
                <a:cubicBezTo>
                  <a:pt x="5002" y="3409"/>
                  <a:pt x="4538" y="3710"/>
                  <a:pt x="4193" y="4063"/>
                </a:cubicBezTo>
                <a:cubicBezTo>
                  <a:pt x="3851" y="4412"/>
                  <a:pt x="3559" y="4942"/>
                  <a:pt x="3572" y="5620"/>
                </a:cubicBezTo>
                <a:cubicBezTo>
                  <a:pt x="3585" y="6291"/>
                  <a:pt x="3852" y="6780"/>
                  <a:pt x="4214" y="7145"/>
                </a:cubicBezTo>
                <a:cubicBezTo>
                  <a:pt x="4572" y="7506"/>
                  <a:pt x="5098" y="7791"/>
                  <a:pt x="5740" y="7779"/>
                </a:cubicBezTo>
                <a:cubicBezTo>
                  <a:pt x="6380" y="7767"/>
                  <a:pt x="6891" y="7500"/>
                  <a:pt x="7245" y="7134"/>
                </a:cubicBezTo>
                <a:cubicBezTo>
                  <a:pt x="7592" y="6776"/>
                  <a:pt x="7873" y="6254"/>
                  <a:pt x="7866" y="5577"/>
                </a:cubicBezTo>
                <a:cubicBezTo>
                  <a:pt x="7862" y="5260"/>
                  <a:pt x="7791" y="4942"/>
                  <a:pt x="7676" y="4686"/>
                </a:cubicBezTo>
                <a:close/>
                <a:moveTo>
                  <a:pt x="5719" y="6286"/>
                </a:moveTo>
                <a:cubicBezTo>
                  <a:pt x="5246" y="6164"/>
                  <a:pt x="4746" y="6069"/>
                  <a:pt x="4267" y="5953"/>
                </a:cubicBezTo>
                <a:cubicBezTo>
                  <a:pt x="4280" y="5812"/>
                  <a:pt x="4304" y="5683"/>
                  <a:pt x="4330" y="5556"/>
                </a:cubicBezTo>
                <a:cubicBezTo>
                  <a:pt x="4751" y="5663"/>
                  <a:pt x="5186" y="5756"/>
                  <a:pt x="5603" y="5867"/>
                </a:cubicBezTo>
                <a:cubicBezTo>
                  <a:pt x="6042" y="5241"/>
                  <a:pt x="6475" y="4609"/>
                  <a:pt x="6908" y="3977"/>
                </a:cubicBezTo>
                <a:cubicBezTo>
                  <a:pt x="7035" y="4151"/>
                  <a:pt x="7136" y="4353"/>
                  <a:pt x="7255" y="4535"/>
                </a:cubicBezTo>
                <a:cubicBezTo>
                  <a:pt x="6754" y="5129"/>
                  <a:pt x="6248" y="5720"/>
                  <a:pt x="5719" y="6286"/>
                </a:cubicBezTo>
                <a:close/>
                <a:moveTo>
                  <a:pt x="121" y="4492"/>
                </a:moveTo>
                <a:cubicBezTo>
                  <a:pt x="128" y="4663"/>
                  <a:pt x="104" y="4863"/>
                  <a:pt x="152" y="5008"/>
                </a:cubicBezTo>
                <a:cubicBezTo>
                  <a:pt x="286" y="5405"/>
                  <a:pt x="816" y="5648"/>
                  <a:pt x="1310" y="5738"/>
                </a:cubicBezTo>
                <a:cubicBezTo>
                  <a:pt x="1869" y="5840"/>
                  <a:pt x="2512" y="5761"/>
                  <a:pt x="2930" y="5566"/>
                </a:cubicBezTo>
                <a:cubicBezTo>
                  <a:pt x="2928" y="5421"/>
                  <a:pt x="2946" y="5296"/>
                  <a:pt x="2962" y="5169"/>
                </a:cubicBezTo>
                <a:cubicBezTo>
                  <a:pt x="2038" y="5580"/>
                  <a:pt x="359" y="5455"/>
                  <a:pt x="121" y="44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5" name="iconfont-1187-868307"/>
          <p:cNvSpPr>
            <a:spLocks noChangeAspect="1"/>
          </p:cNvSpPr>
          <p:nvPr/>
        </p:nvSpPr>
        <p:spPr bwMode="auto">
          <a:xfrm>
            <a:off x="4453840" y="2720827"/>
            <a:ext cx="544347" cy="532879"/>
          </a:xfrm>
          <a:custGeom>
            <a:avLst/>
            <a:gdLst>
              <a:gd name="T0" fmla="*/ 2895 w 12754"/>
              <a:gd name="T1" fmla="*/ 3482 h 12486"/>
              <a:gd name="T2" fmla="*/ 6377 w 12754"/>
              <a:gd name="T3" fmla="*/ 0 h 12486"/>
              <a:gd name="T4" fmla="*/ 9859 w 12754"/>
              <a:gd name="T5" fmla="*/ 3482 h 12486"/>
              <a:gd name="T6" fmla="*/ 6377 w 12754"/>
              <a:gd name="T7" fmla="*/ 6963 h 12486"/>
              <a:gd name="T8" fmla="*/ 2895 w 12754"/>
              <a:gd name="T9" fmla="*/ 3482 h 12486"/>
              <a:gd name="T10" fmla="*/ 0 w 12754"/>
              <a:gd name="T11" fmla="*/ 12468 h 12486"/>
              <a:gd name="T12" fmla="*/ 3586 w 12754"/>
              <a:gd name="T13" fmla="*/ 7045 h 12486"/>
              <a:gd name="T14" fmla="*/ 6377 w 12754"/>
              <a:gd name="T15" fmla="*/ 8014 h 12486"/>
              <a:gd name="T16" fmla="*/ 9182 w 12754"/>
              <a:gd name="T17" fmla="*/ 7036 h 12486"/>
              <a:gd name="T18" fmla="*/ 12754 w 12754"/>
              <a:gd name="T19" fmla="*/ 12468 h 12486"/>
              <a:gd name="T20" fmla="*/ 0 w 12754"/>
              <a:gd name="T21" fmla="*/ 12468 h 12486"/>
              <a:gd name="T22" fmla="*/ 0 w 12754"/>
              <a:gd name="T23" fmla="*/ 12468 h 12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754" h="12486">
                <a:moveTo>
                  <a:pt x="2895" y="3482"/>
                </a:moveTo>
                <a:cubicBezTo>
                  <a:pt x="2895" y="1562"/>
                  <a:pt x="4457" y="0"/>
                  <a:pt x="6377" y="0"/>
                </a:cubicBezTo>
                <a:cubicBezTo>
                  <a:pt x="8297" y="0"/>
                  <a:pt x="9859" y="1562"/>
                  <a:pt x="9859" y="3482"/>
                </a:cubicBezTo>
                <a:cubicBezTo>
                  <a:pt x="9859" y="5402"/>
                  <a:pt x="8297" y="6963"/>
                  <a:pt x="6377" y="6963"/>
                </a:cubicBezTo>
                <a:cubicBezTo>
                  <a:pt x="4457" y="6963"/>
                  <a:pt x="2895" y="5402"/>
                  <a:pt x="2895" y="3482"/>
                </a:cubicBezTo>
                <a:close/>
                <a:moveTo>
                  <a:pt x="0" y="12468"/>
                </a:moveTo>
                <a:cubicBezTo>
                  <a:pt x="75" y="11626"/>
                  <a:pt x="479" y="8643"/>
                  <a:pt x="3586" y="7045"/>
                </a:cubicBezTo>
                <a:cubicBezTo>
                  <a:pt x="4356" y="7650"/>
                  <a:pt x="5324" y="8014"/>
                  <a:pt x="6377" y="8014"/>
                </a:cubicBezTo>
                <a:cubicBezTo>
                  <a:pt x="7436" y="8014"/>
                  <a:pt x="8409" y="7647"/>
                  <a:pt x="9182" y="7036"/>
                </a:cubicBezTo>
                <a:cubicBezTo>
                  <a:pt x="12302" y="8627"/>
                  <a:pt x="12678" y="11589"/>
                  <a:pt x="12754" y="12468"/>
                </a:cubicBezTo>
                <a:cubicBezTo>
                  <a:pt x="12736" y="12486"/>
                  <a:pt x="18" y="12470"/>
                  <a:pt x="0" y="12468"/>
                </a:cubicBezTo>
                <a:close/>
                <a:moveTo>
                  <a:pt x="0" y="12468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32" name="文本框 31"/>
          <p:cNvSpPr txBox="1"/>
          <p:nvPr/>
        </p:nvSpPr>
        <p:spPr>
          <a:xfrm>
            <a:off x="1054422" y="555531"/>
            <a:ext cx="1616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工作难点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447290" y="571538"/>
            <a:ext cx="412264" cy="412264"/>
          </a:xfrm>
          <a:prstGeom prst="ellipse">
            <a:avLst/>
          </a:pr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690089" y="553206"/>
            <a:ext cx="206132" cy="206132"/>
          </a:xfrm>
          <a:prstGeom prst="ellipse">
            <a:avLst/>
          </a:pr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7990605" y="-8686"/>
            <a:ext cx="4201394" cy="2559382"/>
          </a:xfrm>
          <a:custGeom>
            <a:avLst/>
            <a:gdLst>
              <a:gd name="connsiteX0" fmla="*/ 71135 w 3937000"/>
              <a:gd name="connsiteY0" fmla="*/ 0 h 3485309"/>
              <a:gd name="connsiteX1" fmla="*/ 3937000 w 3937000"/>
              <a:gd name="connsiteY1" fmla="*/ 0 h 3485309"/>
              <a:gd name="connsiteX2" fmla="*/ 3937000 w 3937000"/>
              <a:gd name="connsiteY2" fmla="*/ 3481867 h 3485309"/>
              <a:gd name="connsiteX3" fmla="*/ 3922699 w 3937000"/>
              <a:gd name="connsiteY3" fmla="*/ 3482920 h 3485309"/>
              <a:gd name="connsiteX4" fmla="*/ 2859661 w 3937000"/>
              <a:gd name="connsiteY4" fmla="*/ 3266421 h 3485309"/>
              <a:gd name="connsiteX5" fmla="*/ 1800401 w 3937000"/>
              <a:gd name="connsiteY5" fmla="*/ 1945621 h 3485309"/>
              <a:gd name="connsiteX6" fmla="*/ 290652 w 3937000"/>
              <a:gd name="connsiteY6" fmla="*/ 1196321 h 3485309"/>
              <a:gd name="connsiteX7" fmla="*/ 39249 w 3937000"/>
              <a:gd name="connsiteY7" fmla="*/ 94695 h 348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37000" h="3485309">
                <a:moveTo>
                  <a:pt x="71135" y="0"/>
                </a:moveTo>
                <a:lnTo>
                  <a:pt x="3937000" y="0"/>
                </a:lnTo>
                <a:lnTo>
                  <a:pt x="3937000" y="3481867"/>
                </a:lnTo>
                <a:lnTo>
                  <a:pt x="3922699" y="3482920"/>
                </a:lnTo>
                <a:cubicBezTo>
                  <a:pt x="3552914" y="3498973"/>
                  <a:pt x="3193470" y="3434961"/>
                  <a:pt x="2859661" y="3266421"/>
                </a:cubicBezTo>
                <a:cubicBezTo>
                  <a:pt x="2096669" y="2881188"/>
                  <a:pt x="2228570" y="2290638"/>
                  <a:pt x="1800401" y="1945621"/>
                </a:cubicBezTo>
                <a:cubicBezTo>
                  <a:pt x="1372233" y="1600604"/>
                  <a:pt x="586920" y="1568854"/>
                  <a:pt x="290652" y="1196321"/>
                </a:cubicBezTo>
                <a:cubicBezTo>
                  <a:pt x="68451" y="916921"/>
                  <a:pt x="-72708" y="493456"/>
                  <a:pt x="39249" y="94695"/>
                </a:cubicBezTo>
                <a:close/>
              </a:path>
            </a:pathLst>
          </a:cu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5"/>
          <p:cNvSpPr/>
          <p:nvPr/>
        </p:nvSpPr>
        <p:spPr bwMode="auto">
          <a:xfrm>
            <a:off x="8444809" y="-4205"/>
            <a:ext cx="3744608" cy="2449092"/>
          </a:xfrm>
          <a:custGeom>
            <a:avLst/>
            <a:gdLst>
              <a:gd name="T0" fmla="*/ 18 w 1619"/>
              <a:gd name="T1" fmla="*/ 36 h 1181"/>
              <a:gd name="T2" fmla="*/ 14 w 1619"/>
              <a:gd name="T3" fmla="*/ 108 h 1181"/>
              <a:gd name="T4" fmla="*/ 30 w 1619"/>
              <a:gd name="T5" fmla="*/ 285 h 1181"/>
              <a:gd name="T6" fmla="*/ 84 w 1619"/>
              <a:gd name="T7" fmla="*/ 425 h 1181"/>
              <a:gd name="T8" fmla="*/ 99 w 1619"/>
              <a:gd name="T9" fmla="*/ 448 h 1181"/>
              <a:gd name="T10" fmla="*/ 114 w 1619"/>
              <a:gd name="T11" fmla="*/ 469 h 1181"/>
              <a:gd name="T12" fmla="*/ 174 w 1619"/>
              <a:gd name="T13" fmla="*/ 519 h 1181"/>
              <a:gd name="T14" fmla="*/ 306 w 1619"/>
              <a:gd name="T15" fmla="*/ 572 h 1181"/>
              <a:gd name="T16" fmla="*/ 444 w 1619"/>
              <a:gd name="T17" fmla="*/ 615 h 1181"/>
              <a:gd name="T18" fmla="*/ 571 w 1619"/>
              <a:gd name="T19" fmla="*/ 681 h 1181"/>
              <a:gd name="T20" fmla="*/ 661 w 1619"/>
              <a:gd name="T21" fmla="*/ 794 h 1181"/>
              <a:gd name="T22" fmla="*/ 728 w 1619"/>
              <a:gd name="T23" fmla="*/ 921 h 1181"/>
              <a:gd name="T24" fmla="*/ 876 w 1619"/>
              <a:gd name="T25" fmla="*/ 1072 h 1181"/>
              <a:gd name="T26" fmla="*/ 907 w 1619"/>
              <a:gd name="T27" fmla="*/ 1090 h 1181"/>
              <a:gd name="T28" fmla="*/ 1003 w 1619"/>
              <a:gd name="T29" fmla="*/ 1135 h 1181"/>
              <a:gd name="T30" fmla="*/ 1054 w 1619"/>
              <a:gd name="T31" fmla="*/ 1150 h 1181"/>
              <a:gd name="T32" fmla="*/ 1353 w 1619"/>
              <a:gd name="T33" fmla="*/ 1143 h 1181"/>
              <a:gd name="T34" fmla="*/ 1554 w 1619"/>
              <a:gd name="T35" fmla="*/ 1068 h 1181"/>
              <a:gd name="T36" fmla="*/ 1619 w 1619"/>
              <a:gd name="T37" fmla="*/ 1037 h 1181"/>
              <a:gd name="T38" fmla="*/ 1491 w 1619"/>
              <a:gd name="T39" fmla="*/ 1104 h 1181"/>
              <a:gd name="T40" fmla="*/ 1356 w 1619"/>
              <a:gd name="T41" fmla="*/ 1154 h 1181"/>
              <a:gd name="T42" fmla="*/ 1068 w 1619"/>
              <a:gd name="T43" fmla="*/ 1168 h 1181"/>
              <a:gd name="T44" fmla="*/ 1051 w 1619"/>
              <a:gd name="T45" fmla="*/ 1164 h 1181"/>
              <a:gd name="T46" fmla="*/ 998 w 1619"/>
              <a:gd name="T47" fmla="*/ 1149 h 1181"/>
              <a:gd name="T48" fmla="*/ 899 w 1619"/>
              <a:gd name="T49" fmla="*/ 1102 h 1181"/>
              <a:gd name="T50" fmla="*/ 869 w 1619"/>
              <a:gd name="T51" fmla="*/ 1083 h 1181"/>
              <a:gd name="T52" fmla="*/ 760 w 1619"/>
              <a:gd name="T53" fmla="*/ 986 h 1181"/>
              <a:gd name="T54" fmla="*/ 654 w 1619"/>
              <a:gd name="T55" fmla="*/ 798 h 1181"/>
              <a:gd name="T56" fmla="*/ 606 w 1619"/>
              <a:gd name="T57" fmla="*/ 723 h 1181"/>
              <a:gd name="T58" fmla="*/ 595 w 1619"/>
              <a:gd name="T59" fmla="*/ 709 h 1181"/>
              <a:gd name="T60" fmla="*/ 442 w 1619"/>
              <a:gd name="T61" fmla="*/ 619 h 1181"/>
              <a:gd name="T62" fmla="*/ 304 w 1619"/>
              <a:gd name="T63" fmla="*/ 580 h 1181"/>
              <a:gd name="T64" fmla="*/ 168 w 1619"/>
              <a:gd name="T65" fmla="*/ 530 h 1181"/>
              <a:gd name="T66" fmla="*/ 104 w 1619"/>
              <a:gd name="T67" fmla="*/ 477 h 1181"/>
              <a:gd name="T68" fmla="*/ 88 w 1619"/>
              <a:gd name="T69" fmla="*/ 455 h 1181"/>
              <a:gd name="T70" fmla="*/ 74 w 1619"/>
              <a:gd name="T71" fmla="*/ 432 h 1181"/>
              <a:gd name="T72" fmla="*/ 60 w 1619"/>
              <a:gd name="T73" fmla="*/ 408 h 1181"/>
              <a:gd name="T74" fmla="*/ 49 w 1619"/>
              <a:gd name="T75" fmla="*/ 383 h 1181"/>
              <a:gd name="T76" fmla="*/ 39 w 1619"/>
              <a:gd name="T77" fmla="*/ 357 h 1181"/>
              <a:gd name="T78" fmla="*/ 28 w 1619"/>
              <a:gd name="T79" fmla="*/ 323 h 1181"/>
              <a:gd name="T80" fmla="*/ 21 w 1619"/>
              <a:gd name="T81" fmla="*/ 296 h 1181"/>
              <a:gd name="T82" fmla="*/ 21 w 1619"/>
              <a:gd name="T83" fmla="*/ 0 h 1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19" h="1181">
                <a:moveTo>
                  <a:pt x="22" y="0"/>
                </a:moveTo>
                <a:cubicBezTo>
                  <a:pt x="18" y="36"/>
                  <a:pt x="18" y="36"/>
                  <a:pt x="18" y="36"/>
                </a:cubicBezTo>
                <a:cubicBezTo>
                  <a:pt x="16" y="72"/>
                  <a:pt x="16" y="72"/>
                  <a:pt x="16" y="72"/>
                </a:cubicBezTo>
                <a:cubicBezTo>
                  <a:pt x="15" y="84"/>
                  <a:pt x="14" y="96"/>
                  <a:pt x="14" y="108"/>
                </a:cubicBezTo>
                <a:cubicBezTo>
                  <a:pt x="14" y="120"/>
                  <a:pt x="14" y="132"/>
                  <a:pt x="14" y="143"/>
                </a:cubicBezTo>
                <a:cubicBezTo>
                  <a:pt x="15" y="191"/>
                  <a:pt x="20" y="239"/>
                  <a:pt x="30" y="285"/>
                </a:cubicBezTo>
                <a:cubicBezTo>
                  <a:pt x="40" y="332"/>
                  <a:pt x="57" y="376"/>
                  <a:pt x="80" y="418"/>
                </a:cubicBezTo>
                <a:cubicBezTo>
                  <a:pt x="84" y="425"/>
                  <a:pt x="84" y="425"/>
                  <a:pt x="84" y="425"/>
                </a:cubicBezTo>
                <a:cubicBezTo>
                  <a:pt x="86" y="428"/>
                  <a:pt x="87" y="430"/>
                  <a:pt x="89" y="433"/>
                </a:cubicBezTo>
                <a:cubicBezTo>
                  <a:pt x="99" y="448"/>
                  <a:pt x="99" y="448"/>
                  <a:pt x="99" y="448"/>
                </a:cubicBezTo>
                <a:cubicBezTo>
                  <a:pt x="102" y="453"/>
                  <a:pt x="106" y="457"/>
                  <a:pt x="109" y="462"/>
                </a:cubicBezTo>
                <a:cubicBezTo>
                  <a:pt x="114" y="469"/>
                  <a:pt x="114" y="469"/>
                  <a:pt x="114" y="469"/>
                </a:cubicBezTo>
                <a:cubicBezTo>
                  <a:pt x="116" y="472"/>
                  <a:pt x="118" y="474"/>
                  <a:pt x="120" y="476"/>
                </a:cubicBezTo>
                <a:cubicBezTo>
                  <a:pt x="135" y="493"/>
                  <a:pt x="154" y="508"/>
                  <a:pt x="174" y="519"/>
                </a:cubicBezTo>
                <a:cubicBezTo>
                  <a:pt x="194" y="531"/>
                  <a:pt x="216" y="541"/>
                  <a:pt x="238" y="549"/>
                </a:cubicBezTo>
                <a:cubicBezTo>
                  <a:pt x="260" y="558"/>
                  <a:pt x="283" y="565"/>
                  <a:pt x="306" y="572"/>
                </a:cubicBezTo>
                <a:cubicBezTo>
                  <a:pt x="375" y="593"/>
                  <a:pt x="375" y="593"/>
                  <a:pt x="375" y="593"/>
                </a:cubicBezTo>
                <a:cubicBezTo>
                  <a:pt x="398" y="600"/>
                  <a:pt x="421" y="607"/>
                  <a:pt x="444" y="615"/>
                </a:cubicBezTo>
                <a:cubicBezTo>
                  <a:pt x="466" y="623"/>
                  <a:pt x="488" y="633"/>
                  <a:pt x="510" y="643"/>
                </a:cubicBezTo>
                <a:cubicBezTo>
                  <a:pt x="532" y="654"/>
                  <a:pt x="552" y="666"/>
                  <a:pt x="571" y="681"/>
                </a:cubicBezTo>
                <a:cubicBezTo>
                  <a:pt x="590" y="696"/>
                  <a:pt x="607" y="714"/>
                  <a:pt x="622" y="733"/>
                </a:cubicBezTo>
                <a:cubicBezTo>
                  <a:pt x="637" y="752"/>
                  <a:pt x="649" y="773"/>
                  <a:pt x="661" y="794"/>
                </a:cubicBezTo>
                <a:cubicBezTo>
                  <a:pt x="672" y="816"/>
                  <a:pt x="683" y="837"/>
                  <a:pt x="694" y="858"/>
                </a:cubicBezTo>
                <a:cubicBezTo>
                  <a:pt x="705" y="880"/>
                  <a:pt x="716" y="901"/>
                  <a:pt x="728" y="921"/>
                </a:cubicBezTo>
                <a:cubicBezTo>
                  <a:pt x="753" y="961"/>
                  <a:pt x="784" y="998"/>
                  <a:pt x="819" y="1029"/>
                </a:cubicBezTo>
                <a:cubicBezTo>
                  <a:pt x="837" y="1045"/>
                  <a:pt x="856" y="1059"/>
                  <a:pt x="876" y="1072"/>
                </a:cubicBezTo>
                <a:cubicBezTo>
                  <a:pt x="891" y="1081"/>
                  <a:pt x="891" y="1081"/>
                  <a:pt x="891" y="1081"/>
                </a:cubicBezTo>
                <a:cubicBezTo>
                  <a:pt x="896" y="1084"/>
                  <a:pt x="901" y="1087"/>
                  <a:pt x="907" y="1090"/>
                </a:cubicBezTo>
                <a:cubicBezTo>
                  <a:pt x="917" y="1096"/>
                  <a:pt x="927" y="1101"/>
                  <a:pt x="938" y="1107"/>
                </a:cubicBezTo>
                <a:cubicBezTo>
                  <a:pt x="959" y="1117"/>
                  <a:pt x="981" y="1127"/>
                  <a:pt x="1003" y="1135"/>
                </a:cubicBezTo>
                <a:cubicBezTo>
                  <a:pt x="1014" y="1139"/>
                  <a:pt x="1026" y="1142"/>
                  <a:pt x="1037" y="1145"/>
                </a:cubicBezTo>
                <a:cubicBezTo>
                  <a:pt x="1043" y="1147"/>
                  <a:pt x="1048" y="1148"/>
                  <a:pt x="1054" y="1150"/>
                </a:cubicBezTo>
                <a:cubicBezTo>
                  <a:pt x="1060" y="1151"/>
                  <a:pt x="1066" y="1153"/>
                  <a:pt x="1071" y="1154"/>
                </a:cubicBezTo>
                <a:cubicBezTo>
                  <a:pt x="1164" y="1174"/>
                  <a:pt x="1261" y="1167"/>
                  <a:pt x="1353" y="1143"/>
                </a:cubicBezTo>
                <a:cubicBezTo>
                  <a:pt x="1399" y="1132"/>
                  <a:pt x="1444" y="1116"/>
                  <a:pt x="1489" y="1097"/>
                </a:cubicBezTo>
                <a:cubicBezTo>
                  <a:pt x="1511" y="1088"/>
                  <a:pt x="1532" y="1078"/>
                  <a:pt x="1554" y="1068"/>
                </a:cubicBezTo>
                <a:cubicBezTo>
                  <a:pt x="1576" y="1058"/>
                  <a:pt x="1597" y="1047"/>
                  <a:pt x="1618" y="1036"/>
                </a:cubicBezTo>
                <a:cubicBezTo>
                  <a:pt x="1619" y="1037"/>
                  <a:pt x="1619" y="1037"/>
                  <a:pt x="1619" y="1037"/>
                </a:cubicBezTo>
                <a:cubicBezTo>
                  <a:pt x="1598" y="1049"/>
                  <a:pt x="1577" y="1061"/>
                  <a:pt x="1556" y="1072"/>
                </a:cubicBezTo>
                <a:cubicBezTo>
                  <a:pt x="1535" y="1083"/>
                  <a:pt x="1513" y="1094"/>
                  <a:pt x="1491" y="1104"/>
                </a:cubicBezTo>
                <a:cubicBezTo>
                  <a:pt x="1469" y="1114"/>
                  <a:pt x="1447" y="1123"/>
                  <a:pt x="1425" y="1132"/>
                </a:cubicBezTo>
                <a:cubicBezTo>
                  <a:pt x="1402" y="1140"/>
                  <a:pt x="1379" y="1148"/>
                  <a:pt x="1356" y="1154"/>
                </a:cubicBezTo>
                <a:cubicBezTo>
                  <a:pt x="1309" y="1167"/>
                  <a:pt x="1262" y="1175"/>
                  <a:pt x="1213" y="1178"/>
                </a:cubicBezTo>
                <a:cubicBezTo>
                  <a:pt x="1165" y="1181"/>
                  <a:pt x="1116" y="1178"/>
                  <a:pt x="1068" y="1168"/>
                </a:cubicBezTo>
                <a:cubicBezTo>
                  <a:pt x="1065" y="1168"/>
                  <a:pt x="1062" y="1167"/>
                  <a:pt x="1059" y="1166"/>
                </a:cubicBezTo>
                <a:cubicBezTo>
                  <a:pt x="1051" y="1164"/>
                  <a:pt x="1051" y="1164"/>
                  <a:pt x="1051" y="1164"/>
                </a:cubicBezTo>
                <a:cubicBezTo>
                  <a:pt x="1045" y="1163"/>
                  <a:pt x="1039" y="1161"/>
                  <a:pt x="1033" y="1160"/>
                </a:cubicBezTo>
                <a:cubicBezTo>
                  <a:pt x="1021" y="1156"/>
                  <a:pt x="1010" y="1153"/>
                  <a:pt x="998" y="1149"/>
                </a:cubicBezTo>
                <a:cubicBezTo>
                  <a:pt x="975" y="1141"/>
                  <a:pt x="953" y="1131"/>
                  <a:pt x="931" y="1120"/>
                </a:cubicBezTo>
                <a:cubicBezTo>
                  <a:pt x="921" y="1114"/>
                  <a:pt x="910" y="1109"/>
                  <a:pt x="899" y="1102"/>
                </a:cubicBezTo>
                <a:cubicBezTo>
                  <a:pt x="894" y="1099"/>
                  <a:pt x="889" y="1096"/>
                  <a:pt x="884" y="1093"/>
                </a:cubicBezTo>
                <a:cubicBezTo>
                  <a:pt x="869" y="1083"/>
                  <a:pt x="869" y="1083"/>
                  <a:pt x="869" y="1083"/>
                </a:cubicBezTo>
                <a:cubicBezTo>
                  <a:pt x="848" y="1070"/>
                  <a:pt x="829" y="1055"/>
                  <a:pt x="811" y="1039"/>
                </a:cubicBezTo>
                <a:cubicBezTo>
                  <a:pt x="793" y="1023"/>
                  <a:pt x="776" y="1005"/>
                  <a:pt x="760" y="986"/>
                </a:cubicBezTo>
                <a:cubicBezTo>
                  <a:pt x="745" y="967"/>
                  <a:pt x="731" y="947"/>
                  <a:pt x="719" y="927"/>
                </a:cubicBezTo>
                <a:cubicBezTo>
                  <a:pt x="694" y="885"/>
                  <a:pt x="675" y="840"/>
                  <a:pt x="654" y="798"/>
                </a:cubicBezTo>
                <a:cubicBezTo>
                  <a:pt x="643" y="777"/>
                  <a:pt x="631" y="756"/>
                  <a:pt x="617" y="737"/>
                </a:cubicBezTo>
                <a:cubicBezTo>
                  <a:pt x="614" y="732"/>
                  <a:pt x="610" y="727"/>
                  <a:pt x="606" y="723"/>
                </a:cubicBezTo>
                <a:cubicBezTo>
                  <a:pt x="601" y="716"/>
                  <a:pt x="601" y="716"/>
                  <a:pt x="601" y="716"/>
                </a:cubicBezTo>
                <a:cubicBezTo>
                  <a:pt x="595" y="709"/>
                  <a:pt x="595" y="709"/>
                  <a:pt x="595" y="709"/>
                </a:cubicBezTo>
                <a:cubicBezTo>
                  <a:pt x="586" y="701"/>
                  <a:pt x="578" y="693"/>
                  <a:pt x="568" y="685"/>
                </a:cubicBezTo>
                <a:cubicBezTo>
                  <a:pt x="531" y="655"/>
                  <a:pt x="487" y="635"/>
                  <a:pt x="442" y="619"/>
                </a:cubicBezTo>
                <a:cubicBezTo>
                  <a:pt x="419" y="612"/>
                  <a:pt x="397" y="605"/>
                  <a:pt x="373" y="598"/>
                </a:cubicBezTo>
                <a:cubicBezTo>
                  <a:pt x="304" y="580"/>
                  <a:pt x="304" y="580"/>
                  <a:pt x="304" y="580"/>
                </a:cubicBezTo>
                <a:cubicBezTo>
                  <a:pt x="281" y="573"/>
                  <a:pt x="258" y="567"/>
                  <a:pt x="235" y="559"/>
                </a:cubicBezTo>
                <a:cubicBezTo>
                  <a:pt x="212" y="551"/>
                  <a:pt x="189" y="542"/>
                  <a:pt x="168" y="530"/>
                </a:cubicBezTo>
                <a:cubicBezTo>
                  <a:pt x="147" y="518"/>
                  <a:pt x="127" y="503"/>
                  <a:pt x="110" y="484"/>
                </a:cubicBezTo>
                <a:cubicBezTo>
                  <a:pt x="108" y="482"/>
                  <a:pt x="106" y="479"/>
                  <a:pt x="104" y="477"/>
                </a:cubicBezTo>
                <a:cubicBezTo>
                  <a:pt x="99" y="470"/>
                  <a:pt x="99" y="470"/>
                  <a:pt x="99" y="470"/>
                </a:cubicBezTo>
                <a:cubicBezTo>
                  <a:pt x="95" y="465"/>
                  <a:pt x="92" y="460"/>
                  <a:pt x="88" y="455"/>
                </a:cubicBezTo>
                <a:cubicBezTo>
                  <a:pt x="78" y="439"/>
                  <a:pt x="78" y="439"/>
                  <a:pt x="78" y="439"/>
                </a:cubicBezTo>
                <a:cubicBezTo>
                  <a:pt x="77" y="437"/>
                  <a:pt x="75" y="434"/>
                  <a:pt x="74" y="432"/>
                </a:cubicBezTo>
                <a:cubicBezTo>
                  <a:pt x="69" y="424"/>
                  <a:pt x="69" y="424"/>
                  <a:pt x="69" y="424"/>
                </a:cubicBezTo>
                <a:cubicBezTo>
                  <a:pt x="60" y="408"/>
                  <a:pt x="60" y="408"/>
                  <a:pt x="60" y="408"/>
                </a:cubicBezTo>
                <a:cubicBezTo>
                  <a:pt x="53" y="391"/>
                  <a:pt x="53" y="391"/>
                  <a:pt x="53" y="391"/>
                </a:cubicBezTo>
                <a:cubicBezTo>
                  <a:pt x="49" y="383"/>
                  <a:pt x="49" y="383"/>
                  <a:pt x="49" y="383"/>
                </a:cubicBezTo>
                <a:cubicBezTo>
                  <a:pt x="48" y="380"/>
                  <a:pt x="47" y="377"/>
                  <a:pt x="46" y="374"/>
                </a:cubicBezTo>
                <a:cubicBezTo>
                  <a:pt x="39" y="357"/>
                  <a:pt x="39" y="357"/>
                  <a:pt x="39" y="357"/>
                </a:cubicBezTo>
                <a:cubicBezTo>
                  <a:pt x="37" y="352"/>
                  <a:pt x="35" y="346"/>
                  <a:pt x="33" y="340"/>
                </a:cubicBezTo>
                <a:cubicBezTo>
                  <a:pt x="32" y="334"/>
                  <a:pt x="30" y="329"/>
                  <a:pt x="28" y="323"/>
                </a:cubicBezTo>
                <a:cubicBezTo>
                  <a:pt x="24" y="305"/>
                  <a:pt x="24" y="305"/>
                  <a:pt x="24" y="305"/>
                </a:cubicBezTo>
                <a:cubicBezTo>
                  <a:pt x="23" y="302"/>
                  <a:pt x="22" y="299"/>
                  <a:pt x="21" y="296"/>
                </a:cubicBezTo>
                <a:cubicBezTo>
                  <a:pt x="20" y="287"/>
                  <a:pt x="20" y="287"/>
                  <a:pt x="20" y="287"/>
                </a:cubicBezTo>
                <a:cubicBezTo>
                  <a:pt x="0" y="192"/>
                  <a:pt x="4" y="94"/>
                  <a:pt x="21" y="0"/>
                </a:cubicBezTo>
                <a:lnTo>
                  <a:pt x="22" y="0"/>
                </a:lnTo>
                <a:close/>
              </a:path>
            </a:pathLst>
          </a:custGeom>
          <a:solidFill>
            <a:srgbClr val="618CA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1" y="4523874"/>
            <a:ext cx="3562716" cy="2350481"/>
          </a:xfrm>
          <a:custGeom>
            <a:avLst/>
            <a:gdLst>
              <a:gd name="connsiteX0" fmla="*/ 914344 w 3556001"/>
              <a:gd name="connsiteY0" fmla="*/ 1091 h 2346051"/>
              <a:gd name="connsiteX1" fmla="*/ 2430863 w 3556001"/>
              <a:gd name="connsiteY1" fmla="*/ 596106 h 2346051"/>
              <a:gd name="connsiteX2" fmla="*/ 3438830 w 3556001"/>
              <a:gd name="connsiteY2" fmla="*/ 2307077 h 2346051"/>
              <a:gd name="connsiteX3" fmla="*/ 3401736 w 3556001"/>
              <a:gd name="connsiteY3" fmla="*/ 2346051 h 2346051"/>
              <a:gd name="connsiteX4" fmla="*/ 0 w 3556001"/>
              <a:gd name="connsiteY4" fmla="*/ 2346051 h 2346051"/>
              <a:gd name="connsiteX5" fmla="*/ 0 w 3556001"/>
              <a:gd name="connsiteY5" fmla="*/ 199042 h 2346051"/>
              <a:gd name="connsiteX6" fmla="*/ 98382 w 3556001"/>
              <a:gd name="connsiteY6" fmla="*/ 151316 h 2346051"/>
              <a:gd name="connsiteX7" fmla="*/ 914344 w 3556001"/>
              <a:gd name="connsiteY7" fmla="*/ 1091 h 2346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56001" h="2346051">
                <a:moveTo>
                  <a:pt x="914344" y="1091"/>
                </a:moveTo>
                <a:cubicBezTo>
                  <a:pt x="1423084" y="17657"/>
                  <a:pt x="1952843" y="222610"/>
                  <a:pt x="2430863" y="596106"/>
                </a:cubicBezTo>
                <a:cubicBezTo>
                  <a:pt x="3174449" y="1177101"/>
                  <a:pt x="3830778" y="1805516"/>
                  <a:pt x="3438830" y="2307077"/>
                </a:cubicBezTo>
                <a:lnTo>
                  <a:pt x="3401736" y="2346051"/>
                </a:lnTo>
                <a:lnTo>
                  <a:pt x="0" y="2346051"/>
                </a:lnTo>
                <a:lnTo>
                  <a:pt x="0" y="199042"/>
                </a:lnTo>
                <a:lnTo>
                  <a:pt x="98382" y="151316"/>
                </a:lnTo>
                <a:cubicBezTo>
                  <a:pt x="355565" y="40829"/>
                  <a:pt x="631711" y="-8113"/>
                  <a:pt x="914344" y="1091"/>
                </a:cubicBezTo>
                <a:close/>
              </a:path>
            </a:pathLst>
          </a:cu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5"/>
          <p:cNvSpPr/>
          <p:nvPr/>
        </p:nvSpPr>
        <p:spPr bwMode="auto">
          <a:xfrm>
            <a:off x="2087" y="4824413"/>
            <a:ext cx="3968751" cy="2046287"/>
          </a:xfrm>
          <a:custGeom>
            <a:avLst/>
            <a:gdLst>
              <a:gd name="T0" fmla="*/ 0 w 1488"/>
              <a:gd name="T1" fmla="*/ 104 h 767"/>
              <a:gd name="T2" fmla="*/ 219 w 1488"/>
              <a:gd name="T3" fmla="*/ 23 h 767"/>
              <a:gd name="T4" fmla="*/ 335 w 1488"/>
              <a:gd name="T5" fmla="*/ 4 h 767"/>
              <a:gd name="T6" fmla="*/ 365 w 1488"/>
              <a:gd name="T7" fmla="*/ 2 h 767"/>
              <a:gd name="T8" fmla="*/ 380 w 1488"/>
              <a:gd name="T9" fmla="*/ 1 h 767"/>
              <a:gd name="T10" fmla="*/ 394 w 1488"/>
              <a:gd name="T11" fmla="*/ 0 h 767"/>
              <a:gd name="T12" fmla="*/ 402 w 1488"/>
              <a:gd name="T13" fmla="*/ 0 h 767"/>
              <a:gd name="T14" fmla="*/ 409 w 1488"/>
              <a:gd name="T15" fmla="*/ 0 h 767"/>
              <a:gd name="T16" fmla="*/ 424 w 1488"/>
              <a:gd name="T17" fmla="*/ 0 h 767"/>
              <a:gd name="T18" fmla="*/ 453 w 1488"/>
              <a:gd name="T19" fmla="*/ 2 h 767"/>
              <a:gd name="T20" fmla="*/ 570 w 1488"/>
              <a:gd name="T21" fmla="*/ 19 h 767"/>
              <a:gd name="T22" fmla="*/ 684 w 1488"/>
              <a:gd name="T23" fmla="*/ 49 h 767"/>
              <a:gd name="T24" fmla="*/ 902 w 1488"/>
              <a:gd name="T25" fmla="*/ 135 h 767"/>
              <a:gd name="T26" fmla="*/ 1107 w 1488"/>
              <a:gd name="T27" fmla="*/ 250 h 767"/>
              <a:gd name="T28" fmla="*/ 1155 w 1488"/>
              <a:gd name="T29" fmla="*/ 284 h 767"/>
              <a:gd name="T30" fmla="*/ 1204 w 1488"/>
              <a:gd name="T31" fmla="*/ 316 h 767"/>
              <a:gd name="T32" fmla="*/ 1302 w 1488"/>
              <a:gd name="T33" fmla="*/ 381 h 767"/>
              <a:gd name="T34" fmla="*/ 1349 w 1488"/>
              <a:gd name="T35" fmla="*/ 416 h 767"/>
              <a:gd name="T36" fmla="*/ 1372 w 1488"/>
              <a:gd name="T37" fmla="*/ 434 h 767"/>
              <a:gd name="T38" fmla="*/ 1395 w 1488"/>
              <a:gd name="T39" fmla="*/ 454 h 767"/>
              <a:gd name="T40" fmla="*/ 1435 w 1488"/>
              <a:gd name="T41" fmla="*/ 496 h 767"/>
              <a:gd name="T42" fmla="*/ 1468 w 1488"/>
              <a:gd name="T43" fmla="*/ 546 h 767"/>
              <a:gd name="T44" fmla="*/ 1486 w 1488"/>
              <a:gd name="T45" fmla="*/ 602 h 767"/>
              <a:gd name="T46" fmla="*/ 1484 w 1488"/>
              <a:gd name="T47" fmla="*/ 661 h 767"/>
              <a:gd name="T48" fmla="*/ 1436 w 1488"/>
              <a:gd name="T49" fmla="*/ 767 h 767"/>
              <a:gd name="T50" fmla="*/ 1451 w 1488"/>
              <a:gd name="T51" fmla="*/ 742 h 767"/>
              <a:gd name="T52" fmla="*/ 1458 w 1488"/>
              <a:gd name="T53" fmla="*/ 729 h 767"/>
              <a:gd name="T54" fmla="*/ 1461 w 1488"/>
              <a:gd name="T55" fmla="*/ 723 h 767"/>
              <a:gd name="T56" fmla="*/ 1464 w 1488"/>
              <a:gd name="T57" fmla="*/ 716 h 767"/>
              <a:gd name="T58" fmla="*/ 1470 w 1488"/>
              <a:gd name="T59" fmla="*/ 703 h 767"/>
              <a:gd name="T60" fmla="*/ 1475 w 1488"/>
              <a:gd name="T61" fmla="*/ 689 h 767"/>
              <a:gd name="T62" fmla="*/ 1477 w 1488"/>
              <a:gd name="T63" fmla="*/ 682 h 767"/>
              <a:gd name="T64" fmla="*/ 1479 w 1488"/>
              <a:gd name="T65" fmla="*/ 675 h 767"/>
              <a:gd name="T66" fmla="*/ 1482 w 1488"/>
              <a:gd name="T67" fmla="*/ 661 h 767"/>
              <a:gd name="T68" fmla="*/ 1482 w 1488"/>
              <a:gd name="T69" fmla="*/ 603 h 767"/>
              <a:gd name="T70" fmla="*/ 1463 w 1488"/>
              <a:gd name="T71" fmla="*/ 548 h 767"/>
              <a:gd name="T72" fmla="*/ 1431 w 1488"/>
              <a:gd name="T73" fmla="*/ 500 h 767"/>
              <a:gd name="T74" fmla="*/ 1390 w 1488"/>
              <a:gd name="T75" fmla="*/ 459 h 767"/>
              <a:gd name="T76" fmla="*/ 1368 w 1488"/>
              <a:gd name="T77" fmla="*/ 440 h 767"/>
              <a:gd name="T78" fmla="*/ 1345 w 1488"/>
              <a:gd name="T79" fmla="*/ 422 h 767"/>
              <a:gd name="T80" fmla="*/ 1297 w 1488"/>
              <a:gd name="T81" fmla="*/ 388 h 767"/>
              <a:gd name="T82" fmla="*/ 1199 w 1488"/>
              <a:gd name="T83" fmla="*/ 324 h 767"/>
              <a:gd name="T84" fmla="*/ 1150 w 1488"/>
              <a:gd name="T85" fmla="*/ 291 h 767"/>
              <a:gd name="T86" fmla="*/ 1102 w 1488"/>
              <a:gd name="T87" fmla="*/ 258 h 767"/>
              <a:gd name="T88" fmla="*/ 898 w 1488"/>
              <a:gd name="T89" fmla="*/ 144 h 767"/>
              <a:gd name="T90" fmla="*/ 681 w 1488"/>
              <a:gd name="T91" fmla="*/ 58 h 767"/>
              <a:gd name="T92" fmla="*/ 453 w 1488"/>
              <a:gd name="T93" fmla="*/ 10 h 767"/>
              <a:gd name="T94" fmla="*/ 424 w 1488"/>
              <a:gd name="T95" fmla="*/ 8 h 767"/>
              <a:gd name="T96" fmla="*/ 409 w 1488"/>
              <a:gd name="T97" fmla="*/ 8 h 767"/>
              <a:gd name="T98" fmla="*/ 402 w 1488"/>
              <a:gd name="T99" fmla="*/ 7 h 767"/>
              <a:gd name="T100" fmla="*/ 394 w 1488"/>
              <a:gd name="T101" fmla="*/ 8 h 767"/>
              <a:gd name="T102" fmla="*/ 380 w 1488"/>
              <a:gd name="T103" fmla="*/ 8 h 767"/>
              <a:gd name="T104" fmla="*/ 365 w 1488"/>
              <a:gd name="T105" fmla="*/ 9 h 767"/>
              <a:gd name="T106" fmla="*/ 336 w 1488"/>
              <a:gd name="T107" fmla="*/ 11 h 767"/>
              <a:gd name="T108" fmla="*/ 220 w 1488"/>
              <a:gd name="T109" fmla="*/ 28 h 767"/>
              <a:gd name="T110" fmla="*/ 108 w 1488"/>
              <a:gd name="T111" fmla="*/ 59 h 767"/>
              <a:gd name="T112" fmla="*/ 0 w 1488"/>
              <a:gd name="T113" fmla="*/ 104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88" h="767">
                <a:moveTo>
                  <a:pt x="0" y="104"/>
                </a:moveTo>
                <a:cubicBezTo>
                  <a:pt x="69" y="67"/>
                  <a:pt x="143" y="40"/>
                  <a:pt x="219" y="23"/>
                </a:cubicBezTo>
                <a:cubicBezTo>
                  <a:pt x="258" y="14"/>
                  <a:pt x="296" y="8"/>
                  <a:pt x="335" y="4"/>
                </a:cubicBezTo>
                <a:cubicBezTo>
                  <a:pt x="345" y="3"/>
                  <a:pt x="355" y="2"/>
                  <a:pt x="365" y="2"/>
                </a:cubicBezTo>
                <a:cubicBezTo>
                  <a:pt x="380" y="1"/>
                  <a:pt x="380" y="1"/>
                  <a:pt x="380" y="1"/>
                </a:cubicBezTo>
                <a:cubicBezTo>
                  <a:pt x="394" y="0"/>
                  <a:pt x="394" y="0"/>
                  <a:pt x="394" y="0"/>
                </a:cubicBezTo>
                <a:cubicBezTo>
                  <a:pt x="402" y="0"/>
                  <a:pt x="402" y="0"/>
                  <a:pt x="402" y="0"/>
                </a:cubicBezTo>
                <a:cubicBezTo>
                  <a:pt x="409" y="0"/>
                  <a:pt x="409" y="0"/>
                  <a:pt x="409" y="0"/>
                </a:cubicBezTo>
                <a:cubicBezTo>
                  <a:pt x="424" y="0"/>
                  <a:pt x="424" y="0"/>
                  <a:pt x="424" y="0"/>
                </a:cubicBezTo>
                <a:cubicBezTo>
                  <a:pt x="434" y="1"/>
                  <a:pt x="443" y="1"/>
                  <a:pt x="453" y="2"/>
                </a:cubicBezTo>
                <a:cubicBezTo>
                  <a:pt x="492" y="4"/>
                  <a:pt x="531" y="10"/>
                  <a:pt x="570" y="19"/>
                </a:cubicBezTo>
                <a:cubicBezTo>
                  <a:pt x="608" y="27"/>
                  <a:pt x="646" y="37"/>
                  <a:pt x="684" y="49"/>
                </a:cubicBezTo>
                <a:cubicBezTo>
                  <a:pt x="758" y="72"/>
                  <a:pt x="831" y="101"/>
                  <a:pt x="902" y="135"/>
                </a:cubicBezTo>
                <a:cubicBezTo>
                  <a:pt x="973" y="169"/>
                  <a:pt x="1042" y="207"/>
                  <a:pt x="1107" y="250"/>
                </a:cubicBezTo>
                <a:cubicBezTo>
                  <a:pt x="1124" y="261"/>
                  <a:pt x="1140" y="273"/>
                  <a:pt x="1155" y="284"/>
                </a:cubicBezTo>
                <a:cubicBezTo>
                  <a:pt x="1171" y="295"/>
                  <a:pt x="1188" y="306"/>
                  <a:pt x="1204" y="316"/>
                </a:cubicBezTo>
                <a:cubicBezTo>
                  <a:pt x="1237" y="338"/>
                  <a:pt x="1270" y="359"/>
                  <a:pt x="1302" y="381"/>
                </a:cubicBezTo>
                <a:cubicBezTo>
                  <a:pt x="1318" y="393"/>
                  <a:pt x="1334" y="404"/>
                  <a:pt x="1349" y="416"/>
                </a:cubicBezTo>
                <a:cubicBezTo>
                  <a:pt x="1357" y="422"/>
                  <a:pt x="1365" y="428"/>
                  <a:pt x="1372" y="434"/>
                </a:cubicBezTo>
                <a:cubicBezTo>
                  <a:pt x="1380" y="441"/>
                  <a:pt x="1387" y="447"/>
                  <a:pt x="1395" y="454"/>
                </a:cubicBezTo>
                <a:cubicBezTo>
                  <a:pt x="1409" y="467"/>
                  <a:pt x="1423" y="481"/>
                  <a:pt x="1435" y="496"/>
                </a:cubicBezTo>
                <a:cubicBezTo>
                  <a:pt x="1448" y="512"/>
                  <a:pt x="1459" y="528"/>
                  <a:pt x="1468" y="546"/>
                </a:cubicBezTo>
                <a:cubicBezTo>
                  <a:pt x="1476" y="564"/>
                  <a:pt x="1483" y="582"/>
                  <a:pt x="1486" y="602"/>
                </a:cubicBezTo>
                <a:cubicBezTo>
                  <a:pt x="1488" y="622"/>
                  <a:pt x="1488" y="642"/>
                  <a:pt x="1484" y="661"/>
                </a:cubicBezTo>
                <a:cubicBezTo>
                  <a:pt x="1477" y="700"/>
                  <a:pt x="1458" y="735"/>
                  <a:pt x="1436" y="767"/>
                </a:cubicBezTo>
                <a:cubicBezTo>
                  <a:pt x="1441" y="759"/>
                  <a:pt x="1446" y="751"/>
                  <a:pt x="1451" y="742"/>
                </a:cubicBezTo>
                <a:cubicBezTo>
                  <a:pt x="1458" y="729"/>
                  <a:pt x="1458" y="729"/>
                  <a:pt x="1458" y="729"/>
                </a:cubicBezTo>
                <a:cubicBezTo>
                  <a:pt x="1461" y="723"/>
                  <a:pt x="1461" y="723"/>
                  <a:pt x="1461" y="723"/>
                </a:cubicBezTo>
                <a:cubicBezTo>
                  <a:pt x="1464" y="716"/>
                  <a:pt x="1464" y="716"/>
                  <a:pt x="1464" y="716"/>
                </a:cubicBezTo>
                <a:cubicBezTo>
                  <a:pt x="1470" y="703"/>
                  <a:pt x="1470" y="703"/>
                  <a:pt x="1470" y="703"/>
                </a:cubicBezTo>
                <a:cubicBezTo>
                  <a:pt x="1472" y="698"/>
                  <a:pt x="1473" y="693"/>
                  <a:pt x="1475" y="689"/>
                </a:cubicBezTo>
                <a:cubicBezTo>
                  <a:pt x="1477" y="682"/>
                  <a:pt x="1477" y="682"/>
                  <a:pt x="1477" y="682"/>
                </a:cubicBezTo>
                <a:cubicBezTo>
                  <a:pt x="1478" y="680"/>
                  <a:pt x="1478" y="677"/>
                  <a:pt x="1479" y="675"/>
                </a:cubicBezTo>
                <a:cubicBezTo>
                  <a:pt x="1480" y="670"/>
                  <a:pt x="1481" y="665"/>
                  <a:pt x="1482" y="661"/>
                </a:cubicBezTo>
                <a:cubicBezTo>
                  <a:pt x="1485" y="641"/>
                  <a:pt x="1485" y="622"/>
                  <a:pt x="1482" y="603"/>
                </a:cubicBezTo>
                <a:cubicBezTo>
                  <a:pt x="1479" y="584"/>
                  <a:pt x="1472" y="565"/>
                  <a:pt x="1463" y="548"/>
                </a:cubicBezTo>
                <a:cubicBezTo>
                  <a:pt x="1454" y="531"/>
                  <a:pt x="1443" y="515"/>
                  <a:pt x="1431" y="500"/>
                </a:cubicBezTo>
                <a:cubicBezTo>
                  <a:pt x="1418" y="485"/>
                  <a:pt x="1405" y="472"/>
                  <a:pt x="1390" y="459"/>
                </a:cubicBezTo>
                <a:cubicBezTo>
                  <a:pt x="1383" y="452"/>
                  <a:pt x="1375" y="446"/>
                  <a:pt x="1368" y="440"/>
                </a:cubicBezTo>
                <a:cubicBezTo>
                  <a:pt x="1360" y="434"/>
                  <a:pt x="1353" y="428"/>
                  <a:pt x="1345" y="422"/>
                </a:cubicBezTo>
                <a:cubicBezTo>
                  <a:pt x="1329" y="410"/>
                  <a:pt x="1313" y="399"/>
                  <a:pt x="1297" y="388"/>
                </a:cubicBezTo>
                <a:cubicBezTo>
                  <a:pt x="1265" y="366"/>
                  <a:pt x="1232" y="345"/>
                  <a:pt x="1199" y="324"/>
                </a:cubicBezTo>
                <a:cubicBezTo>
                  <a:pt x="1183" y="313"/>
                  <a:pt x="1166" y="303"/>
                  <a:pt x="1150" y="291"/>
                </a:cubicBezTo>
                <a:cubicBezTo>
                  <a:pt x="1134" y="280"/>
                  <a:pt x="1118" y="269"/>
                  <a:pt x="1102" y="258"/>
                </a:cubicBezTo>
                <a:cubicBezTo>
                  <a:pt x="1037" y="215"/>
                  <a:pt x="968" y="178"/>
                  <a:pt x="898" y="144"/>
                </a:cubicBezTo>
                <a:cubicBezTo>
                  <a:pt x="827" y="111"/>
                  <a:pt x="755" y="81"/>
                  <a:pt x="681" y="58"/>
                </a:cubicBezTo>
                <a:cubicBezTo>
                  <a:pt x="606" y="34"/>
                  <a:pt x="530" y="17"/>
                  <a:pt x="453" y="10"/>
                </a:cubicBezTo>
                <a:cubicBezTo>
                  <a:pt x="443" y="9"/>
                  <a:pt x="433" y="8"/>
                  <a:pt x="424" y="8"/>
                </a:cubicBezTo>
                <a:cubicBezTo>
                  <a:pt x="409" y="8"/>
                  <a:pt x="409" y="8"/>
                  <a:pt x="409" y="8"/>
                </a:cubicBezTo>
                <a:cubicBezTo>
                  <a:pt x="402" y="7"/>
                  <a:pt x="402" y="7"/>
                  <a:pt x="402" y="7"/>
                </a:cubicBezTo>
                <a:cubicBezTo>
                  <a:pt x="394" y="8"/>
                  <a:pt x="394" y="8"/>
                  <a:pt x="394" y="8"/>
                </a:cubicBezTo>
                <a:cubicBezTo>
                  <a:pt x="380" y="8"/>
                  <a:pt x="380" y="8"/>
                  <a:pt x="380" y="8"/>
                </a:cubicBezTo>
                <a:cubicBezTo>
                  <a:pt x="365" y="9"/>
                  <a:pt x="365" y="9"/>
                  <a:pt x="365" y="9"/>
                </a:cubicBezTo>
                <a:cubicBezTo>
                  <a:pt x="356" y="9"/>
                  <a:pt x="346" y="10"/>
                  <a:pt x="336" y="11"/>
                </a:cubicBezTo>
                <a:cubicBezTo>
                  <a:pt x="297" y="14"/>
                  <a:pt x="259" y="20"/>
                  <a:pt x="220" y="28"/>
                </a:cubicBezTo>
                <a:cubicBezTo>
                  <a:pt x="182" y="36"/>
                  <a:pt x="145" y="46"/>
                  <a:pt x="108" y="59"/>
                </a:cubicBezTo>
                <a:cubicBezTo>
                  <a:pt x="71" y="71"/>
                  <a:pt x="35" y="87"/>
                  <a:pt x="0" y="104"/>
                </a:cubicBezTo>
                <a:close/>
              </a:path>
            </a:pathLst>
          </a:custGeom>
          <a:solidFill>
            <a:srgbClr val="F6C67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2546667" y="5268300"/>
            <a:ext cx="1178309" cy="874982"/>
          </a:xfrm>
          <a:custGeom>
            <a:avLst/>
            <a:gdLst>
              <a:gd name="connsiteX0" fmla="*/ 0 w 550333"/>
              <a:gd name="connsiteY0" fmla="*/ 287867 h 364067"/>
              <a:gd name="connsiteX1" fmla="*/ 245533 w 550333"/>
              <a:gd name="connsiteY1" fmla="*/ 0 h 364067"/>
              <a:gd name="connsiteX2" fmla="*/ 550333 w 550333"/>
              <a:gd name="connsiteY2" fmla="*/ 364067 h 364067"/>
              <a:gd name="connsiteX3" fmla="*/ 0 w 550333"/>
              <a:gd name="connsiteY3" fmla="*/ 287867 h 364067"/>
              <a:gd name="connsiteX0-1" fmla="*/ 0 w 554758"/>
              <a:gd name="connsiteY0-2" fmla="*/ 287867 h 380937"/>
              <a:gd name="connsiteX1-3" fmla="*/ 245533 w 554758"/>
              <a:gd name="connsiteY1-4" fmla="*/ 0 h 380937"/>
              <a:gd name="connsiteX2-5" fmla="*/ 550333 w 554758"/>
              <a:gd name="connsiteY2-6" fmla="*/ 364067 h 380937"/>
              <a:gd name="connsiteX3-7" fmla="*/ 0 w 554758"/>
              <a:gd name="connsiteY3-8" fmla="*/ 287867 h 380937"/>
              <a:gd name="connsiteX0-9" fmla="*/ 0 w 556881"/>
              <a:gd name="connsiteY0-10" fmla="*/ 287867 h 404820"/>
              <a:gd name="connsiteX1-11" fmla="*/ 245533 w 556881"/>
              <a:gd name="connsiteY1-12" fmla="*/ 0 h 404820"/>
              <a:gd name="connsiteX2-13" fmla="*/ 550333 w 556881"/>
              <a:gd name="connsiteY2-14" fmla="*/ 364067 h 404820"/>
              <a:gd name="connsiteX3-15" fmla="*/ 0 w 556881"/>
              <a:gd name="connsiteY3-16" fmla="*/ 287867 h 404820"/>
              <a:gd name="connsiteX0-17" fmla="*/ 0 w 499499"/>
              <a:gd name="connsiteY0-18" fmla="*/ 287867 h 380660"/>
              <a:gd name="connsiteX1-19" fmla="*/ 245533 w 499499"/>
              <a:gd name="connsiteY1-20" fmla="*/ 0 h 380660"/>
              <a:gd name="connsiteX2-21" fmla="*/ 491389 w 499499"/>
              <a:gd name="connsiteY2-22" fmla="*/ 332861 h 380660"/>
              <a:gd name="connsiteX3-23" fmla="*/ 0 w 499499"/>
              <a:gd name="connsiteY3-24" fmla="*/ 287867 h 380660"/>
              <a:gd name="connsiteX0-25" fmla="*/ 5364 w 502098"/>
              <a:gd name="connsiteY0-26" fmla="*/ 288039 h 380832"/>
              <a:gd name="connsiteX1-27" fmla="*/ 250897 w 502098"/>
              <a:gd name="connsiteY1-28" fmla="*/ 172 h 380832"/>
              <a:gd name="connsiteX2-29" fmla="*/ 496753 w 502098"/>
              <a:gd name="connsiteY2-30" fmla="*/ 333033 h 380832"/>
              <a:gd name="connsiteX3-31" fmla="*/ 5364 w 502098"/>
              <a:gd name="connsiteY3-32" fmla="*/ 288039 h 380832"/>
              <a:gd name="connsiteX0-33" fmla="*/ 6042 w 503451"/>
              <a:gd name="connsiteY0-34" fmla="*/ 291633 h 384426"/>
              <a:gd name="connsiteX1-35" fmla="*/ 251575 w 503451"/>
              <a:gd name="connsiteY1-36" fmla="*/ 3766 h 384426"/>
              <a:gd name="connsiteX2-37" fmla="*/ 497431 w 503451"/>
              <a:gd name="connsiteY2-38" fmla="*/ 336627 h 384426"/>
              <a:gd name="connsiteX3-39" fmla="*/ 6042 w 503451"/>
              <a:gd name="connsiteY3-40" fmla="*/ 291633 h 384426"/>
              <a:gd name="connsiteX0-41" fmla="*/ 6576 w 502883"/>
              <a:gd name="connsiteY0-42" fmla="*/ 254042 h 319353"/>
              <a:gd name="connsiteX1-43" fmla="*/ 234772 w 502883"/>
              <a:gd name="connsiteY1-44" fmla="*/ 4315 h 319353"/>
              <a:gd name="connsiteX2-45" fmla="*/ 497965 w 502883"/>
              <a:gd name="connsiteY2-46" fmla="*/ 299036 h 319353"/>
              <a:gd name="connsiteX3-47" fmla="*/ 6576 w 502883"/>
              <a:gd name="connsiteY3-48" fmla="*/ 254042 h 319353"/>
              <a:gd name="connsiteX0-49" fmla="*/ 6576 w 502883"/>
              <a:gd name="connsiteY0-50" fmla="*/ 254042 h 364273"/>
              <a:gd name="connsiteX1-51" fmla="*/ 234772 w 502883"/>
              <a:gd name="connsiteY1-52" fmla="*/ 4315 h 364273"/>
              <a:gd name="connsiteX2-53" fmla="*/ 497965 w 502883"/>
              <a:gd name="connsiteY2-54" fmla="*/ 299036 h 364273"/>
              <a:gd name="connsiteX3-55" fmla="*/ 6576 w 502883"/>
              <a:gd name="connsiteY3-56" fmla="*/ 254042 h 364273"/>
              <a:gd name="connsiteX0-57" fmla="*/ 6576 w 502883"/>
              <a:gd name="connsiteY0-58" fmla="*/ 254042 h 318227"/>
              <a:gd name="connsiteX1-59" fmla="*/ 234772 w 502883"/>
              <a:gd name="connsiteY1-60" fmla="*/ 4315 h 318227"/>
              <a:gd name="connsiteX2-61" fmla="*/ 497965 w 502883"/>
              <a:gd name="connsiteY2-62" fmla="*/ 299036 h 318227"/>
              <a:gd name="connsiteX3-63" fmla="*/ 6576 w 502883"/>
              <a:gd name="connsiteY3-64" fmla="*/ 254042 h 318227"/>
              <a:gd name="connsiteX0-65" fmla="*/ 7499 w 503806"/>
              <a:gd name="connsiteY0-66" fmla="*/ 256793 h 356445"/>
              <a:gd name="connsiteX1-67" fmla="*/ 235695 w 503806"/>
              <a:gd name="connsiteY1-68" fmla="*/ 7066 h 356445"/>
              <a:gd name="connsiteX2-69" fmla="*/ 498888 w 503806"/>
              <a:gd name="connsiteY2-70" fmla="*/ 301787 h 356445"/>
              <a:gd name="connsiteX3-71" fmla="*/ 7499 w 503806"/>
              <a:gd name="connsiteY3-72" fmla="*/ 256793 h 356445"/>
              <a:gd name="connsiteX0-73" fmla="*/ 3419 w 424423"/>
              <a:gd name="connsiteY0-74" fmla="*/ 249803 h 299206"/>
              <a:gd name="connsiteX1-75" fmla="*/ 231615 w 424423"/>
              <a:gd name="connsiteY1-76" fmla="*/ 76 h 299206"/>
              <a:gd name="connsiteX2-77" fmla="*/ 418527 w 424423"/>
              <a:gd name="connsiteY2-78" fmla="*/ 277460 h 299206"/>
              <a:gd name="connsiteX3-79" fmla="*/ 3419 w 424423"/>
              <a:gd name="connsiteY3-80" fmla="*/ 249803 h 299206"/>
              <a:gd name="connsiteX0-81" fmla="*/ 3419 w 443266"/>
              <a:gd name="connsiteY0-82" fmla="*/ 249803 h 328404"/>
              <a:gd name="connsiteX1-83" fmla="*/ 231615 w 443266"/>
              <a:gd name="connsiteY1-84" fmla="*/ 76 h 328404"/>
              <a:gd name="connsiteX2-85" fmla="*/ 418527 w 443266"/>
              <a:gd name="connsiteY2-86" fmla="*/ 277460 h 328404"/>
              <a:gd name="connsiteX3-87" fmla="*/ 3419 w 443266"/>
              <a:gd name="connsiteY3-88" fmla="*/ 249803 h 328404"/>
              <a:gd name="connsiteX0-89" fmla="*/ 5963 w 456159"/>
              <a:gd name="connsiteY0-90" fmla="*/ 249803 h 328404"/>
              <a:gd name="connsiteX1-91" fmla="*/ 234159 w 456159"/>
              <a:gd name="connsiteY1-92" fmla="*/ 76 h 328404"/>
              <a:gd name="connsiteX2-93" fmla="*/ 421071 w 456159"/>
              <a:gd name="connsiteY2-94" fmla="*/ 277460 h 328404"/>
              <a:gd name="connsiteX3-95" fmla="*/ 5963 w 456159"/>
              <a:gd name="connsiteY3-96" fmla="*/ 249803 h 328404"/>
              <a:gd name="connsiteX0-97" fmla="*/ 7001 w 457197"/>
              <a:gd name="connsiteY0-98" fmla="*/ 249820 h 339505"/>
              <a:gd name="connsiteX1-99" fmla="*/ 235197 w 457197"/>
              <a:gd name="connsiteY1-100" fmla="*/ 93 h 339505"/>
              <a:gd name="connsiteX2-101" fmla="*/ 422109 w 457197"/>
              <a:gd name="connsiteY2-102" fmla="*/ 277477 h 339505"/>
              <a:gd name="connsiteX3-103" fmla="*/ 7001 w 457197"/>
              <a:gd name="connsiteY3-104" fmla="*/ 249820 h 33950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57197" h="339505">
                <a:moveTo>
                  <a:pt x="7001" y="249820"/>
                </a:moveTo>
                <a:cubicBezTo>
                  <a:pt x="-27619" y="161981"/>
                  <a:pt x="68928" y="-4516"/>
                  <a:pt x="235197" y="93"/>
                </a:cubicBezTo>
                <a:cubicBezTo>
                  <a:pt x="401466" y="4702"/>
                  <a:pt x="519086" y="169977"/>
                  <a:pt x="422109" y="277477"/>
                </a:cubicBezTo>
                <a:cubicBezTo>
                  <a:pt x="325132" y="384977"/>
                  <a:pt x="41621" y="337659"/>
                  <a:pt x="7001" y="249820"/>
                </a:cubicBezTo>
                <a:close/>
              </a:path>
            </a:pathLst>
          </a:custGeom>
          <a:solidFill>
            <a:srgbClr val="EFAE8E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3686475" y="3059917"/>
            <a:ext cx="4806460" cy="429417"/>
          </a:xfrm>
          <a:prstGeom prst="roundRect">
            <a:avLst/>
          </a:prstGeom>
          <a:solidFill>
            <a:srgbClr val="EFAE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951848" y="1991379"/>
            <a:ext cx="43100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Overview of market conditions</a:t>
            </a:r>
            <a:endParaRPr lang="en-US" altLang="zh-CN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347676" y="3720119"/>
            <a:ext cx="7510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designer can use default text to simulate what text would look like. If it is not real text. A designer can use default text to simulate what text would look like.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PA_文本框 2"/>
          <p:cNvSpPr txBox="1"/>
          <p:nvPr>
            <p:custDataLst>
              <p:tags r:id="rId1"/>
            </p:custDataLst>
          </p:nvPr>
        </p:nvSpPr>
        <p:spPr>
          <a:xfrm>
            <a:off x="3374100" y="2383218"/>
            <a:ext cx="5427759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6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市场状况概述</a:t>
            </a:r>
            <a:endParaRPr lang="zh-CN" altLang="en-US" sz="6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921703" y="4529518"/>
            <a:ext cx="23742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PART.03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8"/>
          <p:cNvSpPr/>
          <p:nvPr/>
        </p:nvSpPr>
        <p:spPr bwMode="auto">
          <a:xfrm>
            <a:off x="4034186" y="1537268"/>
            <a:ext cx="2129187" cy="4039917"/>
          </a:xfrm>
          <a:custGeom>
            <a:avLst/>
            <a:gdLst>
              <a:gd name="T0" fmla="*/ 126 w 126"/>
              <a:gd name="T1" fmla="*/ 49 h 239"/>
              <a:gd name="T2" fmla="*/ 63 w 126"/>
              <a:gd name="T3" fmla="*/ 0 h 239"/>
              <a:gd name="T4" fmla="*/ 26 w 126"/>
              <a:gd name="T5" fmla="*/ 29 h 239"/>
              <a:gd name="T6" fmla="*/ 26 w 126"/>
              <a:gd name="T7" fmla="*/ 30 h 239"/>
              <a:gd name="T8" fmla="*/ 0 w 126"/>
              <a:gd name="T9" fmla="*/ 50 h 239"/>
              <a:gd name="T10" fmla="*/ 0 w 126"/>
              <a:gd name="T11" fmla="*/ 108 h 239"/>
              <a:gd name="T12" fmla="*/ 28 w 126"/>
              <a:gd name="T13" fmla="*/ 87 h 239"/>
              <a:gd name="T14" fmla="*/ 28 w 126"/>
              <a:gd name="T15" fmla="*/ 239 h 239"/>
              <a:gd name="T16" fmla="*/ 102 w 126"/>
              <a:gd name="T17" fmla="*/ 239 h 239"/>
              <a:gd name="T18" fmla="*/ 102 w 126"/>
              <a:gd name="T19" fmla="*/ 88 h 239"/>
              <a:gd name="T20" fmla="*/ 102 w 126"/>
              <a:gd name="T21" fmla="*/ 88 h 239"/>
              <a:gd name="T22" fmla="*/ 126 w 126"/>
              <a:gd name="T23" fmla="*/ 107 h 239"/>
              <a:gd name="T24" fmla="*/ 126 w 126"/>
              <a:gd name="T25" fmla="*/ 49 h 239"/>
              <a:gd name="connsiteX0" fmla="*/ 10000 w 10000"/>
              <a:gd name="connsiteY0" fmla="*/ 2050 h 10000"/>
              <a:gd name="connsiteX1" fmla="*/ 5000 w 10000"/>
              <a:gd name="connsiteY1" fmla="*/ 0 h 10000"/>
              <a:gd name="connsiteX2" fmla="*/ 2063 w 10000"/>
              <a:gd name="connsiteY2" fmla="*/ 1213 h 10000"/>
              <a:gd name="connsiteX3" fmla="*/ 0 w 10000"/>
              <a:gd name="connsiteY3" fmla="*/ 2092 h 10000"/>
              <a:gd name="connsiteX4" fmla="*/ 0 w 10000"/>
              <a:gd name="connsiteY4" fmla="*/ 4519 h 10000"/>
              <a:gd name="connsiteX5" fmla="*/ 2222 w 10000"/>
              <a:gd name="connsiteY5" fmla="*/ 3640 h 10000"/>
              <a:gd name="connsiteX6" fmla="*/ 2222 w 10000"/>
              <a:gd name="connsiteY6" fmla="*/ 10000 h 10000"/>
              <a:gd name="connsiteX7" fmla="*/ 8095 w 10000"/>
              <a:gd name="connsiteY7" fmla="*/ 10000 h 10000"/>
              <a:gd name="connsiteX8" fmla="*/ 8095 w 10000"/>
              <a:gd name="connsiteY8" fmla="*/ 3682 h 10000"/>
              <a:gd name="connsiteX9" fmla="*/ 8095 w 10000"/>
              <a:gd name="connsiteY9" fmla="*/ 3682 h 10000"/>
              <a:gd name="connsiteX10" fmla="*/ 10000 w 10000"/>
              <a:gd name="connsiteY10" fmla="*/ 4477 h 10000"/>
              <a:gd name="connsiteX11" fmla="*/ 10000 w 10000"/>
              <a:gd name="connsiteY11" fmla="*/ 2050 h 10000"/>
              <a:gd name="connsiteX0-1" fmla="*/ 10000 w 10000"/>
              <a:gd name="connsiteY0-2" fmla="*/ 2050 h 10000"/>
              <a:gd name="connsiteX1-3" fmla="*/ 5000 w 10000"/>
              <a:gd name="connsiteY1-4" fmla="*/ 0 h 10000"/>
              <a:gd name="connsiteX2-5" fmla="*/ 0 w 10000"/>
              <a:gd name="connsiteY2-6" fmla="*/ 2092 h 10000"/>
              <a:gd name="connsiteX3-7" fmla="*/ 0 w 10000"/>
              <a:gd name="connsiteY3-8" fmla="*/ 4519 h 10000"/>
              <a:gd name="connsiteX4-9" fmla="*/ 2222 w 10000"/>
              <a:gd name="connsiteY4-10" fmla="*/ 3640 h 10000"/>
              <a:gd name="connsiteX5-11" fmla="*/ 2222 w 10000"/>
              <a:gd name="connsiteY5-12" fmla="*/ 10000 h 10000"/>
              <a:gd name="connsiteX6-13" fmla="*/ 8095 w 10000"/>
              <a:gd name="connsiteY6-14" fmla="*/ 10000 h 10000"/>
              <a:gd name="connsiteX7-15" fmla="*/ 8095 w 10000"/>
              <a:gd name="connsiteY7-16" fmla="*/ 3682 h 10000"/>
              <a:gd name="connsiteX8-17" fmla="*/ 8095 w 10000"/>
              <a:gd name="connsiteY8-18" fmla="*/ 3682 h 10000"/>
              <a:gd name="connsiteX9-19" fmla="*/ 10000 w 10000"/>
              <a:gd name="connsiteY9-20" fmla="*/ 4477 h 10000"/>
              <a:gd name="connsiteX10-21" fmla="*/ 10000 w 10000"/>
              <a:gd name="connsiteY10-22" fmla="*/ 205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10000" h="10000">
                <a:moveTo>
                  <a:pt x="10000" y="2050"/>
                </a:moveTo>
                <a:lnTo>
                  <a:pt x="5000" y="0"/>
                </a:lnTo>
                <a:lnTo>
                  <a:pt x="0" y="2092"/>
                </a:lnTo>
                <a:lnTo>
                  <a:pt x="0" y="4519"/>
                </a:lnTo>
                <a:lnTo>
                  <a:pt x="2222" y="3640"/>
                </a:lnTo>
                <a:lnTo>
                  <a:pt x="2222" y="10000"/>
                </a:lnTo>
                <a:lnTo>
                  <a:pt x="8095" y="10000"/>
                </a:lnTo>
                <a:lnTo>
                  <a:pt x="8095" y="3682"/>
                </a:lnTo>
                <a:lnTo>
                  <a:pt x="8095" y="3682"/>
                </a:lnTo>
                <a:lnTo>
                  <a:pt x="10000" y="4477"/>
                </a:lnTo>
                <a:lnTo>
                  <a:pt x="10000" y="2050"/>
                </a:lnTo>
                <a:close/>
              </a:path>
            </a:pathLst>
          </a:cu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4632867" y="2044649"/>
            <a:ext cx="963420" cy="9634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22" name="Freeform 8"/>
          <p:cNvSpPr/>
          <p:nvPr/>
        </p:nvSpPr>
        <p:spPr bwMode="auto">
          <a:xfrm rot="10800000">
            <a:off x="6096000" y="1759750"/>
            <a:ext cx="2129187" cy="4039917"/>
          </a:xfrm>
          <a:custGeom>
            <a:avLst/>
            <a:gdLst>
              <a:gd name="T0" fmla="*/ 126 w 126"/>
              <a:gd name="T1" fmla="*/ 49 h 239"/>
              <a:gd name="T2" fmla="*/ 63 w 126"/>
              <a:gd name="T3" fmla="*/ 0 h 239"/>
              <a:gd name="T4" fmla="*/ 26 w 126"/>
              <a:gd name="T5" fmla="*/ 29 h 239"/>
              <a:gd name="T6" fmla="*/ 26 w 126"/>
              <a:gd name="T7" fmla="*/ 30 h 239"/>
              <a:gd name="T8" fmla="*/ 0 w 126"/>
              <a:gd name="T9" fmla="*/ 50 h 239"/>
              <a:gd name="T10" fmla="*/ 0 w 126"/>
              <a:gd name="T11" fmla="*/ 108 h 239"/>
              <a:gd name="T12" fmla="*/ 28 w 126"/>
              <a:gd name="T13" fmla="*/ 87 h 239"/>
              <a:gd name="T14" fmla="*/ 28 w 126"/>
              <a:gd name="T15" fmla="*/ 239 h 239"/>
              <a:gd name="T16" fmla="*/ 102 w 126"/>
              <a:gd name="T17" fmla="*/ 239 h 239"/>
              <a:gd name="T18" fmla="*/ 102 w 126"/>
              <a:gd name="T19" fmla="*/ 88 h 239"/>
              <a:gd name="T20" fmla="*/ 102 w 126"/>
              <a:gd name="T21" fmla="*/ 88 h 239"/>
              <a:gd name="T22" fmla="*/ 126 w 126"/>
              <a:gd name="T23" fmla="*/ 107 h 239"/>
              <a:gd name="T24" fmla="*/ 126 w 126"/>
              <a:gd name="T25" fmla="*/ 49 h 239"/>
              <a:gd name="connsiteX0" fmla="*/ 10000 w 10000"/>
              <a:gd name="connsiteY0" fmla="*/ 2050 h 10000"/>
              <a:gd name="connsiteX1" fmla="*/ 5000 w 10000"/>
              <a:gd name="connsiteY1" fmla="*/ 0 h 10000"/>
              <a:gd name="connsiteX2" fmla="*/ 2063 w 10000"/>
              <a:gd name="connsiteY2" fmla="*/ 1213 h 10000"/>
              <a:gd name="connsiteX3" fmla="*/ 0 w 10000"/>
              <a:gd name="connsiteY3" fmla="*/ 2092 h 10000"/>
              <a:gd name="connsiteX4" fmla="*/ 0 w 10000"/>
              <a:gd name="connsiteY4" fmla="*/ 4519 h 10000"/>
              <a:gd name="connsiteX5" fmla="*/ 2222 w 10000"/>
              <a:gd name="connsiteY5" fmla="*/ 3640 h 10000"/>
              <a:gd name="connsiteX6" fmla="*/ 2222 w 10000"/>
              <a:gd name="connsiteY6" fmla="*/ 10000 h 10000"/>
              <a:gd name="connsiteX7" fmla="*/ 8095 w 10000"/>
              <a:gd name="connsiteY7" fmla="*/ 10000 h 10000"/>
              <a:gd name="connsiteX8" fmla="*/ 8095 w 10000"/>
              <a:gd name="connsiteY8" fmla="*/ 3682 h 10000"/>
              <a:gd name="connsiteX9" fmla="*/ 8095 w 10000"/>
              <a:gd name="connsiteY9" fmla="*/ 3682 h 10000"/>
              <a:gd name="connsiteX10" fmla="*/ 10000 w 10000"/>
              <a:gd name="connsiteY10" fmla="*/ 4477 h 10000"/>
              <a:gd name="connsiteX11" fmla="*/ 10000 w 10000"/>
              <a:gd name="connsiteY11" fmla="*/ 2050 h 10000"/>
              <a:gd name="connsiteX0-1" fmla="*/ 10000 w 10000"/>
              <a:gd name="connsiteY0-2" fmla="*/ 2050 h 10000"/>
              <a:gd name="connsiteX1-3" fmla="*/ 5000 w 10000"/>
              <a:gd name="connsiteY1-4" fmla="*/ 0 h 10000"/>
              <a:gd name="connsiteX2-5" fmla="*/ 0 w 10000"/>
              <a:gd name="connsiteY2-6" fmla="*/ 2092 h 10000"/>
              <a:gd name="connsiteX3-7" fmla="*/ 0 w 10000"/>
              <a:gd name="connsiteY3-8" fmla="*/ 4519 h 10000"/>
              <a:gd name="connsiteX4-9" fmla="*/ 2222 w 10000"/>
              <a:gd name="connsiteY4-10" fmla="*/ 3640 h 10000"/>
              <a:gd name="connsiteX5-11" fmla="*/ 2222 w 10000"/>
              <a:gd name="connsiteY5-12" fmla="*/ 10000 h 10000"/>
              <a:gd name="connsiteX6-13" fmla="*/ 8095 w 10000"/>
              <a:gd name="connsiteY6-14" fmla="*/ 10000 h 10000"/>
              <a:gd name="connsiteX7-15" fmla="*/ 8095 w 10000"/>
              <a:gd name="connsiteY7-16" fmla="*/ 3682 h 10000"/>
              <a:gd name="connsiteX8-17" fmla="*/ 8095 w 10000"/>
              <a:gd name="connsiteY8-18" fmla="*/ 3682 h 10000"/>
              <a:gd name="connsiteX9-19" fmla="*/ 10000 w 10000"/>
              <a:gd name="connsiteY9-20" fmla="*/ 4477 h 10000"/>
              <a:gd name="connsiteX10-21" fmla="*/ 10000 w 10000"/>
              <a:gd name="connsiteY10-22" fmla="*/ 205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10000" h="10000">
                <a:moveTo>
                  <a:pt x="10000" y="2050"/>
                </a:moveTo>
                <a:lnTo>
                  <a:pt x="5000" y="0"/>
                </a:lnTo>
                <a:lnTo>
                  <a:pt x="0" y="2092"/>
                </a:lnTo>
                <a:lnTo>
                  <a:pt x="0" y="4519"/>
                </a:lnTo>
                <a:lnTo>
                  <a:pt x="2222" y="3640"/>
                </a:lnTo>
                <a:lnTo>
                  <a:pt x="2222" y="10000"/>
                </a:lnTo>
                <a:lnTo>
                  <a:pt x="8095" y="10000"/>
                </a:lnTo>
                <a:lnTo>
                  <a:pt x="8095" y="3682"/>
                </a:lnTo>
                <a:lnTo>
                  <a:pt x="8095" y="3682"/>
                </a:lnTo>
                <a:lnTo>
                  <a:pt x="10000" y="4477"/>
                </a:lnTo>
                <a:lnTo>
                  <a:pt x="10000" y="2050"/>
                </a:lnTo>
                <a:close/>
              </a:path>
            </a:pathLst>
          </a:cu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23" name="Oval 12"/>
          <p:cNvSpPr>
            <a:spLocks noChangeArrowheads="1"/>
          </p:cNvSpPr>
          <p:nvPr/>
        </p:nvSpPr>
        <p:spPr bwMode="auto">
          <a:xfrm rot="10800000">
            <a:off x="6708078" y="4328867"/>
            <a:ext cx="963420" cy="9634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24" name="Freeform 18"/>
          <p:cNvSpPr>
            <a:spLocks noEditPoints="1"/>
          </p:cNvSpPr>
          <p:nvPr/>
        </p:nvSpPr>
        <p:spPr bwMode="auto">
          <a:xfrm>
            <a:off x="4812792" y="2273300"/>
            <a:ext cx="579443" cy="480110"/>
          </a:xfrm>
          <a:custGeom>
            <a:avLst/>
            <a:gdLst>
              <a:gd name="T0" fmla="*/ 802586282 w 99"/>
              <a:gd name="T1" fmla="*/ 2147483646 h 82"/>
              <a:gd name="T2" fmla="*/ 802586282 w 99"/>
              <a:gd name="T3" fmla="*/ 2147483646 h 82"/>
              <a:gd name="T4" fmla="*/ 987799105 w 99"/>
              <a:gd name="T5" fmla="*/ 2147483646 h 82"/>
              <a:gd name="T6" fmla="*/ 1358224751 w 99"/>
              <a:gd name="T7" fmla="*/ 2147483646 h 82"/>
              <a:gd name="T8" fmla="*/ 1543437574 w 99"/>
              <a:gd name="T9" fmla="*/ 2147483646 h 82"/>
              <a:gd name="T10" fmla="*/ 1543437574 w 99"/>
              <a:gd name="T11" fmla="*/ 2147483646 h 82"/>
              <a:gd name="T12" fmla="*/ 1358224751 w 99"/>
              <a:gd name="T13" fmla="*/ 2147483646 h 82"/>
              <a:gd name="T14" fmla="*/ 987799105 w 99"/>
              <a:gd name="T15" fmla="*/ 2147483646 h 82"/>
              <a:gd name="T16" fmla="*/ 802586282 w 99"/>
              <a:gd name="T17" fmla="*/ 2147483646 h 82"/>
              <a:gd name="T18" fmla="*/ 2147483646 w 99"/>
              <a:gd name="T19" fmla="*/ 2100538415 h 82"/>
              <a:gd name="T20" fmla="*/ 2037341056 w 99"/>
              <a:gd name="T21" fmla="*/ 2147483646 h 82"/>
              <a:gd name="T22" fmla="*/ 2037341056 w 99"/>
              <a:gd name="T23" fmla="*/ 2147483646 h 82"/>
              <a:gd name="T24" fmla="*/ 2147483646 w 99"/>
              <a:gd name="T25" fmla="*/ 2147483646 h 82"/>
              <a:gd name="T26" fmla="*/ 2147483646 w 99"/>
              <a:gd name="T27" fmla="*/ 2147483646 h 82"/>
              <a:gd name="T28" fmla="*/ 2147483646 w 99"/>
              <a:gd name="T29" fmla="*/ 2147483646 h 82"/>
              <a:gd name="T30" fmla="*/ 2147483646 w 99"/>
              <a:gd name="T31" fmla="*/ 2147483646 h 82"/>
              <a:gd name="T32" fmla="*/ 2147483646 w 99"/>
              <a:gd name="T33" fmla="*/ 2100538415 h 82"/>
              <a:gd name="T34" fmla="*/ 2147483646 w 99"/>
              <a:gd name="T35" fmla="*/ 2100538415 h 82"/>
              <a:gd name="T36" fmla="*/ 2147483646 w 99"/>
              <a:gd name="T37" fmla="*/ 1668077860 h 82"/>
              <a:gd name="T38" fmla="*/ 2147483646 w 99"/>
              <a:gd name="T39" fmla="*/ 1853418098 h 82"/>
              <a:gd name="T40" fmla="*/ 2147483646 w 99"/>
              <a:gd name="T41" fmla="*/ 2147483646 h 82"/>
              <a:gd name="T42" fmla="*/ 2147483646 w 99"/>
              <a:gd name="T43" fmla="*/ 2147483646 h 82"/>
              <a:gd name="T44" fmla="*/ 2147483646 w 99"/>
              <a:gd name="T45" fmla="*/ 2147483646 h 82"/>
              <a:gd name="T46" fmla="*/ 2147483646 w 99"/>
              <a:gd name="T47" fmla="*/ 2147483646 h 82"/>
              <a:gd name="T48" fmla="*/ 2147483646 w 99"/>
              <a:gd name="T49" fmla="*/ 1853418098 h 82"/>
              <a:gd name="T50" fmla="*/ 2147483646 w 99"/>
              <a:gd name="T51" fmla="*/ 1668077860 h 82"/>
              <a:gd name="T52" fmla="*/ 2147483646 w 99"/>
              <a:gd name="T53" fmla="*/ 1668077860 h 82"/>
              <a:gd name="T54" fmla="*/ 2147483646 w 99"/>
              <a:gd name="T55" fmla="*/ 1235609445 h 82"/>
              <a:gd name="T56" fmla="*/ 2147483646 w 99"/>
              <a:gd name="T57" fmla="*/ 1420949683 h 82"/>
              <a:gd name="T58" fmla="*/ 2147483646 w 99"/>
              <a:gd name="T59" fmla="*/ 2147483646 h 82"/>
              <a:gd name="T60" fmla="*/ 2147483646 w 99"/>
              <a:gd name="T61" fmla="*/ 2147483646 h 82"/>
              <a:gd name="T62" fmla="*/ 2147483646 w 99"/>
              <a:gd name="T63" fmla="*/ 2147483646 h 82"/>
              <a:gd name="T64" fmla="*/ 2147483646 w 99"/>
              <a:gd name="T65" fmla="*/ 2147483646 h 82"/>
              <a:gd name="T66" fmla="*/ 2147483646 w 99"/>
              <a:gd name="T67" fmla="*/ 1420949683 h 82"/>
              <a:gd name="T68" fmla="*/ 2147483646 w 99"/>
              <a:gd name="T69" fmla="*/ 1235609445 h 82"/>
              <a:gd name="T70" fmla="*/ 2147483646 w 99"/>
              <a:gd name="T71" fmla="*/ 1235609445 h 82"/>
              <a:gd name="T72" fmla="*/ 926064116 w 99"/>
              <a:gd name="T73" fmla="*/ 2038758336 h 82"/>
              <a:gd name="T74" fmla="*/ 2147483646 w 99"/>
              <a:gd name="T75" fmla="*/ 679588732 h 82"/>
              <a:gd name="T76" fmla="*/ 2147483646 w 99"/>
              <a:gd name="T77" fmla="*/ 864928970 h 82"/>
              <a:gd name="T78" fmla="*/ 2147483646 w 99"/>
              <a:gd name="T79" fmla="*/ 247120317 h 82"/>
              <a:gd name="T80" fmla="*/ 2147483646 w 99"/>
              <a:gd name="T81" fmla="*/ 185340238 h 82"/>
              <a:gd name="T82" fmla="*/ 2147483646 w 99"/>
              <a:gd name="T83" fmla="*/ 432460555 h 82"/>
              <a:gd name="T84" fmla="*/ 864329128 w 99"/>
              <a:gd name="T85" fmla="*/ 1729857940 h 82"/>
              <a:gd name="T86" fmla="*/ 926064116 w 99"/>
              <a:gd name="T87" fmla="*/ 2038758336 h 82"/>
              <a:gd name="T88" fmla="*/ 2147483646 w 99"/>
              <a:gd name="T89" fmla="*/ 2147483646 h 82"/>
              <a:gd name="T90" fmla="*/ 2147483646 w 99"/>
              <a:gd name="T91" fmla="*/ 2147483646 h 82"/>
              <a:gd name="T92" fmla="*/ 2147483646 w 99"/>
              <a:gd name="T93" fmla="*/ 2147483646 h 82"/>
              <a:gd name="T94" fmla="*/ 493903481 w 99"/>
              <a:gd name="T95" fmla="*/ 2147483646 h 82"/>
              <a:gd name="T96" fmla="*/ 493903481 w 99"/>
              <a:gd name="T97" fmla="*/ 617808653 h 82"/>
              <a:gd name="T98" fmla="*/ 679116304 w 99"/>
              <a:gd name="T99" fmla="*/ 617808653 h 82"/>
              <a:gd name="T100" fmla="*/ 370425646 w 99"/>
              <a:gd name="T101" fmla="*/ 0 h 82"/>
              <a:gd name="T102" fmla="*/ 0 w 99"/>
              <a:gd name="T103" fmla="*/ 617808653 h 82"/>
              <a:gd name="T104" fmla="*/ 185212823 w 99"/>
              <a:gd name="T105" fmla="*/ 617808653 h 82"/>
              <a:gd name="T106" fmla="*/ 185212823 w 99"/>
              <a:gd name="T107" fmla="*/ 2147483646 h 82"/>
              <a:gd name="T108" fmla="*/ 185212823 w 99"/>
              <a:gd name="T109" fmla="*/ 2147483646 h 82"/>
              <a:gd name="T110" fmla="*/ 185212823 w 99"/>
              <a:gd name="T111" fmla="*/ 2147483646 h 82"/>
              <a:gd name="T112" fmla="*/ 2147483646 w 99"/>
              <a:gd name="T113" fmla="*/ 2147483646 h 82"/>
              <a:gd name="T114" fmla="*/ 2147483646 w 99"/>
              <a:gd name="T115" fmla="*/ 2147483646 h 82"/>
              <a:gd name="T116" fmla="*/ 2147483646 w 99"/>
              <a:gd name="T117" fmla="*/ 2147483646 h 8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99" h="82">
                <a:moveTo>
                  <a:pt x="13" y="67"/>
                </a:moveTo>
                <a:cubicBezTo>
                  <a:pt x="13" y="45"/>
                  <a:pt x="13" y="45"/>
                  <a:pt x="13" y="45"/>
                </a:cubicBezTo>
                <a:cubicBezTo>
                  <a:pt x="13" y="43"/>
                  <a:pt x="14" y="41"/>
                  <a:pt x="16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4" y="41"/>
                  <a:pt x="25" y="43"/>
                  <a:pt x="25" y="45"/>
                </a:cubicBezTo>
                <a:cubicBezTo>
                  <a:pt x="25" y="67"/>
                  <a:pt x="25" y="67"/>
                  <a:pt x="25" y="67"/>
                </a:cubicBezTo>
                <a:cubicBezTo>
                  <a:pt x="25" y="69"/>
                  <a:pt x="24" y="70"/>
                  <a:pt x="22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4" y="70"/>
                  <a:pt x="13" y="69"/>
                  <a:pt x="13" y="67"/>
                </a:cubicBezTo>
                <a:close/>
                <a:moveTo>
                  <a:pt x="36" y="34"/>
                </a:moveTo>
                <a:cubicBezTo>
                  <a:pt x="34" y="34"/>
                  <a:pt x="33" y="35"/>
                  <a:pt x="33" y="37"/>
                </a:cubicBezTo>
                <a:cubicBezTo>
                  <a:pt x="33" y="67"/>
                  <a:pt x="33" y="67"/>
                  <a:pt x="33" y="67"/>
                </a:cubicBezTo>
                <a:cubicBezTo>
                  <a:pt x="33" y="69"/>
                  <a:pt x="34" y="70"/>
                  <a:pt x="36" y="70"/>
                </a:cubicBezTo>
                <a:cubicBezTo>
                  <a:pt x="42" y="70"/>
                  <a:pt x="42" y="70"/>
                  <a:pt x="42" y="70"/>
                </a:cubicBezTo>
                <a:cubicBezTo>
                  <a:pt x="43" y="70"/>
                  <a:pt x="45" y="69"/>
                  <a:pt x="45" y="67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35"/>
                  <a:pt x="43" y="34"/>
                  <a:pt x="42" y="34"/>
                </a:cubicBezTo>
                <a:lnTo>
                  <a:pt x="36" y="34"/>
                </a:lnTo>
                <a:close/>
                <a:moveTo>
                  <a:pt x="56" y="27"/>
                </a:moveTo>
                <a:cubicBezTo>
                  <a:pt x="54" y="27"/>
                  <a:pt x="53" y="28"/>
                  <a:pt x="53" y="30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9"/>
                  <a:pt x="54" y="70"/>
                  <a:pt x="56" y="70"/>
                </a:cubicBezTo>
                <a:cubicBezTo>
                  <a:pt x="61" y="70"/>
                  <a:pt x="61" y="70"/>
                  <a:pt x="61" y="70"/>
                </a:cubicBezTo>
                <a:cubicBezTo>
                  <a:pt x="63" y="70"/>
                  <a:pt x="65" y="69"/>
                  <a:pt x="65" y="67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28"/>
                  <a:pt x="63" y="27"/>
                  <a:pt x="61" y="27"/>
                </a:cubicBezTo>
                <a:lnTo>
                  <a:pt x="56" y="27"/>
                </a:lnTo>
                <a:close/>
                <a:moveTo>
                  <a:pt x="76" y="20"/>
                </a:moveTo>
                <a:cubicBezTo>
                  <a:pt x="74" y="20"/>
                  <a:pt x="72" y="21"/>
                  <a:pt x="72" y="23"/>
                </a:cubicBezTo>
                <a:cubicBezTo>
                  <a:pt x="72" y="67"/>
                  <a:pt x="72" y="67"/>
                  <a:pt x="72" y="67"/>
                </a:cubicBezTo>
                <a:cubicBezTo>
                  <a:pt x="72" y="69"/>
                  <a:pt x="74" y="70"/>
                  <a:pt x="76" y="70"/>
                </a:cubicBezTo>
                <a:cubicBezTo>
                  <a:pt x="81" y="70"/>
                  <a:pt x="81" y="70"/>
                  <a:pt x="81" y="70"/>
                </a:cubicBezTo>
                <a:cubicBezTo>
                  <a:pt x="83" y="70"/>
                  <a:pt x="84" y="69"/>
                  <a:pt x="84" y="67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21"/>
                  <a:pt x="83" y="20"/>
                  <a:pt x="81" y="20"/>
                </a:cubicBezTo>
                <a:lnTo>
                  <a:pt x="76" y="20"/>
                </a:lnTo>
                <a:close/>
                <a:moveTo>
                  <a:pt x="15" y="33"/>
                </a:moveTo>
                <a:cubicBezTo>
                  <a:pt x="36" y="29"/>
                  <a:pt x="55" y="21"/>
                  <a:pt x="73" y="11"/>
                </a:cubicBezTo>
                <a:cubicBezTo>
                  <a:pt x="75" y="14"/>
                  <a:pt x="75" y="14"/>
                  <a:pt x="75" y="14"/>
                </a:cubicBezTo>
                <a:cubicBezTo>
                  <a:pt x="81" y="4"/>
                  <a:pt x="81" y="4"/>
                  <a:pt x="81" y="4"/>
                </a:cubicBezTo>
                <a:cubicBezTo>
                  <a:pt x="70" y="3"/>
                  <a:pt x="70" y="3"/>
                  <a:pt x="70" y="3"/>
                </a:cubicBezTo>
                <a:cubicBezTo>
                  <a:pt x="71" y="7"/>
                  <a:pt x="71" y="7"/>
                  <a:pt x="71" y="7"/>
                </a:cubicBezTo>
                <a:cubicBezTo>
                  <a:pt x="54" y="17"/>
                  <a:pt x="34" y="25"/>
                  <a:pt x="14" y="28"/>
                </a:cubicBezTo>
                <a:lnTo>
                  <a:pt x="15" y="33"/>
                </a:lnTo>
                <a:close/>
                <a:moveTo>
                  <a:pt x="99" y="77"/>
                </a:moveTo>
                <a:cubicBezTo>
                  <a:pt x="89" y="71"/>
                  <a:pt x="89" y="71"/>
                  <a:pt x="89" y="71"/>
                </a:cubicBezTo>
                <a:cubicBezTo>
                  <a:pt x="89" y="74"/>
                  <a:pt x="89" y="74"/>
                  <a:pt x="89" y="74"/>
                </a:cubicBezTo>
                <a:cubicBezTo>
                  <a:pt x="8" y="74"/>
                  <a:pt x="8" y="74"/>
                  <a:pt x="8" y="74"/>
                </a:cubicBezTo>
                <a:cubicBezTo>
                  <a:pt x="8" y="10"/>
                  <a:pt x="8" y="10"/>
                  <a:pt x="8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6" y="0"/>
                  <a:pt x="6" y="0"/>
                  <a:pt x="6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74"/>
                  <a:pt x="3" y="74"/>
                  <a:pt x="3" y="74"/>
                </a:cubicBezTo>
                <a:cubicBezTo>
                  <a:pt x="3" y="77"/>
                  <a:pt x="3" y="77"/>
                  <a:pt x="3" y="77"/>
                </a:cubicBezTo>
                <a:cubicBezTo>
                  <a:pt x="3" y="79"/>
                  <a:pt x="3" y="79"/>
                  <a:pt x="3" y="79"/>
                </a:cubicBezTo>
                <a:cubicBezTo>
                  <a:pt x="89" y="79"/>
                  <a:pt x="89" y="79"/>
                  <a:pt x="89" y="79"/>
                </a:cubicBezTo>
                <a:cubicBezTo>
                  <a:pt x="89" y="82"/>
                  <a:pt x="89" y="82"/>
                  <a:pt x="89" y="82"/>
                </a:cubicBezTo>
                <a:lnTo>
                  <a:pt x="99" y="77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25" name="loss-chart_64690"/>
          <p:cNvSpPr>
            <a:spLocks noChangeAspect="1"/>
          </p:cNvSpPr>
          <p:nvPr/>
        </p:nvSpPr>
        <p:spPr bwMode="auto">
          <a:xfrm>
            <a:off x="6950242" y="4566906"/>
            <a:ext cx="488076" cy="487341"/>
          </a:xfrm>
          <a:custGeom>
            <a:avLst/>
            <a:gdLst>
              <a:gd name="connsiteX0" fmla="*/ 157465 w 608415"/>
              <a:gd name="connsiteY0" fmla="*/ 128853 h 607498"/>
              <a:gd name="connsiteX1" fmla="*/ 253810 w 608415"/>
              <a:gd name="connsiteY1" fmla="*/ 253560 h 607498"/>
              <a:gd name="connsiteX2" fmla="*/ 383401 w 608415"/>
              <a:gd name="connsiteY2" fmla="*/ 178319 h 607498"/>
              <a:gd name="connsiteX3" fmla="*/ 504517 w 608415"/>
              <a:gd name="connsiteY3" fmla="*/ 351452 h 607498"/>
              <a:gd name="connsiteX4" fmla="*/ 536327 w 608415"/>
              <a:gd name="connsiteY4" fmla="*/ 329192 h 607498"/>
              <a:gd name="connsiteX5" fmla="*/ 547800 w 608415"/>
              <a:gd name="connsiteY5" fmla="*/ 461710 h 607498"/>
              <a:gd name="connsiteX6" fmla="*/ 427206 w 608415"/>
              <a:gd name="connsiteY6" fmla="*/ 405344 h 607498"/>
              <a:gd name="connsiteX7" fmla="*/ 459017 w 608415"/>
              <a:gd name="connsiteY7" fmla="*/ 383215 h 607498"/>
              <a:gd name="connsiteX8" fmla="*/ 367104 w 608415"/>
              <a:gd name="connsiteY8" fmla="*/ 251998 h 607498"/>
              <a:gd name="connsiteX9" fmla="*/ 239600 w 608415"/>
              <a:gd name="connsiteY9" fmla="*/ 326068 h 607498"/>
              <a:gd name="connsiteX10" fmla="*/ 113399 w 608415"/>
              <a:gd name="connsiteY10" fmla="*/ 162698 h 607498"/>
              <a:gd name="connsiteX11" fmla="*/ 0 w 608415"/>
              <a:gd name="connsiteY11" fmla="*/ 0 h 607498"/>
              <a:gd name="connsiteX12" fmla="*/ 69484 w 608415"/>
              <a:gd name="connsiteY12" fmla="*/ 0 h 607498"/>
              <a:gd name="connsiteX13" fmla="*/ 69484 w 608415"/>
              <a:gd name="connsiteY13" fmla="*/ 537988 h 607498"/>
              <a:gd name="connsiteX14" fmla="*/ 608415 w 608415"/>
              <a:gd name="connsiteY14" fmla="*/ 537988 h 607498"/>
              <a:gd name="connsiteX15" fmla="*/ 608415 w 608415"/>
              <a:gd name="connsiteY15" fmla="*/ 607498 h 607498"/>
              <a:gd name="connsiteX16" fmla="*/ 0 w 608415"/>
              <a:gd name="connsiteY16" fmla="*/ 607498 h 607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08415" h="607498">
                <a:moveTo>
                  <a:pt x="157465" y="128853"/>
                </a:moveTo>
                <a:lnTo>
                  <a:pt x="253810" y="253560"/>
                </a:lnTo>
                <a:lnTo>
                  <a:pt x="383401" y="178319"/>
                </a:lnTo>
                <a:lnTo>
                  <a:pt x="504517" y="351452"/>
                </a:lnTo>
                <a:lnTo>
                  <a:pt x="536327" y="329192"/>
                </a:lnTo>
                <a:lnTo>
                  <a:pt x="547800" y="461710"/>
                </a:lnTo>
                <a:lnTo>
                  <a:pt x="427206" y="405344"/>
                </a:lnTo>
                <a:lnTo>
                  <a:pt x="459017" y="383215"/>
                </a:lnTo>
                <a:lnTo>
                  <a:pt x="367104" y="251998"/>
                </a:lnTo>
                <a:lnTo>
                  <a:pt x="239600" y="326068"/>
                </a:lnTo>
                <a:lnTo>
                  <a:pt x="113399" y="162698"/>
                </a:lnTo>
                <a:close/>
                <a:moveTo>
                  <a:pt x="0" y="0"/>
                </a:moveTo>
                <a:lnTo>
                  <a:pt x="69484" y="0"/>
                </a:lnTo>
                <a:lnTo>
                  <a:pt x="69484" y="537988"/>
                </a:lnTo>
                <a:lnTo>
                  <a:pt x="608415" y="537988"/>
                </a:lnTo>
                <a:lnTo>
                  <a:pt x="608415" y="607498"/>
                </a:lnTo>
                <a:lnTo>
                  <a:pt x="0" y="60749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</p:sp>
      <p:sp>
        <p:nvSpPr>
          <p:cNvPr id="26" name="1"/>
          <p:cNvSpPr txBox="1">
            <a:spLocks noChangeArrowheads="1"/>
          </p:cNvSpPr>
          <p:nvPr/>
        </p:nvSpPr>
        <p:spPr bwMode="auto">
          <a:xfrm>
            <a:off x="1377089" y="3578708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标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题文字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1"/>
          <p:cNvSpPr txBox="1">
            <a:spLocks noChangeArrowheads="1"/>
          </p:cNvSpPr>
          <p:nvPr/>
        </p:nvSpPr>
        <p:spPr bwMode="auto">
          <a:xfrm>
            <a:off x="1377089" y="3960472"/>
            <a:ext cx="21500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1"/>
          <p:cNvSpPr txBox="1">
            <a:spLocks noChangeArrowheads="1"/>
          </p:cNvSpPr>
          <p:nvPr/>
        </p:nvSpPr>
        <p:spPr bwMode="auto">
          <a:xfrm>
            <a:off x="1283709" y="2690336"/>
            <a:ext cx="206908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+20%</a:t>
            </a:r>
            <a:endParaRPr lang="en-US" altLang="zh-CN" sz="4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1"/>
          <p:cNvSpPr txBox="1">
            <a:spLocks noChangeArrowheads="1"/>
          </p:cNvSpPr>
          <p:nvPr/>
        </p:nvSpPr>
        <p:spPr bwMode="auto">
          <a:xfrm>
            <a:off x="8776957" y="3578708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标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题文字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1"/>
          <p:cNvSpPr txBox="1">
            <a:spLocks noChangeArrowheads="1"/>
          </p:cNvSpPr>
          <p:nvPr/>
        </p:nvSpPr>
        <p:spPr bwMode="auto">
          <a:xfrm>
            <a:off x="8776957" y="3960472"/>
            <a:ext cx="2150071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1"/>
          <p:cNvSpPr txBox="1">
            <a:spLocks noChangeArrowheads="1"/>
          </p:cNvSpPr>
          <p:nvPr/>
        </p:nvSpPr>
        <p:spPr bwMode="auto">
          <a:xfrm>
            <a:off x="8683577" y="2690336"/>
            <a:ext cx="206908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-20%</a:t>
            </a:r>
            <a:endParaRPr lang="en-US" altLang="zh-CN" sz="4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1"/>
          <p:cNvSpPr txBox="1">
            <a:spLocks noChangeArrowheads="1"/>
          </p:cNvSpPr>
          <p:nvPr/>
        </p:nvSpPr>
        <p:spPr bwMode="auto">
          <a:xfrm>
            <a:off x="4601203" y="4144201"/>
            <a:ext cx="9950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cs typeface="+mn-ea"/>
                <a:sym typeface="+mn-lt"/>
              </a:rPr>
              <a:t>上升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1"/>
          <p:cNvSpPr txBox="1">
            <a:spLocks noChangeArrowheads="1"/>
          </p:cNvSpPr>
          <p:nvPr/>
        </p:nvSpPr>
        <p:spPr bwMode="auto">
          <a:xfrm>
            <a:off x="6621763" y="2823402"/>
            <a:ext cx="9950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cs typeface="+mn-ea"/>
                <a:sym typeface="+mn-lt"/>
              </a:rPr>
              <a:t>下降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54422" y="555531"/>
            <a:ext cx="1616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市场状况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47290" y="571538"/>
            <a:ext cx="412264" cy="412264"/>
          </a:xfrm>
          <a:prstGeom prst="ellipse">
            <a:avLst/>
          </a:pr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90089" y="553206"/>
            <a:ext cx="206132" cy="206132"/>
          </a:xfrm>
          <a:prstGeom prst="ellipse">
            <a:avLst/>
          </a:pr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42"/>
          <p:cNvGraphicFramePr/>
          <p:nvPr/>
        </p:nvGraphicFramePr>
        <p:xfrm>
          <a:off x="874713" y="1780832"/>
          <a:ext cx="2149726" cy="2038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3" name="Chart 149"/>
          <p:cNvGraphicFramePr/>
          <p:nvPr/>
        </p:nvGraphicFramePr>
        <p:xfrm>
          <a:off x="3668075" y="1780832"/>
          <a:ext cx="2149726" cy="2038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156"/>
          <p:cNvGraphicFramePr/>
          <p:nvPr/>
        </p:nvGraphicFramePr>
        <p:xfrm>
          <a:off x="6362482" y="1780832"/>
          <a:ext cx="2149726" cy="2038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240"/>
          <p:cNvGraphicFramePr/>
          <p:nvPr/>
        </p:nvGraphicFramePr>
        <p:xfrm>
          <a:off x="9162243" y="1780832"/>
          <a:ext cx="2149726" cy="2038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1"/>
          <p:cNvSpPr txBox="1">
            <a:spLocks noChangeArrowheads="1"/>
          </p:cNvSpPr>
          <p:nvPr/>
        </p:nvSpPr>
        <p:spPr bwMode="auto">
          <a:xfrm>
            <a:off x="1366782" y="2531795"/>
            <a:ext cx="114865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50%</a:t>
            </a:r>
            <a:endParaRPr kumimoji="0" lang="en-US" altLang="zh-CN" sz="36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1"/>
          <p:cNvSpPr txBox="1">
            <a:spLocks noChangeArrowheads="1"/>
          </p:cNvSpPr>
          <p:nvPr/>
        </p:nvSpPr>
        <p:spPr bwMode="auto">
          <a:xfrm>
            <a:off x="4160144" y="2531795"/>
            <a:ext cx="114865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70%</a:t>
            </a:r>
            <a:endParaRPr kumimoji="0" lang="en-US" altLang="zh-CN" sz="36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1"/>
          <p:cNvSpPr txBox="1">
            <a:spLocks noChangeArrowheads="1"/>
          </p:cNvSpPr>
          <p:nvPr/>
        </p:nvSpPr>
        <p:spPr bwMode="auto">
          <a:xfrm>
            <a:off x="6854551" y="2531795"/>
            <a:ext cx="114865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30%</a:t>
            </a:r>
            <a:endParaRPr kumimoji="0" lang="en-US" altLang="zh-CN" sz="36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1"/>
          <p:cNvSpPr txBox="1">
            <a:spLocks noChangeArrowheads="1"/>
          </p:cNvSpPr>
          <p:nvPr/>
        </p:nvSpPr>
        <p:spPr bwMode="auto">
          <a:xfrm>
            <a:off x="9654312" y="2531795"/>
            <a:ext cx="114865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90%</a:t>
            </a:r>
            <a:endParaRPr kumimoji="0" lang="en-US" altLang="zh-CN" sz="36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>
            <a:spLocks noChangeArrowheads="1"/>
          </p:cNvSpPr>
          <p:nvPr/>
        </p:nvSpPr>
        <p:spPr bwMode="auto">
          <a:xfrm>
            <a:off x="1191702" y="5126347"/>
            <a:ext cx="9803831" cy="52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1"/>
          <p:cNvSpPr txBox="1">
            <a:spLocks noChangeArrowheads="1"/>
          </p:cNvSpPr>
          <p:nvPr/>
        </p:nvSpPr>
        <p:spPr bwMode="auto">
          <a:xfrm>
            <a:off x="5384998" y="4607859"/>
            <a:ext cx="13950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数据分析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1"/>
          <p:cNvSpPr txBox="1">
            <a:spLocks noChangeArrowheads="1"/>
          </p:cNvSpPr>
          <p:nvPr/>
        </p:nvSpPr>
        <p:spPr bwMode="auto">
          <a:xfrm>
            <a:off x="1390933" y="3940622"/>
            <a:ext cx="109910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一季度</a:t>
            </a:r>
            <a:endParaRPr kumimoji="0" lang="en-US" altLang="zh-CN" sz="16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1"/>
          <p:cNvSpPr txBox="1">
            <a:spLocks noChangeArrowheads="1"/>
          </p:cNvSpPr>
          <p:nvPr/>
        </p:nvSpPr>
        <p:spPr bwMode="auto">
          <a:xfrm>
            <a:off x="4209696" y="3937988"/>
            <a:ext cx="109910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第二季度</a:t>
            </a:r>
            <a:endParaRPr kumimoji="0" lang="en-US" altLang="zh-CN" sz="16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1"/>
          <p:cNvSpPr txBox="1">
            <a:spLocks noChangeArrowheads="1"/>
          </p:cNvSpPr>
          <p:nvPr/>
        </p:nvSpPr>
        <p:spPr bwMode="auto">
          <a:xfrm>
            <a:off x="6945066" y="3939305"/>
            <a:ext cx="109910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第三季度</a:t>
            </a:r>
            <a:endParaRPr kumimoji="0" lang="en-US" altLang="zh-CN" sz="16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1"/>
          <p:cNvSpPr txBox="1">
            <a:spLocks noChangeArrowheads="1"/>
          </p:cNvSpPr>
          <p:nvPr/>
        </p:nvSpPr>
        <p:spPr bwMode="auto">
          <a:xfrm>
            <a:off x="9713028" y="3936671"/>
            <a:ext cx="109910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第四季度</a:t>
            </a:r>
            <a:endParaRPr kumimoji="0" lang="en-US" altLang="zh-CN" sz="16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54422" y="555531"/>
            <a:ext cx="1616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市场状况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447290" y="571538"/>
            <a:ext cx="412264" cy="412264"/>
          </a:xfrm>
          <a:prstGeom prst="ellipse">
            <a:avLst/>
          </a:pr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690089" y="553206"/>
            <a:ext cx="206132" cy="206132"/>
          </a:xfrm>
          <a:prstGeom prst="ellipse">
            <a:avLst/>
          </a:pr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1171047" y="1447798"/>
          <a:ext cx="4628620" cy="2827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4" name="图表 3"/>
          <p:cNvGraphicFramePr/>
          <p:nvPr/>
        </p:nvGraphicFramePr>
        <p:xfrm>
          <a:off x="6316134" y="1447798"/>
          <a:ext cx="4628620" cy="2827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圆角矩形 18"/>
          <p:cNvSpPr/>
          <p:nvPr/>
        </p:nvSpPr>
        <p:spPr>
          <a:xfrm>
            <a:off x="917044" y="4275666"/>
            <a:ext cx="4899555" cy="1701800"/>
          </a:xfrm>
          <a:prstGeom prst="roundRect">
            <a:avLst>
              <a:gd name="adj" fmla="val 10697"/>
            </a:avLst>
          </a:prstGeom>
          <a:solidFill>
            <a:srgbClr val="EFAE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0" name="1"/>
          <p:cNvSpPr txBox="1">
            <a:spLocks noChangeArrowheads="1"/>
          </p:cNvSpPr>
          <p:nvPr/>
        </p:nvSpPr>
        <p:spPr bwMode="auto">
          <a:xfrm>
            <a:off x="1314427" y="4564358"/>
            <a:ext cx="146581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数据分析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1"/>
          <p:cNvSpPr txBox="1">
            <a:spLocks noChangeArrowheads="1"/>
          </p:cNvSpPr>
          <p:nvPr/>
        </p:nvSpPr>
        <p:spPr bwMode="auto">
          <a:xfrm>
            <a:off x="1298575" y="4866607"/>
            <a:ext cx="424709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6316133" y="4275666"/>
            <a:ext cx="4899555" cy="1701800"/>
          </a:xfrm>
          <a:prstGeom prst="roundRect">
            <a:avLst>
              <a:gd name="adj" fmla="val 10697"/>
            </a:avLst>
          </a:prstGeom>
          <a:solidFill>
            <a:srgbClr val="EFAE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3" name="1"/>
          <p:cNvSpPr txBox="1">
            <a:spLocks noChangeArrowheads="1"/>
          </p:cNvSpPr>
          <p:nvPr/>
        </p:nvSpPr>
        <p:spPr bwMode="auto">
          <a:xfrm>
            <a:off x="6713516" y="4564358"/>
            <a:ext cx="146581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数据分析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1"/>
          <p:cNvSpPr txBox="1">
            <a:spLocks noChangeArrowheads="1"/>
          </p:cNvSpPr>
          <p:nvPr/>
        </p:nvSpPr>
        <p:spPr bwMode="auto">
          <a:xfrm>
            <a:off x="6697664" y="4866607"/>
            <a:ext cx="424709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54422" y="555531"/>
            <a:ext cx="1616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市场状况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47290" y="571538"/>
            <a:ext cx="412264" cy="412264"/>
          </a:xfrm>
          <a:prstGeom prst="ellipse">
            <a:avLst/>
          </a:pr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90089" y="553206"/>
            <a:ext cx="206132" cy="206132"/>
          </a:xfrm>
          <a:prstGeom prst="ellipse">
            <a:avLst/>
          </a:pr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7990605" y="-8686"/>
            <a:ext cx="4201394" cy="2559382"/>
          </a:xfrm>
          <a:custGeom>
            <a:avLst/>
            <a:gdLst>
              <a:gd name="connsiteX0" fmla="*/ 71135 w 3937000"/>
              <a:gd name="connsiteY0" fmla="*/ 0 h 3485309"/>
              <a:gd name="connsiteX1" fmla="*/ 3937000 w 3937000"/>
              <a:gd name="connsiteY1" fmla="*/ 0 h 3485309"/>
              <a:gd name="connsiteX2" fmla="*/ 3937000 w 3937000"/>
              <a:gd name="connsiteY2" fmla="*/ 3481867 h 3485309"/>
              <a:gd name="connsiteX3" fmla="*/ 3922699 w 3937000"/>
              <a:gd name="connsiteY3" fmla="*/ 3482920 h 3485309"/>
              <a:gd name="connsiteX4" fmla="*/ 2859661 w 3937000"/>
              <a:gd name="connsiteY4" fmla="*/ 3266421 h 3485309"/>
              <a:gd name="connsiteX5" fmla="*/ 1800401 w 3937000"/>
              <a:gd name="connsiteY5" fmla="*/ 1945621 h 3485309"/>
              <a:gd name="connsiteX6" fmla="*/ 290652 w 3937000"/>
              <a:gd name="connsiteY6" fmla="*/ 1196321 h 3485309"/>
              <a:gd name="connsiteX7" fmla="*/ 39249 w 3937000"/>
              <a:gd name="connsiteY7" fmla="*/ 94695 h 348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37000" h="3485309">
                <a:moveTo>
                  <a:pt x="71135" y="0"/>
                </a:moveTo>
                <a:lnTo>
                  <a:pt x="3937000" y="0"/>
                </a:lnTo>
                <a:lnTo>
                  <a:pt x="3937000" y="3481867"/>
                </a:lnTo>
                <a:lnTo>
                  <a:pt x="3922699" y="3482920"/>
                </a:lnTo>
                <a:cubicBezTo>
                  <a:pt x="3552914" y="3498973"/>
                  <a:pt x="3193470" y="3434961"/>
                  <a:pt x="2859661" y="3266421"/>
                </a:cubicBezTo>
                <a:cubicBezTo>
                  <a:pt x="2096669" y="2881188"/>
                  <a:pt x="2228570" y="2290638"/>
                  <a:pt x="1800401" y="1945621"/>
                </a:cubicBezTo>
                <a:cubicBezTo>
                  <a:pt x="1372233" y="1600604"/>
                  <a:pt x="586920" y="1568854"/>
                  <a:pt x="290652" y="1196321"/>
                </a:cubicBezTo>
                <a:cubicBezTo>
                  <a:pt x="68451" y="916921"/>
                  <a:pt x="-72708" y="493456"/>
                  <a:pt x="39249" y="94695"/>
                </a:cubicBezTo>
                <a:close/>
              </a:path>
            </a:pathLst>
          </a:cu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5"/>
          <p:cNvSpPr/>
          <p:nvPr/>
        </p:nvSpPr>
        <p:spPr bwMode="auto">
          <a:xfrm>
            <a:off x="8444809" y="-4205"/>
            <a:ext cx="3744608" cy="2449092"/>
          </a:xfrm>
          <a:custGeom>
            <a:avLst/>
            <a:gdLst>
              <a:gd name="T0" fmla="*/ 18 w 1619"/>
              <a:gd name="T1" fmla="*/ 36 h 1181"/>
              <a:gd name="T2" fmla="*/ 14 w 1619"/>
              <a:gd name="T3" fmla="*/ 108 h 1181"/>
              <a:gd name="T4" fmla="*/ 30 w 1619"/>
              <a:gd name="T5" fmla="*/ 285 h 1181"/>
              <a:gd name="T6" fmla="*/ 84 w 1619"/>
              <a:gd name="T7" fmla="*/ 425 h 1181"/>
              <a:gd name="T8" fmla="*/ 99 w 1619"/>
              <a:gd name="T9" fmla="*/ 448 h 1181"/>
              <a:gd name="T10" fmla="*/ 114 w 1619"/>
              <a:gd name="T11" fmla="*/ 469 h 1181"/>
              <a:gd name="T12" fmla="*/ 174 w 1619"/>
              <a:gd name="T13" fmla="*/ 519 h 1181"/>
              <a:gd name="T14" fmla="*/ 306 w 1619"/>
              <a:gd name="T15" fmla="*/ 572 h 1181"/>
              <a:gd name="T16" fmla="*/ 444 w 1619"/>
              <a:gd name="T17" fmla="*/ 615 h 1181"/>
              <a:gd name="T18" fmla="*/ 571 w 1619"/>
              <a:gd name="T19" fmla="*/ 681 h 1181"/>
              <a:gd name="T20" fmla="*/ 661 w 1619"/>
              <a:gd name="T21" fmla="*/ 794 h 1181"/>
              <a:gd name="T22" fmla="*/ 728 w 1619"/>
              <a:gd name="T23" fmla="*/ 921 h 1181"/>
              <a:gd name="T24" fmla="*/ 876 w 1619"/>
              <a:gd name="T25" fmla="*/ 1072 h 1181"/>
              <a:gd name="T26" fmla="*/ 907 w 1619"/>
              <a:gd name="T27" fmla="*/ 1090 h 1181"/>
              <a:gd name="T28" fmla="*/ 1003 w 1619"/>
              <a:gd name="T29" fmla="*/ 1135 h 1181"/>
              <a:gd name="T30" fmla="*/ 1054 w 1619"/>
              <a:gd name="T31" fmla="*/ 1150 h 1181"/>
              <a:gd name="T32" fmla="*/ 1353 w 1619"/>
              <a:gd name="T33" fmla="*/ 1143 h 1181"/>
              <a:gd name="T34" fmla="*/ 1554 w 1619"/>
              <a:gd name="T35" fmla="*/ 1068 h 1181"/>
              <a:gd name="T36" fmla="*/ 1619 w 1619"/>
              <a:gd name="T37" fmla="*/ 1037 h 1181"/>
              <a:gd name="T38" fmla="*/ 1491 w 1619"/>
              <a:gd name="T39" fmla="*/ 1104 h 1181"/>
              <a:gd name="T40" fmla="*/ 1356 w 1619"/>
              <a:gd name="T41" fmla="*/ 1154 h 1181"/>
              <a:gd name="T42" fmla="*/ 1068 w 1619"/>
              <a:gd name="T43" fmla="*/ 1168 h 1181"/>
              <a:gd name="T44" fmla="*/ 1051 w 1619"/>
              <a:gd name="T45" fmla="*/ 1164 h 1181"/>
              <a:gd name="T46" fmla="*/ 998 w 1619"/>
              <a:gd name="T47" fmla="*/ 1149 h 1181"/>
              <a:gd name="T48" fmla="*/ 899 w 1619"/>
              <a:gd name="T49" fmla="*/ 1102 h 1181"/>
              <a:gd name="T50" fmla="*/ 869 w 1619"/>
              <a:gd name="T51" fmla="*/ 1083 h 1181"/>
              <a:gd name="T52" fmla="*/ 760 w 1619"/>
              <a:gd name="T53" fmla="*/ 986 h 1181"/>
              <a:gd name="T54" fmla="*/ 654 w 1619"/>
              <a:gd name="T55" fmla="*/ 798 h 1181"/>
              <a:gd name="T56" fmla="*/ 606 w 1619"/>
              <a:gd name="T57" fmla="*/ 723 h 1181"/>
              <a:gd name="T58" fmla="*/ 595 w 1619"/>
              <a:gd name="T59" fmla="*/ 709 h 1181"/>
              <a:gd name="T60" fmla="*/ 442 w 1619"/>
              <a:gd name="T61" fmla="*/ 619 h 1181"/>
              <a:gd name="T62" fmla="*/ 304 w 1619"/>
              <a:gd name="T63" fmla="*/ 580 h 1181"/>
              <a:gd name="T64" fmla="*/ 168 w 1619"/>
              <a:gd name="T65" fmla="*/ 530 h 1181"/>
              <a:gd name="T66" fmla="*/ 104 w 1619"/>
              <a:gd name="T67" fmla="*/ 477 h 1181"/>
              <a:gd name="T68" fmla="*/ 88 w 1619"/>
              <a:gd name="T69" fmla="*/ 455 h 1181"/>
              <a:gd name="T70" fmla="*/ 74 w 1619"/>
              <a:gd name="T71" fmla="*/ 432 h 1181"/>
              <a:gd name="T72" fmla="*/ 60 w 1619"/>
              <a:gd name="T73" fmla="*/ 408 h 1181"/>
              <a:gd name="T74" fmla="*/ 49 w 1619"/>
              <a:gd name="T75" fmla="*/ 383 h 1181"/>
              <a:gd name="T76" fmla="*/ 39 w 1619"/>
              <a:gd name="T77" fmla="*/ 357 h 1181"/>
              <a:gd name="T78" fmla="*/ 28 w 1619"/>
              <a:gd name="T79" fmla="*/ 323 h 1181"/>
              <a:gd name="T80" fmla="*/ 21 w 1619"/>
              <a:gd name="T81" fmla="*/ 296 h 1181"/>
              <a:gd name="T82" fmla="*/ 21 w 1619"/>
              <a:gd name="T83" fmla="*/ 0 h 1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19" h="1181">
                <a:moveTo>
                  <a:pt x="22" y="0"/>
                </a:moveTo>
                <a:cubicBezTo>
                  <a:pt x="18" y="36"/>
                  <a:pt x="18" y="36"/>
                  <a:pt x="18" y="36"/>
                </a:cubicBezTo>
                <a:cubicBezTo>
                  <a:pt x="16" y="72"/>
                  <a:pt x="16" y="72"/>
                  <a:pt x="16" y="72"/>
                </a:cubicBezTo>
                <a:cubicBezTo>
                  <a:pt x="15" y="84"/>
                  <a:pt x="14" y="96"/>
                  <a:pt x="14" y="108"/>
                </a:cubicBezTo>
                <a:cubicBezTo>
                  <a:pt x="14" y="120"/>
                  <a:pt x="14" y="132"/>
                  <a:pt x="14" y="143"/>
                </a:cubicBezTo>
                <a:cubicBezTo>
                  <a:pt x="15" y="191"/>
                  <a:pt x="20" y="239"/>
                  <a:pt x="30" y="285"/>
                </a:cubicBezTo>
                <a:cubicBezTo>
                  <a:pt x="40" y="332"/>
                  <a:pt x="57" y="376"/>
                  <a:pt x="80" y="418"/>
                </a:cubicBezTo>
                <a:cubicBezTo>
                  <a:pt x="84" y="425"/>
                  <a:pt x="84" y="425"/>
                  <a:pt x="84" y="425"/>
                </a:cubicBezTo>
                <a:cubicBezTo>
                  <a:pt x="86" y="428"/>
                  <a:pt x="87" y="430"/>
                  <a:pt x="89" y="433"/>
                </a:cubicBezTo>
                <a:cubicBezTo>
                  <a:pt x="99" y="448"/>
                  <a:pt x="99" y="448"/>
                  <a:pt x="99" y="448"/>
                </a:cubicBezTo>
                <a:cubicBezTo>
                  <a:pt x="102" y="453"/>
                  <a:pt x="106" y="457"/>
                  <a:pt x="109" y="462"/>
                </a:cubicBezTo>
                <a:cubicBezTo>
                  <a:pt x="114" y="469"/>
                  <a:pt x="114" y="469"/>
                  <a:pt x="114" y="469"/>
                </a:cubicBezTo>
                <a:cubicBezTo>
                  <a:pt x="116" y="472"/>
                  <a:pt x="118" y="474"/>
                  <a:pt x="120" y="476"/>
                </a:cubicBezTo>
                <a:cubicBezTo>
                  <a:pt x="135" y="493"/>
                  <a:pt x="154" y="508"/>
                  <a:pt x="174" y="519"/>
                </a:cubicBezTo>
                <a:cubicBezTo>
                  <a:pt x="194" y="531"/>
                  <a:pt x="216" y="541"/>
                  <a:pt x="238" y="549"/>
                </a:cubicBezTo>
                <a:cubicBezTo>
                  <a:pt x="260" y="558"/>
                  <a:pt x="283" y="565"/>
                  <a:pt x="306" y="572"/>
                </a:cubicBezTo>
                <a:cubicBezTo>
                  <a:pt x="375" y="593"/>
                  <a:pt x="375" y="593"/>
                  <a:pt x="375" y="593"/>
                </a:cubicBezTo>
                <a:cubicBezTo>
                  <a:pt x="398" y="600"/>
                  <a:pt x="421" y="607"/>
                  <a:pt x="444" y="615"/>
                </a:cubicBezTo>
                <a:cubicBezTo>
                  <a:pt x="466" y="623"/>
                  <a:pt x="488" y="633"/>
                  <a:pt x="510" y="643"/>
                </a:cubicBezTo>
                <a:cubicBezTo>
                  <a:pt x="532" y="654"/>
                  <a:pt x="552" y="666"/>
                  <a:pt x="571" y="681"/>
                </a:cubicBezTo>
                <a:cubicBezTo>
                  <a:pt x="590" y="696"/>
                  <a:pt x="607" y="714"/>
                  <a:pt x="622" y="733"/>
                </a:cubicBezTo>
                <a:cubicBezTo>
                  <a:pt x="637" y="752"/>
                  <a:pt x="649" y="773"/>
                  <a:pt x="661" y="794"/>
                </a:cubicBezTo>
                <a:cubicBezTo>
                  <a:pt x="672" y="816"/>
                  <a:pt x="683" y="837"/>
                  <a:pt x="694" y="858"/>
                </a:cubicBezTo>
                <a:cubicBezTo>
                  <a:pt x="705" y="880"/>
                  <a:pt x="716" y="901"/>
                  <a:pt x="728" y="921"/>
                </a:cubicBezTo>
                <a:cubicBezTo>
                  <a:pt x="753" y="961"/>
                  <a:pt x="784" y="998"/>
                  <a:pt x="819" y="1029"/>
                </a:cubicBezTo>
                <a:cubicBezTo>
                  <a:pt x="837" y="1045"/>
                  <a:pt x="856" y="1059"/>
                  <a:pt x="876" y="1072"/>
                </a:cubicBezTo>
                <a:cubicBezTo>
                  <a:pt x="891" y="1081"/>
                  <a:pt x="891" y="1081"/>
                  <a:pt x="891" y="1081"/>
                </a:cubicBezTo>
                <a:cubicBezTo>
                  <a:pt x="896" y="1084"/>
                  <a:pt x="901" y="1087"/>
                  <a:pt x="907" y="1090"/>
                </a:cubicBezTo>
                <a:cubicBezTo>
                  <a:pt x="917" y="1096"/>
                  <a:pt x="927" y="1101"/>
                  <a:pt x="938" y="1107"/>
                </a:cubicBezTo>
                <a:cubicBezTo>
                  <a:pt x="959" y="1117"/>
                  <a:pt x="981" y="1127"/>
                  <a:pt x="1003" y="1135"/>
                </a:cubicBezTo>
                <a:cubicBezTo>
                  <a:pt x="1014" y="1139"/>
                  <a:pt x="1026" y="1142"/>
                  <a:pt x="1037" y="1145"/>
                </a:cubicBezTo>
                <a:cubicBezTo>
                  <a:pt x="1043" y="1147"/>
                  <a:pt x="1048" y="1148"/>
                  <a:pt x="1054" y="1150"/>
                </a:cubicBezTo>
                <a:cubicBezTo>
                  <a:pt x="1060" y="1151"/>
                  <a:pt x="1066" y="1153"/>
                  <a:pt x="1071" y="1154"/>
                </a:cubicBezTo>
                <a:cubicBezTo>
                  <a:pt x="1164" y="1174"/>
                  <a:pt x="1261" y="1167"/>
                  <a:pt x="1353" y="1143"/>
                </a:cubicBezTo>
                <a:cubicBezTo>
                  <a:pt x="1399" y="1132"/>
                  <a:pt x="1444" y="1116"/>
                  <a:pt x="1489" y="1097"/>
                </a:cubicBezTo>
                <a:cubicBezTo>
                  <a:pt x="1511" y="1088"/>
                  <a:pt x="1532" y="1078"/>
                  <a:pt x="1554" y="1068"/>
                </a:cubicBezTo>
                <a:cubicBezTo>
                  <a:pt x="1576" y="1058"/>
                  <a:pt x="1597" y="1047"/>
                  <a:pt x="1618" y="1036"/>
                </a:cubicBezTo>
                <a:cubicBezTo>
                  <a:pt x="1619" y="1037"/>
                  <a:pt x="1619" y="1037"/>
                  <a:pt x="1619" y="1037"/>
                </a:cubicBezTo>
                <a:cubicBezTo>
                  <a:pt x="1598" y="1049"/>
                  <a:pt x="1577" y="1061"/>
                  <a:pt x="1556" y="1072"/>
                </a:cubicBezTo>
                <a:cubicBezTo>
                  <a:pt x="1535" y="1083"/>
                  <a:pt x="1513" y="1094"/>
                  <a:pt x="1491" y="1104"/>
                </a:cubicBezTo>
                <a:cubicBezTo>
                  <a:pt x="1469" y="1114"/>
                  <a:pt x="1447" y="1123"/>
                  <a:pt x="1425" y="1132"/>
                </a:cubicBezTo>
                <a:cubicBezTo>
                  <a:pt x="1402" y="1140"/>
                  <a:pt x="1379" y="1148"/>
                  <a:pt x="1356" y="1154"/>
                </a:cubicBezTo>
                <a:cubicBezTo>
                  <a:pt x="1309" y="1167"/>
                  <a:pt x="1262" y="1175"/>
                  <a:pt x="1213" y="1178"/>
                </a:cubicBezTo>
                <a:cubicBezTo>
                  <a:pt x="1165" y="1181"/>
                  <a:pt x="1116" y="1178"/>
                  <a:pt x="1068" y="1168"/>
                </a:cubicBezTo>
                <a:cubicBezTo>
                  <a:pt x="1065" y="1168"/>
                  <a:pt x="1062" y="1167"/>
                  <a:pt x="1059" y="1166"/>
                </a:cubicBezTo>
                <a:cubicBezTo>
                  <a:pt x="1051" y="1164"/>
                  <a:pt x="1051" y="1164"/>
                  <a:pt x="1051" y="1164"/>
                </a:cubicBezTo>
                <a:cubicBezTo>
                  <a:pt x="1045" y="1163"/>
                  <a:pt x="1039" y="1161"/>
                  <a:pt x="1033" y="1160"/>
                </a:cubicBezTo>
                <a:cubicBezTo>
                  <a:pt x="1021" y="1156"/>
                  <a:pt x="1010" y="1153"/>
                  <a:pt x="998" y="1149"/>
                </a:cubicBezTo>
                <a:cubicBezTo>
                  <a:pt x="975" y="1141"/>
                  <a:pt x="953" y="1131"/>
                  <a:pt x="931" y="1120"/>
                </a:cubicBezTo>
                <a:cubicBezTo>
                  <a:pt x="921" y="1114"/>
                  <a:pt x="910" y="1109"/>
                  <a:pt x="899" y="1102"/>
                </a:cubicBezTo>
                <a:cubicBezTo>
                  <a:pt x="894" y="1099"/>
                  <a:pt x="889" y="1096"/>
                  <a:pt x="884" y="1093"/>
                </a:cubicBezTo>
                <a:cubicBezTo>
                  <a:pt x="869" y="1083"/>
                  <a:pt x="869" y="1083"/>
                  <a:pt x="869" y="1083"/>
                </a:cubicBezTo>
                <a:cubicBezTo>
                  <a:pt x="848" y="1070"/>
                  <a:pt x="829" y="1055"/>
                  <a:pt x="811" y="1039"/>
                </a:cubicBezTo>
                <a:cubicBezTo>
                  <a:pt x="793" y="1023"/>
                  <a:pt x="776" y="1005"/>
                  <a:pt x="760" y="986"/>
                </a:cubicBezTo>
                <a:cubicBezTo>
                  <a:pt x="745" y="967"/>
                  <a:pt x="731" y="947"/>
                  <a:pt x="719" y="927"/>
                </a:cubicBezTo>
                <a:cubicBezTo>
                  <a:pt x="694" y="885"/>
                  <a:pt x="675" y="840"/>
                  <a:pt x="654" y="798"/>
                </a:cubicBezTo>
                <a:cubicBezTo>
                  <a:pt x="643" y="777"/>
                  <a:pt x="631" y="756"/>
                  <a:pt x="617" y="737"/>
                </a:cubicBezTo>
                <a:cubicBezTo>
                  <a:pt x="614" y="732"/>
                  <a:pt x="610" y="727"/>
                  <a:pt x="606" y="723"/>
                </a:cubicBezTo>
                <a:cubicBezTo>
                  <a:pt x="601" y="716"/>
                  <a:pt x="601" y="716"/>
                  <a:pt x="601" y="716"/>
                </a:cubicBezTo>
                <a:cubicBezTo>
                  <a:pt x="595" y="709"/>
                  <a:pt x="595" y="709"/>
                  <a:pt x="595" y="709"/>
                </a:cubicBezTo>
                <a:cubicBezTo>
                  <a:pt x="586" y="701"/>
                  <a:pt x="578" y="693"/>
                  <a:pt x="568" y="685"/>
                </a:cubicBezTo>
                <a:cubicBezTo>
                  <a:pt x="531" y="655"/>
                  <a:pt x="487" y="635"/>
                  <a:pt x="442" y="619"/>
                </a:cubicBezTo>
                <a:cubicBezTo>
                  <a:pt x="419" y="612"/>
                  <a:pt x="397" y="605"/>
                  <a:pt x="373" y="598"/>
                </a:cubicBezTo>
                <a:cubicBezTo>
                  <a:pt x="304" y="580"/>
                  <a:pt x="304" y="580"/>
                  <a:pt x="304" y="580"/>
                </a:cubicBezTo>
                <a:cubicBezTo>
                  <a:pt x="281" y="573"/>
                  <a:pt x="258" y="567"/>
                  <a:pt x="235" y="559"/>
                </a:cubicBezTo>
                <a:cubicBezTo>
                  <a:pt x="212" y="551"/>
                  <a:pt x="189" y="542"/>
                  <a:pt x="168" y="530"/>
                </a:cubicBezTo>
                <a:cubicBezTo>
                  <a:pt x="147" y="518"/>
                  <a:pt x="127" y="503"/>
                  <a:pt x="110" y="484"/>
                </a:cubicBezTo>
                <a:cubicBezTo>
                  <a:pt x="108" y="482"/>
                  <a:pt x="106" y="479"/>
                  <a:pt x="104" y="477"/>
                </a:cubicBezTo>
                <a:cubicBezTo>
                  <a:pt x="99" y="470"/>
                  <a:pt x="99" y="470"/>
                  <a:pt x="99" y="470"/>
                </a:cubicBezTo>
                <a:cubicBezTo>
                  <a:pt x="95" y="465"/>
                  <a:pt x="92" y="460"/>
                  <a:pt x="88" y="455"/>
                </a:cubicBezTo>
                <a:cubicBezTo>
                  <a:pt x="78" y="439"/>
                  <a:pt x="78" y="439"/>
                  <a:pt x="78" y="439"/>
                </a:cubicBezTo>
                <a:cubicBezTo>
                  <a:pt x="77" y="437"/>
                  <a:pt x="75" y="434"/>
                  <a:pt x="74" y="432"/>
                </a:cubicBezTo>
                <a:cubicBezTo>
                  <a:pt x="69" y="424"/>
                  <a:pt x="69" y="424"/>
                  <a:pt x="69" y="424"/>
                </a:cubicBezTo>
                <a:cubicBezTo>
                  <a:pt x="60" y="408"/>
                  <a:pt x="60" y="408"/>
                  <a:pt x="60" y="408"/>
                </a:cubicBezTo>
                <a:cubicBezTo>
                  <a:pt x="53" y="391"/>
                  <a:pt x="53" y="391"/>
                  <a:pt x="53" y="391"/>
                </a:cubicBezTo>
                <a:cubicBezTo>
                  <a:pt x="49" y="383"/>
                  <a:pt x="49" y="383"/>
                  <a:pt x="49" y="383"/>
                </a:cubicBezTo>
                <a:cubicBezTo>
                  <a:pt x="48" y="380"/>
                  <a:pt x="47" y="377"/>
                  <a:pt x="46" y="374"/>
                </a:cubicBezTo>
                <a:cubicBezTo>
                  <a:pt x="39" y="357"/>
                  <a:pt x="39" y="357"/>
                  <a:pt x="39" y="357"/>
                </a:cubicBezTo>
                <a:cubicBezTo>
                  <a:pt x="37" y="352"/>
                  <a:pt x="35" y="346"/>
                  <a:pt x="33" y="340"/>
                </a:cubicBezTo>
                <a:cubicBezTo>
                  <a:pt x="32" y="334"/>
                  <a:pt x="30" y="329"/>
                  <a:pt x="28" y="323"/>
                </a:cubicBezTo>
                <a:cubicBezTo>
                  <a:pt x="24" y="305"/>
                  <a:pt x="24" y="305"/>
                  <a:pt x="24" y="305"/>
                </a:cubicBezTo>
                <a:cubicBezTo>
                  <a:pt x="23" y="302"/>
                  <a:pt x="22" y="299"/>
                  <a:pt x="21" y="296"/>
                </a:cubicBezTo>
                <a:cubicBezTo>
                  <a:pt x="20" y="287"/>
                  <a:pt x="20" y="287"/>
                  <a:pt x="20" y="287"/>
                </a:cubicBezTo>
                <a:cubicBezTo>
                  <a:pt x="0" y="192"/>
                  <a:pt x="4" y="94"/>
                  <a:pt x="21" y="0"/>
                </a:cubicBezTo>
                <a:lnTo>
                  <a:pt x="22" y="0"/>
                </a:lnTo>
                <a:close/>
              </a:path>
            </a:pathLst>
          </a:custGeom>
          <a:solidFill>
            <a:srgbClr val="618CA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1" y="4523874"/>
            <a:ext cx="3562716" cy="2350481"/>
          </a:xfrm>
          <a:custGeom>
            <a:avLst/>
            <a:gdLst>
              <a:gd name="connsiteX0" fmla="*/ 914344 w 3556001"/>
              <a:gd name="connsiteY0" fmla="*/ 1091 h 2346051"/>
              <a:gd name="connsiteX1" fmla="*/ 2430863 w 3556001"/>
              <a:gd name="connsiteY1" fmla="*/ 596106 h 2346051"/>
              <a:gd name="connsiteX2" fmla="*/ 3438830 w 3556001"/>
              <a:gd name="connsiteY2" fmla="*/ 2307077 h 2346051"/>
              <a:gd name="connsiteX3" fmla="*/ 3401736 w 3556001"/>
              <a:gd name="connsiteY3" fmla="*/ 2346051 h 2346051"/>
              <a:gd name="connsiteX4" fmla="*/ 0 w 3556001"/>
              <a:gd name="connsiteY4" fmla="*/ 2346051 h 2346051"/>
              <a:gd name="connsiteX5" fmla="*/ 0 w 3556001"/>
              <a:gd name="connsiteY5" fmla="*/ 199042 h 2346051"/>
              <a:gd name="connsiteX6" fmla="*/ 98382 w 3556001"/>
              <a:gd name="connsiteY6" fmla="*/ 151316 h 2346051"/>
              <a:gd name="connsiteX7" fmla="*/ 914344 w 3556001"/>
              <a:gd name="connsiteY7" fmla="*/ 1091 h 2346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56001" h="2346051">
                <a:moveTo>
                  <a:pt x="914344" y="1091"/>
                </a:moveTo>
                <a:cubicBezTo>
                  <a:pt x="1423084" y="17657"/>
                  <a:pt x="1952843" y="222610"/>
                  <a:pt x="2430863" y="596106"/>
                </a:cubicBezTo>
                <a:cubicBezTo>
                  <a:pt x="3174449" y="1177101"/>
                  <a:pt x="3830778" y="1805516"/>
                  <a:pt x="3438830" y="2307077"/>
                </a:cubicBezTo>
                <a:lnTo>
                  <a:pt x="3401736" y="2346051"/>
                </a:lnTo>
                <a:lnTo>
                  <a:pt x="0" y="2346051"/>
                </a:lnTo>
                <a:lnTo>
                  <a:pt x="0" y="199042"/>
                </a:lnTo>
                <a:lnTo>
                  <a:pt x="98382" y="151316"/>
                </a:lnTo>
                <a:cubicBezTo>
                  <a:pt x="355565" y="40829"/>
                  <a:pt x="631711" y="-8113"/>
                  <a:pt x="914344" y="1091"/>
                </a:cubicBezTo>
                <a:close/>
              </a:path>
            </a:pathLst>
          </a:cu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5"/>
          <p:cNvSpPr/>
          <p:nvPr/>
        </p:nvSpPr>
        <p:spPr bwMode="auto">
          <a:xfrm>
            <a:off x="2087" y="4824413"/>
            <a:ext cx="3968751" cy="2046287"/>
          </a:xfrm>
          <a:custGeom>
            <a:avLst/>
            <a:gdLst>
              <a:gd name="T0" fmla="*/ 0 w 1488"/>
              <a:gd name="T1" fmla="*/ 104 h 767"/>
              <a:gd name="T2" fmla="*/ 219 w 1488"/>
              <a:gd name="T3" fmla="*/ 23 h 767"/>
              <a:gd name="T4" fmla="*/ 335 w 1488"/>
              <a:gd name="T5" fmla="*/ 4 h 767"/>
              <a:gd name="T6" fmla="*/ 365 w 1488"/>
              <a:gd name="T7" fmla="*/ 2 h 767"/>
              <a:gd name="T8" fmla="*/ 380 w 1488"/>
              <a:gd name="T9" fmla="*/ 1 h 767"/>
              <a:gd name="T10" fmla="*/ 394 w 1488"/>
              <a:gd name="T11" fmla="*/ 0 h 767"/>
              <a:gd name="T12" fmla="*/ 402 w 1488"/>
              <a:gd name="T13" fmla="*/ 0 h 767"/>
              <a:gd name="T14" fmla="*/ 409 w 1488"/>
              <a:gd name="T15" fmla="*/ 0 h 767"/>
              <a:gd name="T16" fmla="*/ 424 w 1488"/>
              <a:gd name="T17" fmla="*/ 0 h 767"/>
              <a:gd name="T18" fmla="*/ 453 w 1488"/>
              <a:gd name="T19" fmla="*/ 2 h 767"/>
              <a:gd name="T20" fmla="*/ 570 w 1488"/>
              <a:gd name="T21" fmla="*/ 19 h 767"/>
              <a:gd name="T22" fmla="*/ 684 w 1488"/>
              <a:gd name="T23" fmla="*/ 49 h 767"/>
              <a:gd name="T24" fmla="*/ 902 w 1488"/>
              <a:gd name="T25" fmla="*/ 135 h 767"/>
              <a:gd name="T26" fmla="*/ 1107 w 1488"/>
              <a:gd name="T27" fmla="*/ 250 h 767"/>
              <a:gd name="T28" fmla="*/ 1155 w 1488"/>
              <a:gd name="T29" fmla="*/ 284 h 767"/>
              <a:gd name="T30" fmla="*/ 1204 w 1488"/>
              <a:gd name="T31" fmla="*/ 316 h 767"/>
              <a:gd name="T32" fmla="*/ 1302 w 1488"/>
              <a:gd name="T33" fmla="*/ 381 h 767"/>
              <a:gd name="T34" fmla="*/ 1349 w 1488"/>
              <a:gd name="T35" fmla="*/ 416 h 767"/>
              <a:gd name="T36" fmla="*/ 1372 w 1488"/>
              <a:gd name="T37" fmla="*/ 434 h 767"/>
              <a:gd name="T38" fmla="*/ 1395 w 1488"/>
              <a:gd name="T39" fmla="*/ 454 h 767"/>
              <a:gd name="T40" fmla="*/ 1435 w 1488"/>
              <a:gd name="T41" fmla="*/ 496 h 767"/>
              <a:gd name="T42" fmla="*/ 1468 w 1488"/>
              <a:gd name="T43" fmla="*/ 546 h 767"/>
              <a:gd name="T44" fmla="*/ 1486 w 1488"/>
              <a:gd name="T45" fmla="*/ 602 h 767"/>
              <a:gd name="T46" fmla="*/ 1484 w 1488"/>
              <a:gd name="T47" fmla="*/ 661 h 767"/>
              <a:gd name="T48" fmla="*/ 1436 w 1488"/>
              <a:gd name="T49" fmla="*/ 767 h 767"/>
              <a:gd name="T50" fmla="*/ 1451 w 1488"/>
              <a:gd name="T51" fmla="*/ 742 h 767"/>
              <a:gd name="T52" fmla="*/ 1458 w 1488"/>
              <a:gd name="T53" fmla="*/ 729 h 767"/>
              <a:gd name="T54" fmla="*/ 1461 w 1488"/>
              <a:gd name="T55" fmla="*/ 723 h 767"/>
              <a:gd name="T56" fmla="*/ 1464 w 1488"/>
              <a:gd name="T57" fmla="*/ 716 h 767"/>
              <a:gd name="T58" fmla="*/ 1470 w 1488"/>
              <a:gd name="T59" fmla="*/ 703 h 767"/>
              <a:gd name="T60" fmla="*/ 1475 w 1488"/>
              <a:gd name="T61" fmla="*/ 689 h 767"/>
              <a:gd name="T62" fmla="*/ 1477 w 1488"/>
              <a:gd name="T63" fmla="*/ 682 h 767"/>
              <a:gd name="T64" fmla="*/ 1479 w 1488"/>
              <a:gd name="T65" fmla="*/ 675 h 767"/>
              <a:gd name="T66" fmla="*/ 1482 w 1488"/>
              <a:gd name="T67" fmla="*/ 661 h 767"/>
              <a:gd name="T68" fmla="*/ 1482 w 1488"/>
              <a:gd name="T69" fmla="*/ 603 h 767"/>
              <a:gd name="T70" fmla="*/ 1463 w 1488"/>
              <a:gd name="T71" fmla="*/ 548 h 767"/>
              <a:gd name="T72" fmla="*/ 1431 w 1488"/>
              <a:gd name="T73" fmla="*/ 500 h 767"/>
              <a:gd name="T74" fmla="*/ 1390 w 1488"/>
              <a:gd name="T75" fmla="*/ 459 h 767"/>
              <a:gd name="T76" fmla="*/ 1368 w 1488"/>
              <a:gd name="T77" fmla="*/ 440 h 767"/>
              <a:gd name="T78" fmla="*/ 1345 w 1488"/>
              <a:gd name="T79" fmla="*/ 422 h 767"/>
              <a:gd name="T80" fmla="*/ 1297 w 1488"/>
              <a:gd name="T81" fmla="*/ 388 h 767"/>
              <a:gd name="T82" fmla="*/ 1199 w 1488"/>
              <a:gd name="T83" fmla="*/ 324 h 767"/>
              <a:gd name="T84" fmla="*/ 1150 w 1488"/>
              <a:gd name="T85" fmla="*/ 291 h 767"/>
              <a:gd name="T86" fmla="*/ 1102 w 1488"/>
              <a:gd name="T87" fmla="*/ 258 h 767"/>
              <a:gd name="T88" fmla="*/ 898 w 1488"/>
              <a:gd name="T89" fmla="*/ 144 h 767"/>
              <a:gd name="T90" fmla="*/ 681 w 1488"/>
              <a:gd name="T91" fmla="*/ 58 h 767"/>
              <a:gd name="T92" fmla="*/ 453 w 1488"/>
              <a:gd name="T93" fmla="*/ 10 h 767"/>
              <a:gd name="T94" fmla="*/ 424 w 1488"/>
              <a:gd name="T95" fmla="*/ 8 h 767"/>
              <a:gd name="T96" fmla="*/ 409 w 1488"/>
              <a:gd name="T97" fmla="*/ 8 h 767"/>
              <a:gd name="T98" fmla="*/ 402 w 1488"/>
              <a:gd name="T99" fmla="*/ 7 h 767"/>
              <a:gd name="T100" fmla="*/ 394 w 1488"/>
              <a:gd name="T101" fmla="*/ 8 h 767"/>
              <a:gd name="T102" fmla="*/ 380 w 1488"/>
              <a:gd name="T103" fmla="*/ 8 h 767"/>
              <a:gd name="T104" fmla="*/ 365 w 1488"/>
              <a:gd name="T105" fmla="*/ 9 h 767"/>
              <a:gd name="T106" fmla="*/ 336 w 1488"/>
              <a:gd name="T107" fmla="*/ 11 h 767"/>
              <a:gd name="T108" fmla="*/ 220 w 1488"/>
              <a:gd name="T109" fmla="*/ 28 h 767"/>
              <a:gd name="T110" fmla="*/ 108 w 1488"/>
              <a:gd name="T111" fmla="*/ 59 h 767"/>
              <a:gd name="T112" fmla="*/ 0 w 1488"/>
              <a:gd name="T113" fmla="*/ 104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88" h="767">
                <a:moveTo>
                  <a:pt x="0" y="104"/>
                </a:moveTo>
                <a:cubicBezTo>
                  <a:pt x="69" y="67"/>
                  <a:pt x="143" y="40"/>
                  <a:pt x="219" y="23"/>
                </a:cubicBezTo>
                <a:cubicBezTo>
                  <a:pt x="258" y="14"/>
                  <a:pt x="296" y="8"/>
                  <a:pt x="335" y="4"/>
                </a:cubicBezTo>
                <a:cubicBezTo>
                  <a:pt x="345" y="3"/>
                  <a:pt x="355" y="2"/>
                  <a:pt x="365" y="2"/>
                </a:cubicBezTo>
                <a:cubicBezTo>
                  <a:pt x="380" y="1"/>
                  <a:pt x="380" y="1"/>
                  <a:pt x="380" y="1"/>
                </a:cubicBezTo>
                <a:cubicBezTo>
                  <a:pt x="394" y="0"/>
                  <a:pt x="394" y="0"/>
                  <a:pt x="394" y="0"/>
                </a:cubicBezTo>
                <a:cubicBezTo>
                  <a:pt x="402" y="0"/>
                  <a:pt x="402" y="0"/>
                  <a:pt x="402" y="0"/>
                </a:cubicBezTo>
                <a:cubicBezTo>
                  <a:pt x="409" y="0"/>
                  <a:pt x="409" y="0"/>
                  <a:pt x="409" y="0"/>
                </a:cubicBezTo>
                <a:cubicBezTo>
                  <a:pt x="424" y="0"/>
                  <a:pt x="424" y="0"/>
                  <a:pt x="424" y="0"/>
                </a:cubicBezTo>
                <a:cubicBezTo>
                  <a:pt x="434" y="1"/>
                  <a:pt x="443" y="1"/>
                  <a:pt x="453" y="2"/>
                </a:cubicBezTo>
                <a:cubicBezTo>
                  <a:pt x="492" y="4"/>
                  <a:pt x="531" y="10"/>
                  <a:pt x="570" y="19"/>
                </a:cubicBezTo>
                <a:cubicBezTo>
                  <a:pt x="608" y="27"/>
                  <a:pt x="646" y="37"/>
                  <a:pt x="684" y="49"/>
                </a:cubicBezTo>
                <a:cubicBezTo>
                  <a:pt x="758" y="72"/>
                  <a:pt x="831" y="101"/>
                  <a:pt x="902" y="135"/>
                </a:cubicBezTo>
                <a:cubicBezTo>
                  <a:pt x="973" y="169"/>
                  <a:pt x="1042" y="207"/>
                  <a:pt x="1107" y="250"/>
                </a:cubicBezTo>
                <a:cubicBezTo>
                  <a:pt x="1124" y="261"/>
                  <a:pt x="1140" y="273"/>
                  <a:pt x="1155" y="284"/>
                </a:cubicBezTo>
                <a:cubicBezTo>
                  <a:pt x="1171" y="295"/>
                  <a:pt x="1188" y="306"/>
                  <a:pt x="1204" y="316"/>
                </a:cubicBezTo>
                <a:cubicBezTo>
                  <a:pt x="1237" y="338"/>
                  <a:pt x="1270" y="359"/>
                  <a:pt x="1302" y="381"/>
                </a:cubicBezTo>
                <a:cubicBezTo>
                  <a:pt x="1318" y="393"/>
                  <a:pt x="1334" y="404"/>
                  <a:pt x="1349" y="416"/>
                </a:cubicBezTo>
                <a:cubicBezTo>
                  <a:pt x="1357" y="422"/>
                  <a:pt x="1365" y="428"/>
                  <a:pt x="1372" y="434"/>
                </a:cubicBezTo>
                <a:cubicBezTo>
                  <a:pt x="1380" y="441"/>
                  <a:pt x="1387" y="447"/>
                  <a:pt x="1395" y="454"/>
                </a:cubicBezTo>
                <a:cubicBezTo>
                  <a:pt x="1409" y="467"/>
                  <a:pt x="1423" y="481"/>
                  <a:pt x="1435" y="496"/>
                </a:cubicBezTo>
                <a:cubicBezTo>
                  <a:pt x="1448" y="512"/>
                  <a:pt x="1459" y="528"/>
                  <a:pt x="1468" y="546"/>
                </a:cubicBezTo>
                <a:cubicBezTo>
                  <a:pt x="1476" y="564"/>
                  <a:pt x="1483" y="582"/>
                  <a:pt x="1486" y="602"/>
                </a:cubicBezTo>
                <a:cubicBezTo>
                  <a:pt x="1488" y="622"/>
                  <a:pt x="1488" y="642"/>
                  <a:pt x="1484" y="661"/>
                </a:cubicBezTo>
                <a:cubicBezTo>
                  <a:pt x="1477" y="700"/>
                  <a:pt x="1458" y="735"/>
                  <a:pt x="1436" y="767"/>
                </a:cubicBezTo>
                <a:cubicBezTo>
                  <a:pt x="1441" y="759"/>
                  <a:pt x="1446" y="751"/>
                  <a:pt x="1451" y="742"/>
                </a:cubicBezTo>
                <a:cubicBezTo>
                  <a:pt x="1458" y="729"/>
                  <a:pt x="1458" y="729"/>
                  <a:pt x="1458" y="729"/>
                </a:cubicBezTo>
                <a:cubicBezTo>
                  <a:pt x="1461" y="723"/>
                  <a:pt x="1461" y="723"/>
                  <a:pt x="1461" y="723"/>
                </a:cubicBezTo>
                <a:cubicBezTo>
                  <a:pt x="1464" y="716"/>
                  <a:pt x="1464" y="716"/>
                  <a:pt x="1464" y="716"/>
                </a:cubicBezTo>
                <a:cubicBezTo>
                  <a:pt x="1470" y="703"/>
                  <a:pt x="1470" y="703"/>
                  <a:pt x="1470" y="703"/>
                </a:cubicBezTo>
                <a:cubicBezTo>
                  <a:pt x="1472" y="698"/>
                  <a:pt x="1473" y="693"/>
                  <a:pt x="1475" y="689"/>
                </a:cubicBezTo>
                <a:cubicBezTo>
                  <a:pt x="1477" y="682"/>
                  <a:pt x="1477" y="682"/>
                  <a:pt x="1477" y="682"/>
                </a:cubicBezTo>
                <a:cubicBezTo>
                  <a:pt x="1478" y="680"/>
                  <a:pt x="1478" y="677"/>
                  <a:pt x="1479" y="675"/>
                </a:cubicBezTo>
                <a:cubicBezTo>
                  <a:pt x="1480" y="670"/>
                  <a:pt x="1481" y="665"/>
                  <a:pt x="1482" y="661"/>
                </a:cubicBezTo>
                <a:cubicBezTo>
                  <a:pt x="1485" y="641"/>
                  <a:pt x="1485" y="622"/>
                  <a:pt x="1482" y="603"/>
                </a:cubicBezTo>
                <a:cubicBezTo>
                  <a:pt x="1479" y="584"/>
                  <a:pt x="1472" y="565"/>
                  <a:pt x="1463" y="548"/>
                </a:cubicBezTo>
                <a:cubicBezTo>
                  <a:pt x="1454" y="531"/>
                  <a:pt x="1443" y="515"/>
                  <a:pt x="1431" y="500"/>
                </a:cubicBezTo>
                <a:cubicBezTo>
                  <a:pt x="1418" y="485"/>
                  <a:pt x="1405" y="472"/>
                  <a:pt x="1390" y="459"/>
                </a:cubicBezTo>
                <a:cubicBezTo>
                  <a:pt x="1383" y="452"/>
                  <a:pt x="1375" y="446"/>
                  <a:pt x="1368" y="440"/>
                </a:cubicBezTo>
                <a:cubicBezTo>
                  <a:pt x="1360" y="434"/>
                  <a:pt x="1353" y="428"/>
                  <a:pt x="1345" y="422"/>
                </a:cubicBezTo>
                <a:cubicBezTo>
                  <a:pt x="1329" y="410"/>
                  <a:pt x="1313" y="399"/>
                  <a:pt x="1297" y="388"/>
                </a:cubicBezTo>
                <a:cubicBezTo>
                  <a:pt x="1265" y="366"/>
                  <a:pt x="1232" y="345"/>
                  <a:pt x="1199" y="324"/>
                </a:cubicBezTo>
                <a:cubicBezTo>
                  <a:pt x="1183" y="313"/>
                  <a:pt x="1166" y="303"/>
                  <a:pt x="1150" y="291"/>
                </a:cubicBezTo>
                <a:cubicBezTo>
                  <a:pt x="1134" y="280"/>
                  <a:pt x="1118" y="269"/>
                  <a:pt x="1102" y="258"/>
                </a:cubicBezTo>
                <a:cubicBezTo>
                  <a:pt x="1037" y="215"/>
                  <a:pt x="968" y="178"/>
                  <a:pt x="898" y="144"/>
                </a:cubicBezTo>
                <a:cubicBezTo>
                  <a:pt x="827" y="111"/>
                  <a:pt x="755" y="81"/>
                  <a:pt x="681" y="58"/>
                </a:cubicBezTo>
                <a:cubicBezTo>
                  <a:pt x="606" y="34"/>
                  <a:pt x="530" y="17"/>
                  <a:pt x="453" y="10"/>
                </a:cubicBezTo>
                <a:cubicBezTo>
                  <a:pt x="443" y="9"/>
                  <a:pt x="433" y="8"/>
                  <a:pt x="424" y="8"/>
                </a:cubicBezTo>
                <a:cubicBezTo>
                  <a:pt x="409" y="8"/>
                  <a:pt x="409" y="8"/>
                  <a:pt x="409" y="8"/>
                </a:cubicBezTo>
                <a:cubicBezTo>
                  <a:pt x="402" y="7"/>
                  <a:pt x="402" y="7"/>
                  <a:pt x="402" y="7"/>
                </a:cubicBezTo>
                <a:cubicBezTo>
                  <a:pt x="394" y="8"/>
                  <a:pt x="394" y="8"/>
                  <a:pt x="394" y="8"/>
                </a:cubicBezTo>
                <a:cubicBezTo>
                  <a:pt x="380" y="8"/>
                  <a:pt x="380" y="8"/>
                  <a:pt x="380" y="8"/>
                </a:cubicBezTo>
                <a:cubicBezTo>
                  <a:pt x="365" y="9"/>
                  <a:pt x="365" y="9"/>
                  <a:pt x="365" y="9"/>
                </a:cubicBezTo>
                <a:cubicBezTo>
                  <a:pt x="356" y="9"/>
                  <a:pt x="346" y="10"/>
                  <a:pt x="336" y="11"/>
                </a:cubicBezTo>
                <a:cubicBezTo>
                  <a:pt x="297" y="14"/>
                  <a:pt x="259" y="20"/>
                  <a:pt x="220" y="28"/>
                </a:cubicBezTo>
                <a:cubicBezTo>
                  <a:pt x="182" y="36"/>
                  <a:pt x="145" y="46"/>
                  <a:pt x="108" y="59"/>
                </a:cubicBezTo>
                <a:cubicBezTo>
                  <a:pt x="71" y="71"/>
                  <a:pt x="35" y="87"/>
                  <a:pt x="0" y="104"/>
                </a:cubicBezTo>
                <a:close/>
              </a:path>
            </a:pathLst>
          </a:custGeom>
          <a:solidFill>
            <a:srgbClr val="F6C67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2546667" y="5268300"/>
            <a:ext cx="1178309" cy="874982"/>
          </a:xfrm>
          <a:custGeom>
            <a:avLst/>
            <a:gdLst>
              <a:gd name="connsiteX0" fmla="*/ 0 w 550333"/>
              <a:gd name="connsiteY0" fmla="*/ 287867 h 364067"/>
              <a:gd name="connsiteX1" fmla="*/ 245533 w 550333"/>
              <a:gd name="connsiteY1" fmla="*/ 0 h 364067"/>
              <a:gd name="connsiteX2" fmla="*/ 550333 w 550333"/>
              <a:gd name="connsiteY2" fmla="*/ 364067 h 364067"/>
              <a:gd name="connsiteX3" fmla="*/ 0 w 550333"/>
              <a:gd name="connsiteY3" fmla="*/ 287867 h 364067"/>
              <a:gd name="connsiteX0-1" fmla="*/ 0 w 554758"/>
              <a:gd name="connsiteY0-2" fmla="*/ 287867 h 380937"/>
              <a:gd name="connsiteX1-3" fmla="*/ 245533 w 554758"/>
              <a:gd name="connsiteY1-4" fmla="*/ 0 h 380937"/>
              <a:gd name="connsiteX2-5" fmla="*/ 550333 w 554758"/>
              <a:gd name="connsiteY2-6" fmla="*/ 364067 h 380937"/>
              <a:gd name="connsiteX3-7" fmla="*/ 0 w 554758"/>
              <a:gd name="connsiteY3-8" fmla="*/ 287867 h 380937"/>
              <a:gd name="connsiteX0-9" fmla="*/ 0 w 556881"/>
              <a:gd name="connsiteY0-10" fmla="*/ 287867 h 404820"/>
              <a:gd name="connsiteX1-11" fmla="*/ 245533 w 556881"/>
              <a:gd name="connsiteY1-12" fmla="*/ 0 h 404820"/>
              <a:gd name="connsiteX2-13" fmla="*/ 550333 w 556881"/>
              <a:gd name="connsiteY2-14" fmla="*/ 364067 h 404820"/>
              <a:gd name="connsiteX3-15" fmla="*/ 0 w 556881"/>
              <a:gd name="connsiteY3-16" fmla="*/ 287867 h 404820"/>
              <a:gd name="connsiteX0-17" fmla="*/ 0 w 499499"/>
              <a:gd name="connsiteY0-18" fmla="*/ 287867 h 380660"/>
              <a:gd name="connsiteX1-19" fmla="*/ 245533 w 499499"/>
              <a:gd name="connsiteY1-20" fmla="*/ 0 h 380660"/>
              <a:gd name="connsiteX2-21" fmla="*/ 491389 w 499499"/>
              <a:gd name="connsiteY2-22" fmla="*/ 332861 h 380660"/>
              <a:gd name="connsiteX3-23" fmla="*/ 0 w 499499"/>
              <a:gd name="connsiteY3-24" fmla="*/ 287867 h 380660"/>
              <a:gd name="connsiteX0-25" fmla="*/ 5364 w 502098"/>
              <a:gd name="connsiteY0-26" fmla="*/ 288039 h 380832"/>
              <a:gd name="connsiteX1-27" fmla="*/ 250897 w 502098"/>
              <a:gd name="connsiteY1-28" fmla="*/ 172 h 380832"/>
              <a:gd name="connsiteX2-29" fmla="*/ 496753 w 502098"/>
              <a:gd name="connsiteY2-30" fmla="*/ 333033 h 380832"/>
              <a:gd name="connsiteX3-31" fmla="*/ 5364 w 502098"/>
              <a:gd name="connsiteY3-32" fmla="*/ 288039 h 380832"/>
              <a:gd name="connsiteX0-33" fmla="*/ 6042 w 503451"/>
              <a:gd name="connsiteY0-34" fmla="*/ 291633 h 384426"/>
              <a:gd name="connsiteX1-35" fmla="*/ 251575 w 503451"/>
              <a:gd name="connsiteY1-36" fmla="*/ 3766 h 384426"/>
              <a:gd name="connsiteX2-37" fmla="*/ 497431 w 503451"/>
              <a:gd name="connsiteY2-38" fmla="*/ 336627 h 384426"/>
              <a:gd name="connsiteX3-39" fmla="*/ 6042 w 503451"/>
              <a:gd name="connsiteY3-40" fmla="*/ 291633 h 384426"/>
              <a:gd name="connsiteX0-41" fmla="*/ 6576 w 502883"/>
              <a:gd name="connsiteY0-42" fmla="*/ 254042 h 319353"/>
              <a:gd name="connsiteX1-43" fmla="*/ 234772 w 502883"/>
              <a:gd name="connsiteY1-44" fmla="*/ 4315 h 319353"/>
              <a:gd name="connsiteX2-45" fmla="*/ 497965 w 502883"/>
              <a:gd name="connsiteY2-46" fmla="*/ 299036 h 319353"/>
              <a:gd name="connsiteX3-47" fmla="*/ 6576 w 502883"/>
              <a:gd name="connsiteY3-48" fmla="*/ 254042 h 319353"/>
              <a:gd name="connsiteX0-49" fmla="*/ 6576 w 502883"/>
              <a:gd name="connsiteY0-50" fmla="*/ 254042 h 364273"/>
              <a:gd name="connsiteX1-51" fmla="*/ 234772 w 502883"/>
              <a:gd name="connsiteY1-52" fmla="*/ 4315 h 364273"/>
              <a:gd name="connsiteX2-53" fmla="*/ 497965 w 502883"/>
              <a:gd name="connsiteY2-54" fmla="*/ 299036 h 364273"/>
              <a:gd name="connsiteX3-55" fmla="*/ 6576 w 502883"/>
              <a:gd name="connsiteY3-56" fmla="*/ 254042 h 364273"/>
              <a:gd name="connsiteX0-57" fmla="*/ 6576 w 502883"/>
              <a:gd name="connsiteY0-58" fmla="*/ 254042 h 318227"/>
              <a:gd name="connsiteX1-59" fmla="*/ 234772 w 502883"/>
              <a:gd name="connsiteY1-60" fmla="*/ 4315 h 318227"/>
              <a:gd name="connsiteX2-61" fmla="*/ 497965 w 502883"/>
              <a:gd name="connsiteY2-62" fmla="*/ 299036 h 318227"/>
              <a:gd name="connsiteX3-63" fmla="*/ 6576 w 502883"/>
              <a:gd name="connsiteY3-64" fmla="*/ 254042 h 318227"/>
              <a:gd name="connsiteX0-65" fmla="*/ 7499 w 503806"/>
              <a:gd name="connsiteY0-66" fmla="*/ 256793 h 356445"/>
              <a:gd name="connsiteX1-67" fmla="*/ 235695 w 503806"/>
              <a:gd name="connsiteY1-68" fmla="*/ 7066 h 356445"/>
              <a:gd name="connsiteX2-69" fmla="*/ 498888 w 503806"/>
              <a:gd name="connsiteY2-70" fmla="*/ 301787 h 356445"/>
              <a:gd name="connsiteX3-71" fmla="*/ 7499 w 503806"/>
              <a:gd name="connsiteY3-72" fmla="*/ 256793 h 356445"/>
              <a:gd name="connsiteX0-73" fmla="*/ 3419 w 424423"/>
              <a:gd name="connsiteY0-74" fmla="*/ 249803 h 299206"/>
              <a:gd name="connsiteX1-75" fmla="*/ 231615 w 424423"/>
              <a:gd name="connsiteY1-76" fmla="*/ 76 h 299206"/>
              <a:gd name="connsiteX2-77" fmla="*/ 418527 w 424423"/>
              <a:gd name="connsiteY2-78" fmla="*/ 277460 h 299206"/>
              <a:gd name="connsiteX3-79" fmla="*/ 3419 w 424423"/>
              <a:gd name="connsiteY3-80" fmla="*/ 249803 h 299206"/>
              <a:gd name="connsiteX0-81" fmla="*/ 3419 w 443266"/>
              <a:gd name="connsiteY0-82" fmla="*/ 249803 h 328404"/>
              <a:gd name="connsiteX1-83" fmla="*/ 231615 w 443266"/>
              <a:gd name="connsiteY1-84" fmla="*/ 76 h 328404"/>
              <a:gd name="connsiteX2-85" fmla="*/ 418527 w 443266"/>
              <a:gd name="connsiteY2-86" fmla="*/ 277460 h 328404"/>
              <a:gd name="connsiteX3-87" fmla="*/ 3419 w 443266"/>
              <a:gd name="connsiteY3-88" fmla="*/ 249803 h 328404"/>
              <a:gd name="connsiteX0-89" fmla="*/ 5963 w 456159"/>
              <a:gd name="connsiteY0-90" fmla="*/ 249803 h 328404"/>
              <a:gd name="connsiteX1-91" fmla="*/ 234159 w 456159"/>
              <a:gd name="connsiteY1-92" fmla="*/ 76 h 328404"/>
              <a:gd name="connsiteX2-93" fmla="*/ 421071 w 456159"/>
              <a:gd name="connsiteY2-94" fmla="*/ 277460 h 328404"/>
              <a:gd name="connsiteX3-95" fmla="*/ 5963 w 456159"/>
              <a:gd name="connsiteY3-96" fmla="*/ 249803 h 328404"/>
              <a:gd name="connsiteX0-97" fmla="*/ 7001 w 457197"/>
              <a:gd name="connsiteY0-98" fmla="*/ 249820 h 339505"/>
              <a:gd name="connsiteX1-99" fmla="*/ 235197 w 457197"/>
              <a:gd name="connsiteY1-100" fmla="*/ 93 h 339505"/>
              <a:gd name="connsiteX2-101" fmla="*/ 422109 w 457197"/>
              <a:gd name="connsiteY2-102" fmla="*/ 277477 h 339505"/>
              <a:gd name="connsiteX3-103" fmla="*/ 7001 w 457197"/>
              <a:gd name="connsiteY3-104" fmla="*/ 249820 h 33950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57197" h="339505">
                <a:moveTo>
                  <a:pt x="7001" y="249820"/>
                </a:moveTo>
                <a:cubicBezTo>
                  <a:pt x="-27619" y="161981"/>
                  <a:pt x="68928" y="-4516"/>
                  <a:pt x="235197" y="93"/>
                </a:cubicBezTo>
                <a:cubicBezTo>
                  <a:pt x="401466" y="4702"/>
                  <a:pt x="519086" y="169977"/>
                  <a:pt x="422109" y="277477"/>
                </a:cubicBezTo>
                <a:cubicBezTo>
                  <a:pt x="325132" y="384977"/>
                  <a:pt x="41621" y="337659"/>
                  <a:pt x="7001" y="249820"/>
                </a:cubicBezTo>
                <a:close/>
              </a:path>
            </a:pathLst>
          </a:custGeom>
          <a:solidFill>
            <a:srgbClr val="EFAE8E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3686475" y="3059917"/>
            <a:ext cx="4806460" cy="429417"/>
          </a:xfrm>
          <a:prstGeom prst="roundRect">
            <a:avLst/>
          </a:prstGeom>
          <a:solidFill>
            <a:srgbClr val="EFAE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182854" y="1991379"/>
            <a:ext cx="38530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Annual work plan</a:t>
            </a:r>
            <a:endParaRPr lang="en-US" altLang="zh-CN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347676" y="3720119"/>
            <a:ext cx="7510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designer can use default text to simulate what text would look like. If it is not real text. A designer can use default text to simulate what text would look like.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PA_文本框 2"/>
          <p:cNvSpPr txBox="1"/>
          <p:nvPr>
            <p:custDataLst>
              <p:tags r:id="rId1"/>
            </p:custDataLst>
          </p:nvPr>
        </p:nvSpPr>
        <p:spPr>
          <a:xfrm>
            <a:off x="3374100" y="2383218"/>
            <a:ext cx="5427759" cy="110645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</a:t>
            </a:r>
            <a:r>
              <a:rPr lang="zh-CN" altLang="en-US" sz="6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作目标计划</a:t>
            </a:r>
            <a:endParaRPr lang="zh-CN" altLang="en-US" sz="6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921703" y="4529518"/>
            <a:ext cx="23742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PART.04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064000" y="2847473"/>
            <a:ext cx="4064000" cy="2993456"/>
          </a:xfrm>
          <a:prstGeom prst="rect">
            <a:avLst/>
          </a:pr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2847472"/>
            <a:ext cx="4064000" cy="2993456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128000" y="2847472"/>
            <a:ext cx="4064000" cy="2993456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1"/>
          <p:cNvSpPr txBox="1">
            <a:spLocks noChangeArrowheads="1"/>
          </p:cNvSpPr>
          <p:nvPr/>
        </p:nvSpPr>
        <p:spPr bwMode="auto">
          <a:xfrm>
            <a:off x="5421139" y="1475331"/>
            <a:ext cx="13497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工作目标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1"/>
          <p:cNvSpPr txBox="1">
            <a:spLocks noChangeArrowheads="1"/>
          </p:cNvSpPr>
          <p:nvPr/>
        </p:nvSpPr>
        <p:spPr bwMode="auto">
          <a:xfrm>
            <a:off x="1200592" y="1957731"/>
            <a:ext cx="979081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。您的内容打在这里，或者通过复制您的文本后，在此框中选择粘贴，并选择只保留文字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1"/>
          <p:cNvSpPr txBox="1">
            <a:spLocks noChangeArrowheads="1"/>
          </p:cNvSpPr>
          <p:nvPr/>
        </p:nvSpPr>
        <p:spPr bwMode="auto">
          <a:xfrm>
            <a:off x="5606528" y="4151016"/>
            <a:ext cx="9723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cs typeface="+mn-ea"/>
                <a:sym typeface="+mn-lt"/>
              </a:rPr>
              <a:t>标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cs typeface="+mn-ea"/>
                <a:sym typeface="+mn-lt"/>
              </a:rPr>
              <a:t>题文字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1"/>
          <p:cNvSpPr txBox="1">
            <a:spLocks noChangeArrowheads="1"/>
          </p:cNvSpPr>
          <p:nvPr/>
        </p:nvSpPr>
        <p:spPr bwMode="auto">
          <a:xfrm>
            <a:off x="4844074" y="4465788"/>
            <a:ext cx="250385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placeholder_286118"/>
          <p:cNvSpPr>
            <a:spLocks noChangeAspect="1"/>
          </p:cNvSpPr>
          <p:nvPr/>
        </p:nvSpPr>
        <p:spPr bwMode="auto">
          <a:xfrm>
            <a:off x="5909099" y="3458955"/>
            <a:ext cx="373801" cy="438524"/>
          </a:xfrm>
          <a:custGeom>
            <a:avLst/>
            <a:gdLst>
              <a:gd name="T0" fmla="*/ 4448 w 5811"/>
              <a:gd name="T1" fmla="*/ 4374 h 6827"/>
              <a:gd name="T2" fmla="*/ 4640 w 5811"/>
              <a:gd name="T3" fmla="*/ 4074 h 6827"/>
              <a:gd name="T4" fmla="*/ 5160 w 5811"/>
              <a:gd name="T5" fmla="*/ 2255 h 6827"/>
              <a:gd name="T6" fmla="*/ 2905 w 5811"/>
              <a:gd name="T7" fmla="*/ 0 h 6827"/>
              <a:gd name="T8" fmla="*/ 650 w 5811"/>
              <a:gd name="T9" fmla="*/ 2255 h 6827"/>
              <a:gd name="T10" fmla="*/ 1363 w 5811"/>
              <a:gd name="T11" fmla="*/ 4373 h 6827"/>
              <a:gd name="T12" fmla="*/ 0 w 5811"/>
              <a:gd name="T13" fmla="*/ 5506 h 6827"/>
              <a:gd name="T14" fmla="*/ 939 w 5811"/>
              <a:gd name="T15" fmla="*/ 6498 h 6827"/>
              <a:gd name="T16" fmla="*/ 2905 w 5811"/>
              <a:gd name="T17" fmla="*/ 6827 h 6827"/>
              <a:gd name="T18" fmla="*/ 4871 w 5811"/>
              <a:gd name="T19" fmla="*/ 6498 h 6827"/>
              <a:gd name="T20" fmla="*/ 5811 w 5811"/>
              <a:gd name="T21" fmla="*/ 5506 h 6827"/>
              <a:gd name="T22" fmla="*/ 4448 w 5811"/>
              <a:gd name="T23" fmla="*/ 4374 h 6827"/>
              <a:gd name="T24" fmla="*/ 2905 w 5811"/>
              <a:gd name="T25" fmla="*/ 1551 h 6827"/>
              <a:gd name="T26" fmla="*/ 3610 w 5811"/>
              <a:gd name="T27" fmla="*/ 2255 h 6827"/>
              <a:gd name="T28" fmla="*/ 2905 w 5811"/>
              <a:gd name="T29" fmla="*/ 2960 h 6827"/>
              <a:gd name="T30" fmla="*/ 2201 w 5811"/>
              <a:gd name="T31" fmla="*/ 2255 h 6827"/>
              <a:gd name="T32" fmla="*/ 2905 w 5811"/>
              <a:gd name="T33" fmla="*/ 1551 h 6827"/>
              <a:gd name="T34" fmla="*/ 4675 w 5811"/>
              <a:gd name="T35" fmla="*/ 6008 h 6827"/>
              <a:gd name="T36" fmla="*/ 2905 w 5811"/>
              <a:gd name="T37" fmla="*/ 6298 h 6827"/>
              <a:gd name="T38" fmla="*/ 1136 w 5811"/>
              <a:gd name="T39" fmla="*/ 6008 h 6827"/>
              <a:gd name="T40" fmla="*/ 528 w 5811"/>
              <a:gd name="T41" fmla="*/ 5506 h 6827"/>
              <a:gd name="T42" fmla="*/ 1719 w 5811"/>
              <a:gd name="T43" fmla="*/ 4831 h 6827"/>
              <a:gd name="T44" fmla="*/ 2761 w 5811"/>
              <a:gd name="T45" fmla="*/ 5768 h 6827"/>
              <a:gd name="T46" fmla="*/ 2905 w 5811"/>
              <a:gd name="T47" fmla="*/ 5812 h 6827"/>
              <a:gd name="T48" fmla="*/ 3050 w 5811"/>
              <a:gd name="T49" fmla="*/ 5768 h 6827"/>
              <a:gd name="T50" fmla="*/ 3666 w 5811"/>
              <a:gd name="T51" fmla="*/ 5270 h 6827"/>
              <a:gd name="T52" fmla="*/ 4092 w 5811"/>
              <a:gd name="T53" fmla="*/ 4831 h 6827"/>
              <a:gd name="T54" fmla="*/ 5283 w 5811"/>
              <a:gd name="T55" fmla="*/ 5506 h 6827"/>
              <a:gd name="T56" fmla="*/ 4675 w 5811"/>
              <a:gd name="T57" fmla="*/ 6008 h 6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11" h="6827">
                <a:moveTo>
                  <a:pt x="4448" y="4374"/>
                </a:moveTo>
                <a:cubicBezTo>
                  <a:pt x="4517" y="4275"/>
                  <a:pt x="4581" y="4175"/>
                  <a:pt x="4640" y="4074"/>
                </a:cubicBezTo>
                <a:cubicBezTo>
                  <a:pt x="4985" y="3483"/>
                  <a:pt x="5160" y="2871"/>
                  <a:pt x="5160" y="2255"/>
                </a:cubicBezTo>
                <a:cubicBezTo>
                  <a:pt x="5160" y="1012"/>
                  <a:pt x="4149" y="0"/>
                  <a:pt x="2905" y="0"/>
                </a:cubicBezTo>
                <a:cubicBezTo>
                  <a:pt x="1662" y="0"/>
                  <a:pt x="650" y="1012"/>
                  <a:pt x="650" y="2255"/>
                </a:cubicBezTo>
                <a:cubicBezTo>
                  <a:pt x="650" y="2973"/>
                  <a:pt x="895" y="3696"/>
                  <a:pt x="1363" y="4373"/>
                </a:cubicBezTo>
                <a:cubicBezTo>
                  <a:pt x="501" y="4604"/>
                  <a:pt x="0" y="5014"/>
                  <a:pt x="0" y="5506"/>
                </a:cubicBezTo>
                <a:cubicBezTo>
                  <a:pt x="0" y="5903"/>
                  <a:pt x="333" y="6256"/>
                  <a:pt x="939" y="6498"/>
                </a:cubicBezTo>
                <a:cubicBezTo>
                  <a:pt x="1469" y="6710"/>
                  <a:pt x="2167" y="6827"/>
                  <a:pt x="2905" y="6827"/>
                </a:cubicBezTo>
                <a:cubicBezTo>
                  <a:pt x="3644" y="6827"/>
                  <a:pt x="4342" y="6710"/>
                  <a:pt x="4871" y="6498"/>
                </a:cubicBezTo>
                <a:cubicBezTo>
                  <a:pt x="5477" y="6256"/>
                  <a:pt x="5811" y="5903"/>
                  <a:pt x="5811" y="5506"/>
                </a:cubicBezTo>
                <a:cubicBezTo>
                  <a:pt x="5811" y="5014"/>
                  <a:pt x="5310" y="4604"/>
                  <a:pt x="4448" y="4374"/>
                </a:cubicBezTo>
                <a:close/>
                <a:moveTo>
                  <a:pt x="2905" y="1551"/>
                </a:moveTo>
                <a:cubicBezTo>
                  <a:pt x="3294" y="1551"/>
                  <a:pt x="3610" y="1866"/>
                  <a:pt x="3610" y="2255"/>
                </a:cubicBezTo>
                <a:cubicBezTo>
                  <a:pt x="3610" y="2644"/>
                  <a:pt x="3294" y="2960"/>
                  <a:pt x="2905" y="2960"/>
                </a:cubicBezTo>
                <a:cubicBezTo>
                  <a:pt x="2516" y="2960"/>
                  <a:pt x="2201" y="2644"/>
                  <a:pt x="2201" y="2255"/>
                </a:cubicBezTo>
                <a:cubicBezTo>
                  <a:pt x="2201" y="1866"/>
                  <a:pt x="2516" y="1551"/>
                  <a:pt x="2905" y="1551"/>
                </a:cubicBezTo>
                <a:close/>
                <a:moveTo>
                  <a:pt x="4675" y="6008"/>
                </a:moveTo>
                <a:cubicBezTo>
                  <a:pt x="4207" y="6195"/>
                  <a:pt x="3578" y="6298"/>
                  <a:pt x="2905" y="6298"/>
                </a:cubicBezTo>
                <a:cubicBezTo>
                  <a:pt x="2233" y="6298"/>
                  <a:pt x="1604" y="6195"/>
                  <a:pt x="1136" y="6008"/>
                </a:cubicBezTo>
                <a:cubicBezTo>
                  <a:pt x="766" y="5860"/>
                  <a:pt x="528" y="5663"/>
                  <a:pt x="528" y="5506"/>
                </a:cubicBezTo>
                <a:cubicBezTo>
                  <a:pt x="528" y="5295"/>
                  <a:pt x="944" y="4996"/>
                  <a:pt x="1719" y="4831"/>
                </a:cubicBezTo>
                <a:cubicBezTo>
                  <a:pt x="2232" y="5420"/>
                  <a:pt x="2739" y="5754"/>
                  <a:pt x="2761" y="5768"/>
                </a:cubicBezTo>
                <a:cubicBezTo>
                  <a:pt x="2805" y="5797"/>
                  <a:pt x="2855" y="5812"/>
                  <a:pt x="2905" y="5812"/>
                </a:cubicBezTo>
                <a:cubicBezTo>
                  <a:pt x="2956" y="5812"/>
                  <a:pt x="3006" y="5797"/>
                  <a:pt x="3050" y="5768"/>
                </a:cubicBezTo>
                <a:cubicBezTo>
                  <a:pt x="3061" y="5761"/>
                  <a:pt x="3327" y="5586"/>
                  <a:pt x="3666" y="5270"/>
                </a:cubicBezTo>
                <a:cubicBezTo>
                  <a:pt x="3819" y="5128"/>
                  <a:pt x="3961" y="4982"/>
                  <a:pt x="4092" y="4831"/>
                </a:cubicBezTo>
                <a:cubicBezTo>
                  <a:pt x="4866" y="4997"/>
                  <a:pt x="5283" y="5295"/>
                  <a:pt x="5283" y="5506"/>
                </a:cubicBezTo>
                <a:cubicBezTo>
                  <a:pt x="5283" y="5663"/>
                  <a:pt x="5044" y="5860"/>
                  <a:pt x="4675" y="60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4" name="文本框 13"/>
          <p:cNvSpPr txBox="1"/>
          <p:nvPr/>
        </p:nvSpPr>
        <p:spPr>
          <a:xfrm>
            <a:off x="1054422" y="555531"/>
            <a:ext cx="1616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目标计划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47290" y="571538"/>
            <a:ext cx="412264" cy="412264"/>
          </a:xfrm>
          <a:prstGeom prst="ellipse">
            <a:avLst/>
          </a:pr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90089" y="553206"/>
            <a:ext cx="206132" cy="206132"/>
          </a:xfrm>
          <a:prstGeom prst="ellipse">
            <a:avLst/>
          </a:pr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536639" y="1900845"/>
            <a:ext cx="3117228" cy="3872392"/>
          </a:xfrm>
          <a:prstGeom prst="roundRect">
            <a:avLst>
              <a:gd name="adj" fmla="val 6225"/>
            </a:avLst>
          </a:pr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1"/>
          <p:cNvSpPr txBox="1">
            <a:spLocks noChangeArrowheads="1"/>
          </p:cNvSpPr>
          <p:nvPr/>
        </p:nvSpPr>
        <p:spPr bwMode="auto">
          <a:xfrm>
            <a:off x="5609806" y="4209555"/>
            <a:ext cx="9723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cs typeface="+mn-ea"/>
                <a:sym typeface="+mn-lt"/>
              </a:rPr>
              <a:t>标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cs typeface="+mn-ea"/>
                <a:sym typeface="+mn-lt"/>
              </a:rPr>
              <a:t>题文字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1"/>
          <p:cNvSpPr txBox="1">
            <a:spLocks noChangeArrowheads="1"/>
          </p:cNvSpPr>
          <p:nvPr/>
        </p:nvSpPr>
        <p:spPr bwMode="auto">
          <a:xfrm>
            <a:off x="4974352" y="4524327"/>
            <a:ext cx="225618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4536639" y="1900845"/>
            <a:ext cx="3117228" cy="1781418"/>
          </a:xfrm>
          <a:custGeom>
            <a:avLst/>
            <a:gdLst>
              <a:gd name="connsiteX0" fmla="*/ 194047 w 3117228"/>
              <a:gd name="connsiteY0" fmla="*/ 0 h 1781418"/>
              <a:gd name="connsiteX1" fmla="*/ 2923181 w 3117228"/>
              <a:gd name="connsiteY1" fmla="*/ 0 h 1781418"/>
              <a:gd name="connsiteX2" fmla="*/ 3117228 w 3117228"/>
              <a:gd name="connsiteY2" fmla="*/ 194047 h 1781418"/>
              <a:gd name="connsiteX3" fmla="*/ 3117228 w 3117228"/>
              <a:gd name="connsiteY3" fmla="*/ 1781418 h 1781418"/>
              <a:gd name="connsiteX4" fmla="*/ 0 w 3117228"/>
              <a:gd name="connsiteY4" fmla="*/ 1781418 h 1781418"/>
              <a:gd name="connsiteX5" fmla="*/ 0 w 3117228"/>
              <a:gd name="connsiteY5" fmla="*/ 194047 h 1781418"/>
              <a:gd name="connsiteX6" fmla="*/ 194047 w 3117228"/>
              <a:gd name="connsiteY6" fmla="*/ 0 h 178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17228" h="1781418">
                <a:moveTo>
                  <a:pt x="194047" y="0"/>
                </a:moveTo>
                <a:lnTo>
                  <a:pt x="2923181" y="0"/>
                </a:lnTo>
                <a:cubicBezTo>
                  <a:pt x="3030350" y="0"/>
                  <a:pt x="3117228" y="86878"/>
                  <a:pt x="3117228" y="194047"/>
                </a:cubicBezTo>
                <a:lnTo>
                  <a:pt x="3117228" y="1781418"/>
                </a:lnTo>
                <a:lnTo>
                  <a:pt x="0" y="1781418"/>
                </a:lnTo>
                <a:lnTo>
                  <a:pt x="0" y="194047"/>
                </a:lnTo>
                <a:cubicBezTo>
                  <a:pt x="0" y="86878"/>
                  <a:pt x="86878" y="0"/>
                  <a:pt x="194047" y="0"/>
                </a:cubicBezTo>
                <a:close/>
              </a:path>
            </a:pathLst>
          </a:custGeom>
          <a:blipFill>
            <a:blip r:embed="rI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882828" y="1900845"/>
            <a:ext cx="3117228" cy="3872392"/>
          </a:xfrm>
          <a:prstGeom prst="roundRect">
            <a:avLst>
              <a:gd name="adj" fmla="val 6225"/>
            </a:avLst>
          </a:prstGeom>
          <a:solidFill>
            <a:srgbClr val="EFAE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1"/>
          <p:cNvSpPr txBox="1">
            <a:spLocks noChangeArrowheads="1"/>
          </p:cNvSpPr>
          <p:nvPr/>
        </p:nvSpPr>
        <p:spPr bwMode="auto">
          <a:xfrm>
            <a:off x="1955995" y="4209555"/>
            <a:ext cx="9723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cs typeface="+mn-ea"/>
                <a:sym typeface="+mn-lt"/>
              </a:rPr>
              <a:t>标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cs typeface="+mn-ea"/>
                <a:sym typeface="+mn-lt"/>
              </a:rPr>
              <a:t>题文字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1"/>
          <p:cNvSpPr txBox="1">
            <a:spLocks noChangeArrowheads="1"/>
          </p:cNvSpPr>
          <p:nvPr/>
        </p:nvSpPr>
        <p:spPr bwMode="auto">
          <a:xfrm>
            <a:off x="1320541" y="4524327"/>
            <a:ext cx="225618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882828" y="1900845"/>
            <a:ext cx="3117228" cy="1781418"/>
          </a:xfrm>
          <a:custGeom>
            <a:avLst/>
            <a:gdLst>
              <a:gd name="connsiteX0" fmla="*/ 194047 w 3117228"/>
              <a:gd name="connsiteY0" fmla="*/ 0 h 1781418"/>
              <a:gd name="connsiteX1" fmla="*/ 2923181 w 3117228"/>
              <a:gd name="connsiteY1" fmla="*/ 0 h 1781418"/>
              <a:gd name="connsiteX2" fmla="*/ 3117228 w 3117228"/>
              <a:gd name="connsiteY2" fmla="*/ 194047 h 1781418"/>
              <a:gd name="connsiteX3" fmla="*/ 3117228 w 3117228"/>
              <a:gd name="connsiteY3" fmla="*/ 1781418 h 1781418"/>
              <a:gd name="connsiteX4" fmla="*/ 0 w 3117228"/>
              <a:gd name="connsiteY4" fmla="*/ 1781418 h 1781418"/>
              <a:gd name="connsiteX5" fmla="*/ 0 w 3117228"/>
              <a:gd name="connsiteY5" fmla="*/ 194047 h 1781418"/>
              <a:gd name="connsiteX6" fmla="*/ 194047 w 3117228"/>
              <a:gd name="connsiteY6" fmla="*/ 0 h 178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17228" h="1781418">
                <a:moveTo>
                  <a:pt x="194047" y="0"/>
                </a:moveTo>
                <a:lnTo>
                  <a:pt x="2923181" y="0"/>
                </a:lnTo>
                <a:cubicBezTo>
                  <a:pt x="3030350" y="0"/>
                  <a:pt x="3117228" y="86878"/>
                  <a:pt x="3117228" y="194047"/>
                </a:cubicBezTo>
                <a:lnTo>
                  <a:pt x="3117228" y="1781418"/>
                </a:lnTo>
                <a:lnTo>
                  <a:pt x="0" y="1781418"/>
                </a:lnTo>
                <a:lnTo>
                  <a:pt x="0" y="194047"/>
                </a:lnTo>
                <a:cubicBezTo>
                  <a:pt x="0" y="86878"/>
                  <a:pt x="86878" y="0"/>
                  <a:pt x="194047" y="0"/>
                </a:cubicBezTo>
                <a:close/>
              </a:path>
            </a:pathLst>
          </a:custGeom>
          <a:blipFill>
            <a:blip r:embed="rId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8190450" y="1900845"/>
            <a:ext cx="3117228" cy="3872392"/>
          </a:xfrm>
          <a:prstGeom prst="roundRect">
            <a:avLst>
              <a:gd name="adj" fmla="val 6225"/>
            </a:avLst>
          </a:pr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1"/>
          <p:cNvSpPr txBox="1">
            <a:spLocks noChangeArrowheads="1"/>
          </p:cNvSpPr>
          <p:nvPr/>
        </p:nvSpPr>
        <p:spPr bwMode="auto">
          <a:xfrm>
            <a:off x="9263617" y="4209555"/>
            <a:ext cx="9723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cs typeface="+mn-ea"/>
                <a:sym typeface="+mn-lt"/>
              </a:rPr>
              <a:t>标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cs typeface="+mn-ea"/>
                <a:sym typeface="+mn-lt"/>
              </a:rPr>
              <a:t>题文字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1"/>
          <p:cNvSpPr txBox="1">
            <a:spLocks noChangeArrowheads="1"/>
          </p:cNvSpPr>
          <p:nvPr/>
        </p:nvSpPr>
        <p:spPr bwMode="auto">
          <a:xfrm>
            <a:off x="8628163" y="4524327"/>
            <a:ext cx="225618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8190450" y="1900845"/>
            <a:ext cx="3117228" cy="1781418"/>
          </a:xfrm>
          <a:custGeom>
            <a:avLst/>
            <a:gdLst>
              <a:gd name="connsiteX0" fmla="*/ 194047 w 3117228"/>
              <a:gd name="connsiteY0" fmla="*/ 0 h 1781418"/>
              <a:gd name="connsiteX1" fmla="*/ 2923181 w 3117228"/>
              <a:gd name="connsiteY1" fmla="*/ 0 h 1781418"/>
              <a:gd name="connsiteX2" fmla="*/ 3117228 w 3117228"/>
              <a:gd name="connsiteY2" fmla="*/ 194047 h 1781418"/>
              <a:gd name="connsiteX3" fmla="*/ 3117228 w 3117228"/>
              <a:gd name="connsiteY3" fmla="*/ 1781418 h 1781418"/>
              <a:gd name="connsiteX4" fmla="*/ 0 w 3117228"/>
              <a:gd name="connsiteY4" fmla="*/ 1781418 h 1781418"/>
              <a:gd name="connsiteX5" fmla="*/ 0 w 3117228"/>
              <a:gd name="connsiteY5" fmla="*/ 194047 h 1781418"/>
              <a:gd name="connsiteX6" fmla="*/ 194047 w 3117228"/>
              <a:gd name="connsiteY6" fmla="*/ 0 h 178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17228" h="1781418">
                <a:moveTo>
                  <a:pt x="194047" y="0"/>
                </a:moveTo>
                <a:lnTo>
                  <a:pt x="2923181" y="0"/>
                </a:lnTo>
                <a:cubicBezTo>
                  <a:pt x="3030350" y="0"/>
                  <a:pt x="3117228" y="86878"/>
                  <a:pt x="3117228" y="194047"/>
                </a:cubicBezTo>
                <a:lnTo>
                  <a:pt x="3117228" y="1781418"/>
                </a:lnTo>
                <a:lnTo>
                  <a:pt x="0" y="1781418"/>
                </a:lnTo>
                <a:lnTo>
                  <a:pt x="0" y="194047"/>
                </a:lnTo>
                <a:cubicBezTo>
                  <a:pt x="0" y="86878"/>
                  <a:pt x="86878" y="0"/>
                  <a:pt x="194047" y="0"/>
                </a:cubicBezTo>
                <a:close/>
              </a:path>
            </a:pathLst>
          </a:custGeom>
          <a:blipFill dpi="0" rotWithShape="1">
            <a:blip r:embed="rId3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054422" y="555531"/>
            <a:ext cx="1616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目标计划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47290" y="571538"/>
            <a:ext cx="412264" cy="412264"/>
          </a:xfrm>
          <a:prstGeom prst="ellipse">
            <a:avLst/>
          </a:pr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90089" y="553206"/>
            <a:ext cx="206132" cy="206132"/>
          </a:xfrm>
          <a:prstGeom prst="ellipse">
            <a:avLst/>
          </a:pr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318125" y="1414780"/>
            <a:ext cx="6873240" cy="4321810"/>
          </a:xfrm>
          <a:prstGeom prst="rect">
            <a:avLst/>
          </a:prstGeom>
          <a:solidFill>
            <a:srgbClr val="618CAC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uotation-marks_897"/>
          <p:cNvSpPr>
            <a:spLocks noChangeAspect="1"/>
          </p:cNvSpPr>
          <p:nvPr/>
        </p:nvSpPr>
        <p:spPr bwMode="auto">
          <a:xfrm>
            <a:off x="348900" y="2034744"/>
            <a:ext cx="889042" cy="761681"/>
          </a:xfrm>
          <a:custGeom>
            <a:avLst/>
            <a:gdLst>
              <a:gd name="connsiteX0" fmla="*/ 479725 w 558900"/>
              <a:gd name="connsiteY0" fmla="*/ 0 h 478835"/>
              <a:gd name="connsiteX1" fmla="*/ 479725 w 558900"/>
              <a:gd name="connsiteY1" fmla="*/ 133816 h 478835"/>
              <a:gd name="connsiteX2" fmla="*/ 419940 w 558900"/>
              <a:gd name="connsiteY2" fmla="*/ 217653 h 478835"/>
              <a:gd name="connsiteX3" fmla="*/ 419940 w 558900"/>
              <a:gd name="connsiteY3" fmla="*/ 259571 h 478835"/>
              <a:gd name="connsiteX4" fmla="*/ 558900 w 558900"/>
              <a:gd name="connsiteY4" fmla="*/ 259571 h 478835"/>
              <a:gd name="connsiteX5" fmla="*/ 558900 w 558900"/>
              <a:gd name="connsiteY5" fmla="*/ 478835 h 478835"/>
              <a:gd name="connsiteX6" fmla="*/ 298754 w 558900"/>
              <a:gd name="connsiteY6" fmla="*/ 478835 h 478835"/>
              <a:gd name="connsiteX7" fmla="*/ 298754 w 558900"/>
              <a:gd name="connsiteY7" fmla="*/ 259571 h 478835"/>
              <a:gd name="connsiteX8" fmla="*/ 479725 w 558900"/>
              <a:gd name="connsiteY8" fmla="*/ 0 h 478835"/>
              <a:gd name="connsiteX9" fmla="*/ 179355 w 558900"/>
              <a:gd name="connsiteY9" fmla="*/ 0 h 478835"/>
              <a:gd name="connsiteX10" fmla="*/ 179355 w 558900"/>
              <a:gd name="connsiteY10" fmla="*/ 133816 h 478835"/>
              <a:gd name="connsiteX11" fmla="*/ 119570 w 558900"/>
              <a:gd name="connsiteY11" fmla="*/ 217653 h 478835"/>
              <a:gd name="connsiteX12" fmla="*/ 119570 w 558900"/>
              <a:gd name="connsiteY12" fmla="*/ 259571 h 478835"/>
              <a:gd name="connsiteX13" fmla="*/ 260146 w 558900"/>
              <a:gd name="connsiteY13" fmla="*/ 259571 h 478835"/>
              <a:gd name="connsiteX14" fmla="*/ 260146 w 558900"/>
              <a:gd name="connsiteY14" fmla="*/ 478835 h 478835"/>
              <a:gd name="connsiteX15" fmla="*/ 0 w 558900"/>
              <a:gd name="connsiteY15" fmla="*/ 478835 h 478835"/>
              <a:gd name="connsiteX16" fmla="*/ 0 w 558900"/>
              <a:gd name="connsiteY16" fmla="*/ 259571 h 478835"/>
              <a:gd name="connsiteX17" fmla="*/ 179355 w 558900"/>
              <a:gd name="connsiteY17" fmla="*/ 0 h 478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58900" h="478835">
                <a:moveTo>
                  <a:pt x="479725" y="0"/>
                </a:moveTo>
                <a:lnTo>
                  <a:pt x="479725" y="133816"/>
                </a:lnTo>
                <a:cubicBezTo>
                  <a:pt x="419940" y="133816"/>
                  <a:pt x="419940" y="145102"/>
                  <a:pt x="419940" y="217653"/>
                </a:cubicBezTo>
                <a:lnTo>
                  <a:pt x="419940" y="259571"/>
                </a:lnTo>
                <a:lnTo>
                  <a:pt x="558900" y="259571"/>
                </a:lnTo>
                <a:lnTo>
                  <a:pt x="558900" y="478835"/>
                </a:lnTo>
                <a:lnTo>
                  <a:pt x="298754" y="478835"/>
                </a:lnTo>
                <a:lnTo>
                  <a:pt x="298754" y="259571"/>
                </a:lnTo>
                <a:cubicBezTo>
                  <a:pt x="298754" y="93510"/>
                  <a:pt x="339149" y="0"/>
                  <a:pt x="479725" y="0"/>
                </a:cubicBezTo>
                <a:close/>
                <a:moveTo>
                  <a:pt x="179355" y="0"/>
                </a:moveTo>
                <a:lnTo>
                  <a:pt x="179355" y="133816"/>
                </a:lnTo>
                <a:cubicBezTo>
                  <a:pt x="119570" y="133816"/>
                  <a:pt x="119570" y="145102"/>
                  <a:pt x="119570" y="217653"/>
                </a:cubicBezTo>
                <a:lnTo>
                  <a:pt x="119570" y="259571"/>
                </a:lnTo>
                <a:lnTo>
                  <a:pt x="260146" y="259571"/>
                </a:lnTo>
                <a:lnTo>
                  <a:pt x="260146" y="478835"/>
                </a:lnTo>
                <a:lnTo>
                  <a:pt x="0" y="478835"/>
                </a:lnTo>
                <a:lnTo>
                  <a:pt x="0" y="259571"/>
                </a:lnTo>
                <a:cubicBezTo>
                  <a:pt x="0" y="93510"/>
                  <a:pt x="40395" y="0"/>
                  <a:pt x="1793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</p:sp>
      <p:sp>
        <p:nvSpPr>
          <p:cNvPr id="6" name="1"/>
          <p:cNvSpPr txBox="1">
            <a:spLocks noChangeArrowheads="1"/>
          </p:cNvSpPr>
          <p:nvPr/>
        </p:nvSpPr>
        <p:spPr bwMode="auto">
          <a:xfrm>
            <a:off x="1127875" y="2620892"/>
            <a:ext cx="1465814" cy="368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小标题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1"/>
          <p:cNvSpPr txBox="1">
            <a:spLocks noChangeArrowheads="1"/>
          </p:cNvSpPr>
          <p:nvPr/>
        </p:nvSpPr>
        <p:spPr bwMode="auto">
          <a:xfrm>
            <a:off x="1127875" y="3121512"/>
            <a:ext cx="381745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。您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127875" y="4745124"/>
            <a:ext cx="1443790" cy="333966"/>
          </a:xfrm>
          <a:prstGeom prst="roundRect">
            <a:avLst>
              <a:gd name="adj" fmla="val 50000"/>
            </a:avLst>
          </a:pr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1"/>
          <p:cNvSpPr txBox="1">
            <a:spLocks noChangeArrowheads="1"/>
          </p:cNvSpPr>
          <p:nvPr/>
        </p:nvSpPr>
        <p:spPr bwMode="auto">
          <a:xfrm>
            <a:off x="1413708" y="4789472"/>
            <a:ext cx="87212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cs typeface="+mn-ea"/>
                <a:sym typeface="+mn-lt"/>
              </a:rPr>
              <a:t>关键词</a:t>
            </a:r>
            <a:endParaRPr kumimoji="0" lang="en-US" altLang="zh-CN" sz="1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1"/>
          <p:cNvSpPr txBox="1">
            <a:spLocks noChangeArrowheads="1"/>
          </p:cNvSpPr>
          <p:nvPr/>
        </p:nvSpPr>
        <p:spPr bwMode="auto">
          <a:xfrm>
            <a:off x="5884174" y="2275212"/>
            <a:ext cx="89918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1"/>
          <p:cNvSpPr txBox="1">
            <a:spLocks noChangeArrowheads="1"/>
          </p:cNvSpPr>
          <p:nvPr/>
        </p:nvSpPr>
        <p:spPr bwMode="auto">
          <a:xfrm>
            <a:off x="5884174" y="2580126"/>
            <a:ext cx="2496289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1"/>
          <p:cNvSpPr txBox="1">
            <a:spLocks noChangeArrowheads="1"/>
          </p:cNvSpPr>
          <p:nvPr/>
        </p:nvSpPr>
        <p:spPr bwMode="auto">
          <a:xfrm>
            <a:off x="5882437" y="3805630"/>
            <a:ext cx="89918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>
            <a:spLocks noChangeArrowheads="1"/>
          </p:cNvSpPr>
          <p:nvPr/>
        </p:nvSpPr>
        <p:spPr bwMode="auto">
          <a:xfrm>
            <a:off x="5882437" y="4110544"/>
            <a:ext cx="2496289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47290" y="571538"/>
            <a:ext cx="412264" cy="412264"/>
          </a:xfrm>
          <a:prstGeom prst="ellipse">
            <a:avLst/>
          </a:pr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90089" y="553206"/>
            <a:ext cx="206132" cy="206132"/>
          </a:xfrm>
          <a:prstGeom prst="ellipse">
            <a:avLst/>
          </a:pr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54422" y="555531"/>
            <a:ext cx="1616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目标计划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7990605" y="-8686"/>
            <a:ext cx="4201394" cy="2559382"/>
          </a:xfrm>
          <a:custGeom>
            <a:avLst/>
            <a:gdLst>
              <a:gd name="connsiteX0" fmla="*/ 71135 w 3937000"/>
              <a:gd name="connsiteY0" fmla="*/ 0 h 3485309"/>
              <a:gd name="connsiteX1" fmla="*/ 3937000 w 3937000"/>
              <a:gd name="connsiteY1" fmla="*/ 0 h 3485309"/>
              <a:gd name="connsiteX2" fmla="*/ 3937000 w 3937000"/>
              <a:gd name="connsiteY2" fmla="*/ 3481867 h 3485309"/>
              <a:gd name="connsiteX3" fmla="*/ 3922699 w 3937000"/>
              <a:gd name="connsiteY3" fmla="*/ 3482920 h 3485309"/>
              <a:gd name="connsiteX4" fmla="*/ 2859661 w 3937000"/>
              <a:gd name="connsiteY4" fmla="*/ 3266421 h 3485309"/>
              <a:gd name="connsiteX5" fmla="*/ 1800401 w 3937000"/>
              <a:gd name="connsiteY5" fmla="*/ 1945621 h 3485309"/>
              <a:gd name="connsiteX6" fmla="*/ 290652 w 3937000"/>
              <a:gd name="connsiteY6" fmla="*/ 1196321 h 3485309"/>
              <a:gd name="connsiteX7" fmla="*/ 39249 w 3937000"/>
              <a:gd name="connsiteY7" fmla="*/ 94695 h 348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37000" h="3485309">
                <a:moveTo>
                  <a:pt x="71135" y="0"/>
                </a:moveTo>
                <a:lnTo>
                  <a:pt x="3937000" y="0"/>
                </a:lnTo>
                <a:lnTo>
                  <a:pt x="3937000" y="3481867"/>
                </a:lnTo>
                <a:lnTo>
                  <a:pt x="3922699" y="3482920"/>
                </a:lnTo>
                <a:cubicBezTo>
                  <a:pt x="3552914" y="3498973"/>
                  <a:pt x="3193470" y="3434961"/>
                  <a:pt x="2859661" y="3266421"/>
                </a:cubicBezTo>
                <a:cubicBezTo>
                  <a:pt x="2096669" y="2881188"/>
                  <a:pt x="2228570" y="2290638"/>
                  <a:pt x="1800401" y="1945621"/>
                </a:cubicBezTo>
                <a:cubicBezTo>
                  <a:pt x="1372233" y="1600604"/>
                  <a:pt x="586920" y="1568854"/>
                  <a:pt x="290652" y="1196321"/>
                </a:cubicBezTo>
                <a:cubicBezTo>
                  <a:pt x="68451" y="916921"/>
                  <a:pt x="-72708" y="493456"/>
                  <a:pt x="39249" y="94695"/>
                </a:cubicBezTo>
                <a:close/>
              </a:path>
            </a:pathLst>
          </a:cu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5"/>
          <p:cNvSpPr/>
          <p:nvPr/>
        </p:nvSpPr>
        <p:spPr bwMode="auto">
          <a:xfrm>
            <a:off x="8444809" y="-4205"/>
            <a:ext cx="3744608" cy="2449092"/>
          </a:xfrm>
          <a:custGeom>
            <a:avLst/>
            <a:gdLst>
              <a:gd name="T0" fmla="*/ 18 w 1619"/>
              <a:gd name="T1" fmla="*/ 36 h 1181"/>
              <a:gd name="T2" fmla="*/ 14 w 1619"/>
              <a:gd name="T3" fmla="*/ 108 h 1181"/>
              <a:gd name="T4" fmla="*/ 30 w 1619"/>
              <a:gd name="T5" fmla="*/ 285 h 1181"/>
              <a:gd name="T6" fmla="*/ 84 w 1619"/>
              <a:gd name="T7" fmla="*/ 425 h 1181"/>
              <a:gd name="T8" fmla="*/ 99 w 1619"/>
              <a:gd name="T9" fmla="*/ 448 h 1181"/>
              <a:gd name="T10" fmla="*/ 114 w 1619"/>
              <a:gd name="T11" fmla="*/ 469 h 1181"/>
              <a:gd name="T12" fmla="*/ 174 w 1619"/>
              <a:gd name="T13" fmla="*/ 519 h 1181"/>
              <a:gd name="T14" fmla="*/ 306 w 1619"/>
              <a:gd name="T15" fmla="*/ 572 h 1181"/>
              <a:gd name="T16" fmla="*/ 444 w 1619"/>
              <a:gd name="T17" fmla="*/ 615 h 1181"/>
              <a:gd name="T18" fmla="*/ 571 w 1619"/>
              <a:gd name="T19" fmla="*/ 681 h 1181"/>
              <a:gd name="T20" fmla="*/ 661 w 1619"/>
              <a:gd name="T21" fmla="*/ 794 h 1181"/>
              <a:gd name="T22" fmla="*/ 728 w 1619"/>
              <a:gd name="T23" fmla="*/ 921 h 1181"/>
              <a:gd name="T24" fmla="*/ 876 w 1619"/>
              <a:gd name="T25" fmla="*/ 1072 h 1181"/>
              <a:gd name="T26" fmla="*/ 907 w 1619"/>
              <a:gd name="T27" fmla="*/ 1090 h 1181"/>
              <a:gd name="T28" fmla="*/ 1003 w 1619"/>
              <a:gd name="T29" fmla="*/ 1135 h 1181"/>
              <a:gd name="T30" fmla="*/ 1054 w 1619"/>
              <a:gd name="T31" fmla="*/ 1150 h 1181"/>
              <a:gd name="T32" fmla="*/ 1353 w 1619"/>
              <a:gd name="T33" fmla="*/ 1143 h 1181"/>
              <a:gd name="T34" fmla="*/ 1554 w 1619"/>
              <a:gd name="T35" fmla="*/ 1068 h 1181"/>
              <a:gd name="T36" fmla="*/ 1619 w 1619"/>
              <a:gd name="T37" fmla="*/ 1037 h 1181"/>
              <a:gd name="T38" fmla="*/ 1491 w 1619"/>
              <a:gd name="T39" fmla="*/ 1104 h 1181"/>
              <a:gd name="T40" fmla="*/ 1356 w 1619"/>
              <a:gd name="T41" fmla="*/ 1154 h 1181"/>
              <a:gd name="T42" fmla="*/ 1068 w 1619"/>
              <a:gd name="T43" fmla="*/ 1168 h 1181"/>
              <a:gd name="T44" fmla="*/ 1051 w 1619"/>
              <a:gd name="T45" fmla="*/ 1164 h 1181"/>
              <a:gd name="T46" fmla="*/ 998 w 1619"/>
              <a:gd name="T47" fmla="*/ 1149 h 1181"/>
              <a:gd name="T48" fmla="*/ 899 w 1619"/>
              <a:gd name="T49" fmla="*/ 1102 h 1181"/>
              <a:gd name="T50" fmla="*/ 869 w 1619"/>
              <a:gd name="T51" fmla="*/ 1083 h 1181"/>
              <a:gd name="T52" fmla="*/ 760 w 1619"/>
              <a:gd name="T53" fmla="*/ 986 h 1181"/>
              <a:gd name="T54" fmla="*/ 654 w 1619"/>
              <a:gd name="T55" fmla="*/ 798 h 1181"/>
              <a:gd name="T56" fmla="*/ 606 w 1619"/>
              <a:gd name="T57" fmla="*/ 723 h 1181"/>
              <a:gd name="T58" fmla="*/ 595 w 1619"/>
              <a:gd name="T59" fmla="*/ 709 h 1181"/>
              <a:gd name="T60" fmla="*/ 442 w 1619"/>
              <a:gd name="T61" fmla="*/ 619 h 1181"/>
              <a:gd name="T62" fmla="*/ 304 w 1619"/>
              <a:gd name="T63" fmla="*/ 580 h 1181"/>
              <a:gd name="T64" fmla="*/ 168 w 1619"/>
              <a:gd name="T65" fmla="*/ 530 h 1181"/>
              <a:gd name="T66" fmla="*/ 104 w 1619"/>
              <a:gd name="T67" fmla="*/ 477 h 1181"/>
              <a:gd name="T68" fmla="*/ 88 w 1619"/>
              <a:gd name="T69" fmla="*/ 455 h 1181"/>
              <a:gd name="T70" fmla="*/ 74 w 1619"/>
              <a:gd name="T71" fmla="*/ 432 h 1181"/>
              <a:gd name="T72" fmla="*/ 60 w 1619"/>
              <a:gd name="T73" fmla="*/ 408 h 1181"/>
              <a:gd name="T74" fmla="*/ 49 w 1619"/>
              <a:gd name="T75" fmla="*/ 383 h 1181"/>
              <a:gd name="T76" fmla="*/ 39 w 1619"/>
              <a:gd name="T77" fmla="*/ 357 h 1181"/>
              <a:gd name="T78" fmla="*/ 28 w 1619"/>
              <a:gd name="T79" fmla="*/ 323 h 1181"/>
              <a:gd name="T80" fmla="*/ 21 w 1619"/>
              <a:gd name="T81" fmla="*/ 296 h 1181"/>
              <a:gd name="T82" fmla="*/ 21 w 1619"/>
              <a:gd name="T83" fmla="*/ 0 h 1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19" h="1181">
                <a:moveTo>
                  <a:pt x="22" y="0"/>
                </a:moveTo>
                <a:cubicBezTo>
                  <a:pt x="18" y="36"/>
                  <a:pt x="18" y="36"/>
                  <a:pt x="18" y="36"/>
                </a:cubicBezTo>
                <a:cubicBezTo>
                  <a:pt x="16" y="72"/>
                  <a:pt x="16" y="72"/>
                  <a:pt x="16" y="72"/>
                </a:cubicBezTo>
                <a:cubicBezTo>
                  <a:pt x="15" y="84"/>
                  <a:pt x="14" y="96"/>
                  <a:pt x="14" y="108"/>
                </a:cubicBezTo>
                <a:cubicBezTo>
                  <a:pt x="14" y="120"/>
                  <a:pt x="14" y="132"/>
                  <a:pt x="14" y="143"/>
                </a:cubicBezTo>
                <a:cubicBezTo>
                  <a:pt x="15" y="191"/>
                  <a:pt x="20" y="239"/>
                  <a:pt x="30" y="285"/>
                </a:cubicBezTo>
                <a:cubicBezTo>
                  <a:pt x="40" y="332"/>
                  <a:pt x="57" y="376"/>
                  <a:pt x="80" y="418"/>
                </a:cubicBezTo>
                <a:cubicBezTo>
                  <a:pt x="84" y="425"/>
                  <a:pt x="84" y="425"/>
                  <a:pt x="84" y="425"/>
                </a:cubicBezTo>
                <a:cubicBezTo>
                  <a:pt x="86" y="428"/>
                  <a:pt x="87" y="430"/>
                  <a:pt x="89" y="433"/>
                </a:cubicBezTo>
                <a:cubicBezTo>
                  <a:pt x="99" y="448"/>
                  <a:pt x="99" y="448"/>
                  <a:pt x="99" y="448"/>
                </a:cubicBezTo>
                <a:cubicBezTo>
                  <a:pt x="102" y="453"/>
                  <a:pt x="106" y="457"/>
                  <a:pt x="109" y="462"/>
                </a:cubicBezTo>
                <a:cubicBezTo>
                  <a:pt x="114" y="469"/>
                  <a:pt x="114" y="469"/>
                  <a:pt x="114" y="469"/>
                </a:cubicBezTo>
                <a:cubicBezTo>
                  <a:pt x="116" y="472"/>
                  <a:pt x="118" y="474"/>
                  <a:pt x="120" y="476"/>
                </a:cubicBezTo>
                <a:cubicBezTo>
                  <a:pt x="135" y="493"/>
                  <a:pt x="154" y="508"/>
                  <a:pt x="174" y="519"/>
                </a:cubicBezTo>
                <a:cubicBezTo>
                  <a:pt x="194" y="531"/>
                  <a:pt x="216" y="541"/>
                  <a:pt x="238" y="549"/>
                </a:cubicBezTo>
                <a:cubicBezTo>
                  <a:pt x="260" y="558"/>
                  <a:pt x="283" y="565"/>
                  <a:pt x="306" y="572"/>
                </a:cubicBezTo>
                <a:cubicBezTo>
                  <a:pt x="375" y="593"/>
                  <a:pt x="375" y="593"/>
                  <a:pt x="375" y="593"/>
                </a:cubicBezTo>
                <a:cubicBezTo>
                  <a:pt x="398" y="600"/>
                  <a:pt x="421" y="607"/>
                  <a:pt x="444" y="615"/>
                </a:cubicBezTo>
                <a:cubicBezTo>
                  <a:pt x="466" y="623"/>
                  <a:pt x="488" y="633"/>
                  <a:pt x="510" y="643"/>
                </a:cubicBezTo>
                <a:cubicBezTo>
                  <a:pt x="532" y="654"/>
                  <a:pt x="552" y="666"/>
                  <a:pt x="571" y="681"/>
                </a:cubicBezTo>
                <a:cubicBezTo>
                  <a:pt x="590" y="696"/>
                  <a:pt x="607" y="714"/>
                  <a:pt x="622" y="733"/>
                </a:cubicBezTo>
                <a:cubicBezTo>
                  <a:pt x="637" y="752"/>
                  <a:pt x="649" y="773"/>
                  <a:pt x="661" y="794"/>
                </a:cubicBezTo>
                <a:cubicBezTo>
                  <a:pt x="672" y="816"/>
                  <a:pt x="683" y="837"/>
                  <a:pt x="694" y="858"/>
                </a:cubicBezTo>
                <a:cubicBezTo>
                  <a:pt x="705" y="880"/>
                  <a:pt x="716" y="901"/>
                  <a:pt x="728" y="921"/>
                </a:cubicBezTo>
                <a:cubicBezTo>
                  <a:pt x="753" y="961"/>
                  <a:pt x="784" y="998"/>
                  <a:pt x="819" y="1029"/>
                </a:cubicBezTo>
                <a:cubicBezTo>
                  <a:pt x="837" y="1045"/>
                  <a:pt x="856" y="1059"/>
                  <a:pt x="876" y="1072"/>
                </a:cubicBezTo>
                <a:cubicBezTo>
                  <a:pt x="891" y="1081"/>
                  <a:pt x="891" y="1081"/>
                  <a:pt x="891" y="1081"/>
                </a:cubicBezTo>
                <a:cubicBezTo>
                  <a:pt x="896" y="1084"/>
                  <a:pt x="901" y="1087"/>
                  <a:pt x="907" y="1090"/>
                </a:cubicBezTo>
                <a:cubicBezTo>
                  <a:pt x="917" y="1096"/>
                  <a:pt x="927" y="1101"/>
                  <a:pt x="938" y="1107"/>
                </a:cubicBezTo>
                <a:cubicBezTo>
                  <a:pt x="959" y="1117"/>
                  <a:pt x="981" y="1127"/>
                  <a:pt x="1003" y="1135"/>
                </a:cubicBezTo>
                <a:cubicBezTo>
                  <a:pt x="1014" y="1139"/>
                  <a:pt x="1026" y="1142"/>
                  <a:pt x="1037" y="1145"/>
                </a:cubicBezTo>
                <a:cubicBezTo>
                  <a:pt x="1043" y="1147"/>
                  <a:pt x="1048" y="1148"/>
                  <a:pt x="1054" y="1150"/>
                </a:cubicBezTo>
                <a:cubicBezTo>
                  <a:pt x="1060" y="1151"/>
                  <a:pt x="1066" y="1153"/>
                  <a:pt x="1071" y="1154"/>
                </a:cubicBezTo>
                <a:cubicBezTo>
                  <a:pt x="1164" y="1174"/>
                  <a:pt x="1261" y="1167"/>
                  <a:pt x="1353" y="1143"/>
                </a:cubicBezTo>
                <a:cubicBezTo>
                  <a:pt x="1399" y="1132"/>
                  <a:pt x="1444" y="1116"/>
                  <a:pt x="1489" y="1097"/>
                </a:cubicBezTo>
                <a:cubicBezTo>
                  <a:pt x="1511" y="1088"/>
                  <a:pt x="1532" y="1078"/>
                  <a:pt x="1554" y="1068"/>
                </a:cubicBezTo>
                <a:cubicBezTo>
                  <a:pt x="1576" y="1058"/>
                  <a:pt x="1597" y="1047"/>
                  <a:pt x="1618" y="1036"/>
                </a:cubicBezTo>
                <a:cubicBezTo>
                  <a:pt x="1619" y="1037"/>
                  <a:pt x="1619" y="1037"/>
                  <a:pt x="1619" y="1037"/>
                </a:cubicBezTo>
                <a:cubicBezTo>
                  <a:pt x="1598" y="1049"/>
                  <a:pt x="1577" y="1061"/>
                  <a:pt x="1556" y="1072"/>
                </a:cubicBezTo>
                <a:cubicBezTo>
                  <a:pt x="1535" y="1083"/>
                  <a:pt x="1513" y="1094"/>
                  <a:pt x="1491" y="1104"/>
                </a:cubicBezTo>
                <a:cubicBezTo>
                  <a:pt x="1469" y="1114"/>
                  <a:pt x="1447" y="1123"/>
                  <a:pt x="1425" y="1132"/>
                </a:cubicBezTo>
                <a:cubicBezTo>
                  <a:pt x="1402" y="1140"/>
                  <a:pt x="1379" y="1148"/>
                  <a:pt x="1356" y="1154"/>
                </a:cubicBezTo>
                <a:cubicBezTo>
                  <a:pt x="1309" y="1167"/>
                  <a:pt x="1262" y="1175"/>
                  <a:pt x="1213" y="1178"/>
                </a:cubicBezTo>
                <a:cubicBezTo>
                  <a:pt x="1165" y="1181"/>
                  <a:pt x="1116" y="1178"/>
                  <a:pt x="1068" y="1168"/>
                </a:cubicBezTo>
                <a:cubicBezTo>
                  <a:pt x="1065" y="1168"/>
                  <a:pt x="1062" y="1167"/>
                  <a:pt x="1059" y="1166"/>
                </a:cubicBezTo>
                <a:cubicBezTo>
                  <a:pt x="1051" y="1164"/>
                  <a:pt x="1051" y="1164"/>
                  <a:pt x="1051" y="1164"/>
                </a:cubicBezTo>
                <a:cubicBezTo>
                  <a:pt x="1045" y="1163"/>
                  <a:pt x="1039" y="1161"/>
                  <a:pt x="1033" y="1160"/>
                </a:cubicBezTo>
                <a:cubicBezTo>
                  <a:pt x="1021" y="1156"/>
                  <a:pt x="1010" y="1153"/>
                  <a:pt x="998" y="1149"/>
                </a:cubicBezTo>
                <a:cubicBezTo>
                  <a:pt x="975" y="1141"/>
                  <a:pt x="953" y="1131"/>
                  <a:pt x="931" y="1120"/>
                </a:cubicBezTo>
                <a:cubicBezTo>
                  <a:pt x="921" y="1114"/>
                  <a:pt x="910" y="1109"/>
                  <a:pt x="899" y="1102"/>
                </a:cubicBezTo>
                <a:cubicBezTo>
                  <a:pt x="894" y="1099"/>
                  <a:pt x="889" y="1096"/>
                  <a:pt x="884" y="1093"/>
                </a:cubicBezTo>
                <a:cubicBezTo>
                  <a:pt x="869" y="1083"/>
                  <a:pt x="869" y="1083"/>
                  <a:pt x="869" y="1083"/>
                </a:cubicBezTo>
                <a:cubicBezTo>
                  <a:pt x="848" y="1070"/>
                  <a:pt x="829" y="1055"/>
                  <a:pt x="811" y="1039"/>
                </a:cubicBezTo>
                <a:cubicBezTo>
                  <a:pt x="793" y="1023"/>
                  <a:pt x="776" y="1005"/>
                  <a:pt x="760" y="986"/>
                </a:cubicBezTo>
                <a:cubicBezTo>
                  <a:pt x="745" y="967"/>
                  <a:pt x="731" y="947"/>
                  <a:pt x="719" y="927"/>
                </a:cubicBezTo>
                <a:cubicBezTo>
                  <a:pt x="694" y="885"/>
                  <a:pt x="675" y="840"/>
                  <a:pt x="654" y="798"/>
                </a:cubicBezTo>
                <a:cubicBezTo>
                  <a:pt x="643" y="777"/>
                  <a:pt x="631" y="756"/>
                  <a:pt x="617" y="737"/>
                </a:cubicBezTo>
                <a:cubicBezTo>
                  <a:pt x="614" y="732"/>
                  <a:pt x="610" y="727"/>
                  <a:pt x="606" y="723"/>
                </a:cubicBezTo>
                <a:cubicBezTo>
                  <a:pt x="601" y="716"/>
                  <a:pt x="601" y="716"/>
                  <a:pt x="601" y="716"/>
                </a:cubicBezTo>
                <a:cubicBezTo>
                  <a:pt x="595" y="709"/>
                  <a:pt x="595" y="709"/>
                  <a:pt x="595" y="709"/>
                </a:cubicBezTo>
                <a:cubicBezTo>
                  <a:pt x="586" y="701"/>
                  <a:pt x="578" y="693"/>
                  <a:pt x="568" y="685"/>
                </a:cubicBezTo>
                <a:cubicBezTo>
                  <a:pt x="531" y="655"/>
                  <a:pt x="487" y="635"/>
                  <a:pt x="442" y="619"/>
                </a:cubicBezTo>
                <a:cubicBezTo>
                  <a:pt x="419" y="612"/>
                  <a:pt x="397" y="605"/>
                  <a:pt x="373" y="598"/>
                </a:cubicBezTo>
                <a:cubicBezTo>
                  <a:pt x="304" y="580"/>
                  <a:pt x="304" y="580"/>
                  <a:pt x="304" y="580"/>
                </a:cubicBezTo>
                <a:cubicBezTo>
                  <a:pt x="281" y="573"/>
                  <a:pt x="258" y="567"/>
                  <a:pt x="235" y="559"/>
                </a:cubicBezTo>
                <a:cubicBezTo>
                  <a:pt x="212" y="551"/>
                  <a:pt x="189" y="542"/>
                  <a:pt x="168" y="530"/>
                </a:cubicBezTo>
                <a:cubicBezTo>
                  <a:pt x="147" y="518"/>
                  <a:pt x="127" y="503"/>
                  <a:pt x="110" y="484"/>
                </a:cubicBezTo>
                <a:cubicBezTo>
                  <a:pt x="108" y="482"/>
                  <a:pt x="106" y="479"/>
                  <a:pt x="104" y="477"/>
                </a:cubicBezTo>
                <a:cubicBezTo>
                  <a:pt x="99" y="470"/>
                  <a:pt x="99" y="470"/>
                  <a:pt x="99" y="470"/>
                </a:cubicBezTo>
                <a:cubicBezTo>
                  <a:pt x="95" y="465"/>
                  <a:pt x="92" y="460"/>
                  <a:pt x="88" y="455"/>
                </a:cubicBezTo>
                <a:cubicBezTo>
                  <a:pt x="78" y="439"/>
                  <a:pt x="78" y="439"/>
                  <a:pt x="78" y="439"/>
                </a:cubicBezTo>
                <a:cubicBezTo>
                  <a:pt x="77" y="437"/>
                  <a:pt x="75" y="434"/>
                  <a:pt x="74" y="432"/>
                </a:cubicBezTo>
                <a:cubicBezTo>
                  <a:pt x="69" y="424"/>
                  <a:pt x="69" y="424"/>
                  <a:pt x="69" y="424"/>
                </a:cubicBezTo>
                <a:cubicBezTo>
                  <a:pt x="60" y="408"/>
                  <a:pt x="60" y="408"/>
                  <a:pt x="60" y="408"/>
                </a:cubicBezTo>
                <a:cubicBezTo>
                  <a:pt x="53" y="391"/>
                  <a:pt x="53" y="391"/>
                  <a:pt x="53" y="391"/>
                </a:cubicBezTo>
                <a:cubicBezTo>
                  <a:pt x="49" y="383"/>
                  <a:pt x="49" y="383"/>
                  <a:pt x="49" y="383"/>
                </a:cubicBezTo>
                <a:cubicBezTo>
                  <a:pt x="48" y="380"/>
                  <a:pt x="47" y="377"/>
                  <a:pt x="46" y="374"/>
                </a:cubicBezTo>
                <a:cubicBezTo>
                  <a:pt x="39" y="357"/>
                  <a:pt x="39" y="357"/>
                  <a:pt x="39" y="357"/>
                </a:cubicBezTo>
                <a:cubicBezTo>
                  <a:pt x="37" y="352"/>
                  <a:pt x="35" y="346"/>
                  <a:pt x="33" y="340"/>
                </a:cubicBezTo>
                <a:cubicBezTo>
                  <a:pt x="32" y="334"/>
                  <a:pt x="30" y="329"/>
                  <a:pt x="28" y="323"/>
                </a:cubicBezTo>
                <a:cubicBezTo>
                  <a:pt x="24" y="305"/>
                  <a:pt x="24" y="305"/>
                  <a:pt x="24" y="305"/>
                </a:cubicBezTo>
                <a:cubicBezTo>
                  <a:pt x="23" y="302"/>
                  <a:pt x="22" y="299"/>
                  <a:pt x="21" y="296"/>
                </a:cubicBezTo>
                <a:cubicBezTo>
                  <a:pt x="20" y="287"/>
                  <a:pt x="20" y="287"/>
                  <a:pt x="20" y="287"/>
                </a:cubicBezTo>
                <a:cubicBezTo>
                  <a:pt x="0" y="192"/>
                  <a:pt x="4" y="94"/>
                  <a:pt x="21" y="0"/>
                </a:cubicBezTo>
                <a:lnTo>
                  <a:pt x="22" y="0"/>
                </a:lnTo>
                <a:close/>
              </a:path>
            </a:pathLst>
          </a:custGeom>
          <a:solidFill>
            <a:srgbClr val="618CA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1" y="4523874"/>
            <a:ext cx="3562716" cy="2350481"/>
          </a:xfrm>
          <a:custGeom>
            <a:avLst/>
            <a:gdLst>
              <a:gd name="connsiteX0" fmla="*/ 914344 w 3556001"/>
              <a:gd name="connsiteY0" fmla="*/ 1091 h 2346051"/>
              <a:gd name="connsiteX1" fmla="*/ 2430863 w 3556001"/>
              <a:gd name="connsiteY1" fmla="*/ 596106 h 2346051"/>
              <a:gd name="connsiteX2" fmla="*/ 3438830 w 3556001"/>
              <a:gd name="connsiteY2" fmla="*/ 2307077 h 2346051"/>
              <a:gd name="connsiteX3" fmla="*/ 3401736 w 3556001"/>
              <a:gd name="connsiteY3" fmla="*/ 2346051 h 2346051"/>
              <a:gd name="connsiteX4" fmla="*/ 0 w 3556001"/>
              <a:gd name="connsiteY4" fmla="*/ 2346051 h 2346051"/>
              <a:gd name="connsiteX5" fmla="*/ 0 w 3556001"/>
              <a:gd name="connsiteY5" fmla="*/ 199042 h 2346051"/>
              <a:gd name="connsiteX6" fmla="*/ 98382 w 3556001"/>
              <a:gd name="connsiteY6" fmla="*/ 151316 h 2346051"/>
              <a:gd name="connsiteX7" fmla="*/ 914344 w 3556001"/>
              <a:gd name="connsiteY7" fmla="*/ 1091 h 2346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56001" h="2346051">
                <a:moveTo>
                  <a:pt x="914344" y="1091"/>
                </a:moveTo>
                <a:cubicBezTo>
                  <a:pt x="1423084" y="17657"/>
                  <a:pt x="1952843" y="222610"/>
                  <a:pt x="2430863" y="596106"/>
                </a:cubicBezTo>
                <a:cubicBezTo>
                  <a:pt x="3174449" y="1177101"/>
                  <a:pt x="3830778" y="1805516"/>
                  <a:pt x="3438830" y="2307077"/>
                </a:cubicBezTo>
                <a:lnTo>
                  <a:pt x="3401736" y="2346051"/>
                </a:lnTo>
                <a:lnTo>
                  <a:pt x="0" y="2346051"/>
                </a:lnTo>
                <a:lnTo>
                  <a:pt x="0" y="199042"/>
                </a:lnTo>
                <a:lnTo>
                  <a:pt x="98382" y="151316"/>
                </a:lnTo>
                <a:cubicBezTo>
                  <a:pt x="355565" y="40829"/>
                  <a:pt x="631711" y="-8113"/>
                  <a:pt x="914344" y="1091"/>
                </a:cubicBezTo>
                <a:close/>
              </a:path>
            </a:pathLst>
          </a:cu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5"/>
          <p:cNvSpPr/>
          <p:nvPr/>
        </p:nvSpPr>
        <p:spPr bwMode="auto">
          <a:xfrm>
            <a:off x="2087" y="4824413"/>
            <a:ext cx="3968751" cy="2046287"/>
          </a:xfrm>
          <a:custGeom>
            <a:avLst/>
            <a:gdLst>
              <a:gd name="T0" fmla="*/ 0 w 1488"/>
              <a:gd name="T1" fmla="*/ 104 h 767"/>
              <a:gd name="T2" fmla="*/ 219 w 1488"/>
              <a:gd name="T3" fmla="*/ 23 h 767"/>
              <a:gd name="T4" fmla="*/ 335 w 1488"/>
              <a:gd name="T5" fmla="*/ 4 h 767"/>
              <a:gd name="T6" fmla="*/ 365 w 1488"/>
              <a:gd name="T7" fmla="*/ 2 h 767"/>
              <a:gd name="T8" fmla="*/ 380 w 1488"/>
              <a:gd name="T9" fmla="*/ 1 h 767"/>
              <a:gd name="T10" fmla="*/ 394 w 1488"/>
              <a:gd name="T11" fmla="*/ 0 h 767"/>
              <a:gd name="T12" fmla="*/ 402 w 1488"/>
              <a:gd name="T13" fmla="*/ 0 h 767"/>
              <a:gd name="T14" fmla="*/ 409 w 1488"/>
              <a:gd name="T15" fmla="*/ 0 h 767"/>
              <a:gd name="T16" fmla="*/ 424 w 1488"/>
              <a:gd name="T17" fmla="*/ 0 h 767"/>
              <a:gd name="T18" fmla="*/ 453 w 1488"/>
              <a:gd name="T19" fmla="*/ 2 h 767"/>
              <a:gd name="T20" fmla="*/ 570 w 1488"/>
              <a:gd name="T21" fmla="*/ 19 h 767"/>
              <a:gd name="T22" fmla="*/ 684 w 1488"/>
              <a:gd name="T23" fmla="*/ 49 h 767"/>
              <a:gd name="T24" fmla="*/ 902 w 1488"/>
              <a:gd name="T25" fmla="*/ 135 h 767"/>
              <a:gd name="T26" fmla="*/ 1107 w 1488"/>
              <a:gd name="T27" fmla="*/ 250 h 767"/>
              <a:gd name="T28" fmla="*/ 1155 w 1488"/>
              <a:gd name="T29" fmla="*/ 284 h 767"/>
              <a:gd name="T30" fmla="*/ 1204 w 1488"/>
              <a:gd name="T31" fmla="*/ 316 h 767"/>
              <a:gd name="T32" fmla="*/ 1302 w 1488"/>
              <a:gd name="T33" fmla="*/ 381 h 767"/>
              <a:gd name="T34" fmla="*/ 1349 w 1488"/>
              <a:gd name="T35" fmla="*/ 416 h 767"/>
              <a:gd name="T36" fmla="*/ 1372 w 1488"/>
              <a:gd name="T37" fmla="*/ 434 h 767"/>
              <a:gd name="T38" fmla="*/ 1395 w 1488"/>
              <a:gd name="T39" fmla="*/ 454 h 767"/>
              <a:gd name="T40" fmla="*/ 1435 w 1488"/>
              <a:gd name="T41" fmla="*/ 496 h 767"/>
              <a:gd name="T42" fmla="*/ 1468 w 1488"/>
              <a:gd name="T43" fmla="*/ 546 h 767"/>
              <a:gd name="T44" fmla="*/ 1486 w 1488"/>
              <a:gd name="T45" fmla="*/ 602 h 767"/>
              <a:gd name="T46" fmla="*/ 1484 w 1488"/>
              <a:gd name="T47" fmla="*/ 661 h 767"/>
              <a:gd name="T48" fmla="*/ 1436 w 1488"/>
              <a:gd name="T49" fmla="*/ 767 h 767"/>
              <a:gd name="T50" fmla="*/ 1451 w 1488"/>
              <a:gd name="T51" fmla="*/ 742 h 767"/>
              <a:gd name="T52" fmla="*/ 1458 w 1488"/>
              <a:gd name="T53" fmla="*/ 729 h 767"/>
              <a:gd name="T54" fmla="*/ 1461 w 1488"/>
              <a:gd name="T55" fmla="*/ 723 h 767"/>
              <a:gd name="T56" fmla="*/ 1464 w 1488"/>
              <a:gd name="T57" fmla="*/ 716 h 767"/>
              <a:gd name="T58" fmla="*/ 1470 w 1488"/>
              <a:gd name="T59" fmla="*/ 703 h 767"/>
              <a:gd name="T60" fmla="*/ 1475 w 1488"/>
              <a:gd name="T61" fmla="*/ 689 h 767"/>
              <a:gd name="T62" fmla="*/ 1477 w 1488"/>
              <a:gd name="T63" fmla="*/ 682 h 767"/>
              <a:gd name="T64" fmla="*/ 1479 w 1488"/>
              <a:gd name="T65" fmla="*/ 675 h 767"/>
              <a:gd name="T66" fmla="*/ 1482 w 1488"/>
              <a:gd name="T67" fmla="*/ 661 h 767"/>
              <a:gd name="T68" fmla="*/ 1482 w 1488"/>
              <a:gd name="T69" fmla="*/ 603 h 767"/>
              <a:gd name="T70" fmla="*/ 1463 w 1488"/>
              <a:gd name="T71" fmla="*/ 548 h 767"/>
              <a:gd name="T72" fmla="*/ 1431 w 1488"/>
              <a:gd name="T73" fmla="*/ 500 h 767"/>
              <a:gd name="T74" fmla="*/ 1390 w 1488"/>
              <a:gd name="T75" fmla="*/ 459 h 767"/>
              <a:gd name="T76" fmla="*/ 1368 w 1488"/>
              <a:gd name="T77" fmla="*/ 440 h 767"/>
              <a:gd name="T78" fmla="*/ 1345 w 1488"/>
              <a:gd name="T79" fmla="*/ 422 h 767"/>
              <a:gd name="T80" fmla="*/ 1297 w 1488"/>
              <a:gd name="T81" fmla="*/ 388 h 767"/>
              <a:gd name="T82" fmla="*/ 1199 w 1488"/>
              <a:gd name="T83" fmla="*/ 324 h 767"/>
              <a:gd name="T84" fmla="*/ 1150 w 1488"/>
              <a:gd name="T85" fmla="*/ 291 h 767"/>
              <a:gd name="T86" fmla="*/ 1102 w 1488"/>
              <a:gd name="T87" fmla="*/ 258 h 767"/>
              <a:gd name="T88" fmla="*/ 898 w 1488"/>
              <a:gd name="T89" fmla="*/ 144 h 767"/>
              <a:gd name="T90" fmla="*/ 681 w 1488"/>
              <a:gd name="T91" fmla="*/ 58 h 767"/>
              <a:gd name="T92" fmla="*/ 453 w 1488"/>
              <a:gd name="T93" fmla="*/ 10 h 767"/>
              <a:gd name="T94" fmla="*/ 424 w 1488"/>
              <a:gd name="T95" fmla="*/ 8 h 767"/>
              <a:gd name="T96" fmla="*/ 409 w 1488"/>
              <a:gd name="T97" fmla="*/ 8 h 767"/>
              <a:gd name="T98" fmla="*/ 402 w 1488"/>
              <a:gd name="T99" fmla="*/ 7 h 767"/>
              <a:gd name="T100" fmla="*/ 394 w 1488"/>
              <a:gd name="T101" fmla="*/ 8 h 767"/>
              <a:gd name="T102" fmla="*/ 380 w 1488"/>
              <a:gd name="T103" fmla="*/ 8 h 767"/>
              <a:gd name="T104" fmla="*/ 365 w 1488"/>
              <a:gd name="T105" fmla="*/ 9 h 767"/>
              <a:gd name="T106" fmla="*/ 336 w 1488"/>
              <a:gd name="T107" fmla="*/ 11 h 767"/>
              <a:gd name="T108" fmla="*/ 220 w 1488"/>
              <a:gd name="T109" fmla="*/ 28 h 767"/>
              <a:gd name="T110" fmla="*/ 108 w 1488"/>
              <a:gd name="T111" fmla="*/ 59 h 767"/>
              <a:gd name="T112" fmla="*/ 0 w 1488"/>
              <a:gd name="T113" fmla="*/ 104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88" h="767">
                <a:moveTo>
                  <a:pt x="0" y="104"/>
                </a:moveTo>
                <a:cubicBezTo>
                  <a:pt x="69" y="67"/>
                  <a:pt x="143" y="40"/>
                  <a:pt x="219" y="23"/>
                </a:cubicBezTo>
                <a:cubicBezTo>
                  <a:pt x="258" y="14"/>
                  <a:pt x="296" y="8"/>
                  <a:pt x="335" y="4"/>
                </a:cubicBezTo>
                <a:cubicBezTo>
                  <a:pt x="345" y="3"/>
                  <a:pt x="355" y="2"/>
                  <a:pt x="365" y="2"/>
                </a:cubicBezTo>
                <a:cubicBezTo>
                  <a:pt x="380" y="1"/>
                  <a:pt x="380" y="1"/>
                  <a:pt x="380" y="1"/>
                </a:cubicBezTo>
                <a:cubicBezTo>
                  <a:pt x="394" y="0"/>
                  <a:pt x="394" y="0"/>
                  <a:pt x="394" y="0"/>
                </a:cubicBezTo>
                <a:cubicBezTo>
                  <a:pt x="402" y="0"/>
                  <a:pt x="402" y="0"/>
                  <a:pt x="402" y="0"/>
                </a:cubicBezTo>
                <a:cubicBezTo>
                  <a:pt x="409" y="0"/>
                  <a:pt x="409" y="0"/>
                  <a:pt x="409" y="0"/>
                </a:cubicBezTo>
                <a:cubicBezTo>
                  <a:pt x="424" y="0"/>
                  <a:pt x="424" y="0"/>
                  <a:pt x="424" y="0"/>
                </a:cubicBezTo>
                <a:cubicBezTo>
                  <a:pt x="434" y="1"/>
                  <a:pt x="443" y="1"/>
                  <a:pt x="453" y="2"/>
                </a:cubicBezTo>
                <a:cubicBezTo>
                  <a:pt x="492" y="4"/>
                  <a:pt x="531" y="10"/>
                  <a:pt x="570" y="19"/>
                </a:cubicBezTo>
                <a:cubicBezTo>
                  <a:pt x="608" y="27"/>
                  <a:pt x="646" y="37"/>
                  <a:pt x="684" y="49"/>
                </a:cubicBezTo>
                <a:cubicBezTo>
                  <a:pt x="758" y="72"/>
                  <a:pt x="831" y="101"/>
                  <a:pt x="902" y="135"/>
                </a:cubicBezTo>
                <a:cubicBezTo>
                  <a:pt x="973" y="169"/>
                  <a:pt x="1042" y="207"/>
                  <a:pt x="1107" y="250"/>
                </a:cubicBezTo>
                <a:cubicBezTo>
                  <a:pt x="1124" y="261"/>
                  <a:pt x="1140" y="273"/>
                  <a:pt x="1155" y="284"/>
                </a:cubicBezTo>
                <a:cubicBezTo>
                  <a:pt x="1171" y="295"/>
                  <a:pt x="1188" y="306"/>
                  <a:pt x="1204" y="316"/>
                </a:cubicBezTo>
                <a:cubicBezTo>
                  <a:pt x="1237" y="338"/>
                  <a:pt x="1270" y="359"/>
                  <a:pt x="1302" y="381"/>
                </a:cubicBezTo>
                <a:cubicBezTo>
                  <a:pt x="1318" y="393"/>
                  <a:pt x="1334" y="404"/>
                  <a:pt x="1349" y="416"/>
                </a:cubicBezTo>
                <a:cubicBezTo>
                  <a:pt x="1357" y="422"/>
                  <a:pt x="1365" y="428"/>
                  <a:pt x="1372" y="434"/>
                </a:cubicBezTo>
                <a:cubicBezTo>
                  <a:pt x="1380" y="441"/>
                  <a:pt x="1387" y="447"/>
                  <a:pt x="1395" y="454"/>
                </a:cubicBezTo>
                <a:cubicBezTo>
                  <a:pt x="1409" y="467"/>
                  <a:pt x="1423" y="481"/>
                  <a:pt x="1435" y="496"/>
                </a:cubicBezTo>
                <a:cubicBezTo>
                  <a:pt x="1448" y="512"/>
                  <a:pt x="1459" y="528"/>
                  <a:pt x="1468" y="546"/>
                </a:cubicBezTo>
                <a:cubicBezTo>
                  <a:pt x="1476" y="564"/>
                  <a:pt x="1483" y="582"/>
                  <a:pt x="1486" y="602"/>
                </a:cubicBezTo>
                <a:cubicBezTo>
                  <a:pt x="1488" y="622"/>
                  <a:pt x="1488" y="642"/>
                  <a:pt x="1484" y="661"/>
                </a:cubicBezTo>
                <a:cubicBezTo>
                  <a:pt x="1477" y="700"/>
                  <a:pt x="1458" y="735"/>
                  <a:pt x="1436" y="767"/>
                </a:cubicBezTo>
                <a:cubicBezTo>
                  <a:pt x="1441" y="759"/>
                  <a:pt x="1446" y="751"/>
                  <a:pt x="1451" y="742"/>
                </a:cubicBezTo>
                <a:cubicBezTo>
                  <a:pt x="1458" y="729"/>
                  <a:pt x="1458" y="729"/>
                  <a:pt x="1458" y="729"/>
                </a:cubicBezTo>
                <a:cubicBezTo>
                  <a:pt x="1461" y="723"/>
                  <a:pt x="1461" y="723"/>
                  <a:pt x="1461" y="723"/>
                </a:cubicBezTo>
                <a:cubicBezTo>
                  <a:pt x="1464" y="716"/>
                  <a:pt x="1464" y="716"/>
                  <a:pt x="1464" y="716"/>
                </a:cubicBezTo>
                <a:cubicBezTo>
                  <a:pt x="1470" y="703"/>
                  <a:pt x="1470" y="703"/>
                  <a:pt x="1470" y="703"/>
                </a:cubicBezTo>
                <a:cubicBezTo>
                  <a:pt x="1472" y="698"/>
                  <a:pt x="1473" y="693"/>
                  <a:pt x="1475" y="689"/>
                </a:cubicBezTo>
                <a:cubicBezTo>
                  <a:pt x="1477" y="682"/>
                  <a:pt x="1477" y="682"/>
                  <a:pt x="1477" y="682"/>
                </a:cubicBezTo>
                <a:cubicBezTo>
                  <a:pt x="1478" y="680"/>
                  <a:pt x="1478" y="677"/>
                  <a:pt x="1479" y="675"/>
                </a:cubicBezTo>
                <a:cubicBezTo>
                  <a:pt x="1480" y="670"/>
                  <a:pt x="1481" y="665"/>
                  <a:pt x="1482" y="661"/>
                </a:cubicBezTo>
                <a:cubicBezTo>
                  <a:pt x="1485" y="641"/>
                  <a:pt x="1485" y="622"/>
                  <a:pt x="1482" y="603"/>
                </a:cubicBezTo>
                <a:cubicBezTo>
                  <a:pt x="1479" y="584"/>
                  <a:pt x="1472" y="565"/>
                  <a:pt x="1463" y="548"/>
                </a:cubicBezTo>
                <a:cubicBezTo>
                  <a:pt x="1454" y="531"/>
                  <a:pt x="1443" y="515"/>
                  <a:pt x="1431" y="500"/>
                </a:cubicBezTo>
                <a:cubicBezTo>
                  <a:pt x="1418" y="485"/>
                  <a:pt x="1405" y="472"/>
                  <a:pt x="1390" y="459"/>
                </a:cubicBezTo>
                <a:cubicBezTo>
                  <a:pt x="1383" y="452"/>
                  <a:pt x="1375" y="446"/>
                  <a:pt x="1368" y="440"/>
                </a:cubicBezTo>
                <a:cubicBezTo>
                  <a:pt x="1360" y="434"/>
                  <a:pt x="1353" y="428"/>
                  <a:pt x="1345" y="422"/>
                </a:cubicBezTo>
                <a:cubicBezTo>
                  <a:pt x="1329" y="410"/>
                  <a:pt x="1313" y="399"/>
                  <a:pt x="1297" y="388"/>
                </a:cubicBezTo>
                <a:cubicBezTo>
                  <a:pt x="1265" y="366"/>
                  <a:pt x="1232" y="345"/>
                  <a:pt x="1199" y="324"/>
                </a:cubicBezTo>
                <a:cubicBezTo>
                  <a:pt x="1183" y="313"/>
                  <a:pt x="1166" y="303"/>
                  <a:pt x="1150" y="291"/>
                </a:cubicBezTo>
                <a:cubicBezTo>
                  <a:pt x="1134" y="280"/>
                  <a:pt x="1118" y="269"/>
                  <a:pt x="1102" y="258"/>
                </a:cubicBezTo>
                <a:cubicBezTo>
                  <a:pt x="1037" y="215"/>
                  <a:pt x="968" y="178"/>
                  <a:pt x="898" y="144"/>
                </a:cubicBezTo>
                <a:cubicBezTo>
                  <a:pt x="827" y="111"/>
                  <a:pt x="755" y="81"/>
                  <a:pt x="681" y="58"/>
                </a:cubicBezTo>
                <a:cubicBezTo>
                  <a:pt x="606" y="34"/>
                  <a:pt x="530" y="17"/>
                  <a:pt x="453" y="10"/>
                </a:cubicBezTo>
                <a:cubicBezTo>
                  <a:pt x="443" y="9"/>
                  <a:pt x="433" y="8"/>
                  <a:pt x="424" y="8"/>
                </a:cubicBezTo>
                <a:cubicBezTo>
                  <a:pt x="409" y="8"/>
                  <a:pt x="409" y="8"/>
                  <a:pt x="409" y="8"/>
                </a:cubicBezTo>
                <a:cubicBezTo>
                  <a:pt x="402" y="7"/>
                  <a:pt x="402" y="7"/>
                  <a:pt x="402" y="7"/>
                </a:cubicBezTo>
                <a:cubicBezTo>
                  <a:pt x="394" y="8"/>
                  <a:pt x="394" y="8"/>
                  <a:pt x="394" y="8"/>
                </a:cubicBezTo>
                <a:cubicBezTo>
                  <a:pt x="380" y="8"/>
                  <a:pt x="380" y="8"/>
                  <a:pt x="380" y="8"/>
                </a:cubicBezTo>
                <a:cubicBezTo>
                  <a:pt x="365" y="9"/>
                  <a:pt x="365" y="9"/>
                  <a:pt x="365" y="9"/>
                </a:cubicBezTo>
                <a:cubicBezTo>
                  <a:pt x="356" y="9"/>
                  <a:pt x="346" y="10"/>
                  <a:pt x="336" y="11"/>
                </a:cubicBezTo>
                <a:cubicBezTo>
                  <a:pt x="297" y="14"/>
                  <a:pt x="259" y="20"/>
                  <a:pt x="220" y="28"/>
                </a:cubicBezTo>
                <a:cubicBezTo>
                  <a:pt x="182" y="36"/>
                  <a:pt x="145" y="46"/>
                  <a:pt x="108" y="59"/>
                </a:cubicBezTo>
                <a:cubicBezTo>
                  <a:pt x="71" y="71"/>
                  <a:pt x="35" y="87"/>
                  <a:pt x="0" y="104"/>
                </a:cubicBezTo>
                <a:close/>
              </a:path>
            </a:pathLst>
          </a:custGeom>
          <a:solidFill>
            <a:srgbClr val="F6C67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2546667" y="5268300"/>
            <a:ext cx="1178309" cy="874982"/>
          </a:xfrm>
          <a:custGeom>
            <a:avLst/>
            <a:gdLst>
              <a:gd name="connsiteX0" fmla="*/ 0 w 550333"/>
              <a:gd name="connsiteY0" fmla="*/ 287867 h 364067"/>
              <a:gd name="connsiteX1" fmla="*/ 245533 w 550333"/>
              <a:gd name="connsiteY1" fmla="*/ 0 h 364067"/>
              <a:gd name="connsiteX2" fmla="*/ 550333 w 550333"/>
              <a:gd name="connsiteY2" fmla="*/ 364067 h 364067"/>
              <a:gd name="connsiteX3" fmla="*/ 0 w 550333"/>
              <a:gd name="connsiteY3" fmla="*/ 287867 h 364067"/>
              <a:gd name="connsiteX0-1" fmla="*/ 0 w 554758"/>
              <a:gd name="connsiteY0-2" fmla="*/ 287867 h 380937"/>
              <a:gd name="connsiteX1-3" fmla="*/ 245533 w 554758"/>
              <a:gd name="connsiteY1-4" fmla="*/ 0 h 380937"/>
              <a:gd name="connsiteX2-5" fmla="*/ 550333 w 554758"/>
              <a:gd name="connsiteY2-6" fmla="*/ 364067 h 380937"/>
              <a:gd name="connsiteX3-7" fmla="*/ 0 w 554758"/>
              <a:gd name="connsiteY3-8" fmla="*/ 287867 h 380937"/>
              <a:gd name="connsiteX0-9" fmla="*/ 0 w 556881"/>
              <a:gd name="connsiteY0-10" fmla="*/ 287867 h 404820"/>
              <a:gd name="connsiteX1-11" fmla="*/ 245533 w 556881"/>
              <a:gd name="connsiteY1-12" fmla="*/ 0 h 404820"/>
              <a:gd name="connsiteX2-13" fmla="*/ 550333 w 556881"/>
              <a:gd name="connsiteY2-14" fmla="*/ 364067 h 404820"/>
              <a:gd name="connsiteX3-15" fmla="*/ 0 w 556881"/>
              <a:gd name="connsiteY3-16" fmla="*/ 287867 h 404820"/>
              <a:gd name="connsiteX0-17" fmla="*/ 0 w 499499"/>
              <a:gd name="connsiteY0-18" fmla="*/ 287867 h 380660"/>
              <a:gd name="connsiteX1-19" fmla="*/ 245533 w 499499"/>
              <a:gd name="connsiteY1-20" fmla="*/ 0 h 380660"/>
              <a:gd name="connsiteX2-21" fmla="*/ 491389 w 499499"/>
              <a:gd name="connsiteY2-22" fmla="*/ 332861 h 380660"/>
              <a:gd name="connsiteX3-23" fmla="*/ 0 w 499499"/>
              <a:gd name="connsiteY3-24" fmla="*/ 287867 h 380660"/>
              <a:gd name="connsiteX0-25" fmla="*/ 5364 w 502098"/>
              <a:gd name="connsiteY0-26" fmla="*/ 288039 h 380832"/>
              <a:gd name="connsiteX1-27" fmla="*/ 250897 w 502098"/>
              <a:gd name="connsiteY1-28" fmla="*/ 172 h 380832"/>
              <a:gd name="connsiteX2-29" fmla="*/ 496753 w 502098"/>
              <a:gd name="connsiteY2-30" fmla="*/ 333033 h 380832"/>
              <a:gd name="connsiteX3-31" fmla="*/ 5364 w 502098"/>
              <a:gd name="connsiteY3-32" fmla="*/ 288039 h 380832"/>
              <a:gd name="connsiteX0-33" fmla="*/ 6042 w 503451"/>
              <a:gd name="connsiteY0-34" fmla="*/ 291633 h 384426"/>
              <a:gd name="connsiteX1-35" fmla="*/ 251575 w 503451"/>
              <a:gd name="connsiteY1-36" fmla="*/ 3766 h 384426"/>
              <a:gd name="connsiteX2-37" fmla="*/ 497431 w 503451"/>
              <a:gd name="connsiteY2-38" fmla="*/ 336627 h 384426"/>
              <a:gd name="connsiteX3-39" fmla="*/ 6042 w 503451"/>
              <a:gd name="connsiteY3-40" fmla="*/ 291633 h 384426"/>
              <a:gd name="connsiteX0-41" fmla="*/ 6576 w 502883"/>
              <a:gd name="connsiteY0-42" fmla="*/ 254042 h 319353"/>
              <a:gd name="connsiteX1-43" fmla="*/ 234772 w 502883"/>
              <a:gd name="connsiteY1-44" fmla="*/ 4315 h 319353"/>
              <a:gd name="connsiteX2-45" fmla="*/ 497965 w 502883"/>
              <a:gd name="connsiteY2-46" fmla="*/ 299036 h 319353"/>
              <a:gd name="connsiteX3-47" fmla="*/ 6576 w 502883"/>
              <a:gd name="connsiteY3-48" fmla="*/ 254042 h 319353"/>
              <a:gd name="connsiteX0-49" fmla="*/ 6576 w 502883"/>
              <a:gd name="connsiteY0-50" fmla="*/ 254042 h 364273"/>
              <a:gd name="connsiteX1-51" fmla="*/ 234772 w 502883"/>
              <a:gd name="connsiteY1-52" fmla="*/ 4315 h 364273"/>
              <a:gd name="connsiteX2-53" fmla="*/ 497965 w 502883"/>
              <a:gd name="connsiteY2-54" fmla="*/ 299036 h 364273"/>
              <a:gd name="connsiteX3-55" fmla="*/ 6576 w 502883"/>
              <a:gd name="connsiteY3-56" fmla="*/ 254042 h 364273"/>
              <a:gd name="connsiteX0-57" fmla="*/ 6576 w 502883"/>
              <a:gd name="connsiteY0-58" fmla="*/ 254042 h 318227"/>
              <a:gd name="connsiteX1-59" fmla="*/ 234772 w 502883"/>
              <a:gd name="connsiteY1-60" fmla="*/ 4315 h 318227"/>
              <a:gd name="connsiteX2-61" fmla="*/ 497965 w 502883"/>
              <a:gd name="connsiteY2-62" fmla="*/ 299036 h 318227"/>
              <a:gd name="connsiteX3-63" fmla="*/ 6576 w 502883"/>
              <a:gd name="connsiteY3-64" fmla="*/ 254042 h 318227"/>
              <a:gd name="connsiteX0-65" fmla="*/ 7499 w 503806"/>
              <a:gd name="connsiteY0-66" fmla="*/ 256793 h 356445"/>
              <a:gd name="connsiteX1-67" fmla="*/ 235695 w 503806"/>
              <a:gd name="connsiteY1-68" fmla="*/ 7066 h 356445"/>
              <a:gd name="connsiteX2-69" fmla="*/ 498888 w 503806"/>
              <a:gd name="connsiteY2-70" fmla="*/ 301787 h 356445"/>
              <a:gd name="connsiteX3-71" fmla="*/ 7499 w 503806"/>
              <a:gd name="connsiteY3-72" fmla="*/ 256793 h 356445"/>
              <a:gd name="connsiteX0-73" fmla="*/ 3419 w 424423"/>
              <a:gd name="connsiteY0-74" fmla="*/ 249803 h 299206"/>
              <a:gd name="connsiteX1-75" fmla="*/ 231615 w 424423"/>
              <a:gd name="connsiteY1-76" fmla="*/ 76 h 299206"/>
              <a:gd name="connsiteX2-77" fmla="*/ 418527 w 424423"/>
              <a:gd name="connsiteY2-78" fmla="*/ 277460 h 299206"/>
              <a:gd name="connsiteX3-79" fmla="*/ 3419 w 424423"/>
              <a:gd name="connsiteY3-80" fmla="*/ 249803 h 299206"/>
              <a:gd name="connsiteX0-81" fmla="*/ 3419 w 443266"/>
              <a:gd name="connsiteY0-82" fmla="*/ 249803 h 328404"/>
              <a:gd name="connsiteX1-83" fmla="*/ 231615 w 443266"/>
              <a:gd name="connsiteY1-84" fmla="*/ 76 h 328404"/>
              <a:gd name="connsiteX2-85" fmla="*/ 418527 w 443266"/>
              <a:gd name="connsiteY2-86" fmla="*/ 277460 h 328404"/>
              <a:gd name="connsiteX3-87" fmla="*/ 3419 w 443266"/>
              <a:gd name="connsiteY3-88" fmla="*/ 249803 h 328404"/>
              <a:gd name="connsiteX0-89" fmla="*/ 5963 w 456159"/>
              <a:gd name="connsiteY0-90" fmla="*/ 249803 h 328404"/>
              <a:gd name="connsiteX1-91" fmla="*/ 234159 w 456159"/>
              <a:gd name="connsiteY1-92" fmla="*/ 76 h 328404"/>
              <a:gd name="connsiteX2-93" fmla="*/ 421071 w 456159"/>
              <a:gd name="connsiteY2-94" fmla="*/ 277460 h 328404"/>
              <a:gd name="connsiteX3-95" fmla="*/ 5963 w 456159"/>
              <a:gd name="connsiteY3-96" fmla="*/ 249803 h 328404"/>
              <a:gd name="connsiteX0-97" fmla="*/ 7001 w 457197"/>
              <a:gd name="connsiteY0-98" fmla="*/ 249820 h 339505"/>
              <a:gd name="connsiteX1-99" fmla="*/ 235197 w 457197"/>
              <a:gd name="connsiteY1-100" fmla="*/ 93 h 339505"/>
              <a:gd name="connsiteX2-101" fmla="*/ 422109 w 457197"/>
              <a:gd name="connsiteY2-102" fmla="*/ 277477 h 339505"/>
              <a:gd name="connsiteX3-103" fmla="*/ 7001 w 457197"/>
              <a:gd name="connsiteY3-104" fmla="*/ 249820 h 33950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57197" h="339505">
                <a:moveTo>
                  <a:pt x="7001" y="249820"/>
                </a:moveTo>
                <a:cubicBezTo>
                  <a:pt x="-27619" y="161981"/>
                  <a:pt x="68928" y="-4516"/>
                  <a:pt x="235197" y="93"/>
                </a:cubicBezTo>
                <a:cubicBezTo>
                  <a:pt x="401466" y="4702"/>
                  <a:pt x="519086" y="169977"/>
                  <a:pt x="422109" y="277477"/>
                </a:cubicBezTo>
                <a:cubicBezTo>
                  <a:pt x="325132" y="384977"/>
                  <a:pt x="41621" y="337659"/>
                  <a:pt x="7001" y="249820"/>
                </a:cubicBezTo>
                <a:close/>
              </a:path>
            </a:pathLst>
          </a:custGeom>
          <a:solidFill>
            <a:srgbClr val="EFAE8E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2666199" y="3165794"/>
            <a:ext cx="6843562" cy="429417"/>
          </a:xfrm>
          <a:prstGeom prst="roundRect">
            <a:avLst/>
          </a:prstGeom>
          <a:solidFill>
            <a:srgbClr val="EFAE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481420" y="2020350"/>
            <a:ext cx="52429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工作总结汇报</a:t>
            </a:r>
            <a:r>
              <a:rPr lang="en-US" altLang="zh-CN" sz="2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347676" y="3806746"/>
            <a:ext cx="7510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designer can use default text to simulate what text would look like. If it is not real text. A designer can use default text to simulate what text would look like.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PA_文本框 2"/>
          <p:cNvSpPr txBox="1"/>
          <p:nvPr>
            <p:custDataLst>
              <p:tags r:id="rId1"/>
            </p:custDataLst>
          </p:nvPr>
        </p:nvSpPr>
        <p:spPr>
          <a:xfrm>
            <a:off x="2349454" y="2430701"/>
            <a:ext cx="7501083" cy="13111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</a:t>
            </a:r>
            <a:r>
              <a:rPr lang="zh-CN" altLang="en-US" sz="6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报完毕 谢谢观看</a:t>
            </a:r>
            <a:endParaRPr lang="zh-CN" altLang="en-US" sz="6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260598" y="4652967"/>
            <a:ext cx="1673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/XXX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圆角矩形 36"/>
          <p:cNvSpPr/>
          <p:nvPr/>
        </p:nvSpPr>
        <p:spPr>
          <a:xfrm rot="18892406">
            <a:off x="787317" y="3028038"/>
            <a:ext cx="2350848" cy="2383446"/>
          </a:xfrm>
          <a:prstGeom prst="roundRect">
            <a:avLst/>
          </a:pr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38" name="圆角矩形 37"/>
          <p:cNvSpPr/>
          <p:nvPr/>
        </p:nvSpPr>
        <p:spPr>
          <a:xfrm rot="18892406">
            <a:off x="3528247" y="3028038"/>
            <a:ext cx="2350848" cy="2383446"/>
          </a:xfrm>
          <a:prstGeom prst="roundRect">
            <a:avLst/>
          </a:pr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39" name="圆角矩形 38"/>
          <p:cNvSpPr/>
          <p:nvPr/>
        </p:nvSpPr>
        <p:spPr>
          <a:xfrm rot="18892406">
            <a:off x="6270163" y="3028038"/>
            <a:ext cx="2350848" cy="2383446"/>
          </a:xfrm>
          <a:prstGeom prst="roundRect">
            <a:avLst/>
          </a:prstGeom>
          <a:solidFill>
            <a:srgbClr val="EFAE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40" name="圆角矩形 39"/>
          <p:cNvSpPr/>
          <p:nvPr/>
        </p:nvSpPr>
        <p:spPr>
          <a:xfrm rot="18892406">
            <a:off x="9051127" y="3028038"/>
            <a:ext cx="2350848" cy="2383446"/>
          </a:xfrm>
          <a:prstGeom prst="roundRect">
            <a:avLst/>
          </a:prstGeom>
          <a:solidFill>
            <a:srgbClr val="FCDE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075361" y="3338652"/>
            <a:ext cx="627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9846018" y="3338652"/>
            <a:ext cx="627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618381" y="3338652"/>
            <a:ext cx="627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353374" y="3338652"/>
            <a:ext cx="627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536273" y="3955093"/>
            <a:ext cx="172354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市场状况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638119" y="4509245"/>
            <a:ext cx="15198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arket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conditions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324800" y="3955093"/>
            <a:ext cx="172354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</a:t>
            </a:r>
            <a:r>
              <a:rPr kumimoji="0" lang="zh-CN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标计划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9731382" y="4509245"/>
            <a:ext cx="9103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work plan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060988" y="3955092"/>
            <a:ext cx="172354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内容回顾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251807" y="4509244"/>
            <a:ext cx="13419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Review of work 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813855" y="3955092"/>
            <a:ext cx="172354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难</a:t>
            </a:r>
            <a:r>
              <a:rPr kumimoji="0" lang="zh-CN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点分析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985757" y="4509244"/>
            <a:ext cx="13797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Work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difficulties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1773939" y="912151"/>
            <a:ext cx="86470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  <a:alpha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  <a:alpha val="1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PA_文本框 2"/>
          <p:cNvSpPr txBox="1"/>
          <p:nvPr>
            <p:custDataLst>
              <p:tags r:id="rId1"/>
            </p:custDataLst>
          </p:nvPr>
        </p:nvSpPr>
        <p:spPr>
          <a:xfrm>
            <a:off x="4985885" y="1361505"/>
            <a:ext cx="2220229" cy="10050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7990605" y="-8686"/>
            <a:ext cx="4201394" cy="2559382"/>
          </a:xfrm>
          <a:custGeom>
            <a:avLst/>
            <a:gdLst>
              <a:gd name="connsiteX0" fmla="*/ 71135 w 3937000"/>
              <a:gd name="connsiteY0" fmla="*/ 0 h 3485309"/>
              <a:gd name="connsiteX1" fmla="*/ 3937000 w 3937000"/>
              <a:gd name="connsiteY1" fmla="*/ 0 h 3485309"/>
              <a:gd name="connsiteX2" fmla="*/ 3937000 w 3937000"/>
              <a:gd name="connsiteY2" fmla="*/ 3481867 h 3485309"/>
              <a:gd name="connsiteX3" fmla="*/ 3922699 w 3937000"/>
              <a:gd name="connsiteY3" fmla="*/ 3482920 h 3485309"/>
              <a:gd name="connsiteX4" fmla="*/ 2859661 w 3937000"/>
              <a:gd name="connsiteY4" fmla="*/ 3266421 h 3485309"/>
              <a:gd name="connsiteX5" fmla="*/ 1800401 w 3937000"/>
              <a:gd name="connsiteY5" fmla="*/ 1945621 h 3485309"/>
              <a:gd name="connsiteX6" fmla="*/ 290652 w 3937000"/>
              <a:gd name="connsiteY6" fmla="*/ 1196321 h 3485309"/>
              <a:gd name="connsiteX7" fmla="*/ 39249 w 3937000"/>
              <a:gd name="connsiteY7" fmla="*/ 94695 h 348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37000" h="3485309">
                <a:moveTo>
                  <a:pt x="71135" y="0"/>
                </a:moveTo>
                <a:lnTo>
                  <a:pt x="3937000" y="0"/>
                </a:lnTo>
                <a:lnTo>
                  <a:pt x="3937000" y="3481867"/>
                </a:lnTo>
                <a:lnTo>
                  <a:pt x="3922699" y="3482920"/>
                </a:lnTo>
                <a:cubicBezTo>
                  <a:pt x="3552914" y="3498973"/>
                  <a:pt x="3193470" y="3434961"/>
                  <a:pt x="2859661" y="3266421"/>
                </a:cubicBezTo>
                <a:cubicBezTo>
                  <a:pt x="2096669" y="2881188"/>
                  <a:pt x="2228570" y="2290638"/>
                  <a:pt x="1800401" y="1945621"/>
                </a:cubicBezTo>
                <a:cubicBezTo>
                  <a:pt x="1372233" y="1600604"/>
                  <a:pt x="586920" y="1568854"/>
                  <a:pt x="290652" y="1196321"/>
                </a:cubicBezTo>
                <a:cubicBezTo>
                  <a:pt x="68451" y="916921"/>
                  <a:pt x="-72708" y="493456"/>
                  <a:pt x="39249" y="94695"/>
                </a:cubicBezTo>
                <a:close/>
              </a:path>
            </a:pathLst>
          </a:cu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5"/>
          <p:cNvSpPr/>
          <p:nvPr/>
        </p:nvSpPr>
        <p:spPr bwMode="auto">
          <a:xfrm>
            <a:off x="8444809" y="-4205"/>
            <a:ext cx="3744608" cy="2449092"/>
          </a:xfrm>
          <a:custGeom>
            <a:avLst/>
            <a:gdLst>
              <a:gd name="T0" fmla="*/ 18 w 1619"/>
              <a:gd name="T1" fmla="*/ 36 h 1181"/>
              <a:gd name="T2" fmla="*/ 14 w 1619"/>
              <a:gd name="T3" fmla="*/ 108 h 1181"/>
              <a:gd name="T4" fmla="*/ 30 w 1619"/>
              <a:gd name="T5" fmla="*/ 285 h 1181"/>
              <a:gd name="T6" fmla="*/ 84 w 1619"/>
              <a:gd name="T7" fmla="*/ 425 h 1181"/>
              <a:gd name="T8" fmla="*/ 99 w 1619"/>
              <a:gd name="T9" fmla="*/ 448 h 1181"/>
              <a:gd name="T10" fmla="*/ 114 w 1619"/>
              <a:gd name="T11" fmla="*/ 469 h 1181"/>
              <a:gd name="T12" fmla="*/ 174 w 1619"/>
              <a:gd name="T13" fmla="*/ 519 h 1181"/>
              <a:gd name="T14" fmla="*/ 306 w 1619"/>
              <a:gd name="T15" fmla="*/ 572 h 1181"/>
              <a:gd name="T16" fmla="*/ 444 w 1619"/>
              <a:gd name="T17" fmla="*/ 615 h 1181"/>
              <a:gd name="T18" fmla="*/ 571 w 1619"/>
              <a:gd name="T19" fmla="*/ 681 h 1181"/>
              <a:gd name="T20" fmla="*/ 661 w 1619"/>
              <a:gd name="T21" fmla="*/ 794 h 1181"/>
              <a:gd name="T22" fmla="*/ 728 w 1619"/>
              <a:gd name="T23" fmla="*/ 921 h 1181"/>
              <a:gd name="T24" fmla="*/ 876 w 1619"/>
              <a:gd name="T25" fmla="*/ 1072 h 1181"/>
              <a:gd name="T26" fmla="*/ 907 w 1619"/>
              <a:gd name="T27" fmla="*/ 1090 h 1181"/>
              <a:gd name="T28" fmla="*/ 1003 w 1619"/>
              <a:gd name="T29" fmla="*/ 1135 h 1181"/>
              <a:gd name="T30" fmla="*/ 1054 w 1619"/>
              <a:gd name="T31" fmla="*/ 1150 h 1181"/>
              <a:gd name="T32" fmla="*/ 1353 w 1619"/>
              <a:gd name="T33" fmla="*/ 1143 h 1181"/>
              <a:gd name="T34" fmla="*/ 1554 w 1619"/>
              <a:gd name="T35" fmla="*/ 1068 h 1181"/>
              <a:gd name="T36" fmla="*/ 1619 w 1619"/>
              <a:gd name="T37" fmla="*/ 1037 h 1181"/>
              <a:gd name="T38" fmla="*/ 1491 w 1619"/>
              <a:gd name="T39" fmla="*/ 1104 h 1181"/>
              <a:gd name="T40" fmla="*/ 1356 w 1619"/>
              <a:gd name="T41" fmla="*/ 1154 h 1181"/>
              <a:gd name="T42" fmla="*/ 1068 w 1619"/>
              <a:gd name="T43" fmla="*/ 1168 h 1181"/>
              <a:gd name="T44" fmla="*/ 1051 w 1619"/>
              <a:gd name="T45" fmla="*/ 1164 h 1181"/>
              <a:gd name="T46" fmla="*/ 998 w 1619"/>
              <a:gd name="T47" fmla="*/ 1149 h 1181"/>
              <a:gd name="T48" fmla="*/ 899 w 1619"/>
              <a:gd name="T49" fmla="*/ 1102 h 1181"/>
              <a:gd name="T50" fmla="*/ 869 w 1619"/>
              <a:gd name="T51" fmla="*/ 1083 h 1181"/>
              <a:gd name="T52" fmla="*/ 760 w 1619"/>
              <a:gd name="T53" fmla="*/ 986 h 1181"/>
              <a:gd name="T54" fmla="*/ 654 w 1619"/>
              <a:gd name="T55" fmla="*/ 798 h 1181"/>
              <a:gd name="T56" fmla="*/ 606 w 1619"/>
              <a:gd name="T57" fmla="*/ 723 h 1181"/>
              <a:gd name="T58" fmla="*/ 595 w 1619"/>
              <a:gd name="T59" fmla="*/ 709 h 1181"/>
              <a:gd name="T60" fmla="*/ 442 w 1619"/>
              <a:gd name="T61" fmla="*/ 619 h 1181"/>
              <a:gd name="T62" fmla="*/ 304 w 1619"/>
              <a:gd name="T63" fmla="*/ 580 h 1181"/>
              <a:gd name="T64" fmla="*/ 168 w 1619"/>
              <a:gd name="T65" fmla="*/ 530 h 1181"/>
              <a:gd name="T66" fmla="*/ 104 w 1619"/>
              <a:gd name="T67" fmla="*/ 477 h 1181"/>
              <a:gd name="T68" fmla="*/ 88 w 1619"/>
              <a:gd name="T69" fmla="*/ 455 h 1181"/>
              <a:gd name="T70" fmla="*/ 74 w 1619"/>
              <a:gd name="T71" fmla="*/ 432 h 1181"/>
              <a:gd name="T72" fmla="*/ 60 w 1619"/>
              <a:gd name="T73" fmla="*/ 408 h 1181"/>
              <a:gd name="T74" fmla="*/ 49 w 1619"/>
              <a:gd name="T75" fmla="*/ 383 h 1181"/>
              <a:gd name="T76" fmla="*/ 39 w 1619"/>
              <a:gd name="T77" fmla="*/ 357 h 1181"/>
              <a:gd name="T78" fmla="*/ 28 w 1619"/>
              <a:gd name="T79" fmla="*/ 323 h 1181"/>
              <a:gd name="T80" fmla="*/ 21 w 1619"/>
              <a:gd name="T81" fmla="*/ 296 h 1181"/>
              <a:gd name="T82" fmla="*/ 21 w 1619"/>
              <a:gd name="T83" fmla="*/ 0 h 1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19" h="1181">
                <a:moveTo>
                  <a:pt x="22" y="0"/>
                </a:moveTo>
                <a:cubicBezTo>
                  <a:pt x="18" y="36"/>
                  <a:pt x="18" y="36"/>
                  <a:pt x="18" y="36"/>
                </a:cubicBezTo>
                <a:cubicBezTo>
                  <a:pt x="16" y="72"/>
                  <a:pt x="16" y="72"/>
                  <a:pt x="16" y="72"/>
                </a:cubicBezTo>
                <a:cubicBezTo>
                  <a:pt x="15" y="84"/>
                  <a:pt x="14" y="96"/>
                  <a:pt x="14" y="108"/>
                </a:cubicBezTo>
                <a:cubicBezTo>
                  <a:pt x="14" y="120"/>
                  <a:pt x="14" y="132"/>
                  <a:pt x="14" y="143"/>
                </a:cubicBezTo>
                <a:cubicBezTo>
                  <a:pt x="15" y="191"/>
                  <a:pt x="20" y="239"/>
                  <a:pt x="30" y="285"/>
                </a:cubicBezTo>
                <a:cubicBezTo>
                  <a:pt x="40" y="332"/>
                  <a:pt x="57" y="376"/>
                  <a:pt x="80" y="418"/>
                </a:cubicBezTo>
                <a:cubicBezTo>
                  <a:pt x="84" y="425"/>
                  <a:pt x="84" y="425"/>
                  <a:pt x="84" y="425"/>
                </a:cubicBezTo>
                <a:cubicBezTo>
                  <a:pt x="86" y="428"/>
                  <a:pt x="87" y="430"/>
                  <a:pt x="89" y="433"/>
                </a:cubicBezTo>
                <a:cubicBezTo>
                  <a:pt x="99" y="448"/>
                  <a:pt x="99" y="448"/>
                  <a:pt x="99" y="448"/>
                </a:cubicBezTo>
                <a:cubicBezTo>
                  <a:pt x="102" y="453"/>
                  <a:pt x="106" y="457"/>
                  <a:pt x="109" y="462"/>
                </a:cubicBezTo>
                <a:cubicBezTo>
                  <a:pt x="114" y="469"/>
                  <a:pt x="114" y="469"/>
                  <a:pt x="114" y="469"/>
                </a:cubicBezTo>
                <a:cubicBezTo>
                  <a:pt x="116" y="472"/>
                  <a:pt x="118" y="474"/>
                  <a:pt x="120" y="476"/>
                </a:cubicBezTo>
                <a:cubicBezTo>
                  <a:pt x="135" y="493"/>
                  <a:pt x="154" y="508"/>
                  <a:pt x="174" y="519"/>
                </a:cubicBezTo>
                <a:cubicBezTo>
                  <a:pt x="194" y="531"/>
                  <a:pt x="216" y="541"/>
                  <a:pt x="238" y="549"/>
                </a:cubicBezTo>
                <a:cubicBezTo>
                  <a:pt x="260" y="558"/>
                  <a:pt x="283" y="565"/>
                  <a:pt x="306" y="572"/>
                </a:cubicBezTo>
                <a:cubicBezTo>
                  <a:pt x="375" y="593"/>
                  <a:pt x="375" y="593"/>
                  <a:pt x="375" y="593"/>
                </a:cubicBezTo>
                <a:cubicBezTo>
                  <a:pt x="398" y="600"/>
                  <a:pt x="421" y="607"/>
                  <a:pt x="444" y="615"/>
                </a:cubicBezTo>
                <a:cubicBezTo>
                  <a:pt x="466" y="623"/>
                  <a:pt x="488" y="633"/>
                  <a:pt x="510" y="643"/>
                </a:cubicBezTo>
                <a:cubicBezTo>
                  <a:pt x="532" y="654"/>
                  <a:pt x="552" y="666"/>
                  <a:pt x="571" y="681"/>
                </a:cubicBezTo>
                <a:cubicBezTo>
                  <a:pt x="590" y="696"/>
                  <a:pt x="607" y="714"/>
                  <a:pt x="622" y="733"/>
                </a:cubicBezTo>
                <a:cubicBezTo>
                  <a:pt x="637" y="752"/>
                  <a:pt x="649" y="773"/>
                  <a:pt x="661" y="794"/>
                </a:cubicBezTo>
                <a:cubicBezTo>
                  <a:pt x="672" y="816"/>
                  <a:pt x="683" y="837"/>
                  <a:pt x="694" y="858"/>
                </a:cubicBezTo>
                <a:cubicBezTo>
                  <a:pt x="705" y="880"/>
                  <a:pt x="716" y="901"/>
                  <a:pt x="728" y="921"/>
                </a:cubicBezTo>
                <a:cubicBezTo>
                  <a:pt x="753" y="961"/>
                  <a:pt x="784" y="998"/>
                  <a:pt x="819" y="1029"/>
                </a:cubicBezTo>
                <a:cubicBezTo>
                  <a:pt x="837" y="1045"/>
                  <a:pt x="856" y="1059"/>
                  <a:pt x="876" y="1072"/>
                </a:cubicBezTo>
                <a:cubicBezTo>
                  <a:pt x="891" y="1081"/>
                  <a:pt x="891" y="1081"/>
                  <a:pt x="891" y="1081"/>
                </a:cubicBezTo>
                <a:cubicBezTo>
                  <a:pt x="896" y="1084"/>
                  <a:pt x="901" y="1087"/>
                  <a:pt x="907" y="1090"/>
                </a:cubicBezTo>
                <a:cubicBezTo>
                  <a:pt x="917" y="1096"/>
                  <a:pt x="927" y="1101"/>
                  <a:pt x="938" y="1107"/>
                </a:cubicBezTo>
                <a:cubicBezTo>
                  <a:pt x="959" y="1117"/>
                  <a:pt x="981" y="1127"/>
                  <a:pt x="1003" y="1135"/>
                </a:cubicBezTo>
                <a:cubicBezTo>
                  <a:pt x="1014" y="1139"/>
                  <a:pt x="1026" y="1142"/>
                  <a:pt x="1037" y="1145"/>
                </a:cubicBezTo>
                <a:cubicBezTo>
                  <a:pt x="1043" y="1147"/>
                  <a:pt x="1048" y="1148"/>
                  <a:pt x="1054" y="1150"/>
                </a:cubicBezTo>
                <a:cubicBezTo>
                  <a:pt x="1060" y="1151"/>
                  <a:pt x="1066" y="1153"/>
                  <a:pt x="1071" y="1154"/>
                </a:cubicBezTo>
                <a:cubicBezTo>
                  <a:pt x="1164" y="1174"/>
                  <a:pt x="1261" y="1167"/>
                  <a:pt x="1353" y="1143"/>
                </a:cubicBezTo>
                <a:cubicBezTo>
                  <a:pt x="1399" y="1132"/>
                  <a:pt x="1444" y="1116"/>
                  <a:pt x="1489" y="1097"/>
                </a:cubicBezTo>
                <a:cubicBezTo>
                  <a:pt x="1511" y="1088"/>
                  <a:pt x="1532" y="1078"/>
                  <a:pt x="1554" y="1068"/>
                </a:cubicBezTo>
                <a:cubicBezTo>
                  <a:pt x="1576" y="1058"/>
                  <a:pt x="1597" y="1047"/>
                  <a:pt x="1618" y="1036"/>
                </a:cubicBezTo>
                <a:cubicBezTo>
                  <a:pt x="1619" y="1037"/>
                  <a:pt x="1619" y="1037"/>
                  <a:pt x="1619" y="1037"/>
                </a:cubicBezTo>
                <a:cubicBezTo>
                  <a:pt x="1598" y="1049"/>
                  <a:pt x="1577" y="1061"/>
                  <a:pt x="1556" y="1072"/>
                </a:cubicBezTo>
                <a:cubicBezTo>
                  <a:pt x="1535" y="1083"/>
                  <a:pt x="1513" y="1094"/>
                  <a:pt x="1491" y="1104"/>
                </a:cubicBezTo>
                <a:cubicBezTo>
                  <a:pt x="1469" y="1114"/>
                  <a:pt x="1447" y="1123"/>
                  <a:pt x="1425" y="1132"/>
                </a:cubicBezTo>
                <a:cubicBezTo>
                  <a:pt x="1402" y="1140"/>
                  <a:pt x="1379" y="1148"/>
                  <a:pt x="1356" y="1154"/>
                </a:cubicBezTo>
                <a:cubicBezTo>
                  <a:pt x="1309" y="1167"/>
                  <a:pt x="1262" y="1175"/>
                  <a:pt x="1213" y="1178"/>
                </a:cubicBezTo>
                <a:cubicBezTo>
                  <a:pt x="1165" y="1181"/>
                  <a:pt x="1116" y="1178"/>
                  <a:pt x="1068" y="1168"/>
                </a:cubicBezTo>
                <a:cubicBezTo>
                  <a:pt x="1065" y="1168"/>
                  <a:pt x="1062" y="1167"/>
                  <a:pt x="1059" y="1166"/>
                </a:cubicBezTo>
                <a:cubicBezTo>
                  <a:pt x="1051" y="1164"/>
                  <a:pt x="1051" y="1164"/>
                  <a:pt x="1051" y="1164"/>
                </a:cubicBezTo>
                <a:cubicBezTo>
                  <a:pt x="1045" y="1163"/>
                  <a:pt x="1039" y="1161"/>
                  <a:pt x="1033" y="1160"/>
                </a:cubicBezTo>
                <a:cubicBezTo>
                  <a:pt x="1021" y="1156"/>
                  <a:pt x="1010" y="1153"/>
                  <a:pt x="998" y="1149"/>
                </a:cubicBezTo>
                <a:cubicBezTo>
                  <a:pt x="975" y="1141"/>
                  <a:pt x="953" y="1131"/>
                  <a:pt x="931" y="1120"/>
                </a:cubicBezTo>
                <a:cubicBezTo>
                  <a:pt x="921" y="1114"/>
                  <a:pt x="910" y="1109"/>
                  <a:pt x="899" y="1102"/>
                </a:cubicBezTo>
                <a:cubicBezTo>
                  <a:pt x="894" y="1099"/>
                  <a:pt x="889" y="1096"/>
                  <a:pt x="884" y="1093"/>
                </a:cubicBezTo>
                <a:cubicBezTo>
                  <a:pt x="869" y="1083"/>
                  <a:pt x="869" y="1083"/>
                  <a:pt x="869" y="1083"/>
                </a:cubicBezTo>
                <a:cubicBezTo>
                  <a:pt x="848" y="1070"/>
                  <a:pt x="829" y="1055"/>
                  <a:pt x="811" y="1039"/>
                </a:cubicBezTo>
                <a:cubicBezTo>
                  <a:pt x="793" y="1023"/>
                  <a:pt x="776" y="1005"/>
                  <a:pt x="760" y="986"/>
                </a:cubicBezTo>
                <a:cubicBezTo>
                  <a:pt x="745" y="967"/>
                  <a:pt x="731" y="947"/>
                  <a:pt x="719" y="927"/>
                </a:cubicBezTo>
                <a:cubicBezTo>
                  <a:pt x="694" y="885"/>
                  <a:pt x="675" y="840"/>
                  <a:pt x="654" y="798"/>
                </a:cubicBezTo>
                <a:cubicBezTo>
                  <a:pt x="643" y="777"/>
                  <a:pt x="631" y="756"/>
                  <a:pt x="617" y="737"/>
                </a:cubicBezTo>
                <a:cubicBezTo>
                  <a:pt x="614" y="732"/>
                  <a:pt x="610" y="727"/>
                  <a:pt x="606" y="723"/>
                </a:cubicBezTo>
                <a:cubicBezTo>
                  <a:pt x="601" y="716"/>
                  <a:pt x="601" y="716"/>
                  <a:pt x="601" y="716"/>
                </a:cubicBezTo>
                <a:cubicBezTo>
                  <a:pt x="595" y="709"/>
                  <a:pt x="595" y="709"/>
                  <a:pt x="595" y="709"/>
                </a:cubicBezTo>
                <a:cubicBezTo>
                  <a:pt x="586" y="701"/>
                  <a:pt x="578" y="693"/>
                  <a:pt x="568" y="685"/>
                </a:cubicBezTo>
                <a:cubicBezTo>
                  <a:pt x="531" y="655"/>
                  <a:pt x="487" y="635"/>
                  <a:pt x="442" y="619"/>
                </a:cubicBezTo>
                <a:cubicBezTo>
                  <a:pt x="419" y="612"/>
                  <a:pt x="397" y="605"/>
                  <a:pt x="373" y="598"/>
                </a:cubicBezTo>
                <a:cubicBezTo>
                  <a:pt x="304" y="580"/>
                  <a:pt x="304" y="580"/>
                  <a:pt x="304" y="580"/>
                </a:cubicBezTo>
                <a:cubicBezTo>
                  <a:pt x="281" y="573"/>
                  <a:pt x="258" y="567"/>
                  <a:pt x="235" y="559"/>
                </a:cubicBezTo>
                <a:cubicBezTo>
                  <a:pt x="212" y="551"/>
                  <a:pt x="189" y="542"/>
                  <a:pt x="168" y="530"/>
                </a:cubicBezTo>
                <a:cubicBezTo>
                  <a:pt x="147" y="518"/>
                  <a:pt x="127" y="503"/>
                  <a:pt x="110" y="484"/>
                </a:cubicBezTo>
                <a:cubicBezTo>
                  <a:pt x="108" y="482"/>
                  <a:pt x="106" y="479"/>
                  <a:pt x="104" y="477"/>
                </a:cubicBezTo>
                <a:cubicBezTo>
                  <a:pt x="99" y="470"/>
                  <a:pt x="99" y="470"/>
                  <a:pt x="99" y="470"/>
                </a:cubicBezTo>
                <a:cubicBezTo>
                  <a:pt x="95" y="465"/>
                  <a:pt x="92" y="460"/>
                  <a:pt x="88" y="455"/>
                </a:cubicBezTo>
                <a:cubicBezTo>
                  <a:pt x="78" y="439"/>
                  <a:pt x="78" y="439"/>
                  <a:pt x="78" y="439"/>
                </a:cubicBezTo>
                <a:cubicBezTo>
                  <a:pt x="77" y="437"/>
                  <a:pt x="75" y="434"/>
                  <a:pt x="74" y="432"/>
                </a:cubicBezTo>
                <a:cubicBezTo>
                  <a:pt x="69" y="424"/>
                  <a:pt x="69" y="424"/>
                  <a:pt x="69" y="424"/>
                </a:cubicBezTo>
                <a:cubicBezTo>
                  <a:pt x="60" y="408"/>
                  <a:pt x="60" y="408"/>
                  <a:pt x="60" y="408"/>
                </a:cubicBezTo>
                <a:cubicBezTo>
                  <a:pt x="53" y="391"/>
                  <a:pt x="53" y="391"/>
                  <a:pt x="53" y="391"/>
                </a:cubicBezTo>
                <a:cubicBezTo>
                  <a:pt x="49" y="383"/>
                  <a:pt x="49" y="383"/>
                  <a:pt x="49" y="383"/>
                </a:cubicBezTo>
                <a:cubicBezTo>
                  <a:pt x="48" y="380"/>
                  <a:pt x="47" y="377"/>
                  <a:pt x="46" y="374"/>
                </a:cubicBezTo>
                <a:cubicBezTo>
                  <a:pt x="39" y="357"/>
                  <a:pt x="39" y="357"/>
                  <a:pt x="39" y="357"/>
                </a:cubicBezTo>
                <a:cubicBezTo>
                  <a:pt x="37" y="352"/>
                  <a:pt x="35" y="346"/>
                  <a:pt x="33" y="340"/>
                </a:cubicBezTo>
                <a:cubicBezTo>
                  <a:pt x="32" y="334"/>
                  <a:pt x="30" y="329"/>
                  <a:pt x="28" y="323"/>
                </a:cubicBezTo>
                <a:cubicBezTo>
                  <a:pt x="24" y="305"/>
                  <a:pt x="24" y="305"/>
                  <a:pt x="24" y="305"/>
                </a:cubicBezTo>
                <a:cubicBezTo>
                  <a:pt x="23" y="302"/>
                  <a:pt x="22" y="299"/>
                  <a:pt x="21" y="296"/>
                </a:cubicBezTo>
                <a:cubicBezTo>
                  <a:pt x="20" y="287"/>
                  <a:pt x="20" y="287"/>
                  <a:pt x="20" y="287"/>
                </a:cubicBezTo>
                <a:cubicBezTo>
                  <a:pt x="0" y="192"/>
                  <a:pt x="4" y="94"/>
                  <a:pt x="21" y="0"/>
                </a:cubicBezTo>
                <a:lnTo>
                  <a:pt x="22" y="0"/>
                </a:lnTo>
                <a:close/>
              </a:path>
            </a:pathLst>
          </a:custGeom>
          <a:solidFill>
            <a:srgbClr val="618CA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1" y="4523874"/>
            <a:ext cx="3562716" cy="2350481"/>
          </a:xfrm>
          <a:custGeom>
            <a:avLst/>
            <a:gdLst>
              <a:gd name="connsiteX0" fmla="*/ 914344 w 3556001"/>
              <a:gd name="connsiteY0" fmla="*/ 1091 h 2346051"/>
              <a:gd name="connsiteX1" fmla="*/ 2430863 w 3556001"/>
              <a:gd name="connsiteY1" fmla="*/ 596106 h 2346051"/>
              <a:gd name="connsiteX2" fmla="*/ 3438830 w 3556001"/>
              <a:gd name="connsiteY2" fmla="*/ 2307077 h 2346051"/>
              <a:gd name="connsiteX3" fmla="*/ 3401736 w 3556001"/>
              <a:gd name="connsiteY3" fmla="*/ 2346051 h 2346051"/>
              <a:gd name="connsiteX4" fmla="*/ 0 w 3556001"/>
              <a:gd name="connsiteY4" fmla="*/ 2346051 h 2346051"/>
              <a:gd name="connsiteX5" fmla="*/ 0 w 3556001"/>
              <a:gd name="connsiteY5" fmla="*/ 199042 h 2346051"/>
              <a:gd name="connsiteX6" fmla="*/ 98382 w 3556001"/>
              <a:gd name="connsiteY6" fmla="*/ 151316 h 2346051"/>
              <a:gd name="connsiteX7" fmla="*/ 914344 w 3556001"/>
              <a:gd name="connsiteY7" fmla="*/ 1091 h 2346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56001" h="2346051">
                <a:moveTo>
                  <a:pt x="914344" y="1091"/>
                </a:moveTo>
                <a:cubicBezTo>
                  <a:pt x="1423084" y="17657"/>
                  <a:pt x="1952843" y="222610"/>
                  <a:pt x="2430863" y="596106"/>
                </a:cubicBezTo>
                <a:cubicBezTo>
                  <a:pt x="3174449" y="1177101"/>
                  <a:pt x="3830778" y="1805516"/>
                  <a:pt x="3438830" y="2307077"/>
                </a:cubicBezTo>
                <a:lnTo>
                  <a:pt x="3401736" y="2346051"/>
                </a:lnTo>
                <a:lnTo>
                  <a:pt x="0" y="2346051"/>
                </a:lnTo>
                <a:lnTo>
                  <a:pt x="0" y="199042"/>
                </a:lnTo>
                <a:lnTo>
                  <a:pt x="98382" y="151316"/>
                </a:lnTo>
                <a:cubicBezTo>
                  <a:pt x="355565" y="40829"/>
                  <a:pt x="631711" y="-8113"/>
                  <a:pt x="914344" y="1091"/>
                </a:cubicBezTo>
                <a:close/>
              </a:path>
            </a:pathLst>
          </a:cu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5"/>
          <p:cNvSpPr/>
          <p:nvPr/>
        </p:nvSpPr>
        <p:spPr bwMode="auto">
          <a:xfrm>
            <a:off x="2087" y="4824413"/>
            <a:ext cx="3968751" cy="2046287"/>
          </a:xfrm>
          <a:custGeom>
            <a:avLst/>
            <a:gdLst>
              <a:gd name="T0" fmla="*/ 0 w 1488"/>
              <a:gd name="T1" fmla="*/ 104 h 767"/>
              <a:gd name="T2" fmla="*/ 219 w 1488"/>
              <a:gd name="T3" fmla="*/ 23 h 767"/>
              <a:gd name="T4" fmla="*/ 335 w 1488"/>
              <a:gd name="T5" fmla="*/ 4 h 767"/>
              <a:gd name="T6" fmla="*/ 365 w 1488"/>
              <a:gd name="T7" fmla="*/ 2 h 767"/>
              <a:gd name="T8" fmla="*/ 380 w 1488"/>
              <a:gd name="T9" fmla="*/ 1 h 767"/>
              <a:gd name="T10" fmla="*/ 394 w 1488"/>
              <a:gd name="T11" fmla="*/ 0 h 767"/>
              <a:gd name="T12" fmla="*/ 402 w 1488"/>
              <a:gd name="T13" fmla="*/ 0 h 767"/>
              <a:gd name="T14" fmla="*/ 409 w 1488"/>
              <a:gd name="T15" fmla="*/ 0 h 767"/>
              <a:gd name="T16" fmla="*/ 424 w 1488"/>
              <a:gd name="T17" fmla="*/ 0 h 767"/>
              <a:gd name="T18" fmla="*/ 453 w 1488"/>
              <a:gd name="T19" fmla="*/ 2 h 767"/>
              <a:gd name="T20" fmla="*/ 570 w 1488"/>
              <a:gd name="T21" fmla="*/ 19 h 767"/>
              <a:gd name="T22" fmla="*/ 684 w 1488"/>
              <a:gd name="T23" fmla="*/ 49 h 767"/>
              <a:gd name="T24" fmla="*/ 902 w 1488"/>
              <a:gd name="T25" fmla="*/ 135 h 767"/>
              <a:gd name="T26" fmla="*/ 1107 w 1488"/>
              <a:gd name="T27" fmla="*/ 250 h 767"/>
              <a:gd name="T28" fmla="*/ 1155 w 1488"/>
              <a:gd name="T29" fmla="*/ 284 h 767"/>
              <a:gd name="T30" fmla="*/ 1204 w 1488"/>
              <a:gd name="T31" fmla="*/ 316 h 767"/>
              <a:gd name="T32" fmla="*/ 1302 w 1488"/>
              <a:gd name="T33" fmla="*/ 381 h 767"/>
              <a:gd name="T34" fmla="*/ 1349 w 1488"/>
              <a:gd name="T35" fmla="*/ 416 h 767"/>
              <a:gd name="T36" fmla="*/ 1372 w 1488"/>
              <a:gd name="T37" fmla="*/ 434 h 767"/>
              <a:gd name="T38" fmla="*/ 1395 w 1488"/>
              <a:gd name="T39" fmla="*/ 454 h 767"/>
              <a:gd name="T40" fmla="*/ 1435 w 1488"/>
              <a:gd name="T41" fmla="*/ 496 h 767"/>
              <a:gd name="T42" fmla="*/ 1468 w 1488"/>
              <a:gd name="T43" fmla="*/ 546 h 767"/>
              <a:gd name="T44" fmla="*/ 1486 w 1488"/>
              <a:gd name="T45" fmla="*/ 602 h 767"/>
              <a:gd name="T46" fmla="*/ 1484 w 1488"/>
              <a:gd name="T47" fmla="*/ 661 h 767"/>
              <a:gd name="T48" fmla="*/ 1436 w 1488"/>
              <a:gd name="T49" fmla="*/ 767 h 767"/>
              <a:gd name="T50" fmla="*/ 1451 w 1488"/>
              <a:gd name="T51" fmla="*/ 742 h 767"/>
              <a:gd name="T52" fmla="*/ 1458 w 1488"/>
              <a:gd name="T53" fmla="*/ 729 h 767"/>
              <a:gd name="T54" fmla="*/ 1461 w 1488"/>
              <a:gd name="T55" fmla="*/ 723 h 767"/>
              <a:gd name="T56" fmla="*/ 1464 w 1488"/>
              <a:gd name="T57" fmla="*/ 716 h 767"/>
              <a:gd name="T58" fmla="*/ 1470 w 1488"/>
              <a:gd name="T59" fmla="*/ 703 h 767"/>
              <a:gd name="T60" fmla="*/ 1475 w 1488"/>
              <a:gd name="T61" fmla="*/ 689 h 767"/>
              <a:gd name="T62" fmla="*/ 1477 w 1488"/>
              <a:gd name="T63" fmla="*/ 682 h 767"/>
              <a:gd name="T64" fmla="*/ 1479 w 1488"/>
              <a:gd name="T65" fmla="*/ 675 h 767"/>
              <a:gd name="T66" fmla="*/ 1482 w 1488"/>
              <a:gd name="T67" fmla="*/ 661 h 767"/>
              <a:gd name="T68" fmla="*/ 1482 w 1488"/>
              <a:gd name="T69" fmla="*/ 603 h 767"/>
              <a:gd name="T70" fmla="*/ 1463 w 1488"/>
              <a:gd name="T71" fmla="*/ 548 h 767"/>
              <a:gd name="T72" fmla="*/ 1431 w 1488"/>
              <a:gd name="T73" fmla="*/ 500 h 767"/>
              <a:gd name="T74" fmla="*/ 1390 w 1488"/>
              <a:gd name="T75" fmla="*/ 459 h 767"/>
              <a:gd name="T76" fmla="*/ 1368 w 1488"/>
              <a:gd name="T77" fmla="*/ 440 h 767"/>
              <a:gd name="T78" fmla="*/ 1345 w 1488"/>
              <a:gd name="T79" fmla="*/ 422 h 767"/>
              <a:gd name="T80" fmla="*/ 1297 w 1488"/>
              <a:gd name="T81" fmla="*/ 388 h 767"/>
              <a:gd name="T82" fmla="*/ 1199 w 1488"/>
              <a:gd name="T83" fmla="*/ 324 h 767"/>
              <a:gd name="T84" fmla="*/ 1150 w 1488"/>
              <a:gd name="T85" fmla="*/ 291 h 767"/>
              <a:gd name="T86" fmla="*/ 1102 w 1488"/>
              <a:gd name="T87" fmla="*/ 258 h 767"/>
              <a:gd name="T88" fmla="*/ 898 w 1488"/>
              <a:gd name="T89" fmla="*/ 144 h 767"/>
              <a:gd name="T90" fmla="*/ 681 w 1488"/>
              <a:gd name="T91" fmla="*/ 58 h 767"/>
              <a:gd name="T92" fmla="*/ 453 w 1488"/>
              <a:gd name="T93" fmla="*/ 10 h 767"/>
              <a:gd name="T94" fmla="*/ 424 w 1488"/>
              <a:gd name="T95" fmla="*/ 8 h 767"/>
              <a:gd name="T96" fmla="*/ 409 w 1488"/>
              <a:gd name="T97" fmla="*/ 8 h 767"/>
              <a:gd name="T98" fmla="*/ 402 w 1488"/>
              <a:gd name="T99" fmla="*/ 7 h 767"/>
              <a:gd name="T100" fmla="*/ 394 w 1488"/>
              <a:gd name="T101" fmla="*/ 8 h 767"/>
              <a:gd name="T102" fmla="*/ 380 w 1488"/>
              <a:gd name="T103" fmla="*/ 8 h 767"/>
              <a:gd name="T104" fmla="*/ 365 w 1488"/>
              <a:gd name="T105" fmla="*/ 9 h 767"/>
              <a:gd name="T106" fmla="*/ 336 w 1488"/>
              <a:gd name="T107" fmla="*/ 11 h 767"/>
              <a:gd name="T108" fmla="*/ 220 w 1488"/>
              <a:gd name="T109" fmla="*/ 28 h 767"/>
              <a:gd name="T110" fmla="*/ 108 w 1488"/>
              <a:gd name="T111" fmla="*/ 59 h 767"/>
              <a:gd name="T112" fmla="*/ 0 w 1488"/>
              <a:gd name="T113" fmla="*/ 104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88" h="767">
                <a:moveTo>
                  <a:pt x="0" y="104"/>
                </a:moveTo>
                <a:cubicBezTo>
                  <a:pt x="69" y="67"/>
                  <a:pt x="143" y="40"/>
                  <a:pt x="219" y="23"/>
                </a:cubicBezTo>
                <a:cubicBezTo>
                  <a:pt x="258" y="14"/>
                  <a:pt x="296" y="8"/>
                  <a:pt x="335" y="4"/>
                </a:cubicBezTo>
                <a:cubicBezTo>
                  <a:pt x="345" y="3"/>
                  <a:pt x="355" y="2"/>
                  <a:pt x="365" y="2"/>
                </a:cubicBezTo>
                <a:cubicBezTo>
                  <a:pt x="380" y="1"/>
                  <a:pt x="380" y="1"/>
                  <a:pt x="380" y="1"/>
                </a:cubicBezTo>
                <a:cubicBezTo>
                  <a:pt x="394" y="0"/>
                  <a:pt x="394" y="0"/>
                  <a:pt x="394" y="0"/>
                </a:cubicBezTo>
                <a:cubicBezTo>
                  <a:pt x="402" y="0"/>
                  <a:pt x="402" y="0"/>
                  <a:pt x="402" y="0"/>
                </a:cubicBezTo>
                <a:cubicBezTo>
                  <a:pt x="409" y="0"/>
                  <a:pt x="409" y="0"/>
                  <a:pt x="409" y="0"/>
                </a:cubicBezTo>
                <a:cubicBezTo>
                  <a:pt x="424" y="0"/>
                  <a:pt x="424" y="0"/>
                  <a:pt x="424" y="0"/>
                </a:cubicBezTo>
                <a:cubicBezTo>
                  <a:pt x="434" y="1"/>
                  <a:pt x="443" y="1"/>
                  <a:pt x="453" y="2"/>
                </a:cubicBezTo>
                <a:cubicBezTo>
                  <a:pt x="492" y="4"/>
                  <a:pt x="531" y="10"/>
                  <a:pt x="570" y="19"/>
                </a:cubicBezTo>
                <a:cubicBezTo>
                  <a:pt x="608" y="27"/>
                  <a:pt x="646" y="37"/>
                  <a:pt x="684" y="49"/>
                </a:cubicBezTo>
                <a:cubicBezTo>
                  <a:pt x="758" y="72"/>
                  <a:pt x="831" y="101"/>
                  <a:pt x="902" y="135"/>
                </a:cubicBezTo>
                <a:cubicBezTo>
                  <a:pt x="973" y="169"/>
                  <a:pt x="1042" y="207"/>
                  <a:pt x="1107" y="250"/>
                </a:cubicBezTo>
                <a:cubicBezTo>
                  <a:pt x="1124" y="261"/>
                  <a:pt x="1140" y="273"/>
                  <a:pt x="1155" y="284"/>
                </a:cubicBezTo>
                <a:cubicBezTo>
                  <a:pt x="1171" y="295"/>
                  <a:pt x="1188" y="306"/>
                  <a:pt x="1204" y="316"/>
                </a:cubicBezTo>
                <a:cubicBezTo>
                  <a:pt x="1237" y="338"/>
                  <a:pt x="1270" y="359"/>
                  <a:pt x="1302" y="381"/>
                </a:cubicBezTo>
                <a:cubicBezTo>
                  <a:pt x="1318" y="393"/>
                  <a:pt x="1334" y="404"/>
                  <a:pt x="1349" y="416"/>
                </a:cubicBezTo>
                <a:cubicBezTo>
                  <a:pt x="1357" y="422"/>
                  <a:pt x="1365" y="428"/>
                  <a:pt x="1372" y="434"/>
                </a:cubicBezTo>
                <a:cubicBezTo>
                  <a:pt x="1380" y="441"/>
                  <a:pt x="1387" y="447"/>
                  <a:pt x="1395" y="454"/>
                </a:cubicBezTo>
                <a:cubicBezTo>
                  <a:pt x="1409" y="467"/>
                  <a:pt x="1423" y="481"/>
                  <a:pt x="1435" y="496"/>
                </a:cubicBezTo>
                <a:cubicBezTo>
                  <a:pt x="1448" y="512"/>
                  <a:pt x="1459" y="528"/>
                  <a:pt x="1468" y="546"/>
                </a:cubicBezTo>
                <a:cubicBezTo>
                  <a:pt x="1476" y="564"/>
                  <a:pt x="1483" y="582"/>
                  <a:pt x="1486" y="602"/>
                </a:cubicBezTo>
                <a:cubicBezTo>
                  <a:pt x="1488" y="622"/>
                  <a:pt x="1488" y="642"/>
                  <a:pt x="1484" y="661"/>
                </a:cubicBezTo>
                <a:cubicBezTo>
                  <a:pt x="1477" y="700"/>
                  <a:pt x="1458" y="735"/>
                  <a:pt x="1436" y="767"/>
                </a:cubicBezTo>
                <a:cubicBezTo>
                  <a:pt x="1441" y="759"/>
                  <a:pt x="1446" y="751"/>
                  <a:pt x="1451" y="742"/>
                </a:cubicBezTo>
                <a:cubicBezTo>
                  <a:pt x="1458" y="729"/>
                  <a:pt x="1458" y="729"/>
                  <a:pt x="1458" y="729"/>
                </a:cubicBezTo>
                <a:cubicBezTo>
                  <a:pt x="1461" y="723"/>
                  <a:pt x="1461" y="723"/>
                  <a:pt x="1461" y="723"/>
                </a:cubicBezTo>
                <a:cubicBezTo>
                  <a:pt x="1464" y="716"/>
                  <a:pt x="1464" y="716"/>
                  <a:pt x="1464" y="716"/>
                </a:cubicBezTo>
                <a:cubicBezTo>
                  <a:pt x="1470" y="703"/>
                  <a:pt x="1470" y="703"/>
                  <a:pt x="1470" y="703"/>
                </a:cubicBezTo>
                <a:cubicBezTo>
                  <a:pt x="1472" y="698"/>
                  <a:pt x="1473" y="693"/>
                  <a:pt x="1475" y="689"/>
                </a:cubicBezTo>
                <a:cubicBezTo>
                  <a:pt x="1477" y="682"/>
                  <a:pt x="1477" y="682"/>
                  <a:pt x="1477" y="682"/>
                </a:cubicBezTo>
                <a:cubicBezTo>
                  <a:pt x="1478" y="680"/>
                  <a:pt x="1478" y="677"/>
                  <a:pt x="1479" y="675"/>
                </a:cubicBezTo>
                <a:cubicBezTo>
                  <a:pt x="1480" y="670"/>
                  <a:pt x="1481" y="665"/>
                  <a:pt x="1482" y="661"/>
                </a:cubicBezTo>
                <a:cubicBezTo>
                  <a:pt x="1485" y="641"/>
                  <a:pt x="1485" y="622"/>
                  <a:pt x="1482" y="603"/>
                </a:cubicBezTo>
                <a:cubicBezTo>
                  <a:pt x="1479" y="584"/>
                  <a:pt x="1472" y="565"/>
                  <a:pt x="1463" y="548"/>
                </a:cubicBezTo>
                <a:cubicBezTo>
                  <a:pt x="1454" y="531"/>
                  <a:pt x="1443" y="515"/>
                  <a:pt x="1431" y="500"/>
                </a:cubicBezTo>
                <a:cubicBezTo>
                  <a:pt x="1418" y="485"/>
                  <a:pt x="1405" y="472"/>
                  <a:pt x="1390" y="459"/>
                </a:cubicBezTo>
                <a:cubicBezTo>
                  <a:pt x="1383" y="452"/>
                  <a:pt x="1375" y="446"/>
                  <a:pt x="1368" y="440"/>
                </a:cubicBezTo>
                <a:cubicBezTo>
                  <a:pt x="1360" y="434"/>
                  <a:pt x="1353" y="428"/>
                  <a:pt x="1345" y="422"/>
                </a:cubicBezTo>
                <a:cubicBezTo>
                  <a:pt x="1329" y="410"/>
                  <a:pt x="1313" y="399"/>
                  <a:pt x="1297" y="388"/>
                </a:cubicBezTo>
                <a:cubicBezTo>
                  <a:pt x="1265" y="366"/>
                  <a:pt x="1232" y="345"/>
                  <a:pt x="1199" y="324"/>
                </a:cubicBezTo>
                <a:cubicBezTo>
                  <a:pt x="1183" y="313"/>
                  <a:pt x="1166" y="303"/>
                  <a:pt x="1150" y="291"/>
                </a:cubicBezTo>
                <a:cubicBezTo>
                  <a:pt x="1134" y="280"/>
                  <a:pt x="1118" y="269"/>
                  <a:pt x="1102" y="258"/>
                </a:cubicBezTo>
                <a:cubicBezTo>
                  <a:pt x="1037" y="215"/>
                  <a:pt x="968" y="178"/>
                  <a:pt x="898" y="144"/>
                </a:cubicBezTo>
                <a:cubicBezTo>
                  <a:pt x="827" y="111"/>
                  <a:pt x="755" y="81"/>
                  <a:pt x="681" y="58"/>
                </a:cubicBezTo>
                <a:cubicBezTo>
                  <a:pt x="606" y="34"/>
                  <a:pt x="530" y="17"/>
                  <a:pt x="453" y="10"/>
                </a:cubicBezTo>
                <a:cubicBezTo>
                  <a:pt x="443" y="9"/>
                  <a:pt x="433" y="8"/>
                  <a:pt x="424" y="8"/>
                </a:cubicBezTo>
                <a:cubicBezTo>
                  <a:pt x="409" y="8"/>
                  <a:pt x="409" y="8"/>
                  <a:pt x="409" y="8"/>
                </a:cubicBezTo>
                <a:cubicBezTo>
                  <a:pt x="402" y="7"/>
                  <a:pt x="402" y="7"/>
                  <a:pt x="402" y="7"/>
                </a:cubicBezTo>
                <a:cubicBezTo>
                  <a:pt x="394" y="8"/>
                  <a:pt x="394" y="8"/>
                  <a:pt x="394" y="8"/>
                </a:cubicBezTo>
                <a:cubicBezTo>
                  <a:pt x="380" y="8"/>
                  <a:pt x="380" y="8"/>
                  <a:pt x="380" y="8"/>
                </a:cubicBezTo>
                <a:cubicBezTo>
                  <a:pt x="365" y="9"/>
                  <a:pt x="365" y="9"/>
                  <a:pt x="365" y="9"/>
                </a:cubicBezTo>
                <a:cubicBezTo>
                  <a:pt x="356" y="9"/>
                  <a:pt x="346" y="10"/>
                  <a:pt x="336" y="11"/>
                </a:cubicBezTo>
                <a:cubicBezTo>
                  <a:pt x="297" y="14"/>
                  <a:pt x="259" y="20"/>
                  <a:pt x="220" y="28"/>
                </a:cubicBezTo>
                <a:cubicBezTo>
                  <a:pt x="182" y="36"/>
                  <a:pt x="145" y="46"/>
                  <a:pt x="108" y="59"/>
                </a:cubicBezTo>
                <a:cubicBezTo>
                  <a:pt x="71" y="71"/>
                  <a:pt x="35" y="87"/>
                  <a:pt x="0" y="104"/>
                </a:cubicBezTo>
                <a:close/>
              </a:path>
            </a:pathLst>
          </a:custGeom>
          <a:solidFill>
            <a:srgbClr val="F6C67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2546667" y="5268300"/>
            <a:ext cx="1178309" cy="874982"/>
          </a:xfrm>
          <a:custGeom>
            <a:avLst/>
            <a:gdLst>
              <a:gd name="connsiteX0" fmla="*/ 0 w 550333"/>
              <a:gd name="connsiteY0" fmla="*/ 287867 h 364067"/>
              <a:gd name="connsiteX1" fmla="*/ 245533 w 550333"/>
              <a:gd name="connsiteY1" fmla="*/ 0 h 364067"/>
              <a:gd name="connsiteX2" fmla="*/ 550333 w 550333"/>
              <a:gd name="connsiteY2" fmla="*/ 364067 h 364067"/>
              <a:gd name="connsiteX3" fmla="*/ 0 w 550333"/>
              <a:gd name="connsiteY3" fmla="*/ 287867 h 364067"/>
              <a:gd name="connsiteX0-1" fmla="*/ 0 w 554758"/>
              <a:gd name="connsiteY0-2" fmla="*/ 287867 h 380937"/>
              <a:gd name="connsiteX1-3" fmla="*/ 245533 w 554758"/>
              <a:gd name="connsiteY1-4" fmla="*/ 0 h 380937"/>
              <a:gd name="connsiteX2-5" fmla="*/ 550333 w 554758"/>
              <a:gd name="connsiteY2-6" fmla="*/ 364067 h 380937"/>
              <a:gd name="connsiteX3-7" fmla="*/ 0 w 554758"/>
              <a:gd name="connsiteY3-8" fmla="*/ 287867 h 380937"/>
              <a:gd name="connsiteX0-9" fmla="*/ 0 w 556881"/>
              <a:gd name="connsiteY0-10" fmla="*/ 287867 h 404820"/>
              <a:gd name="connsiteX1-11" fmla="*/ 245533 w 556881"/>
              <a:gd name="connsiteY1-12" fmla="*/ 0 h 404820"/>
              <a:gd name="connsiteX2-13" fmla="*/ 550333 w 556881"/>
              <a:gd name="connsiteY2-14" fmla="*/ 364067 h 404820"/>
              <a:gd name="connsiteX3-15" fmla="*/ 0 w 556881"/>
              <a:gd name="connsiteY3-16" fmla="*/ 287867 h 404820"/>
              <a:gd name="connsiteX0-17" fmla="*/ 0 w 499499"/>
              <a:gd name="connsiteY0-18" fmla="*/ 287867 h 380660"/>
              <a:gd name="connsiteX1-19" fmla="*/ 245533 w 499499"/>
              <a:gd name="connsiteY1-20" fmla="*/ 0 h 380660"/>
              <a:gd name="connsiteX2-21" fmla="*/ 491389 w 499499"/>
              <a:gd name="connsiteY2-22" fmla="*/ 332861 h 380660"/>
              <a:gd name="connsiteX3-23" fmla="*/ 0 w 499499"/>
              <a:gd name="connsiteY3-24" fmla="*/ 287867 h 380660"/>
              <a:gd name="connsiteX0-25" fmla="*/ 5364 w 502098"/>
              <a:gd name="connsiteY0-26" fmla="*/ 288039 h 380832"/>
              <a:gd name="connsiteX1-27" fmla="*/ 250897 w 502098"/>
              <a:gd name="connsiteY1-28" fmla="*/ 172 h 380832"/>
              <a:gd name="connsiteX2-29" fmla="*/ 496753 w 502098"/>
              <a:gd name="connsiteY2-30" fmla="*/ 333033 h 380832"/>
              <a:gd name="connsiteX3-31" fmla="*/ 5364 w 502098"/>
              <a:gd name="connsiteY3-32" fmla="*/ 288039 h 380832"/>
              <a:gd name="connsiteX0-33" fmla="*/ 6042 w 503451"/>
              <a:gd name="connsiteY0-34" fmla="*/ 291633 h 384426"/>
              <a:gd name="connsiteX1-35" fmla="*/ 251575 w 503451"/>
              <a:gd name="connsiteY1-36" fmla="*/ 3766 h 384426"/>
              <a:gd name="connsiteX2-37" fmla="*/ 497431 w 503451"/>
              <a:gd name="connsiteY2-38" fmla="*/ 336627 h 384426"/>
              <a:gd name="connsiteX3-39" fmla="*/ 6042 w 503451"/>
              <a:gd name="connsiteY3-40" fmla="*/ 291633 h 384426"/>
              <a:gd name="connsiteX0-41" fmla="*/ 6576 w 502883"/>
              <a:gd name="connsiteY0-42" fmla="*/ 254042 h 319353"/>
              <a:gd name="connsiteX1-43" fmla="*/ 234772 w 502883"/>
              <a:gd name="connsiteY1-44" fmla="*/ 4315 h 319353"/>
              <a:gd name="connsiteX2-45" fmla="*/ 497965 w 502883"/>
              <a:gd name="connsiteY2-46" fmla="*/ 299036 h 319353"/>
              <a:gd name="connsiteX3-47" fmla="*/ 6576 w 502883"/>
              <a:gd name="connsiteY3-48" fmla="*/ 254042 h 319353"/>
              <a:gd name="connsiteX0-49" fmla="*/ 6576 w 502883"/>
              <a:gd name="connsiteY0-50" fmla="*/ 254042 h 364273"/>
              <a:gd name="connsiteX1-51" fmla="*/ 234772 w 502883"/>
              <a:gd name="connsiteY1-52" fmla="*/ 4315 h 364273"/>
              <a:gd name="connsiteX2-53" fmla="*/ 497965 w 502883"/>
              <a:gd name="connsiteY2-54" fmla="*/ 299036 h 364273"/>
              <a:gd name="connsiteX3-55" fmla="*/ 6576 w 502883"/>
              <a:gd name="connsiteY3-56" fmla="*/ 254042 h 364273"/>
              <a:gd name="connsiteX0-57" fmla="*/ 6576 w 502883"/>
              <a:gd name="connsiteY0-58" fmla="*/ 254042 h 318227"/>
              <a:gd name="connsiteX1-59" fmla="*/ 234772 w 502883"/>
              <a:gd name="connsiteY1-60" fmla="*/ 4315 h 318227"/>
              <a:gd name="connsiteX2-61" fmla="*/ 497965 w 502883"/>
              <a:gd name="connsiteY2-62" fmla="*/ 299036 h 318227"/>
              <a:gd name="connsiteX3-63" fmla="*/ 6576 w 502883"/>
              <a:gd name="connsiteY3-64" fmla="*/ 254042 h 318227"/>
              <a:gd name="connsiteX0-65" fmla="*/ 7499 w 503806"/>
              <a:gd name="connsiteY0-66" fmla="*/ 256793 h 356445"/>
              <a:gd name="connsiteX1-67" fmla="*/ 235695 w 503806"/>
              <a:gd name="connsiteY1-68" fmla="*/ 7066 h 356445"/>
              <a:gd name="connsiteX2-69" fmla="*/ 498888 w 503806"/>
              <a:gd name="connsiteY2-70" fmla="*/ 301787 h 356445"/>
              <a:gd name="connsiteX3-71" fmla="*/ 7499 w 503806"/>
              <a:gd name="connsiteY3-72" fmla="*/ 256793 h 356445"/>
              <a:gd name="connsiteX0-73" fmla="*/ 3419 w 424423"/>
              <a:gd name="connsiteY0-74" fmla="*/ 249803 h 299206"/>
              <a:gd name="connsiteX1-75" fmla="*/ 231615 w 424423"/>
              <a:gd name="connsiteY1-76" fmla="*/ 76 h 299206"/>
              <a:gd name="connsiteX2-77" fmla="*/ 418527 w 424423"/>
              <a:gd name="connsiteY2-78" fmla="*/ 277460 h 299206"/>
              <a:gd name="connsiteX3-79" fmla="*/ 3419 w 424423"/>
              <a:gd name="connsiteY3-80" fmla="*/ 249803 h 299206"/>
              <a:gd name="connsiteX0-81" fmla="*/ 3419 w 443266"/>
              <a:gd name="connsiteY0-82" fmla="*/ 249803 h 328404"/>
              <a:gd name="connsiteX1-83" fmla="*/ 231615 w 443266"/>
              <a:gd name="connsiteY1-84" fmla="*/ 76 h 328404"/>
              <a:gd name="connsiteX2-85" fmla="*/ 418527 w 443266"/>
              <a:gd name="connsiteY2-86" fmla="*/ 277460 h 328404"/>
              <a:gd name="connsiteX3-87" fmla="*/ 3419 w 443266"/>
              <a:gd name="connsiteY3-88" fmla="*/ 249803 h 328404"/>
              <a:gd name="connsiteX0-89" fmla="*/ 5963 w 456159"/>
              <a:gd name="connsiteY0-90" fmla="*/ 249803 h 328404"/>
              <a:gd name="connsiteX1-91" fmla="*/ 234159 w 456159"/>
              <a:gd name="connsiteY1-92" fmla="*/ 76 h 328404"/>
              <a:gd name="connsiteX2-93" fmla="*/ 421071 w 456159"/>
              <a:gd name="connsiteY2-94" fmla="*/ 277460 h 328404"/>
              <a:gd name="connsiteX3-95" fmla="*/ 5963 w 456159"/>
              <a:gd name="connsiteY3-96" fmla="*/ 249803 h 328404"/>
              <a:gd name="connsiteX0-97" fmla="*/ 7001 w 457197"/>
              <a:gd name="connsiteY0-98" fmla="*/ 249820 h 339505"/>
              <a:gd name="connsiteX1-99" fmla="*/ 235197 w 457197"/>
              <a:gd name="connsiteY1-100" fmla="*/ 93 h 339505"/>
              <a:gd name="connsiteX2-101" fmla="*/ 422109 w 457197"/>
              <a:gd name="connsiteY2-102" fmla="*/ 277477 h 339505"/>
              <a:gd name="connsiteX3-103" fmla="*/ 7001 w 457197"/>
              <a:gd name="connsiteY3-104" fmla="*/ 249820 h 33950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57197" h="339505">
                <a:moveTo>
                  <a:pt x="7001" y="249820"/>
                </a:moveTo>
                <a:cubicBezTo>
                  <a:pt x="-27619" y="161981"/>
                  <a:pt x="68928" y="-4516"/>
                  <a:pt x="235197" y="93"/>
                </a:cubicBezTo>
                <a:cubicBezTo>
                  <a:pt x="401466" y="4702"/>
                  <a:pt x="519086" y="169977"/>
                  <a:pt x="422109" y="277477"/>
                </a:cubicBezTo>
                <a:cubicBezTo>
                  <a:pt x="325132" y="384977"/>
                  <a:pt x="41621" y="337659"/>
                  <a:pt x="7001" y="249820"/>
                </a:cubicBezTo>
                <a:close/>
              </a:path>
            </a:pathLst>
          </a:custGeom>
          <a:solidFill>
            <a:srgbClr val="EFAE8E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3686475" y="3059917"/>
            <a:ext cx="4806460" cy="429417"/>
          </a:xfrm>
          <a:prstGeom prst="roundRect">
            <a:avLst/>
          </a:prstGeom>
          <a:solidFill>
            <a:srgbClr val="EFAE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182854" y="1991379"/>
            <a:ext cx="38530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Review of work content</a:t>
            </a:r>
            <a:endParaRPr lang="en-US" altLang="zh-CN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347676" y="3720119"/>
            <a:ext cx="7510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designer can use default text to simulate what text would look like. If it is not real text. A designer can use default text to simulate what text would look like.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PA_文本框 2"/>
          <p:cNvSpPr txBox="1"/>
          <p:nvPr>
            <p:custDataLst>
              <p:tags r:id="rId1"/>
            </p:custDataLst>
          </p:nvPr>
        </p:nvSpPr>
        <p:spPr>
          <a:xfrm>
            <a:off x="3374100" y="2383218"/>
            <a:ext cx="5427759" cy="110645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工作内容回顾</a:t>
            </a:r>
            <a:endParaRPr lang="zh-CN" altLang="en-US" sz="6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921703" y="4529518"/>
            <a:ext cx="23742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PART.01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/>
          <p:cNvSpPr/>
          <p:nvPr/>
        </p:nvSpPr>
        <p:spPr bwMode="auto">
          <a:xfrm rot="16200000">
            <a:off x="6639628" y="1482024"/>
            <a:ext cx="4784020" cy="4228834"/>
          </a:xfrm>
          <a:custGeom>
            <a:avLst/>
            <a:gdLst>
              <a:gd name="T0" fmla="*/ 958 w 1370"/>
              <a:gd name="T1" fmla="*/ 0 h 1213"/>
              <a:gd name="T2" fmla="*/ 413 w 1370"/>
              <a:gd name="T3" fmla="*/ 0 h 1213"/>
              <a:gd name="T4" fmla="*/ 297 w 1370"/>
              <a:gd name="T5" fmla="*/ 67 h 1213"/>
              <a:gd name="T6" fmla="*/ 24 w 1370"/>
              <a:gd name="T7" fmla="*/ 539 h 1213"/>
              <a:gd name="T8" fmla="*/ 24 w 1370"/>
              <a:gd name="T9" fmla="*/ 674 h 1213"/>
              <a:gd name="T10" fmla="*/ 297 w 1370"/>
              <a:gd name="T11" fmla="*/ 1145 h 1213"/>
              <a:gd name="T12" fmla="*/ 413 w 1370"/>
              <a:gd name="T13" fmla="*/ 1213 h 1213"/>
              <a:gd name="T14" fmla="*/ 958 w 1370"/>
              <a:gd name="T15" fmla="*/ 1213 h 1213"/>
              <a:gd name="T16" fmla="*/ 1074 w 1370"/>
              <a:gd name="T17" fmla="*/ 1145 h 1213"/>
              <a:gd name="T18" fmla="*/ 1346 w 1370"/>
              <a:gd name="T19" fmla="*/ 674 h 1213"/>
              <a:gd name="T20" fmla="*/ 1346 w 1370"/>
              <a:gd name="T21" fmla="*/ 539 h 1213"/>
              <a:gd name="T22" fmla="*/ 1074 w 1370"/>
              <a:gd name="T23" fmla="*/ 67 h 1213"/>
              <a:gd name="T24" fmla="*/ 958 w 1370"/>
              <a:gd name="T25" fmla="*/ 0 h 1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0" h="1213">
                <a:moveTo>
                  <a:pt x="958" y="0"/>
                </a:moveTo>
                <a:cubicBezTo>
                  <a:pt x="413" y="0"/>
                  <a:pt x="413" y="0"/>
                  <a:pt x="413" y="0"/>
                </a:cubicBezTo>
                <a:cubicBezTo>
                  <a:pt x="365" y="0"/>
                  <a:pt x="321" y="26"/>
                  <a:pt x="297" y="67"/>
                </a:cubicBezTo>
                <a:cubicBezTo>
                  <a:pt x="24" y="539"/>
                  <a:pt x="24" y="539"/>
                  <a:pt x="24" y="539"/>
                </a:cubicBezTo>
                <a:cubicBezTo>
                  <a:pt x="0" y="581"/>
                  <a:pt x="0" y="632"/>
                  <a:pt x="24" y="674"/>
                </a:cubicBezTo>
                <a:cubicBezTo>
                  <a:pt x="297" y="1145"/>
                  <a:pt x="297" y="1145"/>
                  <a:pt x="297" y="1145"/>
                </a:cubicBezTo>
                <a:cubicBezTo>
                  <a:pt x="321" y="1187"/>
                  <a:pt x="365" y="1213"/>
                  <a:pt x="413" y="1213"/>
                </a:cubicBezTo>
                <a:cubicBezTo>
                  <a:pt x="958" y="1213"/>
                  <a:pt x="958" y="1213"/>
                  <a:pt x="958" y="1213"/>
                </a:cubicBezTo>
                <a:cubicBezTo>
                  <a:pt x="1006" y="1213"/>
                  <a:pt x="1050" y="1187"/>
                  <a:pt x="1074" y="1145"/>
                </a:cubicBezTo>
                <a:cubicBezTo>
                  <a:pt x="1346" y="674"/>
                  <a:pt x="1346" y="674"/>
                  <a:pt x="1346" y="674"/>
                </a:cubicBezTo>
                <a:cubicBezTo>
                  <a:pt x="1370" y="632"/>
                  <a:pt x="1370" y="581"/>
                  <a:pt x="1346" y="539"/>
                </a:cubicBezTo>
                <a:cubicBezTo>
                  <a:pt x="1074" y="67"/>
                  <a:pt x="1074" y="67"/>
                  <a:pt x="1074" y="67"/>
                </a:cubicBezTo>
                <a:cubicBezTo>
                  <a:pt x="1050" y="26"/>
                  <a:pt x="1006" y="0"/>
                  <a:pt x="958" y="0"/>
                </a:cubicBezTo>
                <a:close/>
              </a:path>
            </a:pathLst>
          </a:cu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9"/>
          <p:cNvSpPr/>
          <p:nvPr/>
        </p:nvSpPr>
        <p:spPr bwMode="auto">
          <a:xfrm rot="16200000">
            <a:off x="7039172" y="1836589"/>
            <a:ext cx="3981792" cy="3519704"/>
          </a:xfrm>
          <a:custGeom>
            <a:avLst/>
            <a:gdLst>
              <a:gd name="T0" fmla="*/ 958 w 1370"/>
              <a:gd name="T1" fmla="*/ 0 h 1213"/>
              <a:gd name="T2" fmla="*/ 413 w 1370"/>
              <a:gd name="T3" fmla="*/ 0 h 1213"/>
              <a:gd name="T4" fmla="*/ 297 w 1370"/>
              <a:gd name="T5" fmla="*/ 67 h 1213"/>
              <a:gd name="T6" fmla="*/ 24 w 1370"/>
              <a:gd name="T7" fmla="*/ 539 h 1213"/>
              <a:gd name="T8" fmla="*/ 24 w 1370"/>
              <a:gd name="T9" fmla="*/ 674 h 1213"/>
              <a:gd name="T10" fmla="*/ 297 w 1370"/>
              <a:gd name="T11" fmla="*/ 1145 h 1213"/>
              <a:gd name="T12" fmla="*/ 413 w 1370"/>
              <a:gd name="T13" fmla="*/ 1213 h 1213"/>
              <a:gd name="T14" fmla="*/ 958 w 1370"/>
              <a:gd name="T15" fmla="*/ 1213 h 1213"/>
              <a:gd name="T16" fmla="*/ 1074 w 1370"/>
              <a:gd name="T17" fmla="*/ 1145 h 1213"/>
              <a:gd name="T18" fmla="*/ 1346 w 1370"/>
              <a:gd name="T19" fmla="*/ 674 h 1213"/>
              <a:gd name="T20" fmla="*/ 1346 w 1370"/>
              <a:gd name="T21" fmla="*/ 539 h 1213"/>
              <a:gd name="T22" fmla="*/ 1074 w 1370"/>
              <a:gd name="T23" fmla="*/ 67 h 1213"/>
              <a:gd name="T24" fmla="*/ 958 w 1370"/>
              <a:gd name="T25" fmla="*/ 0 h 1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0" h="1213">
                <a:moveTo>
                  <a:pt x="958" y="0"/>
                </a:moveTo>
                <a:cubicBezTo>
                  <a:pt x="413" y="0"/>
                  <a:pt x="413" y="0"/>
                  <a:pt x="413" y="0"/>
                </a:cubicBezTo>
                <a:cubicBezTo>
                  <a:pt x="365" y="0"/>
                  <a:pt x="321" y="26"/>
                  <a:pt x="297" y="67"/>
                </a:cubicBezTo>
                <a:cubicBezTo>
                  <a:pt x="24" y="539"/>
                  <a:pt x="24" y="539"/>
                  <a:pt x="24" y="539"/>
                </a:cubicBezTo>
                <a:cubicBezTo>
                  <a:pt x="0" y="581"/>
                  <a:pt x="0" y="632"/>
                  <a:pt x="24" y="674"/>
                </a:cubicBezTo>
                <a:cubicBezTo>
                  <a:pt x="297" y="1145"/>
                  <a:pt x="297" y="1145"/>
                  <a:pt x="297" y="1145"/>
                </a:cubicBezTo>
                <a:cubicBezTo>
                  <a:pt x="321" y="1187"/>
                  <a:pt x="365" y="1213"/>
                  <a:pt x="413" y="1213"/>
                </a:cubicBezTo>
                <a:cubicBezTo>
                  <a:pt x="958" y="1213"/>
                  <a:pt x="958" y="1213"/>
                  <a:pt x="958" y="1213"/>
                </a:cubicBezTo>
                <a:cubicBezTo>
                  <a:pt x="1006" y="1213"/>
                  <a:pt x="1050" y="1187"/>
                  <a:pt x="1074" y="1145"/>
                </a:cubicBezTo>
                <a:cubicBezTo>
                  <a:pt x="1346" y="674"/>
                  <a:pt x="1346" y="674"/>
                  <a:pt x="1346" y="674"/>
                </a:cubicBezTo>
                <a:cubicBezTo>
                  <a:pt x="1370" y="632"/>
                  <a:pt x="1370" y="581"/>
                  <a:pt x="1346" y="539"/>
                </a:cubicBezTo>
                <a:cubicBezTo>
                  <a:pt x="1074" y="67"/>
                  <a:pt x="1074" y="67"/>
                  <a:pt x="1074" y="67"/>
                </a:cubicBezTo>
                <a:cubicBezTo>
                  <a:pt x="1050" y="26"/>
                  <a:pt x="1006" y="0"/>
                  <a:pt x="958" y="0"/>
                </a:cubicBezTo>
                <a:close/>
              </a:path>
            </a:pathLst>
          </a:custGeom>
          <a:blipFill dpi="0" rotWithShape="0">
            <a:blip r:embed="rId1" cstate="screen"/>
            <a:srcRect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" name="Freeform 9"/>
          <p:cNvSpPr/>
          <p:nvPr/>
        </p:nvSpPr>
        <p:spPr bwMode="auto">
          <a:xfrm rot="16200000">
            <a:off x="6342159" y="1611064"/>
            <a:ext cx="1702110" cy="1504581"/>
          </a:xfrm>
          <a:custGeom>
            <a:avLst/>
            <a:gdLst>
              <a:gd name="T0" fmla="*/ 958 w 1370"/>
              <a:gd name="T1" fmla="*/ 0 h 1213"/>
              <a:gd name="T2" fmla="*/ 413 w 1370"/>
              <a:gd name="T3" fmla="*/ 0 h 1213"/>
              <a:gd name="T4" fmla="*/ 297 w 1370"/>
              <a:gd name="T5" fmla="*/ 67 h 1213"/>
              <a:gd name="T6" fmla="*/ 24 w 1370"/>
              <a:gd name="T7" fmla="*/ 539 h 1213"/>
              <a:gd name="T8" fmla="*/ 24 w 1370"/>
              <a:gd name="T9" fmla="*/ 674 h 1213"/>
              <a:gd name="T10" fmla="*/ 297 w 1370"/>
              <a:gd name="T11" fmla="*/ 1145 h 1213"/>
              <a:gd name="T12" fmla="*/ 413 w 1370"/>
              <a:gd name="T13" fmla="*/ 1213 h 1213"/>
              <a:gd name="T14" fmla="*/ 958 w 1370"/>
              <a:gd name="T15" fmla="*/ 1213 h 1213"/>
              <a:gd name="T16" fmla="*/ 1074 w 1370"/>
              <a:gd name="T17" fmla="*/ 1145 h 1213"/>
              <a:gd name="T18" fmla="*/ 1346 w 1370"/>
              <a:gd name="T19" fmla="*/ 674 h 1213"/>
              <a:gd name="T20" fmla="*/ 1346 w 1370"/>
              <a:gd name="T21" fmla="*/ 539 h 1213"/>
              <a:gd name="T22" fmla="*/ 1074 w 1370"/>
              <a:gd name="T23" fmla="*/ 67 h 1213"/>
              <a:gd name="T24" fmla="*/ 958 w 1370"/>
              <a:gd name="T25" fmla="*/ 0 h 1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0" h="1213">
                <a:moveTo>
                  <a:pt x="958" y="0"/>
                </a:moveTo>
                <a:cubicBezTo>
                  <a:pt x="413" y="0"/>
                  <a:pt x="413" y="0"/>
                  <a:pt x="413" y="0"/>
                </a:cubicBezTo>
                <a:cubicBezTo>
                  <a:pt x="365" y="0"/>
                  <a:pt x="321" y="26"/>
                  <a:pt x="297" y="67"/>
                </a:cubicBezTo>
                <a:cubicBezTo>
                  <a:pt x="24" y="539"/>
                  <a:pt x="24" y="539"/>
                  <a:pt x="24" y="539"/>
                </a:cubicBezTo>
                <a:cubicBezTo>
                  <a:pt x="0" y="581"/>
                  <a:pt x="0" y="632"/>
                  <a:pt x="24" y="674"/>
                </a:cubicBezTo>
                <a:cubicBezTo>
                  <a:pt x="297" y="1145"/>
                  <a:pt x="297" y="1145"/>
                  <a:pt x="297" y="1145"/>
                </a:cubicBezTo>
                <a:cubicBezTo>
                  <a:pt x="321" y="1187"/>
                  <a:pt x="365" y="1213"/>
                  <a:pt x="413" y="1213"/>
                </a:cubicBezTo>
                <a:cubicBezTo>
                  <a:pt x="958" y="1213"/>
                  <a:pt x="958" y="1213"/>
                  <a:pt x="958" y="1213"/>
                </a:cubicBezTo>
                <a:cubicBezTo>
                  <a:pt x="1006" y="1213"/>
                  <a:pt x="1050" y="1187"/>
                  <a:pt x="1074" y="1145"/>
                </a:cubicBezTo>
                <a:cubicBezTo>
                  <a:pt x="1346" y="674"/>
                  <a:pt x="1346" y="674"/>
                  <a:pt x="1346" y="674"/>
                </a:cubicBezTo>
                <a:cubicBezTo>
                  <a:pt x="1370" y="632"/>
                  <a:pt x="1370" y="581"/>
                  <a:pt x="1346" y="539"/>
                </a:cubicBezTo>
                <a:cubicBezTo>
                  <a:pt x="1074" y="67"/>
                  <a:pt x="1074" y="67"/>
                  <a:pt x="1074" y="67"/>
                </a:cubicBezTo>
                <a:cubicBezTo>
                  <a:pt x="1050" y="26"/>
                  <a:pt x="1006" y="0"/>
                  <a:pt x="958" y="0"/>
                </a:cubicBezTo>
                <a:close/>
              </a:path>
            </a:pathLst>
          </a:custGeom>
          <a:solidFill>
            <a:srgbClr val="FCDE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839788" y="2253791"/>
            <a:ext cx="780201" cy="780201"/>
          </a:xfrm>
          <a:prstGeom prst="ellipse">
            <a:avLst/>
          </a:prstGeom>
          <a:solidFill>
            <a:srgbClr val="618CA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1"/>
          <p:cNvSpPr txBox="1">
            <a:spLocks noChangeArrowheads="1"/>
          </p:cNvSpPr>
          <p:nvPr/>
        </p:nvSpPr>
        <p:spPr bwMode="auto">
          <a:xfrm>
            <a:off x="1935591" y="2288390"/>
            <a:ext cx="89918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1"/>
          <p:cNvSpPr txBox="1">
            <a:spLocks noChangeArrowheads="1"/>
          </p:cNvSpPr>
          <p:nvPr/>
        </p:nvSpPr>
        <p:spPr bwMode="auto">
          <a:xfrm>
            <a:off x="1935591" y="2526252"/>
            <a:ext cx="34449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39788" y="3411721"/>
            <a:ext cx="780201" cy="780201"/>
          </a:xfrm>
          <a:prstGeom prst="ellipse">
            <a:avLst/>
          </a:prstGeom>
          <a:solidFill>
            <a:srgbClr val="618CA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1"/>
          <p:cNvSpPr txBox="1">
            <a:spLocks noChangeArrowheads="1"/>
          </p:cNvSpPr>
          <p:nvPr/>
        </p:nvSpPr>
        <p:spPr bwMode="auto">
          <a:xfrm>
            <a:off x="1935591" y="3446320"/>
            <a:ext cx="89918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1"/>
          <p:cNvSpPr txBox="1">
            <a:spLocks noChangeArrowheads="1"/>
          </p:cNvSpPr>
          <p:nvPr/>
        </p:nvSpPr>
        <p:spPr bwMode="auto">
          <a:xfrm>
            <a:off x="1935591" y="3684182"/>
            <a:ext cx="34449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39788" y="4611382"/>
            <a:ext cx="780201" cy="780201"/>
          </a:xfrm>
          <a:prstGeom prst="ellipse">
            <a:avLst/>
          </a:prstGeom>
          <a:solidFill>
            <a:srgbClr val="618CA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3" name="Group 58"/>
          <p:cNvGrpSpPr/>
          <p:nvPr/>
        </p:nvGrpSpPr>
        <p:grpSpPr>
          <a:xfrm>
            <a:off x="1083301" y="4781511"/>
            <a:ext cx="304725" cy="448217"/>
            <a:chOff x="9209088" y="5059363"/>
            <a:chExt cx="300038" cy="441324"/>
          </a:xfrm>
          <a:solidFill>
            <a:schemeClr val="bg1"/>
          </a:solidFill>
        </p:grpSpPr>
        <p:sp>
          <p:nvSpPr>
            <p:cNvPr id="14" name="Freeform 412"/>
            <p:cNvSpPr/>
            <p:nvPr/>
          </p:nvSpPr>
          <p:spPr bwMode="auto">
            <a:xfrm>
              <a:off x="9313863" y="5059363"/>
              <a:ext cx="90488" cy="90487"/>
            </a:xfrm>
            <a:custGeom>
              <a:avLst/>
              <a:gdLst>
                <a:gd name="T0" fmla="*/ 343 w 686"/>
                <a:gd name="T1" fmla="*/ 0 h 686"/>
                <a:gd name="T2" fmla="*/ 390 w 686"/>
                <a:gd name="T3" fmla="*/ 3 h 686"/>
                <a:gd name="T4" fmla="*/ 435 w 686"/>
                <a:gd name="T5" fmla="*/ 12 h 686"/>
                <a:gd name="T6" fmla="*/ 477 w 686"/>
                <a:gd name="T7" fmla="*/ 27 h 686"/>
                <a:gd name="T8" fmla="*/ 517 w 686"/>
                <a:gd name="T9" fmla="*/ 46 h 686"/>
                <a:gd name="T10" fmla="*/ 553 w 686"/>
                <a:gd name="T11" fmla="*/ 71 h 686"/>
                <a:gd name="T12" fmla="*/ 586 w 686"/>
                <a:gd name="T13" fmla="*/ 100 h 686"/>
                <a:gd name="T14" fmla="*/ 615 w 686"/>
                <a:gd name="T15" fmla="*/ 133 h 686"/>
                <a:gd name="T16" fmla="*/ 640 w 686"/>
                <a:gd name="T17" fmla="*/ 169 h 686"/>
                <a:gd name="T18" fmla="*/ 659 w 686"/>
                <a:gd name="T19" fmla="*/ 209 h 686"/>
                <a:gd name="T20" fmla="*/ 674 w 686"/>
                <a:gd name="T21" fmla="*/ 251 h 686"/>
                <a:gd name="T22" fmla="*/ 683 w 686"/>
                <a:gd name="T23" fmla="*/ 296 h 686"/>
                <a:gd name="T24" fmla="*/ 686 w 686"/>
                <a:gd name="T25" fmla="*/ 342 h 686"/>
                <a:gd name="T26" fmla="*/ 683 w 686"/>
                <a:gd name="T27" fmla="*/ 389 h 686"/>
                <a:gd name="T28" fmla="*/ 674 w 686"/>
                <a:gd name="T29" fmla="*/ 434 h 686"/>
                <a:gd name="T30" fmla="*/ 659 w 686"/>
                <a:gd name="T31" fmla="*/ 476 h 686"/>
                <a:gd name="T32" fmla="*/ 640 w 686"/>
                <a:gd name="T33" fmla="*/ 516 h 686"/>
                <a:gd name="T34" fmla="*/ 615 w 686"/>
                <a:gd name="T35" fmla="*/ 552 h 686"/>
                <a:gd name="T36" fmla="*/ 586 w 686"/>
                <a:gd name="T37" fmla="*/ 585 h 686"/>
                <a:gd name="T38" fmla="*/ 553 w 686"/>
                <a:gd name="T39" fmla="*/ 614 h 686"/>
                <a:gd name="T40" fmla="*/ 517 w 686"/>
                <a:gd name="T41" fmla="*/ 639 h 686"/>
                <a:gd name="T42" fmla="*/ 477 w 686"/>
                <a:gd name="T43" fmla="*/ 659 h 686"/>
                <a:gd name="T44" fmla="*/ 435 w 686"/>
                <a:gd name="T45" fmla="*/ 674 h 686"/>
                <a:gd name="T46" fmla="*/ 390 w 686"/>
                <a:gd name="T47" fmla="*/ 682 h 686"/>
                <a:gd name="T48" fmla="*/ 343 w 686"/>
                <a:gd name="T49" fmla="*/ 686 h 686"/>
                <a:gd name="T50" fmla="*/ 296 w 686"/>
                <a:gd name="T51" fmla="*/ 682 h 686"/>
                <a:gd name="T52" fmla="*/ 252 w 686"/>
                <a:gd name="T53" fmla="*/ 674 h 686"/>
                <a:gd name="T54" fmla="*/ 210 w 686"/>
                <a:gd name="T55" fmla="*/ 659 h 686"/>
                <a:gd name="T56" fmla="*/ 170 w 686"/>
                <a:gd name="T57" fmla="*/ 639 h 686"/>
                <a:gd name="T58" fmla="*/ 134 w 686"/>
                <a:gd name="T59" fmla="*/ 614 h 686"/>
                <a:gd name="T60" fmla="*/ 101 w 686"/>
                <a:gd name="T61" fmla="*/ 585 h 686"/>
                <a:gd name="T62" fmla="*/ 72 w 686"/>
                <a:gd name="T63" fmla="*/ 552 h 686"/>
                <a:gd name="T64" fmla="*/ 48 w 686"/>
                <a:gd name="T65" fmla="*/ 516 h 686"/>
                <a:gd name="T66" fmla="*/ 27 w 686"/>
                <a:gd name="T67" fmla="*/ 476 h 686"/>
                <a:gd name="T68" fmla="*/ 13 w 686"/>
                <a:gd name="T69" fmla="*/ 434 h 686"/>
                <a:gd name="T70" fmla="*/ 4 w 686"/>
                <a:gd name="T71" fmla="*/ 389 h 686"/>
                <a:gd name="T72" fmla="*/ 0 w 686"/>
                <a:gd name="T73" fmla="*/ 342 h 686"/>
                <a:gd name="T74" fmla="*/ 4 w 686"/>
                <a:gd name="T75" fmla="*/ 296 h 686"/>
                <a:gd name="T76" fmla="*/ 13 w 686"/>
                <a:gd name="T77" fmla="*/ 251 h 686"/>
                <a:gd name="T78" fmla="*/ 27 w 686"/>
                <a:gd name="T79" fmla="*/ 209 h 686"/>
                <a:gd name="T80" fmla="*/ 48 w 686"/>
                <a:gd name="T81" fmla="*/ 169 h 686"/>
                <a:gd name="T82" fmla="*/ 72 w 686"/>
                <a:gd name="T83" fmla="*/ 133 h 686"/>
                <a:gd name="T84" fmla="*/ 101 w 686"/>
                <a:gd name="T85" fmla="*/ 100 h 686"/>
                <a:gd name="T86" fmla="*/ 134 w 686"/>
                <a:gd name="T87" fmla="*/ 71 h 686"/>
                <a:gd name="T88" fmla="*/ 170 w 686"/>
                <a:gd name="T89" fmla="*/ 46 h 686"/>
                <a:gd name="T90" fmla="*/ 210 w 686"/>
                <a:gd name="T91" fmla="*/ 27 h 686"/>
                <a:gd name="T92" fmla="*/ 252 w 686"/>
                <a:gd name="T93" fmla="*/ 12 h 686"/>
                <a:gd name="T94" fmla="*/ 296 w 686"/>
                <a:gd name="T95" fmla="*/ 3 h 686"/>
                <a:gd name="T96" fmla="*/ 343 w 686"/>
                <a:gd name="T97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6" h="686">
                  <a:moveTo>
                    <a:pt x="343" y="0"/>
                  </a:moveTo>
                  <a:lnTo>
                    <a:pt x="390" y="3"/>
                  </a:lnTo>
                  <a:lnTo>
                    <a:pt x="435" y="12"/>
                  </a:lnTo>
                  <a:lnTo>
                    <a:pt x="477" y="27"/>
                  </a:lnTo>
                  <a:lnTo>
                    <a:pt x="517" y="46"/>
                  </a:lnTo>
                  <a:lnTo>
                    <a:pt x="553" y="71"/>
                  </a:lnTo>
                  <a:lnTo>
                    <a:pt x="586" y="100"/>
                  </a:lnTo>
                  <a:lnTo>
                    <a:pt x="615" y="133"/>
                  </a:lnTo>
                  <a:lnTo>
                    <a:pt x="640" y="169"/>
                  </a:lnTo>
                  <a:lnTo>
                    <a:pt x="659" y="209"/>
                  </a:lnTo>
                  <a:lnTo>
                    <a:pt x="674" y="251"/>
                  </a:lnTo>
                  <a:lnTo>
                    <a:pt x="683" y="296"/>
                  </a:lnTo>
                  <a:lnTo>
                    <a:pt x="686" y="342"/>
                  </a:lnTo>
                  <a:lnTo>
                    <a:pt x="683" y="389"/>
                  </a:lnTo>
                  <a:lnTo>
                    <a:pt x="674" y="434"/>
                  </a:lnTo>
                  <a:lnTo>
                    <a:pt x="659" y="476"/>
                  </a:lnTo>
                  <a:lnTo>
                    <a:pt x="640" y="516"/>
                  </a:lnTo>
                  <a:lnTo>
                    <a:pt x="615" y="552"/>
                  </a:lnTo>
                  <a:lnTo>
                    <a:pt x="586" y="585"/>
                  </a:lnTo>
                  <a:lnTo>
                    <a:pt x="553" y="614"/>
                  </a:lnTo>
                  <a:lnTo>
                    <a:pt x="517" y="639"/>
                  </a:lnTo>
                  <a:lnTo>
                    <a:pt x="477" y="659"/>
                  </a:lnTo>
                  <a:lnTo>
                    <a:pt x="435" y="674"/>
                  </a:lnTo>
                  <a:lnTo>
                    <a:pt x="390" y="682"/>
                  </a:lnTo>
                  <a:lnTo>
                    <a:pt x="343" y="686"/>
                  </a:lnTo>
                  <a:lnTo>
                    <a:pt x="296" y="682"/>
                  </a:lnTo>
                  <a:lnTo>
                    <a:pt x="252" y="674"/>
                  </a:lnTo>
                  <a:lnTo>
                    <a:pt x="210" y="659"/>
                  </a:lnTo>
                  <a:lnTo>
                    <a:pt x="170" y="639"/>
                  </a:lnTo>
                  <a:lnTo>
                    <a:pt x="134" y="614"/>
                  </a:lnTo>
                  <a:lnTo>
                    <a:pt x="101" y="585"/>
                  </a:lnTo>
                  <a:lnTo>
                    <a:pt x="72" y="552"/>
                  </a:lnTo>
                  <a:lnTo>
                    <a:pt x="48" y="516"/>
                  </a:lnTo>
                  <a:lnTo>
                    <a:pt x="27" y="476"/>
                  </a:lnTo>
                  <a:lnTo>
                    <a:pt x="13" y="434"/>
                  </a:lnTo>
                  <a:lnTo>
                    <a:pt x="4" y="389"/>
                  </a:lnTo>
                  <a:lnTo>
                    <a:pt x="0" y="342"/>
                  </a:lnTo>
                  <a:lnTo>
                    <a:pt x="4" y="296"/>
                  </a:lnTo>
                  <a:lnTo>
                    <a:pt x="13" y="251"/>
                  </a:lnTo>
                  <a:lnTo>
                    <a:pt x="27" y="209"/>
                  </a:lnTo>
                  <a:lnTo>
                    <a:pt x="48" y="169"/>
                  </a:lnTo>
                  <a:lnTo>
                    <a:pt x="72" y="133"/>
                  </a:lnTo>
                  <a:lnTo>
                    <a:pt x="101" y="100"/>
                  </a:lnTo>
                  <a:lnTo>
                    <a:pt x="134" y="71"/>
                  </a:lnTo>
                  <a:lnTo>
                    <a:pt x="170" y="46"/>
                  </a:lnTo>
                  <a:lnTo>
                    <a:pt x="210" y="27"/>
                  </a:lnTo>
                  <a:lnTo>
                    <a:pt x="252" y="12"/>
                  </a:lnTo>
                  <a:lnTo>
                    <a:pt x="296" y="3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5" name="Freeform 413"/>
            <p:cNvSpPr/>
            <p:nvPr/>
          </p:nvSpPr>
          <p:spPr bwMode="auto">
            <a:xfrm>
              <a:off x="9288463" y="5156200"/>
              <a:ext cx="141288" cy="344487"/>
            </a:xfrm>
            <a:custGeom>
              <a:avLst/>
              <a:gdLst>
                <a:gd name="T0" fmla="*/ 925 w 1073"/>
                <a:gd name="T1" fmla="*/ 1 h 2605"/>
                <a:gd name="T2" fmla="*/ 982 w 1073"/>
                <a:gd name="T3" fmla="*/ 12 h 2605"/>
                <a:gd name="T4" fmla="*/ 1029 w 1073"/>
                <a:gd name="T5" fmla="*/ 45 h 2605"/>
                <a:gd name="T6" fmla="*/ 1061 w 1073"/>
                <a:gd name="T7" fmla="*/ 91 h 2605"/>
                <a:gd name="T8" fmla="*/ 1073 w 1073"/>
                <a:gd name="T9" fmla="*/ 149 h 2605"/>
                <a:gd name="T10" fmla="*/ 1069 w 1073"/>
                <a:gd name="T11" fmla="*/ 1419 h 2605"/>
                <a:gd name="T12" fmla="*/ 1048 w 1073"/>
                <a:gd name="T13" fmla="*/ 1472 h 2605"/>
                <a:gd name="T14" fmla="*/ 1007 w 1073"/>
                <a:gd name="T15" fmla="*/ 1512 h 2605"/>
                <a:gd name="T16" fmla="*/ 954 w 1073"/>
                <a:gd name="T17" fmla="*/ 1535 h 2605"/>
                <a:gd name="T18" fmla="*/ 900 w 1073"/>
                <a:gd name="T19" fmla="*/ 1536 h 2605"/>
                <a:gd name="T20" fmla="*/ 854 w 1073"/>
                <a:gd name="T21" fmla="*/ 1520 h 2605"/>
                <a:gd name="T22" fmla="*/ 835 w 1073"/>
                <a:gd name="T23" fmla="*/ 2456 h 2605"/>
                <a:gd name="T24" fmla="*/ 824 w 1073"/>
                <a:gd name="T25" fmla="*/ 2515 h 2605"/>
                <a:gd name="T26" fmla="*/ 792 w 1073"/>
                <a:gd name="T27" fmla="*/ 2561 h 2605"/>
                <a:gd name="T28" fmla="*/ 744 w 1073"/>
                <a:gd name="T29" fmla="*/ 2593 h 2605"/>
                <a:gd name="T30" fmla="*/ 687 w 1073"/>
                <a:gd name="T31" fmla="*/ 2605 h 2605"/>
                <a:gd name="T32" fmla="*/ 629 w 1073"/>
                <a:gd name="T33" fmla="*/ 2593 h 2605"/>
                <a:gd name="T34" fmla="*/ 582 w 1073"/>
                <a:gd name="T35" fmla="*/ 2561 h 2605"/>
                <a:gd name="T36" fmla="*/ 551 w 1073"/>
                <a:gd name="T37" fmla="*/ 2515 h 2605"/>
                <a:gd name="T38" fmla="*/ 539 w 1073"/>
                <a:gd name="T39" fmla="*/ 2456 h 2605"/>
                <a:gd name="T40" fmla="*/ 532 w 1073"/>
                <a:gd name="T41" fmla="*/ 2486 h 2605"/>
                <a:gd name="T42" fmla="*/ 509 w 1073"/>
                <a:gd name="T43" fmla="*/ 2539 h 2605"/>
                <a:gd name="T44" fmla="*/ 469 w 1073"/>
                <a:gd name="T45" fmla="*/ 2579 h 2605"/>
                <a:gd name="T46" fmla="*/ 416 w 1073"/>
                <a:gd name="T47" fmla="*/ 2602 h 2605"/>
                <a:gd name="T48" fmla="*/ 357 w 1073"/>
                <a:gd name="T49" fmla="*/ 2602 h 2605"/>
                <a:gd name="T50" fmla="*/ 304 w 1073"/>
                <a:gd name="T51" fmla="*/ 2579 h 2605"/>
                <a:gd name="T52" fmla="*/ 263 w 1073"/>
                <a:gd name="T53" fmla="*/ 2539 h 2605"/>
                <a:gd name="T54" fmla="*/ 241 w 1073"/>
                <a:gd name="T55" fmla="*/ 2486 h 2605"/>
                <a:gd name="T56" fmla="*/ 238 w 1073"/>
                <a:gd name="T57" fmla="*/ 1507 h 2605"/>
                <a:gd name="T58" fmla="*/ 197 w 1073"/>
                <a:gd name="T59" fmla="*/ 1530 h 2605"/>
                <a:gd name="T60" fmla="*/ 148 w 1073"/>
                <a:gd name="T61" fmla="*/ 1538 h 2605"/>
                <a:gd name="T62" fmla="*/ 91 w 1073"/>
                <a:gd name="T63" fmla="*/ 1526 h 2605"/>
                <a:gd name="T64" fmla="*/ 43 w 1073"/>
                <a:gd name="T65" fmla="*/ 1495 h 2605"/>
                <a:gd name="T66" fmla="*/ 12 w 1073"/>
                <a:gd name="T67" fmla="*/ 1447 h 2605"/>
                <a:gd name="T68" fmla="*/ 0 w 1073"/>
                <a:gd name="T69" fmla="*/ 1389 h 2605"/>
                <a:gd name="T70" fmla="*/ 3 w 1073"/>
                <a:gd name="T71" fmla="*/ 119 h 2605"/>
                <a:gd name="T72" fmla="*/ 25 w 1073"/>
                <a:gd name="T73" fmla="*/ 67 h 2605"/>
                <a:gd name="T74" fmla="*/ 64 w 1073"/>
                <a:gd name="T75" fmla="*/ 27 h 2605"/>
                <a:gd name="T76" fmla="*/ 116 w 1073"/>
                <a:gd name="T77" fmla="*/ 5 h 2605"/>
                <a:gd name="T78" fmla="*/ 145 w 1073"/>
                <a:gd name="T79" fmla="*/ 0 h 2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3" h="2605">
                  <a:moveTo>
                    <a:pt x="145" y="0"/>
                  </a:moveTo>
                  <a:lnTo>
                    <a:pt x="925" y="1"/>
                  </a:lnTo>
                  <a:lnTo>
                    <a:pt x="954" y="4"/>
                  </a:lnTo>
                  <a:lnTo>
                    <a:pt x="982" y="12"/>
                  </a:lnTo>
                  <a:lnTo>
                    <a:pt x="1007" y="26"/>
                  </a:lnTo>
                  <a:lnTo>
                    <a:pt x="1029" y="45"/>
                  </a:lnTo>
                  <a:lnTo>
                    <a:pt x="1048" y="66"/>
                  </a:lnTo>
                  <a:lnTo>
                    <a:pt x="1061" y="91"/>
                  </a:lnTo>
                  <a:lnTo>
                    <a:pt x="1069" y="119"/>
                  </a:lnTo>
                  <a:lnTo>
                    <a:pt x="1073" y="149"/>
                  </a:lnTo>
                  <a:lnTo>
                    <a:pt x="1073" y="1389"/>
                  </a:lnTo>
                  <a:lnTo>
                    <a:pt x="1069" y="1419"/>
                  </a:lnTo>
                  <a:lnTo>
                    <a:pt x="1061" y="1447"/>
                  </a:lnTo>
                  <a:lnTo>
                    <a:pt x="1048" y="1472"/>
                  </a:lnTo>
                  <a:lnTo>
                    <a:pt x="1029" y="1495"/>
                  </a:lnTo>
                  <a:lnTo>
                    <a:pt x="1007" y="1512"/>
                  </a:lnTo>
                  <a:lnTo>
                    <a:pt x="982" y="1526"/>
                  </a:lnTo>
                  <a:lnTo>
                    <a:pt x="954" y="1535"/>
                  </a:lnTo>
                  <a:lnTo>
                    <a:pt x="925" y="1538"/>
                  </a:lnTo>
                  <a:lnTo>
                    <a:pt x="900" y="1536"/>
                  </a:lnTo>
                  <a:lnTo>
                    <a:pt x="876" y="1530"/>
                  </a:lnTo>
                  <a:lnTo>
                    <a:pt x="854" y="1520"/>
                  </a:lnTo>
                  <a:lnTo>
                    <a:pt x="835" y="1508"/>
                  </a:lnTo>
                  <a:lnTo>
                    <a:pt x="835" y="2456"/>
                  </a:lnTo>
                  <a:lnTo>
                    <a:pt x="833" y="2486"/>
                  </a:lnTo>
                  <a:lnTo>
                    <a:pt x="824" y="2515"/>
                  </a:lnTo>
                  <a:lnTo>
                    <a:pt x="810" y="2539"/>
                  </a:lnTo>
                  <a:lnTo>
                    <a:pt x="792" y="2561"/>
                  </a:lnTo>
                  <a:lnTo>
                    <a:pt x="770" y="2579"/>
                  </a:lnTo>
                  <a:lnTo>
                    <a:pt x="744" y="2593"/>
                  </a:lnTo>
                  <a:lnTo>
                    <a:pt x="717" y="2602"/>
                  </a:lnTo>
                  <a:lnTo>
                    <a:pt x="687" y="2605"/>
                  </a:lnTo>
                  <a:lnTo>
                    <a:pt x="657" y="2602"/>
                  </a:lnTo>
                  <a:lnTo>
                    <a:pt x="629" y="2593"/>
                  </a:lnTo>
                  <a:lnTo>
                    <a:pt x="604" y="2579"/>
                  </a:lnTo>
                  <a:lnTo>
                    <a:pt x="582" y="2561"/>
                  </a:lnTo>
                  <a:lnTo>
                    <a:pt x="564" y="2539"/>
                  </a:lnTo>
                  <a:lnTo>
                    <a:pt x="551" y="2515"/>
                  </a:lnTo>
                  <a:lnTo>
                    <a:pt x="542" y="2486"/>
                  </a:lnTo>
                  <a:lnTo>
                    <a:pt x="539" y="2456"/>
                  </a:lnTo>
                  <a:lnTo>
                    <a:pt x="535" y="2456"/>
                  </a:lnTo>
                  <a:lnTo>
                    <a:pt x="532" y="2486"/>
                  </a:lnTo>
                  <a:lnTo>
                    <a:pt x="523" y="2515"/>
                  </a:lnTo>
                  <a:lnTo>
                    <a:pt x="509" y="2539"/>
                  </a:lnTo>
                  <a:lnTo>
                    <a:pt x="492" y="2561"/>
                  </a:lnTo>
                  <a:lnTo>
                    <a:pt x="469" y="2579"/>
                  </a:lnTo>
                  <a:lnTo>
                    <a:pt x="444" y="2593"/>
                  </a:lnTo>
                  <a:lnTo>
                    <a:pt x="416" y="2602"/>
                  </a:lnTo>
                  <a:lnTo>
                    <a:pt x="386" y="2605"/>
                  </a:lnTo>
                  <a:lnTo>
                    <a:pt x="357" y="2602"/>
                  </a:lnTo>
                  <a:lnTo>
                    <a:pt x="328" y="2593"/>
                  </a:lnTo>
                  <a:lnTo>
                    <a:pt x="304" y="2579"/>
                  </a:lnTo>
                  <a:lnTo>
                    <a:pt x="281" y="2561"/>
                  </a:lnTo>
                  <a:lnTo>
                    <a:pt x="263" y="2539"/>
                  </a:lnTo>
                  <a:lnTo>
                    <a:pt x="250" y="2515"/>
                  </a:lnTo>
                  <a:lnTo>
                    <a:pt x="241" y="2486"/>
                  </a:lnTo>
                  <a:lnTo>
                    <a:pt x="238" y="2456"/>
                  </a:lnTo>
                  <a:lnTo>
                    <a:pt x="238" y="1507"/>
                  </a:lnTo>
                  <a:lnTo>
                    <a:pt x="218" y="1520"/>
                  </a:lnTo>
                  <a:lnTo>
                    <a:pt x="197" y="1530"/>
                  </a:lnTo>
                  <a:lnTo>
                    <a:pt x="173" y="1536"/>
                  </a:lnTo>
                  <a:lnTo>
                    <a:pt x="148" y="1538"/>
                  </a:lnTo>
                  <a:lnTo>
                    <a:pt x="119" y="1535"/>
                  </a:lnTo>
                  <a:lnTo>
                    <a:pt x="91" y="1526"/>
                  </a:lnTo>
                  <a:lnTo>
                    <a:pt x="66" y="1512"/>
                  </a:lnTo>
                  <a:lnTo>
                    <a:pt x="43" y="1495"/>
                  </a:lnTo>
                  <a:lnTo>
                    <a:pt x="25" y="1472"/>
                  </a:lnTo>
                  <a:lnTo>
                    <a:pt x="12" y="1447"/>
                  </a:lnTo>
                  <a:lnTo>
                    <a:pt x="3" y="1419"/>
                  </a:lnTo>
                  <a:lnTo>
                    <a:pt x="0" y="138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2"/>
                  </a:lnTo>
                  <a:lnTo>
                    <a:pt x="25" y="67"/>
                  </a:lnTo>
                  <a:lnTo>
                    <a:pt x="42" y="46"/>
                  </a:lnTo>
                  <a:lnTo>
                    <a:pt x="64" y="27"/>
                  </a:lnTo>
                  <a:lnTo>
                    <a:pt x="89" y="13"/>
                  </a:lnTo>
                  <a:lnTo>
                    <a:pt x="116" y="5"/>
                  </a:lnTo>
                  <a:lnTo>
                    <a:pt x="145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6" name="Freeform 414"/>
            <p:cNvSpPr/>
            <p:nvPr/>
          </p:nvSpPr>
          <p:spPr bwMode="auto">
            <a:xfrm>
              <a:off x="9232901" y="5059363"/>
              <a:ext cx="74613" cy="82550"/>
            </a:xfrm>
            <a:custGeom>
              <a:avLst/>
              <a:gdLst>
                <a:gd name="T0" fmla="*/ 314 w 565"/>
                <a:gd name="T1" fmla="*/ 0 h 629"/>
                <a:gd name="T2" fmla="*/ 358 w 565"/>
                <a:gd name="T3" fmla="*/ 3 h 629"/>
                <a:gd name="T4" fmla="*/ 400 w 565"/>
                <a:gd name="T5" fmla="*/ 12 h 629"/>
                <a:gd name="T6" fmla="*/ 439 w 565"/>
                <a:gd name="T7" fmla="*/ 25 h 629"/>
                <a:gd name="T8" fmla="*/ 474 w 565"/>
                <a:gd name="T9" fmla="*/ 44 h 629"/>
                <a:gd name="T10" fmla="*/ 508 w 565"/>
                <a:gd name="T11" fmla="*/ 67 h 629"/>
                <a:gd name="T12" fmla="*/ 538 w 565"/>
                <a:gd name="T13" fmla="*/ 94 h 629"/>
                <a:gd name="T14" fmla="*/ 565 w 565"/>
                <a:gd name="T15" fmla="*/ 125 h 629"/>
                <a:gd name="T16" fmla="*/ 545 w 565"/>
                <a:gd name="T17" fmla="*/ 165 h 629"/>
                <a:gd name="T18" fmla="*/ 528 w 565"/>
                <a:gd name="T19" fmla="*/ 206 h 629"/>
                <a:gd name="T20" fmla="*/ 516 w 565"/>
                <a:gd name="T21" fmla="*/ 250 h 629"/>
                <a:gd name="T22" fmla="*/ 509 w 565"/>
                <a:gd name="T23" fmla="*/ 296 h 629"/>
                <a:gd name="T24" fmla="*/ 507 w 565"/>
                <a:gd name="T25" fmla="*/ 342 h 629"/>
                <a:gd name="T26" fmla="*/ 509 w 565"/>
                <a:gd name="T27" fmla="*/ 391 h 629"/>
                <a:gd name="T28" fmla="*/ 518 w 565"/>
                <a:gd name="T29" fmla="*/ 437 h 629"/>
                <a:gd name="T30" fmla="*/ 530 w 565"/>
                <a:gd name="T31" fmla="*/ 483 h 629"/>
                <a:gd name="T32" fmla="*/ 548 w 565"/>
                <a:gd name="T33" fmla="*/ 525 h 629"/>
                <a:gd name="T34" fmla="*/ 518 w 565"/>
                <a:gd name="T35" fmla="*/ 555 h 629"/>
                <a:gd name="T36" fmla="*/ 483 w 565"/>
                <a:gd name="T37" fmla="*/ 581 h 629"/>
                <a:gd name="T38" fmla="*/ 445 w 565"/>
                <a:gd name="T39" fmla="*/ 601 h 629"/>
                <a:gd name="T40" fmla="*/ 404 w 565"/>
                <a:gd name="T41" fmla="*/ 616 h 629"/>
                <a:gd name="T42" fmla="*/ 361 w 565"/>
                <a:gd name="T43" fmla="*/ 626 h 629"/>
                <a:gd name="T44" fmla="*/ 314 w 565"/>
                <a:gd name="T45" fmla="*/ 629 h 629"/>
                <a:gd name="T46" fmla="*/ 272 w 565"/>
                <a:gd name="T47" fmla="*/ 627 h 629"/>
                <a:gd name="T48" fmla="*/ 231 w 565"/>
                <a:gd name="T49" fmla="*/ 619 h 629"/>
                <a:gd name="T50" fmla="*/ 192 w 565"/>
                <a:gd name="T51" fmla="*/ 605 h 629"/>
                <a:gd name="T52" fmla="*/ 156 w 565"/>
                <a:gd name="T53" fmla="*/ 587 h 629"/>
                <a:gd name="T54" fmla="*/ 122 w 565"/>
                <a:gd name="T55" fmla="*/ 565 h 629"/>
                <a:gd name="T56" fmla="*/ 92 w 565"/>
                <a:gd name="T57" fmla="*/ 538 h 629"/>
                <a:gd name="T58" fmla="*/ 66 w 565"/>
                <a:gd name="T59" fmla="*/ 507 h 629"/>
                <a:gd name="T60" fmla="*/ 43 w 565"/>
                <a:gd name="T61" fmla="*/ 474 h 629"/>
                <a:gd name="T62" fmla="*/ 25 w 565"/>
                <a:gd name="T63" fmla="*/ 437 h 629"/>
                <a:gd name="T64" fmla="*/ 11 w 565"/>
                <a:gd name="T65" fmla="*/ 398 h 629"/>
                <a:gd name="T66" fmla="*/ 2 w 565"/>
                <a:gd name="T67" fmla="*/ 357 h 629"/>
                <a:gd name="T68" fmla="*/ 0 w 565"/>
                <a:gd name="T69" fmla="*/ 315 h 629"/>
                <a:gd name="T70" fmla="*/ 3 w 565"/>
                <a:gd name="T71" fmla="*/ 269 h 629"/>
                <a:gd name="T72" fmla="*/ 13 w 565"/>
                <a:gd name="T73" fmla="*/ 223 h 629"/>
                <a:gd name="T74" fmla="*/ 29 w 565"/>
                <a:gd name="T75" fmla="*/ 182 h 629"/>
                <a:gd name="T76" fmla="*/ 51 w 565"/>
                <a:gd name="T77" fmla="*/ 143 h 629"/>
                <a:gd name="T78" fmla="*/ 77 w 565"/>
                <a:gd name="T79" fmla="*/ 108 h 629"/>
                <a:gd name="T80" fmla="*/ 108 w 565"/>
                <a:gd name="T81" fmla="*/ 76 h 629"/>
                <a:gd name="T82" fmla="*/ 144 w 565"/>
                <a:gd name="T83" fmla="*/ 51 h 629"/>
                <a:gd name="T84" fmla="*/ 183 w 565"/>
                <a:gd name="T85" fmla="*/ 29 h 629"/>
                <a:gd name="T86" fmla="*/ 224 w 565"/>
                <a:gd name="T87" fmla="*/ 13 h 629"/>
                <a:gd name="T88" fmla="*/ 268 w 565"/>
                <a:gd name="T89" fmla="*/ 3 h 629"/>
                <a:gd name="T90" fmla="*/ 314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314" y="0"/>
                  </a:moveTo>
                  <a:lnTo>
                    <a:pt x="358" y="3"/>
                  </a:lnTo>
                  <a:lnTo>
                    <a:pt x="400" y="12"/>
                  </a:lnTo>
                  <a:lnTo>
                    <a:pt x="439" y="25"/>
                  </a:lnTo>
                  <a:lnTo>
                    <a:pt x="474" y="44"/>
                  </a:lnTo>
                  <a:lnTo>
                    <a:pt x="508" y="67"/>
                  </a:lnTo>
                  <a:lnTo>
                    <a:pt x="538" y="94"/>
                  </a:lnTo>
                  <a:lnTo>
                    <a:pt x="565" y="125"/>
                  </a:lnTo>
                  <a:lnTo>
                    <a:pt x="545" y="165"/>
                  </a:lnTo>
                  <a:lnTo>
                    <a:pt x="528" y="206"/>
                  </a:lnTo>
                  <a:lnTo>
                    <a:pt x="516" y="250"/>
                  </a:lnTo>
                  <a:lnTo>
                    <a:pt x="509" y="296"/>
                  </a:lnTo>
                  <a:lnTo>
                    <a:pt x="507" y="342"/>
                  </a:lnTo>
                  <a:lnTo>
                    <a:pt x="509" y="391"/>
                  </a:lnTo>
                  <a:lnTo>
                    <a:pt x="518" y="437"/>
                  </a:lnTo>
                  <a:lnTo>
                    <a:pt x="530" y="483"/>
                  </a:lnTo>
                  <a:lnTo>
                    <a:pt x="548" y="525"/>
                  </a:lnTo>
                  <a:lnTo>
                    <a:pt x="518" y="555"/>
                  </a:lnTo>
                  <a:lnTo>
                    <a:pt x="483" y="581"/>
                  </a:lnTo>
                  <a:lnTo>
                    <a:pt x="445" y="601"/>
                  </a:lnTo>
                  <a:lnTo>
                    <a:pt x="404" y="616"/>
                  </a:lnTo>
                  <a:lnTo>
                    <a:pt x="361" y="626"/>
                  </a:lnTo>
                  <a:lnTo>
                    <a:pt x="314" y="629"/>
                  </a:lnTo>
                  <a:lnTo>
                    <a:pt x="272" y="627"/>
                  </a:lnTo>
                  <a:lnTo>
                    <a:pt x="231" y="619"/>
                  </a:lnTo>
                  <a:lnTo>
                    <a:pt x="192" y="605"/>
                  </a:lnTo>
                  <a:lnTo>
                    <a:pt x="156" y="587"/>
                  </a:lnTo>
                  <a:lnTo>
                    <a:pt x="122" y="565"/>
                  </a:lnTo>
                  <a:lnTo>
                    <a:pt x="92" y="538"/>
                  </a:lnTo>
                  <a:lnTo>
                    <a:pt x="66" y="507"/>
                  </a:lnTo>
                  <a:lnTo>
                    <a:pt x="43" y="474"/>
                  </a:lnTo>
                  <a:lnTo>
                    <a:pt x="25" y="437"/>
                  </a:lnTo>
                  <a:lnTo>
                    <a:pt x="11" y="398"/>
                  </a:lnTo>
                  <a:lnTo>
                    <a:pt x="2" y="357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3"/>
                  </a:lnTo>
                  <a:lnTo>
                    <a:pt x="29" y="182"/>
                  </a:lnTo>
                  <a:lnTo>
                    <a:pt x="51" y="143"/>
                  </a:lnTo>
                  <a:lnTo>
                    <a:pt x="77" y="108"/>
                  </a:lnTo>
                  <a:lnTo>
                    <a:pt x="108" y="76"/>
                  </a:lnTo>
                  <a:lnTo>
                    <a:pt x="144" y="51"/>
                  </a:lnTo>
                  <a:lnTo>
                    <a:pt x="183" y="29"/>
                  </a:lnTo>
                  <a:lnTo>
                    <a:pt x="224" y="13"/>
                  </a:lnTo>
                  <a:lnTo>
                    <a:pt x="268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Freeform 415"/>
            <p:cNvSpPr/>
            <p:nvPr/>
          </p:nvSpPr>
          <p:spPr bwMode="auto">
            <a:xfrm>
              <a:off x="9209088" y="5148263"/>
              <a:ext cx="96838" cy="317500"/>
            </a:xfrm>
            <a:custGeom>
              <a:avLst/>
              <a:gdLst>
                <a:gd name="T0" fmla="*/ 373 w 729"/>
                <a:gd name="T1" fmla="*/ 0 h 2394"/>
                <a:gd name="T2" fmla="*/ 510 w 729"/>
                <a:gd name="T3" fmla="*/ 0 h 2394"/>
                <a:gd name="T4" fmla="*/ 600 w 729"/>
                <a:gd name="T5" fmla="*/ 0 h 2394"/>
                <a:gd name="T6" fmla="*/ 550 w 729"/>
                <a:gd name="T7" fmla="*/ 46 h 2394"/>
                <a:gd name="T8" fmla="*/ 513 w 729"/>
                <a:gd name="T9" fmla="*/ 105 h 2394"/>
                <a:gd name="T10" fmla="*/ 494 w 729"/>
                <a:gd name="T11" fmla="*/ 172 h 2394"/>
                <a:gd name="T12" fmla="*/ 490 w 729"/>
                <a:gd name="T13" fmla="*/ 1448 h 2394"/>
                <a:gd name="T14" fmla="*/ 502 w 729"/>
                <a:gd name="T15" fmla="*/ 1526 h 2394"/>
                <a:gd name="T16" fmla="*/ 536 w 729"/>
                <a:gd name="T17" fmla="*/ 1594 h 2394"/>
                <a:gd name="T18" fmla="*/ 588 w 729"/>
                <a:gd name="T19" fmla="*/ 1648 h 2394"/>
                <a:gd name="T20" fmla="*/ 652 w 729"/>
                <a:gd name="T21" fmla="*/ 1685 h 2394"/>
                <a:gd name="T22" fmla="*/ 729 w 729"/>
                <a:gd name="T23" fmla="*/ 1702 h 2394"/>
                <a:gd name="T24" fmla="*/ 708 w 729"/>
                <a:gd name="T25" fmla="*/ 2370 h 2394"/>
                <a:gd name="T26" fmla="*/ 659 w 729"/>
                <a:gd name="T27" fmla="*/ 2392 h 2394"/>
                <a:gd name="T28" fmla="*/ 604 w 729"/>
                <a:gd name="T29" fmla="*/ 2392 h 2394"/>
                <a:gd name="T30" fmla="*/ 555 w 729"/>
                <a:gd name="T31" fmla="*/ 2372 h 2394"/>
                <a:gd name="T32" fmla="*/ 518 w 729"/>
                <a:gd name="T33" fmla="*/ 2335 h 2394"/>
                <a:gd name="T34" fmla="*/ 498 w 729"/>
                <a:gd name="T35" fmla="*/ 2285 h 2394"/>
                <a:gd name="T36" fmla="*/ 491 w 729"/>
                <a:gd name="T37" fmla="*/ 2258 h 2394"/>
                <a:gd name="T38" fmla="*/ 481 w 729"/>
                <a:gd name="T39" fmla="*/ 2311 h 2394"/>
                <a:gd name="T40" fmla="*/ 451 w 729"/>
                <a:gd name="T41" fmla="*/ 2354 h 2394"/>
                <a:gd name="T42" fmla="*/ 408 w 729"/>
                <a:gd name="T43" fmla="*/ 2383 h 2394"/>
                <a:gd name="T44" fmla="*/ 355 w 729"/>
                <a:gd name="T45" fmla="*/ 2394 h 2394"/>
                <a:gd name="T46" fmla="*/ 301 w 729"/>
                <a:gd name="T47" fmla="*/ 2383 h 2394"/>
                <a:gd name="T48" fmla="*/ 258 w 729"/>
                <a:gd name="T49" fmla="*/ 2354 h 2394"/>
                <a:gd name="T50" fmla="*/ 229 w 729"/>
                <a:gd name="T51" fmla="*/ 2311 h 2394"/>
                <a:gd name="T52" fmla="*/ 218 w 729"/>
                <a:gd name="T53" fmla="*/ 2258 h 2394"/>
                <a:gd name="T54" fmla="*/ 201 w 729"/>
                <a:gd name="T55" fmla="*/ 1397 h 2394"/>
                <a:gd name="T56" fmla="*/ 159 w 729"/>
                <a:gd name="T57" fmla="*/ 1411 h 2394"/>
                <a:gd name="T58" fmla="*/ 109 w 729"/>
                <a:gd name="T59" fmla="*/ 1410 h 2394"/>
                <a:gd name="T60" fmla="*/ 60 w 729"/>
                <a:gd name="T61" fmla="*/ 1390 h 2394"/>
                <a:gd name="T62" fmla="*/ 24 w 729"/>
                <a:gd name="T63" fmla="*/ 1353 h 2394"/>
                <a:gd name="T64" fmla="*/ 3 w 729"/>
                <a:gd name="T65" fmla="*/ 1305 h 2394"/>
                <a:gd name="T66" fmla="*/ 0 w 729"/>
                <a:gd name="T67" fmla="*/ 137 h 2394"/>
                <a:gd name="T68" fmla="*/ 11 w 729"/>
                <a:gd name="T69" fmla="*/ 84 h 2394"/>
                <a:gd name="T70" fmla="*/ 39 w 729"/>
                <a:gd name="T71" fmla="*/ 42 h 2394"/>
                <a:gd name="T72" fmla="*/ 81 w 729"/>
                <a:gd name="T73" fmla="*/ 12 h 2394"/>
                <a:gd name="T74" fmla="*/ 133 w 729"/>
                <a:gd name="T75" fmla="*/ 1 h 2394"/>
                <a:gd name="T76" fmla="*/ 289 w 729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9" h="2394">
                  <a:moveTo>
                    <a:pt x="329" y="0"/>
                  </a:moveTo>
                  <a:lnTo>
                    <a:pt x="373" y="0"/>
                  </a:lnTo>
                  <a:lnTo>
                    <a:pt x="463" y="0"/>
                  </a:lnTo>
                  <a:lnTo>
                    <a:pt x="510" y="0"/>
                  </a:lnTo>
                  <a:lnTo>
                    <a:pt x="556" y="0"/>
                  </a:lnTo>
                  <a:lnTo>
                    <a:pt x="600" y="0"/>
                  </a:lnTo>
                  <a:lnTo>
                    <a:pt x="573" y="21"/>
                  </a:lnTo>
                  <a:lnTo>
                    <a:pt x="550" y="46"/>
                  </a:lnTo>
                  <a:lnTo>
                    <a:pt x="529" y="74"/>
                  </a:lnTo>
                  <a:lnTo>
                    <a:pt x="513" y="105"/>
                  </a:lnTo>
                  <a:lnTo>
                    <a:pt x="501" y="137"/>
                  </a:lnTo>
                  <a:lnTo>
                    <a:pt x="494" y="172"/>
                  </a:lnTo>
                  <a:lnTo>
                    <a:pt x="490" y="208"/>
                  </a:lnTo>
                  <a:lnTo>
                    <a:pt x="490" y="1448"/>
                  </a:lnTo>
                  <a:lnTo>
                    <a:pt x="494" y="1488"/>
                  </a:lnTo>
                  <a:lnTo>
                    <a:pt x="502" y="1526"/>
                  </a:lnTo>
                  <a:lnTo>
                    <a:pt x="516" y="1562"/>
                  </a:lnTo>
                  <a:lnTo>
                    <a:pt x="536" y="1594"/>
                  </a:lnTo>
                  <a:lnTo>
                    <a:pt x="559" y="1622"/>
                  </a:lnTo>
                  <a:lnTo>
                    <a:pt x="588" y="1648"/>
                  </a:lnTo>
                  <a:lnTo>
                    <a:pt x="619" y="1668"/>
                  </a:lnTo>
                  <a:lnTo>
                    <a:pt x="652" y="1685"/>
                  </a:lnTo>
                  <a:lnTo>
                    <a:pt x="690" y="1697"/>
                  </a:lnTo>
                  <a:lnTo>
                    <a:pt x="729" y="1702"/>
                  </a:lnTo>
                  <a:lnTo>
                    <a:pt x="729" y="2354"/>
                  </a:lnTo>
                  <a:lnTo>
                    <a:pt x="708" y="2370"/>
                  </a:lnTo>
                  <a:lnTo>
                    <a:pt x="685" y="2383"/>
                  </a:lnTo>
                  <a:lnTo>
                    <a:pt x="659" y="2392"/>
                  </a:lnTo>
                  <a:lnTo>
                    <a:pt x="632" y="2394"/>
                  </a:lnTo>
                  <a:lnTo>
                    <a:pt x="604" y="2392"/>
                  </a:lnTo>
                  <a:lnTo>
                    <a:pt x="579" y="2383"/>
                  </a:lnTo>
                  <a:lnTo>
                    <a:pt x="555" y="2372"/>
                  </a:lnTo>
                  <a:lnTo>
                    <a:pt x="535" y="2354"/>
                  </a:lnTo>
                  <a:lnTo>
                    <a:pt x="518" y="2335"/>
                  </a:lnTo>
                  <a:lnTo>
                    <a:pt x="505" y="2311"/>
                  </a:lnTo>
                  <a:lnTo>
                    <a:pt x="498" y="2285"/>
                  </a:lnTo>
                  <a:lnTo>
                    <a:pt x="495" y="2258"/>
                  </a:lnTo>
                  <a:lnTo>
                    <a:pt x="491" y="2258"/>
                  </a:lnTo>
                  <a:lnTo>
                    <a:pt x="488" y="2285"/>
                  </a:lnTo>
                  <a:lnTo>
                    <a:pt x="481" y="2311"/>
                  </a:lnTo>
                  <a:lnTo>
                    <a:pt x="469" y="2335"/>
                  </a:lnTo>
                  <a:lnTo>
                    <a:pt x="451" y="2354"/>
                  </a:lnTo>
                  <a:lnTo>
                    <a:pt x="431" y="2372"/>
                  </a:lnTo>
                  <a:lnTo>
                    <a:pt x="408" y="2383"/>
                  </a:lnTo>
                  <a:lnTo>
                    <a:pt x="382" y="2392"/>
                  </a:lnTo>
                  <a:lnTo>
                    <a:pt x="355" y="2394"/>
                  </a:lnTo>
                  <a:lnTo>
                    <a:pt x="327" y="2392"/>
                  </a:lnTo>
                  <a:lnTo>
                    <a:pt x="301" y="2383"/>
                  </a:lnTo>
                  <a:lnTo>
                    <a:pt x="279" y="2372"/>
                  </a:lnTo>
                  <a:lnTo>
                    <a:pt x="258" y="2354"/>
                  </a:lnTo>
                  <a:lnTo>
                    <a:pt x="242" y="2335"/>
                  </a:lnTo>
                  <a:lnTo>
                    <a:pt x="229" y="2311"/>
                  </a:lnTo>
                  <a:lnTo>
                    <a:pt x="221" y="2285"/>
                  </a:lnTo>
                  <a:lnTo>
                    <a:pt x="218" y="2258"/>
                  </a:lnTo>
                  <a:lnTo>
                    <a:pt x="218" y="1386"/>
                  </a:lnTo>
                  <a:lnTo>
                    <a:pt x="201" y="1397"/>
                  </a:lnTo>
                  <a:lnTo>
                    <a:pt x="180" y="1406"/>
                  </a:lnTo>
                  <a:lnTo>
                    <a:pt x="159" y="1411"/>
                  </a:lnTo>
                  <a:lnTo>
                    <a:pt x="137" y="1414"/>
                  </a:lnTo>
                  <a:lnTo>
                    <a:pt x="109" y="1410"/>
                  </a:lnTo>
                  <a:lnTo>
                    <a:pt x="83" y="1403"/>
                  </a:lnTo>
                  <a:lnTo>
                    <a:pt x="60" y="1390"/>
                  </a:lnTo>
                  <a:lnTo>
                    <a:pt x="40" y="1374"/>
                  </a:lnTo>
                  <a:lnTo>
                    <a:pt x="24" y="1353"/>
                  </a:lnTo>
                  <a:lnTo>
                    <a:pt x="11" y="1330"/>
                  </a:lnTo>
                  <a:lnTo>
                    <a:pt x="3" y="1305"/>
                  </a:lnTo>
                  <a:lnTo>
                    <a:pt x="0" y="1276"/>
                  </a:lnTo>
                  <a:lnTo>
                    <a:pt x="0" y="137"/>
                  </a:lnTo>
                  <a:lnTo>
                    <a:pt x="2" y="110"/>
                  </a:lnTo>
                  <a:lnTo>
                    <a:pt x="11" y="84"/>
                  </a:lnTo>
                  <a:lnTo>
                    <a:pt x="23" y="61"/>
                  </a:lnTo>
                  <a:lnTo>
                    <a:pt x="39" y="42"/>
                  </a:lnTo>
                  <a:lnTo>
                    <a:pt x="58" y="25"/>
                  </a:lnTo>
                  <a:lnTo>
                    <a:pt x="81" y="12"/>
                  </a:lnTo>
                  <a:lnTo>
                    <a:pt x="106" y="4"/>
                  </a:lnTo>
                  <a:lnTo>
                    <a:pt x="133" y="1"/>
                  </a:lnTo>
                  <a:lnTo>
                    <a:pt x="133" y="0"/>
                  </a:lnTo>
                  <a:lnTo>
                    <a:pt x="289" y="0"/>
                  </a:lnTo>
                  <a:lnTo>
                    <a:pt x="3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8" name="Freeform 416"/>
            <p:cNvSpPr/>
            <p:nvPr/>
          </p:nvSpPr>
          <p:spPr bwMode="auto">
            <a:xfrm>
              <a:off x="9410701" y="5059363"/>
              <a:ext cx="74613" cy="82550"/>
            </a:xfrm>
            <a:custGeom>
              <a:avLst/>
              <a:gdLst>
                <a:gd name="T0" fmla="*/ 249 w 565"/>
                <a:gd name="T1" fmla="*/ 0 h 629"/>
                <a:gd name="T2" fmla="*/ 297 w 565"/>
                <a:gd name="T3" fmla="*/ 3 h 629"/>
                <a:gd name="T4" fmla="*/ 341 w 565"/>
                <a:gd name="T5" fmla="*/ 13 h 629"/>
                <a:gd name="T6" fmla="*/ 382 w 565"/>
                <a:gd name="T7" fmla="*/ 29 h 629"/>
                <a:gd name="T8" fmla="*/ 421 w 565"/>
                <a:gd name="T9" fmla="*/ 51 h 629"/>
                <a:gd name="T10" fmla="*/ 457 w 565"/>
                <a:gd name="T11" fmla="*/ 76 h 629"/>
                <a:gd name="T12" fmla="*/ 488 w 565"/>
                <a:gd name="T13" fmla="*/ 108 h 629"/>
                <a:gd name="T14" fmla="*/ 514 w 565"/>
                <a:gd name="T15" fmla="*/ 143 h 629"/>
                <a:gd name="T16" fmla="*/ 535 w 565"/>
                <a:gd name="T17" fmla="*/ 182 h 629"/>
                <a:gd name="T18" fmla="*/ 552 w 565"/>
                <a:gd name="T19" fmla="*/ 223 h 629"/>
                <a:gd name="T20" fmla="*/ 561 w 565"/>
                <a:gd name="T21" fmla="*/ 269 h 629"/>
                <a:gd name="T22" fmla="*/ 565 w 565"/>
                <a:gd name="T23" fmla="*/ 315 h 629"/>
                <a:gd name="T24" fmla="*/ 562 w 565"/>
                <a:gd name="T25" fmla="*/ 357 h 629"/>
                <a:gd name="T26" fmla="*/ 554 w 565"/>
                <a:gd name="T27" fmla="*/ 398 h 629"/>
                <a:gd name="T28" fmla="*/ 540 w 565"/>
                <a:gd name="T29" fmla="*/ 437 h 629"/>
                <a:gd name="T30" fmla="*/ 521 w 565"/>
                <a:gd name="T31" fmla="*/ 474 h 629"/>
                <a:gd name="T32" fmla="*/ 499 w 565"/>
                <a:gd name="T33" fmla="*/ 507 h 629"/>
                <a:gd name="T34" fmla="*/ 473 w 565"/>
                <a:gd name="T35" fmla="*/ 538 h 629"/>
                <a:gd name="T36" fmla="*/ 443 w 565"/>
                <a:gd name="T37" fmla="*/ 565 h 629"/>
                <a:gd name="T38" fmla="*/ 409 w 565"/>
                <a:gd name="T39" fmla="*/ 587 h 629"/>
                <a:gd name="T40" fmla="*/ 372 w 565"/>
                <a:gd name="T41" fmla="*/ 605 h 629"/>
                <a:gd name="T42" fmla="*/ 333 w 565"/>
                <a:gd name="T43" fmla="*/ 619 h 629"/>
                <a:gd name="T44" fmla="*/ 292 w 565"/>
                <a:gd name="T45" fmla="*/ 627 h 629"/>
                <a:gd name="T46" fmla="*/ 249 w 565"/>
                <a:gd name="T47" fmla="*/ 629 h 629"/>
                <a:gd name="T48" fmla="*/ 204 w 565"/>
                <a:gd name="T49" fmla="*/ 626 h 629"/>
                <a:gd name="T50" fmla="*/ 161 w 565"/>
                <a:gd name="T51" fmla="*/ 616 h 629"/>
                <a:gd name="T52" fmla="*/ 120 w 565"/>
                <a:gd name="T53" fmla="*/ 601 h 629"/>
                <a:gd name="T54" fmla="*/ 82 w 565"/>
                <a:gd name="T55" fmla="*/ 581 h 629"/>
                <a:gd name="T56" fmla="*/ 47 w 565"/>
                <a:gd name="T57" fmla="*/ 555 h 629"/>
                <a:gd name="T58" fmla="*/ 17 w 565"/>
                <a:gd name="T59" fmla="*/ 526 h 629"/>
                <a:gd name="T60" fmla="*/ 34 w 565"/>
                <a:gd name="T61" fmla="*/ 483 h 629"/>
                <a:gd name="T62" fmla="*/ 47 w 565"/>
                <a:gd name="T63" fmla="*/ 438 h 629"/>
                <a:gd name="T64" fmla="*/ 56 w 565"/>
                <a:gd name="T65" fmla="*/ 391 h 629"/>
                <a:gd name="T66" fmla="*/ 59 w 565"/>
                <a:gd name="T67" fmla="*/ 342 h 629"/>
                <a:gd name="T68" fmla="*/ 56 w 565"/>
                <a:gd name="T69" fmla="*/ 296 h 629"/>
                <a:gd name="T70" fmla="*/ 48 w 565"/>
                <a:gd name="T71" fmla="*/ 250 h 629"/>
                <a:gd name="T72" fmla="*/ 36 w 565"/>
                <a:gd name="T73" fmla="*/ 206 h 629"/>
                <a:gd name="T74" fmla="*/ 20 w 565"/>
                <a:gd name="T75" fmla="*/ 164 h 629"/>
                <a:gd name="T76" fmla="*/ 0 w 565"/>
                <a:gd name="T77" fmla="*/ 124 h 629"/>
                <a:gd name="T78" fmla="*/ 27 w 565"/>
                <a:gd name="T79" fmla="*/ 94 h 629"/>
                <a:gd name="T80" fmla="*/ 57 w 565"/>
                <a:gd name="T81" fmla="*/ 67 h 629"/>
                <a:gd name="T82" fmla="*/ 90 w 565"/>
                <a:gd name="T83" fmla="*/ 44 h 629"/>
                <a:gd name="T84" fmla="*/ 126 w 565"/>
                <a:gd name="T85" fmla="*/ 25 h 629"/>
                <a:gd name="T86" fmla="*/ 165 w 565"/>
                <a:gd name="T87" fmla="*/ 12 h 629"/>
                <a:gd name="T88" fmla="*/ 207 w 565"/>
                <a:gd name="T89" fmla="*/ 3 h 629"/>
                <a:gd name="T90" fmla="*/ 249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249" y="0"/>
                  </a:moveTo>
                  <a:lnTo>
                    <a:pt x="297" y="3"/>
                  </a:lnTo>
                  <a:lnTo>
                    <a:pt x="341" y="13"/>
                  </a:lnTo>
                  <a:lnTo>
                    <a:pt x="382" y="29"/>
                  </a:lnTo>
                  <a:lnTo>
                    <a:pt x="421" y="51"/>
                  </a:lnTo>
                  <a:lnTo>
                    <a:pt x="457" y="76"/>
                  </a:lnTo>
                  <a:lnTo>
                    <a:pt x="488" y="108"/>
                  </a:lnTo>
                  <a:lnTo>
                    <a:pt x="514" y="143"/>
                  </a:lnTo>
                  <a:lnTo>
                    <a:pt x="535" y="182"/>
                  </a:lnTo>
                  <a:lnTo>
                    <a:pt x="552" y="223"/>
                  </a:lnTo>
                  <a:lnTo>
                    <a:pt x="561" y="269"/>
                  </a:lnTo>
                  <a:lnTo>
                    <a:pt x="565" y="315"/>
                  </a:lnTo>
                  <a:lnTo>
                    <a:pt x="562" y="357"/>
                  </a:lnTo>
                  <a:lnTo>
                    <a:pt x="554" y="398"/>
                  </a:lnTo>
                  <a:lnTo>
                    <a:pt x="540" y="437"/>
                  </a:lnTo>
                  <a:lnTo>
                    <a:pt x="521" y="474"/>
                  </a:lnTo>
                  <a:lnTo>
                    <a:pt x="499" y="507"/>
                  </a:lnTo>
                  <a:lnTo>
                    <a:pt x="473" y="538"/>
                  </a:lnTo>
                  <a:lnTo>
                    <a:pt x="443" y="565"/>
                  </a:lnTo>
                  <a:lnTo>
                    <a:pt x="409" y="587"/>
                  </a:lnTo>
                  <a:lnTo>
                    <a:pt x="372" y="605"/>
                  </a:lnTo>
                  <a:lnTo>
                    <a:pt x="333" y="619"/>
                  </a:lnTo>
                  <a:lnTo>
                    <a:pt x="292" y="627"/>
                  </a:lnTo>
                  <a:lnTo>
                    <a:pt x="249" y="629"/>
                  </a:lnTo>
                  <a:lnTo>
                    <a:pt x="204" y="626"/>
                  </a:lnTo>
                  <a:lnTo>
                    <a:pt x="161" y="616"/>
                  </a:lnTo>
                  <a:lnTo>
                    <a:pt x="120" y="601"/>
                  </a:lnTo>
                  <a:lnTo>
                    <a:pt x="82" y="581"/>
                  </a:lnTo>
                  <a:lnTo>
                    <a:pt x="47" y="555"/>
                  </a:lnTo>
                  <a:lnTo>
                    <a:pt x="17" y="526"/>
                  </a:lnTo>
                  <a:lnTo>
                    <a:pt x="34" y="483"/>
                  </a:lnTo>
                  <a:lnTo>
                    <a:pt x="47" y="438"/>
                  </a:lnTo>
                  <a:lnTo>
                    <a:pt x="56" y="391"/>
                  </a:lnTo>
                  <a:lnTo>
                    <a:pt x="59" y="342"/>
                  </a:lnTo>
                  <a:lnTo>
                    <a:pt x="56" y="296"/>
                  </a:lnTo>
                  <a:lnTo>
                    <a:pt x="48" y="250"/>
                  </a:lnTo>
                  <a:lnTo>
                    <a:pt x="36" y="206"/>
                  </a:lnTo>
                  <a:lnTo>
                    <a:pt x="20" y="164"/>
                  </a:lnTo>
                  <a:lnTo>
                    <a:pt x="0" y="124"/>
                  </a:lnTo>
                  <a:lnTo>
                    <a:pt x="27" y="94"/>
                  </a:lnTo>
                  <a:lnTo>
                    <a:pt x="57" y="67"/>
                  </a:lnTo>
                  <a:lnTo>
                    <a:pt x="90" y="44"/>
                  </a:lnTo>
                  <a:lnTo>
                    <a:pt x="126" y="25"/>
                  </a:lnTo>
                  <a:lnTo>
                    <a:pt x="165" y="12"/>
                  </a:lnTo>
                  <a:lnTo>
                    <a:pt x="207" y="3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9" name="Freeform 417"/>
            <p:cNvSpPr/>
            <p:nvPr/>
          </p:nvSpPr>
          <p:spPr bwMode="auto">
            <a:xfrm>
              <a:off x="9412288" y="5148263"/>
              <a:ext cx="96838" cy="317500"/>
            </a:xfrm>
            <a:custGeom>
              <a:avLst/>
              <a:gdLst>
                <a:gd name="T0" fmla="*/ 510 w 728"/>
                <a:gd name="T1" fmla="*/ 0 h 2394"/>
                <a:gd name="T2" fmla="*/ 579 w 728"/>
                <a:gd name="T3" fmla="*/ 0 h 2394"/>
                <a:gd name="T4" fmla="*/ 594 w 728"/>
                <a:gd name="T5" fmla="*/ 0 h 2394"/>
                <a:gd name="T6" fmla="*/ 621 w 728"/>
                <a:gd name="T7" fmla="*/ 4 h 2394"/>
                <a:gd name="T8" fmla="*/ 669 w 728"/>
                <a:gd name="T9" fmla="*/ 25 h 2394"/>
                <a:gd name="T10" fmla="*/ 705 w 728"/>
                <a:gd name="T11" fmla="*/ 61 h 2394"/>
                <a:gd name="T12" fmla="*/ 725 w 728"/>
                <a:gd name="T13" fmla="*/ 110 h 2394"/>
                <a:gd name="T14" fmla="*/ 728 w 728"/>
                <a:gd name="T15" fmla="*/ 1276 h 2394"/>
                <a:gd name="T16" fmla="*/ 717 w 728"/>
                <a:gd name="T17" fmla="*/ 1330 h 2394"/>
                <a:gd name="T18" fmla="*/ 688 w 728"/>
                <a:gd name="T19" fmla="*/ 1374 h 2394"/>
                <a:gd name="T20" fmla="*/ 645 w 728"/>
                <a:gd name="T21" fmla="*/ 1403 h 2394"/>
                <a:gd name="T22" fmla="*/ 592 w 728"/>
                <a:gd name="T23" fmla="*/ 1414 h 2394"/>
                <a:gd name="T24" fmla="*/ 547 w 728"/>
                <a:gd name="T25" fmla="*/ 1406 h 2394"/>
                <a:gd name="T26" fmla="*/ 509 w 728"/>
                <a:gd name="T27" fmla="*/ 1386 h 2394"/>
                <a:gd name="T28" fmla="*/ 506 w 728"/>
                <a:gd name="T29" fmla="*/ 2285 h 2394"/>
                <a:gd name="T30" fmla="*/ 486 w 728"/>
                <a:gd name="T31" fmla="*/ 2335 h 2394"/>
                <a:gd name="T32" fmla="*/ 449 w 728"/>
                <a:gd name="T33" fmla="*/ 2372 h 2394"/>
                <a:gd name="T34" fmla="*/ 401 w 728"/>
                <a:gd name="T35" fmla="*/ 2392 h 2394"/>
                <a:gd name="T36" fmla="*/ 345 w 728"/>
                <a:gd name="T37" fmla="*/ 2392 h 2394"/>
                <a:gd name="T38" fmla="*/ 297 w 728"/>
                <a:gd name="T39" fmla="*/ 2372 h 2394"/>
                <a:gd name="T40" fmla="*/ 260 w 728"/>
                <a:gd name="T41" fmla="*/ 2335 h 2394"/>
                <a:gd name="T42" fmla="*/ 240 w 728"/>
                <a:gd name="T43" fmla="*/ 2285 h 2394"/>
                <a:gd name="T44" fmla="*/ 233 w 728"/>
                <a:gd name="T45" fmla="*/ 2258 h 2394"/>
                <a:gd name="T46" fmla="*/ 222 w 728"/>
                <a:gd name="T47" fmla="*/ 2311 h 2394"/>
                <a:gd name="T48" fmla="*/ 192 w 728"/>
                <a:gd name="T49" fmla="*/ 2354 h 2394"/>
                <a:gd name="T50" fmla="*/ 149 w 728"/>
                <a:gd name="T51" fmla="*/ 2383 h 2394"/>
                <a:gd name="T52" fmla="*/ 96 w 728"/>
                <a:gd name="T53" fmla="*/ 2394 h 2394"/>
                <a:gd name="T54" fmla="*/ 43 w 728"/>
                <a:gd name="T55" fmla="*/ 2383 h 2394"/>
                <a:gd name="T56" fmla="*/ 0 w 728"/>
                <a:gd name="T57" fmla="*/ 2354 h 2394"/>
                <a:gd name="T58" fmla="*/ 39 w 728"/>
                <a:gd name="T59" fmla="*/ 1697 h 2394"/>
                <a:gd name="T60" fmla="*/ 109 w 728"/>
                <a:gd name="T61" fmla="*/ 1668 h 2394"/>
                <a:gd name="T62" fmla="*/ 168 w 728"/>
                <a:gd name="T63" fmla="*/ 1622 h 2394"/>
                <a:gd name="T64" fmla="*/ 210 w 728"/>
                <a:gd name="T65" fmla="*/ 1560 h 2394"/>
                <a:gd name="T66" fmla="*/ 234 w 728"/>
                <a:gd name="T67" fmla="*/ 1488 h 2394"/>
                <a:gd name="T68" fmla="*/ 236 w 728"/>
                <a:gd name="T69" fmla="*/ 208 h 2394"/>
                <a:gd name="T70" fmla="*/ 227 w 728"/>
                <a:gd name="T71" fmla="*/ 137 h 2394"/>
                <a:gd name="T72" fmla="*/ 199 w 728"/>
                <a:gd name="T73" fmla="*/ 74 h 2394"/>
                <a:gd name="T74" fmla="*/ 155 w 728"/>
                <a:gd name="T75" fmla="*/ 21 h 2394"/>
                <a:gd name="T76" fmla="*/ 438 w 728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8" h="2394">
                  <a:moveTo>
                    <a:pt x="476" y="0"/>
                  </a:moveTo>
                  <a:lnTo>
                    <a:pt x="510" y="0"/>
                  </a:lnTo>
                  <a:lnTo>
                    <a:pt x="561" y="0"/>
                  </a:lnTo>
                  <a:lnTo>
                    <a:pt x="579" y="0"/>
                  </a:lnTo>
                  <a:lnTo>
                    <a:pt x="591" y="0"/>
                  </a:lnTo>
                  <a:lnTo>
                    <a:pt x="594" y="0"/>
                  </a:lnTo>
                  <a:lnTo>
                    <a:pt x="594" y="1"/>
                  </a:lnTo>
                  <a:lnTo>
                    <a:pt x="621" y="4"/>
                  </a:lnTo>
                  <a:lnTo>
                    <a:pt x="647" y="12"/>
                  </a:lnTo>
                  <a:lnTo>
                    <a:pt x="669" y="25"/>
                  </a:lnTo>
                  <a:lnTo>
                    <a:pt x="689" y="42"/>
                  </a:lnTo>
                  <a:lnTo>
                    <a:pt x="705" y="61"/>
                  </a:lnTo>
                  <a:lnTo>
                    <a:pt x="717" y="84"/>
                  </a:lnTo>
                  <a:lnTo>
                    <a:pt x="725" y="110"/>
                  </a:lnTo>
                  <a:lnTo>
                    <a:pt x="728" y="137"/>
                  </a:lnTo>
                  <a:lnTo>
                    <a:pt x="728" y="1276"/>
                  </a:lnTo>
                  <a:lnTo>
                    <a:pt x="725" y="1305"/>
                  </a:lnTo>
                  <a:lnTo>
                    <a:pt x="717" y="1330"/>
                  </a:lnTo>
                  <a:lnTo>
                    <a:pt x="704" y="1353"/>
                  </a:lnTo>
                  <a:lnTo>
                    <a:pt x="688" y="1374"/>
                  </a:lnTo>
                  <a:lnTo>
                    <a:pt x="667" y="1390"/>
                  </a:lnTo>
                  <a:lnTo>
                    <a:pt x="645" y="1403"/>
                  </a:lnTo>
                  <a:lnTo>
                    <a:pt x="619" y="1410"/>
                  </a:lnTo>
                  <a:lnTo>
                    <a:pt x="592" y="1414"/>
                  </a:lnTo>
                  <a:lnTo>
                    <a:pt x="569" y="1411"/>
                  </a:lnTo>
                  <a:lnTo>
                    <a:pt x="547" y="1406"/>
                  </a:lnTo>
                  <a:lnTo>
                    <a:pt x="527" y="1397"/>
                  </a:lnTo>
                  <a:lnTo>
                    <a:pt x="509" y="1386"/>
                  </a:lnTo>
                  <a:lnTo>
                    <a:pt x="509" y="2258"/>
                  </a:lnTo>
                  <a:lnTo>
                    <a:pt x="506" y="2285"/>
                  </a:lnTo>
                  <a:lnTo>
                    <a:pt x="499" y="2311"/>
                  </a:lnTo>
                  <a:lnTo>
                    <a:pt x="486" y="2335"/>
                  </a:lnTo>
                  <a:lnTo>
                    <a:pt x="470" y="2354"/>
                  </a:lnTo>
                  <a:lnTo>
                    <a:pt x="449" y="2372"/>
                  </a:lnTo>
                  <a:lnTo>
                    <a:pt x="426" y="2383"/>
                  </a:lnTo>
                  <a:lnTo>
                    <a:pt x="401" y="2392"/>
                  </a:lnTo>
                  <a:lnTo>
                    <a:pt x="372" y="2394"/>
                  </a:lnTo>
                  <a:lnTo>
                    <a:pt x="345" y="2392"/>
                  </a:lnTo>
                  <a:lnTo>
                    <a:pt x="320" y="2383"/>
                  </a:lnTo>
                  <a:lnTo>
                    <a:pt x="297" y="2372"/>
                  </a:lnTo>
                  <a:lnTo>
                    <a:pt x="276" y="2354"/>
                  </a:lnTo>
                  <a:lnTo>
                    <a:pt x="260" y="2335"/>
                  </a:lnTo>
                  <a:lnTo>
                    <a:pt x="247" y="2311"/>
                  </a:lnTo>
                  <a:lnTo>
                    <a:pt x="240" y="2285"/>
                  </a:lnTo>
                  <a:lnTo>
                    <a:pt x="236" y="2258"/>
                  </a:lnTo>
                  <a:lnTo>
                    <a:pt x="233" y="2258"/>
                  </a:lnTo>
                  <a:lnTo>
                    <a:pt x="230" y="2285"/>
                  </a:lnTo>
                  <a:lnTo>
                    <a:pt x="222" y="2311"/>
                  </a:lnTo>
                  <a:lnTo>
                    <a:pt x="209" y="2335"/>
                  </a:lnTo>
                  <a:lnTo>
                    <a:pt x="192" y="2354"/>
                  </a:lnTo>
                  <a:lnTo>
                    <a:pt x="173" y="2372"/>
                  </a:lnTo>
                  <a:lnTo>
                    <a:pt x="149" y="2383"/>
                  </a:lnTo>
                  <a:lnTo>
                    <a:pt x="123" y="2392"/>
                  </a:lnTo>
                  <a:lnTo>
                    <a:pt x="96" y="2394"/>
                  </a:lnTo>
                  <a:lnTo>
                    <a:pt x="69" y="2392"/>
                  </a:lnTo>
                  <a:lnTo>
                    <a:pt x="43" y="2383"/>
                  </a:lnTo>
                  <a:lnTo>
                    <a:pt x="19" y="2372"/>
                  </a:lnTo>
                  <a:lnTo>
                    <a:pt x="0" y="2354"/>
                  </a:lnTo>
                  <a:lnTo>
                    <a:pt x="0" y="1702"/>
                  </a:lnTo>
                  <a:lnTo>
                    <a:pt x="39" y="1697"/>
                  </a:lnTo>
                  <a:lnTo>
                    <a:pt x="75" y="1685"/>
                  </a:lnTo>
                  <a:lnTo>
                    <a:pt x="109" y="1668"/>
                  </a:lnTo>
                  <a:lnTo>
                    <a:pt x="140" y="1648"/>
                  </a:lnTo>
                  <a:lnTo>
                    <a:pt x="168" y="1622"/>
                  </a:lnTo>
                  <a:lnTo>
                    <a:pt x="191" y="1593"/>
                  </a:lnTo>
                  <a:lnTo>
                    <a:pt x="210" y="1560"/>
                  </a:lnTo>
                  <a:lnTo>
                    <a:pt x="224" y="1526"/>
                  </a:lnTo>
                  <a:lnTo>
                    <a:pt x="234" y="1488"/>
                  </a:lnTo>
                  <a:lnTo>
                    <a:pt x="236" y="1448"/>
                  </a:lnTo>
                  <a:lnTo>
                    <a:pt x="236" y="208"/>
                  </a:lnTo>
                  <a:lnTo>
                    <a:pt x="234" y="172"/>
                  </a:lnTo>
                  <a:lnTo>
                    <a:pt x="227" y="137"/>
                  </a:lnTo>
                  <a:lnTo>
                    <a:pt x="215" y="105"/>
                  </a:lnTo>
                  <a:lnTo>
                    <a:pt x="199" y="74"/>
                  </a:lnTo>
                  <a:lnTo>
                    <a:pt x="178" y="46"/>
                  </a:lnTo>
                  <a:lnTo>
                    <a:pt x="155" y="21"/>
                  </a:lnTo>
                  <a:lnTo>
                    <a:pt x="128" y="0"/>
                  </a:lnTo>
                  <a:lnTo>
                    <a:pt x="438" y="0"/>
                  </a:lnTo>
                  <a:lnTo>
                    <a:pt x="4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0" name="placeholder_286118"/>
          <p:cNvSpPr>
            <a:spLocks noChangeAspect="1"/>
          </p:cNvSpPr>
          <p:nvPr/>
        </p:nvSpPr>
        <p:spPr bwMode="auto">
          <a:xfrm>
            <a:off x="1055149" y="2447409"/>
            <a:ext cx="339972" cy="398838"/>
          </a:xfrm>
          <a:custGeom>
            <a:avLst/>
            <a:gdLst>
              <a:gd name="T0" fmla="*/ 4448 w 5811"/>
              <a:gd name="T1" fmla="*/ 4374 h 6827"/>
              <a:gd name="T2" fmla="*/ 4640 w 5811"/>
              <a:gd name="T3" fmla="*/ 4074 h 6827"/>
              <a:gd name="T4" fmla="*/ 5160 w 5811"/>
              <a:gd name="T5" fmla="*/ 2255 h 6827"/>
              <a:gd name="T6" fmla="*/ 2905 w 5811"/>
              <a:gd name="T7" fmla="*/ 0 h 6827"/>
              <a:gd name="T8" fmla="*/ 650 w 5811"/>
              <a:gd name="T9" fmla="*/ 2255 h 6827"/>
              <a:gd name="T10" fmla="*/ 1363 w 5811"/>
              <a:gd name="T11" fmla="*/ 4373 h 6827"/>
              <a:gd name="T12" fmla="*/ 0 w 5811"/>
              <a:gd name="T13" fmla="*/ 5506 h 6827"/>
              <a:gd name="T14" fmla="*/ 939 w 5811"/>
              <a:gd name="T15" fmla="*/ 6498 h 6827"/>
              <a:gd name="T16" fmla="*/ 2905 w 5811"/>
              <a:gd name="T17" fmla="*/ 6827 h 6827"/>
              <a:gd name="T18" fmla="*/ 4871 w 5811"/>
              <a:gd name="T19" fmla="*/ 6498 h 6827"/>
              <a:gd name="T20" fmla="*/ 5811 w 5811"/>
              <a:gd name="T21" fmla="*/ 5506 h 6827"/>
              <a:gd name="T22" fmla="*/ 4448 w 5811"/>
              <a:gd name="T23" fmla="*/ 4374 h 6827"/>
              <a:gd name="T24" fmla="*/ 2905 w 5811"/>
              <a:gd name="T25" fmla="*/ 1551 h 6827"/>
              <a:gd name="T26" fmla="*/ 3610 w 5811"/>
              <a:gd name="T27" fmla="*/ 2255 h 6827"/>
              <a:gd name="T28" fmla="*/ 2905 w 5811"/>
              <a:gd name="T29" fmla="*/ 2960 h 6827"/>
              <a:gd name="T30" fmla="*/ 2201 w 5811"/>
              <a:gd name="T31" fmla="*/ 2255 h 6827"/>
              <a:gd name="T32" fmla="*/ 2905 w 5811"/>
              <a:gd name="T33" fmla="*/ 1551 h 6827"/>
              <a:gd name="T34" fmla="*/ 4675 w 5811"/>
              <a:gd name="T35" fmla="*/ 6008 h 6827"/>
              <a:gd name="T36" fmla="*/ 2905 w 5811"/>
              <a:gd name="T37" fmla="*/ 6298 h 6827"/>
              <a:gd name="T38" fmla="*/ 1136 w 5811"/>
              <a:gd name="T39" fmla="*/ 6008 h 6827"/>
              <a:gd name="T40" fmla="*/ 528 w 5811"/>
              <a:gd name="T41" fmla="*/ 5506 h 6827"/>
              <a:gd name="T42" fmla="*/ 1719 w 5811"/>
              <a:gd name="T43" fmla="*/ 4831 h 6827"/>
              <a:gd name="T44" fmla="*/ 2761 w 5811"/>
              <a:gd name="T45" fmla="*/ 5768 h 6827"/>
              <a:gd name="T46" fmla="*/ 2905 w 5811"/>
              <a:gd name="T47" fmla="*/ 5812 h 6827"/>
              <a:gd name="T48" fmla="*/ 3050 w 5811"/>
              <a:gd name="T49" fmla="*/ 5768 h 6827"/>
              <a:gd name="T50" fmla="*/ 3666 w 5811"/>
              <a:gd name="T51" fmla="*/ 5270 h 6827"/>
              <a:gd name="T52" fmla="*/ 4092 w 5811"/>
              <a:gd name="T53" fmla="*/ 4831 h 6827"/>
              <a:gd name="T54" fmla="*/ 5283 w 5811"/>
              <a:gd name="T55" fmla="*/ 5506 h 6827"/>
              <a:gd name="T56" fmla="*/ 4675 w 5811"/>
              <a:gd name="T57" fmla="*/ 6008 h 6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11" h="6827">
                <a:moveTo>
                  <a:pt x="4448" y="4374"/>
                </a:moveTo>
                <a:cubicBezTo>
                  <a:pt x="4517" y="4275"/>
                  <a:pt x="4581" y="4175"/>
                  <a:pt x="4640" y="4074"/>
                </a:cubicBezTo>
                <a:cubicBezTo>
                  <a:pt x="4985" y="3483"/>
                  <a:pt x="5160" y="2871"/>
                  <a:pt x="5160" y="2255"/>
                </a:cubicBezTo>
                <a:cubicBezTo>
                  <a:pt x="5160" y="1012"/>
                  <a:pt x="4149" y="0"/>
                  <a:pt x="2905" y="0"/>
                </a:cubicBezTo>
                <a:cubicBezTo>
                  <a:pt x="1662" y="0"/>
                  <a:pt x="650" y="1012"/>
                  <a:pt x="650" y="2255"/>
                </a:cubicBezTo>
                <a:cubicBezTo>
                  <a:pt x="650" y="2973"/>
                  <a:pt x="895" y="3696"/>
                  <a:pt x="1363" y="4373"/>
                </a:cubicBezTo>
                <a:cubicBezTo>
                  <a:pt x="501" y="4604"/>
                  <a:pt x="0" y="5014"/>
                  <a:pt x="0" y="5506"/>
                </a:cubicBezTo>
                <a:cubicBezTo>
                  <a:pt x="0" y="5903"/>
                  <a:pt x="333" y="6256"/>
                  <a:pt x="939" y="6498"/>
                </a:cubicBezTo>
                <a:cubicBezTo>
                  <a:pt x="1469" y="6710"/>
                  <a:pt x="2167" y="6827"/>
                  <a:pt x="2905" y="6827"/>
                </a:cubicBezTo>
                <a:cubicBezTo>
                  <a:pt x="3644" y="6827"/>
                  <a:pt x="4342" y="6710"/>
                  <a:pt x="4871" y="6498"/>
                </a:cubicBezTo>
                <a:cubicBezTo>
                  <a:pt x="5477" y="6256"/>
                  <a:pt x="5811" y="5903"/>
                  <a:pt x="5811" y="5506"/>
                </a:cubicBezTo>
                <a:cubicBezTo>
                  <a:pt x="5811" y="5014"/>
                  <a:pt x="5310" y="4604"/>
                  <a:pt x="4448" y="4374"/>
                </a:cubicBezTo>
                <a:close/>
                <a:moveTo>
                  <a:pt x="2905" y="1551"/>
                </a:moveTo>
                <a:cubicBezTo>
                  <a:pt x="3294" y="1551"/>
                  <a:pt x="3610" y="1866"/>
                  <a:pt x="3610" y="2255"/>
                </a:cubicBezTo>
                <a:cubicBezTo>
                  <a:pt x="3610" y="2644"/>
                  <a:pt x="3294" y="2960"/>
                  <a:pt x="2905" y="2960"/>
                </a:cubicBezTo>
                <a:cubicBezTo>
                  <a:pt x="2516" y="2960"/>
                  <a:pt x="2201" y="2644"/>
                  <a:pt x="2201" y="2255"/>
                </a:cubicBezTo>
                <a:cubicBezTo>
                  <a:pt x="2201" y="1866"/>
                  <a:pt x="2516" y="1551"/>
                  <a:pt x="2905" y="1551"/>
                </a:cubicBezTo>
                <a:close/>
                <a:moveTo>
                  <a:pt x="4675" y="6008"/>
                </a:moveTo>
                <a:cubicBezTo>
                  <a:pt x="4207" y="6195"/>
                  <a:pt x="3578" y="6298"/>
                  <a:pt x="2905" y="6298"/>
                </a:cubicBezTo>
                <a:cubicBezTo>
                  <a:pt x="2233" y="6298"/>
                  <a:pt x="1604" y="6195"/>
                  <a:pt x="1136" y="6008"/>
                </a:cubicBezTo>
                <a:cubicBezTo>
                  <a:pt x="766" y="5860"/>
                  <a:pt x="528" y="5663"/>
                  <a:pt x="528" y="5506"/>
                </a:cubicBezTo>
                <a:cubicBezTo>
                  <a:pt x="528" y="5295"/>
                  <a:pt x="944" y="4996"/>
                  <a:pt x="1719" y="4831"/>
                </a:cubicBezTo>
                <a:cubicBezTo>
                  <a:pt x="2232" y="5420"/>
                  <a:pt x="2739" y="5754"/>
                  <a:pt x="2761" y="5768"/>
                </a:cubicBezTo>
                <a:cubicBezTo>
                  <a:pt x="2805" y="5797"/>
                  <a:pt x="2855" y="5812"/>
                  <a:pt x="2905" y="5812"/>
                </a:cubicBezTo>
                <a:cubicBezTo>
                  <a:pt x="2956" y="5812"/>
                  <a:pt x="3006" y="5797"/>
                  <a:pt x="3050" y="5768"/>
                </a:cubicBezTo>
                <a:cubicBezTo>
                  <a:pt x="3061" y="5761"/>
                  <a:pt x="3327" y="5586"/>
                  <a:pt x="3666" y="5270"/>
                </a:cubicBezTo>
                <a:cubicBezTo>
                  <a:pt x="3819" y="5128"/>
                  <a:pt x="3961" y="4982"/>
                  <a:pt x="4092" y="4831"/>
                </a:cubicBezTo>
                <a:cubicBezTo>
                  <a:pt x="4866" y="4997"/>
                  <a:pt x="5283" y="5295"/>
                  <a:pt x="5283" y="5506"/>
                </a:cubicBezTo>
                <a:cubicBezTo>
                  <a:pt x="5283" y="5663"/>
                  <a:pt x="5044" y="5860"/>
                  <a:pt x="4675" y="60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grpSp>
        <p:nvGrpSpPr>
          <p:cNvPr id="21" name="Group 51"/>
          <p:cNvGrpSpPr/>
          <p:nvPr/>
        </p:nvGrpSpPr>
        <p:grpSpPr>
          <a:xfrm>
            <a:off x="1054422" y="3634998"/>
            <a:ext cx="371920" cy="321660"/>
            <a:chOff x="2084388" y="3051175"/>
            <a:chExt cx="293688" cy="254001"/>
          </a:xfrm>
          <a:solidFill>
            <a:schemeClr val="bg1"/>
          </a:solidFill>
        </p:grpSpPr>
        <p:sp>
          <p:nvSpPr>
            <p:cNvPr id="22" name="Freeform 154"/>
            <p:cNvSpPr/>
            <p:nvPr/>
          </p:nvSpPr>
          <p:spPr bwMode="auto">
            <a:xfrm>
              <a:off x="2084388" y="3106738"/>
              <a:ext cx="36513" cy="198438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65"/>
                </a:cxn>
                <a:cxn ang="0">
                  <a:pos x="14" y="79"/>
                </a:cxn>
                <a:cxn ang="0">
                  <a:pos x="14" y="0"/>
                </a:cxn>
                <a:cxn ang="0">
                  <a:pos x="0" y="14"/>
                </a:cxn>
              </a:cxnLst>
              <a:rect l="0" t="0" r="r" b="b"/>
              <a:pathLst>
                <a:path w="14" h="79">
                  <a:moveTo>
                    <a:pt x="0" y="14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73"/>
                    <a:pt x="6" y="79"/>
                    <a:pt x="14" y="79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3" name="Freeform 155"/>
            <p:cNvSpPr>
              <a:spLocks noEditPoints="1"/>
            </p:cNvSpPr>
            <p:nvPr/>
          </p:nvSpPr>
          <p:spPr bwMode="auto">
            <a:xfrm>
              <a:off x="2139951" y="3051175"/>
              <a:ext cx="182563" cy="254000"/>
            </a:xfrm>
            <a:custGeom>
              <a:avLst/>
              <a:gdLst/>
              <a:ahLst/>
              <a:cxnLst>
                <a:cxn ang="0">
                  <a:pos x="58" y="7"/>
                </a:cxn>
                <a:cxn ang="0">
                  <a:pos x="50" y="0"/>
                </a:cxn>
                <a:cxn ang="0">
                  <a:pos x="21" y="0"/>
                </a:cxn>
                <a:cxn ang="0">
                  <a:pos x="14" y="7"/>
                </a:cxn>
                <a:cxn ang="0">
                  <a:pos x="14" y="22"/>
                </a:cxn>
                <a:cxn ang="0">
                  <a:pos x="0" y="22"/>
                </a:cxn>
                <a:cxn ang="0">
                  <a:pos x="0" y="101"/>
                </a:cxn>
                <a:cxn ang="0">
                  <a:pos x="72" y="101"/>
                </a:cxn>
                <a:cxn ang="0">
                  <a:pos x="72" y="22"/>
                </a:cxn>
                <a:cxn ang="0">
                  <a:pos x="58" y="22"/>
                </a:cxn>
                <a:cxn ang="0">
                  <a:pos x="58" y="7"/>
                </a:cxn>
                <a:cxn ang="0">
                  <a:pos x="50" y="22"/>
                </a:cxn>
                <a:cxn ang="0">
                  <a:pos x="21" y="22"/>
                </a:cxn>
                <a:cxn ang="0">
                  <a:pos x="21" y="7"/>
                </a:cxn>
                <a:cxn ang="0">
                  <a:pos x="50" y="7"/>
                </a:cxn>
                <a:cxn ang="0">
                  <a:pos x="50" y="22"/>
                </a:cxn>
              </a:cxnLst>
              <a:rect l="0" t="0" r="r" b="b"/>
              <a:pathLst>
                <a:path w="72" h="101">
                  <a:moveTo>
                    <a:pt x="58" y="7"/>
                  </a:moveTo>
                  <a:cubicBezTo>
                    <a:pt x="58" y="3"/>
                    <a:pt x="54" y="0"/>
                    <a:pt x="5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7" y="0"/>
                    <a:pt x="14" y="3"/>
                    <a:pt x="14" y="7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58" y="22"/>
                    <a:pt x="58" y="22"/>
                    <a:pt x="58" y="22"/>
                  </a:cubicBezTo>
                  <a:lnTo>
                    <a:pt x="58" y="7"/>
                  </a:lnTo>
                  <a:close/>
                  <a:moveTo>
                    <a:pt x="50" y="22"/>
                  </a:moveTo>
                  <a:cubicBezTo>
                    <a:pt x="21" y="22"/>
                    <a:pt x="21" y="22"/>
                    <a:pt x="21" y="22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50" y="7"/>
                    <a:pt x="50" y="7"/>
                    <a:pt x="50" y="7"/>
                  </a:cubicBezTo>
                  <a:lnTo>
                    <a:pt x="50" y="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4" name="Freeform 156"/>
            <p:cNvSpPr/>
            <p:nvPr/>
          </p:nvSpPr>
          <p:spPr bwMode="auto">
            <a:xfrm>
              <a:off x="2339976" y="3106738"/>
              <a:ext cx="38100" cy="198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9"/>
                </a:cxn>
                <a:cxn ang="0">
                  <a:pos x="15" y="65"/>
                </a:cxn>
                <a:cxn ang="0">
                  <a:pos x="15" y="14"/>
                </a:cxn>
                <a:cxn ang="0">
                  <a:pos x="0" y="0"/>
                </a:cxn>
              </a:cxnLst>
              <a:rect l="0" t="0" r="r" b="b"/>
              <a:pathLst>
                <a:path w="15" h="79">
                  <a:moveTo>
                    <a:pt x="0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8" y="79"/>
                    <a:pt x="15" y="73"/>
                    <a:pt x="15" y="6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6"/>
                    <a:pt x="8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5" name="1"/>
          <p:cNvSpPr txBox="1">
            <a:spLocks noChangeArrowheads="1"/>
          </p:cNvSpPr>
          <p:nvPr/>
        </p:nvSpPr>
        <p:spPr bwMode="auto">
          <a:xfrm>
            <a:off x="1935591" y="4657957"/>
            <a:ext cx="89918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1"/>
          <p:cNvSpPr txBox="1">
            <a:spLocks noChangeArrowheads="1"/>
          </p:cNvSpPr>
          <p:nvPr/>
        </p:nvSpPr>
        <p:spPr bwMode="auto">
          <a:xfrm>
            <a:off x="1935591" y="4895818"/>
            <a:ext cx="34449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Freeform 9"/>
          <p:cNvSpPr/>
          <p:nvPr/>
        </p:nvSpPr>
        <p:spPr bwMode="auto">
          <a:xfrm rot="16200000">
            <a:off x="10436773" y="5464025"/>
            <a:ext cx="706295" cy="624330"/>
          </a:xfrm>
          <a:custGeom>
            <a:avLst/>
            <a:gdLst>
              <a:gd name="T0" fmla="*/ 958 w 1370"/>
              <a:gd name="T1" fmla="*/ 0 h 1213"/>
              <a:gd name="T2" fmla="*/ 413 w 1370"/>
              <a:gd name="T3" fmla="*/ 0 h 1213"/>
              <a:gd name="T4" fmla="*/ 297 w 1370"/>
              <a:gd name="T5" fmla="*/ 67 h 1213"/>
              <a:gd name="T6" fmla="*/ 24 w 1370"/>
              <a:gd name="T7" fmla="*/ 539 h 1213"/>
              <a:gd name="T8" fmla="*/ 24 w 1370"/>
              <a:gd name="T9" fmla="*/ 674 h 1213"/>
              <a:gd name="T10" fmla="*/ 297 w 1370"/>
              <a:gd name="T11" fmla="*/ 1145 h 1213"/>
              <a:gd name="T12" fmla="*/ 413 w 1370"/>
              <a:gd name="T13" fmla="*/ 1213 h 1213"/>
              <a:gd name="T14" fmla="*/ 958 w 1370"/>
              <a:gd name="T15" fmla="*/ 1213 h 1213"/>
              <a:gd name="T16" fmla="*/ 1074 w 1370"/>
              <a:gd name="T17" fmla="*/ 1145 h 1213"/>
              <a:gd name="T18" fmla="*/ 1346 w 1370"/>
              <a:gd name="T19" fmla="*/ 674 h 1213"/>
              <a:gd name="T20" fmla="*/ 1346 w 1370"/>
              <a:gd name="T21" fmla="*/ 539 h 1213"/>
              <a:gd name="T22" fmla="*/ 1074 w 1370"/>
              <a:gd name="T23" fmla="*/ 67 h 1213"/>
              <a:gd name="T24" fmla="*/ 958 w 1370"/>
              <a:gd name="T25" fmla="*/ 0 h 1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0" h="1213">
                <a:moveTo>
                  <a:pt x="958" y="0"/>
                </a:moveTo>
                <a:cubicBezTo>
                  <a:pt x="413" y="0"/>
                  <a:pt x="413" y="0"/>
                  <a:pt x="413" y="0"/>
                </a:cubicBezTo>
                <a:cubicBezTo>
                  <a:pt x="365" y="0"/>
                  <a:pt x="321" y="26"/>
                  <a:pt x="297" y="67"/>
                </a:cubicBezTo>
                <a:cubicBezTo>
                  <a:pt x="24" y="539"/>
                  <a:pt x="24" y="539"/>
                  <a:pt x="24" y="539"/>
                </a:cubicBezTo>
                <a:cubicBezTo>
                  <a:pt x="0" y="581"/>
                  <a:pt x="0" y="632"/>
                  <a:pt x="24" y="674"/>
                </a:cubicBezTo>
                <a:cubicBezTo>
                  <a:pt x="297" y="1145"/>
                  <a:pt x="297" y="1145"/>
                  <a:pt x="297" y="1145"/>
                </a:cubicBezTo>
                <a:cubicBezTo>
                  <a:pt x="321" y="1187"/>
                  <a:pt x="365" y="1213"/>
                  <a:pt x="413" y="1213"/>
                </a:cubicBezTo>
                <a:cubicBezTo>
                  <a:pt x="958" y="1213"/>
                  <a:pt x="958" y="1213"/>
                  <a:pt x="958" y="1213"/>
                </a:cubicBezTo>
                <a:cubicBezTo>
                  <a:pt x="1006" y="1213"/>
                  <a:pt x="1050" y="1187"/>
                  <a:pt x="1074" y="1145"/>
                </a:cubicBezTo>
                <a:cubicBezTo>
                  <a:pt x="1346" y="674"/>
                  <a:pt x="1346" y="674"/>
                  <a:pt x="1346" y="674"/>
                </a:cubicBezTo>
                <a:cubicBezTo>
                  <a:pt x="1370" y="632"/>
                  <a:pt x="1370" y="581"/>
                  <a:pt x="1346" y="539"/>
                </a:cubicBezTo>
                <a:cubicBezTo>
                  <a:pt x="1074" y="67"/>
                  <a:pt x="1074" y="67"/>
                  <a:pt x="1074" y="67"/>
                </a:cubicBezTo>
                <a:cubicBezTo>
                  <a:pt x="1050" y="26"/>
                  <a:pt x="1006" y="0"/>
                  <a:pt x="958" y="0"/>
                </a:cubicBezTo>
                <a:close/>
              </a:path>
            </a:pathLst>
          </a:custGeom>
          <a:solidFill>
            <a:srgbClr val="EFAE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1054422" y="555531"/>
            <a:ext cx="1616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容回顾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447290" y="571538"/>
            <a:ext cx="412264" cy="412264"/>
          </a:xfrm>
          <a:prstGeom prst="ellipse">
            <a:avLst/>
          </a:pr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90089" y="553206"/>
            <a:ext cx="206132" cy="206132"/>
          </a:xfrm>
          <a:prstGeom prst="ellipse">
            <a:avLst/>
          </a:pr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1"/>
          <p:cNvSpPr txBox="1">
            <a:spLocks noChangeArrowheads="1"/>
          </p:cNvSpPr>
          <p:nvPr/>
        </p:nvSpPr>
        <p:spPr bwMode="auto">
          <a:xfrm>
            <a:off x="1343508" y="4311178"/>
            <a:ext cx="9723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标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题文字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1"/>
          <p:cNvSpPr txBox="1">
            <a:spLocks noChangeArrowheads="1"/>
          </p:cNvSpPr>
          <p:nvPr/>
        </p:nvSpPr>
        <p:spPr bwMode="auto">
          <a:xfrm>
            <a:off x="704584" y="4654826"/>
            <a:ext cx="226311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Freeform 9"/>
          <p:cNvSpPr/>
          <p:nvPr/>
        </p:nvSpPr>
        <p:spPr bwMode="auto">
          <a:xfrm rot="16200000">
            <a:off x="847029" y="2216259"/>
            <a:ext cx="1978230" cy="1748656"/>
          </a:xfrm>
          <a:custGeom>
            <a:avLst/>
            <a:gdLst>
              <a:gd name="T0" fmla="*/ 958 w 1370"/>
              <a:gd name="T1" fmla="*/ 0 h 1213"/>
              <a:gd name="T2" fmla="*/ 413 w 1370"/>
              <a:gd name="T3" fmla="*/ 0 h 1213"/>
              <a:gd name="T4" fmla="*/ 297 w 1370"/>
              <a:gd name="T5" fmla="*/ 67 h 1213"/>
              <a:gd name="T6" fmla="*/ 24 w 1370"/>
              <a:gd name="T7" fmla="*/ 539 h 1213"/>
              <a:gd name="T8" fmla="*/ 24 w 1370"/>
              <a:gd name="T9" fmla="*/ 674 h 1213"/>
              <a:gd name="T10" fmla="*/ 297 w 1370"/>
              <a:gd name="T11" fmla="*/ 1145 h 1213"/>
              <a:gd name="T12" fmla="*/ 413 w 1370"/>
              <a:gd name="T13" fmla="*/ 1213 h 1213"/>
              <a:gd name="T14" fmla="*/ 958 w 1370"/>
              <a:gd name="T15" fmla="*/ 1213 h 1213"/>
              <a:gd name="T16" fmla="*/ 1074 w 1370"/>
              <a:gd name="T17" fmla="*/ 1145 h 1213"/>
              <a:gd name="T18" fmla="*/ 1346 w 1370"/>
              <a:gd name="T19" fmla="*/ 674 h 1213"/>
              <a:gd name="T20" fmla="*/ 1346 w 1370"/>
              <a:gd name="T21" fmla="*/ 539 h 1213"/>
              <a:gd name="T22" fmla="*/ 1074 w 1370"/>
              <a:gd name="T23" fmla="*/ 67 h 1213"/>
              <a:gd name="T24" fmla="*/ 958 w 1370"/>
              <a:gd name="T25" fmla="*/ 0 h 1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0" h="1213">
                <a:moveTo>
                  <a:pt x="958" y="0"/>
                </a:moveTo>
                <a:cubicBezTo>
                  <a:pt x="413" y="0"/>
                  <a:pt x="413" y="0"/>
                  <a:pt x="413" y="0"/>
                </a:cubicBezTo>
                <a:cubicBezTo>
                  <a:pt x="365" y="0"/>
                  <a:pt x="321" y="26"/>
                  <a:pt x="297" y="67"/>
                </a:cubicBezTo>
                <a:cubicBezTo>
                  <a:pt x="24" y="539"/>
                  <a:pt x="24" y="539"/>
                  <a:pt x="24" y="539"/>
                </a:cubicBezTo>
                <a:cubicBezTo>
                  <a:pt x="0" y="581"/>
                  <a:pt x="0" y="632"/>
                  <a:pt x="24" y="674"/>
                </a:cubicBezTo>
                <a:cubicBezTo>
                  <a:pt x="297" y="1145"/>
                  <a:pt x="297" y="1145"/>
                  <a:pt x="297" y="1145"/>
                </a:cubicBezTo>
                <a:cubicBezTo>
                  <a:pt x="321" y="1187"/>
                  <a:pt x="365" y="1213"/>
                  <a:pt x="413" y="1213"/>
                </a:cubicBezTo>
                <a:cubicBezTo>
                  <a:pt x="958" y="1213"/>
                  <a:pt x="958" y="1213"/>
                  <a:pt x="958" y="1213"/>
                </a:cubicBezTo>
                <a:cubicBezTo>
                  <a:pt x="1006" y="1213"/>
                  <a:pt x="1050" y="1187"/>
                  <a:pt x="1074" y="1145"/>
                </a:cubicBezTo>
                <a:cubicBezTo>
                  <a:pt x="1346" y="674"/>
                  <a:pt x="1346" y="674"/>
                  <a:pt x="1346" y="674"/>
                </a:cubicBezTo>
                <a:cubicBezTo>
                  <a:pt x="1370" y="632"/>
                  <a:pt x="1370" y="581"/>
                  <a:pt x="1346" y="539"/>
                </a:cubicBezTo>
                <a:cubicBezTo>
                  <a:pt x="1074" y="67"/>
                  <a:pt x="1074" y="67"/>
                  <a:pt x="1074" y="67"/>
                </a:cubicBezTo>
                <a:cubicBezTo>
                  <a:pt x="1050" y="26"/>
                  <a:pt x="1006" y="0"/>
                  <a:pt x="958" y="0"/>
                </a:cubicBezTo>
                <a:close/>
              </a:path>
            </a:pathLst>
          </a:custGeom>
          <a:blipFill dpi="0" rotWithShape="0">
            <a:blip r:embed="rId1" cstate="screen"/>
            <a:srcRect/>
            <a:stretch>
              <a:fillRect/>
            </a:stretch>
          </a:blipFill>
          <a:ln w="38100">
            <a:solidFill>
              <a:srgbClr val="FCDE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8" name="1"/>
          <p:cNvSpPr txBox="1">
            <a:spLocks noChangeArrowheads="1"/>
          </p:cNvSpPr>
          <p:nvPr/>
        </p:nvSpPr>
        <p:spPr bwMode="auto">
          <a:xfrm>
            <a:off x="3917819" y="4311177"/>
            <a:ext cx="9723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标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题文字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1"/>
          <p:cNvSpPr txBox="1">
            <a:spLocks noChangeArrowheads="1"/>
          </p:cNvSpPr>
          <p:nvPr/>
        </p:nvSpPr>
        <p:spPr bwMode="auto">
          <a:xfrm>
            <a:off x="3278895" y="4654825"/>
            <a:ext cx="226311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Freeform 9"/>
          <p:cNvSpPr/>
          <p:nvPr/>
        </p:nvSpPr>
        <p:spPr bwMode="auto">
          <a:xfrm rot="16200000">
            <a:off x="3421340" y="2216258"/>
            <a:ext cx="1978230" cy="1748656"/>
          </a:xfrm>
          <a:custGeom>
            <a:avLst/>
            <a:gdLst>
              <a:gd name="T0" fmla="*/ 958 w 1370"/>
              <a:gd name="T1" fmla="*/ 0 h 1213"/>
              <a:gd name="T2" fmla="*/ 413 w 1370"/>
              <a:gd name="T3" fmla="*/ 0 h 1213"/>
              <a:gd name="T4" fmla="*/ 297 w 1370"/>
              <a:gd name="T5" fmla="*/ 67 h 1213"/>
              <a:gd name="T6" fmla="*/ 24 w 1370"/>
              <a:gd name="T7" fmla="*/ 539 h 1213"/>
              <a:gd name="T8" fmla="*/ 24 w 1370"/>
              <a:gd name="T9" fmla="*/ 674 h 1213"/>
              <a:gd name="T10" fmla="*/ 297 w 1370"/>
              <a:gd name="T11" fmla="*/ 1145 h 1213"/>
              <a:gd name="T12" fmla="*/ 413 w 1370"/>
              <a:gd name="T13" fmla="*/ 1213 h 1213"/>
              <a:gd name="T14" fmla="*/ 958 w 1370"/>
              <a:gd name="T15" fmla="*/ 1213 h 1213"/>
              <a:gd name="T16" fmla="*/ 1074 w 1370"/>
              <a:gd name="T17" fmla="*/ 1145 h 1213"/>
              <a:gd name="T18" fmla="*/ 1346 w 1370"/>
              <a:gd name="T19" fmla="*/ 674 h 1213"/>
              <a:gd name="T20" fmla="*/ 1346 w 1370"/>
              <a:gd name="T21" fmla="*/ 539 h 1213"/>
              <a:gd name="T22" fmla="*/ 1074 w 1370"/>
              <a:gd name="T23" fmla="*/ 67 h 1213"/>
              <a:gd name="T24" fmla="*/ 958 w 1370"/>
              <a:gd name="T25" fmla="*/ 0 h 1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0" h="1213">
                <a:moveTo>
                  <a:pt x="958" y="0"/>
                </a:moveTo>
                <a:cubicBezTo>
                  <a:pt x="413" y="0"/>
                  <a:pt x="413" y="0"/>
                  <a:pt x="413" y="0"/>
                </a:cubicBezTo>
                <a:cubicBezTo>
                  <a:pt x="365" y="0"/>
                  <a:pt x="321" y="26"/>
                  <a:pt x="297" y="67"/>
                </a:cubicBezTo>
                <a:cubicBezTo>
                  <a:pt x="24" y="539"/>
                  <a:pt x="24" y="539"/>
                  <a:pt x="24" y="539"/>
                </a:cubicBezTo>
                <a:cubicBezTo>
                  <a:pt x="0" y="581"/>
                  <a:pt x="0" y="632"/>
                  <a:pt x="24" y="674"/>
                </a:cubicBezTo>
                <a:cubicBezTo>
                  <a:pt x="297" y="1145"/>
                  <a:pt x="297" y="1145"/>
                  <a:pt x="297" y="1145"/>
                </a:cubicBezTo>
                <a:cubicBezTo>
                  <a:pt x="321" y="1187"/>
                  <a:pt x="365" y="1213"/>
                  <a:pt x="413" y="1213"/>
                </a:cubicBezTo>
                <a:cubicBezTo>
                  <a:pt x="958" y="1213"/>
                  <a:pt x="958" y="1213"/>
                  <a:pt x="958" y="1213"/>
                </a:cubicBezTo>
                <a:cubicBezTo>
                  <a:pt x="1006" y="1213"/>
                  <a:pt x="1050" y="1187"/>
                  <a:pt x="1074" y="1145"/>
                </a:cubicBezTo>
                <a:cubicBezTo>
                  <a:pt x="1346" y="674"/>
                  <a:pt x="1346" y="674"/>
                  <a:pt x="1346" y="674"/>
                </a:cubicBezTo>
                <a:cubicBezTo>
                  <a:pt x="1370" y="632"/>
                  <a:pt x="1370" y="581"/>
                  <a:pt x="1346" y="539"/>
                </a:cubicBezTo>
                <a:cubicBezTo>
                  <a:pt x="1074" y="67"/>
                  <a:pt x="1074" y="67"/>
                  <a:pt x="1074" y="67"/>
                </a:cubicBezTo>
                <a:cubicBezTo>
                  <a:pt x="1050" y="26"/>
                  <a:pt x="1006" y="0"/>
                  <a:pt x="958" y="0"/>
                </a:cubicBezTo>
                <a:close/>
              </a:path>
            </a:pathLst>
          </a:custGeom>
          <a:blipFill dpi="0" rotWithShape="0">
            <a:blip r:embed="rId2" cstate="screen"/>
            <a:srcRect/>
            <a:stretch>
              <a:fillRect/>
            </a:stretch>
          </a:blipFill>
          <a:ln w="38100">
            <a:solidFill>
              <a:srgbClr val="FCDE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41" name="quotation-marks_897"/>
          <p:cNvSpPr>
            <a:spLocks noChangeAspect="1"/>
          </p:cNvSpPr>
          <p:nvPr/>
        </p:nvSpPr>
        <p:spPr bwMode="auto">
          <a:xfrm>
            <a:off x="6674753" y="1808278"/>
            <a:ext cx="889042" cy="761681"/>
          </a:xfrm>
          <a:custGeom>
            <a:avLst/>
            <a:gdLst>
              <a:gd name="connsiteX0" fmla="*/ 479725 w 558900"/>
              <a:gd name="connsiteY0" fmla="*/ 0 h 478835"/>
              <a:gd name="connsiteX1" fmla="*/ 479725 w 558900"/>
              <a:gd name="connsiteY1" fmla="*/ 133816 h 478835"/>
              <a:gd name="connsiteX2" fmla="*/ 419940 w 558900"/>
              <a:gd name="connsiteY2" fmla="*/ 217653 h 478835"/>
              <a:gd name="connsiteX3" fmla="*/ 419940 w 558900"/>
              <a:gd name="connsiteY3" fmla="*/ 259571 h 478835"/>
              <a:gd name="connsiteX4" fmla="*/ 558900 w 558900"/>
              <a:gd name="connsiteY4" fmla="*/ 259571 h 478835"/>
              <a:gd name="connsiteX5" fmla="*/ 558900 w 558900"/>
              <a:gd name="connsiteY5" fmla="*/ 478835 h 478835"/>
              <a:gd name="connsiteX6" fmla="*/ 298754 w 558900"/>
              <a:gd name="connsiteY6" fmla="*/ 478835 h 478835"/>
              <a:gd name="connsiteX7" fmla="*/ 298754 w 558900"/>
              <a:gd name="connsiteY7" fmla="*/ 259571 h 478835"/>
              <a:gd name="connsiteX8" fmla="*/ 479725 w 558900"/>
              <a:gd name="connsiteY8" fmla="*/ 0 h 478835"/>
              <a:gd name="connsiteX9" fmla="*/ 179355 w 558900"/>
              <a:gd name="connsiteY9" fmla="*/ 0 h 478835"/>
              <a:gd name="connsiteX10" fmla="*/ 179355 w 558900"/>
              <a:gd name="connsiteY10" fmla="*/ 133816 h 478835"/>
              <a:gd name="connsiteX11" fmla="*/ 119570 w 558900"/>
              <a:gd name="connsiteY11" fmla="*/ 217653 h 478835"/>
              <a:gd name="connsiteX12" fmla="*/ 119570 w 558900"/>
              <a:gd name="connsiteY12" fmla="*/ 259571 h 478835"/>
              <a:gd name="connsiteX13" fmla="*/ 260146 w 558900"/>
              <a:gd name="connsiteY13" fmla="*/ 259571 h 478835"/>
              <a:gd name="connsiteX14" fmla="*/ 260146 w 558900"/>
              <a:gd name="connsiteY14" fmla="*/ 478835 h 478835"/>
              <a:gd name="connsiteX15" fmla="*/ 0 w 558900"/>
              <a:gd name="connsiteY15" fmla="*/ 478835 h 478835"/>
              <a:gd name="connsiteX16" fmla="*/ 0 w 558900"/>
              <a:gd name="connsiteY16" fmla="*/ 259571 h 478835"/>
              <a:gd name="connsiteX17" fmla="*/ 179355 w 558900"/>
              <a:gd name="connsiteY17" fmla="*/ 0 h 478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58900" h="478835">
                <a:moveTo>
                  <a:pt x="479725" y="0"/>
                </a:moveTo>
                <a:lnTo>
                  <a:pt x="479725" y="133816"/>
                </a:lnTo>
                <a:cubicBezTo>
                  <a:pt x="419940" y="133816"/>
                  <a:pt x="419940" y="145102"/>
                  <a:pt x="419940" y="217653"/>
                </a:cubicBezTo>
                <a:lnTo>
                  <a:pt x="419940" y="259571"/>
                </a:lnTo>
                <a:lnTo>
                  <a:pt x="558900" y="259571"/>
                </a:lnTo>
                <a:lnTo>
                  <a:pt x="558900" y="478835"/>
                </a:lnTo>
                <a:lnTo>
                  <a:pt x="298754" y="478835"/>
                </a:lnTo>
                <a:lnTo>
                  <a:pt x="298754" y="259571"/>
                </a:lnTo>
                <a:cubicBezTo>
                  <a:pt x="298754" y="93510"/>
                  <a:pt x="339149" y="0"/>
                  <a:pt x="479725" y="0"/>
                </a:cubicBezTo>
                <a:close/>
                <a:moveTo>
                  <a:pt x="179355" y="0"/>
                </a:moveTo>
                <a:lnTo>
                  <a:pt x="179355" y="133816"/>
                </a:lnTo>
                <a:cubicBezTo>
                  <a:pt x="119570" y="133816"/>
                  <a:pt x="119570" y="145102"/>
                  <a:pt x="119570" y="217653"/>
                </a:cubicBezTo>
                <a:lnTo>
                  <a:pt x="119570" y="259571"/>
                </a:lnTo>
                <a:lnTo>
                  <a:pt x="260146" y="259571"/>
                </a:lnTo>
                <a:lnTo>
                  <a:pt x="260146" y="478835"/>
                </a:lnTo>
                <a:lnTo>
                  <a:pt x="0" y="478835"/>
                </a:lnTo>
                <a:lnTo>
                  <a:pt x="0" y="259571"/>
                </a:lnTo>
                <a:cubicBezTo>
                  <a:pt x="0" y="93510"/>
                  <a:pt x="40395" y="0"/>
                  <a:pt x="179355" y="0"/>
                </a:cubicBez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</p:sp>
      <p:sp>
        <p:nvSpPr>
          <p:cNvPr id="42" name="1"/>
          <p:cNvSpPr txBox="1">
            <a:spLocks noChangeArrowheads="1"/>
          </p:cNvSpPr>
          <p:nvPr/>
        </p:nvSpPr>
        <p:spPr bwMode="auto">
          <a:xfrm>
            <a:off x="7453728" y="2427736"/>
            <a:ext cx="14658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cs typeface="+mn-ea"/>
                <a:sym typeface="+mn-lt"/>
              </a:rPr>
              <a:t>工作内容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1"/>
          <p:cNvSpPr txBox="1">
            <a:spLocks noChangeArrowheads="1"/>
          </p:cNvSpPr>
          <p:nvPr/>
        </p:nvSpPr>
        <p:spPr bwMode="auto">
          <a:xfrm>
            <a:off x="7453728" y="2928356"/>
            <a:ext cx="381745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。您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7453728" y="4551968"/>
            <a:ext cx="1443790" cy="333966"/>
          </a:xfrm>
          <a:prstGeom prst="roundRect">
            <a:avLst>
              <a:gd name="adj" fmla="val 50000"/>
            </a:avLst>
          </a:pr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1"/>
          <p:cNvSpPr txBox="1">
            <a:spLocks noChangeArrowheads="1"/>
          </p:cNvSpPr>
          <p:nvPr/>
        </p:nvSpPr>
        <p:spPr bwMode="auto">
          <a:xfrm>
            <a:off x="7739561" y="4596316"/>
            <a:ext cx="87212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cs typeface="+mn-ea"/>
                <a:sym typeface="+mn-lt"/>
              </a:rPr>
              <a:t>关键词</a:t>
            </a:r>
            <a:endParaRPr kumimoji="0" lang="en-US" altLang="zh-CN" sz="1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54422" y="555531"/>
            <a:ext cx="1616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容回顾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47290" y="571538"/>
            <a:ext cx="412264" cy="412264"/>
          </a:xfrm>
          <a:prstGeom prst="ellipse">
            <a:avLst/>
          </a:pr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90089" y="553206"/>
            <a:ext cx="206132" cy="206132"/>
          </a:xfrm>
          <a:prstGeom prst="ellipse">
            <a:avLst/>
          </a:pr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/>
          <p:cNvSpPr txBox="1"/>
          <p:nvPr/>
        </p:nvSpPr>
        <p:spPr>
          <a:xfrm>
            <a:off x="1054422" y="555531"/>
            <a:ext cx="1616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容回顾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447290" y="571538"/>
            <a:ext cx="412264" cy="412264"/>
          </a:xfrm>
          <a:prstGeom prst="ellipse">
            <a:avLst/>
          </a:pr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690089" y="553206"/>
            <a:ext cx="206132" cy="206132"/>
          </a:xfrm>
          <a:prstGeom prst="ellipse">
            <a:avLst/>
          </a:pr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46" name="koppt-圆形"/>
          <p:cNvSpPr/>
          <p:nvPr/>
        </p:nvSpPr>
        <p:spPr>
          <a:xfrm>
            <a:off x="1821407" y="1664610"/>
            <a:ext cx="2369388" cy="2369388"/>
          </a:xfrm>
          <a:prstGeom prst="ellipse">
            <a:avLst/>
          </a:pr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koppt-圆形"/>
          <p:cNvSpPr/>
          <p:nvPr/>
        </p:nvSpPr>
        <p:spPr>
          <a:xfrm>
            <a:off x="957321" y="3344375"/>
            <a:ext cx="2369388" cy="2369388"/>
          </a:xfrm>
          <a:prstGeom prst="ellipse">
            <a:avLst/>
          </a:pr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koppt-圆形"/>
          <p:cNvSpPr/>
          <p:nvPr/>
        </p:nvSpPr>
        <p:spPr>
          <a:xfrm>
            <a:off x="2887725" y="3344375"/>
            <a:ext cx="2369388" cy="2369388"/>
          </a:xfrm>
          <a:prstGeom prst="ellipse">
            <a:avLst/>
          </a:prstGeom>
          <a:solidFill>
            <a:srgbClr val="EFAE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Rectangle 22"/>
          <p:cNvSpPr/>
          <p:nvPr/>
        </p:nvSpPr>
        <p:spPr>
          <a:xfrm>
            <a:off x="1365044" y="4286833"/>
            <a:ext cx="12765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69</a:t>
            </a:r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Rectangle 24"/>
          <p:cNvSpPr/>
          <p:nvPr/>
        </p:nvSpPr>
        <p:spPr>
          <a:xfrm>
            <a:off x="2380624" y="2381288"/>
            <a:ext cx="1350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53</a:t>
            </a:r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Rectangle 26"/>
          <p:cNvSpPr/>
          <p:nvPr/>
        </p:nvSpPr>
        <p:spPr>
          <a:xfrm>
            <a:off x="3447067" y="4286833"/>
            <a:ext cx="1409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91</a:t>
            </a:r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6351784" y="2076378"/>
            <a:ext cx="780201" cy="780201"/>
          </a:xfrm>
          <a:prstGeom prst="ellipse">
            <a:avLst/>
          </a:prstGeom>
          <a:solidFill>
            <a:srgbClr val="EFAE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1"/>
          <p:cNvSpPr txBox="1">
            <a:spLocks noChangeArrowheads="1"/>
          </p:cNvSpPr>
          <p:nvPr/>
        </p:nvSpPr>
        <p:spPr bwMode="auto">
          <a:xfrm>
            <a:off x="7447587" y="2110977"/>
            <a:ext cx="899185" cy="222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04040"/>
                </a:solidFill>
                <a:latin typeface="微软雅黑" panose="020B0503020204020204" pitchFamily="34" charset="-122"/>
                <a:cs typeface="+mn-ea"/>
                <a:sym typeface="+mn-lt"/>
              </a:rPr>
              <a:t>标</a:t>
            </a:r>
            <a:r>
              <a:rPr lang="zh-CN" altLang="en-US" sz="1600" b="1" dirty="0" smtClean="0">
                <a:solidFill>
                  <a:srgbClr val="404040"/>
                </a:solidFill>
                <a:latin typeface="微软雅黑" panose="020B0503020204020204" pitchFamily="34" charset="-122"/>
                <a:cs typeface="+mn-ea"/>
                <a:sym typeface="+mn-lt"/>
              </a:rPr>
              <a:t>题文字</a:t>
            </a:r>
            <a:endParaRPr lang="en-US" altLang="zh-CN" sz="1600" b="1" dirty="0">
              <a:solidFill>
                <a:srgbClr val="404040"/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1"/>
          <p:cNvSpPr txBox="1">
            <a:spLocks noChangeArrowheads="1"/>
          </p:cNvSpPr>
          <p:nvPr/>
        </p:nvSpPr>
        <p:spPr bwMode="auto">
          <a:xfrm>
            <a:off x="7447587" y="2348839"/>
            <a:ext cx="354003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6351784" y="3344375"/>
            <a:ext cx="780201" cy="780201"/>
          </a:xfrm>
          <a:prstGeom prst="ellipse">
            <a:avLst/>
          </a:pr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1"/>
          <p:cNvSpPr txBox="1">
            <a:spLocks noChangeArrowheads="1"/>
          </p:cNvSpPr>
          <p:nvPr/>
        </p:nvSpPr>
        <p:spPr bwMode="auto">
          <a:xfrm>
            <a:off x="7447587" y="3378974"/>
            <a:ext cx="899185" cy="222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04040"/>
                </a:solidFill>
                <a:latin typeface="微软雅黑" panose="020B0503020204020204" pitchFamily="34" charset="-122"/>
                <a:cs typeface="+mn-ea"/>
                <a:sym typeface="+mn-lt"/>
              </a:rPr>
              <a:t>标</a:t>
            </a:r>
            <a:r>
              <a:rPr lang="zh-CN" altLang="en-US" sz="1600" b="1" dirty="0" smtClean="0">
                <a:solidFill>
                  <a:srgbClr val="404040"/>
                </a:solidFill>
                <a:latin typeface="微软雅黑" panose="020B0503020204020204" pitchFamily="34" charset="-122"/>
                <a:cs typeface="+mn-ea"/>
                <a:sym typeface="+mn-lt"/>
              </a:rPr>
              <a:t>题文字</a:t>
            </a:r>
            <a:endParaRPr lang="en-US" altLang="zh-CN" sz="1600" b="1" dirty="0">
              <a:solidFill>
                <a:srgbClr val="404040"/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1"/>
          <p:cNvSpPr txBox="1">
            <a:spLocks noChangeArrowheads="1"/>
          </p:cNvSpPr>
          <p:nvPr/>
        </p:nvSpPr>
        <p:spPr bwMode="auto">
          <a:xfrm>
            <a:off x="7447587" y="3616836"/>
            <a:ext cx="354003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6372606" y="4612372"/>
            <a:ext cx="780201" cy="780201"/>
          </a:xfrm>
          <a:prstGeom prst="ellipse">
            <a:avLst/>
          </a:pr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1"/>
          <p:cNvSpPr txBox="1">
            <a:spLocks noChangeArrowheads="1"/>
          </p:cNvSpPr>
          <p:nvPr/>
        </p:nvSpPr>
        <p:spPr bwMode="auto">
          <a:xfrm>
            <a:off x="7468409" y="4658947"/>
            <a:ext cx="899185" cy="222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04040"/>
                </a:solidFill>
                <a:latin typeface="微软雅黑" panose="020B0503020204020204" pitchFamily="34" charset="-122"/>
                <a:cs typeface="+mn-ea"/>
                <a:sym typeface="+mn-lt"/>
              </a:rPr>
              <a:t>标</a:t>
            </a:r>
            <a:r>
              <a:rPr lang="zh-CN" altLang="en-US" sz="1600" b="1" dirty="0" smtClean="0">
                <a:solidFill>
                  <a:srgbClr val="404040"/>
                </a:solidFill>
                <a:latin typeface="微软雅黑" panose="020B0503020204020204" pitchFamily="34" charset="-122"/>
                <a:cs typeface="+mn-ea"/>
                <a:sym typeface="+mn-lt"/>
              </a:rPr>
              <a:t>题文字</a:t>
            </a:r>
            <a:endParaRPr lang="en-US" altLang="zh-CN" sz="1600" b="1" dirty="0">
              <a:solidFill>
                <a:srgbClr val="404040"/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3" name="1"/>
          <p:cNvSpPr txBox="1">
            <a:spLocks noChangeArrowheads="1"/>
          </p:cNvSpPr>
          <p:nvPr/>
        </p:nvSpPr>
        <p:spPr bwMode="auto">
          <a:xfrm>
            <a:off x="7468409" y="4896808"/>
            <a:ext cx="354003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Shape 31318"/>
          <p:cNvSpPr/>
          <p:nvPr/>
        </p:nvSpPr>
        <p:spPr>
          <a:xfrm>
            <a:off x="6502605" y="2266772"/>
            <a:ext cx="478557" cy="39941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3500" cap="all">
                <a:solidFill>
                  <a:srgbClr val="FFFFFF"/>
                </a:solidFill>
              </a:defRPr>
            </a:lvl1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endParaRPr kumimoji="0" sz="2400" b="0" i="0" u="none" strike="noStrike" kern="1200" cap="all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lt"/>
            </a:endParaRPr>
          </a:p>
        </p:txBody>
      </p:sp>
      <p:sp>
        <p:nvSpPr>
          <p:cNvPr id="65" name="Shape 31318"/>
          <p:cNvSpPr/>
          <p:nvPr/>
        </p:nvSpPr>
        <p:spPr>
          <a:xfrm>
            <a:off x="6502605" y="3540942"/>
            <a:ext cx="478557" cy="39941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3500" cap="all">
                <a:solidFill>
                  <a:srgbClr val="FFFFFF"/>
                </a:solidFill>
              </a:defRPr>
            </a:lvl1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kumimoji="0" sz="2400" b="0" i="0" u="none" strike="noStrike" kern="1200" cap="all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lt"/>
            </a:endParaRPr>
          </a:p>
        </p:txBody>
      </p:sp>
      <p:sp>
        <p:nvSpPr>
          <p:cNvPr id="66" name="Shape 31318"/>
          <p:cNvSpPr/>
          <p:nvPr/>
        </p:nvSpPr>
        <p:spPr>
          <a:xfrm>
            <a:off x="6502605" y="4811804"/>
            <a:ext cx="478557" cy="39941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3500" cap="all">
                <a:solidFill>
                  <a:srgbClr val="FFFFFF"/>
                </a:solidFill>
              </a:defRPr>
            </a:lvl1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kumimoji="0" sz="2400" b="0" i="0" u="none" strike="noStrike" kern="1200" cap="all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7990605" y="-8686"/>
            <a:ext cx="4201394" cy="2559382"/>
          </a:xfrm>
          <a:custGeom>
            <a:avLst/>
            <a:gdLst>
              <a:gd name="connsiteX0" fmla="*/ 71135 w 3937000"/>
              <a:gd name="connsiteY0" fmla="*/ 0 h 3485309"/>
              <a:gd name="connsiteX1" fmla="*/ 3937000 w 3937000"/>
              <a:gd name="connsiteY1" fmla="*/ 0 h 3485309"/>
              <a:gd name="connsiteX2" fmla="*/ 3937000 w 3937000"/>
              <a:gd name="connsiteY2" fmla="*/ 3481867 h 3485309"/>
              <a:gd name="connsiteX3" fmla="*/ 3922699 w 3937000"/>
              <a:gd name="connsiteY3" fmla="*/ 3482920 h 3485309"/>
              <a:gd name="connsiteX4" fmla="*/ 2859661 w 3937000"/>
              <a:gd name="connsiteY4" fmla="*/ 3266421 h 3485309"/>
              <a:gd name="connsiteX5" fmla="*/ 1800401 w 3937000"/>
              <a:gd name="connsiteY5" fmla="*/ 1945621 h 3485309"/>
              <a:gd name="connsiteX6" fmla="*/ 290652 w 3937000"/>
              <a:gd name="connsiteY6" fmla="*/ 1196321 h 3485309"/>
              <a:gd name="connsiteX7" fmla="*/ 39249 w 3937000"/>
              <a:gd name="connsiteY7" fmla="*/ 94695 h 348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37000" h="3485309">
                <a:moveTo>
                  <a:pt x="71135" y="0"/>
                </a:moveTo>
                <a:lnTo>
                  <a:pt x="3937000" y="0"/>
                </a:lnTo>
                <a:lnTo>
                  <a:pt x="3937000" y="3481867"/>
                </a:lnTo>
                <a:lnTo>
                  <a:pt x="3922699" y="3482920"/>
                </a:lnTo>
                <a:cubicBezTo>
                  <a:pt x="3552914" y="3498973"/>
                  <a:pt x="3193470" y="3434961"/>
                  <a:pt x="2859661" y="3266421"/>
                </a:cubicBezTo>
                <a:cubicBezTo>
                  <a:pt x="2096669" y="2881188"/>
                  <a:pt x="2228570" y="2290638"/>
                  <a:pt x="1800401" y="1945621"/>
                </a:cubicBezTo>
                <a:cubicBezTo>
                  <a:pt x="1372233" y="1600604"/>
                  <a:pt x="586920" y="1568854"/>
                  <a:pt x="290652" y="1196321"/>
                </a:cubicBezTo>
                <a:cubicBezTo>
                  <a:pt x="68451" y="916921"/>
                  <a:pt x="-72708" y="493456"/>
                  <a:pt x="39249" y="94695"/>
                </a:cubicBezTo>
                <a:close/>
              </a:path>
            </a:pathLst>
          </a:cu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5"/>
          <p:cNvSpPr/>
          <p:nvPr/>
        </p:nvSpPr>
        <p:spPr bwMode="auto">
          <a:xfrm>
            <a:off x="8444809" y="-4205"/>
            <a:ext cx="3744608" cy="2449092"/>
          </a:xfrm>
          <a:custGeom>
            <a:avLst/>
            <a:gdLst>
              <a:gd name="T0" fmla="*/ 18 w 1619"/>
              <a:gd name="T1" fmla="*/ 36 h 1181"/>
              <a:gd name="T2" fmla="*/ 14 w 1619"/>
              <a:gd name="T3" fmla="*/ 108 h 1181"/>
              <a:gd name="T4" fmla="*/ 30 w 1619"/>
              <a:gd name="T5" fmla="*/ 285 h 1181"/>
              <a:gd name="T6" fmla="*/ 84 w 1619"/>
              <a:gd name="T7" fmla="*/ 425 h 1181"/>
              <a:gd name="T8" fmla="*/ 99 w 1619"/>
              <a:gd name="T9" fmla="*/ 448 h 1181"/>
              <a:gd name="T10" fmla="*/ 114 w 1619"/>
              <a:gd name="T11" fmla="*/ 469 h 1181"/>
              <a:gd name="T12" fmla="*/ 174 w 1619"/>
              <a:gd name="T13" fmla="*/ 519 h 1181"/>
              <a:gd name="T14" fmla="*/ 306 w 1619"/>
              <a:gd name="T15" fmla="*/ 572 h 1181"/>
              <a:gd name="T16" fmla="*/ 444 w 1619"/>
              <a:gd name="T17" fmla="*/ 615 h 1181"/>
              <a:gd name="T18" fmla="*/ 571 w 1619"/>
              <a:gd name="T19" fmla="*/ 681 h 1181"/>
              <a:gd name="T20" fmla="*/ 661 w 1619"/>
              <a:gd name="T21" fmla="*/ 794 h 1181"/>
              <a:gd name="T22" fmla="*/ 728 w 1619"/>
              <a:gd name="T23" fmla="*/ 921 h 1181"/>
              <a:gd name="T24" fmla="*/ 876 w 1619"/>
              <a:gd name="T25" fmla="*/ 1072 h 1181"/>
              <a:gd name="T26" fmla="*/ 907 w 1619"/>
              <a:gd name="T27" fmla="*/ 1090 h 1181"/>
              <a:gd name="T28" fmla="*/ 1003 w 1619"/>
              <a:gd name="T29" fmla="*/ 1135 h 1181"/>
              <a:gd name="T30" fmla="*/ 1054 w 1619"/>
              <a:gd name="T31" fmla="*/ 1150 h 1181"/>
              <a:gd name="T32" fmla="*/ 1353 w 1619"/>
              <a:gd name="T33" fmla="*/ 1143 h 1181"/>
              <a:gd name="T34" fmla="*/ 1554 w 1619"/>
              <a:gd name="T35" fmla="*/ 1068 h 1181"/>
              <a:gd name="T36" fmla="*/ 1619 w 1619"/>
              <a:gd name="T37" fmla="*/ 1037 h 1181"/>
              <a:gd name="T38" fmla="*/ 1491 w 1619"/>
              <a:gd name="T39" fmla="*/ 1104 h 1181"/>
              <a:gd name="T40" fmla="*/ 1356 w 1619"/>
              <a:gd name="T41" fmla="*/ 1154 h 1181"/>
              <a:gd name="T42" fmla="*/ 1068 w 1619"/>
              <a:gd name="T43" fmla="*/ 1168 h 1181"/>
              <a:gd name="T44" fmla="*/ 1051 w 1619"/>
              <a:gd name="T45" fmla="*/ 1164 h 1181"/>
              <a:gd name="T46" fmla="*/ 998 w 1619"/>
              <a:gd name="T47" fmla="*/ 1149 h 1181"/>
              <a:gd name="T48" fmla="*/ 899 w 1619"/>
              <a:gd name="T49" fmla="*/ 1102 h 1181"/>
              <a:gd name="T50" fmla="*/ 869 w 1619"/>
              <a:gd name="T51" fmla="*/ 1083 h 1181"/>
              <a:gd name="T52" fmla="*/ 760 w 1619"/>
              <a:gd name="T53" fmla="*/ 986 h 1181"/>
              <a:gd name="T54" fmla="*/ 654 w 1619"/>
              <a:gd name="T55" fmla="*/ 798 h 1181"/>
              <a:gd name="T56" fmla="*/ 606 w 1619"/>
              <a:gd name="T57" fmla="*/ 723 h 1181"/>
              <a:gd name="T58" fmla="*/ 595 w 1619"/>
              <a:gd name="T59" fmla="*/ 709 h 1181"/>
              <a:gd name="T60" fmla="*/ 442 w 1619"/>
              <a:gd name="T61" fmla="*/ 619 h 1181"/>
              <a:gd name="T62" fmla="*/ 304 w 1619"/>
              <a:gd name="T63" fmla="*/ 580 h 1181"/>
              <a:gd name="T64" fmla="*/ 168 w 1619"/>
              <a:gd name="T65" fmla="*/ 530 h 1181"/>
              <a:gd name="T66" fmla="*/ 104 w 1619"/>
              <a:gd name="T67" fmla="*/ 477 h 1181"/>
              <a:gd name="T68" fmla="*/ 88 w 1619"/>
              <a:gd name="T69" fmla="*/ 455 h 1181"/>
              <a:gd name="T70" fmla="*/ 74 w 1619"/>
              <a:gd name="T71" fmla="*/ 432 h 1181"/>
              <a:gd name="T72" fmla="*/ 60 w 1619"/>
              <a:gd name="T73" fmla="*/ 408 h 1181"/>
              <a:gd name="T74" fmla="*/ 49 w 1619"/>
              <a:gd name="T75" fmla="*/ 383 h 1181"/>
              <a:gd name="T76" fmla="*/ 39 w 1619"/>
              <a:gd name="T77" fmla="*/ 357 h 1181"/>
              <a:gd name="T78" fmla="*/ 28 w 1619"/>
              <a:gd name="T79" fmla="*/ 323 h 1181"/>
              <a:gd name="T80" fmla="*/ 21 w 1619"/>
              <a:gd name="T81" fmla="*/ 296 h 1181"/>
              <a:gd name="T82" fmla="*/ 21 w 1619"/>
              <a:gd name="T83" fmla="*/ 0 h 1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19" h="1181">
                <a:moveTo>
                  <a:pt x="22" y="0"/>
                </a:moveTo>
                <a:cubicBezTo>
                  <a:pt x="18" y="36"/>
                  <a:pt x="18" y="36"/>
                  <a:pt x="18" y="36"/>
                </a:cubicBezTo>
                <a:cubicBezTo>
                  <a:pt x="16" y="72"/>
                  <a:pt x="16" y="72"/>
                  <a:pt x="16" y="72"/>
                </a:cubicBezTo>
                <a:cubicBezTo>
                  <a:pt x="15" y="84"/>
                  <a:pt x="14" y="96"/>
                  <a:pt x="14" y="108"/>
                </a:cubicBezTo>
                <a:cubicBezTo>
                  <a:pt x="14" y="120"/>
                  <a:pt x="14" y="132"/>
                  <a:pt x="14" y="143"/>
                </a:cubicBezTo>
                <a:cubicBezTo>
                  <a:pt x="15" y="191"/>
                  <a:pt x="20" y="239"/>
                  <a:pt x="30" y="285"/>
                </a:cubicBezTo>
                <a:cubicBezTo>
                  <a:pt x="40" y="332"/>
                  <a:pt x="57" y="376"/>
                  <a:pt x="80" y="418"/>
                </a:cubicBezTo>
                <a:cubicBezTo>
                  <a:pt x="84" y="425"/>
                  <a:pt x="84" y="425"/>
                  <a:pt x="84" y="425"/>
                </a:cubicBezTo>
                <a:cubicBezTo>
                  <a:pt x="86" y="428"/>
                  <a:pt x="87" y="430"/>
                  <a:pt x="89" y="433"/>
                </a:cubicBezTo>
                <a:cubicBezTo>
                  <a:pt x="99" y="448"/>
                  <a:pt x="99" y="448"/>
                  <a:pt x="99" y="448"/>
                </a:cubicBezTo>
                <a:cubicBezTo>
                  <a:pt x="102" y="453"/>
                  <a:pt x="106" y="457"/>
                  <a:pt x="109" y="462"/>
                </a:cubicBezTo>
                <a:cubicBezTo>
                  <a:pt x="114" y="469"/>
                  <a:pt x="114" y="469"/>
                  <a:pt x="114" y="469"/>
                </a:cubicBezTo>
                <a:cubicBezTo>
                  <a:pt x="116" y="472"/>
                  <a:pt x="118" y="474"/>
                  <a:pt x="120" y="476"/>
                </a:cubicBezTo>
                <a:cubicBezTo>
                  <a:pt x="135" y="493"/>
                  <a:pt x="154" y="508"/>
                  <a:pt x="174" y="519"/>
                </a:cubicBezTo>
                <a:cubicBezTo>
                  <a:pt x="194" y="531"/>
                  <a:pt x="216" y="541"/>
                  <a:pt x="238" y="549"/>
                </a:cubicBezTo>
                <a:cubicBezTo>
                  <a:pt x="260" y="558"/>
                  <a:pt x="283" y="565"/>
                  <a:pt x="306" y="572"/>
                </a:cubicBezTo>
                <a:cubicBezTo>
                  <a:pt x="375" y="593"/>
                  <a:pt x="375" y="593"/>
                  <a:pt x="375" y="593"/>
                </a:cubicBezTo>
                <a:cubicBezTo>
                  <a:pt x="398" y="600"/>
                  <a:pt x="421" y="607"/>
                  <a:pt x="444" y="615"/>
                </a:cubicBezTo>
                <a:cubicBezTo>
                  <a:pt x="466" y="623"/>
                  <a:pt x="488" y="633"/>
                  <a:pt x="510" y="643"/>
                </a:cubicBezTo>
                <a:cubicBezTo>
                  <a:pt x="532" y="654"/>
                  <a:pt x="552" y="666"/>
                  <a:pt x="571" y="681"/>
                </a:cubicBezTo>
                <a:cubicBezTo>
                  <a:pt x="590" y="696"/>
                  <a:pt x="607" y="714"/>
                  <a:pt x="622" y="733"/>
                </a:cubicBezTo>
                <a:cubicBezTo>
                  <a:pt x="637" y="752"/>
                  <a:pt x="649" y="773"/>
                  <a:pt x="661" y="794"/>
                </a:cubicBezTo>
                <a:cubicBezTo>
                  <a:pt x="672" y="816"/>
                  <a:pt x="683" y="837"/>
                  <a:pt x="694" y="858"/>
                </a:cubicBezTo>
                <a:cubicBezTo>
                  <a:pt x="705" y="880"/>
                  <a:pt x="716" y="901"/>
                  <a:pt x="728" y="921"/>
                </a:cubicBezTo>
                <a:cubicBezTo>
                  <a:pt x="753" y="961"/>
                  <a:pt x="784" y="998"/>
                  <a:pt x="819" y="1029"/>
                </a:cubicBezTo>
                <a:cubicBezTo>
                  <a:pt x="837" y="1045"/>
                  <a:pt x="856" y="1059"/>
                  <a:pt x="876" y="1072"/>
                </a:cubicBezTo>
                <a:cubicBezTo>
                  <a:pt x="891" y="1081"/>
                  <a:pt x="891" y="1081"/>
                  <a:pt x="891" y="1081"/>
                </a:cubicBezTo>
                <a:cubicBezTo>
                  <a:pt x="896" y="1084"/>
                  <a:pt x="901" y="1087"/>
                  <a:pt x="907" y="1090"/>
                </a:cubicBezTo>
                <a:cubicBezTo>
                  <a:pt x="917" y="1096"/>
                  <a:pt x="927" y="1101"/>
                  <a:pt x="938" y="1107"/>
                </a:cubicBezTo>
                <a:cubicBezTo>
                  <a:pt x="959" y="1117"/>
                  <a:pt x="981" y="1127"/>
                  <a:pt x="1003" y="1135"/>
                </a:cubicBezTo>
                <a:cubicBezTo>
                  <a:pt x="1014" y="1139"/>
                  <a:pt x="1026" y="1142"/>
                  <a:pt x="1037" y="1145"/>
                </a:cubicBezTo>
                <a:cubicBezTo>
                  <a:pt x="1043" y="1147"/>
                  <a:pt x="1048" y="1148"/>
                  <a:pt x="1054" y="1150"/>
                </a:cubicBezTo>
                <a:cubicBezTo>
                  <a:pt x="1060" y="1151"/>
                  <a:pt x="1066" y="1153"/>
                  <a:pt x="1071" y="1154"/>
                </a:cubicBezTo>
                <a:cubicBezTo>
                  <a:pt x="1164" y="1174"/>
                  <a:pt x="1261" y="1167"/>
                  <a:pt x="1353" y="1143"/>
                </a:cubicBezTo>
                <a:cubicBezTo>
                  <a:pt x="1399" y="1132"/>
                  <a:pt x="1444" y="1116"/>
                  <a:pt x="1489" y="1097"/>
                </a:cubicBezTo>
                <a:cubicBezTo>
                  <a:pt x="1511" y="1088"/>
                  <a:pt x="1532" y="1078"/>
                  <a:pt x="1554" y="1068"/>
                </a:cubicBezTo>
                <a:cubicBezTo>
                  <a:pt x="1576" y="1058"/>
                  <a:pt x="1597" y="1047"/>
                  <a:pt x="1618" y="1036"/>
                </a:cubicBezTo>
                <a:cubicBezTo>
                  <a:pt x="1619" y="1037"/>
                  <a:pt x="1619" y="1037"/>
                  <a:pt x="1619" y="1037"/>
                </a:cubicBezTo>
                <a:cubicBezTo>
                  <a:pt x="1598" y="1049"/>
                  <a:pt x="1577" y="1061"/>
                  <a:pt x="1556" y="1072"/>
                </a:cubicBezTo>
                <a:cubicBezTo>
                  <a:pt x="1535" y="1083"/>
                  <a:pt x="1513" y="1094"/>
                  <a:pt x="1491" y="1104"/>
                </a:cubicBezTo>
                <a:cubicBezTo>
                  <a:pt x="1469" y="1114"/>
                  <a:pt x="1447" y="1123"/>
                  <a:pt x="1425" y="1132"/>
                </a:cubicBezTo>
                <a:cubicBezTo>
                  <a:pt x="1402" y="1140"/>
                  <a:pt x="1379" y="1148"/>
                  <a:pt x="1356" y="1154"/>
                </a:cubicBezTo>
                <a:cubicBezTo>
                  <a:pt x="1309" y="1167"/>
                  <a:pt x="1262" y="1175"/>
                  <a:pt x="1213" y="1178"/>
                </a:cubicBezTo>
                <a:cubicBezTo>
                  <a:pt x="1165" y="1181"/>
                  <a:pt x="1116" y="1178"/>
                  <a:pt x="1068" y="1168"/>
                </a:cubicBezTo>
                <a:cubicBezTo>
                  <a:pt x="1065" y="1168"/>
                  <a:pt x="1062" y="1167"/>
                  <a:pt x="1059" y="1166"/>
                </a:cubicBezTo>
                <a:cubicBezTo>
                  <a:pt x="1051" y="1164"/>
                  <a:pt x="1051" y="1164"/>
                  <a:pt x="1051" y="1164"/>
                </a:cubicBezTo>
                <a:cubicBezTo>
                  <a:pt x="1045" y="1163"/>
                  <a:pt x="1039" y="1161"/>
                  <a:pt x="1033" y="1160"/>
                </a:cubicBezTo>
                <a:cubicBezTo>
                  <a:pt x="1021" y="1156"/>
                  <a:pt x="1010" y="1153"/>
                  <a:pt x="998" y="1149"/>
                </a:cubicBezTo>
                <a:cubicBezTo>
                  <a:pt x="975" y="1141"/>
                  <a:pt x="953" y="1131"/>
                  <a:pt x="931" y="1120"/>
                </a:cubicBezTo>
                <a:cubicBezTo>
                  <a:pt x="921" y="1114"/>
                  <a:pt x="910" y="1109"/>
                  <a:pt x="899" y="1102"/>
                </a:cubicBezTo>
                <a:cubicBezTo>
                  <a:pt x="894" y="1099"/>
                  <a:pt x="889" y="1096"/>
                  <a:pt x="884" y="1093"/>
                </a:cubicBezTo>
                <a:cubicBezTo>
                  <a:pt x="869" y="1083"/>
                  <a:pt x="869" y="1083"/>
                  <a:pt x="869" y="1083"/>
                </a:cubicBezTo>
                <a:cubicBezTo>
                  <a:pt x="848" y="1070"/>
                  <a:pt x="829" y="1055"/>
                  <a:pt x="811" y="1039"/>
                </a:cubicBezTo>
                <a:cubicBezTo>
                  <a:pt x="793" y="1023"/>
                  <a:pt x="776" y="1005"/>
                  <a:pt x="760" y="986"/>
                </a:cubicBezTo>
                <a:cubicBezTo>
                  <a:pt x="745" y="967"/>
                  <a:pt x="731" y="947"/>
                  <a:pt x="719" y="927"/>
                </a:cubicBezTo>
                <a:cubicBezTo>
                  <a:pt x="694" y="885"/>
                  <a:pt x="675" y="840"/>
                  <a:pt x="654" y="798"/>
                </a:cubicBezTo>
                <a:cubicBezTo>
                  <a:pt x="643" y="777"/>
                  <a:pt x="631" y="756"/>
                  <a:pt x="617" y="737"/>
                </a:cubicBezTo>
                <a:cubicBezTo>
                  <a:pt x="614" y="732"/>
                  <a:pt x="610" y="727"/>
                  <a:pt x="606" y="723"/>
                </a:cubicBezTo>
                <a:cubicBezTo>
                  <a:pt x="601" y="716"/>
                  <a:pt x="601" y="716"/>
                  <a:pt x="601" y="716"/>
                </a:cubicBezTo>
                <a:cubicBezTo>
                  <a:pt x="595" y="709"/>
                  <a:pt x="595" y="709"/>
                  <a:pt x="595" y="709"/>
                </a:cubicBezTo>
                <a:cubicBezTo>
                  <a:pt x="586" y="701"/>
                  <a:pt x="578" y="693"/>
                  <a:pt x="568" y="685"/>
                </a:cubicBezTo>
                <a:cubicBezTo>
                  <a:pt x="531" y="655"/>
                  <a:pt x="487" y="635"/>
                  <a:pt x="442" y="619"/>
                </a:cubicBezTo>
                <a:cubicBezTo>
                  <a:pt x="419" y="612"/>
                  <a:pt x="397" y="605"/>
                  <a:pt x="373" y="598"/>
                </a:cubicBezTo>
                <a:cubicBezTo>
                  <a:pt x="304" y="580"/>
                  <a:pt x="304" y="580"/>
                  <a:pt x="304" y="580"/>
                </a:cubicBezTo>
                <a:cubicBezTo>
                  <a:pt x="281" y="573"/>
                  <a:pt x="258" y="567"/>
                  <a:pt x="235" y="559"/>
                </a:cubicBezTo>
                <a:cubicBezTo>
                  <a:pt x="212" y="551"/>
                  <a:pt x="189" y="542"/>
                  <a:pt x="168" y="530"/>
                </a:cubicBezTo>
                <a:cubicBezTo>
                  <a:pt x="147" y="518"/>
                  <a:pt x="127" y="503"/>
                  <a:pt x="110" y="484"/>
                </a:cubicBezTo>
                <a:cubicBezTo>
                  <a:pt x="108" y="482"/>
                  <a:pt x="106" y="479"/>
                  <a:pt x="104" y="477"/>
                </a:cubicBezTo>
                <a:cubicBezTo>
                  <a:pt x="99" y="470"/>
                  <a:pt x="99" y="470"/>
                  <a:pt x="99" y="470"/>
                </a:cubicBezTo>
                <a:cubicBezTo>
                  <a:pt x="95" y="465"/>
                  <a:pt x="92" y="460"/>
                  <a:pt x="88" y="455"/>
                </a:cubicBezTo>
                <a:cubicBezTo>
                  <a:pt x="78" y="439"/>
                  <a:pt x="78" y="439"/>
                  <a:pt x="78" y="439"/>
                </a:cubicBezTo>
                <a:cubicBezTo>
                  <a:pt x="77" y="437"/>
                  <a:pt x="75" y="434"/>
                  <a:pt x="74" y="432"/>
                </a:cubicBezTo>
                <a:cubicBezTo>
                  <a:pt x="69" y="424"/>
                  <a:pt x="69" y="424"/>
                  <a:pt x="69" y="424"/>
                </a:cubicBezTo>
                <a:cubicBezTo>
                  <a:pt x="60" y="408"/>
                  <a:pt x="60" y="408"/>
                  <a:pt x="60" y="408"/>
                </a:cubicBezTo>
                <a:cubicBezTo>
                  <a:pt x="53" y="391"/>
                  <a:pt x="53" y="391"/>
                  <a:pt x="53" y="391"/>
                </a:cubicBezTo>
                <a:cubicBezTo>
                  <a:pt x="49" y="383"/>
                  <a:pt x="49" y="383"/>
                  <a:pt x="49" y="383"/>
                </a:cubicBezTo>
                <a:cubicBezTo>
                  <a:pt x="48" y="380"/>
                  <a:pt x="47" y="377"/>
                  <a:pt x="46" y="374"/>
                </a:cubicBezTo>
                <a:cubicBezTo>
                  <a:pt x="39" y="357"/>
                  <a:pt x="39" y="357"/>
                  <a:pt x="39" y="357"/>
                </a:cubicBezTo>
                <a:cubicBezTo>
                  <a:pt x="37" y="352"/>
                  <a:pt x="35" y="346"/>
                  <a:pt x="33" y="340"/>
                </a:cubicBezTo>
                <a:cubicBezTo>
                  <a:pt x="32" y="334"/>
                  <a:pt x="30" y="329"/>
                  <a:pt x="28" y="323"/>
                </a:cubicBezTo>
                <a:cubicBezTo>
                  <a:pt x="24" y="305"/>
                  <a:pt x="24" y="305"/>
                  <a:pt x="24" y="305"/>
                </a:cubicBezTo>
                <a:cubicBezTo>
                  <a:pt x="23" y="302"/>
                  <a:pt x="22" y="299"/>
                  <a:pt x="21" y="296"/>
                </a:cubicBezTo>
                <a:cubicBezTo>
                  <a:pt x="20" y="287"/>
                  <a:pt x="20" y="287"/>
                  <a:pt x="20" y="287"/>
                </a:cubicBezTo>
                <a:cubicBezTo>
                  <a:pt x="0" y="192"/>
                  <a:pt x="4" y="94"/>
                  <a:pt x="21" y="0"/>
                </a:cubicBezTo>
                <a:lnTo>
                  <a:pt x="22" y="0"/>
                </a:lnTo>
                <a:close/>
              </a:path>
            </a:pathLst>
          </a:custGeom>
          <a:solidFill>
            <a:srgbClr val="618CA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1" y="4523874"/>
            <a:ext cx="3562716" cy="2350481"/>
          </a:xfrm>
          <a:custGeom>
            <a:avLst/>
            <a:gdLst>
              <a:gd name="connsiteX0" fmla="*/ 914344 w 3556001"/>
              <a:gd name="connsiteY0" fmla="*/ 1091 h 2346051"/>
              <a:gd name="connsiteX1" fmla="*/ 2430863 w 3556001"/>
              <a:gd name="connsiteY1" fmla="*/ 596106 h 2346051"/>
              <a:gd name="connsiteX2" fmla="*/ 3438830 w 3556001"/>
              <a:gd name="connsiteY2" fmla="*/ 2307077 h 2346051"/>
              <a:gd name="connsiteX3" fmla="*/ 3401736 w 3556001"/>
              <a:gd name="connsiteY3" fmla="*/ 2346051 h 2346051"/>
              <a:gd name="connsiteX4" fmla="*/ 0 w 3556001"/>
              <a:gd name="connsiteY4" fmla="*/ 2346051 h 2346051"/>
              <a:gd name="connsiteX5" fmla="*/ 0 w 3556001"/>
              <a:gd name="connsiteY5" fmla="*/ 199042 h 2346051"/>
              <a:gd name="connsiteX6" fmla="*/ 98382 w 3556001"/>
              <a:gd name="connsiteY6" fmla="*/ 151316 h 2346051"/>
              <a:gd name="connsiteX7" fmla="*/ 914344 w 3556001"/>
              <a:gd name="connsiteY7" fmla="*/ 1091 h 2346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56001" h="2346051">
                <a:moveTo>
                  <a:pt x="914344" y="1091"/>
                </a:moveTo>
                <a:cubicBezTo>
                  <a:pt x="1423084" y="17657"/>
                  <a:pt x="1952843" y="222610"/>
                  <a:pt x="2430863" y="596106"/>
                </a:cubicBezTo>
                <a:cubicBezTo>
                  <a:pt x="3174449" y="1177101"/>
                  <a:pt x="3830778" y="1805516"/>
                  <a:pt x="3438830" y="2307077"/>
                </a:cubicBezTo>
                <a:lnTo>
                  <a:pt x="3401736" y="2346051"/>
                </a:lnTo>
                <a:lnTo>
                  <a:pt x="0" y="2346051"/>
                </a:lnTo>
                <a:lnTo>
                  <a:pt x="0" y="199042"/>
                </a:lnTo>
                <a:lnTo>
                  <a:pt x="98382" y="151316"/>
                </a:lnTo>
                <a:cubicBezTo>
                  <a:pt x="355565" y="40829"/>
                  <a:pt x="631711" y="-8113"/>
                  <a:pt x="914344" y="1091"/>
                </a:cubicBezTo>
                <a:close/>
              </a:path>
            </a:pathLst>
          </a:cu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5"/>
          <p:cNvSpPr/>
          <p:nvPr/>
        </p:nvSpPr>
        <p:spPr bwMode="auto">
          <a:xfrm>
            <a:off x="2087" y="4824413"/>
            <a:ext cx="3968751" cy="2046287"/>
          </a:xfrm>
          <a:custGeom>
            <a:avLst/>
            <a:gdLst>
              <a:gd name="T0" fmla="*/ 0 w 1488"/>
              <a:gd name="T1" fmla="*/ 104 h 767"/>
              <a:gd name="T2" fmla="*/ 219 w 1488"/>
              <a:gd name="T3" fmla="*/ 23 h 767"/>
              <a:gd name="T4" fmla="*/ 335 w 1488"/>
              <a:gd name="T5" fmla="*/ 4 h 767"/>
              <a:gd name="T6" fmla="*/ 365 w 1488"/>
              <a:gd name="T7" fmla="*/ 2 h 767"/>
              <a:gd name="T8" fmla="*/ 380 w 1488"/>
              <a:gd name="T9" fmla="*/ 1 h 767"/>
              <a:gd name="T10" fmla="*/ 394 w 1488"/>
              <a:gd name="T11" fmla="*/ 0 h 767"/>
              <a:gd name="T12" fmla="*/ 402 w 1488"/>
              <a:gd name="T13" fmla="*/ 0 h 767"/>
              <a:gd name="T14" fmla="*/ 409 w 1488"/>
              <a:gd name="T15" fmla="*/ 0 h 767"/>
              <a:gd name="T16" fmla="*/ 424 w 1488"/>
              <a:gd name="T17" fmla="*/ 0 h 767"/>
              <a:gd name="T18" fmla="*/ 453 w 1488"/>
              <a:gd name="T19" fmla="*/ 2 h 767"/>
              <a:gd name="T20" fmla="*/ 570 w 1488"/>
              <a:gd name="T21" fmla="*/ 19 h 767"/>
              <a:gd name="T22" fmla="*/ 684 w 1488"/>
              <a:gd name="T23" fmla="*/ 49 h 767"/>
              <a:gd name="T24" fmla="*/ 902 w 1488"/>
              <a:gd name="T25" fmla="*/ 135 h 767"/>
              <a:gd name="T26" fmla="*/ 1107 w 1488"/>
              <a:gd name="T27" fmla="*/ 250 h 767"/>
              <a:gd name="T28" fmla="*/ 1155 w 1488"/>
              <a:gd name="T29" fmla="*/ 284 h 767"/>
              <a:gd name="T30" fmla="*/ 1204 w 1488"/>
              <a:gd name="T31" fmla="*/ 316 h 767"/>
              <a:gd name="T32" fmla="*/ 1302 w 1488"/>
              <a:gd name="T33" fmla="*/ 381 h 767"/>
              <a:gd name="T34" fmla="*/ 1349 w 1488"/>
              <a:gd name="T35" fmla="*/ 416 h 767"/>
              <a:gd name="T36" fmla="*/ 1372 w 1488"/>
              <a:gd name="T37" fmla="*/ 434 h 767"/>
              <a:gd name="T38" fmla="*/ 1395 w 1488"/>
              <a:gd name="T39" fmla="*/ 454 h 767"/>
              <a:gd name="T40" fmla="*/ 1435 w 1488"/>
              <a:gd name="T41" fmla="*/ 496 h 767"/>
              <a:gd name="T42" fmla="*/ 1468 w 1488"/>
              <a:gd name="T43" fmla="*/ 546 h 767"/>
              <a:gd name="T44" fmla="*/ 1486 w 1488"/>
              <a:gd name="T45" fmla="*/ 602 h 767"/>
              <a:gd name="T46" fmla="*/ 1484 w 1488"/>
              <a:gd name="T47" fmla="*/ 661 h 767"/>
              <a:gd name="T48" fmla="*/ 1436 w 1488"/>
              <a:gd name="T49" fmla="*/ 767 h 767"/>
              <a:gd name="T50" fmla="*/ 1451 w 1488"/>
              <a:gd name="T51" fmla="*/ 742 h 767"/>
              <a:gd name="T52" fmla="*/ 1458 w 1488"/>
              <a:gd name="T53" fmla="*/ 729 h 767"/>
              <a:gd name="T54" fmla="*/ 1461 w 1488"/>
              <a:gd name="T55" fmla="*/ 723 h 767"/>
              <a:gd name="T56" fmla="*/ 1464 w 1488"/>
              <a:gd name="T57" fmla="*/ 716 h 767"/>
              <a:gd name="T58" fmla="*/ 1470 w 1488"/>
              <a:gd name="T59" fmla="*/ 703 h 767"/>
              <a:gd name="T60" fmla="*/ 1475 w 1488"/>
              <a:gd name="T61" fmla="*/ 689 h 767"/>
              <a:gd name="T62" fmla="*/ 1477 w 1488"/>
              <a:gd name="T63" fmla="*/ 682 h 767"/>
              <a:gd name="T64" fmla="*/ 1479 w 1488"/>
              <a:gd name="T65" fmla="*/ 675 h 767"/>
              <a:gd name="T66" fmla="*/ 1482 w 1488"/>
              <a:gd name="T67" fmla="*/ 661 h 767"/>
              <a:gd name="T68" fmla="*/ 1482 w 1488"/>
              <a:gd name="T69" fmla="*/ 603 h 767"/>
              <a:gd name="T70" fmla="*/ 1463 w 1488"/>
              <a:gd name="T71" fmla="*/ 548 h 767"/>
              <a:gd name="T72" fmla="*/ 1431 w 1488"/>
              <a:gd name="T73" fmla="*/ 500 h 767"/>
              <a:gd name="T74" fmla="*/ 1390 w 1488"/>
              <a:gd name="T75" fmla="*/ 459 h 767"/>
              <a:gd name="T76" fmla="*/ 1368 w 1488"/>
              <a:gd name="T77" fmla="*/ 440 h 767"/>
              <a:gd name="T78" fmla="*/ 1345 w 1488"/>
              <a:gd name="T79" fmla="*/ 422 h 767"/>
              <a:gd name="T80" fmla="*/ 1297 w 1488"/>
              <a:gd name="T81" fmla="*/ 388 h 767"/>
              <a:gd name="T82" fmla="*/ 1199 w 1488"/>
              <a:gd name="T83" fmla="*/ 324 h 767"/>
              <a:gd name="T84" fmla="*/ 1150 w 1488"/>
              <a:gd name="T85" fmla="*/ 291 h 767"/>
              <a:gd name="T86" fmla="*/ 1102 w 1488"/>
              <a:gd name="T87" fmla="*/ 258 h 767"/>
              <a:gd name="T88" fmla="*/ 898 w 1488"/>
              <a:gd name="T89" fmla="*/ 144 h 767"/>
              <a:gd name="T90" fmla="*/ 681 w 1488"/>
              <a:gd name="T91" fmla="*/ 58 h 767"/>
              <a:gd name="T92" fmla="*/ 453 w 1488"/>
              <a:gd name="T93" fmla="*/ 10 h 767"/>
              <a:gd name="T94" fmla="*/ 424 w 1488"/>
              <a:gd name="T95" fmla="*/ 8 h 767"/>
              <a:gd name="T96" fmla="*/ 409 w 1488"/>
              <a:gd name="T97" fmla="*/ 8 h 767"/>
              <a:gd name="T98" fmla="*/ 402 w 1488"/>
              <a:gd name="T99" fmla="*/ 7 h 767"/>
              <a:gd name="T100" fmla="*/ 394 w 1488"/>
              <a:gd name="T101" fmla="*/ 8 h 767"/>
              <a:gd name="T102" fmla="*/ 380 w 1488"/>
              <a:gd name="T103" fmla="*/ 8 h 767"/>
              <a:gd name="T104" fmla="*/ 365 w 1488"/>
              <a:gd name="T105" fmla="*/ 9 h 767"/>
              <a:gd name="T106" fmla="*/ 336 w 1488"/>
              <a:gd name="T107" fmla="*/ 11 h 767"/>
              <a:gd name="T108" fmla="*/ 220 w 1488"/>
              <a:gd name="T109" fmla="*/ 28 h 767"/>
              <a:gd name="T110" fmla="*/ 108 w 1488"/>
              <a:gd name="T111" fmla="*/ 59 h 767"/>
              <a:gd name="T112" fmla="*/ 0 w 1488"/>
              <a:gd name="T113" fmla="*/ 104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88" h="767">
                <a:moveTo>
                  <a:pt x="0" y="104"/>
                </a:moveTo>
                <a:cubicBezTo>
                  <a:pt x="69" y="67"/>
                  <a:pt x="143" y="40"/>
                  <a:pt x="219" y="23"/>
                </a:cubicBezTo>
                <a:cubicBezTo>
                  <a:pt x="258" y="14"/>
                  <a:pt x="296" y="8"/>
                  <a:pt x="335" y="4"/>
                </a:cubicBezTo>
                <a:cubicBezTo>
                  <a:pt x="345" y="3"/>
                  <a:pt x="355" y="2"/>
                  <a:pt x="365" y="2"/>
                </a:cubicBezTo>
                <a:cubicBezTo>
                  <a:pt x="380" y="1"/>
                  <a:pt x="380" y="1"/>
                  <a:pt x="380" y="1"/>
                </a:cubicBezTo>
                <a:cubicBezTo>
                  <a:pt x="394" y="0"/>
                  <a:pt x="394" y="0"/>
                  <a:pt x="394" y="0"/>
                </a:cubicBezTo>
                <a:cubicBezTo>
                  <a:pt x="402" y="0"/>
                  <a:pt x="402" y="0"/>
                  <a:pt x="402" y="0"/>
                </a:cubicBezTo>
                <a:cubicBezTo>
                  <a:pt x="409" y="0"/>
                  <a:pt x="409" y="0"/>
                  <a:pt x="409" y="0"/>
                </a:cubicBezTo>
                <a:cubicBezTo>
                  <a:pt x="424" y="0"/>
                  <a:pt x="424" y="0"/>
                  <a:pt x="424" y="0"/>
                </a:cubicBezTo>
                <a:cubicBezTo>
                  <a:pt x="434" y="1"/>
                  <a:pt x="443" y="1"/>
                  <a:pt x="453" y="2"/>
                </a:cubicBezTo>
                <a:cubicBezTo>
                  <a:pt x="492" y="4"/>
                  <a:pt x="531" y="10"/>
                  <a:pt x="570" y="19"/>
                </a:cubicBezTo>
                <a:cubicBezTo>
                  <a:pt x="608" y="27"/>
                  <a:pt x="646" y="37"/>
                  <a:pt x="684" y="49"/>
                </a:cubicBezTo>
                <a:cubicBezTo>
                  <a:pt x="758" y="72"/>
                  <a:pt x="831" y="101"/>
                  <a:pt x="902" y="135"/>
                </a:cubicBezTo>
                <a:cubicBezTo>
                  <a:pt x="973" y="169"/>
                  <a:pt x="1042" y="207"/>
                  <a:pt x="1107" y="250"/>
                </a:cubicBezTo>
                <a:cubicBezTo>
                  <a:pt x="1124" y="261"/>
                  <a:pt x="1140" y="273"/>
                  <a:pt x="1155" y="284"/>
                </a:cubicBezTo>
                <a:cubicBezTo>
                  <a:pt x="1171" y="295"/>
                  <a:pt x="1188" y="306"/>
                  <a:pt x="1204" y="316"/>
                </a:cubicBezTo>
                <a:cubicBezTo>
                  <a:pt x="1237" y="338"/>
                  <a:pt x="1270" y="359"/>
                  <a:pt x="1302" y="381"/>
                </a:cubicBezTo>
                <a:cubicBezTo>
                  <a:pt x="1318" y="393"/>
                  <a:pt x="1334" y="404"/>
                  <a:pt x="1349" y="416"/>
                </a:cubicBezTo>
                <a:cubicBezTo>
                  <a:pt x="1357" y="422"/>
                  <a:pt x="1365" y="428"/>
                  <a:pt x="1372" y="434"/>
                </a:cubicBezTo>
                <a:cubicBezTo>
                  <a:pt x="1380" y="441"/>
                  <a:pt x="1387" y="447"/>
                  <a:pt x="1395" y="454"/>
                </a:cubicBezTo>
                <a:cubicBezTo>
                  <a:pt x="1409" y="467"/>
                  <a:pt x="1423" y="481"/>
                  <a:pt x="1435" y="496"/>
                </a:cubicBezTo>
                <a:cubicBezTo>
                  <a:pt x="1448" y="512"/>
                  <a:pt x="1459" y="528"/>
                  <a:pt x="1468" y="546"/>
                </a:cubicBezTo>
                <a:cubicBezTo>
                  <a:pt x="1476" y="564"/>
                  <a:pt x="1483" y="582"/>
                  <a:pt x="1486" y="602"/>
                </a:cubicBezTo>
                <a:cubicBezTo>
                  <a:pt x="1488" y="622"/>
                  <a:pt x="1488" y="642"/>
                  <a:pt x="1484" y="661"/>
                </a:cubicBezTo>
                <a:cubicBezTo>
                  <a:pt x="1477" y="700"/>
                  <a:pt x="1458" y="735"/>
                  <a:pt x="1436" y="767"/>
                </a:cubicBezTo>
                <a:cubicBezTo>
                  <a:pt x="1441" y="759"/>
                  <a:pt x="1446" y="751"/>
                  <a:pt x="1451" y="742"/>
                </a:cubicBezTo>
                <a:cubicBezTo>
                  <a:pt x="1458" y="729"/>
                  <a:pt x="1458" y="729"/>
                  <a:pt x="1458" y="729"/>
                </a:cubicBezTo>
                <a:cubicBezTo>
                  <a:pt x="1461" y="723"/>
                  <a:pt x="1461" y="723"/>
                  <a:pt x="1461" y="723"/>
                </a:cubicBezTo>
                <a:cubicBezTo>
                  <a:pt x="1464" y="716"/>
                  <a:pt x="1464" y="716"/>
                  <a:pt x="1464" y="716"/>
                </a:cubicBezTo>
                <a:cubicBezTo>
                  <a:pt x="1470" y="703"/>
                  <a:pt x="1470" y="703"/>
                  <a:pt x="1470" y="703"/>
                </a:cubicBezTo>
                <a:cubicBezTo>
                  <a:pt x="1472" y="698"/>
                  <a:pt x="1473" y="693"/>
                  <a:pt x="1475" y="689"/>
                </a:cubicBezTo>
                <a:cubicBezTo>
                  <a:pt x="1477" y="682"/>
                  <a:pt x="1477" y="682"/>
                  <a:pt x="1477" y="682"/>
                </a:cubicBezTo>
                <a:cubicBezTo>
                  <a:pt x="1478" y="680"/>
                  <a:pt x="1478" y="677"/>
                  <a:pt x="1479" y="675"/>
                </a:cubicBezTo>
                <a:cubicBezTo>
                  <a:pt x="1480" y="670"/>
                  <a:pt x="1481" y="665"/>
                  <a:pt x="1482" y="661"/>
                </a:cubicBezTo>
                <a:cubicBezTo>
                  <a:pt x="1485" y="641"/>
                  <a:pt x="1485" y="622"/>
                  <a:pt x="1482" y="603"/>
                </a:cubicBezTo>
                <a:cubicBezTo>
                  <a:pt x="1479" y="584"/>
                  <a:pt x="1472" y="565"/>
                  <a:pt x="1463" y="548"/>
                </a:cubicBezTo>
                <a:cubicBezTo>
                  <a:pt x="1454" y="531"/>
                  <a:pt x="1443" y="515"/>
                  <a:pt x="1431" y="500"/>
                </a:cubicBezTo>
                <a:cubicBezTo>
                  <a:pt x="1418" y="485"/>
                  <a:pt x="1405" y="472"/>
                  <a:pt x="1390" y="459"/>
                </a:cubicBezTo>
                <a:cubicBezTo>
                  <a:pt x="1383" y="452"/>
                  <a:pt x="1375" y="446"/>
                  <a:pt x="1368" y="440"/>
                </a:cubicBezTo>
                <a:cubicBezTo>
                  <a:pt x="1360" y="434"/>
                  <a:pt x="1353" y="428"/>
                  <a:pt x="1345" y="422"/>
                </a:cubicBezTo>
                <a:cubicBezTo>
                  <a:pt x="1329" y="410"/>
                  <a:pt x="1313" y="399"/>
                  <a:pt x="1297" y="388"/>
                </a:cubicBezTo>
                <a:cubicBezTo>
                  <a:pt x="1265" y="366"/>
                  <a:pt x="1232" y="345"/>
                  <a:pt x="1199" y="324"/>
                </a:cubicBezTo>
                <a:cubicBezTo>
                  <a:pt x="1183" y="313"/>
                  <a:pt x="1166" y="303"/>
                  <a:pt x="1150" y="291"/>
                </a:cubicBezTo>
                <a:cubicBezTo>
                  <a:pt x="1134" y="280"/>
                  <a:pt x="1118" y="269"/>
                  <a:pt x="1102" y="258"/>
                </a:cubicBezTo>
                <a:cubicBezTo>
                  <a:pt x="1037" y="215"/>
                  <a:pt x="968" y="178"/>
                  <a:pt x="898" y="144"/>
                </a:cubicBezTo>
                <a:cubicBezTo>
                  <a:pt x="827" y="111"/>
                  <a:pt x="755" y="81"/>
                  <a:pt x="681" y="58"/>
                </a:cubicBezTo>
                <a:cubicBezTo>
                  <a:pt x="606" y="34"/>
                  <a:pt x="530" y="17"/>
                  <a:pt x="453" y="10"/>
                </a:cubicBezTo>
                <a:cubicBezTo>
                  <a:pt x="443" y="9"/>
                  <a:pt x="433" y="8"/>
                  <a:pt x="424" y="8"/>
                </a:cubicBezTo>
                <a:cubicBezTo>
                  <a:pt x="409" y="8"/>
                  <a:pt x="409" y="8"/>
                  <a:pt x="409" y="8"/>
                </a:cubicBezTo>
                <a:cubicBezTo>
                  <a:pt x="402" y="7"/>
                  <a:pt x="402" y="7"/>
                  <a:pt x="402" y="7"/>
                </a:cubicBezTo>
                <a:cubicBezTo>
                  <a:pt x="394" y="8"/>
                  <a:pt x="394" y="8"/>
                  <a:pt x="394" y="8"/>
                </a:cubicBezTo>
                <a:cubicBezTo>
                  <a:pt x="380" y="8"/>
                  <a:pt x="380" y="8"/>
                  <a:pt x="380" y="8"/>
                </a:cubicBezTo>
                <a:cubicBezTo>
                  <a:pt x="365" y="9"/>
                  <a:pt x="365" y="9"/>
                  <a:pt x="365" y="9"/>
                </a:cubicBezTo>
                <a:cubicBezTo>
                  <a:pt x="356" y="9"/>
                  <a:pt x="346" y="10"/>
                  <a:pt x="336" y="11"/>
                </a:cubicBezTo>
                <a:cubicBezTo>
                  <a:pt x="297" y="14"/>
                  <a:pt x="259" y="20"/>
                  <a:pt x="220" y="28"/>
                </a:cubicBezTo>
                <a:cubicBezTo>
                  <a:pt x="182" y="36"/>
                  <a:pt x="145" y="46"/>
                  <a:pt x="108" y="59"/>
                </a:cubicBezTo>
                <a:cubicBezTo>
                  <a:pt x="71" y="71"/>
                  <a:pt x="35" y="87"/>
                  <a:pt x="0" y="104"/>
                </a:cubicBezTo>
                <a:close/>
              </a:path>
            </a:pathLst>
          </a:custGeom>
          <a:solidFill>
            <a:srgbClr val="F6C67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2546667" y="5268300"/>
            <a:ext cx="1178309" cy="874982"/>
          </a:xfrm>
          <a:custGeom>
            <a:avLst/>
            <a:gdLst>
              <a:gd name="connsiteX0" fmla="*/ 0 w 550333"/>
              <a:gd name="connsiteY0" fmla="*/ 287867 h 364067"/>
              <a:gd name="connsiteX1" fmla="*/ 245533 w 550333"/>
              <a:gd name="connsiteY1" fmla="*/ 0 h 364067"/>
              <a:gd name="connsiteX2" fmla="*/ 550333 w 550333"/>
              <a:gd name="connsiteY2" fmla="*/ 364067 h 364067"/>
              <a:gd name="connsiteX3" fmla="*/ 0 w 550333"/>
              <a:gd name="connsiteY3" fmla="*/ 287867 h 364067"/>
              <a:gd name="connsiteX0-1" fmla="*/ 0 w 554758"/>
              <a:gd name="connsiteY0-2" fmla="*/ 287867 h 380937"/>
              <a:gd name="connsiteX1-3" fmla="*/ 245533 w 554758"/>
              <a:gd name="connsiteY1-4" fmla="*/ 0 h 380937"/>
              <a:gd name="connsiteX2-5" fmla="*/ 550333 w 554758"/>
              <a:gd name="connsiteY2-6" fmla="*/ 364067 h 380937"/>
              <a:gd name="connsiteX3-7" fmla="*/ 0 w 554758"/>
              <a:gd name="connsiteY3-8" fmla="*/ 287867 h 380937"/>
              <a:gd name="connsiteX0-9" fmla="*/ 0 w 556881"/>
              <a:gd name="connsiteY0-10" fmla="*/ 287867 h 404820"/>
              <a:gd name="connsiteX1-11" fmla="*/ 245533 w 556881"/>
              <a:gd name="connsiteY1-12" fmla="*/ 0 h 404820"/>
              <a:gd name="connsiteX2-13" fmla="*/ 550333 w 556881"/>
              <a:gd name="connsiteY2-14" fmla="*/ 364067 h 404820"/>
              <a:gd name="connsiteX3-15" fmla="*/ 0 w 556881"/>
              <a:gd name="connsiteY3-16" fmla="*/ 287867 h 404820"/>
              <a:gd name="connsiteX0-17" fmla="*/ 0 w 499499"/>
              <a:gd name="connsiteY0-18" fmla="*/ 287867 h 380660"/>
              <a:gd name="connsiteX1-19" fmla="*/ 245533 w 499499"/>
              <a:gd name="connsiteY1-20" fmla="*/ 0 h 380660"/>
              <a:gd name="connsiteX2-21" fmla="*/ 491389 w 499499"/>
              <a:gd name="connsiteY2-22" fmla="*/ 332861 h 380660"/>
              <a:gd name="connsiteX3-23" fmla="*/ 0 w 499499"/>
              <a:gd name="connsiteY3-24" fmla="*/ 287867 h 380660"/>
              <a:gd name="connsiteX0-25" fmla="*/ 5364 w 502098"/>
              <a:gd name="connsiteY0-26" fmla="*/ 288039 h 380832"/>
              <a:gd name="connsiteX1-27" fmla="*/ 250897 w 502098"/>
              <a:gd name="connsiteY1-28" fmla="*/ 172 h 380832"/>
              <a:gd name="connsiteX2-29" fmla="*/ 496753 w 502098"/>
              <a:gd name="connsiteY2-30" fmla="*/ 333033 h 380832"/>
              <a:gd name="connsiteX3-31" fmla="*/ 5364 w 502098"/>
              <a:gd name="connsiteY3-32" fmla="*/ 288039 h 380832"/>
              <a:gd name="connsiteX0-33" fmla="*/ 6042 w 503451"/>
              <a:gd name="connsiteY0-34" fmla="*/ 291633 h 384426"/>
              <a:gd name="connsiteX1-35" fmla="*/ 251575 w 503451"/>
              <a:gd name="connsiteY1-36" fmla="*/ 3766 h 384426"/>
              <a:gd name="connsiteX2-37" fmla="*/ 497431 w 503451"/>
              <a:gd name="connsiteY2-38" fmla="*/ 336627 h 384426"/>
              <a:gd name="connsiteX3-39" fmla="*/ 6042 w 503451"/>
              <a:gd name="connsiteY3-40" fmla="*/ 291633 h 384426"/>
              <a:gd name="connsiteX0-41" fmla="*/ 6576 w 502883"/>
              <a:gd name="connsiteY0-42" fmla="*/ 254042 h 319353"/>
              <a:gd name="connsiteX1-43" fmla="*/ 234772 w 502883"/>
              <a:gd name="connsiteY1-44" fmla="*/ 4315 h 319353"/>
              <a:gd name="connsiteX2-45" fmla="*/ 497965 w 502883"/>
              <a:gd name="connsiteY2-46" fmla="*/ 299036 h 319353"/>
              <a:gd name="connsiteX3-47" fmla="*/ 6576 w 502883"/>
              <a:gd name="connsiteY3-48" fmla="*/ 254042 h 319353"/>
              <a:gd name="connsiteX0-49" fmla="*/ 6576 w 502883"/>
              <a:gd name="connsiteY0-50" fmla="*/ 254042 h 364273"/>
              <a:gd name="connsiteX1-51" fmla="*/ 234772 w 502883"/>
              <a:gd name="connsiteY1-52" fmla="*/ 4315 h 364273"/>
              <a:gd name="connsiteX2-53" fmla="*/ 497965 w 502883"/>
              <a:gd name="connsiteY2-54" fmla="*/ 299036 h 364273"/>
              <a:gd name="connsiteX3-55" fmla="*/ 6576 w 502883"/>
              <a:gd name="connsiteY3-56" fmla="*/ 254042 h 364273"/>
              <a:gd name="connsiteX0-57" fmla="*/ 6576 w 502883"/>
              <a:gd name="connsiteY0-58" fmla="*/ 254042 h 318227"/>
              <a:gd name="connsiteX1-59" fmla="*/ 234772 w 502883"/>
              <a:gd name="connsiteY1-60" fmla="*/ 4315 h 318227"/>
              <a:gd name="connsiteX2-61" fmla="*/ 497965 w 502883"/>
              <a:gd name="connsiteY2-62" fmla="*/ 299036 h 318227"/>
              <a:gd name="connsiteX3-63" fmla="*/ 6576 w 502883"/>
              <a:gd name="connsiteY3-64" fmla="*/ 254042 h 318227"/>
              <a:gd name="connsiteX0-65" fmla="*/ 7499 w 503806"/>
              <a:gd name="connsiteY0-66" fmla="*/ 256793 h 356445"/>
              <a:gd name="connsiteX1-67" fmla="*/ 235695 w 503806"/>
              <a:gd name="connsiteY1-68" fmla="*/ 7066 h 356445"/>
              <a:gd name="connsiteX2-69" fmla="*/ 498888 w 503806"/>
              <a:gd name="connsiteY2-70" fmla="*/ 301787 h 356445"/>
              <a:gd name="connsiteX3-71" fmla="*/ 7499 w 503806"/>
              <a:gd name="connsiteY3-72" fmla="*/ 256793 h 356445"/>
              <a:gd name="connsiteX0-73" fmla="*/ 3419 w 424423"/>
              <a:gd name="connsiteY0-74" fmla="*/ 249803 h 299206"/>
              <a:gd name="connsiteX1-75" fmla="*/ 231615 w 424423"/>
              <a:gd name="connsiteY1-76" fmla="*/ 76 h 299206"/>
              <a:gd name="connsiteX2-77" fmla="*/ 418527 w 424423"/>
              <a:gd name="connsiteY2-78" fmla="*/ 277460 h 299206"/>
              <a:gd name="connsiteX3-79" fmla="*/ 3419 w 424423"/>
              <a:gd name="connsiteY3-80" fmla="*/ 249803 h 299206"/>
              <a:gd name="connsiteX0-81" fmla="*/ 3419 w 443266"/>
              <a:gd name="connsiteY0-82" fmla="*/ 249803 h 328404"/>
              <a:gd name="connsiteX1-83" fmla="*/ 231615 w 443266"/>
              <a:gd name="connsiteY1-84" fmla="*/ 76 h 328404"/>
              <a:gd name="connsiteX2-85" fmla="*/ 418527 w 443266"/>
              <a:gd name="connsiteY2-86" fmla="*/ 277460 h 328404"/>
              <a:gd name="connsiteX3-87" fmla="*/ 3419 w 443266"/>
              <a:gd name="connsiteY3-88" fmla="*/ 249803 h 328404"/>
              <a:gd name="connsiteX0-89" fmla="*/ 5963 w 456159"/>
              <a:gd name="connsiteY0-90" fmla="*/ 249803 h 328404"/>
              <a:gd name="connsiteX1-91" fmla="*/ 234159 w 456159"/>
              <a:gd name="connsiteY1-92" fmla="*/ 76 h 328404"/>
              <a:gd name="connsiteX2-93" fmla="*/ 421071 w 456159"/>
              <a:gd name="connsiteY2-94" fmla="*/ 277460 h 328404"/>
              <a:gd name="connsiteX3-95" fmla="*/ 5963 w 456159"/>
              <a:gd name="connsiteY3-96" fmla="*/ 249803 h 328404"/>
              <a:gd name="connsiteX0-97" fmla="*/ 7001 w 457197"/>
              <a:gd name="connsiteY0-98" fmla="*/ 249820 h 339505"/>
              <a:gd name="connsiteX1-99" fmla="*/ 235197 w 457197"/>
              <a:gd name="connsiteY1-100" fmla="*/ 93 h 339505"/>
              <a:gd name="connsiteX2-101" fmla="*/ 422109 w 457197"/>
              <a:gd name="connsiteY2-102" fmla="*/ 277477 h 339505"/>
              <a:gd name="connsiteX3-103" fmla="*/ 7001 w 457197"/>
              <a:gd name="connsiteY3-104" fmla="*/ 249820 h 33950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57197" h="339505">
                <a:moveTo>
                  <a:pt x="7001" y="249820"/>
                </a:moveTo>
                <a:cubicBezTo>
                  <a:pt x="-27619" y="161981"/>
                  <a:pt x="68928" y="-4516"/>
                  <a:pt x="235197" y="93"/>
                </a:cubicBezTo>
                <a:cubicBezTo>
                  <a:pt x="401466" y="4702"/>
                  <a:pt x="519086" y="169977"/>
                  <a:pt x="422109" y="277477"/>
                </a:cubicBezTo>
                <a:cubicBezTo>
                  <a:pt x="325132" y="384977"/>
                  <a:pt x="41621" y="337659"/>
                  <a:pt x="7001" y="249820"/>
                </a:cubicBezTo>
                <a:close/>
              </a:path>
            </a:pathLst>
          </a:custGeom>
          <a:solidFill>
            <a:srgbClr val="EFAE8E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3686475" y="3059917"/>
            <a:ext cx="4806460" cy="429417"/>
          </a:xfrm>
          <a:prstGeom prst="roundRect">
            <a:avLst/>
          </a:prstGeom>
          <a:solidFill>
            <a:srgbClr val="EFAE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182854" y="1991379"/>
            <a:ext cx="38530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of work difficulties</a:t>
            </a:r>
            <a:endParaRPr lang="en-US" altLang="zh-CN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347676" y="3720119"/>
            <a:ext cx="7510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designer can use default text to simulate what text would look like. If it is not real text. A designer can use default text to simulate what text would look like.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PA_文本框 2"/>
          <p:cNvSpPr txBox="1"/>
          <p:nvPr>
            <p:custDataLst>
              <p:tags r:id="rId1"/>
            </p:custDataLst>
          </p:nvPr>
        </p:nvSpPr>
        <p:spPr>
          <a:xfrm>
            <a:off x="3374100" y="2383218"/>
            <a:ext cx="5427759" cy="110645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</a:t>
            </a:r>
            <a:r>
              <a:rPr lang="zh-CN" altLang="en-US" sz="6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r>
              <a:rPr lang="zh-CN" altLang="en-US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</a:t>
            </a:r>
            <a:r>
              <a:rPr lang="zh-CN" altLang="en-US" sz="6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点分析</a:t>
            </a:r>
            <a:endParaRPr lang="zh-CN" altLang="en-US" sz="6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921703" y="4529518"/>
            <a:ext cx="23742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PART.02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13069" y="0"/>
            <a:ext cx="5078931" cy="6858000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317957" y="1414914"/>
            <a:ext cx="3590223" cy="4321743"/>
          </a:xfrm>
          <a:prstGeom prst="rect">
            <a:avLst/>
          </a:prstGeom>
          <a:solidFill>
            <a:srgbClr val="618CAC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uotation-marks_897"/>
          <p:cNvSpPr>
            <a:spLocks noChangeAspect="1"/>
          </p:cNvSpPr>
          <p:nvPr/>
        </p:nvSpPr>
        <p:spPr bwMode="auto">
          <a:xfrm>
            <a:off x="348900" y="2034744"/>
            <a:ext cx="889042" cy="761681"/>
          </a:xfrm>
          <a:custGeom>
            <a:avLst/>
            <a:gdLst>
              <a:gd name="connsiteX0" fmla="*/ 479725 w 558900"/>
              <a:gd name="connsiteY0" fmla="*/ 0 h 478835"/>
              <a:gd name="connsiteX1" fmla="*/ 479725 w 558900"/>
              <a:gd name="connsiteY1" fmla="*/ 133816 h 478835"/>
              <a:gd name="connsiteX2" fmla="*/ 419940 w 558900"/>
              <a:gd name="connsiteY2" fmla="*/ 217653 h 478835"/>
              <a:gd name="connsiteX3" fmla="*/ 419940 w 558900"/>
              <a:gd name="connsiteY3" fmla="*/ 259571 h 478835"/>
              <a:gd name="connsiteX4" fmla="*/ 558900 w 558900"/>
              <a:gd name="connsiteY4" fmla="*/ 259571 h 478835"/>
              <a:gd name="connsiteX5" fmla="*/ 558900 w 558900"/>
              <a:gd name="connsiteY5" fmla="*/ 478835 h 478835"/>
              <a:gd name="connsiteX6" fmla="*/ 298754 w 558900"/>
              <a:gd name="connsiteY6" fmla="*/ 478835 h 478835"/>
              <a:gd name="connsiteX7" fmla="*/ 298754 w 558900"/>
              <a:gd name="connsiteY7" fmla="*/ 259571 h 478835"/>
              <a:gd name="connsiteX8" fmla="*/ 479725 w 558900"/>
              <a:gd name="connsiteY8" fmla="*/ 0 h 478835"/>
              <a:gd name="connsiteX9" fmla="*/ 179355 w 558900"/>
              <a:gd name="connsiteY9" fmla="*/ 0 h 478835"/>
              <a:gd name="connsiteX10" fmla="*/ 179355 w 558900"/>
              <a:gd name="connsiteY10" fmla="*/ 133816 h 478835"/>
              <a:gd name="connsiteX11" fmla="*/ 119570 w 558900"/>
              <a:gd name="connsiteY11" fmla="*/ 217653 h 478835"/>
              <a:gd name="connsiteX12" fmla="*/ 119570 w 558900"/>
              <a:gd name="connsiteY12" fmla="*/ 259571 h 478835"/>
              <a:gd name="connsiteX13" fmla="*/ 260146 w 558900"/>
              <a:gd name="connsiteY13" fmla="*/ 259571 h 478835"/>
              <a:gd name="connsiteX14" fmla="*/ 260146 w 558900"/>
              <a:gd name="connsiteY14" fmla="*/ 478835 h 478835"/>
              <a:gd name="connsiteX15" fmla="*/ 0 w 558900"/>
              <a:gd name="connsiteY15" fmla="*/ 478835 h 478835"/>
              <a:gd name="connsiteX16" fmla="*/ 0 w 558900"/>
              <a:gd name="connsiteY16" fmla="*/ 259571 h 478835"/>
              <a:gd name="connsiteX17" fmla="*/ 179355 w 558900"/>
              <a:gd name="connsiteY17" fmla="*/ 0 h 478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58900" h="478835">
                <a:moveTo>
                  <a:pt x="479725" y="0"/>
                </a:moveTo>
                <a:lnTo>
                  <a:pt x="479725" y="133816"/>
                </a:lnTo>
                <a:cubicBezTo>
                  <a:pt x="419940" y="133816"/>
                  <a:pt x="419940" y="145102"/>
                  <a:pt x="419940" y="217653"/>
                </a:cubicBezTo>
                <a:lnTo>
                  <a:pt x="419940" y="259571"/>
                </a:lnTo>
                <a:lnTo>
                  <a:pt x="558900" y="259571"/>
                </a:lnTo>
                <a:lnTo>
                  <a:pt x="558900" y="478835"/>
                </a:lnTo>
                <a:lnTo>
                  <a:pt x="298754" y="478835"/>
                </a:lnTo>
                <a:lnTo>
                  <a:pt x="298754" y="259571"/>
                </a:lnTo>
                <a:cubicBezTo>
                  <a:pt x="298754" y="93510"/>
                  <a:pt x="339149" y="0"/>
                  <a:pt x="479725" y="0"/>
                </a:cubicBezTo>
                <a:close/>
                <a:moveTo>
                  <a:pt x="179355" y="0"/>
                </a:moveTo>
                <a:lnTo>
                  <a:pt x="179355" y="133816"/>
                </a:lnTo>
                <a:cubicBezTo>
                  <a:pt x="119570" y="133816"/>
                  <a:pt x="119570" y="145102"/>
                  <a:pt x="119570" y="217653"/>
                </a:cubicBezTo>
                <a:lnTo>
                  <a:pt x="119570" y="259571"/>
                </a:lnTo>
                <a:lnTo>
                  <a:pt x="260146" y="259571"/>
                </a:lnTo>
                <a:lnTo>
                  <a:pt x="260146" y="478835"/>
                </a:lnTo>
                <a:lnTo>
                  <a:pt x="0" y="478835"/>
                </a:lnTo>
                <a:lnTo>
                  <a:pt x="0" y="259571"/>
                </a:lnTo>
                <a:cubicBezTo>
                  <a:pt x="0" y="93510"/>
                  <a:pt x="40395" y="0"/>
                  <a:pt x="1793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</p:sp>
      <p:sp>
        <p:nvSpPr>
          <p:cNvPr id="6" name="1"/>
          <p:cNvSpPr txBox="1">
            <a:spLocks noChangeArrowheads="1"/>
          </p:cNvSpPr>
          <p:nvPr/>
        </p:nvSpPr>
        <p:spPr bwMode="auto">
          <a:xfrm>
            <a:off x="1127875" y="2620892"/>
            <a:ext cx="14658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难点分析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1"/>
          <p:cNvSpPr txBox="1">
            <a:spLocks noChangeArrowheads="1"/>
          </p:cNvSpPr>
          <p:nvPr/>
        </p:nvSpPr>
        <p:spPr bwMode="auto">
          <a:xfrm>
            <a:off x="1127875" y="3121512"/>
            <a:ext cx="381745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。您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127875" y="4745124"/>
            <a:ext cx="1443790" cy="333966"/>
          </a:xfrm>
          <a:prstGeom prst="roundRect">
            <a:avLst>
              <a:gd name="adj" fmla="val 50000"/>
            </a:avLst>
          </a:pr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1"/>
          <p:cNvSpPr txBox="1">
            <a:spLocks noChangeArrowheads="1"/>
          </p:cNvSpPr>
          <p:nvPr/>
        </p:nvSpPr>
        <p:spPr bwMode="auto">
          <a:xfrm>
            <a:off x="1413708" y="4789472"/>
            <a:ext cx="87212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cs typeface="+mn-ea"/>
                <a:sym typeface="+mn-lt"/>
              </a:rPr>
              <a:t>关键词</a:t>
            </a:r>
            <a:endParaRPr kumimoji="0" lang="en-US" altLang="zh-CN" sz="1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1"/>
          <p:cNvSpPr txBox="1">
            <a:spLocks noChangeArrowheads="1"/>
          </p:cNvSpPr>
          <p:nvPr/>
        </p:nvSpPr>
        <p:spPr bwMode="auto">
          <a:xfrm>
            <a:off x="5884174" y="2275212"/>
            <a:ext cx="89918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1"/>
          <p:cNvSpPr txBox="1">
            <a:spLocks noChangeArrowheads="1"/>
          </p:cNvSpPr>
          <p:nvPr/>
        </p:nvSpPr>
        <p:spPr bwMode="auto">
          <a:xfrm>
            <a:off x="5884174" y="2580126"/>
            <a:ext cx="2496289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1"/>
          <p:cNvSpPr txBox="1">
            <a:spLocks noChangeArrowheads="1"/>
          </p:cNvSpPr>
          <p:nvPr/>
        </p:nvSpPr>
        <p:spPr bwMode="auto">
          <a:xfrm>
            <a:off x="5882437" y="3805630"/>
            <a:ext cx="89918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>
            <a:spLocks noChangeArrowheads="1"/>
          </p:cNvSpPr>
          <p:nvPr/>
        </p:nvSpPr>
        <p:spPr bwMode="auto">
          <a:xfrm>
            <a:off x="5882437" y="4110544"/>
            <a:ext cx="2496289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/>
          <p:nvPr/>
        </p:nvSpPr>
        <p:spPr bwMode="auto">
          <a:xfrm>
            <a:off x="6132159" y="1929050"/>
            <a:ext cx="1716479" cy="1720529"/>
          </a:xfrm>
          <a:custGeom>
            <a:avLst/>
            <a:gdLst>
              <a:gd name="T0" fmla="*/ 537 w 537"/>
              <a:gd name="T1" fmla="*/ 538 h 538"/>
              <a:gd name="T2" fmla="*/ 395 w 537"/>
              <a:gd name="T3" fmla="*/ 538 h 538"/>
              <a:gd name="T4" fmla="*/ 0 w 537"/>
              <a:gd name="T5" fmla="*/ 131 h 538"/>
              <a:gd name="T6" fmla="*/ 0 w 537"/>
              <a:gd name="T7" fmla="*/ 0 h 538"/>
              <a:gd name="T8" fmla="*/ 537 w 537"/>
              <a:gd name="T9" fmla="*/ 538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7" h="538">
                <a:moveTo>
                  <a:pt x="537" y="538"/>
                </a:moveTo>
                <a:cubicBezTo>
                  <a:pt x="395" y="538"/>
                  <a:pt x="395" y="538"/>
                  <a:pt x="395" y="538"/>
                </a:cubicBezTo>
                <a:cubicBezTo>
                  <a:pt x="395" y="317"/>
                  <a:pt x="219" y="137"/>
                  <a:pt x="0" y="131"/>
                </a:cubicBezTo>
                <a:cubicBezTo>
                  <a:pt x="0" y="0"/>
                  <a:pt x="0" y="0"/>
                  <a:pt x="0" y="0"/>
                </a:cubicBezTo>
                <a:cubicBezTo>
                  <a:pt x="295" y="3"/>
                  <a:pt x="534" y="243"/>
                  <a:pt x="537" y="538"/>
                </a:cubicBezTo>
              </a:path>
            </a:pathLst>
          </a:custGeom>
          <a:solidFill>
            <a:srgbClr val="FCDED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" name="Freeform 6"/>
          <p:cNvSpPr/>
          <p:nvPr/>
        </p:nvSpPr>
        <p:spPr bwMode="auto">
          <a:xfrm>
            <a:off x="4375166" y="3687393"/>
            <a:ext cx="1719180" cy="1720529"/>
          </a:xfrm>
          <a:custGeom>
            <a:avLst/>
            <a:gdLst>
              <a:gd name="T0" fmla="*/ 538 w 538"/>
              <a:gd name="T1" fmla="*/ 395 h 538"/>
              <a:gd name="T2" fmla="*/ 538 w 538"/>
              <a:gd name="T3" fmla="*/ 538 h 538"/>
              <a:gd name="T4" fmla="*/ 0 w 538"/>
              <a:gd name="T5" fmla="*/ 0 h 538"/>
              <a:gd name="T6" fmla="*/ 131 w 538"/>
              <a:gd name="T7" fmla="*/ 0 h 538"/>
              <a:gd name="T8" fmla="*/ 538 w 538"/>
              <a:gd name="T9" fmla="*/ 395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8" h="538">
                <a:moveTo>
                  <a:pt x="538" y="395"/>
                </a:moveTo>
                <a:cubicBezTo>
                  <a:pt x="538" y="538"/>
                  <a:pt x="538" y="538"/>
                  <a:pt x="538" y="538"/>
                </a:cubicBezTo>
                <a:cubicBezTo>
                  <a:pt x="242" y="535"/>
                  <a:pt x="3" y="295"/>
                  <a:pt x="0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37" y="219"/>
                  <a:pt x="317" y="395"/>
                  <a:pt x="538" y="395"/>
                </a:cubicBezTo>
              </a:path>
            </a:pathLst>
          </a:custGeom>
          <a:solidFill>
            <a:srgbClr val="F6C67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" name="Freeform 7"/>
          <p:cNvSpPr/>
          <p:nvPr/>
        </p:nvSpPr>
        <p:spPr bwMode="auto">
          <a:xfrm>
            <a:off x="4375166" y="1929050"/>
            <a:ext cx="1719180" cy="1720529"/>
          </a:xfrm>
          <a:custGeom>
            <a:avLst/>
            <a:gdLst>
              <a:gd name="T0" fmla="*/ 538 w 538"/>
              <a:gd name="T1" fmla="*/ 0 h 538"/>
              <a:gd name="T2" fmla="*/ 538 w 538"/>
              <a:gd name="T3" fmla="*/ 131 h 538"/>
              <a:gd name="T4" fmla="*/ 131 w 538"/>
              <a:gd name="T5" fmla="*/ 538 h 538"/>
              <a:gd name="T6" fmla="*/ 0 w 538"/>
              <a:gd name="T7" fmla="*/ 538 h 538"/>
              <a:gd name="T8" fmla="*/ 538 w 538"/>
              <a:gd name="T9" fmla="*/ 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8" h="538">
                <a:moveTo>
                  <a:pt x="538" y="0"/>
                </a:moveTo>
                <a:cubicBezTo>
                  <a:pt x="538" y="131"/>
                  <a:pt x="538" y="131"/>
                  <a:pt x="538" y="131"/>
                </a:cubicBezTo>
                <a:cubicBezTo>
                  <a:pt x="313" y="131"/>
                  <a:pt x="131" y="313"/>
                  <a:pt x="131" y="538"/>
                </a:cubicBezTo>
                <a:cubicBezTo>
                  <a:pt x="0" y="538"/>
                  <a:pt x="0" y="538"/>
                  <a:pt x="0" y="538"/>
                </a:cubicBezTo>
                <a:cubicBezTo>
                  <a:pt x="3" y="243"/>
                  <a:pt x="242" y="3"/>
                  <a:pt x="538" y="0"/>
                </a:cubicBezTo>
              </a:path>
            </a:pathLst>
          </a:cu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" name="Freeform 8"/>
          <p:cNvSpPr/>
          <p:nvPr/>
        </p:nvSpPr>
        <p:spPr bwMode="auto">
          <a:xfrm>
            <a:off x="6132159" y="3687393"/>
            <a:ext cx="1716479" cy="1720529"/>
          </a:xfrm>
          <a:custGeom>
            <a:avLst/>
            <a:gdLst>
              <a:gd name="T0" fmla="*/ 537 w 537"/>
              <a:gd name="T1" fmla="*/ 0 h 538"/>
              <a:gd name="T2" fmla="*/ 0 w 537"/>
              <a:gd name="T3" fmla="*/ 538 h 538"/>
              <a:gd name="T4" fmla="*/ 0 w 537"/>
              <a:gd name="T5" fmla="*/ 395 h 538"/>
              <a:gd name="T6" fmla="*/ 395 w 537"/>
              <a:gd name="T7" fmla="*/ 0 h 538"/>
              <a:gd name="T8" fmla="*/ 537 w 537"/>
              <a:gd name="T9" fmla="*/ 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7" h="538">
                <a:moveTo>
                  <a:pt x="537" y="0"/>
                </a:moveTo>
                <a:cubicBezTo>
                  <a:pt x="534" y="295"/>
                  <a:pt x="295" y="535"/>
                  <a:pt x="0" y="538"/>
                </a:cubicBezTo>
                <a:cubicBezTo>
                  <a:pt x="0" y="395"/>
                  <a:pt x="0" y="395"/>
                  <a:pt x="0" y="395"/>
                </a:cubicBezTo>
                <a:cubicBezTo>
                  <a:pt x="215" y="389"/>
                  <a:pt x="389" y="216"/>
                  <a:pt x="395" y="0"/>
                </a:cubicBezTo>
                <a:cubicBezTo>
                  <a:pt x="537" y="0"/>
                  <a:pt x="537" y="0"/>
                  <a:pt x="537" y="0"/>
                </a:cubicBezTo>
              </a:path>
            </a:pathLst>
          </a:custGeom>
          <a:solidFill>
            <a:srgbClr val="EFAE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6" name="Group 28"/>
          <p:cNvGrpSpPr/>
          <p:nvPr/>
        </p:nvGrpSpPr>
        <p:grpSpPr>
          <a:xfrm>
            <a:off x="7653000" y="1950247"/>
            <a:ext cx="1363999" cy="301161"/>
            <a:chOff x="8064500" y="1714500"/>
            <a:chExt cx="1603375" cy="354013"/>
          </a:xfrm>
          <a:solidFill>
            <a:srgbClr val="BFBFBF"/>
          </a:solidFill>
        </p:grpSpPr>
        <p:sp>
          <p:nvSpPr>
            <p:cNvPr id="7" name="Freeform 10"/>
            <p:cNvSpPr/>
            <p:nvPr/>
          </p:nvSpPr>
          <p:spPr bwMode="auto">
            <a:xfrm>
              <a:off x="8064500" y="1744663"/>
              <a:ext cx="1565275" cy="323850"/>
            </a:xfrm>
            <a:custGeom>
              <a:avLst/>
              <a:gdLst>
                <a:gd name="T0" fmla="*/ 4 w 986"/>
                <a:gd name="T1" fmla="*/ 204 h 204"/>
                <a:gd name="T2" fmla="*/ 217 w 986"/>
                <a:gd name="T3" fmla="*/ 10 h 204"/>
                <a:gd name="T4" fmla="*/ 986 w 986"/>
                <a:gd name="T5" fmla="*/ 10 h 204"/>
                <a:gd name="T6" fmla="*/ 986 w 986"/>
                <a:gd name="T7" fmla="*/ 0 h 204"/>
                <a:gd name="T8" fmla="*/ 213 w 986"/>
                <a:gd name="T9" fmla="*/ 0 h 204"/>
                <a:gd name="T10" fmla="*/ 0 w 986"/>
                <a:gd name="T11" fmla="*/ 197 h 204"/>
                <a:gd name="T12" fmla="*/ 4 w 986"/>
                <a:gd name="T13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6" h="204">
                  <a:moveTo>
                    <a:pt x="4" y="204"/>
                  </a:moveTo>
                  <a:lnTo>
                    <a:pt x="217" y="10"/>
                  </a:lnTo>
                  <a:lnTo>
                    <a:pt x="986" y="10"/>
                  </a:lnTo>
                  <a:lnTo>
                    <a:pt x="986" y="0"/>
                  </a:lnTo>
                  <a:lnTo>
                    <a:pt x="213" y="0"/>
                  </a:lnTo>
                  <a:lnTo>
                    <a:pt x="0" y="197"/>
                  </a:lnTo>
                  <a:lnTo>
                    <a:pt x="4" y="2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9588500" y="1714500"/>
              <a:ext cx="79375" cy="793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9" name="Group 29"/>
          <p:cNvGrpSpPr/>
          <p:nvPr/>
        </p:nvGrpSpPr>
        <p:grpSpPr>
          <a:xfrm flipV="1">
            <a:off x="7653000" y="5048681"/>
            <a:ext cx="1363999" cy="303862"/>
            <a:chOff x="8064500" y="4530725"/>
            <a:chExt cx="1603375" cy="357188"/>
          </a:xfrm>
          <a:solidFill>
            <a:srgbClr val="BFBFBF"/>
          </a:solidFill>
        </p:grpSpPr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9588500" y="4530725"/>
              <a:ext cx="79375" cy="793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" name="Freeform 12"/>
            <p:cNvSpPr/>
            <p:nvPr/>
          </p:nvSpPr>
          <p:spPr bwMode="auto">
            <a:xfrm>
              <a:off x="8064500" y="4564063"/>
              <a:ext cx="1565275" cy="323850"/>
            </a:xfrm>
            <a:custGeom>
              <a:avLst/>
              <a:gdLst>
                <a:gd name="T0" fmla="*/ 4 w 986"/>
                <a:gd name="T1" fmla="*/ 204 h 204"/>
                <a:gd name="T2" fmla="*/ 217 w 986"/>
                <a:gd name="T3" fmla="*/ 10 h 204"/>
                <a:gd name="T4" fmla="*/ 986 w 986"/>
                <a:gd name="T5" fmla="*/ 10 h 204"/>
                <a:gd name="T6" fmla="*/ 986 w 986"/>
                <a:gd name="T7" fmla="*/ 0 h 204"/>
                <a:gd name="T8" fmla="*/ 213 w 986"/>
                <a:gd name="T9" fmla="*/ 0 h 204"/>
                <a:gd name="T10" fmla="*/ 0 w 986"/>
                <a:gd name="T11" fmla="*/ 197 h 204"/>
                <a:gd name="T12" fmla="*/ 4 w 986"/>
                <a:gd name="T13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6" h="204">
                  <a:moveTo>
                    <a:pt x="4" y="204"/>
                  </a:moveTo>
                  <a:lnTo>
                    <a:pt x="217" y="10"/>
                  </a:lnTo>
                  <a:lnTo>
                    <a:pt x="986" y="10"/>
                  </a:lnTo>
                  <a:lnTo>
                    <a:pt x="986" y="0"/>
                  </a:lnTo>
                  <a:lnTo>
                    <a:pt x="213" y="0"/>
                  </a:lnTo>
                  <a:lnTo>
                    <a:pt x="0" y="197"/>
                  </a:lnTo>
                  <a:lnTo>
                    <a:pt x="4" y="2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12" name="Group 27"/>
          <p:cNvGrpSpPr/>
          <p:nvPr/>
        </p:nvGrpSpPr>
        <p:grpSpPr>
          <a:xfrm>
            <a:off x="3285273" y="1950247"/>
            <a:ext cx="1366701" cy="301161"/>
            <a:chOff x="2520950" y="1714500"/>
            <a:chExt cx="1606551" cy="354013"/>
          </a:xfrm>
          <a:solidFill>
            <a:srgbClr val="BFBFBF"/>
          </a:solidFill>
        </p:grpSpPr>
        <p:sp>
          <p:nvSpPr>
            <p:cNvPr id="13" name="Freeform 14"/>
            <p:cNvSpPr/>
            <p:nvPr/>
          </p:nvSpPr>
          <p:spPr bwMode="auto">
            <a:xfrm>
              <a:off x="2557463" y="1744663"/>
              <a:ext cx="1570038" cy="323850"/>
            </a:xfrm>
            <a:custGeom>
              <a:avLst/>
              <a:gdLst>
                <a:gd name="T0" fmla="*/ 989 w 989"/>
                <a:gd name="T1" fmla="*/ 197 h 204"/>
                <a:gd name="T2" fmla="*/ 774 w 989"/>
                <a:gd name="T3" fmla="*/ 0 h 204"/>
                <a:gd name="T4" fmla="*/ 0 w 989"/>
                <a:gd name="T5" fmla="*/ 0 h 204"/>
                <a:gd name="T6" fmla="*/ 0 w 989"/>
                <a:gd name="T7" fmla="*/ 10 h 204"/>
                <a:gd name="T8" fmla="*/ 772 w 989"/>
                <a:gd name="T9" fmla="*/ 10 h 204"/>
                <a:gd name="T10" fmla="*/ 982 w 989"/>
                <a:gd name="T11" fmla="*/ 204 h 204"/>
                <a:gd name="T12" fmla="*/ 989 w 989"/>
                <a:gd name="T13" fmla="*/ 19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9" h="204">
                  <a:moveTo>
                    <a:pt x="989" y="197"/>
                  </a:moveTo>
                  <a:lnTo>
                    <a:pt x="774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772" y="10"/>
                  </a:lnTo>
                  <a:lnTo>
                    <a:pt x="982" y="204"/>
                  </a:lnTo>
                  <a:lnTo>
                    <a:pt x="989" y="1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Oval 15"/>
            <p:cNvSpPr>
              <a:spLocks noChangeArrowheads="1"/>
            </p:cNvSpPr>
            <p:nvPr/>
          </p:nvSpPr>
          <p:spPr bwMode="auto">
            <a:xfrm>
              <a:off x="2520950" y="1714500"/>
              <a:ext cx="77788" cy="793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15" name="Group 3"/>
          <p:cNvGrpSpPr/>
          <p:nvPr/>
        </p:nvGrpSpPr>
        <p:grpSpPr>
          <a:xfrm>
            <a:off x="3285273" y="5048007"/>
            <a:ext cx="1366701" cy="305211"/>
            <a:chOff x="2551566" y="5627916"/>
            <a:chExt cx="1606551" cy="358774"/>
          </a:xfrm>
          <a:solidFill>
            <a:srgbClr val="BFBFBF"/>
          </a:solidFill>
        </p:grpSpPr>
        <p:sp>
          <p:nvSpPr>
            <p:cNvPr id="16" name="Freeform 16"/>
            <p:cNvSpPr/>
            <p:nvPr/>
          </p:nvSpPr>
          <p:spPr bwMode="auto">
            <a:xfrm flipV="1">
              <a:off x="2588079" y="5627916"/>
              <a:ext cx="1570038" cy="323850"/>
            </a:xfrm>
            <a:custGeom>
              <a:avLst/>
              <a:gdLst>
                <a:gd name="T0" fmla="*/ 989 w 989"/>
                <a:gd name="T1" fmla="*/ 197 h 204"/>
                <a:gd name="T2" fmla="*/ 774 w 989"/>
                <a:gd name="T3" fmla="*/ 0 h 204"/>
                <a:gd name="T4" fmla="*/ 0 w 989"/>
                <a:gd name="T5" fmla="*/ 0 h 204"/>
                <a:gd name="T6" fmla="*/ 0 w 989"/>
                <a:gd name="T7" fmla="*/ 10 h 204"/>
                <a:gd name="T8" fmla="*/ 772 w 989"/>
                <a:gd name="T9" fmla="*/ 10 h 204"/>
                <a:gd name="T10" fmla="*/ 982 w 989"/>
                <a:gd name="T11" fmla="*/ 204 h 204"/>
                <a:gd name="T12" fmla="*/ 989 w 989"/>
                <a:gd name="T13" fmla="*/ 19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9" h="204">
                  <a:moveTo>
                    <a:pt x="989" y="197"/>
                  </a:moveTo>
                  <a:lnTo>
                    <a:pt x="774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772" y="10"/>
                  </a:lnTo>
                  <a:lnTo>
                    <a:pt x="982" y="204"/>
                  </a:lnTo>
                  <a:lnTo>
                    <a:pt x="989" y="1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Oval 17"/>
            <p:cNvSpPr>
              <a:spLocks noChangeArrowheads="1"/>
            </p:cNvSpPr>
            <p:nvPr/>
          </p:nvSpPr>
          <p:spPr bwMode="auto">
            <a:xfrm>
              <a:off x="2551566" y="5907315"/>
              <a:ext cx="77788" cy="793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9" name="Oval 53"/>
          <p:cNvSpPr/>
          <p:nvPr/>
        </p:nvSpPr>
        <p:spPr>
          <a:xfrm>
            <a:off x="4584493" y="2139729"/>
            <a:ext cx="812997" cy="812996"/>
          </a:xfrm>
          <a:prstGeom prst="ellipse">
            <a:avLst/>
          </a:prstGeom>
          <a:solidFill>
            <a:srgbClr val="618CA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56"/>
          <p:cNvSpPr/>
          <p:nvPr/>
        </p:nvSpPr>
        <p:spPr>
          <a:xfrm>
            <a:off x="4584493" y="4287679"/>
            <a:ext cx="812997" cy="812996"/>
          </a:xfrm>
          <a:prstGeom prst="ellipse">
            <a:avLst/>
          </a:prstGeom>
          <a:solidFill>
            <a:srgbClr val="F6C678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59"/>
          <p:cNvSpPr/>
          <p:nvPr/>
        </p:nvSpPr>
        <p:spPr>
          <a:xfrm>
            <a:off x="6870618" y="2139729"/>
            <a:ext cx="812997" cy="812996"/>
          </a:xfrm>
          <a:prstGeom prst="ellipse">
            <a:avLst/>
          </a:prstGeom>
          <a:solidFill>
            <a:srgbClr val="FCDED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62"/>
          <p:cNvSpPr/>
          <p:nvPr/>
        </p:nvSpPr>
        <p:spPr>
          <a:xfrm>
            <a:off x="6870618" y="4287679"/>
            <a:ext cx="812997" cy="812996"/>
          </a:xfrm>
          <a:prstGeom prst="ellipse">
            <a:avLst/>
          </a:prstGeom>
          <a:solidFill>
            <a:srgbClr val="EFAE8E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1"/>
          <p:cNvSpPr txBox="1">
            <a:spLocks noChangeArrowheads="1"/>
          </p:cNvSpPr>
          <p:nvPr/>
        </p:nvSpPr>
        <p:spPr bwMode="auto">
          <a:xfrm>
            <a:off x="1317147" y="2163953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标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题文字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1"/>
          <p:cNvSpPr txBox="1">
            <a:spLocks noChangeArrowheads="1"/>
          </p:cNvSpPr>
          <p:nvPr/>
        </p:nvSpPr>
        <p:spPr bwMode="auto">
          <a:xfrm>
            <a:off x="1317147" y="2427183"/>
            <a:ext cx="24420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1"/>
          <p:cNvSpPr txBox="1">
            <a:spLocks noChangeArrowheads="1"/>
          </p:cNvSpPr>
          <p:nvPr/>
        </p:nvSpPr>
        <p:spPr bwMode="auto">
          <a:xfrm>
            <a:off x="1329847" y="4004103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标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题文字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1"/>
          <p:cNvSpPr txBox="1">
            <a:spLocks noChangeArrowheads="1"/>
          </p:cNvSpPr>
          <p:nvPr/>
        </p:nvSpPr>
        <p:spPr bwMode="auto">
          <a:xfrm>
            <a:off x="1329847" y="4267333"/>
            <a:ext cx="24420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1" name="1"/>
          <p:cNvSpPr txBox="1">
            <a:spLocks noChangeArrowheads="1"/>
          </p:cNvSpPr>
          <p:nvPr/>
        </p:nvSpPr>
        <p:spPr bwMode="auto">
          <a:xfrm>
            <a:off x="8467129" y="2163953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标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题文字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1"/>
          <p:cNvSpPr txBox="1">
            <a:spLocks noChangeArrowheads="1"/>
          </p:cNvSpPr>
          <p:nvPr/>
        </p:nvSpPr>
        <p:spPr bwMode="auto">
          <a:xfrm>
            <a:off x="8467129" y="2427183"/>
            <a:ext cx="24420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1"/>
          <p:cNvSpPr txBox="1">
            <a:spLocks noChangeArrowheads="1"/>
          </p:cNvSpPr>
          <p:nvPr/>
        </p:nvSpPr>
        <p:spPr bwMode="auto">
          <a:xfrm>
            <a:off x="8479829" y="4004103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标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题文字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1"/>
          <p:cNvSpPr txBox="1">
            <a:spLocks noChangeArrowheads="1"/>
          </p:cNvSpPr>
          <p:nvPr/>
        </p:nvSpPr>
        <p:spPr bwMode="auto">
          <a:xfrm>
            <a:off x="8479829" y="4267333"/>
            <a:ext cx="2442073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Freeform 99"/>
          <p:cNvSpPr>
            <a:spLocks noEditPoints="1"/>
          </p:cNvSpPr>
          <p:nvPr/>
        </p:nvSpPr>
        <p:spPr bwMode="auto">
          <a:xfrm>
            <a:off x="7030515" y="4533826"/>
            <a:ext cx="493200" cy="320702"/>
          </a:xfrm>
          <a:custGeom>
            <a:avLst/>
            <a:gdLst>
              <a:gd name="T0" fmla="*/ 13 w 94"/>
              <a:gd name="T1" fmla="*/ 0 h 61"/>
              <a:gd name="T2" fmla="*/ 82 w 94"/>
              <a:gd name="T3" fmla="*/ 0 h 61"/>
              <a:gd name="T4" fmla="*/ 89 w 94"/>
              <a:gd name="T5" fmla="*/ 2 h 61"/>
              <a:gd name="T6" fmla="*/ 47 w 94"/>
              <a:gd name="T7" fmla="*/ 33 h 61"/>
              <a:gd name="T8" fmla="*/ 6 w 94"/>
              <a:gd name="T9" fmla="*/ 2 h 61"/>
              <a:gd name="T10" fmla="*/ 13 w 94"/>
              <a:gd name="T11" fmla="*/ 0 h 61"/>
              <a:gd name="T12" fmla="*/ 94 w 94"/>
              <a:gd name="T13" fmla="*/ 9 h 61"/>
              <a:gd name="T14" fmla="*/ 67 w 94"/>
              <a:gd name="T15" fmla="*/ 29 h 61"/>
              <a:gd name="T16" fmla="*/ 93 w 94"/>
              <a:gd name="T17" fmla="*/ 53 h 61"/>
              <a:gd name="T18" fmla="*/ 94 w 94"/>
              <a:gd name="T19" fmla="*/ 48 h 61"/>
              <a:gd name="T20" fmla="*/ 94 w 94"/>
              <a:gd name="T21" fmla="*/ 12 h 61"/>
              <a:gd name="T22" fmla="*/ 94 w 94"/>
              <a:gd name="T23" fmla="*/ 9 h 61"/>
              <a:gd name="T24" fmla="*/ 87 w 94"/>
              <a:gd name="T25" fmla="*/ 60 h 61"/>
              <a:gd name="T26" fmla="*/ 82 w 94"/>
              <a:gd name="T27" fmla="*/ 61 h 61"/>
              <a:gd name="T28" fmla="*/ 13 w 94"/>
              <a:gd name="T29" fmla="*/ 61 h 61"/>
              <a:gd name="T30" fmla="*/ 6 w 94"/>
              <a:gd name="T31" fmla="*/ 59 h 61"/>
              <a:gd name="T32" fmla="*/ 34 w 94"/>
              <a:gd name="T33" fmla="*/ 34 h 61"/>
              <a:gd name="T34" fmla="*/ 44 w 94"/>
              <a:gd name="T35" fmla="*/ 42 h 61"/>
              <a:gd name="T36" fmla="*/ 47 w 94"/>
              <a:gd name="T37" fmla="*/ 44 h 61"/>
              <a:gd name="T38" fmla="*/ 50 w 94"/>
              <a:gd name="T39" fmla="*/ 42 h 61"/>
              <a:gd name="T40" fmla="*/ 60 w 94"/>
              <a:gd name="T41" fmla="*/ 35 h 61"/>
              <a:gd name="T42" fmla="*/ 87 w 94"/>
              <a:gd name="T43" fmla="*/ 60 h 61"/>
              <a:gd name="T44" fmla="*/ 1 w 94"/>
              <a:gd name="T45" fmla="*/ 52 h 61"/>
              <a:gd name="T46" fmla="*/ 27 w 94"/>
              <a:gd name="T47" fmla="*/ 29 h 61"/>
              <a:gd name="T48" fmla="*/ 1 w 94"/>
              <a:gd name="T49" fmla="*/ 9 h 61"/>
              <a:gd name="T50" fmla="*/ 0 w 94"/>
              <a:gd name="T51" fmla="*/ 12 h 61"/>
              <a:gd name="T52" fmla="*/ 0 w 94"/>
              <a:gd name="T53" fmla="*/ 48 h 61"/>
              <a:gd name="T54" fmla="*/ 1 w 94"/>
              <a:gd name="T55" fmla="*/ 5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4" h="61">
                <a:moveTo>
                  <a:pt x="13" y="0"/>
                </a:moveTo>
                <a:cubicBezTo>
                  <a:pt x="82" y="0"/>
                  <a:pt x="82" y="0"/>
                  <a:pt x="82" y="0"/>
                </a:cubicBezTo>
                <a:cubicBezTo>
                  <a:pt x="84" y="0"/>
                  <a:pt x="87" y="1"/>
                  <a:pt x="89" y="2"/>
                </a:cubicBezTo>
                <a:cubicBezTo>
                  <a:pt x="47" y="33"/>
                  <a:pt x="47" y="33"/>
                  <a:pt x="47" y="33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3" y="0"/>
                </a:cubicBezTo>
                <a:close/>
                <a:moveTo>
                  <a:pt x="94" y="9"/>
                </a:moveTo>
                <a:cubicBezTo>
                  <a:pt x="67" y="29"/>
                  <a:pt x="67" y="29"/>
                  <a:pt x="67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94" y="52"/>
                  <a:pt x="94" y="50"/>
                  <a:pt x="94" y="48"/>
                </a:cubicBezTo>
                <a:cubicBezTo>
                  <a:pt x="94" y="12"/>
                  <a:pt x="94" y="12"/>
                  <a:pt x="94" y="12"/>
                </a:cubicBezTo>
                <a:cubicBezTo>
                  <a:pt x="94" y="11"/>
                  <a:pt x="94" y="10"/>
                  <a:pt x="94" y="9"/>
                </a:cubicBezTo>
                <a:close/>
                <a:moveTo>
                  <a:pt x="87" y="60"/>
                </a:moveTo>
                <a:cubicBezTo>
                  <a:pt x="85" y="60"/>
                  <a:pt x="84" y="61"/>
                  <a:pt x="82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0" y="61"/>
                  <a:pt x="8" y="60"/>
                  <a:pt x="6" y="59"/>
                </a:cubicBezTo>
                <a:cubicBezTo>
                  <a:pt x="34" y="34"/>
                  <a:pt x="34" y="34"/>
                  <a:pt x="34" y="34"/>
                </a:cubicBezTo>
                <a:cubicBezTo>
                  <a:pt x="44" y="42"/>
                  <a:pt x="44" y="42"/>
                  <a:pt x="44" y="42"/>
                </a:cubicBezTo>
                <a:cubicBezTo>
                  <a:pt x="47" y="44"/>
                  <a:pt x="47" y="44"/>
                  <a:pt x="47" y="44"/>
                </a:cubicBezTo>
                <a:cubicBezTo>
                  <a:pt x="50" y="42"/>
                  <a:pt x="50" y="42"/>
                  <a:pt x="50" y="42"/>
                </a:cubicBezTo>
                <a:cubicBezTo>
                  <a:pt x="60" y="35"/>
                  <a:pt x="60" y="35"/>
                  <a:pt x="60" y="35"/>
                </a:cubicBezTo>
                <a:cubicBezTo>
                  <a:pt x="87" y="60"/>
                  <a:pt x="87" y="60"/>
                  <a:pt x="87" y="60"/>
                </a:cubicBezTo>
                <a:close/>
                <a:moveTo>
                  <a:pt x="1" y="52"/>
                </a:moveTo>
                <a:cubicBezTo>
                  <a:pt x="27" y="29"/>
                  <a:pt x="27" y="29"/>
                  <a:pt x="27" y="29"/>
                </a:cubicBezTo>
                <a:cubicBezTo>
                  <a:pt x="1" y="9"/>
                  <a:pt x="1" y="9"/>
                  <a:pt x="1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1"/>
                  <a:pt x="1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Freeform 100"/>
          <p:cNvSpPr>
            <a:spLocks noEditPoints="1"/>
          </p:cNvSpPr>
          <p:nvPr/>
        </p:nvSpPr>
        <p:spPr bwMode="auto">
          <a:xfrm>
            <a:off x="4746923" y="4449770"/>
            <a:ext cx="467734" cy="477231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Freeform 101"/>
          <p:cNvSpPr>
            <a:spLocks noEditPoints="1"/>
          </p:cNvSpPr>
          <p:nvPr/>
        </p:nvSpPr>
        <p:spPr bwMode="auto">
          <a:xfrm>
            <a:off x="4767689" y="2391618"/>
            <a:ext cx="430033" cy="420315"/>
          </a:xfrm>
          <a:custGeom>
            <a:avLst/>
            <a:gdLst>
              <a:gd name="T0" fmla="*/ 74 w 82"/>
              <a:gd name="T1" fmla="*/ 6 h 80"/>
              <a:gd name="T2" fmla="*/ 67 w 82"/>
              <a:gd name="T3" fmla="*/ 27 h 80"/>
              <a:gd name="T4" fmla="*/ 65 w 82"/>
              <a:gd name="T5" fmla="*/ 30 h 80"/>
              <a:gd name="T6" fmla="*/ 75 w 82"/>
              <a:gd name="T7" fmla="*/ 71 h 80"/>
              <a:gd name="T8" fmla="*/ 66 w 82"/>
              <a:gd name="T9" fmla="*/ 80 h 80"/>
              <a:gd name="T10" fmla="*/ 44 w 82"/>
              <a:gd name="T11" fmla="*/ 50 h 80"/>
              <a:gd name="T12" fmla="*/ 36 w 82"/>
              <a:gd name="T13" fmla="*/ 57 h 80"/>
              <a:gd name="T14" fmla="*/ 39 w 82"/>
              <a:gd name="T15" fmla="*/ 70 h 80"/>
              <a:gd name="T16" fmla="*/ 34 w 82"/>
              <a:gd name="T17" fmla="*/ 75 h 80"/>
              <a:gd name="T18" fmla="*/ 26 w 82"/>
              <a:gd name="T19" fmla="*/ 61 h 80"/>
              <a:gd name="T20" fmla="*/ 21 w 82"/>
              <a:gd name="T21" fmla="*/ 67 h 80"/>
              <a:gd name="T22" fmla="*/ 16 w 82"/>
              <a:gd name="T23" fmla="*/ 62 h 80"/>
              <a:gd name="T24" fmla="*/ 21 w 82"/>
              <a:gd name="T25" fmla="*/ 57 h 80"/>
              <a:gd name="T26" fmla="*/ 7 w 82"/>
              <a:gd name="T27" fmla="*/ 50 h 80"/>
              <a:gd name="T28" fmla="*/ 12 w 82"/>
              <a:gd name="T29" fmla="*/ 44 h 80"/>
              <a:gd name="T30" fmla="*/ 25 w 82"/>
              <a:gd name="T31" fmla="*/ 47 h 80"/>
              <a:gd name="T32" fmla="*/ 32 w 82"/>
              <a:gd name="T33" fmla="*/ 39 h 80"/>
              <a:gd name="T34" fmla="*/ 0 w 82"/>
              <a:gd name="T35" fmla="*/ 18 h 80"/>
              <a:gd name="T36" fmla="*/ 9 w 82"/>
              <a:gd name="T37" fmla="*/ 8 h 80"/>
              <a:gd name="T38" fmla="*/ 51 w 82"/>
              <a:gd name="T39" fmla="*/ 16 h 80"/>
              <a:gd name="T40" fmla="*/ 53 w 82"/>
              <a:gd name="T41" fmla="*/ 13 h 80"/>
              <a:gd name="T42" fmla="*/ 74 w 82"/>
              <a:gd name="T43" fmla="*/ 6 h 80"/>
              <a:gd name="T44" fmla="*/ 82 w 82"/>
              <a:gd name="T45" fmla="*/ 50 h 80"/>
              <a:gd name="T46" fmla="*/ 74 w 82"/>
              <a:gd name="T47" fmla="*/ 42 h 80"/>
              <a:gd name="T48" fmla="*/ 72 w 82"/>
              <a:gd name="T49" fmla="*/ 44 h 80"/>
              <a:gd name="T50" fmla="*/ 76 w 82"/>
              <a:gd name="T51" fmla="*/ 57 h 80"/>
              <a:gd name="T52" fmla="*/ 82 w 82"/>
              <a:gd name="T53" fmla="*/ 50 h 80"/>
              <a:gd name="T54" fmla="*/ 29 w 82"/>
              <a:gd name="T55" fmla="*/ 0 h 80"/>
              <a:gd name="T56" fmla="*/ 23 w 82"/>
              <a:gd name="T57" fmla="*/ 7 h 80"/>
              <a:gd name="T58" fmla="*/ 36 w 82"/>
              <a:gd name="T59" fmla="*/ 10 h 80"/>
              <a:gd name="T60" fmla="*/ 37 w 82"/>
              <a:gd name="T61" fmla="*/ 8 h 80"/>
              <a:gd name="T62" fmla="*/ 29 w 82"/>
              <a:gd name="T6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" h="80">
                <a:moveTo>
                  <a:pt x="74" y="6"/>
                </a:moveTo>
                <a:cubicBezTo>
                  <a:pt x="76" y="15"/>
                  <a:pt x="74" y="21"/>
                  <a:pt x="67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75" y="71"/>
                  <a:pt x="75" y="71"/>
                  <a:pt x="75" y="71"/>
                </a:cubicBezTo>
                <a:cubicBezTo>
                  <a:pt x="66" y="80"/>
                  <a:pt x="66" y="80"/>
                  <a:pt x="66" y="80"/>
                </a:cubicBezTo>
                <a:cubicBezTo>
                  <a:pt x="44" y="50"/>
                  <a:pt x="44" y="50"/>
                  <a:pt x="44" y="50"/>
                </a:cubicBezTo>
                <a:cubicBezTo>
                  <a:pt x="36" y="57"/>
                  <a:pt x="36" y="57"/>
                  <a:pt x="36" y="57"/>
                </a:cubicBezTo>
                <a:cubicBezTo>
                  <a:pt x="39" y="70"/>
                  <a:pt x="39" y="70"/>
                  <a:pt x="39" y="70"/>
                </a:cubicBezTo>
                <a:cubicBezTo>
                  <a:pt x="34" y="75"/>
                  <a:pt x="34" y="75"/>
                  <a:pt x="34" y="75"/>
                </a:cubicBezTo>
                <a:cubicBezTo>
                  <a:pt x="26" y="61"/>
                  <a:pt x="26" y="61"/>
                  <a:pt x="26" y="61"/>
                </a:cubicBezTo>
                <a:cubicBezTo>
                  <a:pt x="21" y="67"/>
                  <a:pt x="21" y="67"/>
                  <a:pt x="21" y="67"/>
                </a:cubicBezTo>
                <a:cubicBezTo>
                  <a:pt x="16" y="62"/>
                  <a:pt x="16" y="62"/>
                  <a:pt x="16" y="62"/>
                </a:cubicBezTo>
                <a:cubicBezTo>
                  <a:pt x="21" y="57"/>
                  <a:pt x="21" y="57"/>
                  <a:pt x="21" y="57"/>
                </a:cubicBezTo>
                <a:cubicBezTo>
                  <a:pt x="7" y="50"/>
                  <a:pt x="7" y="50"/>
                  <a:pt x="7" y="50"/>
                </a:cubicBezTo>
                <a:cubicBezTo>
                  <a:pt x="12" y="44"/>
                  <a:pt x="12" y="44"/>
                  <a:pt x="12" y="44"/>
                </a:cubicBezTo>
                <a:cubicBezTo>
                  <a:pt x="25" y="47"/>
                  <a:pt x="25" y="47"/>
                  <a:pt x="25" y="47"/>
                </a:cubicBezTo>
                <a:cubicBezTo>
                  <a:pt x="32" y="39"/>
                  <a:pt x="32" y="39"/>
                  <a:pt x="32" y="39"/>
                </a:cubicBezTo>
                <a:cubicBezTo>
                  <a:pt x="0" y="18"/>
                  <a:pt x="0" y="18"/>
                  <a:pt x="0" y="18"/>
                </a:cubicBezTo>
                <a:cubicBezTo>
                  <a:pt x="9" y="8"/>
                  <a:pt x="9" y="8"/>
                  <a:pt x="9" y="8"/>
                </a:cubicBezTo>
                <a:cubicBezTo>
                  <a:pt x="51" y="16"/>
                  <a:pt x="51" y="16"/>
                  <a:pt x="51" y="16"/>
                </a:cubicBezTo>
                <a:cubicBezTo>
                  <a:pt x="53" y="13"/>
                  <a:pt x="53" y="13"/>
                  <a:pt x="53" y="13"/>
                </a:cubicBezTo>
                <a:cubicBezTo>
                  <a:pt x="60" y="5"/>
                  <a:pt x="67" y="4"/>
                  <a:pt x="74" y="6"/>
                </a:cubicBezTo>
                <a:close/>
                <a:moveTo>
                  <a:pt x="82" y="50"/>
                </a:moveTo>
                <a:cubicBezTo>
                  <a:pt x="74" y="42"/>
                  <a:pt x="74" y="42"/>
                  <a:pt x="74" y="42"/>
                </a:cubicBezTo>
                <a:cubicBezTo>
                  <a:pt x="72" y="44"/>
                  <a:pt x="72" y="44"/>
                  <a:pt x="72" y="44"/>
                </a:cubicBezTo>
                <a:cubicBezTo>
                  <a:pt x="76" y="57"/>
                  <a:pt x="76" y="57"/>
                  <a:pt x="76" y="57"/>
                </a:cubicBezTo>
                <a:cubicBezTo>
                  <a:pt x="82" y="50"/>
                  <a:pt x="82" y="50"/>
                  <a:pt x="82" y="50"/>
                </a:cubicBezTo>
                <a:close/>
                <a:moveTo>
                  <a:pt x="29" y="0"/>
                </a:moveTo>
                <a:cubicBezTo>
                  <a:pt x="23" y="7"/>
                  <a:pt x="23" y="7"/>
                  <a:pt x="23" y="7"/>
                </a:cubicBezTo>
                <a:cubicBezTo>
                  <a:pt x="36" y="10"/>
                  <a:pt x="36" y="10"/>
                  <a:pt x="36" y="10"/>
                </a:cubicBezTo>
                <a:cubicBezTo>
                  <a:pt x="37" y="8"/>
                  <a:pt x="37" y="8"/>
                  <a:pt x="37" y="8"/>
                </a:cubicBezTo>
                <a:lnTo>
                  <a:pt x="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Freeform 102"/>
          <p:cNvSpPr>
            <a:spLocks noEditPoints="1"/>
          </p:cNvSpPr>
          <p:nvPr/>
        </p:nvSpPr>
        <p:spPr bwMode="auto">
          <a:xfrm>
            <a:off x="7075461" y="2300971"/>
            <a:ext cx="403309" cy="488343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1"/>
          <p:cNvSpPr txBox="1">
            <a:spLocks noChangeArrowheads="1"/>
          </p:cNvSpPr>
          <p:nvPr/>
        </p:nvSpPr>
        <p:spPr bwMode="auto">
          <a:xfrm>
            <a:off x="5623242" y="3308712"/>
            <a:ext cx="995084" cy="732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ts val="25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</a:t>
            </a: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题</a:t>
            </a:r>
            <a:endParaRPr kumimoji="0" lang="en-US" altLang="zh-CN" sz="280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ctr" defTabSz="1216025" rtl="0" eaLnBrk="1" fontAlgn="auto" latinLnBrk="0" hangingPunct="1">
              <a:lnSpc>
                <a:spcPts val="25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54422" y="555531"/>
            <a:ext cx="1616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工作难点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447290" y="571538"/>
            <a:ext cx="412264" cy="412264"/>
          </a:xfrm>
          <a:prstGeom prst="ellipse">
            <a:avLst/>
          </a:prstGeom>
          <a:solidFill>
            <a:srgbClr val="618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690089" y="553206"/>
            <a:ext cx="206132" cy="206132"/>
          </a:xfrm>
          <a:prstGeom prst="ellipse">
            <a:avLst/>
          </a:prstGeom>
          <a:solidFill>
            <a:srgbClr val="F6C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PA" val="v4.1.3"/>
</p:tagLst>
</file>

<file path=ppt/tags/tag2.xml><?xml version="1.0" encoding="utf-8"?>
<p:tagLst xmlns:p="http://schemas.openxmlformats.org/presentationml/2006/main">
  <p:tag name="PA" val="v4.1.3"/>
</p:tagLst>
</file>

<file path=ppt/tags/tag3.xml><?xml version="1.0" encoding="utf-8"?>
<p:tagLst xmlns:p="http://schemas.openxmlformats.org/presentationml/2006/main">
  <p:tag name="PA" val="v4.1.3"/>
</p:tagLst>
</file>

<file path=ppt/tags/tag4.xml><?xml version="1.0" encoding="utf-8"?>
<p:tagLst xmlns:p="http://schemas.openxmlformats.org/presentationml/2006/main">
  <p:tag name="PA" val="v4.1.3"/>
</p:tagLst>
</file>

<file path=ppt/tags/tag5.xml><?xml version="1.0" encoding="utf-8"?>
<p:tagLst xmlns:p="http://schemas.openxmlformats.org/presentationml/2006/main">
  <p:tag name="PA" val="v4.1.3"/>
</p:tagLst>
</file>

<file path=ppt/tags/tag6.xml><?xml version="1.0" encoding="utf-8"?>
<p:tagLst xmlns:p="http://schemas.openxmlformats.org/presentationml/2006/main">
  <p:tag name="PA" val="v4.1.3"/>
</p:tagLst>
</file>

<file path=ppt/tags/tag7.xml><?xml version="1.0" encoding="utf-8"?>
<p:tagLst xmlns:p="http://schemas.openxmlformats.org/presentationml/2006/main">
  <p:tag name="PA" val="v4.1.3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3284</Words>
  <Application>WPS 演示</Application>
  <PresentationFormat>宽屏</PresentationFormat>
  <Paragraphs>275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Arial</vt:lpstr>
      <vt:lpstr>等线</vt:lpstr>
      <vt:lpstr>等线</vt:lpstr>
      <vt:lpstr>Arial Unicode MS</vt:lpstr>
      <vt:lpstr>等线 Light</vt:lpstr>
      <vt:lpstr>Calibri</vt:lpstr>
      <vt:lpstr>Cordia New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BMI</dc:creator>
  <cp:lastModifiedBy>Admin</cp:lastModifiedBy>
  <cp:revision>102</cp:revision>
  <dcterms:created xsi:type="dcterms:W3CDTF">2020-08-21T08:52:00Z</dcterms:created>
  <dcterms:modified xsi:type="dcterms:W3CDTF">2021-01-13T05:17:11Z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