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9.xml" ContentType="application/vnd.openxmlformats-officedocument.presentationml.tag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37.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1774" r:id="rId2"/>
    <p:sldId id="1775" r:id="rId3"/>
    <p:sldId id="1776" r:id="rId4"/>
    <p:sldId id="1777" r:id="rId5"/>
    <p:sldId id="1778" r:id="rId6"/>
    <p:sldId id="1785" r:id="rId7"/>
    <p:sldId id="1796" r:id="rId8"/>
    <p:sldId id="1782" r:id="rId9"/>
    <p:sldId id="1786" r:id="rId10"/>
    <p:sldId id="1787" r:id="rId11"/>
    <p:sldId id="1779" r:id="rId12"/>
    <p:sldId id="1792" r:id="rId13"/>
    <p:sldId id="1797" r:id="rId14"/>
    <p:sldId id="1798" r:id="rId15"/>
    <p:sldId id="1784" r:id="rId16"/>
    <p:sldId id="1788" r:id="rId17"/>
    <p:sldId id="1780" r:id="rId18"/>
    <p:sldId id="1789" r:id="rId19"/>
    <p:sldId id="1793" r:id="rId20"/>
    <p:sldId id="1794" r:id="rId21"/>
    <p:sldId id="1783" r:id="rId22"/>
    <p:sldId id="1781" r:id="rId23"/>
    <p:sldId id="1790" r:id="rId24"/>
    <p:sldId id="1791" r:id="rId25"/>
    <p:sldId id="1795" r:id="rId26"/>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封面" id="{89D7BB05-64A2-4040-AB51-A502E57F623C}">
          <p14:sldIdLst>
            <p14:sldId id="1774"/>
            <p14:sldId id="1775"/>
            <p14:sldId id="1776"/>
            <p14:sldId id="1777"/>
            <p14:sldId id="1778"/>
            <p14:sldId id="1785"/>
            <p14:sldId id="1796"/>
            <p14:sldId id="1782"/>
            <p14:sldId id="1786"/>
            <p14:sldId id="1787"/>
            <p14:sldId id="1779"/>
            <p14:sldId id="1792"/>
            <p14:sldId id="1797"/>
            <p14:sldId id="1798"/>
            <p14:sldId id="1784"/>
            <p14:sldId id="1788"/>
            <p14:sldId id="1780"/>
            <p14:sldId id="1789"/>
            <p14:sldId id="1793"/>
            <p14:sldId id="1794"/>
            <p14:sldId id="1783"/>
            <p14:sldId id="1781"/>
            <p14:sldId id="1790"/>
            <p14:sldId id="1791"/>
            <p14:sldId id="1795"/>
          </p14:sldIdLst>
        </p14:section>
      </p14:sectionLst>
    </p:ext>
    <p:ext uri="{EFAFB233-063F-42B5-8137-9DF3F51BA10A}">
      <p15:sldGuideLst xmlns:p15="http://schemas.microsoft.com/office/powerpoint/2012/main">
        <p15:guide id="1" pos="415" userDrawn="1">
          <p15:clr>
            <a:srgbClr val="A4A3A4"/>
          </p15:clr>
        </p15:guide>
        <p15:guide id="2" pos="7265" userDrawn="1">
          <p15:clr>
            <a:srgbClr val="A4A3A4"/>
          </p15:clr>
        </p15:guide>
        <p15:guide id="3" orient="horz" pos="459" userDrawn="1">
          <p15:clr>
            <a:srgbClr val="A4A3A4"/>
          </p15:clr>
        </p15:guide>
        <p15:guide id="4" orient="horz" pos="527" userDrawn="1">
          <p15:clr>
            <a:srgbClr val="A4A3A4"/>
          </p15:clr>
        </p15:guide>
        <p15:guide id="5" orient="horz" pos="4133" userDrawn="1">
          <p15:clr>
            <a:srgbClr val="A4A3A4"/>
          </p15:clr>
        </p15:guide>
        <p15:guide id="7" pos="2049" userDrawn="1">
          <p15:clr>
            <a:srgbClr val="A4A3A4"/>
          </p15:clr>
        </p15:guide>
        <p15:guide id="8" pos="4404" userDrawn="1">
          <p15:clr>
            <a:srgbClr val="A4A3A4"/>
          </p15:clr>
        </p15:guide>
        <p15:guide id="9" pos="7051" userDrawn="1">
          <p15:clr>
            <a:srgbClr val="A4A3A4"/>
          </p15:clr>
        </p15:guide>
        <p15:guide id="10" pos="2486" userDrawn="1">
          <p15:clr>
            <a:srgbClr val="A4A3A4"/>
          </p15:clr>
        </p15:guide>
        <p15:guide id="11" pos="547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141E"/>
    <a:srgbClr val="9B0D14"/>
    <a:srgbClr val="FEDFDF"/>
    <a:srgbClr val="FFDDA6"/>
    <a:srgbClr val="FFC15B"/>
    <a:srgbClr val="F0A37D"/>
    <a:srgbClr val="FDEDEE"/>
    <a:srgbClr val="FCDCDE"/>
    <a:srgbClr val="FF9900"/>
    <a:srgbClr val="C6C7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06799F8-075E-4A3A-A7F6-7FBC6576F1A4}" styleName="主题样式 2 - 强调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58" autoAdjust="0"/>
    <p:restoredTop sz="95705" autoAdjust="0"/>
  </p:normalViewPr>
  <p:slideViewPr>
    <p:cSldViewPr snapToGrid="0" showGuides="1">
      <p:cViewPr varScale="1">
        <p:scale>
          <a:sx n="68" d="100"/>
          <a:sy n="68" d="100"/>
        </p:scale>
        <p:origin x="566" y="58"/>
      </p:cViewPr>
      <p:guideLst>
        <p:guide pos="415"/>
        <p:guide pos="7265"/>
        <p:guide orient="horz" pos="459"/>
        <p:guide orient="horz" pos="527"/>
        <p:guide orient="horz" pos="4133"/>
        <p:guide pos="2049"/>
        <p:guide pos="4404"/>
        <p:guide pos="7051"/>
        <p:guide pos="2486"/>
        <p:guide pos="5473"/>
      </p:guideLst>
    </p:cSldViewPr>
  </p:slideViewPr>
  <p:notesTextViewPr>
    <p:cViewPr>
      <p:scale>
        <a:sx n="20" d="100"/>
        <a:sy n="20" d="100"/>
      </p:scale>
      <p:origin x="0" y="0"/>
    </p:cViewPr>
  </p:notesTextViewPr>
  <p:sorterViewPr>
    <p:cViewPr varScale="1">
      <p:scale>
        <a:sx n="1" d="1"/>
        <a:sy n="1" d="1"/>
      </p:scale>
      <p:origin x="0" y="-5592"/>
    </p:cViewPr>
  </p:sorterViewPr>
  <p:notesViewPr>
    <p:cSldViewPr snapToGrid="0" showGuides="1">
      <p:cViewPr varScale="1">
        <p:scale>
          <a:sx n="57" d="100"/>
          <a:sy n="57" d="100"/>
        </p:scale>
        <p:origin x="2405" y="4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ea"/>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extLst>
            <c:ext xmlns:c16="http://schemas.microsoft.com/office/drawing/2014/chart" uri="{C3380CC4-5D6E-409C-BE32-E72D297353CC}">
              <c16:uniqueId val="{00000000-FAF0-4CEB-9C99-607C5B849E36}"/>
            </c:ext>
          </c:extLst>
        </c:ser>
        <c:ser>
          <c:idx val="1"/>
          <c:order val="1"/>
          <c:tx>
            <c:strRef>
              <c:f>Sheet1!$C$1</c:f>
              <c:strCache>
                <c:ptCount val="1"/>
                <c:pt idx="0">
                  <c:v>系列 2</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ea"/>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1"/>
          <c:extLst>
            <c:ext xmlns:c16="http://schemas.microsoft.com/office/drawing/2014/chart" uri="{C3380CC4-5D6E-409C-BE32-E72D297353CC}">
              <c16:uniqueId val="{00000001-FAF0-4CEB-9C99-607C5B849E36}"/>
            </c:ext>
          </c:extLst>
        </c:ser>
        <c:ser>
          <c:idx val="2"/>
          <c:order val="2"/>
          <c:tx>
            <c:strRef>
              <c:f>Sheet1!$D$1</c:f>
              <c:strCache>
                <c:ptCount val="1"/>
                <c:pt idx="0">
                  <c:v>系列 3</c:v>
                </c:pt>
              </c:strCache>
            </c:strRef>
          </c:tx>
          <c:spPr>
            <a:ln w="28575" cap="rnd">
              <a:solidFill>
                <a:schemeClr val="accent1">
                  <a:tint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extLst>
            <c:ext xmlns:c16="http://schemas.microsoft.com/office/drawing/2014/chart" uri="{C3380CC4-5D6E-409C-BE32-E72D297353CC}">
              <c16:uniqueId val="{00000002-FAF0-4CEB-9C99-607C5B849E36}"/>
            </c:ext>
          </c:extLst>
        </c:ser>
        <c:dLbls>
          <c:showLegendKey val="0"/>
          <c:showVal val="0"/>
          <c:showCatName val="0"/>
          <c:showSerName val="0"/>
          <c:showPercent val="0"/>
          <c:showBubbleSize val="0"/>
        </c:dLbls>
        <c:smooth val="0"/>
        <c:axId val="775135040"/>
        <c:axId val="1325558960"/>
      </c:lineChart>
      <c:catAx>
        <c:axId val="775135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ea"/>
                <a:ea typeface="+mn-ea"/>
                <a:cs typeface="+mn-cs"/>
              </a:defRPr>
            </a:pPr>
            <a:endParaRPr lang="zh-CN"/>
          </a:p>
        </c:txPr>
        <c:crossAx val="1325558960"/>
        <c:crosses val="autoZero"/>
        <c:auto val="1"/>
        <c:lblAlgn val="ctr"/>
        <c:lblOffset val="100"/>
        <c:noMultiLvlLbl val="0"/>
      </c:catAx>
      <c:valAx>
        <c:axId val="1325558960"/>
        <c:scaling>
          <c:orientation val="minMax"/>
        </c:scaling>
        <c:delete val="1"/>
        <c:axPos val="l"/>
        <c:numFmt formatCode="General" sourceLinked="1"/>
        <c:majorTickMark val="none"/>
        <c:minorTickMark val="none"/>
        <c:tickLblPos val="nextTo"/>
        <c:crossAx val="7751350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8734462517996969"/>
          <c:y val="4.2187497404804541E-2"/>
          <c:w val="0.70386722772440558"/>
          <c:h val="0.88200308304607034"/>
        </c:manualLayout>
      </c:layout>
      <c:pieChart>
        <c:varyColors val="1"/>
        <c:ser>
          <c:idx val="0"/>
          <c:order val="0"/>
          <c:tx>
            <c:strRef>
              <c:f>Sheet1!$B$1</c:f>
              <c:strCache>
                <c:ptCount val="1"/>
                <c:pt idx="0">
                  <c:v>销售额</c:v>
                </c:pt>
              </c:strCache>
            </c:strRef>
          </c:tx>
          <c:dPt>
            <c:idx val="0"/>
            <c:bubble3D val="0"/>
            <c:explosion val="5"/>
            <c:spPr>
              <a:solidFill>
                <a:schemeClr val="accent1">
                  <a:shade val="58000"/>
                </a:schemeClr>
              </a:solidFill>
              <a:ln w="19050">
                <a:solidFill>
                  <a:schemeClr val="lt1"/>
                </a:solidFill>
              </a:ln>
              <a:effectLst/>
            </c:spPr>
            <c:extLst>
              <c:ext xmlns:c16="http://schemas.microsoft.com/office/drawing/2014/chart" uri="{C3380CC4-5D6E-409C-BE32-E72D297353CC}">
                <c16:uniqueId val="{00000001-35BC-41EA-87EA-C2193476798C}"/>
              </c:ext>
            </c:extLst>
          </c:dPt>
          <c:dPt>
            <c:idx val="1"/>
            <c:bubble3D val="0"/>
            <c:spPr>
              <a:solidFill>
                <a:schemeClr val="accent1">
                  <a:shade val="86000"/>
                </a:schemeClr>
              </a:solidFill>
              <a:ln w="19050">
                <a:solidFill>
                  <a:schemeClr val="lt1"/>
                </a:solidFill>
              </a:ln>
              <a:effectLst/>
            </c:spPr>
            <c:extLst>
              <c:ext xmlns:c16="http://schemas.microsoft.com/office/drawing/2014/chart" uri="{C3380CC4-5D6E-409C-BE32-E72D297353CC}">
                <c16:uniqueId val="{00000003-35BC-41EA-87EA-C2193476798C}"/>
              </c:ext>
            </c:extLst>
          </c:dPt>
          <c:dPt>
            <c:idx val="2"/>
            <c:bubble3D val="0"/>
            <c:spPr>
              <a:solidFill>
                <a:schemeClr val="accent1">
                  <a:tint val="86000"/>
                </a:schemeClr>
              </a:solidFill>
              <a:ln w="19050">
                <a:solidFill>
                  <a:schemeClr val="lt1"/>
                </a:solidFill>
              </a:ln>
              <a:effectLst/>
            </c:spPr>
            <c:extLst>
              <c:ext xmlns:c16="http://schemas.microsoft.com/office/drawing/2014/chart" uri="{C3380CC4-5D6E-409C-BE32-E72D297353CC}">
                <c16:uniqueId val="{00000005-35BC-41EA-87EA-C2193476798C}"/>
              </c:ext>
            </c:extLst>
          </c:dPt>
          <c:dPt>
            <c:idx val="3"/>
            <c:bubble3D val="0"/>
            <c:spPr>
              <a:solidFill>
                <a:schemeClr val="accent1">
                  <a:tint val="58000"/>
                </a:schemeClr>
              </a:solidFill>
              <a:ln w="19050">
                <a:solidFill>
                  <a:schemeClr val="lt1"/>
                </a:solidFill>
              </a:ln>
              <a:effectLst/>
            </c:spPr>
            <c:extLst>
              <c:ext xmlns:c16="http://schemas.microsoft.com/office/drawing/2014/chart" uri="{C3380CC4-5D6E-409C-BE32-E72D297353CC}">
                <c16:uniqueId val="{00000007-35BC-41EA-87EA-C2193476798C}"/>
              </c:ext>
            </c:extLst>
          </c:dPt>
          <c:cat>
            <c:strRef>
              <c:f>Sheet1!$A$2:$A$5</c:f>
              <c:strCache>
                <c:ptCount val="4"/>
                <c:pt idx="0">
                  <c:v>类别1</c:v>
                </c:pt>
                <c:pt idx="1">
                  <c:v>类别2</c:v>
                </c:pt>
                <c:pt idx="2">
                  <c:v>类别3</c:v>
                </c:pt>
                <c:pt idx="3">
                  <c:v>类别4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5BC-41EA-87EA-C2193476798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思源黑体 CN Light" panose="020B0300000000000000" pitchFamily="34" charset="-122"/>
              <a:ea typeface="思源黑体 CN Light" panose="020B0300000000000000" pitchFamily="34" charset="-122"/>
              <a:cs typeface="+mn-cs"/>
            </a:defRPr>
          </a:pPr>
          <a:endParaRPr lang="zh-C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hade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j-ea"/>
                    <a:ea typeface="+mj-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26D-487D-885B-88446E984DB5}"/>
            </c:ext>
          </c:extLst>
        </c:ser>
        <c:ser>
          <c:idx val="1"/>
          <c:order val="1"/>
          <c:tx>
            <c:strRef>
              <c:f>Sheet1!$C$1</c:f>
              <c:strCache>
                <c:ptCount val="1"/>
                <c:pt idx="0">
                  <c:v>系列 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26D-487D-885B-88446E984DB5}"/>
            </c:ext>
          </c:extLst>
        </c:ser>
        <c:ser>
          <c:idx val="2"/>
          <c:order val="2"/>
          <c:tx>
            <c:strRef>
              <c:f>Sheet1!$D$1</c:f>
              <c:strCache>
                <c:ptCount val="1"/>
                <c:pt idx="0">
                  <c:v>系列 3</c:v>
                </c:pt>
              </c:strCache>
            </c:strRef>
          </c:tx>
          <c:spPr>
            <a:solidFill>
              <a:schemeClr val="accent1">
                <a:tint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26D-487D-885B-88446E984DB5}"/>
            </c:ext>
          </c:extLst>
        </c:ser>
        <c:dLbls>
          <c:showLegendKey val="0"/>
          <c:showVal val="0"/>
          <c:showCatName val="0"/>
          <c:showSerName val="0"/>
          <c:showPercent val="0"/>
          <c:showBubbleSize val="0"/>
        </c:dLbls>
        <c:gapWidth val="219"/>
        <c:overlap val="-27"/>
        <c:axId val="775135040"/>
        <c:axId val="1325558960"/>
      </c:barChart>
      <c:catAx>
        <c:axId val="775135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思源黑体 CN Light" panose="020B0300000000000000" pitchFamily="34" charset="-122"/>
                <a:ea typeface="思源黑体 CN Light" panose="020B0300000000000000" pitchFamily="34" charset="-122"/>
                <a:cs typeface="+mn-cs"/>
              </a:defRPr>
            </a:pPr>
            <a:endParaRPr lang="zh-CN"/>
          </a:p>
        </c:txPr>
        <c:crossAx val="1325558960"/>
        <c:crosses val="autoZero"/>
        <c:auto val="1"/>
        <c:lblAlgn val="ctr"/>
        <c:lblOffset val="100"/>
        <c:noMultiLvlLbl val="0"/>
      </c:catAx>
      <c:valAx>
        <c:axId val="1325558960"/>
        <c:scaling>
          <c:orientation val="minMax"/>
        </c:scaling>
        <c:delete val="1"/>
        <c:axPos val="l"/>
        <c:numFmt formatCode="General" sourceLinked="1"/>
        <c:majorTickMark val="none"/>
        <c:minorTickMark val="none"/>
        <c:tickLblPos val="nextTo"/>
        <c:crossAx val="7751350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AD97A242-733E-4324-87A2-7E99FC69192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687646B2-6908-4E2E-95CE-89DB8E1E6E7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15D68A-C9EE-4DB2-A6F8-B810BB6A2D83}" type="datetimeFigureOut">
              <a:rPr lang="zh-CN" altLang="en-US" smtClean="0"/>
              <a:t>2024-09-15</a:t>
            </a:fld>
            <a:endParaRPr lang="zh-CN" altLang="en-US"/>
          </a:p>
        </p:txBody>
      </p:sp>
      <p:sp>
        <p:nvSpPr>
          <p:cNvPr id="4" name="页脚占位符 3">
            <a:extLst>
              <a:ext uri="{FF2B5EF4-FFF2-40B4-BE49-F238E27FC236}">
                <a16:creationId xmlns:a16="http://schemas.microsoft.com/office/drawing/2014/main" id="{634BEC0F-67C2-424F-9193-AA636C2EB64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CEDC87F1-710B-4D92-ADD9-586FD0AAA43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AE9AA3-FC04-49C0-9E86-4D7EC0F81D7C}" type="slidenum">
              <a:rPr lang="zh-CN" altLang="en-US" smtClean="0"/>
              <a:t>‹#›</a:t>
            </a:fld>
            <a:endParaRPr lang="zh-CN" altLang="en-US"/>
          </a:p>
        </p:txBody>
      </p:sp>
    </p:spTree>
    <p:extLst>
      <p:ext uri="{BB962C8B-B14F-4D97-AF65-F5344CB8AC3E}">
        <p14:creationId xmlns:p14="http://schemas.microsoft.com/office/powerpoint/2010/main" val="1929874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118E9-E82C-42B0-A109-929B02C38787}" type="datetimeFigureOut">
              <a:rPr lang="zh-CN" altLang="en-US" smtClean="0"/>
              <a:t>2024-09-15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DA712A-FD8E-4D24-A708-D217C50E1925}" type="slidenum">
              <a:rPr lang="zh-CN" altLang="en-US" smtClean="0"/>
              <a:t>‹#›</a:t>
            </a:fld>
            <a:endParaRPr lang="zh-CN" altLang="en-US"/>
          </a:p>
        </p:txBody>
      </p:sp>
    </p:spTree>
    <p:extLst>
      <p:ext uri="{BB962C8B-B14F-4D97-AF65-F5344CB8AC3E}">
        <p14:creationId xmlns:p14="http://schemas.microsoft.com/office/powerpoint/2010/main" val="896416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 板网 官 方唯一网址：</a:t>
            </a:r>
            <a:r>
              <a:rPr lang="en-US" altLang="zh-CN" dirty="0"/>
              <a:t>ww w.51pptmoban.com</a:t>
            </a:r>
            <a:endParaRPr lang="zh-CN" altLang="en-US" dirty="0"/>
          </a:p>
        </p:txBody>
      </p:sp>
      <p:sp>
        <p:nvSpPr>
          <p:cNvPr id="4" name="灯片编号占位符 3"/>
          <p:cNvSpPr>
            <a:spLocks noGrp="1"/>
          </p:cNvSpPr>
          <p:nvPr>
            <p:ph type="sldNum" sz="quarter" idx="5"/>
          </p:nvPr>
        </p:nvSpPr>
        <p:spPr/>
        <p:txBody>
          <a:bodyPr/>
          <a:lstStyle/>
          <a:p>
            <a:fld id="{0EDA712A-FD8E-4D24-A708-D217C50E1925}" type="slidenum">
              <a:rPr lang="zh-CN" altLang="en-US" smtClean="0"/>
              <a:t>25</a:t>
            </a:fld>
            <a:endParaRPr lang="zh-CN" altLang="en-US"/>
          </a:p>
        </p:txBody>
      </p:sp>
    </p:spTree>
    <p:extLst>
      <p:ext uri="{BB962C8B-B14F-4D97-AF65-F5344CB8AC3E}">
        <p14:creationId xmlns:p14="http://schemas.microsoft.com/office/powerpoint/2010/main" val="45052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hyperlink" Target="http://www.51pptmoban.com/" TargetMode="Externa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Master" Target="../slideMasters/slideMaster1.xml"/><Relationship Id="rId5" Type="http://schemas.openxmlformats.org/officeDocument/2006/relationships/tags" Target="../tags/tag6.xml"/><Relationship Id="rId4" Type="http://schemas.openxmlformats.org/officeDocument/2006/relationships/tags" Target="../tags/tag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9678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6" name="图片 5" descr="飞机的机翼&#10;&#10;中度可信度描述已自动生成">
            <a:extLst>
              <a:ext uri="{FF2B5EF4-FFF2-40B4-BE49-F238E27FC236}">
                <a16:creationId xmlns:a16="http://schemas.microsoft.com/office/drawing/2014/main" id="{A03FA41D-CD82-498B-8D42-65F5C4DA334F}"/>
              </a:ext>
            </a:extLst>
          </p:cNvPr>
          <p:cNvPicPr>
            <a:picLocks noChangeAspect="1"/>
          </p:cNvPicPr>
          <p:nvPr userDrawn="1"/>
        </p:nvPicPr>
        <p:blipFill rotWithShape="1">
          <a:blip r:embed="rId2">
            <a:alphaModFix amt="55000"/>
            <a:extLst>
              <a:ext uri="{28A0092B-C50C-407E-A947-70E740481C1C}">
                <a14:useLocalDpi xmlns:a14="http://schemas.microsoft.com/office/drawing/2010/main" val="0"/>
              </a:ext>
            </a:extLst>
          </a:blip>
          <a:srcRect t="247" r="28334" b="28087"/>
          <a:stretch/>
        </p:blipFill>
        <p:spPr>
          <a:xfrm>
            <a:off x="0" y="0"/>
            <a:ext cx="12192000" cy="6858000"/>
          </a:xfrm>
          <a:prstGeom prst="rect">
            <a:avLst/>
          </a:prstGeom>
        </p:spPr>
      </p:pic>
      <p:sp>
        <p:nvSpPr>
          <p:cNvPr id="12" name="矩形 11">
            <a:extLst>
              <a:ext uri="{FF2B5EF4-FFF2-40B4-BE49-F238E27FC236}">
                <a16:creationId xmlns:a16="http://schemas.microsoft.com/office/drawing/2014/main" id="{7CF72EC3-3BD8-9C0B-B8B6-17E5038FFC0D}"/>
              </a:ext>
            </a:extLst>
          </p:cNvPr>
          <p:cNvSpPr/>
          <p:nvPr userDrawn="1"/>
        </p:nvSpPr>
        <p:spPr>
          <a:xfrm>
            <a:off x="0" y="0"/>
            <a:ext cx="12192000" cy="6858000"/>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AA483C9A-D65B-08F1-C493-42B7D59F4D66}"/>
              </a:ext>
            </a:extLst>
          </p:cNvPr>
          <p:cNvSpPr/>
          <p:nvPr userDrawn="1"/>
        </p:nvSpPr>
        <p:spPr>
          <a:xfrm>
            <a:off x="0" y="6561138"/>
            <a:ext cx="12192000" cy="2968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a:extLst>
              <a:ext uri="{FF2B5EF4-FFF2-40B4-BE49-F238E27FC236}">
                <a16:creationId xmlns:a16="http://schemas.microsoft.com/office/drawing/2014/main" id="{904755B8-B914-C57A-72B0-79A3B72CE37E}"/>
              </a:ext>
            </a:extLst>
          </p:cNvPr>
          <p:cNvSpPr/>
          <p:nvPr userDrawn="1"/>
        </p:nvSpPr>
        <p:spPr>
          <a:xfrm>
            <a:off x="493776" y="283464"/>
            <a:ext cx="11698224" cy="676656"/>
          </a:xfrm>
          <a:prstGeom prst="rect">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a:extLst>
              <a:ext uri="{FF2B5EF4-FFF2-40B4-BE49-F238E27FC236}">
                <a16:creationId xmlns:a16="http://schemas.microsoft.com/office/drawing/2014/main" id="{84CC63F2-29A3-B413-2C18-9F93AEAC7647}"/>
              </a:ext>
            </a:extLst>
          </p:cNvPr>
          <p:cNvSpPr/>
          <p:nvPr userDrawn="1"/>
        </p:nvSpPr>
        <p:spPr>
          <a:xfrm>
            <a:off x="0" y="283464"/>
            <a:ext cx="1353312" cy="676656"/>
          </a:xfrm>
          <a:custGeom>
            <a:avLst/>
            <a:gdLst>
              <a:gd name="connsiteX0" fmla="*/ 0 w 1353312"/>
              <a:gd name="connsiteY0" fmla="*/ 0 h 676656"/>
              <a:gd name="connsiteX1" fmla="*/ 1353312 w 1353312"/>
              <a:gd name="connsiteY1" fmla="*/ 0 h 676656"/>
              <a:gd name="connsiteX2" fmla="*/ 1184148 w 1353312"/>
              <a:gd name="connsiteY2" fmla="*/ 676656 h 676656"/>
              <a:gd name="connsiteX3" fmla="*/ 0 w 1353312"/>
              <a:gd name="connsiteY3" fmla="*/ 676656 h 676656"/>
            </a:gdLst>
            <a:ahLst/>
            <a:cxnLst>
              <a:cxn ang="0">
                <a:pos x="connsiteX0" y="connsiteY0"/>
              </a:cxn>
              <a:cxn ang="0">
                <a:pos x="connsiteX1" y="connsiteY1"/>
              </a:cxn>
              <a:cxn ang="0">
                <a:pos x="connsiteX2" y="connsiteY2"/>
              </a:cxn>
              <a:cxn ang="0">
                <a:pos x="connsiteX3" y="connsiteY3"/>
              </a:cxn>
            </a:cxnLst>
            <a:rect l="l" t="t" r="r" b="b"/>
            <a:pathLst>
              <a:path w="1353312" h="676656">
                <a:moveTo>
                  <a:pt x="0" y="0"/>
                </a:moveTo>
                <a:lnTo>
                  <a:pt x="1353312" y="0"/>
                </a:lnTo>
                <a:lnTo>
                  <a:pt x="1184148" y="676656"/>
                </a:lnTo>
                <a:lnTo>
                  <a:pt x="0" y="676656"/>
                </a:lnTo>
                <a:close/>
              </a:path>
            </a:pathLst>
          </a:cu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b="1" dirty="0">
              <a:solidFill>
                <a:schemeClr val="bg1"/>
              </a:solidFill>
              <a:latin typeface="+mj-ea"/>
              <a:ea typeface="+mj-ea"/>
            </a:endParaRPr>
          </a:p>
        </p:txBody>
      </p:sp>
      <p:sp>
        <p:nvSpPr>
          <p:cNvPr id="7" name="矩形 6">
            <a:extLst>
              <a:ext uri="{FF2B5EF4-FFF2-40B4-BE49-F238E27FC236}">
                <a16:creationId xmlns:a16="http://schemas.microsoft.com/office/drawing/2014/main" id="{FA8467B5-9AD1-0D9C-5153-230D3963E028}"/>
              </a:ext>
            </a:extLst>
          </p:cNvPr>
          <p:cNvSpPr/>
          <p:nvPr userDrawn="1"/>
        </p:nvSpPr>
        <p:spPr>
          <a:xfrm>
            <a:off x="12058650" y="283464"/>
            <a:ext cx="133350" cy="676656"/>
          </a:xfrm>
          <a:prstGeom prst="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en-US" sz="1600">
              <a:solidFill>
                <a:schemeClr val="bg1"/>
              </a:solidFill>
              <a:latin typeface="+mj-ea"/>
              <a:ea typeface="+mj-ea"/>
            </a:endParaRPr>
          </a:p>
        </p:txBody>
      </p:sp>
      <p:pic>
        <p:nvPicPr>
          <p:cNvPr id="8" name="图片 7" descr="徽标, 公司名称&#10;&#10;描述已自动生成">
            <a:extLst>
              <a:ext uri="{FF2B5EF4-FFF2-40B4-BE49-F238E27FC236}">
                <a16:creationId xmlns:a16="http://schemas.microsoft.com/office/drawing/2014/main" id="{1DD4DC24-81FF-9813-0BE1-333C4D6DA00D}"/>
              </a:ext>
            </a:extLst>
          </p:cNvPr>
          <p:cNvPicPr>
            <a:picLocks noChangeAspect="1"/>
          </p:cNvPicPr>
          <p:nvPr userDrawn="1"/>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082022" y="294432"/>
            <a:ext cx="1729740" cy="665688"/>
          </a:xfrm>
          <a:prstGeom prst="rect">
            <a:avLst/>
          </a:prstGeom>
        </p:spPr>
      </p:pic>
      <p:sp>
        <p:nvSpPr>
          <p:cNvPr id="9" name="文本占位符 8">
            <a:extLst>
              <a:ext uri="{FF2B5EF4-FFF2-40B4-BE49-F238E27FC236}">
                <a16:creationId xmlns:a16="http://schemas.microsoft.com/office/drawing/2014/main" id="{2D33CE40-1B2E-92BD-9428-068D4E0290C4}"/>
              </a:ext>
            </a:extLst>
          </p:cNvPr>
          <p:cNvSpPr>
            <a:spLocks noGrp="1"/>
          </p:cNvSpPr>
          <p:nvPr>
            <p:ph type="body" sz="quarter" idx="10"/>
          </p:nvPr>
        </p:nvSpPr>
        <p:spPr>
          <a:xfrm>
            <a:off x="1353312" y="371952"/>
            <a:ext cx="8265414" cy="620712"/>
          </a:xfrm>
          <a:prstGeom prst="rect">
            <a:avLst/>
          </a:prstGeom>
        </p:spPr>
        <p:txBody>
          <a:bodyPr anchor="ctr"/>
          <a:lstStyle>
            <a:lvl1pPr marL="0" indent="0" algn="l" defTabSz="914400" rtl="0" eaLnBrk="1" latinLnBrk="0" hangingPunct="1">
              <a:buNone/>
              <a:defRPr kumimoji="1" lang="zh-CN" altLang="en-US" sz="2800" b="1" kern="1200" dirty="0" smtClean="0">
                <a:solidFill>
                  <a:schemeClr val="bg1"/>
                </a:solidFill>
                <a:latin typeface="+mj-ea"/>
                <a:ea typeface="+mj-ea"/>
                <a:cs typeface="+mn-cs"/>
              </a:defRPr>
            </a:lvl1pPr>
            <a:lvl2pPr marL="0" indent="0" algn="l" defTabSz="914400" rtl="0" eaLnBrk="1" latinLnBrk="0" hangingPunct="1">
              <a:buNone/>
              <a:defRPr kumimoji="1" lang="zh-CN" altLang="en-US" sz="2800" b="1" kern="1200" dirty="0" smtClean="0">
                <a:solidFill>
                  <a:schemeClr val="bg1"/>
                </a:solidFill>
                <a:latin typeface="Microsoft YaHei" panose="020B0503020204020204" pitchFamily="34" charset="-122"/>
                <a:ea typeface="Microsoft YaHei" panose="020B0503020204020204" pitchFamily="34" charset="-122"/>
                <a:cs typeface="+mn-cs"/>
              </a:defRPr>
            </a:lvl2pPr>
            <a:lvl3pPr marL="0" algn="l" defTabSz="914400" rtl="0" eaLnBrk="1" latinLnBrk="0" hangingPunct="1">
              <a:defRPr kumimoji="1" lang="zh-CN" altLang="en-US" sz="2800" b="1" kern="1200" dirty="0" smtClean="0">
                <a:solidFill>
                  <a:schemeClr val="bg1"/>
                </a:solidFill>
                <a:latin typeface="Microsoft YaHei" panose="020B0503020204020204" pitchFamily="34" charset="-122"/>
                <a:ea typeface="Microsoft YaHei" panose="020B0503020204020204" pitchFamily="34" charset="-122"/>
                <a:cs typeface="+mn-cs"/>
              </a:defRPr>
            </a:lvl3pPr>
            <a:lvl4pPr marL="0" algn="l" defTabSz="914400" rtl="0" eaLnBrk="1" latinLnBrk="0" hangingPunct="1">
              <a:defRPr kumimoji="1" lang="zh-CN" altLang="en-US" sz="2800" b="1" kern="1200" dirty="0" smtClean="0">
                <a:solidFill>
                  <a:schemeClr val="bg1"/>
                </a:solidFill>
                <a:latin typeface="Microsoft YaHei" panose="020B0503020204020204" pitchFamily="34" charset="-122"/>
                <a:ea typeface="Microsoft YaHei" panose="020B0503020204020204" pitchFamily="34" charset="-122"/>
                <a:cs typeface="+mn-cs"/>
              </a:defRPr>
            </a:lvl4pPr>
            <a:lvl5pPr marL="0" algn="l" defTabSz="914400" rtl="0" eaLnBrk="1" latinLnBrk="0" hangingPunct="1">
              <a:defRPr kumimoji="1" lang="zh-CN" altLang="en-US" sz="2800" b="1" kern="1200" dirty="0">
                <a:solidFill>
                  <a:schemeClr val="bg1"/>
                </a:solidFill>
                <a:latin typeface="Microsoft YaHei" panose="020B0503020204020204" pitchFamily="34" charset="-122"/>
                <a:ea typeface="Microsoft YaHei" panose="020B0503020204020204" pitchFamily="34" charset="-122"/>
                <a:cs typeface="+mn-cs"/>
              </a:defRPr>
            </a:lvl5pPr>
          </a:lstStyle>
          <a:p>
            <a:pPr lvl="0"/>
            <a:r>
              <a:rPr lang="zh-CN" altLang="en-US" dirty="0"/>
              <a:t>单击此处编辑母版文本样式</a:t>
            </a:r>
          </a:p>
        </p:txBody>
      </p:sp>
      <p:sp>
        <p:nvSpPr>
          <p:cNvPr id="10" name="文本框 9">
            <a:extLst>
              <a:ext uri="{FF2B5EF4-FFF2-40B4-BE49-F238E27FC236}">
                <a16:creationId xmlns:a16="http://schemas.microsoft.com/office/drawing/2014/main" id="{C6480F6E-3348-250E-39B5-001549550479}"/>
              </a:ext>
            </a:extLst>
          </p:cNvPr>
          <p:cNvSpPr txBox="1"/>
          <p:nvPr userDrawn="1"/>
        </p:nvSpPr>
        <p:spPr>
          <a:xfrm>
            <a:off x="282209" y="6543676"/>
            <a:ext cx="2349500" cy="338554"/>
          </a:xfrm>
          <a:prstGeom prst="rect">
            <a:avLst/>
          </a:prstGeom>
          <a:noFill/>
        </p:spPr>
        <p:txBody>
          <a:bodyPr wrap="square">
            <a:spAutoFit/>
          </a:bodyPr>
          <a:lstStyle/>
          <a:p>
            <a:r>
              <a:rPr lang="zh-CN" altLang="en-US" sz="1600" b="0" i="0" dirty="0">
                <a:solidFill>
                  <a:schemeClr val="bg1"/>
                </a:solidFill>
                <a:effectLst/>
                <a:latin typeface="+mn-lt"/>
                <a:ea typeface="微软雅黑" panose="020B0503020204020204" pitchFamily="34" charset="-122"/>
              </a:rPr>
              <a:t>明德至善 格物致知</a:t>
            </a:r>
            <a:endParaRPr lang="zh-CN" altLang="en-US" sz="1600" dirty="0">
              <a:solidFill>
                <a:schemeClr val="bg1"/>
              </a:solidFill>
              <a:latin typeface="+mn-lt"/>
            </a:endParaRPr>
          </a:p>
        </p:txBody>
      </p:sp>
      <p:sp>
        <p:nvSpPr>
          <p:cNvPr id="14" name="文本占位符 13">
            <a:extLst>
              <a:ext uri="{FF2B5EF4-FFF2-40B4-BE49-F238E27FC236}">
                <a16:creationId xmlns:a16="http://schemas.microsoft.com/office/drawing/2014/main" id="{97ACB83C-FD82-835B-7F79-09EE8BE94092}"/>
              </a:ext>
            </a:extLst>
          </p:cNvPr>
          <p:cNvSpPr>
            <a:spLocks noGrp="1"/>
          </p:cNvSpPr>
          <p:nvPr>
            <p:ph type="body" sz="quarter" idx="11" hasCustomPrompt="1"/>
          </p:nvPr>
        </p:nvSpPr>
        <p:spPr>
          <a:xfrm>
            <a:off x="161535" y="432479"/>
            <a:ext cx="907596" cy="377825"/>
          </a:xfrm>
          <a:prstGeom prst="rect">
            <a:avLst/>
          </a:prstGeom>
        </p:spPr>
        <p:txBody>
          <a:bodyPr/>
          <a:lstStyle>
            <a:lvl1pPr marL="0" indent="0" algn="ctr">
              <a:buNone/>
              <a:defRPr b="1">
                <a:solidFill>
                  <a:schemeClr val="bg1"/>
                </a:solidFill>
              </a:defRPr>
            </a:lvl1pPr>
          </a:lstStyle>
          <a:p>
            <a:pPr lvl="0"/>
            <a:r>
              <a:rPr lang="en-US" altLang="zh-CN" dirty="0"/>
              <a:t>01</a:t>
            </a:r>
            <a:endParaRPr lang="zh-CN" altLang="en-US" dirty="0"/>
          </a:p>
        </p:txBody>
      </p:sp>
      <p:sp>
        <p:nvSpPr>
          <p:cNvPr id="17" name="文本框 16">
            <a:extLst>
              <a:ext uri="{FF2B5EF4-FFF2-40B4-BE49-F238E27FC236}">
                <a16:creationId xmlns:a16="http://schemas.microsoft.com/office/drawing/2014/main" id="{D88E4B1B-BBCB-A645-2BAB-DFE6C6422DBC}"/>
              </a:ext>
            </a:extLst>
          </p:cNvPr>
          <p:cNvSpPr txBox="1"/>
          <p:nvPr userDrawn="1"/>
        </p:nvSpPr>
        <p:spPr>
          <a:xfrm>
            <a:off x="7257631" y="6543676"/>
            <a:ext cx="4722187" cy="307777"/>
          </a:xfrm>
          <a:prstGeom prst="rect">
            <a:avLst/>
          </a:prstGeom>
          <a:noFill/>
        </p:spPr>
        <p:txBody>
          <a:bodyPr wrap="square" rtlCol="0">
            <a:spAutoFit/>
          </a:bodyPr>
          <a:lstStyle/>
          <a:p>
            <a:pPr algn="r"/>
            <a:r>
              <a:rPr lang="en-US" altLang="zh-CN" sz="1400" dirty="0">
                <a:solidFill>
                  <a:schemeClr val="bg1"/>
                </a:solidFill>
              </a:rPr>
              <a:t>SHANDONG JAIOTONG UNIVERSITY</a:t>
            </a:r>
            <a:endParaRPr lang="zh-CN" altLang="en-US" sz="1400" dirty="0">
              <a:solidFill>
                <a:schemeClr val="bg1"/>
              </a:solidFill>
            </a:endParaRPr>
          </a:p>
        </p:txBody>
      </p:sp>
      <p:pic>
        <p:nvPicPr>
          <p:cNvPr id="19" name="图片 18" descr="徽标&#10;&#10;描述已自动生成">
            <a:extLst>
              <a:ext uri="{FF2B5EF4-FFF2-40B4-BE49-F238E27FC236}">
                <a16:creationId xmlns:a16="http://schemas.microsoft.com/office/drawing/2014/main" id="{61D55EAC-07B6-3A1D-94D3-B99B1D2EFB2C}"/>
              </a:ext>
            </a:extLst>
          </p:cNvPr>
          <p:cNvPicPr>
            <a:picLocks noChangeAspect="1"/>
          </p:cNvPicPr>
          <p:nvPr userDrawn="1"/>
        </p:nvPicPr>
        <p:blipFill>
          <a:blip r:embed="rId5">
            <a:alphaModFix amt="3000"/>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057876" y="1109135"/>
            <a:ext cx="20307753" cy="5050633"/>
          </a:xfrm>
          <a:prstGeom prst="rect">
            <a:avLst/>
          </a:prstGeom>
        </p:spPr>
      </p:pic>
    </p:spTree>
    <p:extLst>
      <p:ext uri="{BB962C8B-B14F-4D97-AF65-F5344CB8AC3E}">
        <p14:creationId xmlns:p14="http://schemas.microsoft.com/office/powerpoint/2010/main" val="693829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3" name="图片 2" descr="飞机的机翼&#10;&#10;中度可信度描述已自动生成">
            <a:extLst>
              <a:ext uri="{FF2B5EF4-FFF2-40B4-BE49-F238E27FC236}">
                <a16:creationId xmlns:a16="http://schemas.microsoft.com/office/drawing/2014/main" id="{A5A68C03-34F1-B4F8-F495-70B63BB3E7E4}"/>
              </a:ext>
            </a:extLst>
          </p:cNvPr>
          <p:cNvPicPr>
            <a:picLocks noChangeAspect="1"/>
          </p:cNvPicPr>
          <p:nvPr userDrawn="1"/>
        </p:nvPicPr>
        <p:blipFill rotWithShape="1">
          <a:blip r:embed="rId2">
            <a:alphaModFix amt="55000"/>
            <a:extLst>
              <a:ext uri="{28A0092B-C50C-407E-A947-70E740481C1C}">
                <a14:useLocalDpi xmlns:a14="http://schemas.microsoft.com/office/drawing/2010/main" val="0"/>
              </a:ext>
            </a:extLst>
          </a:blip>
          <a:srcRect t="247" r="28334" b="28087"/>
          <a:stretch/>
        </p:blipFill>
        <p:spPr>
          <a:xfrm>
            <a:off x="0" y="0"/>
            <a:ext cx="12192000" cy="6858000"/>
          </a:xfrm>
          <a:prstGeom prst="rect">
            <a:avLst/>
          </a:prstGeom>
        </p:spPr>
      </p:pic>
      <p:sp>
        <p:nvSpPr>
          <p:cNvPr id="4" name="矩形 3">
            <a:extLst>
              <a:ext uri="{FF2B5EF4-FFF2-40B4-BE49-F238E27FC236}">
                <a16:creationId xmlns:a16="http://schemas.microsoft.com/office/drawing/2014/main" id="{F4BBF40A-CBC8-ECA8-6311-2DABE92B5B1E}"/>
              </a:ext>
            </a:extLst>
          </p:cNvPr>
          <p:cNvSpPr/>
          <p:nvPr userDrawn="1"/>
        </p:nvSpPr>
        <p:spPr>
          <a:xfrm>
            <a:off x="0" y="0"/>
            <a:ext cx="12192000" cy="6858000"/>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26C5DDF1-08A9-D78F-FD5F-8EE65B6321A3}"/>
              </a:ext>
            </a:extLst>
          </p:cNvPr>
          <p:cNvSpPr/>
          <p:nvPr userDrawn="1"/>
        </p:nvSpPr>
        <p:spPr>
          <a:xfrm>
            <a:off x="0" y="6561138"/>
            <a:ext cx="12192000" cy="2968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a:extLst>
              <a:ext uri="{FF2B5EF4-FFF2-40B4-BE49-F238E27FC236}">
                <a16:creationId xmlns:a16="http://schemas.microsoft.com/office/drawing/2014/main" id="{EB823909-665F-31A0-1025-3FC6DBB70C3A}"/>
              </a:ext>
            </a:extLst>
          </p:cNvPr>
          <p:cNvSpPr txBox="1"/>
          <p:nvPr userDrawn="1"/>
        </p:nvSpPr>
        <p:spPr>
          <a:xfrm>
            <a:off x="282209" y="6543676"/>
            <a:ext cx="2349500" cy="338554"/>
          </a:xfrm>
          <a:prstGeom prst="rect">
            <a:avLst/>
          </a:prstGeom>
          <a:noFill/>
        </p:spPr>
        <p:txBody>
          <a:bodyPr wrap="square">
            <a:spAutoFit/>
          </a:bodyPr>
          <a:lstStyle/>
          <a:p>
            <a:r>
              <a:rPr lang="zh-CN" altLang="en-US" sz="1600" b="0" i="0" dirty="0">
                <a:solidFill>
                  <a:schemeClr val="bg1"/>
                </a:solidFill>
                <a:effectLst/>
                <a:latin typeface="+mn-lt"/>
                <a:ea typeface="微软雅黑" panose="020B0503020204020204" pitchFamily="34" charset="-122"/>
              </a:rPr>
              <a:t>明德至善 格物致知</a:t>
            </a:r>
            <a:endParaRPr lang="zh-CN" altLang="en-US" sz="1600" dirty="0">
              <a:solidFill>
                <a:schemeClr val="bg1"/>
              </a:solidFill>
              <a:latin typeface="+mn-lt"/>
            </a:endParaRPr>
          </a:p>
        </p:txBody>
      </p:sp>
      <p:sp>
        <p:nvSpPr>
          <p:cNvPr id="13" name="文本框 12">
            <a:extLst>
              <a:ext uri="{FF2B5EF4-FFF2-40B4-BE49-F238E27FC236}">
                <a16:creationId xmlns:a16="http://schemas.microsoft.com/office/drawing/2014/main" id="{B7213D0A-B894-0CF3-C897-3F41582A732D}"/>
              </a:ext>
            </a:extLst>
          </p:cNvPr>
          <p:cNvSpPr txBox="1"/>
          <p:nvPr userDrawn="1"/>
        </p:nvSpPr>
        <p:spPr>
          <a:xfrm>
            <a:off x="7257631" y="6543676"/>
            <a:ext cx="4722187" cy="307777"/>
          </a:xfrm>
          <a:prstGeom prst="rect">
            <a:avLst/>
          </a:prstGeom>
          <a:noFill/>
        </p:spPr>
        <p:txBody>
          <a:bodyPr wrap="square" rtlCol="0">
            <a:spAutoFit/>
          </a:bodyPr>
          <a:lstStyle/>
          <a:p>
            <a:pPr algn="r"/>
            <a:r>
              <a:rPr lang="en-US" altLang="zh-CN" sz="1400" dirty="0">
                <a:solidFill>
                  <a:schemeClr val="bg1"/>
                </a:solidFill>
              </a:rPr>
              <a:t>SHANDONG JAIOTONG UNIVERSITY</a:t>
            </a:r>
            <a:endParaRPr lang="zh-CN" altLang="en-US" sz="1400" dirty="0">
              <a:solidFill>
                <a:schemeClr val="bg1"/>
              </a:solidFill>
            </a:endParaRPr>
          </a:p>
        </p:txBody>
      </p:sp>
      <p:pic>
        <p:nvPicPr>
          <p:cNvPr id="14" name="图片 13" descr="徽标&#10;&#10;描述已自动生成">
            <a:extLst>
              <a:ext uri="{FF2B5EF4-FFF2-40B4-BE49-F238E27FC236}">
                <a16:creationId xmlns:a16="http://schemas.microsoft.com/office/drawing/2014/main" id="{CE345E45-3657-DA21-3589-40BCBB3A5F94}"/>
              </a:ext>
            </a:extLst>
          </p:cNvPr>
          <p:cNvPicPr>
            <a:picLocks noChangeAspect="1"/>
          </p:cNvPicPr>
          <p:nvPr userDrawn="1"/>
        </p:nvPicPr>
        <p:blipFill>
          <a:blip r:embed="rId3">
            <a:alphaModFix amt="3000"/>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057876" y="1109135"/>
            <a:ext cx="20307753" cy="5050633"/>
          </a:xfrm>
          <a:prstGeom prst="rect">
            <a:avLst/>
          </a:prstGeom>
        </p:spPr>
      </p:pic>
    </p:spTree>
    <p:extLst>
      <p:ext uri="{BB962C8B-B14F-4D97-AF65-F5344CB8AC3E}">
        <p14:creationId xmlns:p14="http://schemas.microsoft.com/office/powerpoint/2010/main" val="4195463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59" name="图片 58" descr="蓝色的天空&#10;&#10;中度可信度描述已自动生成">
            <a:extLst>
              <a:ext uri="{FF2B5EF4-FFF2-40B4-BE49-F238E27FC236}">
                <a16:creationId xmlns:a16="http://schemas.microsoft.com/office/drawing/2014/main" id="{768BAA62-729A-4CE0-A09B-396700FC3A53}"/>
              </a:ext>
            </a:extLst>
          </p:cNvPr>
          <p:cNvPicPr>
            <a:picLocks noChangeAspect="1"/>
          </p:cNvPicPr>
          <p:nvPr userDrawn="1"/>
        </p:nvPicPr>
        <p:blipFill rotWithShape="1">
          <a:blip r:embed="rId2">
            <a:alphaModFix amt="25000"/>
            <a:extLst>
              <a:ext uri="{28A0092B-C50C-407E-A947-70E740481C1C}">
                <a14:useLocalDpi xmlns:a14="http://schemas.microsoft.com/office/drawing/2010/main" val="0"/>
              </a:ext>
            </a:extLst>
          </a:blip>
          <a:srcRect b="21860"/>
          <a:stretch/>
        </p:blipFill>
        <p:spPr>
          <a:xfrm>
            <a:off x="-12700" y="0"/>
            <a:ext cx="12192000" cy="6858000"/>
          </a:xfrm>
          <a:prstGeom prst="rect">
            <a:avLst/>
          </a:prstGeom>
        </p:spPr>
      </p:pic>
    </p:spTree>
    <p:extLst>
      <p:ext uri="{BB962C8B-B14F-4D97-AF65-F5344CB8AC3E}">
        <p14:creationId xmlns:p14="http://schemas.microsoft.com/office/powerpoint/2010/main" val="4131089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3" name="图片 2">
            <a:hlinkClick r:id="rId7"/>
            <a:extLst>
              <a:ext uri="{FF2B5EF4-FFF2-40B4-BE49-F238E27FC236}">
                <a16:creationId xmlns:a16="http://schemas.microsoft.com/office/drawing/2014/main" id="{4455E096-1447-64D9-2F2F-27B6ECCB462D}"/>
              </a:ext>
            </a:extLst>
          </p:cNvPr>
          <p:cNvPicPr>
            <a:picLocks noChangeAspect="1"/>
          </p:cNvPicPr>
          <p:nvPr userDrawn="1"/>
        </p:nvPicPr>
        <p:blipFill rotWithShape="1">
          <a:blip r:embed="rId8" cstate="screen">
            <a:alphaModFix/>
            <a:extLst>
              <a:ext uri="{28A0092B-C50C-407E-A947-70E740481C1C}">
                <a14:useLocalDpi xmlns:a14="http://schemas.microsoft.com/office/drawing/2010/main"/>
              </a:ext>
            </a:extLst>
          </a:blip>
          <a:srcRect/>
          <a:stretch/>
        </p:blipFill>
        <p:spPr>
          <a:xfrm>
            <a:off x="-1" y="-1149545"/>
            <a:ext cx="3779649" cy="1016000"/>
          </a:xfrm>
          <a:prstGeom prst="rect">
            <a:avLst/>
          </a:prstGeom>
        </p:spPr>
      </p:pic>
      <p:grpSp>
        <p:nvGrpSpPr>
          <p:cNvPr id="4" name="组合 3">
            <a:extLst>
              <a:ext uri="{FF2B5EF4-FFF2-40B4-BE49-F238E27FC236}">
                <a16:creationId xmlns:a16="http://schemas.microsoft.com/office/drawing/2014/main" id="{2A0BDA1F-9DB6-0342-E9CF-F382A1B27D5B}"/>
              </a:ext>
            </a:extLst>
          </p:cNvPr>
          <p:cNvGrpSpPr/>
          <p:nvPr userDrawn="1"/>
        </p:nvGrpSpPr>
        <p:grpSpPr>
          <a:xfrm>
            <a:off x="2319" y="7301378"/>
            <a:ext cx="8760681" cy="1254347"/>
            <a:chOff x="2319" y="7301378"/>
            <a:chExt cx="8760681" cy="1254347"/>
          </a:xfrm>
        </p:grpSpPr>
        <p:grpSp>
          <p:nvGrpSpPr>
            <p:cNvPr id="5" name="组合 4" descr="51PPT模板网 &#10;唯一官网网址：www.51pptmoban.com">
              <a:extLst>
                <a:ext uri="{FF2B5EF4-FFF2-40B4-BE49-F238E27FC236}">
                  <a16:creationId xmlns:a16="http://schemas.microsoft.com/office/drawing/2014/main" id="{D448AF50-41FC-68EF-1480-F0E83F278FBA}"/>
                </a:ext>
              </a:extLst>
            </p:cNvPr>
            <p:cNvGrpSpPr/>
            <p:nvPr userDrawn="1"/>
          </p:nvGrpSpPr>
          <p:grpSpPr>
            <a:xfrm>
              <a:off x="2319" y="7301378"/>
              <a:ext cx="8760681" cy="1254347"/>
              <a:chOff x="2070420" y="2925140"/>
              <a:chExt cx="10503063" cy="1503820"/>
            </a:xfrm>
            <a:solidFill>
              <a:schemeClr val="bg1"/>
            </a:solidFill>
          </p:grpSpPr>
          <p:sp>
            <p:nvSpPr>
              <p:cNvPr id="7" name="TextBox 56">
                <a:hlinkClick r:id="rId7"/>
                <a:extLst>
                  <a:ext uri="{FF2B5EF4-FFF2-40B4-BE49-F238E27FC236}">
                    <a16:creationId xmlns:a16="http://schemas.microsoft.com/office/drawing/2014/main" id="{4FA89245-DC4C-AEAB-10B3-F78DE7C9CD80}"/>
                  </a:ext>
                </a:extLst>
              </p:cNvPr>
              <p:cNvSpPr txBox="1"/>
              <p:nvPr>
                <p:custDataLst>
                  <p:tags r:id="rId2"/>
                </p:custDataLst>
              </p:nvPr>
            </p:nvSpPr>
            <p:spPr>
              <a:xfrm>
                <a:off x="4260109" y="2925140"/>
                <a:ext cx="3831488" cy="604951"/>
              </a:xfrm>
              <a:custGeom>
                <a:avLst/>
                <a:gdLst/>
                <a:ahLst/>
                <a:cxnLst/>
                <a:rect l="l" t="t" r="r" b="b"/>
                <a:pathLst>
                  <a:path w="3831488" h="604951">
                    <a:moveTo>
                      <a:pt x="2949130" y="347167"/>
                    </a:moveTo>
                    <a:cubicBezTo>
                      <a:pt x="2944381" y="408051"/>
                      <a:pt x="2933154" y="462457"/>
                      <a:pt x="2915450" y="510387"/>
                    </a:cubicBezTo>
                    <a:cubicBezTo>
                      <a:pt x="2947835" y="490093"/>
                      <a:pt x="2976334" y="468071"/>
                      <a:pt x="3000946" y="444322"/>
                    </a:cubicBezTo>
                    <a:cubicBezTo>
                      <a:pt x="2981947" y="415823"/>
                      <a:pt x="2964675" y="383438"/>
                      <a:pt x="2949130" y="347167"/>
                    </a:cubicBezTo>
                    <a:close/>
                    <a:moveTo>
                      <a:pt x="3017787" y="277215"/>
                    </a:moveTo>
                    <a:cubicBezTo>
                      <a:pt x="3029013" y="309168"/>
                      <a:pt x="3042399" y="338315"/>
                      <a:pt x="3057944" y="364655"/>
                    </a:cubicBezTo>
                    <a:cubicBezTo>
                      <a:pt x="3070466" y="339610"/>
                      <a:pt x="3079966" y="310464"/>
                      <a:pt x="3086443" y="277215"/>
                    </a:cubicBezTo>
                    <a:close/>
                    <a:moveTo>
                      <a:pt x="2307717" y="276568"/>
                    </a:moveTo>
                    <a:lnTo>
                      <a:pt x="2307717" y="296646"/>
                    </a:lnTo>
                    <a:lnTo>
                      <a:pt x="2451506" y="296646"/>
                    </a:lnTo>
                    <a:lnTo>
                      <a:pt x="2451506" y="276568"/>
                    </a:lnTo>
                    <a:close/>
                    <a:moveTo>
                      <a:pt x="3558159" y="255841"/>
                    </a:moveTo>
                    <a:cubicBezTo>
                      <a:pt x="3552977" y="268795"/>
                      <a:pt x="3544341" y="288658"/>
                      <a:pt x="3532251" y="315430"/>
                    </a:cubicBezTo>
                    <a:lnTo>
                      <a:pt x="3560749" y="374370"/>
                    </a:lnTo>
                    <a:cubicBezTo>
                      <a:pt x="3567658" y="362712"/>
                      <a:pt x="3574999" y="349542"/>
                      <a:pt x="3582771" y="334861"/>
                    </a:cubicBezTo>
                    <a:lnTo>
                      <a:pt x="3590544" y="321259"/>
                    </a:lnTo>
                    <a:cubicBezTo>
                      <a:pt x="3580612" y="300532"/>
                      <a:pt x="3569817" y="278727"/>
                      <a:pt x="3558159" y="255841"/>
                    </a:cubicBezTo>
                    <a:close/>
                    <a:moveTo>
                      <a:pt x="3386518" y="218275"/>
                    </a:moveTo>
                    <a:lnTo>
                      <a:pt x="3386518" y="393801"/>
                    </a:lnTo>
                    <a:cubicBezTo>
                      <a:pt x="3402927" y="367893"/>
                      <a:pt x="3418471" y="341338"/>
                      <a:pt x="3433153" y="314134"/>
                    </a:cubicBezTo>
                    <a:cubicBezTo>
                      <a:pt x="3422790" y="291681"/>
                      <a:pt x="3407245" y="259727"/>
                      <a:pt x="3386518" y="218275"/>
                    </a:cubicBezTo>
                    <a:close/>
                    <a:moveTo>
                      <a:pt x="2307717" y="209854"/>
                    </a:moveTo>
                    <a:lnTo>
                      <a:pt x="2307717" y="227342"/>
                    </a:lnTo>
                    <a:lnTo>
                      <a:pt x="2451506" y="227342"/>
                    </a:lnTo>
                    <a:lnTo>
                      <a:pt x="2451506" y="209854"/>
                    </a:lnTo>
                    <a:close/>
                    <a:moveTo>
                      <a:pt x="3729799" y="205968"/>
                    </a:moveTo>
                    <a:cubicBezTo>
                      <a:pt x="3717277" y="242671"/>
                      <a:pt x="3702596" y="280670"/>
                      <a:pt x="3685756" y="319963"/>
                    </a:cubicBezTo>
                    <a:cubicBezTo>
                      <a:pt x="3700005" y="347599"/>
                      <a:pt x="3714686" y="377393"/>
                      <a:pt x="3729799" y="409346"/>
                    </a:cubicBezTo>
                    <a:close/>
                    <a:moveTo>
                      <a:pt x="1335329" y="177469"/>
                    </a:moveTo>
                    <a:lnTo>
                      <a:pt x="1335329" y="303123"/>
                    </a:lnTo>
                    <a:lnTo>
                      <a:pt x="1362532" y="303123"/>
                    </a:lnTo>
                    <a:cubicBezTo>
                      <a:pt x="1389304" y="303123"/>
                      <a:pt x="1408195" y="298805"/>
                      <a:pt x="1419206" y="290169"/>
                    </a:cubicBezTo>
                    <a:cubicBezTo>
                      <a:pt x="1430217" y="281533"/>
                      <a:pt x="1435722" y="265341"/>
                      <a:pt x="1435722" y="241592"/>
                    </a:cubicBezTo>
                    <a:cubicBezTo>
                      <a:pt x="1435722" y="216547"/>
                      <a:pt x="1430109" y="199599"/>
                      <a:pt x="1418882" y="190747"/>
                    </a:cubicBezTo>
                    <a:cubicBezTo>
                      <a:pt x="1407655" y="181895"/>
                      <a:pt x="1388872" y="177469"/>
                      <a:pt x="1362532" y="177469"/>
                    </a:cubicBezTo>
                    <a:close/>
                    <a:moveTo>
                      <a:pt x="906704" y="177469"/>
                    </a:moveTo>
                    <a:lnTo>
                      <a:pt x="906704" y="303123"/>
                    </a:lnTo>
                    <a:lnTo>
                      <a:pt x="933907" y="303123"/>
                    </a:lnTo>
                    <a:cubicBezTo>
                      <a:pt x="960679" y="303123"/>
                      <a:pt x="979570" y="298805"/>
                      <a:pt x="990581" y="290169"/>
                    </a:cubicBezTo>
                    <a:cubicBezTo>
                      <a:pt x="1001592" y="281533"/>
                      <a:pt x="1007097" y="265341"/>
                      <a:pt x="1007097" y="241592"/>
                    </a:cubicBezTo>
                    <a:cubicBezTo>
                      <a:pt x="1007097" y="216547"/>
                      <a:pt x="1001484" y="199599"/>
                      <a:pt x="990257" y="190747"/>
                    </a:cubicBezTo>
                    <a:cubicBezTo>
                      <a:pt x="979030" y="181895"/>
                      <a:pt x="960247" y="177469"/>
                      <a:pt x="933907" y="177469"/>
                    </a:cubicBezTo>
                    <a:close/>
                    <a:moveTo>
                      <a:pt x="3386518" y="115290"/>
                    </a:moveTo>
                    <a:lnTo>
                      <a:pt x="3386518" y="168402"/>
                    </a:lnTo>
                    <a:lnTo>
                      <a:pt x="3439630" y="141198"/>
                    </a:lnTo>
                    <a:lnTo>
                      <a:pt x="3480435" y="215684"/>
                    </a:lnTo>
                    <a:cubicBezTo>
                      <a:pt x="3493821" y="183731"/>
                      <a:pt x="3504616" y="154584"/>
                      <a:pt x="3512820" y="128244"/>
                    </a:cubicBezTo>
                    <a:lnTo>
                      <a:pt x="3594430" y="158038"/>
                    </a:lnTo>
                    <a:cubicBezTo>
                      <a:pt x="3590112" y="171856"/>
                      <a:pt x="3585578" y="185242"/>
                      <a:pt x="3580828" y="198196"/>
                    </a:cubicBezTo>
                    <a:lnTo>
                      <a:pt x="3611270" y="183946"/>
                    </a:lnTo>
                    <a:cubicBezTo>
                      <a:pt x="3625520" y="208559"/>
                      <a:pt x="3633724" y="223024"/>
                      <a:pt x="3635883" y="227342"/>
                    </a:cubicBezTo>
                    <a:cubicBezTo>
                      <a:pt x="3651428" y="190639"/>
                      <a:pt x="3663086" y="159550"/>
                      <a:pt x="3670858" y="134074"/>
                    </a:cubicBezTo>
                    <a:lnTo>
                      <a:pt x="3729799" y="156743"/>
                    </a:lnTo>
                    <a:lnTo>
                      <a:pt x="3729799" y="115290"/>
                    </a:lnTo>
                    <a:close/>
                    <a:moveTo>
                      <a:pt x="1605267" y="78371"/>
                    </a:moveTo>
                    <a:lnTo>
                      <a:pt x="1947901" y="78371"/>
                    </a:lnTo>
                    <a:lnTo>
                      <a:pt x="1947901" y="191071"/>
                    </a:lnTo>
                    <a:lnTo>
                      <a:pt x="1840382" y="191071"/>
                    </a:lnTo>
                    <a:lnTo>
                      <a:pt x="1840382" y="527875"/>
                    </a:lnTo>
                    <a:lnTo>
                      <a:pt x="1712138" y="527875"/>
                    </a:lnTo>
                    <a:lnTo>
                      <a:pt x="1712138" y="191071"/>
                    </a:lnTo>
                    <a:lnTo>
                      <a:pt x="1605267" y="191071"/>
                    </a:lnTo>
                    <a:close/>
                    <a:moveTo>
                      <a:pt x="1206437" y="78371"/>
                    </a:moveTo>
                    <a:lnTo>
                      <a:pt x="1381315" y="78371"/>
                    </a:lnTo>
                    <a:cubicBezTo>
                      <a:pt x="1416723" y="78371"/>
                      <a:pt x="1446301" y="81286"/>
                      <a:pt x="1470050" y="87115"/>
                    </a:cubicBezTo>
                    <a:cubicBezTo>
                      <a:pt x="1493799" y="92945"/>
                      <a:pt x="1512906" y="102228"/>
                      <a:pt x="1527372" y="114966"/>
                    </a:cubicBezTo>
                    <a:cubicBezTo>
                      <a:pt x="1541837" y="127704"/>
                      <a:pt x="1552092" y="144221"/>
                      <a:pt x="1558137" y="164515"/>
                    </a:cubicBezTo>
                    <a:cubicBezTo>
                      <a:pt x="1564183" y="184810"/>
                      <a:pt x="1567205" y="209423"/>
                      <a:pt x="1567205" y="238353"/>
                    </a:cubicBezTo>
                    <a:cubicBezTo>
                      <a:pt x="1567205" y="269875"/>
                      <a:pt x="1563859" y="296322"/>
                      <a:pt x="1557166" y="317697"/>
                    </a:cubicBezTo>
                    <a:cubicBezTo>
                      <a:pt x="1550473" y="339071"/>
                      <a:pt x="1539678" y="356235"/>
                      <a:pt x="1524781" y="369189"/>
                    </a:cubicBezTo>
                    <a:cubicBezTo>
                      <a:pt x="1509884" y="382143"/>
                      <a:pt x="1490669" y="391426"/>
                      <a:pt x="1467136" y="397040"/>
                    </a:cubicBezTo>
                    <a:cubicBezTo>
                      <a:pt x="1443603" y="402653"/>
                      <a:pt x="1414996" y="405460"/>
                      <a:pt x="1381315" y="405460"/>
                    </a:cubicBezTo>
                    <a:lnTo>
                      <a:pt x="1335329" y="405460"/>
                    </a:lnTo>
                    <a:lnTo>
                      <a:pt x="1335329" y="527875"/>
                    </a:lnTo>
                    <a:lnTo>
                      <a:pt x="1206437" y="527875"/>
                    </a:lnTo>
                    <a:close/>
                    <a:moveTo>
                      <a:pt x="777811" y="78371"/>
                    </a:moveTo>
                    <a:lnTo>
                      <a:pt x="952690" y="78371"/>
                    </a:lnTo>
                    <a:cubicBezTo>
                      <a:pt x="988098" y="78371"/>
                      <a:pt x="1017676" y="81286"/>
                      <a:pt x="1041425" y="87115"/>
                    </a:cubicBezTo>
                    <a:cubicBezTo>
                      <a:pt x="1065174" y="92945"/>
                      <a:pt x="1084281" y="102228"/>
                      <a:pt x="1098747" y="114966"/>
                    </a:cubicBezTo>
                    <a:cubicBezTo>
                      <a:pt x="1113212" y="127704"/>
                      <a:pt x="1123467" y="144221"/>
                      <a:pt x="1129512" y="164515"/>
                    </a:cubicBezTo>
                    <a:cubicBezTo>
                      <a:pt x="1135558" y="184810"/>
                      <a:pt x="1138580" y="209423"/>
                      <a:pt x="1138580" y="238353"/>
                    </a:cubicBezTo>
                    <a:cubicBezTo>
                      <a:pt x="1138580" y="269875"/>
                      <a:pt x="1135234" y="296322"/>
                      <a:pt x="1128541" y="317697"/>
                    </a:cubicBezTo>
                    <a:cubicBezTo>
                      <a:pt x="1121848" y="339071"/>
                      <a:pt x="1111053" y="356235"/>
                      <a:pt x="1096156" y="369189"/>
                    </a:cubicBezTo>
                    <a:cubicBezTo>
                      <a:pt x="1081259" y="382143"/>
                      <a:pt x="1062044" y="391426"/>
                      <a:pt x="1038511" y="397040"/>
                    </a:cubicBezTo>
                    <a:cubicBezTo>
                      <a:pt x="1014977" y="402653"/>
                      <a:pt x="986371" y="405460"/>
                      <a:pt x="952690" y="405460"/>
                    </a:cubicBezTo>
                    <a:lnTo>
                      <a:pt x="906704" y="405460"/>
                    </a:lnTo>
                    <a:lnTo>
                      <a:pt x="906704" y="527875"/>
                    </a:lnTo>
                    <a:lnTo>
                      <a:pt x="777811" y="527875"/>
                    </a:lnTo>
                    <a:close/>
                    <a:moveTo>
                      <a:pt x="541439" y="78371"/>
                    </a:moveTo>
                    <a:lnTo>
                      <a:pt x="636651" y="78371"/>
                    </a:lnTo>
                    <a:lnTo>
                      <a:pt x="636651" y="527875"/>
                    </a:lnTo>
                    <a:lnTo>
                      <a:pt x="512940" y="527875"/>
                    </a:lnTo>
                    <a:lnTo>
                      <a:pt x="512940" y="187833"/>
                    </a:lnTo>
                    <a:lnTo>
                      <a:pt x="404127" y="209207"/>
                    </a:lnTo>
                    <a:lnTo>
                      <a:pt x="404127" y="105575"/>
                    </a:lnTo>
                    <a:close/>
                    <a:moveTo>
                      <a:pt x="33033" y="78371"/>
                    </a:moveTo>
                    <a:lnTo>
                      <a:pt x="281749" y="78371"/>
                    </a:lnTo>
                    <a:lnTo>
                      <a:pt x="281749" y="180708"/>
                    </a:lnTo>
                    <a:lnTo>
                      <a:pt x="132131" y="180708"/>
                    </a:lnTo>
                    <a:lnTo>
                      <a:pt x="121120" y="249364"/>
                    </a:lnTo>
                    <a:cubicBezTo>
                      <a:pt x="128892" y="247637"/>
                      <a:pt x="136125" y="246450"/>
                      <a:pt x="142818" y="245802"/>
                    </a:cubicBezTo>
                    <a:cubicBezTo>
                      <a:pt x="149511" y="245154"/>
                      <a:pt x="157175" y="244830"/>
                      <a:pt x="165811" y="244830"/>
                    </a:cubicBezTo>
                    <a:cubicBezTo>
                      <a:pt x="214605" y="244830"/>
                      <a:pt x="250768" y="256489"/>
                      <a:pt x="274301" y="279806"/>
                    </a:cubicBezTo>
                    <a:cubicBezTo>
                      <a:pt x="297834" y="303123"/>
                      <a:pt x="309601" y="338099"/>
                      <a:pt x="309601" y="384733"/>
                    </a:cubicBezTo>
                    <a:cubicBezTo>
                      <a:pt x="309601" y="435254"/>
                      <a:pt x="291897" y="472821"/>
                      <a:pt x="256489" y="497433"/>
                    </a:cubicBezTo>
                    <a:cubicBezTo>
                      <a:pt x="221082" y="522046"/>
                      <a:pt x="171209" y="534352"/>
                      <a:pt x="106870" y="534352"/>
                    </a:cubicBezTo>
                    <a:cubicBezTo>
                      <a:pt x="86144" y="534352"/>
                      <a:pt x="68116" y="533704"/>
                      <a:pt x="52788" y="532409"/>
                    </a:cubicBezTo>
                    <a:cubicBezTo>
                      <a:pt x="37459" y="531114"/>
                      <a:pt x="21590" y="528955"/>
                      <a:pt x="5182" y="525932"/>
                    </a:cubicBezTo>
                    <a:lnTo>
                      <a:pt x="5182" y="422948"/>
                    </a:lnTo>
                    <a:cubicBezTo>
                      <a:pt x="12954" y="424675"/>
                      <a:pt x="20187" y="426186"/>
                      <a:pt x="26880" y="427482"/>
                    </a:cubicBezTo>
                    <a:cubicBezTo>
                      <a:pt x="33572" y="428777"/>
                      <a:pt x="40265" y="429964"/>
                      <a:pt x="46958" y="431044"/>
                    </a:cubicBezTo>
                    <a:cubicBezTo>
                      <a:pt x="53651" y="432124"/>
                      <a:pt x="60668" y="432879"/>
                      <a:pt x="68008" y="433311"/>
                    </a:cubicBezTo>
                    <a:cubicBezTo>
                      <a:pt x="75349" y="433743"/>
                      <a:pt x="83985" y="433959"/>
                      <a:pt x="93916" y="433959"/>
                    </a:cubicBezTo>
                    <a:cubicBezTo>
                      <a:pt x="105575" y="433959"/>
                      <a:pt x="116586" y="433311"/>
                      <a:pt x="126949" y="432016"/>
                    </a:cubicBezTo>
                    <a:cubicBezTo>
                      <a:pt x="137312" y="430720"/>
                      <a:pt x="146380" y="428237"/>
                      <a:pt x="154153" y="424567"/>
                    </a:cubicBezTo>
                    <a:cubicBezTo>
                      <a:pt x="161925" y="420897"/>
                      <a:pt x="168078" y="415823"/>
                      <a:pt x="172612" y="409346"/>
                    </a:cubicBezTo>
                    <a:cubicBezTo>
                      <a:pt x="177146" y="402869"/>
                      <a:pt x="179413" y="394449"/>
                      <a:pt x="179413" y="384086"/>
                    </a:cubicBezTo>
                    <a:cubicBezTo>
                      <a:pt x="179413" y="364223"/>
                      <a:pt x="172720" y="351161"/>
                      <a:pt x="159334" y="344900"/>
                    </a:cubicBezTo>
                    <a:cubicBezTo>
                      <a:pt x="145948" y="338639"/>
                      <a:pt x="126301" y="335508"/>
                      <a:pt x="100393" y="335508"/>
                    </a:cubicBezTo>
                    <a:cubicBezTo>
                      <a:pt x="84849" y="335508"/>
                      <a:pt x="68008" y="336480"/>
                      <a:pt x="49873" y="338423"/>
                    </a:cubicBezTo>
                    <a:cubicBezTo>
                      <a:pt x="31737" y="340366"/>
                      <a:pt x="15113" y="342633"/>
                      <a:pt x="0" y="345224"/>
                    </a:cubicBezTo>
                    <a:close/>
                    <a:moveTo>
                      <a:pt x="3287420" y="14897"/>
                    </a:moveTo>
                    <a:lnTo>
                      <a:pt x="3831488" y="14897"/>
                    </a:lnTo>
                    <a:lnTo>
                      <a:pt x="3831488" y="512978"/>
                    </a:lnTo>
                    <a:cubicBezTo>
                      <a:pt x="3831488" y="535000"/>
                      <a:pt x="3828466" y="552056"/>
                      <a:pt x="3822420" y="564146"/>
                    </a:cubicBezTo>
                    <a:cubicBezTo>
                      <a:pt x="3816375" y="576237"/>
                      <a:pt x="3806552" y="584873"/>
                      <a:pt x="3792950" y="590054"/>
                    </a:cubicBezTo>
                    <a:cubicBezTo>
                      <a:pt x="3779348" y="595236"/>
                      <a:pt x="3760025" y="598906"/>
                      <a:pt x="3734981" y="601065"/>
                    </a:cubicBezTo>
                    <a:lnTo>
                      <a:pt x="3685756" y="604951"/>
                    </a:lnTo>
                    <a:lnTo>
                      <a:pt x="3656609" y="509092"/>
                    </a:lnTo>
                    <a:lnTo>
                      <a:pt x="3700653" y="504558"/>
                    </a:lnTo>
                    <a:cubicBezTo>
                      <a:pt x="3711880" y="503694"/>
                      <a:pt x="3719544" y="501211"/>
                      <a:pt x="3723646" y="497109"/>
                    </a:cubicBezTo>
                    <a:cubicBezTo>
                      <a:pt x="3727748" y="493007"/>
                      <a:pt x="3729799" y="485991"/>
                      <a:pt x="3729799" y="476059"/>
                    </a:cubicBezTo>
                    <a:lnTo>
                      <a:pt x="3729799" y="454037"/>
                    </a:lnTo>
                    <a:lnTo>
                      <a:pt x="3667620" y="486422"/>
                    </a:lnTo>
                    <a:cubicBezTo>
                      <a:pt x="3659416" y="467423"/>
                      <a:pt x="3649269" y="445185"/>
                      <a:pt x="3637178" y="419709"/>
                    </a:cubicBezTo>
                    <a:cubicBezTo>
                      <a:pt x="3614293" y="463753"/>
                      <a:pt x="3587737" y="506717"/>
                      <a:pt x="3557511" y="548602"/>
                    </a:cubicBezTo>
                    <a:lnTo>
                      <a:pt x="3481730" y="500024"/>
                    </a:lnTo>
                    <a:cubicBezTo>
                      <a:pt x="3498139" y="476275"/>
                      <a:pt x="3514763" y="450799"/>
                      <a:pt x="3531603" y="423595"/>
                    </a:cubicBezTo>
                    <a:lnTo>
                      <a:pt x="3493389" y="444970"/>
                    </a:lnTo>
                    <a:cubicBezTo>
                      <a:pt x="3490798" y="438493"/>
                      <a:pt x="3486480" y="428777"/>
                      <a:pt x="3480435" y="415823"/>
                    </a:cubicBezTo>
                    <a:cubicBezTo>
                      <a:pt x="3458413" y="454685"/>
                      <a:pt x="3436391" y="490093"/>
                      <a:pt x="3414369" y="522046"/>
                    </a:cubicBezTo>
                    <a:lnTo>
                      <a:pt x="3386518" y="501319"/>
                    </a:lnTo>
                    <a:lnTo>
                      <a:pt x="3386518" y="601065"/>
                    </a:lnTo>
                    <a:lnTo>
                      <a:pt x="3287420" y="601065"/>
                    </a:lnTo>
                    <a:close/>
                    <a:moveTo>
                      <a:pt x="2691346" y="1295"/>
                    </a:moveTo>
                    <a:lnTo>
                      <a:pt x="2784615" y="3886"/>
                    </a:lnTo>
                    <a:lnTo>
                      <a:pt x="2784615" y="95859"/>
                    </a:lnTo>
                    <a:lnTo>
                      <a:pt x="2833192" y="95859"/>
                    </a:lnTo>
                    <a:lnTo>
                      <a:pt x="2833192" y="194310"/>
                    </a:lnTo>
                    <a:lnTo>
                      <a:pt x="2784615" y="194310"/>
                    </a:lnTo>
                    <a:lnTo>
                      <a:pt x="2784615" y="247421"/>
                    </a:lnTo>
                    <a:lnTo>
                      <a:pt x="2800159" y="228638"/>
                    </a:lnTo>
                    <a:cubicBezTo>
                      <a:pt x="2816568" y="245910"/>
                      <a:pt x="2834919" y="266204"/>
                      <a:pt x="2855214" y="289522"/>
                    </a:cubicBezTo>
                    <a:cubicBezTo>
                      <a:pt x="2856077" y="260159"/>
                      <a:pt x="2856509" y="235762"/>
                      <a:pt x="2856509" y="216331"/>
                    </a:cubicBezTo>
                    <a:lnTo>
                      <a:pt x="2856509" y="36919"/>
                    </a:lnTo>
                    <a:cubicBezTo>
                      <a:pt x="2972664" y="34760"/>
                      <a:pt x="3081693" y="27419"/>
                      <a:pt x="3183598" y="14897"/>
                    </a:cubicBezTo>
                    <a:lnTo>
                      <a:pt x="3203676" y="119824"/>
                    </a:lnTo>
                    <a:cubicBezTo>
                      <a:pt x="3154451" y="124142"/>
                      <a:pt x="3071114" y="129755"/>
                      <a:pt x="2953664" y="136664"/>
                    </a:cubicBezTo>
                    <a:lnTo>
                      <a:pt x="2953664" y="179413"/>
                    </a:lnTo>
                    <a:lnTo>
                      <a:pt x="3185541" y="179413"/>
                    </a:lnTo>
                    <a:lnTo>
                      <a:pt x="3185541" y="283045"/>
                    </a:lnTo>
                    <a:cubicBezTo>
                      <a:pt x="3177768" y="316293"/>
                      <a:pt x="3168809" y="346087"/>
                      <a:pt x="3158661" y="372427"/>
                    </a:cubicBezTo>
                    <a:cubicBezTo>
                      <a:pt x="3148514" y="398767"/>
                      <a:pt x="3136100" y="423164"/>
                      <a:pt x="3121418" y="445617"/>
                    </a:cubicBezTo>
                    <a:cubicBezTo>
                      <a:pt x="3150349" y="473252"/>
                      <a:pt x="3184461" y="496570"/>
                      <a:pt x="3223755" y="515569"/>
                    </a:cubicBezTo>
                    <a:lnTo>
                      <a:pt x="3167405" y="604951"/>
                    </a:lnTo>
                    <a:cubicBezTo>
                      <a:pt x="3125089" y="577748"/>
                      <a:pt x="3089465" y="549033"/>
                      <a:pt x="3060535" y="518807"/>
                    </a:cubicBezTo>
                    <a:cubicBezTo>
                      <a:pt x="3032036" y="546011"/>
                      <a:pt x="2994038" y="574725"/>
                      <a:pt x="2946540" y="604951"/>
                    </a:cubicBezTo>
                    <a:lnTo>
                      <a:pt x="2898610" y="551192"/>
                    </a:lnTo>
                    <a:cubicBezTo>
                      <a:pt x="2891269" y="568033"/>
                      <a:pt x="2882849" y="585520"/>
                      <a:pt x="2873350" y="603656"/>
                    </a:cubicBezTo>
                    <a:lnTo>
                      <a:pt x="2785262" y="546011"/>
                    </a:lnTo>
                    <a:cubicBezTo>
                      <a:pt x="2807716" y="509308"/>
                      <a:pt x="2824016" y="474980"/>
                      <a:pt x="2834164" y="443026"/>
                    </a:cubicBezTo>
                    <a:cubicBezTo>
                      <a:pt x="2844311" y="411073"/>
                      <a:pt x="2850896" y="370484"/>
                      <a:pt x="2853918" y="321259"/>
                    </a:cubicBezTo>
                    <a:lnTo>
                      <a:pt x="2823476" y="375018"/>
                    </a:lnTo>
                    <a:cubicBezTo>
                      <a:pt x="2811386" y="358610"/>
                      <a:pt x="2798432" y="342201"/>
                      <a:pt x="2784615" y="325793"/>
                    </a:cubicBezTo>
                    <a:lnTo>
                      <a:pt x="2784615" y="601065"/>
                    </a:lnTo>
                    <a:lnTo>
                      <a:pt x="2691346" y="601065"/>
                    </a:lnTo>
                    <a:lnTo>
                      <a:pt x="2691346" y="376961"/>
                    </a:lnTo>
                    <a:cubicBezTo>
                      <a:pt x="2680982" y="396824"/>
                      <a:pt x="2670080" y="416255"/>
                      <a:pt x="2658637" y="435254"/>
                    </a:cubicBezTo>
                    <a:cubicBezTo>
                      <a:pt x="2647194" y="454253"/>
                      <a:pt x="2638019" y="468503"/>
                      <a:pt x="2631110" y="478002"/>
                    </a:cubicBezTo>
                    <a:lnTo>
                      <a:pt x="2612974" y="332917"/>
                    </a:lnTo>
                    <a:cubicBezTo>
                      <a:pt x="2630246" y="310464"/>
                      <a:pt x="2645683" y="286607"/>
                      <a:pt x="2659285" y="261347"/>
                    </a:cubicBezTo>
                    <a:cubicBezTo>
                      <a:pt x="2672886" y="236086"/>
                      <a:pt x="2682494" y="213741"/>
                      <a:pt x="2688107" y="194310"/>
                    </a:cubicBezTo>
                    <a:lnTo>
                      <a:pt x="2638234" y="194310"/>
                    </a:lnTo>
                    <a:lnTo>
                      <a:pt x="2638234" y="95859"/>
                    </a:lnTo>
                    <a:lnTo>
                      <a:pt x="2691346" y="95859"/>
                    </a:lnTo>
                    <a:close/>
                    <a:moveTo>
                      <a:pt x="2259787" y="1295"/>
                    </a:moveTo>
                    <a:lnTo>
                      <a:pt x="2345931" y="3886"/>
                    </a:lnTo>
                    <a:lnTo>
                      <a:pt x="2345931" y="31737"/>
                    </a:lnTo>
                    <a:lnTo>
                      <a:pt x="2413292" y="31737"/>
                    </a:lnTo>
                    <a:lnTo>
                      <a:pt x="2413292" y="1295"/>
                    </a:lnTo>
                    <a:lnTo>
                      <a:pt x="2501379" y="3886"/>
                    </a:lnTo>
                    <a:lnTo>
                      <a:pt x="2501379" y="31737"/>
                    </a:lnTo>
                    <a:lnTo>
                      <a:pt x="2569388" y="31737"/>
                    </a:lnTo>
                    <a:lnTo>
                      <a:pt x="2569388" y="118529"/>
                    </a:lnTo>
                    <a:lnTo>
                      <a:pt x="2501379" y="118529"/>
                    </a:lnTo>
                    <a:lnTo>
                      <a:pt x="2501379" y="139255"/>
                    </a:lnTo>
                    <a:lnTo>
                      <a:pt x="2413292" y="139255"/>
                    </a:lnTo>
                    <a:lnTo>
                      <a:pt x="2413292" y="118529"/>
                    </a:lnTo>
                    <a:lnTo>
                      <a:pt x="2345931" y="118529"/>
                    </a:lnTo>
                    <a:lnTo>
                      <a:pt x="2345931" y="139255"/>
                    </a:lnTo>
                    <a:lnTo>
                      <a:pt x="2259787" y="139255"/>
                    </a:lnTo>
                    <a:lnTo>
                      <a:pt x="2259787" y="118529"/>
                    </a:lnTo>
                    <a:lnTo>
                      <a:pt x="2202142" y="118529"/>
                    </a:lnTo>
                    <a:lnTo>
                      <a:pt x="2202142" y="31737"/>
                    </a:lnTo>
                    <a:lnTo>
                      <a:pt x="2259787" y="31737"/>
                    </a:lnTo>
                    <a:close/>
                    <a:moveTo>
                      <a:pt x="2051228" y="0"/>
                    </a:moveTo>
                    <a:lnTo>
                      <a:pt x="2146440" y="2590"/>
                    </a:lnTo>
                    <a:lnTo>
                      <a:pt x="2146440" y="95859"/>
                    </a:lnTo>
                    <a:lnTo>
                      <a:pt x="2185949" y="95859"/>
                    </a:lnTo>
                    <a:lnTo>
                      <a:pt x="2185949" y="194310"/>
                    </a:lnTo>
                    <a:lnTo>
                      <a:pt x="2146440" y="194310"/>
                    </a:lnTo>
                    <a:lnTo>
                      <a:pt x="2146440" y="231229"/>
                    </a:lnTo>
                    <a:lnTo>
                      <a:pt x="2161337" y="215684"/>
                    </a:lnTo>
                    <a:cubicBezTo>
                      <a:pt x="2166950" y="222593"/>
                      <a:pt x="2183790" y="247205"/>
                      <a:pt x="2211857" y="289522"/>
                    </a:cubicBezTo>
                    <a:lnTo>
                      <a:pt x="2211857" y="149618"/>
                    </a:lnTo>
                    <a:lnTo>
                      <a:pt x="2548661" y="149618"/>
                    </a:lnTo>
                    <a:lnTo>
                      <a:pt x="2548661" y="352348"/>
                    </a:lnTo>
                    <a:lnTo>
                      <a:pt x="2428189" y="352348"/>
                    </a:lnTo>
                    <a:lnTo>
                      <a:pt x="2428189" y="382143"/>
                    </a:lnTo>
                    <a:lnTo>
                      <a:pt x="2572626" y="382143"/>
                    </a:lnTo>
                    <a:lnTo>
                      <a:pt x="2572626" y="461810"/>
                    </a:lnTo>
                    <a:lnTo>
                      <a:pt x="2434018" y="461810"/>
                    </a:lnTo>
                    <a:cubicBezTo>
                      <a:pt x="2447836" y="476491"/>
                      <a:pt x="2466403" y="487826"/>
                      <a:pt x="2489721" y="495814"/>
                    </a:cubicBezTo>
                    <a:cubicBezTo>
                      <a:pt x="2513038" y="503802"/>
                      <a:pt x="2546718" y="511251"/>
                      <a:pt x="2590762" y="518160"/>
                    </a:cubicBezTo>
                    <a:lnTo>
                      <a:pt x="2558377" y="602361"/>
                    </a:lnTo>
                    <a:cubicBezTo>
                      <a:pt x="2516924" y="594156"/>
                      <a:pt x="2482164" y="584441"/>
                      <a:pt x="2454097" y="573214"/>
                    </a:cubicBezTo>
                    <a:cubicBezTo>
                      <a:pt x="2426030" y="561987"/>
                      <a:pt x="2402281" y="547306"/>
                      <a:pt x="2382850" y="529171"/>
                    </a:cubicBezTo>
                    <a:cubicBezTo>
                      <a:pt x="2366442" y="545147"/>
                      <a:pt x="2343988" y="558965"/>
                      <a:pt x="2315489" y="570623"/>
                    </a:cubicBezTo>
                    <a:cubicBezTo>
                      <a:pt x="2286990" y="582282"/>
                      <a:pt x="2249640" y="593293"/>
                      <a:pt x="2203437" y="603656"/>
                    </a:cubicBezTo>
                    <a:lnTo>
                      <a:pt x="2165870" y="517512"/>
                    </a:lnTo>
                    <a:cubicBezTo>
                      <a:pt x="2212505" y="510603"/>
                      <a:pt x="2247157" y="503155"/>
                      <a:pt x="2269826" y="495166"/>
                    </a:cubicBezTo>
                    <a:cubicBezTo>
                      <a:pt x="2292496" y="487178"/>
                      <a:pt x="2308365" y="476059"/>
                      <a:pt x="2317432" y="461810"/>
                    </a:cubicBezTo>
                    <a:lnTo>
                      <a:pt x="2191778" y="461810"/>
                    </a:lnTo>
                    <a:lnTo>
                      <a:pt x="2191778" y="382143"/>
                    </a:lnTo>
                    <a:lnTo>
                      <a:pt x="2332329" y="382143"/>
                    </a:lnTo>
                    <a:lnTo>
                      <a:pt x="2332329" y="352348"/>
                    </a:lnTo>
                    <a:lnTo>
                      <a:pt x="2211857" y="352348"/>
                    </a:lnTo>
                    <a:lnTo>
                      <a:pt x="2211857" y="329679"/>
                    </a:lnTo>
                    <a:lnTo>
                      <a:pt x="2171052" y="375666"/>
                    </a:lnTo>
                    <a:lnTo>
                      <a:pt x="2146440" y="332270"/>
                    </a:lnTo>
                    <a:lnTo>
                      <a:pt x="2146440" y="599770"/>
                    </a:lnTo>
                    <a:lnTo>
                      <a:pt x="2051228" y="599770"/>
                    </a:lnTo>
                    <a:lnTo>
                      <a:pt x="2051228" y="373075"/>
                    </a:lnTo>
                    <a:cubicBezTo>
                      <a:pt x="2041296" y="393369"/>
                      <a:pt x="2030717" y="413340"/>
                      <a:pt x="2019490" y="432987"/>
                    </a:cubicBezTo>
                    <a:cubicBezTo>
                      <a:pt x="2008264" y="452634"/>
                      <a:pt x="1999412" y="467207"/>
                      <a:pt x="1992935" y="476707"/>
                    </a:cubicBezTo>
                    <a:lnTo>
                      <a:pt x="1976742" y="331622"/>
                    </a:lnTo>
                    <a:cubicBezTo>
                      <a:pt x="1995310" y="300964"/>
                      <a:pt x="2010531" y="274517"/>
                      <a:pt x="2022405" y="252279"/>
                    </a:cubicBezTo>
                    <a:cubicBezTo>
                      <a:pt x="2034280" y="230041"/>
                      <a:pt x="2042592" y="210718"/>
                      <a:pt x="2047342" y="194310"/>
                    </a:cubicBezTo>
                    <a:lnTo>
                      <a:pt x="2000707" y="194310"/>
                    </a:lnTo>
                    <a:lnTo>
                      <a:pt x="2000707" y="95859"/>
                    </a:lnTo>
                    <a:lnTo>
                      <a:pt x="2051228" y="95859"/>
                    </a:lnTo>
                    <a:close/>
                  </a:path>
                </a:pathLst>
              </a:custGeom>
              <a:grpFill/>
              <a:ln>
                <a:noFill/>
              </a:ln>
              <a:effectLst>
                <a:glow>
                  <a:srgbClr val="000000"/>
                </a:glo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sz="5100" dirty="0">
                  <a:latin typeface="阿里巴巴普惠体 2.0 115 Black" panose="00020600040101010101" pitchFamily="18" charset="-122"/>
                  <a:ea typeface="阿里巴巴普惠体 2.0 115 Black" panose="00020600040101010101" pitchFamily="18" charset="-122"/>
                  <a:cs typeface="阿里巴巴普惠体 2.0 115 Black" panose="00020600040101010101" pitchFamily="18" charset="-122"/>
                </a:endParaRPr>
              </a:p>
            </p:txBody>
          </p:sp>
          <p:sp>
            <p:nvSpPr>
              <p:cNvPr id="8" name="TextBox 35">
                <a:extLst>
                  <a:ext uri="{FF2B5EF4-FFF2-40B4-BE49-F238E27FC236}">
                    <a16:creationId xmlns:a16="http://schemas.microsoft.com/office/drawing/2014/main" id="{7830D3ED-9685-2BCD-FBF3-D59EAEE1B443}"/>
                  </a:ext>
                </a:extLst>
              </p:cNvPr>
              <p:cNvSpPr txBox="1"/>
              <p:nvPr>
                <p:custDataLst>
                  <p:tags r:id="rId3"/>
                </p:custDataLst>
              </p:nvPr>
            </p:nvSpPr>
            <p:spPr>
              <a:xfrm>
                <a:off x="5767184" y="3833264"/>
                <a:ext cx="6806299" cy="595696"/>
              </a:xfrm>
              <a:custGeom>
                <a:avLst/>
                <a:gdLst/>
                <a:ahLst/>
                <a:cxnLst/>
                <a:rect l="l" t="t" r="r" b="b"/>
                <a:pathLst>
                  <a:path w="6806298" h="595694">
                    <a:moveTo>
                      <a:pt x="5439423" y="342805"/>
                    </a:moveTo>
                    <a:lnTo>
                      <a:pt x="5551818" y="342805"/>
                    </a:lnTo>
                    <a:lnTo>
                      <a:pt x="5551818" y="455200"/>
                    </a:lnTo>
                    <a:lnTo>
                      <a:pt x="5439423" y="455200"/>
                    </a:lnTo>
                    <a:close/>
                    <a:moveTo>
                      <a:pt x="1629423" y="342805"/>
                    </a:moveTo>
                    <a:lnTo>
                      <a:pt x="1741818" y="342805"/>
                    </a:lnTo>
                    <a:lnTo>
                      <a:pt x="1741818" y="455200"/>
                    </a:lnTo>
                    <a:lnTo>
                      <a:pt x="1629423" y="455200"/>
                    </a:lnTo>
                    <a:close/>
                    <a:moveTo>
                      <a:pt x="4893050" y="328755"/>
                    </a:moveTo>
                    <a:cubicBezTo>
                      <a:pt x="4870196" y="328755"/>
                      <a:pt x="4853056" y="331003"/>
                      <a:pt x="4841629" y="335499"/>
                    </a:cubicBezTo>
                    <a:cubicBezTo>
                      <a:pt x="4830202" y="339995"/>
                      <a:pt x="4824489" y="347675"/>
                      <a:pt x="4824489" y="358540"/>
                    </a:cubicBezTo>
                    <a:cubicBezTo>
                      <a:pt x="4824489" y="364909"/>
                      <a:pt x="4827393" y="370248"/>
                      <a:pt x="4833199" y="374556"/>
                    </a:cubicBezTo>
                    <a:cubicBezTo>
                      <a:pt x="4839007" y="378865"/>
                      <a:pt x="4846968" y="381019"/>
                      <a:pt x="4857083" y="381019"/>
                    </a:cubicBezTo>
                    <a:cubicBezTo>
                      <a:pt x="4873568" y="381019"/>
                      <a:pt x="4886868" y="377460"/>
                      <a:pt x="4896983" y="370342"/>
                    </a:cubicBezTo>
                    <a:cubicBezTo>
                      <a:pt x="4907099" y="363223"/>
                      <a:pt x="4912157" y="353670"/>
                      <a:pt x="4912157" y="341681"/>
                    </a:cubicBezTo>
                    <a:lnTo>
                      <a:pt x="4912157" y="328755"/>
                    </a:lnTo>
                    <a:close/>
                    <a:moveTo>
                      <a:pt x="4152881" y="202873"/>
                    </a:moveTo>
                    <a:cubicBezTo>
                      <a:pt x="4133774" y="202873"/>
                      <a:pt x="4118694" y="210179"/>
                      <a:pt x="4107642" y="224790"/>
                    </a:cubicBezTo>
                    <a:cubicBezTo>
                      <a:pt x="4096590" y="239401"/>
                      <a:pt x="4091064" y="259445"/>
                      <a:pt x="4091064" y="284921"/>
                    </a:cubicBezTo>
                    <a:cubicBezTo>
                      <a:pt x="4091064" y="310397"/>
                      <a:pt x="4096590" y="330535"/>
                      <a:pt x="4107642" y="345334"/>
                    </a:cubicBezTo>
                    <a:cubicBezTo>
                      <a:pt x="4118694" y="360132"/>
                      <a:pt x="4133774" y="367532"/>
                      <a:pt x="4152881" y="367532"/>
                    </a:cubicBezTo>
                    <a:cubicBezTo>
                      <a:pt x="4171988" y="367532"/>
                      <a:pt x="4187068" y="360132"/>
                      <a:pt x="4198120" y="345334"/>
                    </a:cubicBezTo>
                    <a:cubicBezTo>
                      <a:pt x="4209172" y="330535"/>
                      <a:pt x="4214698" y="310397"/>
                      <a:pt x="4214698" y="284921"/>
                    </a:cubicBezTo>
                    <a:cubicBezTo>
                      <a:pt x="4214698" y="259445"/>
                      <a:pt x="4209172" y="239401"/>
                      <a:pt x="4198120" y="224790"/>
                    </a:cubicBezTo>
                    <a:cubicBezTo>
                      <a:pt x="4187068" y="210179"/>
                      <a:pt x="4171988" y="202873"/>
                      <a:pt x="4152881" y="202873"/>
                    </a:cubicBezTo>
                    <a:close/>
                    <a:moveTo>
                      <a:pt x="6115031" y="202873"/>
                    </a:moveTo>
                    <a:cubicBezTo>
                      <a:pt x="6095924" y="202873"/>
                      <a:pt x="6080844" y="210179"/>
                      <a:pt x="6069792" y="224790"/>
                    </a:cubicBezTo>
                    <a:cubicBezTo>
                      <a:pt x="6058740" y="239401"/>
                      <a:pt x="6053214" y="259445"/>
                      <a:pt x="6053214" y="284921"/>
                    </a:cubicBezTo>
                    <a:cubicBezTo>
                      <a:pt x="6053214" y="310397"/>
                      <a:pt x="6058740" y="330535"/>
                      <a:pt x="6069792" y="345334"/>
                    </a:cubicBezTo>
                    <a:cubicBezTo>
                      <a:pt x="6080844" y="360132"/>
                      <a:pt x="6095924" y="367532"/>
                      <a:pt x="6115031" y="367532"/>
                    </a:cubicBezTo>
                    <a:cubicBezTo>
                      <a:pt x="6134139" y="367532"/>
                      <a:pt x="6149218" y="360132"/>
                      <a:pt x="6160270" y="345334"/>
                    </a:cubicBezTo>
                    <a:cubicBezTo>
                      <a:pt x="6171322" y="330535"/>
                      <a:pt x="6176848" y="310397"/>
                      <a:pt x="6176848" y="284921"/>
                    </a:cubicBezTo>
                    <a:cubicBezTo>
                      <a:pt x="6176848" y="259445"/>
                      <a:pt x="6171322" y="239401"/>
                      <a:pt x="6160270" y="224790"/>
                    </a:cubicBezTo>
                    <a:cubicBezTo>
                      <a:pt x="6149218" y="210179"/>
                      <a:pt x="6134139" y="202873"/>
                      <a:pt x="6115031" y="202873"/>
                    </a:cubicBezTo>
                    <a:close/>
                    <a:moveTo>
                      <a:pt x="4524947" y="201749"/>
                    </a:moveTo>
                    <a:cubicBezTo>
                      <a:pt x="4505465" y="201749"/>
                      <a:pt x="4490104" y="209242"/>
                      <a:pt x="4478865" y="224228"/>
                    </a:cubicBezTo>
                    <a:cubicBezTo>
                      <a:pt x="4467625" y="239214"/>
                      <a:pt x="4462006" y="259632"/>
                      <a:pt x="4462006" y="285483"/>
                    </a:cubicBezTo>
                    <a:cubicBezTo>
                      <a:pt x="4462006" y="310959"/>
                      <a:pt x="4467438" y="331191"/>
                      <a:pt x="4478303" y="346177"/>
                    </a:cubicBezTo>
                    <a:cubicBezTo>
                      <a:pt x="4489168" y="361163"/>
                      <a:pt x="4503966" y="368656"/>
                      <a:pt x="4522699" y="368656"/>
                    </a:cubicBezTo>
                    <a:cubicBezTo>
                      <a:pt x="4542181" y="368656"/>
                      <a:pt x="4557541" y="361163"/>
                      <a:pt x="4568781" y="346177"/>
                    </a:cubicBezTo>
                    <a:cubicBezTo>
                      <a:pt x="4580020" y="331191"/>
                      <a:pt x="4585640" y="310959"/>
                      <a:pt x="4585640" y="285483"/>
                    </a:cubicBezTo>
                    <a:cubicBezTo>
                      <a:pt x="4585640" y="259632"/>
                      <a:pt x="4580207" y="239214"/>
                      <a:pt x="4569343" y="224228"/>
                    </a:cubicBezTo>
                    <a:cubicBezTo>
                      <a:pt x="4558478" y="209242"/>
                      <a:pt x="4543679" y="201749"/>
                      <a:pt x="4524947" y="201749"/>
                    </a:cubicBezTo>
                    <a:close/>
                    <a:moveTo>
                      <a:pt x="2991422" y="201749"/>
                    </a:moveTo>
                    <a:cubicBezTo>
                      <a:pt x="2971940" y="201749"/>
                      <a:pt x="2956579" y="209242"/>
                      <a:pt x="2945340" y="224228"/>
                    </a:cubicBezTo>
                    <a:cubicBezTo>
                      <a:pt x="2934100" y="239214"/>
                      <a:pt x="2928481" y="259632"/>
                      <a:pt x="2928481" y="285483"/>
                    </a:cubicBezTo>
                    <a:cubicBezTo>
                      <a:pt x="2928481" y="310959"/>
                      <a:pt x="2933913" y="331191"/>
                      <a:pt x="2944778" y="346177"/>
                    </a:cubicBezTo>
                    <a:cubicBezTo>
                      <a:pt x="2955643" y="361163"/>
                      <a:pt x="2970441" y="368656"/>
                      <a:pt x="2989174" y="368656"/>
                    </a:cubicBezTo>
                    <a:cubicBezTo>
                      <a:pt x="3008655" y="368656"/>
                      <a:pt x="3024016" y="361163"/>
                      <a:pt x="3035256" y="346177"/>
                    </a:cubicBezTo>
                    <a:cubicBezTo>
                      <a:pt x="3046495" y="331191"/>
                      <a:pt x="3052115" y="310959"/>
                      <a:pt x="3052115" y="285483"/>
                    </a:cubicBezTo>
                    <a:cubicBezTo>
                      <a:pt x="3052115" y="259632"/>
                      <a:pt x="3046682" y="239214"/>
                      <a:pt x="3035818" y="224228"/>
                    </a:cubicBezTo>
                    <a:cubicBezTo>
                      <a:pt x="3024953" y="209242"/>
                      <a:pt x="3010154" y="201749"/>
                      <a:pt x="2991422" y="201749"/>
                    </a:cubicBezTo>
                    <a:close/>
                    <a:moveTo>
                      <a:pt x="2619947" y="201749"/>
                    </a:moveTo>
                    <a:cubicBezTo>
                      <a:pt x="2600465" y="201749"/>
                      <a:pt x="2585104" y="209242"/>
                      <a:pt x="2573865" y="224228"/>
                    </a:cubicBezTo>
                    <a:cubicBezTo>
                      <a:pt x="2562625" y="239214"/>
                      <a:pt x="2557006" y="259632"/>
                      <a:pt x="2557006" y="285483"/>
                    </a:cubicBezTo>
                    <a:cubicBezTo>
                      <a:pt x="2557006" y="310959"/>
                      <a:pt x="2562438" y="331191"/>
                      <a:pt x="2573303" y="346177"/>
                    </a:cubicBezTo>
                    <a:cubicBezTo>
                      <a:pt x="2584168" y="361163"/>
                      <a:pt x="2598966" y="368656"/>
                      <a:pt x="2617699" y="368656"/>
                    </a:cubicBezTo>
                    <a:cubicBezTo>
                      <a:pt x="2637181" y="368656"/>
                      <a:pt x="2652541" y="361163"/>
                      <a:pt x="2663781" y="346177"/>
                    </a:cubicBezTo>
                    <a:cubicBezTo>
                      <a:pt x="2675020" y="331191"/>
                      <a:pt x="2680640" y="310959"/>
                      <a:pt x="2680640" y="285483"/>
                    </a:cubicBezTo>
                    <a:cubicBezTo>
                      <a:pt x="2680640" y="259632"/>
                      <a:pt x="2675207" y="239214"/>
                      <a:pt x="2664343" y="224228"/>
                    </a:cubicBezTo>
                    <a:cubicBezTo>
                      <a:pt x="2653478" y="209242"/>
                      <a:pt x="2638679" y="201749"/>
                      <a:pt x="2619947" y="201749"/>
                    </a:cubicBezTo>
                    <a:close/>
                    <a:moveTo>
                      <a:pt x="1066800" y="115205"/>
                    </a:moveTo>
                    <a:lnTo>
                      <a:pt x="1175261" y="115205"/>
                    </a:lnTo>
                    <a:lnTo>
                      <a:pt x="1225839" y="333251"/>
                    </a:lnTo>
                    <a:lnTo>
                      <a:pt x="1229211" y="333251"/>
                    </a:lnTo>
                    <a:lnTo>
                      <a:pt x="1280913" y="115205"/>
                    </a:lnTo>
                    <a:lnTo>
                      <a:pt x="1384316" y="115205"/>
                    </a:lnTo>
                    <a:lnTo>
                      <a:pt x="1436580" y="333251"/>
                    </a:lnTo>
                    <a:lnTo>
                      <a:pt x="1439952" y="333251"/>
                    </a:lnTo>
                    <a:lnTo>
                      <a:pt x="1489968" y="115205"/>
                    </a:lnTo>
                    <a:lnTo>
                      <a:pt x="1598429" y="115205"/>
                    </a:lnTo>
                    <a:lnTo>
                      <a:pt x="1493339" y="455200"/>
                    </a:lnTo>
                    <a:lnTo>
                      <a:pt x="1389936" y="455200"/>
                    </a:lnTo>
                    <a:lnTo>
                      <a:pt x="1334301" y="241087"/>
                    </a:lnTo>
                    <a:lnTo>
                      <a:pt x="1330929" y="241087"/>
                    </a:lnTo>
                    <a:lnTo>
                      <a:pt x="1275293" y="455200"/>
                    </a:lnTo>
                    <a:lnTo>
                      <a:pt x="1171889" y="455200"/>
                    </a:lnTo>
                    <a:close/>
                    <a:moveTo>
                      <a:pt x="533400" y="115205"/>
                    </a:moveTo>
                    <a:lnTo>
                      <a:pt x="641861" y="115205"/>
                    </a:lnTo>
                    <a:lnTo>
                      <a:pt x="692439" y="333251"/>
                    </a:lnTo>
                    <a:lnTo>
                      <a:pt x="695811" y="333251"/>
                    </a:lnTo>
                    <a:lnTo>
                      <a:pt x="747513" y="115205"/>
                    </a:lnTo>
                    <a:lnTo>
                      <a:pt x="850916" y="115205"/>
                    </a:lnTo>
                    <a:lnTo>
                      <a:pt x="903180" y="333251"/>
                    </a:lnTo>
                    <a:lnTo>
                      <a:pt x="906552" y="333251"/>
                    </a:lnTo>
                    <a:lnTo>
                      <a:pt x="956567" y="115205"/>
                    </a:lnTo>
                    <a:lnTo>
                      <a:pt x="1065029" y="115205"/>
                    </a:lnTo>
                    <a:lnTo>
                      <a:pt x="959939" y="455200"/>
                    </a:lnTo>
                    <a:lnTo>
                      <a:pt x="856536" y="455200"/>
                    </a:lnTo>
                    <a:lnTo>
                      <a:pt x="800900" y="241087"/>
                    </a:lnTo>
                    <a:lnTo>
                      <a:pt x="797529" y="241087"/>
                    </a:lnTo>
                    <a:lnTo>
                      <a:pt x="741893" y="455200"/>
                    </a:lnTo>
                    <a:lnTo>
                      <a:pt x="638489" y="455200"/>
                    </a:lnTo>
                    <a:close/>
                    <a:moveTo>
                      <a:pt x="0" y="115205"/>
                    </a:moveTo>
                    <a:lnTo>
                      <a:pt x="108462" y="115205"/>
                    </a:lnTo>
                    <a:lnTo>
                      <a:pt x="159039" y="333251"/>
                    </a:lnTo>
                    <a:lnTo>
                      <a:pt x="162411" y="333251"/>
                    </a:lnTo>
                    <a:lnTo>
                      <a:pt x="214113" y="115205"/>
                    </a:lnTo>
                    <a:lnTo>
                      <a:pt x="317516" y="115205"/>
                    </a:lnTo>
                    <a:lnTo>
                      <a:pt x="369780" y="333251"/>
                    </a:lnTo>
                    <a:lnTo>
                      <a:pt x="373152" y="333251"/>
                    </a:lnTo>
                    <a:lnTo>
                      <a:pt x="423168" y="115205"/>
                    </a:lnTo>
                    <a:lnTo>
                      <a:pt x="531629" y="115205"/>
                    </a:lnTo>
                    <a:lnTo>
                      <a:pt x="426539" y="455200"/>
                    </a:lnTo>
                    <a:lnTo>
                      <a:pt x="323136" y="455200"/>
                    </a:lnTo>
                    <a:lnTo>
                      <a:pt x="267500" y="241087"/>
                    </a:lnTo>
                    <a:lnTo>
                      <a:pt x="264129" y="241087"/>
                    </a:lnTo>
                    <a:lnTo>
                      <a:pt x="208493" y="455200"/>
                    </a:lnTo>
                    <a:lnTo>
                      <a:pt x="105090" y="455200"/>
                    </a:lnTo>
                    <a:close/>
                    <a:moveTo>
                      <a:pt x="6521377" y="107337"/>
                    </a:moveTo>
                    <a:cubicBezTo>
                      <a:pt x="6540110" y="107337"/>
                      <a:pt x="6556313" y="111646"/>
                      <a:pt x="6569988" y="120263"/>
                    </a:cubicBezTo>
                    <a:cubicBezTo>
                      <a:pt x="6583662" y="128880"/>
                      <a:pt x="6593872" y="141430"/>
                      <a:pt x="6600616" y="157915"/>
                    </a:cubicBezTo>
                    <a:lnTo>
                      <a:pt x="6603988" y="157915"/>
                    </a:lnTo>
                    <a:cubicBezTo>
                      <a:pt x="6615976" y="141056"/>
                      <a:pt x="6630212" y="128411"/>
                      <a:pt x="6646697" y="119982"/>
                    </a:cubicBezTo>
                    <a:cubicBezTo>
                      <a:pt x="6663182" y="111552"/>
                      <a:pt x="6682852" y="107337"/>
                      <a:pt x="6705704" y="107337"/>
                    </a:cubicBezTo>
                    <a:cubicBezTo>
                      <a:pt x="6737176" y="107337"/>
                      <a:pt x="6761808" y="118108"/>
                      <a:pt x="6779604" y="139651"/>
                    </a:cubicBezTo>
                    <a:cubicBezTo>
                      <a:pt x="6797400" y="161193"/>
                      <a:pt x="6806298" y="191446"/>
                      <a:pt x="6806298" y="230410"/>
                    </a:cubicBezTo>
                    <a:lnTo>
                      <a:pt x="6806298" y="455200"/>
                    </a:lnTo>
                    <a:lnTo>
                      <a:pt x="6705143" y="455200"/>
                    </a:lnTo>
                    <a:lnTo>
                      <a:pt x="6705143" y="254013"/>
                    </a:lnTo>
                    <a:cubicBezTo>
                      <a:pt x="6705143" y="237153"/>
                      <a:pt x="6701677" y="224228"/>
                      <a:pt x="6694746" y="215236"/>
                    </a:cubicBezTo>
                    <a:cubicBezTo>
                      <a:pt x="6687815" y="206245"/>
                      <a:pt x="6677980" y="201749"/>
                      <a:pt x="6665242" y="201749"/>
                    </a:cubicBezTo>
                    <a:cubicBezTo>
                      <a:pt x="6649508" y="201749"/>
                      <a:pt x="6637425" y="206713"/>
                      <a:pt x="6628996" y="216641"/>
                    </a:cubicBezTo>
                    <a:cubicBezTo>
                      <a:pt x="6620566" y="226570"/>
                      <a:pt x="6616350" y="240900"/>
                      <a:pt x="6616350" y="259632"/>
                    </a:cubicBezTo>
                    <a:lnTo>
                      <a:pt x="6616350" y="455200"/>
                    </a:lnTo>
                    <a:lnTo>
                      <a:pt x="6515195" y="455200"/>
                    </a:lnTo>
                    <a:lnTo>
                      <a:pt x="6515195" y="254013"/>
                    </a:lnTo>
                    <a:cubicBezTo>
                      <a:pt x="6515195" y="237153"/>
                      <a:pt x="6511730" y="224228"/>
                      <a:pt x="6504799" y="215236"/>
                    </a:cubicBezTo>
                    <a:cubicBezTo>
                      <a:pt x="6497868" y="206245"/>
                      <a:pt x="6488033" y="201749"/>
                      <a:pt x="6475295" y="201749"/>
                    </a:cubicBezTo>
                    <a:cubicBezTo>
                      <a:pt x="6459560" y="201749"/>
                      <a:pt x="6447478" y="206713"/>
                      <a:pt x="6439048" y="216641"/>
                    </a:cubicBezTo>
                    <a:cubicBezTo>
                      <a:pt x="6430618" y="226570"/>
                      <a:pt x="6426403" y="240900"/>
                      <a:pt x="6426403" y="259632"/>
                    </a:cubicBezTo>
                    <a:lnTo>
                      <a:pt x="6426403" y="455200"/>
                    </a:lnTo>
                    <a:lnTo>
                      <a:pt x="6325248" y="455200"/>
                    </a:lnTo>
                    <a:lnTo>
                      <a:pt x="6325248" y="115205"/>
                    </a:lnTo>
                    <a:lnTo>
                      <a:pt x="6426403" y="115205"/>
                    </a:lnTo>
                    <a:lnTo>
                      <a:pt x="6426403" y="157915"/>
                    </a:lnTo>
                    <a:lnTo>
                      <a:pt x="6429775" y="157915"/>
                    </a:lnTo>
                    <a:cubicBezTo>
                      <a:pt x="6439516" y="141430"/>
                      <a:pt x="6452160" y="128880"/>
                      <a:pt x="6467708" y="120263"/>
                    </a:cubicBezTo>
                    <a:cubicBezTo>
                      <a:pt x="6483256" y="111646"/>
                      <a:pt x="6501146" y="107337"/>
                      <a:pt x="6521377" y="107337"/>
                    </a:cubicBezTo>
                    <a:close/>
                    <a:moveTo>
                      <a:pt x="6115031" y="107337"/>
                    </a:moveTo>
                    <a:cubicBezTo>
                      <a:pt x="6148750" y="107337"/>
                      <a:pt x="6178066" y="114549"/>
                      <a:pt x="6202980" y="128973"/>
                    </a:cubicBezTo>
                    <a:cubicBezTo>
                      <a:pt x="6227894" y="143397"/>
                      <a:pt x="6247001" y="164003"/>
                      <a:pt x="6260302" y="190791"/>
                    </a:cubicBezTo>
                    <a:cubicBezTo>
                      <a:pt x="6273602" y="217578"/>
                      <a:pt x="6280252" y="248955"/>
                      <a:pt x="6280252" y="284921"/>
                    </a:cubicBezTo>
                    <a:cubicBezTo>
                      <a:pt x="6280252" y="321262"/>
                      <a:pt x="6273602" y="352827"/>
                      <a:pt x="6260302" y="379614"/>
                    </a:cubicBezTo>
                    <a:cubicBezTo>
                      <a:pt x="6247001" y="406402"/>
                      <a:pt x="6227894" y="427007"/>
                      <a:pt x="6202980" y="441431"/>
                    </a:cubicBezTo>
                    <a:cubicBezTo>
                      <a:pt x="6178066" y="455855"/>
                      <a:pt x="6148750" y="463067"/>
                      <a:pt x="6115031" y="463067"/>
                    </a:cubicBezTo>
                    <a:cubicBezTo>
                      <a:pt x="6081313" y="463067"/>
                      <a:pt x="6051996" y="455855"/>
                      <a:pt x="6027082" y="441431"/>
                    </a:cubicBezTo>
                    <a:cubicBezTo>
                      <a:pt x="6002167" y="427007"/>
                      <a:pt x="5983061" y="406402"/>
                      <a:pt x="5969761" y="379614"/>
                    </a:cubicBezTo>
                    <a:cubicBezTo>
                      <a:pt x="5956460" y="352827"/>
                      <a:pt x="5949810" y="321262"/>
                      <a:pt x="5949810" y="284921"/>
                    </a:cubicBezTo>
                    <a:cubicBezTo>
                      <a:pt x="5949810" y="248955"/>
                      <a:pt x="5956460" y="217578"/>
                      <a:pt x="5969761" y="190791"/>
                    </a:cubicBezTo>
                    <a:cubicBezTo>
                      <a:pt x="5983061" y="164003"/>
                      <a:pt x="6002168" y="143397"/>
                      <a:pt x="6027082" y="128973"/>
                    </a:cubicBezTo>
                    <a:cubicBezTo>
                      <a:pt x="6051996" y="114549"/>
                      <a:pt x="6081313" y="107337"/>
                      <a:pt x="6115031" y="107337"/>
                    </a:cubicBezTo>
                    <a:close/>
                    <a:moveTo>
                      <a:pt x="5769912" y="107337"/>
                    </a:moveTo>
                    <a:cubicBezTo>
                      <a:pt x="5801757" y="107337"/>
                      <a:pt x="5830512" y="116797"/>
                      <a:pt x="5856175" y="135717"/>
                    </a:cubicBezTo>
                    <a:cubicBezTo>
                      <a:pt x="5881838" y="154637"/>
                      <a:pt x="5900477" y="180019"/>
                      <a:pt x="5912092" y="211865"/>
                    </a:cubicBezTo>
                    <a:lnTo>
                      <a:pt x="5817680" y="246145"/>
                    </a:lnTo>
                    <a:cubicBezTo>
                      <a:pt x="5813184" y="232283"/>
                      <a:pt x="5805972" y="221605"/>
                      <a:pt x="5796043" y="214112"/>
                    </a:cubicBezTo>
                    <a:cubicBezTo>
                      <a:pt x="5786116" y="206619"/>
                      <a:pt x="5775157" y="202873"/>
                      <a:pt x="5763168" y="202873"/>
                    </a:cubicBezTo>
                    <a:cubicBezTo>
                      <a:pt x="5744061" y="202873"/>
                      <a:pt x="5728888" y="210272"/>
                      <a:pt x="5717648" y="225071"/>
                    </a:cubicBezTo>
                    <a:cubicBezTo>
                      <a:pt x="5706409" y="239870"/>
                      <a:pt x="5700789" y="260007"/>
                      <a:pt x="5700789" y="285483"/>
                    </a:cubicBezTo>
                    <a:cubicBezTo>
                      <a:pt x="5700789" y="310585"/>
                      <a:pt x="5706409" y="330535"/>
                      <a:pt x="5717648" y="345334"/>
                    </a:cubicBezTo>
                    <a:cubicBezTo>
                      <a:pt x="5728888" y="360132"/>
                      <a:pt x="5744061" y="367532"/>
                      <a:pt x="5763168" y="367532"/>
                    </a:cubicBezTo>
                    <a:cubicBezTo>
                      <a:pt x="5775157" y="367532"/>
                      <a:pt x="5786116" y="363785"/>
                      <a:pt x="5796043" y="356292"/>
                    </a:cubicBezTo>
                    <a:cubicBezTo>
                      <a:pt x="5805972" y="348799"/>
                      <a:pt x="5813184" y="338122"/>
                      <a:pt x="5817680" y="324260"/>
                    </a:cubicBezTo>
                    <a:lnTo>
                      <a:pt x="5912092" y="358540"/>
                    </a:lnTo>
                    <a:cubicBezTo>
                      <a:pt x="5900477" y="390385"/>
                      <a:pt x="5881838" y="415768"/>
                      <a:pt x="5856175" y="434688"/>
                    </a:cubicBezTo>
                    <a:cubicBezTo>
                      <a:pt x="5830512" y="453607"/>
                      <a:pt x="5801757" y="463067"/>
                      <a:pt x="5769912" y="463067"/>
                    </a:cubicBezTo>
                    <a:cubicBezTo>
                      <a:pt x="5734695" y="463067"/>
                      <a:pt x="5704161" y="455855"/>
                      <a:pt x="5678310" y="441431"/>
                    </a:cubicBezTo>
                    <a:cubicBezTo>
                      <a:pt x="5652459" y="427007"/>
                      <a:pt x="5632509" y="406402"/>
                      <a:pt x="5618460" y="379614"/>
                    </a:cubicBezTo>
                    <a:cubicBezTo>
                      <a:pt x="5604410" y="352827"/>
                      <a:pt x="5597385" y="321450"/>
                      <a:pt x="5597385" y="285483"/>
                    </a:cubicBezTo>
                    <a:cubicBezTo>
                      <a:pt x="5597385" y="249142"/>
                      <a:pt x="5604410" y="217578"/>
                      <a:pt x="5618460" y="190791"/>
                    </a:cubicBezTo>
                    <a:cubicBezTo>
                      <a:pt x="5632509" y="164003"/>
                      <a:pt x="5652459" y="143397"/>
                      <a:pt x="5678310" y="128973"/>
                    </a:cubicBezTo>
                    <a:cubicBezTo>
                      <a:pt x="5704161" y="114549"/>
                      <a:pt x="5734695" y="107337"/>
                      <a:pt x="5769912" y="107337"/>
                    </a:cubicBezTo>
                    <a:close/>
                    <a:moveTo>
                      <a:pt x="5274726" y="107337"/>
                    </a:moveTo>
                    <a:cubicBezTo>
                      <a:pt x="5308444" y="107337"/>
                      <a:pt x="5334483" y="118202"/>
                      <a:pt x="5352840" y="139932"/>
                    </a:cubicBezTo>
                    <a:cubicBezTo>
                      <a:pt x="5371198" y="161661"/>
                      <a:pt x="5380377" y="192570"/>
                      <a:pt x="5380377" y="232658"/>
                    </a:cubicBezTo>
                    <a:lnTo>
                      <a:pt x="5380377" y="455200"/>
                    </a:lnTo>
                    <a:lnTo>
                      <a:pt x="5279222" y="455200"/>
                    </a:lnTo>
                    <a:lnTo>
                      <a:pt x="5279222" y="256261"/>
                    </a:lnTo>
                    <a:cubicBezTo>
                      <a:pt x="5279222" y="239776"/>
                      <a:pt x="5275194" y="226851"/>
                      <a:pt x="5267139" y="217484"/>
                    </a:cubicBezTo>
                    <a:cubicBezTo>
                      <a:pt x="5259084" y="208118"/>
                      <a:pt x="5247939" y="203435"/>
                      <a:pt x="5233702" y="203435"/>
                    </a:cubicBezTo>
                    <a:cubicBezTo>
                      <a:pt x="5216843" y="203435"/>
                      <a:pt x="5203449" y="208680"/>
                      <a:pt x="5193520" y="219170"/>
                    </a:cubicBezTo>
                    <a:cubicBezTo>
                      <a:pt x="5183592" y="229660"/>
                      <a:pt x="5178628" y="244084"/>
                      <a:pt x="5178628" y="262442"/>
                    </a:cubicBezTo>
                    <a:lnTo>
                      <a:pt x="5178628" y="455200"/>
                    </a:lnTo>
                    <a:lnTo>
                      <a:pt x="5077473" y="455200"/>
                    </a:lnTo>
                    <a:lnTo>
                      <a:pt x="5077473" y="115205"/>
                    </a:lnTo>
                    <a:lnTo>
                      <a:pt x="5178628" y="115205"/>
                    </a:lnTo>
                    <a:lnTo>
                      <a:pt x="5178628" y="159039"/>
                    </a:lnTo>
                    <a:lnTo>
                      <a:pt x="5181438" y="159039"/>
                    </a:lnTo>
                    <a:cubicBezTo>
                      <a:pt x="5191179" y="142554"/>
                      <a:pt x="5203917" y="129816"/>
                      <a:pt x="5219652" y="120825"/>
                    </a:cubicBezTo>
                    <a:cubicBezTo>
                      <a:pt x="5235388" y="111833"/>
                      <a:pt x="5253746" y="107337"/>
                      <a:pt x="5274726" y="107337"/>
                    </a:cubicBezTo>
                    <a:close/>
                    <a:moveTo>
                      <a:pt x="4875067" y="107337"/>
                    </a:moveTo>
                    <a:cubicBezTo>
                      <a:pt x="4902416" y="107337"/>
                      <a:pt x="4926487" y="112770"/>
                      <a:pt x="4947280" y="123634"/>
                    </a:cubicBezTo>
                    <a:cubicBezTo>
                      <a:pt x="4968073" y="134499"/>
                      <a:pt x="4984277" y="149766"/>
                      <a:pt x="4995891" y="169435"/>
                    </a:cubicBezTo>
                    <a:cubicBezTo>
                      <a:pt x="5007505" y="189105"/>
                      <a:pt x="5013312" y="211677"/>
                      <a:pt x="5013312" y="237153"/>
                    </a:cubicBezTo>
                    <a:lnTo>
                      <a:pt x="5013312" y="455200"/>
                    </a:lnTo>
                    <a:lnTo>
                      <a:pt x="4912157" y="455200"/>
                    </a:lnTo>
                    <a:lnTo>
                      <a:pt x="4912157" y="417547"/>
                    </a:lnTo>
                    <a:lnTo>
                      <a:pt x="4908785" y="417547"/>
                    </a:lnTo>
                    <a:cubicBezTo>
                      <a:pt x="4902041" y="432533"/>
                      <a:pt x="4891364" y="443867"/>
                      <a:pt x="4876752" y="451547"/>
                    </a:cubicBezTo>
                    <a:cubicBezTo>
                      <a:pt x="4862141" y="459227"/>
                      <a:pt x="4844720" y="463067"/>
                      <a:pt x="4824489" y="463067"/>
                    </a:cubicBezTo>
                    <a:cubicBezTo>
                      <a:pt x="4794891" y="463067"/>
                      <a:pt x="4770258" y="454450"/>
                      <a:pt x="4750589" y="437217"/>
                    </a:cubicBezTo>
                    <a:cubicBezTo>
                      <a:pt x="4730920" y="419983"/>
                      <a:pt x="4721086" y="396005"/>
                      <a:pt x="4721086" y="365284"/>
                    </a:cubicBezTo>
                    <a:cubicBezTo>
                      <a:pt x="4721086" y="342055"/>
                      <a:pt x="4727736" y="321450"/>
                      <a:pt x="4741035" y="303466"/>
                    </a:cubicBezTo>
                    <a:cubicBezTo>
                      <a:pt x="4754336" y="285483"/>
                      <a:pt x="4773256" y="271528"/>
                      <a:pt x="4797795" y="261599"/>
                    </a:cubicBezTo>
                    <a:cubicBezTo>
                      <a:pt x="4822334" y="251671"/>
                      <a:pt x="4850715" y="246707"/>
                      <a:pt x="4882934" y="246707"/>
                    </a:cubicBezTo>
                    <a:lnTo>
                      <a:pt x="4912157" y="246707"/>
                    </a:lnTo>
                    <a:lnTo>
                      <a:pt x="4912157" y="240525"/>
                    </a:lnTo>
                    <a:cubicBezTo>
                      <a:pt x="4912157" y="224415"/>
                      <a:pt x="4907755" y="212146"/>
                      <a:pt x="4898951" y="203716"/>
                    </a:cubicBezTo>
                    <a:cubicBezTo>
                      <a:pt x="4890146" y="195286"/>
                      <a:pt x="4877689" y="191071"/>
                      <a:pt x="4861579" y="191071"/>
                    </a:cubicBezTo>
                    <a:cubicBezTo>
                      <a:pt x="4838351" y="191071"/>
                      <a:pt x="4817371" y="202686"/>
                      <a:pt x="4798638" y="225914"/>
                    </a:cubicBezTo>
                    <a:lnTo>
                      <a:pt x="4732887" y="177022"/>
                    </a:lnTo>
                    <a:cubicBezTo>
                      <a:pt x="4770352" y="130565"/>
                      <a:pt x="4817745" y="107337"/>
                      <a:pt x="4875067" y="107337"/>
                    </a:cubicBezTo>
                    <a:close/>
                    <a:moveTo>
                      <a:pt x="4152881" y="107337"/>
                    </a:moveTo>
                    <a:cubicBezTo>
                      <a:pt x="4186600" y="107337"/>
                      <a:pt x="4215916" y="114549"/>
                      <a:pt x="4240830" y="128973"/>
                    </a:cubicBezTo>
                    <a:cubicBezTo>
                      <a:pt x="4265744" y="143397"/>
                      <a:pt x="4284851" y="164003"/>
                      <a:pt x="4298152" y="190791"/>
                    </a:cubicBezTo>
                    <a:cubicBezTo>
                      <a:pt x="4311452" y="217578"/>
                      <a:pt x="4318102" y="248955"/>
                      <a:pt x="4318102" y="284921"/>
                    </a:cubicBezTo>
                    <a:cubicBezTo>
                      <a:pt x="4318102" y="321262"/>
                      <a:pt x="4311452" y="352827"/>
                      <a:pt x="4298152" y="379614"/>
                    </a:cubicBezTo>
                    <a:cubicBezTo>
                      <a:pt x="4284851" y="406402"/>
                      <a:pt x="4265744" y="427007"/>
                      <a:pt x="4240830" y="441431"/>
                    </a:cubicBezTo>
                    <a:cubicBezTo>
                      <a:pt x="4215916" y="455855"/>
                      <a:pt x="4186600" y="463067"/>
                      <a:pt x="4152881" y="463067"/>
                    </a:cubicBezTo>
                    <a:cubicBezTo>
                      <a:pt x="4119163" y="463067"/>
                      <a:pt x="4089846" y="455855"/>
                      <a:pt x="4064932" y="441431"/>
                    </a:cubicBezTo>
                    <a:cubicBezTo>
                      <a:pt x="4040018" y="427007"/>
                      <a:pt x="4020910" y="406402"/>
                      <a:pt x="4007610" y="379614"/>
                    </a:cubicBezTo>
                    <a:cubicBezTo>
                      <a:pt x="3994310" y="352827"/>
                      <a:pt x="3987660" y="321262"/>
                      <a:pt x="3987660" y="284921"/>
                    </a:cubicBezTo>
                    <a:cubicBezTo>
                      <a:pt x="3987660" y="248955"/>
                      <a:pt x="3994310" y="217578"/>
                      <a:pt x="4007610" y="190791"/>
                    </a:cubicBezTo>
                    <a:cubicBezTo>
                      <a:pt x="4020910" y="164003"/>
                      <a:pt x="4040018" y="143397"/>
                      <a:pt x="4064932" y="128973"/>
                    </a:cubicBezTo>
                    <a:cubicBezTo>
                      <a:pt x="4089846" y="114549"/>
                      <a:pt x="4119163" y="107337"/>
                      <a:pt x="4152881" y="107337"/>
                    </a:cubicBezTo>
                    <a:close/>
                    <a:moveTo>
                      <a:pt x="3654352" y="107337"/>
                    </a:moveTo>
                    <a:cubicBezTo>
                      <a:pt x="3673085" y="107337"/>
                      <a:pt x="3689288" y="111646"/>
                      <a:pt x="3702963" y="120263"/>
                    </a:cubicBezTo>
                    <a:cubicBezTo>
                      <a:pt x="3716637" y="128880"/>
                      <a:pt x="3726847" y="141430"/>
                      <a:pt x="3733590" y="157915"/>
                    </a:cubicBezTo>
                    <a:lnTo>
                      <a:pt x="3736962" y="157915"/>
                    </a:lnTo>
                    <a:cubicBezTo>
                      <a:pt x="3748951" y="141056"/>
                      <a:pt x="3763188" y="128411"/>
                      <a:pt x="3779673" y="119982"/>
                    </a:cubicBezTo>
                    <a:cubicBezTo>
                      <a:pt x="3796157" y="111552"/>
                      <a:pt x="3815826" y="107337"/>
                      <a:pt x="3838680" y="107337"/>
                    </a:cubicBezTo>
                    <a:cubicBezTo>
                      <a:pt x="3870150" y="107337"/>
                      <a:pt x="3894783" y="118108"/>
                      <a:pt x="3912580" y="139651"/>
                    </a:cubicBezTo>
                    <a:cubicBezTo>
                      <a:pt x="3930376" y="161193"/>
                      <a:pt x="3939273" y="191446"/>
                      <a:pt x="3939273" y="230410"/>
                    </a:cubicBezTo>
                    <a:lnTo>
                      <a:pt x="3939273" y="455200"/>
                    </a:lnTo>
                    <a:lnTo>
                      <a:pt x="3838118" y="455200"/>
                    </a:lnTo>
                    <a:lnTo>
                      <a:pt x="3838118" y="254013"/>
                    </a:lnTo>
                    <a:cubicBezTo>
                      <a:pt x="3838118" y="237153"/>
                      <a:pt x="3834652" y="224228"/>
                      <a:pt x="3827721" y="215236"/>
                    </a:cubicBezTo>
                    <a:cubicBezTo>
                      <a:pt x="3820790" y="206245"/>
                      <a:pt x="3810955" y="201749"/>
                      <a:pt x="3798218" y="201749"/>
                    </a:cubicBezTo>
                    <a:cubicBezTo>
                      <a:pt x="3782482" y="201749"/>
                      <a:pt x="3770400" y="206713"/>
                      <a:pt x="3761970" y="216641"/>
                    </a:cubicBezTo>
                    <a:cubicBezTo>
                      <a:pt x="3753541" y="226570"/>
                      <a:pt x="3749326" y="240900"/>
                      <a:pt x="3749326" y="259632"/>
                    </a:cubicBezTo>
                    <a:lnTo>
                      <a:pt x="3749326" y="455200"/>
                    </a:lnTo>
                    <a:lnTo>
                      <a:pt x="3648170" y="455200"/>
                    </a:lnTo>
                    <a:lnTo>
                      <a:pt x="3648170" y="254013"/>
                    </a:lnTo>
                    <a:cubicBezTo>
                      <a:pt x="3648170" y="237153"/>
                      <a:pt x="3644705" y="224228"/>
                      <a:pt x="3637774" y="215236"/>
                    </a:cubicBezTo>
                    <a:cubicBezTo>
                      <a:pt x="3630843" y="206245"/>
                      <a:pt x="3621008" y="201749"/>
                      <a:pt x="3608270" y="201749"/>
                    </a:cubicBezTo>
                    <a:cubicBezTo>
                      <a:pt x="3592535" y="201749"/>
                      <a:pt x="3580452" y="206713"/>
                      <a:pt x="3572023" y="216641"/>
                    </a:cubicBezTo>
                    <a:cubicBezTo>
                      <a:pt x="3563593" y="226570"/>
                      <a:pt x="3559378" y="240900"/>
                      <a:pt x="3559378" y="259632"/>
                    </a:cubicBezTo>
                    <a:lnTo>
                      <a:pt x="3559378" y="455200"/>
                    </a:lnTo>
                    <a:lnTo>
                      <a:pt x="3458223" y="455200"/>
                    </a:lnTo>
                    <a:lnTo>
                      <a:pt x="3458223" y="115205"/>
                    </a:lnTo>
                    <a:lnTo>
                      <a:pt x="3559378" y="115205"/>
                    </a:lnTo>
                    <a:lnTo>
                      <a:pt x="3559378" y="157915"/>
                    </a:lnTo>
                    <a:lnTo>
                      <a:pt x="3562750" y="157915"/>
                    </a:lnTo>
                    <a:cubicBezTo>
                      <a:pt x="3572491" y="141430"/>
                      <a:pt x="3585135" y="128880"/>
                      <a:pt x="3600683" y="120263"/>
                    </a:cubicBezTo>
                    <a:cubicBezTo>
                      <a:pt x="3616231" y="111646"/>
                      <a:pt x="3634121" y="107337"/>
                      <a:pt x="3654352" y="107337"/>
                    </a:cubicBezTo>
                    <a:close/>
                    <a:moveTo>
                      <a:pt x="3022330" y="107337"/>
                    </a:moveTo>
                    <a:cubicBezTo>
                      <a:pt x="3049305" y="107337"/>
                      <a:pt x="3072814" y="114456"/>
                      <a:pt x="3092858" y="128692"/>
                    </a:cubicBezTo>
                    <a:cubicBezTo>
                      <a:pt x="3112902" y="142929"/>
                      <a:pt x="3128356" y="163160"/>
                      <a:pt x="3139221" y="189386"/>
                    </a:cubicBezTo>
                    <a:cubicBezTo>
                      <a:pt x="3150086" y="215611"/>
                      <a:pt x="3155518" y="246520"/>
                      <a:pt x="3155518" y="282111"/>
                    </a:cubicBezTo>
                    <a:cubicBezTo>
                      <a:pt x="3155518" y="318827"/>
                      <a:pt x="3150086" y="350860"/>
                      <a:pt x="3139221" y="378209"/>
                    </a:cubicBezTo>
                    <a:cubicBezTo>
                      <a:pt x="3128356" y="405559"/>
                      <a:pt x="3112808" y="426539"/>
                      <a:pt x="3092577" y="441150"/>
                    </a:cubicBezTo>
                    <a:cubicBezTo>
                      <a:pt x="3072346" y="455762"/>
                      <a:pt x="3048556" y="463067"/>
                      <a:pt x="3021206" y="463067"/>
                    </a:cubicBezTo>
                    <a:cubicBezTo>
                      <a:pt x="3003597" y="463067"/>
                      <a:pt x="2987207" y="458946"/>
                      <a:pt x="2972033" y="450704"/>
                    </a:cubicBezTo>
                    <a:cubicBezTo>
                      <a:pt x="2956860" y="442462"/>
                      <a:pt x="2944216" y="430847"/>
                      <a:pt x="2934100" y="415861"/>
                    </a:cubicBezTo>
                    <a:lnTo>
                      <a:pt x="2930728" y="415861"/>
                    </a:lnTo>
                    <a:lnTo>
                      <a:pt x="2930728" y="595694"/>
                    </a:lnTo>
                    <a:lnTo>
                      <a:pt x="2829573" y="595694"/>
                    </a:lnTo>
                    <a:lnTo>
                      <a:pt x="2829573" y="115205"/>
                    </a:lnTo>
                    <a:lnTo>
                      <a:pt x="2930728" y="115205"/>
                    </a:lnTo>
                    <a:lnTo>
                      <a:pt x="2930728" y="154543"/>
                    </a:lnTo>
                    <a:lnTo>
                      <a:pt x="2934100" y="154543"/>
                    </a:lnTo>
                    <a:cubicBezTo>
                      <a:pt x="2944216" y="139932"/>
                      <a:pt x="2957047" y="128411"/>
                      <a:pt x="2972596" y="119982"/>
                    </a:cubicBezTo>
                    <a:cubicBezTo>
                      <a:pt x="2988143" y="111552"/>
                      <a:pt x="3004722" y="107337"/>
                      <a:pt x="3022330" y="107337"/>
                    </a:cubicBezTo>
                    <a:close/>
                    <a:moveTo>
                      <a:pt x="2650855" y="107337"/>
                    </a:moveTo>
                    <a:cubicBezTo>
                      <a:pt x="2677830" y="107337"/>
                      <a:pt x="2701339" y="114456"/>
                      <a:pt x="2721383" y="128692"/>
                    </a:cubicBezTo>
                    <a:cubicBezTo>
                      <a:pt x="2741427" y="142929"/>
                      <a:pt x="2756881" y="163160"/>
                      <a:pt x="2767746" y="189386"/>
                    </a:cubicBezTo>
                    <a:cubicBezTo>
                      <a:pt x="2778611" y="215611"/>
                      <a:pt x="2784043" y="246520"/>
                      <a:pt x="2784043" y="282111"/>
                    </a:cubicBezTo>
                    <a:cubicBezTo>
                      <a:pt x="2784043" y="318827"/>
                      <a:pt x="2778611" y="350860"/>
                      <a:pt x="2767746" y="378209"/>
                    </a:cubicBezTo>
                    <a:cubicBezTo>
                      <a:pt x="2756881" y="405559"/>
                      <a:pt x="2741333" y="426539"/>
                      <a:pt x="2721102" y="441150"/>
                    </a:cubicBezTo>
                    <a:cubicBezTo>
                      <a:pt x="2700871" y="455762"/>
                      <a:pt x="2677081" y="463067"/>
                      <a:pt x="2649731" y="463067"/>
                    </a:cubicBezTo>
                    <a:cubicBezTo>
                      <a:pt x="2632123" y="463067"/>
                      <a:pt x="2615732" y="458946"/>
                      <a:pt x="2600558" y="450704"/>
                    </a:cubicBezTo>
                    <a:cubicBezTo>
                      <a:pt x="2585385" y="442462"/>
                      <a:pt x="2572741" y="430847"/>
                      <a:pt x="2562625" y="415861"/>
                    </a:cubicBezTo>
                    <a:lnTo>
                      <a:pt x="2559253" y="415861"/>
                    </a:lnTo>
                    <a:lnTo>
                      <a:pt x="2559253" y="595694"/>
                    </a:lnTo>
                    <a:lnTo>
                      <a:pt x="2458098" y="595694"/>
                    </a:lnTo>
                    <a:lnTo>
                      <a:pt x="2458098" y="115205"/>
                    </a:lnTo>
                    <a:lnTo>
                      <a:pt x="2559253" y="115205"/>
                    </a:lnTo>
                    <a:lnTo>
                      <a:pt x="2559253" y="154543"/>
                    </a:lnTo>
                    <a:lnTo>
                      <a:pt x="2562625" y="154543"/>
                    </a:lnTo>
                    <a:cubicBezTo>
                      <a:pt x="2572741" y="139932"/>
                      <a:pt x="2585572" y="128411"/>
                      <a:pt x="2601121" y="119982"/>
                    </a:cubicBezTo>
                    <a:cubicBezTo>
                      <a:pt x="2616668" y="111552"/>
                      <a:pt x="2633247" y="107337"/>
                      <a:pt x="2650855" y="107337"/>
                    </a:cubicBezTo>
                    <a:close/>
                    <a:moveTo>
                      <a:pt x="3230832" y="21355"/>
                    </a:moveTo>
                    <a:lnTo>
                      <a:pt x="3331988" y="21355"/>
                    </a:lnTo>
                    <a:lnTo>
                      <a:pt x="3331988" y="115205"/>
                    </a:lnTo>
                    <a:lnTo>
                      <a:pt x="3418532" y="115205"/>
                    </a:lnTo>
                    <a:lnTo>
                      <a:pt x="3418532" y="210741"/>
                    </a:lnTo>
                    <a:lnTo>
                      <a:pt x="3331988" y="210741"/>
                    </a:lnTo>
                    <a:lnTo>
                      <a:pt x="3331988" y="328755"/>
                    </a:lnTo>
                    <a:cubicBezTo>
                      <a:pt x="3331988" y="339995"/>
                      <a:pt x="3335360" y="348705"/>
                      <a:pt x="3342103" y="354887"/>
                    </a:cubicBezTo>
                    <a:cubicBezTo>
                      <a:pt x="3348847" y="361069"/>
                      <a:pt x="3358401" y="364160"/>
                      <a:pt x="3370764" y="364160"/>
                    </a:cubicBezTo>
                    <a:cubicBezTo>
                      <a:pt x="3384252" y="364160"/>
                      <a:pt x="3397926" y="362099"/>
                      <a:pt x="3411788" y="357978"/>
                    </a:cubicBezTo>
                    <a:lnTo>
                      <a:pt x="3411788" y="453514"/>
                    </a:lnTo>
                    <a:cubicBezTo>
                      <a:pt x="3390058" y="459883"/>
                      <a:pt x="3368142" y="463067"/>
                      <a:pt x="3346037" y="463067"/>
                    </a:cubicBezTo>
                    <a:cubicBezTo>
                      <a:pt x="3308947" y="463067"/>
                      <a:pt x="3280473" y="452858"/>
                      <a:pt x="3260617" y="432440"/>
                    </a:cubicBezTo>
                    <a:cubicBezTo>
                      <a:pt x="3240761" y="412021"/>
                      <a:pt x="3230832" y="382705"/>
                      <a:pt x="3230832" y="344491"/>
                    </a:cubicBezTo>
                    <a:lnTo>
                      <a:pt x="3230832" y="210741"/>
                    </a:lnTo>
                    <a:lnTo>
                      <a:pt x="3178569" y="210741"/>
                    </a:lnTo>
                    <a:lnTo>
                      <a:pt x="3178569" y="115205"/>
                    </a:lnTo>
                    <a:lnTo>
                      <a:pt x="3230832" y="115205"/>
                    </a:lnTo>
                    <a:close/>
                    <a:moveTo>
                      <a:pt x="4363098" y="0"/>
                    </a:moveTo>
                    <a:lnTo>
                      <a:pt x="4464254" y="0"/>
                    </a:lnTo>
                    <a:lnTo>
                      <a:pt x="4464254" y="154543"/>
                    </a:lnTo>
                    <a:lnTo>
                      <a:pt x="4467625" y="154543"/>
                    </a:lnTo>
                    <a:cubicBezTo>
                      <a:pt x="4477741" y="139932"/>
                      <a:pt x="4490573" y="128411"/>
                      <a:pt x="4506121" y="119982"/>
                    </a:cubicBezTo>
                    <a:cubicBezTo>
                      <a:pt x="4521669" y="111552"/>
                      <a:pt x="4538247" y="107337"/>
                      <a:pt x="4555855" y="107337"/>
                    </a:cubicBezTo>
                    <a:cubicBezTo>
                      <a:pt x="4582830" y="107337"/>
                      <a:pt x="4606339" y="114456"/>
                      <a:pt x="4626383" y="128692"/>
                    </a:cubicBezTo>
                    <a:cubicBezTo>
                      <a:pt x="4646427" y="142929"/>
                      <a:pt x="4661881" y="163160"/>
                      <a:pt x="4672746" y="189386"/>
                    </a:cubicBezTo>
                    <a:cubicBezTo>
                      <a:pt x="4683611" y="215611"/>
                      <a:pt x="4689044" y="246520"/>
                      <a:pt x="4689044" y="282111"/>
                    </a:cubicBezTo>
                    <a:cubicBezTo>
                      <a:pt x="4689044" y="318827"/>
                      <a:pt x="4683611" y="350860"/>
                      <a:pt x="4672746" y="378209"/>
                    </a:cubicBezTo>
                    <a:cubicBezTo>
                      <a:pt x="4661881" y="405559"/>
                      <a:pt x="4646333" y="426539"/>
                      <a:pt x="4626102" y="441150"/>
                    </a:cubicBezTo>
                    <a:cubicBezTo>
                      <a:pt x="4605871" y="455762"/>
                      <a:pt x="4582081" y="463067"/>
                      <a:pt x="4554731" y="463067"/>
                    </a:cubicBezTo>
                    <a:cubicBezTo>
                      <a:pt x="4537123" y="463067"/>
                      <a:pt x="4520732" y="458946"/>
                      <a:pt x="4505559" y="450704"/>
                    </a:cubicBezTo>
                    <a:cubicBezTo>
                      <a:pt x="4490385" y="442462"/>
                      <a:pt x="4477741" y="430847"/>
                      <a:pt x="4467625" y="415861"/>
                    </a:cubicBezTo>
                    <a:lnTo>
                      <a:pt x="4464254" y="415861"/>
                    </a:lnTo>
                    <a:lnTo>
                      <a:pt x="4464254" y="455200"/>
                    </a:lnTo>
                    <a:lnTo>
                      <a:pt x="4363098" y="455200"/>
                    </a:lnTo>
                    <a:close/>
                    <a:moveTo>
                      <a:pt x="2273532" y="0"/>
                    </a:moveTo>
                    <a:lnTo>
                      <a:pt x="2361762" y="0"/>
                    </a:lnTo>
                    <a:lnTo>
                      <a:pt x="2361762" y="455200"/>
                    </a:lnTo>
                    <a:lnTo>
                      <a:pt x="2257235" y="455200"/>
                    </a:lnTo>
                    <a:lnTo>
                      <a:pt x="2257235" y="116329"/>
                    </a:lnTo>
                    <a:lnTo>
                      <a:pt x="2156079" y="168592"/>
                    </a:lnTo>
                    <a:lnTo>
                      <a:pt x="2156079" y="60131"/>
                    </a:lnTo>
                    <a:close/>
                    <a:moveTo>
                      <a:pt x="1814922" y="0"/>
                    </a:moveTo>
                    <a:lnTo>
                      <a:pt x="2089166" y="0"/>
                    </a:lnTo>
                    <a:lnTo>
                      <a:pt x="2089166" y="94412"/>
                    </a:lnTo>
                    <a:lnTo>
                      <a:pt x="1913268" y="94412"/>
                    </a:lnTo>
                    <a:lnTo>
                      <a:pt x="1906524" y="168031"/>
                    </a:lnTo>
                    <a:cubicBezTo>
                      <a:pt x="1925257" y="159039"/>
                      <a:pt x="1945675" y="154543"/>
                      <a:pt x="1967779" y="154543"/>
                    </a:cubicBezTo>
                    <a:cubicBezTo>
                      <a:pt x="1997002" y="154543"/>
                      <a:pt x="2022291" y="160725"/>
                      <a:pt x="2043646" y="173088"/>
                    </a:cubicBezTo>
                    <a:cubicBezTo>
                      <a:pt x="2065001" y="185452"/>
                      <a:pt x="2081392" y="203060"/>
                      <a:pt x="2092819" y="225914"/>
                    </a:cubicBezTo>
                    <a:cubicBezTo>
                      <a:pt x="2104246" y="248768"/>
                      <a:pt x="2109959" y="275368"/>
                      <a:pt x="2109959" y="305714"/>
                    </a:cubicBezTo>
                    <a:cubicBezTo>
                      <a:pt x="2109959" y="337934"/>
                      <a:pt x="2103309" y="365939"/>
                      <a:pt x="2090009" y="389730"/>
                    </a:cubicBezTo>
                    <a:cubicBezTo>
                      <a:pt x="2076709" y="413520"/>
                      <a:pt x="2057602" y="431690"/>
                      <a:pt x="2032687" y="444241"/>
                    </a:cubicBezTo>
                    <a:cubicBezTo>
                      <a:pt x="2007773" y="456792"/>
                      <a:pt x="1978457" y="463067"/>
                      <a:pt x="1944738" y="463067"/>
                    </a:cubicBezTo>
                    <a:cubicBezTo>
                      <a:pt x="1906899" y="463067"/>
                      <a:pt x="1873555" y="452952"/>
                      <a:pt x="1844707" y="432721"/>
                    </a:cubicBezTo>
                    <a:cubicBezTo>
                      <a:pt x="1815859" y="412490"/>
                      <a:pt x="1796564" y="386077"/>
                      <a:pt x="1786823" y="353482"/>
                    </a:cubicBezTo>
                    <a:lnTo>
                      <a:pt x="1882359" y="322574"/>
                    </a:lnTo>
                    <a:cubicBezTo>
                      <a:pt x="1887230" y="336436"/>
                      <a:pt x="1895285" y="347488"/>
                      <a:pt x="1906524" y="355730"/>
                    </a:cubicBezTo>
                    <a:cubicBezTo>
                      <a:pt x="1917764" y="363972"/>
                      <a:pt x="1930502" y="368094"/>
                      <a:pt x="1944738" y="368094"/>
                    </a:cubicBezTo>
                    <a:cubicBezTo>
                      <a:pt x="1963846" y="368094"/>
                      <a:pt x="1978925" y="362755"/>
                      <a:pt x="1989978" y="352077"/>
                    </a:cubicBezTo>
                    <a:cubicBezTo>
                      <a:pt x="2001030" y="341400"/>
                      <a:pt x="2006556" y="326882"/>
                      <a:pt x="2006556" y="308524"/>
                    </a:cubicBezTo>
                    <a:cubicBezTo>
                      <a:pt x="2006556" y="289792"/>
                      <a:pt x="2001217" y="275180"/>
                      <a:pt x="1990539" y="264690"/>
                    </a:cubicBezTo>
                    <a:cubicBezTo>
                      <a:pt x="1979862" y="254200"/>
                      <a:pt x="1964782" y="248955"/>
                      <a:pt x="1945300" y="248955"/>
                    </a:cubicBezTo>
                    <a:cubicBezTo>
                      <a:pt x="1932188" y="248955"/>
                      <a:pt x="1920199" y="252139"/>
                      <a:pt x="1909334" y="258509"/>
                    </a:cubicBezTo>
                    <a:cubicBezTo>
                      <a:pt x="1898469" y="264878"/>
                      <a:pt x="1890227" y="274056"/>
                      <a:pt x="1884607" y="286045"/>
                    </a:cubicBezTo>
                    <a:lnTo>
                      <a:pt x="1795253" y="268062"/>
                    </a:lnTo>
                    <a:close/>
                  </a:path>
                </a:pathLst>
              </a:custGeom>
              <a:grpFill/>
              <a:ln>
                <a:noFill/>
              </a:ln>
              <a:effectLst>
                <a:glow>
                  <a:srgbClr val="000000"/>
                </a:glo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4400" dirty="0">
                  <a:latin typeface="MiSans Heavy" panose="00000A00000000000000" pitchFamily="2" charset="-122"/>
                  <a:ea typeface="MiSans Heavy" panose="00000A00000000000000" pitchFamily="2" charset="-122"/>
                </a:endParaRPr>
              </a:p>
            </p:txBody>
          </p:sp>
          <p:sp>
            <p:nvSpPr>
              <p:cNvPr id="9" name="TextBox 59">
                <a:extLst>
                  <a:ext uri="{FF2B5EF4-FFF2-40B4-BE49-F238E27FC236}">
                    <a16:creationId xmlns:a16="http://schemas.microsoft.com/office/drawing/2014/main" id="{6F1B1BF9-711B-2144-D167-C3D9A20FFEE3}"/>
                  </a:ext>
                </a:extLst>
              </p:cNvPr>
              <p:cNvSpPr txBox="1"/>
              <p:nvPr>
                <p:custDataLst>
                  <p:tags r:id="rId4"/>
                </p:custDataLst>
              </p:nvPr>
            </p:nvSpPr>
            <p:spPr>
              <a:xfrm>
                <a:off x="8420732" y="3025687"/>
                <a:ext cx="1783995" cy="431140"/>
              </a:xfrm>
              <a:custGeom>
                <a:avLst/>
                <a:gdLst/>
                <a:ahLst/>
                <a:cxnLst/>
                <a:rect l="l" t="t" r="r" b="b"/>
                <a:pathLst>
                  <a:path w="1783995" h="431140">
                    <a:moveTo>
                      <a:pt x="626821" y="292608"/>
                    </a:moveTo>
                    <a:lnTo>
                      <a:pt x="705917" y="294894"/>
                    </a:lnTo>
                    <a:cubicBezTo>
                      <a:pt x="704088" y="304343"/>
                      <a:pt x="701193" y="314249"/>
                      <a:pt x="697230" y="324612"/>
                    </a:cubicBezTo>
                    <a:cubicBezTo>
                      <a:pt x="769163" y="339242"/>
                      <a:pt x="825399" y="352349"/>
                      <a:pt x="865937" y="363931"/>
                    </a:cubicBezTo>
                    <a:lnTo>
                      <a:pt x="842620" y="431140"/>
                    </a:lnTo>
                    <a:cubicBezTo>
                      <a:pt x="822503" y="422910"/>
                      <a:pt x="794385" y="413080"/>
                      <a:pt x="758266" y="401650"/>
                    </a:cubicBezTo>
                    <a:cubicBezTo>
                      <a:pt x="722148" y="390220"/>
                      <a:pt x="690067" y="381152"/>
                      <a:pt x="662026" y="374447"/>
                    </a:cubicBezTo>
                    <a:cubicBezTo>
                      <a:pt x="647395" y="385724"/>
                      <a:pt x="627126" y="395249"/>
                      <a:pt x="601218" y="403022"/>
                    </a:cubicBezTo>
                    <a:cubicBezTo>
                      <a:pt x="575310" y="410794"/>
                      <a:pt x="538125" y="419100"/>
                      <a:pt x="489661" y="427939"/>
                    </a:cubicBezTo>
                    <a:lnTo>
                      <a:pt x="458115" y="359816"/>
                    </a:lnTo>
                    <a:cubicBezTo>
                      <a:pt x="505968" y="354025"/>
                      <a:pt x="541554" y="348310"/>
                      <a:pt x="564871" y="342671"/>
                    </a:cubicBezTo>
                    <a:cubicBezTo>
                      <a:pt x="588188" y="337033"/>
                      <a:pt x="604038" y="330479"/>
                      <a:pt x="612420" y="323012"/>
                    </a:cubicBezTo>
                    <a:cubicBezTo>
                      <a:pt x="620802" y="315544"/>
                      <a:pt x="625602" y="305410"/>
                      <a:pt x="626821" y="292608"/>
                    </a:cubicBezTo>
                    <a:close/>
                    <a:moveTo>
                      <a:pt x="1693469" y="290779"/>
                    </a:moveTo>
                    <a:cubicBezTo>
                      <a:pt x="1708100" y="303276"/>
                      <a:pt x="1724254" y="318211"/>
                      <a:pt x="1741932" y="335585"/>
                    </a:cubicBezTo>
                    <a:cubicBezTo>
                      <a:pt x="1759611" y="352958"/>
                      <a:pt x="1773631" y="367436"/>
                      <a:pt x="1783995" y="379019"/>
                    </a:cubicBezTo>
                    <a:lnTo>
                      <a:pt x="1733246" y="429768"/>
                    </a:lnTo>
                    <a:cubicBezTo>
                      <a:pt x="1720749" y="413918"/>
                      <a:pt x="1706423" y="397078"/>
                      <a:pt x="1690269" y="379247"/>
                    </a:cubicBezTo>
                    <a:cubicBezTo>
                      <a:pt x="1674114" y="361417"/>
                      <a:pt x="1659027" y="345643"/>
                      <a:pt x="1645006" y="331927"/>
                    </a:cubicBezTo>
                    <a:close/>
                    <a:moveTo>
                      <a:pt x="1573226" y="287579"/>
                    </a:moveTo>
                    <a:lnTo>
                      <a:pt x="1626261" y="332384"/>
                    </a:lnTo>
                    <a:cubicBezTo>
                      <a:pt x="1600048" y="363474"/>
                      <a:pt x="1569568" y="395021"/>
                      <a:pt x="1534821" y="427025"/>
                    </a:cubicBezTo>
                    <a:lnTo>
                      <a:pt x="1483157" y="376733"/>
                    </a:lnTo>
                    <a:cubicBezTo>
                      <a:pt x="1499311" y="364236"/>
                      <a:pt x="1515542" y="349987"/>
                      <a:pt x="1531849" y="333985"/>
                    </a:cubicBezTo>
                    <a:cubicBezTo>
                      <a:pt x="1548156" y="317983"/>
                      <a:pt x="1561948" y="302514"/>
                      <a:pt x="1573226" y="287579"/>
                    </a:cubicBezTo>
                    <a:close/>
                    <a:moveTo>
                      <a:pt x="752094" y="191567"/>
                    </a:moveTo>
                    <a:lnTo>
                      <a:pt x="752094" y="218999"/>
                    </a:lnTo>
                    <a:lnTo>
                      <a:pt x="684886" y="218999"/>
                    </a:lnTo>
                    <a:lnTo>
                      <a:pt x="684886" y="201168"/>
                    </a:lnTo>
                    <a:lnTo>
                      <a:pt x="644652" y="201168"/>
                    </a:lnTo>
                    <a:cubicBezTo>
                      <a:pt x="641909" y="210922"/>
                      <a:pt x="637032" y="219608"/>
                      <a:pt x="630022" y="227228"/>
                    </a:cubicBezTo>
                    <a:lnTo>
                      <a:pt x="774954" y="227228"/>
                    </a:lnTo>
                    <a:lnTo>
                      <a:pt x="769011" y="212141"/>
                    </a:lnTo>
                    <a:lnTo>
                      <a:pt x="782727" y="210769"/>
                    </a:lnTo>
                    <a:cubicBezTo>
                      <a:pt x="787299" y="210160"/>
                      <a:pt x="790499" y="209245"/>
                      <a:pt x="792328" y="208026"/>
                    </a:cubicBezTo>
                    <a:cubicBezTo>
                      <a:pt x="794157" y="206807"/>
                      <a:pt x="795223" y="204368"/>
                      <a:pt x="795528" y="200711"/>
                    </a:cubicBezTo>
                    <a:lnTo>
                      <a:pt x="795985" y="191567"/>
                    </a:lnTo>
                    <a:close/>
                    <a:moveTo>
                      <a:pt x="250089" y="181051"/>
                    </a:moveTo>
                    <a:lnTo>
                      <a:pt x="247345" y="217627"/>
                    </a:lnTo>
                    <a:lnTo>
                      <a:pt x="323698" y="217627"/>
                    </a:lnTo>
                    <a:lnTo>
                      <a:pt x="323698" y="181051"/>
                    </a:lnTo>
                    <a:close/>
                    <a:moveTo>
                      <a:pt x="104242" y="181051"/>
                    </a:moveTo>
                    <a:lnTo>
                      <a:pt x="104242" y="217627"/>
                    </a:lnTo>
                    <a:lnTo>
                      <a:pt x="174651" y="217627"/>
                    </a:lnTo>
                    <a:cubicBezTo>
                      <a:pt x="175565" y="209702"/>
                      <a:pt x="176632" y="197510"/>
                      <a:pt x="177851" y="181051"/>
                    </a:cubicBezTo>
                    <a:close/>
                    <a:moveTo>
                      <a:pt x="1614373" y="140360"/>
                    </a:moveTo>
                    <a:lnTo>
                      <a:pt x="1614373" y="217627"/>
                    </a:lnTo>
                    <a:lnTo>
                      <a:pt x="1662837" y="217627"/>
                    </a:lnTo>
                    <a:lnTo>
                      <a:pt x="1662837" y="140360"/>
                    </a:lnTo>
                    <a:close/>
                    <a:moveTo>
                      <a:pt x="649681" y="134417"/>
                    </a:moveTo>
                    <a:lnTo>
                      <a:pt x="649681" y="150876"/>
                    </a:lnTo>
                    <a:lnTo>
                      <a:pt x="649681" y="153619"/>
                    </a:lnTo>
                    <a:lnTo>
                      <a:pt x="684886" y="153619"/>
                    </a:lnTo>
                    <a:lnTo>
                      <a:pt x="684886" y="134417"/>
                    </a:lnTo>
                    <a:close/>
                    <a:moveTo>
                      <a:pt x="548640" y="134417"/>
                    </a:moveTo>
                    <a:lnTo>
                      <a:pt x="545897" y="153619"/>
                    </a:lnTo>
                    <a:lnTo>
                      <a:pt x="581559" y="153619"/>
                    </a:lnTo>
                    <a:lnTo>
                      <a:pt x="581559" y="134417"/>
                    </a:lnTo>
                    <a:close/>
                    <a:moveTo>
                      <a:pt x="1143000" y="123444"/>
                    </a:moveTo>
                    <a:lnTo>
                      <a:pt x="1143000" y="139446"/>
                    </a:lnTo>
                    <a:lnTo>
                      <a:pt x="1235812" y="139446"/>
                    </a:lnTo>
                    <a:lnTo>
                      <a:pt x="1235812" y="123444"/>
                    </a:lnTo>
                    <a:close/>
                    <a:moveTo>
                      <a:pt x="149962" y="84125"/>
                    </a:moveTo>
                    <a:cubicBezTo>
                      <a:pt x="139294" y="95402"/>
                      <a:pt x="129235" y="105308"/>
                      <a:pt x="119787" y="113843"/>
                    </a:cubicBezTo>
                    <a:lnTo>
                      <a:pt x="228600" y="113843"/>
                    </a:lnTo>
                    <a:lnTo>
                      <a:pt x="256947" y="84125"/>
                    </a:lnTo>
                    <a:close/>
                    <a:moveTo>
                      <a:pt x="752094" y="75895"/>
                    </a:moveTo>
                    <a:lnTo>
                      <a:pt x="752094" y="94183"/>
                    </a:lnTo>
                    <a:lnTo>
                      <a:pt x="786841" y="94183"/>
                    </a:lnTo>
                    <a:lnTo>
                      <a:pt x="786841" y="75895"/>
                    </a:lnTo>
                    <a:close/>
                    <a:moveTo>
                      <a:pt x="649681" y="75895"/>
                    </a:moveTo>
                    <a:lnTo>
                      <a:pt x="649681" y="94183"/>
                    </a:lnTo>
                    <a:lnTo>
                      <a:pt x="684886" y="94183"/>
                    </a:lnTo>
                    <a:lnTo>
                      <a:pt x="684886" y="75895"/>
                    </a:lnTo>
                    <a:close/>
                    <a:moveTo>
                      <a:pt x="1143000" y="62179"/>
                    </a:moveTo>
                    <a:lnTo>
                      <a:pt x="1143000" y="78638"/>
                    </a:lnTo>
                    <a:lnTo>
                      <a:pt x="1235812" y="78638"/>
                    </a:lnTo>
                    <a:lnTo>
                      <a:pt x="1235812" y="62179"/>
                    </a:lnTo>
                    <a:close/>
                    <a:moveTo>
                      <a:pt x="1074420" y="12802"/>
                    </a:moveTo>
                    <a:lnTo>
                      <a:pt x="1305764" y="12802"/>
                    </a:lnTo>
                    <a:lnTo>
                      <a:pt x="1305764" y="185623"/>
                    </a:lnTo>
                    <a:lnTo>
                      <a:pt x="1074420" y="185623"/>
                    </a:lnTo>
                    <a:close/>
                    <a:moveTo>
                      <a:pt x="958749" y="4572"/>
                    </a:moveTo>
                    <a:lnTo>
                      <a:pt x="1026871" y="6401"/>
                    </a:lnTo>
                    <a:lnTo>
                      <a:pt x="1026871" y="71780"/>
                    </a:lnTo>
                    <a:lnTo>
                      <a:pt x="1056589" y="71780"/>
                    </a:lnTo>
                    <a:lnTo>
                      <a:pt x="1056589" y="143561"/>
                    </a:lnTo>
                    <a:lnTo>
                      <a:pt x="1026871" y="143561"/>
                    </a:lnTo>
                    <a:lnTo>
                      <a:pt x="1026871" y="191567"/>
                    </a:lnTo>
                    <a:lnTo>
                      <a:pt x="1048817" y="185623"/>
                    </a:lnTo>
                    <a:lnTo>
                      <a:pt x="1049274" y="229057"/>
                    </a:lnTo>
                    <a:lnTo>
                      <a:pt x="1049731" y="259690"/>
                    </a:lnTo>
                    <a:lnTo>
                      <a:pt x="1026871" y="265633"/>
                    </a:lnTo>
                    <a:lnTo>
                      <a:pt x="1026871" y="371246"/>
                    </a:lnTo>
                    <a:cubicBezTo>
                      <a:pt x="1026871" y="376123"/>
                      <a:pt x="1026719" y="379628"/>
                      <a:pt x="1026414" y="381762"/>
                    </a:cubicBezTo>
                    <a:cubicBezTo>
                      <a:pt x="1042568" y="363474"/>
                      <a:pt x="1054380" y="345643"/>
                      <a:pt x="1061847" y="328270"/>
                    </a:cubicBezTo>
                    <a:cubicBezTo>
                      <a:pt x="1069315" y="310896"/>
                      <a:pt x="1074268" y="290017"/>
                      <a:pt x="1076706" y="265633"/>
                    </a:cubicBezTo>
                    <a:lnTo>
                      <a:pt x="1139800" y="276149"/>
                    </a:lnTo>
                    <a:lnTo>
                      <a:pt x="1137057" y="294437"/>
                    </a:lnTo>
                    <a:cubicBezTo>
                      <a:pt x="1136447" y="296875"/>
                      <a:pt x="1135837" y="300533"/>
                      <a:pt x="1135228" y="305410"/>
                    </a:cubicBezTo>
                    <a:cubicBezTo>
                      <a:pt x="1143153" y="324307"/>
                      <a:pt x="1153211" y="337109"/>
                      <a:pt x="1165403" y="343814"/>
                    </a:cubicBezTo>
                    <a:lnTo>
                      <a:pt x="1165403" y="256946"/>
                    </a:lnTo>
                    <a:lnTo>
                      <a:pt x="1062533" y="256946"/>
                    </a:lnTo>
                    <a:lnTo>
                      <a:pt x="1062533" y="198882"/>
                    </a:lnTo>
                    <a:lnTo>
                      <a:pt x="1325880" y="198882"/>
                    </a:lnTo>
                    <a:lnTo>
                      <a:pt x="1325880" y="256946"/>
                    </a:lnTo>
                    <a:lnTo>
                      <a:pt x="1232154" y="256946"/>
                    </a:lnTo>
                    <a:lnTo>
                      <a:pt x="1232154" y="279806"/>
                    </a:lnTo>
                    <a:lnTo>
                      <a:pt x="1309878" y="279806"/>
                    </a:lnTo>
                    <a:lnTo>
                      <a:pt x="1309878" y="331927"/>
                    </a:lnTo>
                    <a:lnTo>
                      <a:pt x="1232154" y="331927"/>
                    </a:lnTo>
                    <a:lnTo>
                      <a:pt x="1232154" y="355702"/>
                    </a:lnTo>
                    <a:cubicBezTo>
                      <a:pt x="1253490" y="356311"/>
                      <a:pt x="1269340" y="356616"/>
                      <a:pt x="1279703" y="356616"/>
                    </a:cubicBezTo>
                    <a:cubicBezTo>
                      <a:pt x="1297686" y="356616"/>
                      <a:pt x="1317193" y="356159"/>
                      <a:pt x="1338225" y="355244"/>
                    </a:cubicBezTo>
                    <a:lnTo>
                      <a:pt x="1325423" y="420624"/>
                    </a:lnTo>
                    <a:cubicBezTo>
                      <a:pt x="1307745" y="421538"/>
                      <a:pt x="1289914" y="421996"/>
                      <a:pt x="1271931" y="421996"/>
                    </a:cubicBezTo>
                    <a:cubicBezTo>
                      <a:pt x="1253947" y="421996"/>
                      <a:pt x="1235964" y="421538"/>
                      <a:pt x="1217981" y="420624"/>
                    </a:cubicBezTo>
                    <a:cubicBezTo>
                      <a:pt x="1192987" y="419405"/>
                      <a:pt x="1172337" y="415366"/>
                      <a:pt x="1156030" y="408508"/>
                    </a:cubicBezTo>
                    <a:cubicBezTo>
                      <a:pt x="1139724" y="401650"/>
                      <a:pt x="1125931" y="389839"/>
                      <a:pt x="1114654" y="373075"/>
                    </a:cubicBezTo>
                    <a:cubicBezTo>
                      <a:pt x="1106424" y="391058"/>
                      <a:pt x="1094689" y="409804"/>
                      <a:pt x="1079449" y="429311"/>
                    </a:cubicBezTo>
                    <a:lnTo>
                      <a:pt x="1025500" y="392735"/>
                    </a:lnTo>
                    <a:cubicBezTo>
                      <a:pt x="1023976" y="401574"/>
                      <a:pt x="1021004" y="408203"/>
                      <a:pt x="1016584" y="412623"/>
                    </a:cubicBezTo>
                    <a:cubicBezTo>
                      <a:pt x="1012165" y="417043"/>
                      <a:pt x="1005993" y="420243"/>
                      <a:pt x="998068" y="422224"/>
                    </a:cubicBezTo>
                    <a:cubicBezTo>
                      <a:pt x="990143" y="424205"/>
                      <a:pt x="978256" y="425958"/>
                      <a:pt x="962406" y="427482"/>
                    </a:cubicBezTo>
                    <a:lnTo>
                      <a:pt x="939089" y="429768"/>
                    </a:lnTo>
                    <a:lnTo>
                      <a:pt x="918058" y="357073"/>
                    </a:lnTo>
                    <a:lnTo>
                      <a:pt x="935431" y="354787"/>
                    </a:lnTo>
                    <a:cubicBezTo>
                      <a:pt x="943966" y="353873"/>
                      <a:pt x="949986" y="352044"/>
                      <a:pt x="953491" y="349301"/>
                    </a:cubicBezTo>
                    <a:cubicBezTo>
                      <a:pt x="956996" y="346558"/>
                      <a:pt x="958749" y="341376"/>
                      <a:pt x="958749" y="333756"/>
                    </a:cubicBezTo>
                    <a:lnTo>
                      <a:pt x="958749" y="282092"/>
                    </a:lnTo>
                    <a:cubicBezTo>
                      <a:pt x="942899" y="286055"/>
                      <a:pt x="927354" y="290170"/>
                      <a:pt x="912114" y="294437"/>
                    </a:cubicBezTo>
                    <a:lnTo>
                      <a:pt x="906171" y="219456"/>
                    </a:lnTo>
                    <a:lnTo>
                      <a:pt x="958749" y="207569"/>
                    </a:lnTo>
                    <a:lnTo>
                      <a:pt x="958749" y="143561"/>
                    </a:lnTo>
                    <a:lnTo>
                      <a:pt x="922173" y="143561"/>
                    </a:lnTo>
                    <a:lnTo>
                      <a:pt x="922173" y="71780"/>
                    </a:lnTo>
                    <a:lnTo>
                      <a:pt x="958749" y="71780"/>
                    </a:lnTo>
                    <a:close/>
                    <a:moveTo>
                      <a:pt x="1538478" y="4115"/>
                    </a:moveTo>
                    <a:lnTo>
                      <a:pt x="1614373" y="5944"/>
                    </a:lnTo>
                    <a:lnTo>
                      <a:pt x="1614373" y="73152"/>
                    </a:lnTo>
                    <a:lnTo>
                      <a:pt x="1662837" y="73152"/>
                    </a:lnTo>
                    <a:lnTo>
                      <a:pt x="1662837" y="4115"/>
                    </a:lnTo>
                    <a:lnTo>
                      <a:pt x="1736446" y="5944"/>
                    </a:lnTo>
                    <a:lnTo>
                      <a:pt x="1736446" y="73152"/>
                    </a:lnTo>
                    <a:lnTo>
                      <a:pt x="1772565" y="73152"/>
                    </a:lnTo>
                    <a:lnTo>
                      <a:pt x="1772565" y="140360"/>
                    </a:lnTo>
                    <a:lnTo>
                      <a:pt x="1736446" y="140360"/>
                    </a:lnTo>
                    <a:lnTo>
                      <a:pt x="1736446" y="217627"/>
                    </a:lnTo>
                    <a:lnTo>
                      <a:pt x="1781252" y="217627"/>
                    </a:lnTo>
                    <a:lnTo>
                      <a:pt x="1781252" y="287579"/>
                    </a:lnTo>
                    <a:lnTo>
                      <a:pt x="1573226" y="287579"/>
                    </a:lnTo>
                    <a:lnTo>
                      <a:pt x="1490930" y="287579"/>
                    </a:lnTo>
                    <a:lnTo>
                      <a:pt x="1490930" y="217627"/>
                    </a:lnTo>
                    <a:lnTo>
                      <a:pt x="1538478" y="217627"/>
                    </a:lnTo>
                    <a:lnTo>
                      <a:pt x="1538478" y="140360"/>
                    </a:lnTo>
                    <a:lnTo>
                      <a:pt x="1501902" y="140360"/>
                    </a:lnTo>
                    <a:lnTo>
                      <a:pt x="1501902" y="73152"/>
                    </a:lnTo>
                    <a:lnTo>
                      <a:pt x="1538478" y="73152"/>
                    </a:lnTo>
                    <a:close/>
                    <a:moveTo>
                      <a:pt x="684886" y="2743"/>
                    </a:moveTo>
                    <a:lnTo>
                      <a:pt x="752094" y="4572"/>
                    </a:lnTo>
                    <a:lnTo>
                      <a:pt x="752094" y="23317"/>
                    </a:lnTo>
                    <a:lnTo>
                      <a:pt x="847649" y="23317"/>
                    </a:lnTo>
                    <a:lnTo>
                      <a:pt x="847649" y="134417"/>
                    </a:lnTo>
                    <a:lnTo>
                      <a:pt x="752094" y="134417"/>
                    </a:lnTo>
                    <a:lnTo>
                      <a:pt x="752094" y="153619"/>
                    </a:lnTo>
                    <a:lnTo>
                      <a:pt x="861822" y="153619"/>
                    </a:lnTo>
                    <a:cubicBezTo>
                      <a:pt x="861517" y="164897"/>
                      <a:pt x="860603" y="185318"/>
                      <a:pt x="859079" y="214884"/>
                    </a:cubicBezTo>
                    <a:cubicBezTo>
                      <a:pt x="858469" y="224333"/>
                      <a:pt x="857174" y="231496"/>
                      <a:pt x="855193" y="236372"/>
                    </a:cubicBezTo>
                    <a:cubicBezTo>
                      <a:pt x="853212" y="241249"/>
                      <a:pt x="850164" y="244831"/>
                      <a:pt x="846049" y="247117"/>
                    </a:cubicBezTo>
                    <a:cubicBezTo>
                      <a:pt x="841934" y="249403"/>
                      <a:pt x="835762" y="251155"/>
                      <a:pt x="827532" y="252374"/>
                    </a:cubicBezTo>
                    <a:lnTo>
                      <a:pt x="827532" y="331927"/>
                    </a:lnTo>
                    <a:lnTo>
                      <a:pt x="756209" y="331927"/>
                    </a:lnTo>
                    <a:lnTo>
                      <a:pt x="756209" y="285750"/>
                    </a:lnTo>
                    <a:lnTo>
                      <a:pt x="573786" y="285750"/>
                    </a:lnTo>
                    <a:lnTo>
                      <a:pt x="573786" y="333299"/>
                    </a:lnTo>
                    <a:lnTo>
                      <a:pt x="503378" y="333299"/>
                    </a:lnTo>
                    <a:lnTo>
                      <a:pt x="503378" y="276149"/>
                    </a:lnTo>
                    <a:lnTo>
                      <a:pt x="466801" y="231343"/>
                    </a:lnTo>
                    <a:cubicBezTo>
                      <a:pt x="511912" y="224333"/>
                      <a:pt x="543001" y="214274"/>
                      <a:pt x="560070" y="201168"/>
                    </a:cubicBezTo>
                    <a:lnTo>
                      <a:pt x="476860" y="201168"/>
                    </a:lnTo>
                    <a:lnTo>
                      <a:pt x="487375" y="94183"/>
                    </a:lnTo>
                    <a:lnTo>
                      <a:pt x="581559" y="94183"/>
                    </a:lnTo>
                    <a:lnTo>
                      <a:pt x="581559" y="75895"/>
                    </a:lnTo>
                    <a:lnTo>
                      <a:pt x="477774" y="75895"/>
                    </a:lnTo>
                    <a:lnTo>
                      <a:pt x="477774" y="23317"/>
                    </a:lnTo>
                    <a:lnTo>
                      <a:pt x="581559" y="23317"/>
                    </a:lnTo>
                    <a:lnTo>
                      <a:pt x="581559" y="3200"/>
                    </a:lnTo>
                    <a:lnTo>
                      <a:pt x="649681" y="5029"/>
                    </a:lnTo>
                    <a:lnTo>
                      <a:pt x="649681" y="23317"/>
                    </a:lnTo>
                    <a:lnTo>
                      <a:pt x="684886" y="23317"/>
                    </a:lnTo>
                    <a:close/>
                    <a:moveTo>
                      <a:pt x="1432865" y="457"/>
                    </a:moveTo>
                    <a:lnTo>
                      <a:pt x="1502360" y="15088"/>
                    </a:lnTo>
                    <a:cubicBezTo>
                      <a:pt x="1495349" y="44653"/>
                      <a:pt x="1485900" y="74219"/>
                      <a:pt x="1474013" y="103784"/>
                    </a:cubicBezTo>
                    <a:lnTo>
                      <a:pt x="1474013" y="426110"/>
                    </a:lnTo>
                    <a:lnTo>
                      <a:pt x="1406347" y="426110"/>
                    </a:lnTo>
                    <a:lnTo>
                      <a:pt x="1406347" y="228143"/>
                    </a:lnTo>
                    <a:cubicBezTo>
                      <a:pt x="1395984" y="242773"/>
                      <a:pt x="1388060" y="253746"/>
                      <a:pt x="1382573" y="261061"/>
                    </a:cubicBezTo>
                    <a:lnTo>
                      <a:pt x="1375715" y="270205"/>
                    </a:lnTo>
                    <a:lnTo>
                      <a:pt x="1363828" y="165506"/>
                    </a:lnTo>
                    <a:cubicBezTo>
                      <a:pt x="1379982" y="140208"/>
                      <a:pt x="1393774" y="114376"/>
                      <a:pt x="1405204" y="88011"/>
                    </a:cubicBezTo>
                    <a:cubicBezTo>
                      <a:pt x="1416634" y="61646"/>
                      <a:pt x="1425855" y="32461"/>
                      <a:pt x="1432865" y="457"/>
                    </a:cubicBezTo>
                    <a:close/>
                    <a:moveTo>
                      <a:pt x="118415" y="0"/>
                    </a:moveTo>
                    <a:lnTo>
                      <a:pt x="209398" y="2286"/>
                    </a:lnTo>
                    <a:lnTo>
                      <a:pt x="199339" y="19660"/>
                    </a:lnTo>
                    <a:lnTo>
                      <a:pt x="341071" y="19660"/>
                    </a:lnTo>
                    <a:lnTo>
                      <a:pt x="341071" y="85954"/>
                    </a:lnTo>
                    <a:lnTo>
                      <a:pt x="315468" y="113843"/>
                    </a:lnTo>
                    <a:lnTo>
                      <a:pt x="392278" y="113843"/>
                    </a:lnTo>
                    <a:lnTo>
                      <a:pt x="392278" y="285293"/>
                    </a:lnTo>
                    <a:lnTo>
                      <a:pt x="268834" y="285293"/>
                    </a:lnTo>
                    <a:lnTo>
                      <a:pt x="268834" y="334213"/>
                    </a:lnTo>
                    <a:cubicBezTo>
                      <a:pt x="268834" y="340919"/>
                      <a:pt x="270129" y="345491"/>
                      <a:pt x="272720" y="347929"/>
                    </a:cubicBezTo>
                    <a:cubicBezTo>
                      <a:pt x="275311" y="350368"/>
                      <a:pt x="279807" y="351892"/>
                      <a:pt x="286207" y="352501"/>
                    </a:cubicBezTo>
                    <a:cubicBezTo>
                      <a:pt x="290170" y="352806"/>
                      <a:pt x="295809" y="352958"/>
                      <a:pt x="303124" y="352958"/>
                    </a:cubicBezTo>
                    <a:cubicBezTo>
                      <a:pt x="310744" y="352958"/>
                      <a:pt x="316383" y="352806"/>
                      <a:pt x="320040" y="352501"/>
                    </a:cubicBezTo>
                    <a:cubicBezTo>
                      <a:pt x="326136" y="351892"/>
                      <a:pt x="330632" y="350444"/>
                      <a:pt x="333528" y="348158"/>
                    </a:cubicBezTo>
                    <a:cubicBezTo>
                      <a:pt x="336423" y="345872"/>
                      <a:pt x="338481" y="341528"/>
                      <a:pt x="339700" y="335128"/>
                    </a:cubicBezTo>
                    <a:cubicBezTo>
                      <a:pt x="340919" y="329336"/>
                      <a:pt x="341986" y="321869"/>
                      <a:pt x="342900" y="312725"/>
                    </a:cubicBezTo>
                    <a:lnTo>
                      <a:pt x="412395" y="334670"/>
                    </a:lnTo>
                    <a:cubicBezTo>
                      <a:pt x="410871" y="348691"/>
                      <a:pt x="408432" y="363931"/>
                      <a:pt x="405079" y="380390"/>
                    </a:cubicBezTo>
                    <a:cubicBezTo>
                      <a:pt x="402336" y="394106"/>
                      <a:pt x="396621" y="403936"/>
                      <a:pt x="387934" y="409880"/>
                    </a:cubicBezTo>
                    <a:cubicBezTo>
                      <a:pt x="379248" y="415823"/>
                      <a:pt x="365151" y="419100"/>
                      <a:pt x="345643" y="419710"/>
                    </a:cubicBezTo>
                    <a:cubicBezTo>
                      <a:pt x="326136" y="420319"/>
                      <a:pt x="311201" y="420624"/>
                      <a:pt x="300838" y="420624"/>
                    </a:cubicBezTo>
                    <a:cubicBezTo>
                      <a:pt x="291084" y="420624"/>
                      <a:pt x="276149" y="420319"/>
                      <a:pt x="256032" y="419710"/>
                    </a:cubicBezTo>
                    <a:cubicBezTo>
                      <a:pt x="241707" y="419100"/>
                      <a:pt x="230734" y="417347"/>
                      <a:pt x="223114" y="414452"/>
                    </a:cubicBezTo>
                    <a:cubicBezTo>
                      <a:pt x="215494" y="411556"/>
                      <a:pt x="209931" y="406298"/>
                      <a:pt x="206426" y="398678"/>
                    </a:cubicBezTo>
                    <a:cubicBezTo>
                      <a:pt x="202921" y="391058"/>
                      <a:pt x="201168" y="379933"/>
                      <a:pt x="201168" y="365303"/>
                    </a:cubicBezTo>
                    <a:lnTo>
                      <a:pt x="201168" y="345643"/>
                    </a:lnTo>
                    <a:cubicBezTo>
                      <a:pt x="186233" y="362102"/>
                      <a:pt x="166345" y="376809"/>
                      <a:pt x="141504" y="389763"/>
                    </a:cubicBezTo>
                    <a:cubicBezTo>
                      <a:pt x="116662" y="402717"/>
                      <a:pt x="83973" y="415900"/>
                      <a:pt x="43434" y="429311"/>
                    </a:cubicBezTo>
                    <a:lnTo>
                      <a:pt x="0" y="358445"/>
                    </a:lnTo>
                    <a:cubicBezTo>
                      <a:pt x="44806" y="348082"/>
                      <a:pt x="78715" y="337566"/>
                      <a:pt x="101727" y="326898"/>
                    </a:cubicBezTo>
                    <a:cubicBezTo>
                      <a:pt x="124740" y="316230"/>
                      <a:pt x="141885" y="302362"/>
                      <a:pt x="153162" y="285293"/>
                    </a:cubicBezTo>
                    <a:lnTo>
                      <a:pt x="34747" y="285293"/>
                    </a:lnTo>
                    <a:lnTo>
                      <a:pt x="34747" y="176479"/>
                    </a:lnTo>
                    <a:cubicBezTo>
                      <a:pt x="29566" y="179832"/>
                      <a:pt x="23013" y="183490"/>
                      <a:pt x="15088" y="187452"/>
                    </a:cubicBezTo>
                    <a:lnTo>
                      <a:pt x="3658" y="109728"/>
                    </a:lnTo>
                    <a:cubicBezTo>
                      <a:pt x="31395" y="92964"/>
                      <a:pt x="53797" y="76276"/>
                      <a:pt x="70866" y="59665"/>
                    </a:cubicBezTo>
                    <a:cubicBezTo>
                      <a:pt x="87935" y="43053"/>
                      <a:pt x="103785" y="23165"/>
                      <a:pt x="118415" y="0"/>
                    </a:cubicBezTo>
                    <a:close/>
                  </a:path>
                </a:pathLst>
              </a:custGeom>
              <a:grpFill/>
              <a:ln>
                <a:noFill/>
              </a:ln>
              <a:effectLst>
                <a:glow>
                  <a:srgbClr val="000000"/>
                </a:glo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sz="4400" dirty="0">
                  <a:latin typeface="阿里巴巴普惠体 2.0 115 Black" panose="00020600040101010101" pitchFamily="18" charset="-122"/>
                  <a:ea typeface="阿里巴巴普惠体 2.0 115 Black" panose="00020600040101010101" pitchFamily="18" charset="-122"/>
                  <a:cs typeface="阿里巴巴普惠体 2.0 115 Black" panose="00020600040101010101" pitchFamily="18" charset="-122"/>
                </a:endParaRPr>
              </a:p>
            </p:txBody>
          </p:sp>
          <p:sp>
            <p:nvSpPr>
              <p:cNvPr id="10" name="TextBox 62">
                <a:extLst>
                  <a:ext uri="{FF2B5EF4-FFF2-40B4-BE49-F238E27FC236}">
                    <a16:creationId xmlns:a16="http://schemas.microsoft.com/office/drawing/2014/main" id="{C9D0A8B3-BBE3-D95A-DB4D-0A8B8ABD3C5C}"/>
                  </a:ext>
                </a:extLst>
              </p:cNvPr>
              <p:cNvSpPr txBox="1"/>
              <p:nvPr>
                <p:custDataLst>
                  <p:tags r:id="rId5"/>
                </p:custDataLst>
              </p:nvPr>
            </p:nvSpPr>
            <p:spPr>
              <a:xfrm>
                <a:off x="2070420" y="3027973"/>
                <a:ext cx="1778051" cy="427482"/>
              </a:xfrm>
              <a:custGeom>
                <a:avLst/>
                <a:gdLst/>
                <a:ahLst/>
                <a:cxnLst/>
                <a:rect l="l" t="t" r="r" b="b"/>
                <a:pathLst>
                  <a:path w="1778051" h="427482">
                    <a:moveTo>
                      <a:pt x="1629918" y="271577"/>
                    </a:moveTo>
                    <a:lnTo>
                      <a:pt x="1629918" y="345186"/>
                    </a:lnTo>
                    <a:lnTo>
                      <a:pt x="1703070" y="345186"/>
                    </a:lnTo>
                    <a:lnTo>
                      <a:pt x="1703070" y="271577"/>
                    </a:lnTo>
                    <a:close/>
                    <a:moveTo>
                      <a:pt x="1479957" y="271577"/>
                    </a:moveTo>
                    <a:lnTo>
                      <a:pt x="1479957" y="345186"/>
                    </a:lnTo>
                    <a:lnTo>
                      <a:pt x="1554023" y="345186"/>
                    </a:lnTo>
                    <a:lnTo>
                      <a:pt x="1554023" y="271577"/>
                    </a:lnTo>
                    <a:close/>
                    <a:moveTo>
                      <a:pt x="1154430" y="245516"/>
                    </a:moveTo>
                    <a:cubicBezTo>
                      <a:pt x="1151078" y="288493"/>
                      <a:pt x="1143153" y="326898"/>
                      <a:pt x="1130656" y="360731"/>
                    </a:cubicBezTo>
                    <a:cubicBezTo>
                      <a:pt x="1153516" y="346405"/>
                      <a:pt x="1173633" y="330860"/>
                      <a:pt x="1191006" y="314096"/>
                    </a:cubicBezTo>
                    <a:cubicBezTo>
                      <a:pt x="1177595" y="293980"/>
                      <a:pt x="1165403" y="271120"/>
                      <a:pt x="1154430" y="245516"/>
                    </a:cubicBezTo>
                    <a:close/>
                    <a:moveTo>
                      <a:pt x="1202894" y="196139"/>
                    </a:moveTo>
                    <a:cubicBezTo>
                      <a:pt x="1210818" y="218694"/>
                      <a:pt x="1220267" y="239268"/>
                      <a:pt x="1231240" y="257861"/>
                    </a:cubicBezTo>
                    <a:cubicBezTo>
                      <a:pt x="1240079" y="240182"/>
                      <a:pt x="1246785" y="219608"/>
                      <a:pt x="1251357" y="196139"/>
                    </a:cubicBezTo>
                    <a:close/>
                    <a:moveTo>
                      <a:pt x="694944" y="195682"/>
                    </a:moveTo>
                    <a:lnTo>
                      <a:pt x="694944" y="209855"/>
                    </a:lnTo>
                    <a:lnTo>
                      <a:pt x="796443" y="209855"/>
                    </a:lnTo>
                    <a:lnTo>
                      <a:pt x="796443" y="195682"/>
                    </a:lnTo>
                    <a:close/>
                    <a:moveTo>
                      <a:pt x="258318" y="161849"/>
                    </a:moveTo>
                    <a:lnTo>
                      <a:pt x="258318" y="288036"/>
                    </a:lnTo>
                    <a:lnTo>
                      <a:pt x="317297" y="288036"/>
                    </a:lnTo>
                    <a:cubicBezTo>
                      <a:pt x="291084" y="247193"/>
                      <a:pt x="271425" y="205130"/>
                      <a:pt x="258318" y="161849"/>
                    </a:cubicBezTo>
                    <a:close/>
                    <a:moveTo>
                      <a:pt x="182423" y="158191"/>
                    </a:moveTo>
                    <a:cubicBezTo>
                      <a:pt x="169926" y="202387"/>
                      <a:pt x="149810" y="245669"/>
                      <a:pt x="122073" y="288036"/>
                    </a:cubicBezTo>
                    <a:lnTo>
                      <a:pt x="182423" y="288036"/>
                    </a:lnTo>
                    <a:close/>
                    <a:moveTo>
                      <a:pt x="694944" y="148590"/>
                    </a:moveTo>
                    <a:lnTo>
                      <a:pt x="694944" y="160934"/>
                    </a:lnTo>
                    <a:lnTo>
                      <a:pt x="796443" y="160934"/>
                    </a:lnTo>
                    <a:lnTo>
                      <a:pt x="796443" y="148590"/>
                    </a:lnTo>
                    <a:close/>
                    <a:moveTo>
                      <a:pt x="1629918" y="130302"/>
                    </a:moveTo>
                    <a:lnTo>
                      <a:pt x="1629918" y="199796"/>
                    </a:lnTo>
                    <a:lnTo>
                      <a:pt x="1703070" y="199796"/>
                    </a:lnTo>
                    <a:lnTo>
                      <a:pt x="1703070" y="130302"/>
                    </a:lnTo>
                    <a:close/>
                    <a:moveTo>
                      <a:pt x="1479957" y="130302"/>
                    </a:moveTo>
                    <a:lnTo>
                      <a:pt x="1479957" y="199796"/>
                    </a:lnTo>
                    <a:lnTo>
                      <a:pt x="1554023" y="199796"/>
                    </a:lnTo>
                    <a:lnTo>
                      <a:pt x="1554023" y="130302"/>
                    </a:lnTo>
                    <a:close/>
                    <a:moveTo>
                      <a:pt x="972465" y="1372"/>
                    </a:moveTo>
                    <a:lnTo>
                      <a:pt x="1038302" y="3200"/>
                    </a:lnTo>
                    <a:lnTo>
                      <a:pt x="1038302" y="68123"/>
                    </a:lnTo>
                    <a:lnTo>
                      <a:pt x="1072592" y="68123"/>
                    </a:lnTo>
                    <a:lnTo>
                      <a:pt x="1072592" y="137617"/>
                    </a:lnTo>
                    <a:lnTo>
                      <a:pt x="1038302" y="137617"/>
                    </a:lnTo>
                    <a:lnTo>
                      <a:pt x="1038302" y="175108"/>
                    </a:lnTo>
                    <a:lnTo>
                      <a:pt x="1049274" y="161849"/>
                    </a:lnTo>
                    <a:cubicBezTo>
                      <a:pt x="1060857" y="174041"/>
                      <a:pt x="1073811" y="188366"/>
                      <a:pt x="1088136" y="204826"/>
                    </a:cubicBezTo>
                    <a:cubicBezTo>
                      <a:pt x="1088746" y="184099"/>
                      <a:pt x="1089051" y="166878"/>
                      <a:pt x="1089051" y="153162"/>
                    </a:cubicBezTo>
                    <a:lnTo>
                      <a:pt x="1089051" y="26518"/>
                    </a:lnTo>
                    <a:cubicBezTo>
                      <a:pt x="1171042" y="24994"/>
                      <a:pt x="1248004" y="19812"/>
                      <a:pt x="1319937" y="10973"/>
                    </a:cubicBezTo>
                    <a:lnTo>
                      <a:pt x="1334110" y="85039"/>
                    </a:lnTo>
                    <a:cubicBezTo>
                      <a:pt x="1299363" y="88087"/>
                      <a:pt x="1240536" y="92050"/>
                      <a:pt x="1157631" y="96926"/>
                    </a:cubicBezTo>
                    <a:lnTo>
                      <a:pt x="1157631" y="127102"/>
                    </a:lnTo>
                    <a:lnTo>
                      <a:pt x="1321308" y="127102"/>
                    </a:lnTo>
                    <a:lnTo>
                      <a:pt x="1321308" y="200254"/>
                    </a:lnTo>
                    <a:cubicBezTo>
                      <a:pt x="1315822" y="223723"/>
                      <a:pt x="1309498" y="244754"/>
                      <a:pt x="1302335" y="263347"/>
                    </a:cubicBezTo>
                    <a:cubicBezTo>
                      <a:pt x="1295172" y="281940"/>
                      <a:pt x="1286409" y="299161"/>
                      <a:pt x="1276046" y="315011"/>
                    </a:cubicBezTo>
                    <a:cubicBezTo>
                      <a:pt x="1296467" y="334518"/>
                      <a:pt x="1320546" y="350977"/>
                      <a:pt x="1348283" y="364388"/>
                    </a:cubicBezTo>
                    <a:lnTo>
                      <a:pt x="1308507" y="427482"/>
                    </a:lnTo>
                    <a:cubicBezTo>
                      <a:pt x="1278636" y="408280"/>
                      <a:pt x="1253491" y="388010"/>
                      <a:pt x="1233069" y="366674"/>
                    </a:cubicBezTo>
                    <a:cubicBezTo>
                      <a:pt x="1212952" y="385877"/>
                      <a:pt x="1186130" y="406146"/>
                      <a:pt x="1152602" y="427482"/>
                    </a:cubicBezTo>
                    <a:lnTo>
                      <a:pt x="1118769" y="389534"/>
                    </a:lnTo>
                    <a:cubicBezTo>
                      <a:pt x="1113587" y="401422"/>
                      <a:pt x="1107644" y="413766"/>
                      <a:pt x="1100938" y="426568"/>
                    </a:cubicBezTo>
                    <a:lnTo>
                      <a:pt x="1038759" y="385877"/>
                    </a:lnTo>
                    <a:cubicBezTo>
                      <a:pt x="1054608" y="359969"/>
                      <a:pt x="1066115" y="335737"/>
                      <a:pt x="1073277" y="313182"/>
                    </a:cubicBezTo>
                    <a:cubicBezTo>
                      <a:pt x="1080440" y="290627"/>
                      <a:pt x="1085088" y="261976"/>
                      <a:pt x="1087222" y="227228"/>
                    </a:cubicBezTo>
                    <a:lnTo>
                      <a:pt x="1065734" y="265176"/>
                    </a:lnTo>
                    <a:cubicBezTo>
                      <a:pt x="1057199" y="253594"/>
                      <a:pt x="1048055" y="242011"/>
                      <a:pt x="1038302" y="230429"/>
                    </a:cubicBezTo>
                    <a:lnTo>
                      <a:pt x="1038302" y="424739"/>
                    </a:lnTo>
                    <a:lnTo>
                      <a:pt x="972465" y="424739"/>
                    </a:lnTo>
                    <a:lnTo>
                      <a:pt x="972465" y="266548"/>
                    </a:lnTo>
                    <a:cubicBezTo>
                      <a:pt x="965150" y="280568"/>
                      <a:pt x="957453" y="294284"/>
                      <a:pt x="949376" y="307696"/>
                    </a:cubicBezTo>
                    <a:cubicBezTo>
                      <a:pt x="941299" y="321107"/>
                      <a:pt x="934822" y="331165"/>
                      <a:pt x="929945" y="337871"/>
                    </a:cubicBezTo>
                    <a:lnTo>
                      <a:pt x="917144" y="235458"/>
                    </a:lnTo>
                    <a:cubicBezTo>
                      <a:pt x="929336" y="219608"/>
                      <a:pt x="940232" y="202768"/>
                      <a:pt x="949833" y="184937"/>
                    </a:cubicBezTo>
                    <a:cubicBezTo>
                      <a:pt x="959435" y="167107"/>
                      <a:pt x="966216" y="151333"/>
                      <a:pt x="970179" y="137617"/>
                    </a:cubicBezTo>
                    <a:lnTo>
                      <a:pt x="934974" y="137617"/>
                    </a:lnTo>
                    <a:lnTo>
                      <a:pt x="934974" y="68123"/>
                    </a:lnTo>
                    <a:lnTo>
                      <a:pt x="972465" y="68123"/>
                    </a:lnTo>
                    <a:close/>
                    <a:moveTo>
                      <a:pt x="661112" y="1372"/>
                    </a:moveTo>
                    <a:lnTo>
                      <a:pt x="721919" y="3200"/>
                    </a:lnTo>
                    <a:lnTo>
                      <a:pt x="721919" y="22860"/>
                    </a:lnTo>
                    <a:lnTo>
                      <a:pt x="769468" y="22860"/>
                    </a:lnTo>
                    <a:lnTo>
                      <a:pt x="769468" y="1372"/>
                    </a:lnTo>
                    <a:lnTo>
                      <a:pt x="831647" y="3200"/>
                    </a:lnTo>
                    <a:lnTo>
                      <a:pt x="831647" y="22860"/>
                    </a:lnTo>
                    <a:lnTo>
                      <a:pt x="879653" y="22860"/>
                    </a:lnTo>
                    <a:lnTo>
                      <a:pt x="879653" y="84125"/>
                    </a:lnTo>
                    <a:lnTo>
                      <a:pt x="831647" y="84125"/>
                    </a:lnTo>
                    <a:lnTo>
                      <a:pt x="831647" y="98755"/>
                    </a:lnTo>
                    <a:lnTo>
                      <a:pt x="769468" y="98755"/>
                    </a:lnTo>
                    <a:lnTo>
                      <a:pt x="769468" y="84125"/>
                    </a:lnTo>
                    <a:lnTo>
                      <a:pt x="721919" y="84125"/>
                    </a:lnTo>
                    <a:lnTo>
                      <a:pt x="721919" y="98755"/>
                    </a:lnTo>
                    <a:lnTo>
                      <a:pt x="661112" y="98755"/>
                    </a:lnTo>
                    <a:lnTo>
                      <a:pt x="661112" y="84125"/>
                    </a:lnTo>
                    <a:lnTo>
                      <a:pt x="620421" y="84125"/>
                    </a:lnTo>
                    <a:lnTo>
                      <a:pt x="620421" y="22860"/>
                    </a:lnTo>
                    <a:lnTo>
                      <a:pt x="661112" y="22860"/>
                    </a:lnTo>
                    <a:close/>
                    <a:moveTo>
                      <a:pt x="513893" y="457"/>
                    </a:moveTo>
                    <a:lnTo>
                      <a:pt x="581102" y="2286"/>
                    </a:lnTo>
                    <a:lnTo>
                      <a:pt x="581102" y="68123"/>
                    </a:lnTo>
                    <a:lnTo>
                      <a:pt x="608991" y="68123"/>
                    </a:lnTo>
                    <a:lnTo>
                      <a:pt x="608991" y="137617"/>
                    </a:lnTo>
                    <a:lnTo>
                      <a:pt x="581102" y="137617"/>
                    </a:lnTo>
                    <a:lnTo>
                      <a:pt x="581102" y="163678"/>
                    </a:lnTo>
                    <a:lnTo>
                      <a:pt x="591617" y="152705"/>
                    </a:lnTo>
                    <a:cubicBezTo>
                      <a:pt x="595580" y="157582"/>
                      <a:pt x="607467" y="174955"/>
                      <a:pt x="627279" y="204826"/>
                    </a:cubicBezTo>
                    <a:lnTo>
                      <a:pt x="627279" y="106070"/>
                    </a:lnTo>
                    <a:lnTo>
                      <a:pt x="865023" y="106070"/>
                    </a:lnTo>
                    <a:lnTo>
                      <a:pt x="865023" y="249174"/>
                    </a:lnTo>
                    <a:lnTo>
                      <a:pt x="779984" y="249174"/>
                    </a:lnTo>
                    <a:lnTo>
                      <a:pt x="779984" y="270205"/>
                    </a:lnTo>
                    <a:lnTo>
                      <a:pt x="881939" y="270205"/>
                    </a:lnTo>
                    <a:lnTo>
                      <a:pt x="881939" y="326441"/>
                    </a:lnTo>
                    <a:lnTo>
                      <a:pt x="784098" y="326441"/>
                    </a:lnTo>
                    <a:cubicBezTo>
                      <a:pt x="793852" y="336804"/>
                      <a:pt x="806958" y="344805"/>
                      <a:pt x="823418" y="350444"/>
                    </a:cubicBezTo>
                    <a:cubicBezTo>
                      <a:pt x="839877" y="356083"/>
                      <a:pt x="863651" y="361340"/>
                      <a:pt x="894741" y="366217"/>
                    </a:cubicBezTo>
                    <a:lnTo>
                      <a:pt x="871881" y="425653"/>
                    </a:lnTo>
                    <a:cubicBezTo>
                      <a:pt x="842620" y="419862"/>
                      <a:pt x="818084" y="413004"/>
                      <a:pt x="798272" y="405079"/>
                    </a:cubicBezTo>
                    <a:cubicBezTo>
                      <a:pt x="778460" y="397154"/>
                      <a:pt x="761696" y="386791"/>
                      <a:pt x="747980" y="373990"/>
                    </a:cubicBezTo>
                    <a:cubicBezTo>
                      <a:pt x="736397" y="385267"/>
                      <a:pt x="720548" y="395021"/>
                      <a:pt x="700431" y="403250"/>
                    </a:cubicBezTo>
                    <a:cubicBezTo>
                      <a:pt x="680314" y="411480"/>
                      <a:pt x="653949" y="419252"/>
                      <a:pt x="621335" y="426568"/>
                    </a:cubicBezTo>
                    <a:lnTo>
                      <a:pt x="594818" y="365760"/>
                    </a:lnTo>
                    <a:cubicBezTo>
                      <a:pt x="627736" y="360883"/>
                      <a:pt x="652196" y="355625"/>
                      <a:pt x="668198" y="349987"/>
                    </a:cubicBezTo>
                    <a:cubicBezTo>
                      <a:pt x="684200" y="344348"/>
                      <a:pt x="695402" y="336499"/>
                      <a:pt x="701802" y="326441"/>
                    </a:cubicBezTo>
                    <a:lnTo>
                      <a:pt x="613106" y="326441"/>
                    </a:lnTo>
                    <a:lnTo>
                      <a:pt x="613106" y="270205"/>
                    </a:lnTo>
                    <a:lnTo>
                      <a:pt x="712318" y="270205"/>
                    </a:lnTo>
                    <a:lnTo>
                      <a:pt x="712318" y="249174"/>
                    </a:lnTo>
                    <a:lnTo>
                      <a:pt x="627279" y="249174"/>
                    </a:lnTo>
                    <a:lnTo>
                      <a:pt x="627279" y="233172"/>
                    </a:lnTo>
                    <a:lnTo>
                      <a:pt x="598475" y="265633"/>
                    </a:lnTo>
                    <a:lnTo>
                      <a:pt x="581102" y="235001"/>
                    </a:lnTo>
                    <a:lnTo>
                      <a:pt x="581102" y="423824"/>
                    </a:lnTo>
                    <a:lnTo>
                      <a:pt x="513893" y="423824"/>
                    </a:lnTo>
                    <a:lnTo>
                      <a:pt x="513893" y="263804"/>
                    </a:lnTo>
                    <a:cubicBezTo>
                      <a:pt x="506883" y="278130"/>
                      <a:pt x="499415" y="292227"/>
                      <a:pt x="491490" y="306095"/>
                    </a:cubicBezTo>
                    <a:cubicBezTo>
                      <a:pt x="483566" y="319964"/>
                      <a:pt x="477317" y="330251"/>
                      <a:pt x="472745" y="336956"/>
                    </a:cubicBezTo>
                    <a:lnTo>
                      <a:pt x="461315" y="234544"/>
                    </a:lnTo>
                    <a:cubicBezTo>
                      <a:pt x="474422" y="212903"/>
                      <a:pt x="485166" y="194234"/>
                      <a:pt x="493548" y="178537"/>
                    </a:cubicBezTo>
                    <a:cubicBezTo>
                      <a:pt x="501930" y="162839"/>
                      <a:pt x="507797" y="149200"/>
                      <a:pt x="511150" y="137617"/>
                    </a:cubicBezTo>
                    <a:lnTo>
                      <a:pt x="478232" y="137617"/>
                    </a:lnTo>
                    <a:lnTo>
                      <a:pt x="478232" y="68123"/>
                    </a:lnTo>
                    <a:lnTo>
                      <a:pt x="513893" y="68123"/>
                    </a:lnTo>
                    <a:close/>
                    <a:moveTo>
                      <a:pt x="1554023" y="0"/>
                    </a:moveTo>
                    <a:lnTo>
                      <a:pt x="1629918" y="1829"/>
                    </a:lnTo>
                    <a:lnTo>
                      <a:pt x="1629918" y="54407"/>
                    </a:lnTo>
                    <a:lnTo>
                      <a:pt x="1778051" y="54407"/>
                    </a:lnTo>
                    <a:lnTo>
                      <a:pt x="1778051" y="418338"/>
                    </a:lnTo>
                    <a:lnTo>
                      <a:pt x="1405891" y="418338"/>
                    </a:lnTo>
                    <a:lnTo>
                      <a:pt x="1405891" y="54407"/>
                    </a:lnTo>
                    <a:lnTo>
                      <a:pt x="1554023" y="54407"/>
                    </a:lnTo>
                    <a:close/>
                    <a:moveTo>
                      <a:pt x="182423" y="0"/>
                    </a:moveTo>
                    <a:lnTo>
                      <a:pt x="258318" y="1829"/>
                    </a:lnTo>
                    <a:lnTo>
                      <a:pt x="258318" y="56693"/>
                    </a:lnTo>
                    <a:lnTo>
                      <a:pt x="416052" y="56693"/>
                    </a:lnTo>
                    <a:lnTo>
                      <a:pt x="416052" y="129388"/>
                    </a:lnTo>
                    <a:lnTo>
                      <a:pt x="311354" y="129388"/>
                    </a:lnTo>
                    <a:cubicBezTo>
                      <a:pt x="321717" y="161696"/>
                      <a:pt x="336576" y="190576"/>
                      <a:pt x="355931" y="216027"/>
                    </a:cubicBezTo>
                    <a:cubicBezTo>
                      <a:pt x="375285" y="241478"/>
                      <a:pt x="403403" y="270967"/>
                      <a:pt x="440284" y="304495"/>
                    </a:cubicBezTo>
                    <a:lnTo>
                      <a:pt x="390449" y="380390"/>
                    </a:lnTo>
                    <a:cubicBezTo>
                      <a:pt x="376124" y="366065"/>
                      <a:pt x="360122" y="347472"/>
                      <a:pt x="342443" y="324612"/>
                    </a:cubicBezTo>
                    <a:lnTo>
                      <a:pt x="342443" y="354787"/>
                    </a:lnTo>
                    <a:lnTo>
                      <a:pt x="258318" y="354787"/>
                    </a:lnTo>
                    <a:lnTo>
                      <a:pt x="258318" y="424739"/>
                    </a:lnTo>
                    <a:lnTo>
                      <a:pt x="182423" y="424739"/>
                    </a:lnTo>
                    <a:lnTo>
                      <a:pt x="182423" y="354787"/>
                    </a:lnTo>
                    <a:lnTo>
                      <a:pt x="98298" y="354787"/>
                    </a:lnTo>
                    <a:lnTo>
                      <a:pt x="98298" y="321869"/>
                    </a:lnTo>
                    <a:cubicBezTo>
                      <a:pt x="82144" y="343510"/>
                      <a:pt x="65837" y="363626"/>
                      <a:pt x="49378" y="382219"/>
                    </a:cubicBezTo>
                    <a:lnTo>
                      <a:pt x="0" y="310896"/>
                    </a:lnTo>
                    <a:cubicBezTo>
                      <a:pt x="33224" y="280111"/>
                      <a:pt x="59817" y="250698"/>
                      <a:pt x="79782" y="222656"/>
                    </a:cubicBezTo>
                    <a:cubicBezTo>
                      <a:pt x="99746" y="194615"/>
                      <a:pt x="115520" y="163525"/>
                      <a:pt x="127102" y="129388"/>
                    </a:cubicBezTo>
                    <a:lnTo>
                      <a:pt x="26518" y="129388"/>
                    </a:lnTo>
                    <a:lnTo>
                      <a:pt x="26518" y="56693"/>
                    </a:lnTo>
                    <a:lnTo>
                      <a:pt x="182423" y="56693"/>
                    </a:lnTo>
                    <a:close/>
                  </a:path>
                </a:pathLst>
              </a:custGeom>
              <a:grpFill/>
              <a:ln>
                <a:noFill/>
              </a:ln>
              <a:effectLst>
                <a:glow>
                  <a:srgbClr val="000000"/>
                </a:glo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sz="3600" dirty="0">
                  <a:latin typeface="阿里巴巴普惠体 2.0 115 Black" panose="00020600040101010101" pitchFamily="18" charset="-122"/>
                  <a:ea typeface="阿里巴巴普惠体 2.0 115 Black" panose="00020600040101010101" pitchFamily="18" charset="-122"/>
                  <a:cs typeface="阿里巴巴普惠体 2.0 115 Black" panose="00020600040101010101" pitchFamily="18" charset="-122"/>
                </a:endParaRPr>
              </a:p>
            </p:txBody>
          </p:sp>
        </p:grpSp>
        <p:sp>
          <p:nvSpPr>
            <p:cNvPr id="6" name="TextBox 2">
              <a:extLst>
                <a:ext uri="{FF2B5EF4-FFF2-40B4-BE49-F238E27FC236}">
                  <a16:creationId xmlns:a16="http://schemas.microsoft.com/office/drawing/2014/main" id="{EF237EE1-B626-99F4-6E30-F823224D05B3}"/>
                </a:ext>
              </a:extLst>
            </p:cNvPr>
            <p:cNvSpPr txBox="1"/>
            <p:nvPr userDrawn="1">
              <p:custDataLst>
                <p:tags r:id="rId1"/>
              </p:custDataLst>
            </p:nvPr>
          </p:nvSpPr>
          <p:spPr>
            <a:xfrm>
              <a:off x="46689" y="8058852"/>
              <a:ext cx="2810257" cy="415692"/>
            </a:xfrm>
            <a:custGeom>
              <a:avLst/>
              <a:gdLst/>
              <a:ahLst/>
              <a:cxnLst/>
              <a:rect l="l" t="t" r="r" b="b"/>
              <a:pathLst>
                <a:path w="1444981" h="213741">
                  <a:moveTo>
                    <a:pt x="57836" y="162991"/>
                  </a:moveTo>
                  <a:lnTo>
                    <a:pt x="57836" y="179908"/>
                  </a:lnTo>
                  <a:lnTo>
                    <a:pt x="141961" y="179908"/>
                  </a:lnTo>
                  <a:lnTo>
                    <a:pt x="141961" y="162991"/>
                  </a:lnTo>
                  <a:close/>
                  <a:moveTo>
                    <a:pt x="570129" y="157962"/>
                  </a:moveTo>
                  <a:lnTo>
                    <a:pt x="570129" y="174421"/>
                  </a:lnTo>
                  <a:lnTo>
                    <a:pt x="593903" y="174421"/>
                  </a:lnTo>
                  <a:lnTo>
                    <a:pt x="593903" y="157962"/>
                  </a:lnTo>
                  <a:close/>
                  <a:moveTo>
                    <a:pt x="1420521" y="138303"/>
                  </a:moveTo>
                  <a:cubicBezTo>
                    <a:pt x="1428293" y="138303"/>
                    <a:pt x="1433818" y="138874"/>
                    <a:pt x="1437094" y="140017"/>
                  </a:cubicBezTo>
                  <a:cubicBezTo>
                    <a:pt x="1440371" y="141160"/>
                    <a:pt x="1442504" y="143370"/>
                    <a:pt x="1443495" y="146647"/>
                  </a:cubicBezTo>
                  <a:cubicBezTo>
                    <a:pt x="1444486" y="149923"/>
                    <a:pt x="1444981" y="155448"/>
                    <a:pt x="1444981" y="163220"/>
                  </a:cubicBezTo>
                  <a:cubicBezTo>
                    <a:pt x="1444981" y="170840"/>
                    <a:pt x="1444486" y="176250"/>
                    <a:pt x="1443495" y="179451"/>
                  </a:cubicBezTo>
                  <a:cubicBezTo>
                    <a:pt x="1442504" y="182651"/>
                    <a:pt x="1440371" y="184861"/>
                    <a:pt x="1437094" y="186080"/>
                  </a:cubicBezTo>
                  <a:cubicBezTo>
                    <a:pt x="1433818" y="187299"/>
                    <a:pt x="1428293" y="187909"/>
                    <a:pt x="1420521" y="187909"/>
                  </a:cubicBezTo>
                  <a:cubicBezTo>
                    <a:pt x="1412748" y="187909"/>
                    <a:pt x="1407224" y="187299"/>
                    <a:pt x="1403947" y="186080"/>
                  </a:cubicBezTo>
                  <a:cubicBezTo>
                    <a:pt x="1400671" y="184861"/>
                    <a:pt x="1398575" y="182651"/>
                    <a:pt x="1397661" y="179451"/>
                  </a:cubicBezTo>
                  <a:cubicBezTo>
                    <a:pt x="1396746" y="176250"/>
                    <a:pt x="1396289" y="170840"/>
                    <a:pt x="1396289" y="163220"/>
                  </a:cubicBezTo>
                  <a:cubicBezTo>
                    <a:pt x="1396289" y="155448"/>
                    <a:pt x="1396746" y="149923"/>
                    <a:pt x="1397661" y="146647"/>
                  </a:cubicBezTo>
                  <a:cubicBezTo>
                    <a:pt x="1398575" y="143370"/>
                    <a:pt x="1400671" y="141160"/>
                    <a:pt x="1403947" y="140017"/>
                  </a:cubicBezTo>
                  <a:cubicBezTo>
                    <a:pt x="1407224" y="138874"/>
                    <a:pt x="1412748" y="138303"/>
                    <a:pt x="1420521" y="138303"/>
                  </a:cubicBezTo>
                  <a:close/>
                  <a:moveTo>
                    <a:pt x="570129" y="111099"/>
                  </a:moveTo>
                  <a:lnTo>
                    <a:pt x="570129" y="127787"/>
                  </a:lnTo>
                  <a:lnTo>
                    <a:pt x="593903" y="127787"/>
                  </a:lnTo>
                  <a:lnTo>
                    <a:pt x="593903" y="111099"/>
                  </a:lnTo>
                  <a:close/>
                  <a:moveTo>
                    <a:pt x="1012470" y="90525"/>
                  </a:moveTo>
                  <a:cubicBezTo>
                    <a:pt x="1010641" y="95097"/>
                    <a:pt x="1007593" y="102108"/>
                    <a:pt x="1003326" y="111556"/>
                  </a:cubicBezTo>
                  <a:lnTo>
                    <a:pt x="1013384" y="132359"/>
                  </a:lnTo>
                  <a:cubicBezTo>
                    <a:pt x="1015822" y="128244"/>
                    <a:pt x="1018413" y="123596"/>
                    <a:pt x="1021156" y="118414"/>
                  </a:cubicBezTo>
                  <a:lnTo>
                    <a:pt x="1023900" y="113614"/>
                  </a:lnTo>
                  <a:cubicBezTo>
                    <a:pt x="1020394" y="106299"/>
                    <a:pt x="1016584" y="98602"/>
                    <a:pt x="1012470" y="90525"/>
                  </a:cubicBezTo>
                  <a:close/>
                  <a:moveTo>
                    <a:pt x="326670" y="90525"/>
                  </a:moveTo>
                  <a:cubicBezTo>
                    <a:pt x="324841" y="95097"/>
                    <a:pt x="321793" y="102108"/>
                    <a:pt x="317526" y="111556"/>
                  </a:cubicBezTo>
                  <a:lnTo>
                    <a:pt x="327584" y="132359"/>
                  </a:lnTo>
                  <a:cubicBezTo>
                    <a:pt x="330022" y="128244"/>
                    <a:pt x="332613" y="123596"/>
                    <a:pt x="335356" y="118414"/>
                  </a:cubicBezTo>
                  <a:lnTo>
                    <a:pt x="338100" y="113614"/>
                  </a:lnTo>
                  <a:cubicBezTo>
                    <a:pt x="334594" y="106299"/>
                    <a:pt x="330784" y="98602"/>
                    <a:pt x="326670" y="90525"/>
                  </a:cubicBezTo>
                  <a:close/>
                  <a:moveTo>
                    <a:pt x="57836" y="88239"/>
                  </a:moveTo>
                  <a:lnTo>
                    <a:pt x="57836" y="100126"/>
                  </a:lnTo>
                  <a:lnTo>
                    <a:pt x="137389" y="100126"/>
                  </a:lnTo>
                  <a:lnTo>
                    <a:pt x="137389" y="88239"/>
                  </a:lnTo>
                  <a:close/>
                  <a:moveTo>
                    <a:pt x="951891" y="77266"/>
                  </a:moveTo>
                  <a:lnTo>
                    <a:pt x="951891" y="139217"/>
                  </a:lnTo>
                  <a:cubicBezTo>
                    <a:pt x="957682" y="130073"/>
                    <a:pt x="963168" y="120700"/>
                    <a:pt x="968350" y="111099"/>
                  </a:cubicBezTo>
                  <a:cubicBezTo>
                    <a:pt x="964692" y="103174"/>
                    <a:pt x="959206" y="91897"/>
                    <a:pt x="951891" y="77266"/>
                  </a:cubicBezTo>
                  <a:close/>
                  <a:moveTo>
                    <a:pt x="683057" y="77266"/>
                  </a:moveTo>
                  <a:lnTo>
                    <a:pt x="885597" y="77266"/>
                  </a:lnTo>
                  <a:lnTo>
                    <a:pt x="885597" y="120243"/>
                  </a:lnTo>
                  <a:lnTo>
                    <a:pt x="683057" y="120243"/>
                  </a:lnTo>
                  <a:close/>
                  <a:moveTo>
                    <a:pt x="266091" y="77266"/>
                  </a:moveTo>
                  <a:lnTo>
                    <a:pt x="266091" y="139217"/>
                  </a:lnTo>
                  <a:cubicBezTo>
                    <a:pt x="271882" y="130073"/>
                    <a:pt x="277368" y="120700"/>
                    <a:pt x="282550" y="111099"/>
                  </a:cubicBezTo>
                  <a:cubicBezTo>
                    <a:pt x="278892" y="103174"/>
                    <a:pt x="273406" y="91897"/>
                    <a:pt x="266091" y="77266"/>
                  </a:cubicBezTo>
                  <a:close/>
                  <a:moveTo>
                    <a:pt x="1073049" y="72923"/>
                  </a:moveTo>
                  <a:cubicBezTo>
                    <a:pt x="1068629" y="85877"/>
                    <a:pt x="1063447" y="99288"/>
                    <a:pt x="1057504" y="113157"/>
                  </a:cubicBezTo>
                  <a:cubicBezTo>
                    <a:pt x="1062533" y="122910"/>
                    <a:pt x="1067715" y="133426"/>
                    <a:pt x="1073049" y="144703"/>
                  </a:cubicBezTo>
                  <a:close/>
                  <a:moveTo>
                    <a:pt x="387249" y="72923"/>
                  </a:moveTo>
                  <a:cubicBezTo>
                    <a:pt x="382829" y="85877"/>
                    <a:pt x="377647" y="99288"/>
                    <a:pt x="371704" y="113157"/>
                  </a:cubicBezTo>
                  <a:cubicBezTo>
                    <a:pt x="376733" y="122910"/>
                    <a:pt x="381915" y="133426"/>
                    <a:pt x="387249" y="144703"/>
                  </a:cubicBezTo>
                  <a:close/>
                  <a:moveTo>
                    <a:pt x="570129" y="64236"/>
                  </a:moveTo>
                  <a:lnTo>
                    <a:pt x="570129" y="80695"/>
                  </a:lnTo>
                  <a:lnTo>
                    <a:pt x="593903" y="80695"/>
                  </a:lnTo>
                  <a:lnTo>
                    <a:pt x="593903" y="64236"/>
                  </a:lnTo>
                  <a:close/>
                  <a:moveTo>
                    <a:pt x="1420521" y="61493"/>
                  </a:moveTo>
                  <a:cubicBezTo>
                    <a:pt x="1428293" y="61493"/>
                    <a:pt x="1433818" y="62065"/>
                    <a:pt x="1437094" y="63208"/>
                  </a:cubicBezTo>
                  <a:cubicBezTo>
                    <a:pt x="1440371" y="64351"/>
                    <a:pt x="1442504" y="66560"/>
                    <a:pt x="1443495" y="69837"/>
                  </a:cubicBezTo>
                  <a:cubicBezTo>
                    <a:pt x="1444486" y="73114"/>
                    <a:pt x="1444981" y="78638"/>
                    <a:pt x="1444981" y="86410"/>
                  </a:cubicBezTo>
                  <a:cubicBezTo>
                    <a:pt x="1444981" y="94030"/>
                    <a:pt x="1444486" y="99441"/>
                    <a:pt x="1443495" y="102641"/>
                  </a:cubicBezTo>
                  <a:cubicBezTo>
                    <a:pt x="1442504" y="105841"/>
                    <a:pt x="1440371" y="108051"/>
                    <a:pt x="1437094" y="109270"/>
                  </a:cubicBezTo>
                  <a:cubicBezTo>
                    <a:pt x="1433818" y="110490"/>
                    <a:pt x="1428293" y="111099"/>
                    <a:pt x="1420521" y="111099"/>
                  </a:cubicBezTo>
                  <a:cubicBezTo>
                    <a:pt x="1412748" y="111099"/>
                    <a:pt x="1407224" y="110490"/>
                    <a:pt x="1403947" y="109270"/>
                  </a:cubicBezTo>
                  <a:cubicBezTo>
                    <a:pt x="1400671" y="108051"/>
                    <a:pt x="1398575" y="105841"/>
                    <a:pt x="1397661" y="102641"/>
                  </a:cubicBezTo>
                  <a:cubicBezTo>
                    <a:pt x="1396746" y="99441"/>
                    <a:pt x="1396289" y="94030"/>
                    <a:pt x="1396289" y="86410"/>
                  </a:cubicBezTo>
                  <a:cubicBezTo>
                    <a:pt x="1396289" y="78638"/>
                    <a:pt x="1396746" y="73114"/>
                    <a:pt x="1397661" y="69837"/>
                  </a:cubicBezTo>
                  <a:cubicBezTo>
                    <a:pt x="1398575" y="66560"/>
                    <a:pt x="1400671" y="64351"/>
                    <a:pt x="1403947" y="63208"/>
                  </a:cubicBezTo>
                  <a:cubicBezTo>
                    <a:pt x="1407224" y="62065"/>
                    <a:pt x="1412748" y="61493"/>
                    <a:pt x="1420521" y="61493"/>
                  </a:cubicBezTo>
                  <a:close/>
                  <a:moveTo>
                    <a:pt x="488976" y="51663"/>
                  </a:moveTo>
                  <a:lnTo>
                    <a:pt x="488976" y="157276"/>
                  </a:lnTo>
                  <a:lnTo>
                    <a:pt x="501549" y="157276"/>
                  </a:lnTo>
                  <a:lnTo>
                    <a:pt x="501549" y="51663"/>
                  </a:lnTo>
                  <a:close/>
                  <a:moveTo>
                    <a:pt x="41377" y="47777"/>
                  </a:moveTo>
                  <a:lnTo>
                    <a:pt x="41377" y="60121"/>
                  </a:lnTo>
                  <a:lnTo>
                    <a:pt x="156134" y="60121"/>
                  </a:lnTo>
                  <a:lnTo>
                    <a:pt x="156134" y="47777"/>
                  </a:lnTo>
                  <a:close/>
                  <a:moveTo>
                    <a:pt x="951891" y="40919"/>
                  </a:moveTo>
                  <a:lnTo>
                    <a:pt x="951891" y="59664"/>
                  </a:lnTo>
                  <a:lnTo>
                    <a:pt x="970636" y="50063"/>
                  </a:lnTo>
                  <a:lnTo>
                    <a:pt x="985038" y="76352"/>
                  </a:lnTo>
                  <a:cubicBezTo>
                    <a:pt x="989762" y="65074"/>
                    <a:pt x="993572" y="54787"/>
                    <a:pt x="996468" y="45491"/>
                  </a:cubicBezTo>
                  <a:lnTo>
                    <a:pt x="1025271" y="56007"/>
                  </a:lnTo>
                  <a:cubicBezTo>
                    <a:pt x="1023747" y="60883"/>
                    <a:pt x="1022147" y="65608"/>
                    <a:pt x="1020471" y="70180"/>
                  </a:cubicBezTo>
                  <a:lnTo>
                    <a:pt x="1031215" y="65151"/>
                  </a:lnTo>
                  <a:cubicBezTo>
                    <a:pt x="1036244" y="73837"/>
                    <a:pt x="1039140" y="78943"/>
                    <a:pt x="1039902" y="80467"/>
                  </a:cubicBezTo>
                  <a:cubicBezTo>
                    <a:pt x="1045388" y="67513"/>
                    <a:pt x="1049503" y="56540"/>
                    <a:pt x="1052246" y="47548"/>
                  </a:cubicBezTo>
                  <a:lnTo>
                    <a:pt x="1073049" y="55549"/>
                  </a:lnTo>
                  <a:lnTo>
                    <a:pt x="1073049" y="40919"/>
                  </a:lnTo>
                  <a:close/>
                  <a:moveTo>
                    <a:pt x="266091" y="40919"/>
                  </a:moveTo>
                  <a:lnTo>
                    <a:pt x="266091" y="59664"/>
                  </a:lnTo>
                  <a:lnTo>
                    <a:pt x="284836" y="50063"/>
                  </a:lnTo>
                  <a:lnTo>
                    <a:pt x="299238" y="76352"/>
                  </a:lnTo>
                  <a:cubicBezTo>
                    <a:pt x="303962" y="65074"/>
                    <a:pt x="307772" y="54787"/>
                    <a:pt x="310668" y="45491"/>
                  </a:cubicBezTo>
                  <a:lnTo>
                    <a:pt x="339471" y="56007"/>
                  </a:lnTo>
                  <a:cubicBezTo>
                    <a:pt x="337947" y="60883"/>
                    <a:pt x="336347" y="65608"/>
                    <a:pt x="334671" y="70180"/>
                  </a:cubicBezTo>
                  <a:lnTo>
                    <a:pt x="345415" y="65151"/>
                  </a:lnTo>
                  <a:cubicBezTo>
                    <a:pt x="350444" y="73837"/>
                    <a:pt x="353340" y="78943"/>
                    <a:pt x="354102" y="80467"/>
                  </a:cubicBezTo>
                  <a:cubicBezTo>
                    <a:pt x="359588" y="67513"/>
                    <a:pt x="363703" y="56540"/>
                    <a:pt x="366446" y="47548"/>
                  </a:cubicBezTo>
                  <a:lnTo>
                    <a:pt x="387249" y="55549"/>
                  </a:lnTo>
                  <a:lnTo>
                    <a:pt x="387249" y="40919"/>
                  </a:lnTo>
                  <a:close/>
                  <a:moveTo>
                    <a:pt x="916915" y="5486"/>
                  </a:moveTo>
                  <a:lnTo>
                    <a:pt x="1108939" y="5486"/>
                  </a:lnTo>
                  <a:lnTo>
                    <a:pt x="1108939" y="181279"/>
                  </a:lnTo>
                  <a:cubicBezTo>
                    <a:pt x="1108939" y="189052"/>
                    <a:pt x="1107872" y="195072"/>
                    <a:pt x="1105738" y="199339"/>
                  </a:cubicBezTo>
                  <a:cubicBezTo>
                    <a:pt x="1103605" y="203606"/>
                    <a:pt x="1100138" y="206654"/>
                    <a:pt x="1095337" y="208483"/>
                  </a:cubicBezTo>
                  <a:cubicBezTo>
                    <a:pt x="1090537" y="210312"/>
                    <a:pt x="1083717" y="211607"/>
                    <a:pt x="1074877" y="212369"/>
                  </a:cubicBezTo>
                  <a:lnTo>
                    <a:pt x="1057504" y="213741"/>
                  </a:lnTo>
                  <a:lnTo>
                    <a:pt x="1047217" y="179908"/>
                  </a:lnTo>
                  <a:lnTo>
                    <a:pt x="1062762" y="178308"/>
                  </a:lnTo>
                  <a:cubicBezTo>
                    <a:pt x="1066724" y="178003"/>
                    <a:pt x="1069429" y="177127"/>
                    <a:pt x="1070877" y="175679"/>
                  </a:cubicBezTo>
                  <a:cubicBezTo>
                    <a:pt x="1072325" y="174231"/>
                    <a:pt x="1073049" y="171754"/>
                    <a:pt x="1073049" y="168249"/>
                  </a:cubicBezTo>
                  <a:lnTo>
                    <a:pt x="1073049" y="160477"/>
                  </a:lnTo>
                  <a:lnTo>
                    <a:pt x="1051103" y="171907"/>
                  </a:lnTo>
                  <a:cubicBezTo>
                    <a:pt x="1048207" y="165201"/>
                    <a:pt x="1044626" y="157353"/>
                    <a:pt x="1040359" y="148361"/>
                  </a:cubicBezTo>
                  <a:cubicBezTo>
                    <a:pt x="1032282" y="163906"/>
                    <a:pt x="1022909" y="179070"/>
                    <a:pt x="1012241" y="193852"/>
                  </a:cubicBezTo>
                  <a:lnTo>
                    <a:pt x="985495" y="176707"/>
                  </a:lnTo>
                  <a:cubicBezTo>
                    <a:pt x="991286" y="168325"/>
                    <a:pt x="997153" y="159334"/>
                    <a:pt x="1003097" y="149733"/>
                  </a:cubicBezTo>
                  <a:lnTo>
                    <a:pt x="989610" y="157276"/>
                  </a:lnTo>
                  <a:cubicBezTo>
                    <a:pt x="988695" y="154990"/>
                    <a:pt x="987171" y="151561"/>
                    <a:pt x="985038" y="146989"/>
                  </a:cubicBezTo>
                  <a:cubicBezTo>
                    <a:pt x="977265" y="160705"/>
                    <a:pt x="969493" y="173202"/>
                    <a:pt x="961720" y="184480"/>
                  </a:cubicBezTo>
                  <a:lnTo>
                    <a:pt x="951891" y="177165"/>
                  </a:lnTo>
                  <a:lnTo>
                    <a:pt x="951891" y="212369"/>
                  </a:lnTo>
                  <a:lnTo>
                    <a:pt x="916915" y="212369"/>
                  </a:lnTo>
                  <a:close/>
                  <a:moveTo>
                    <a:pt x="231115" y="5486"/>
                  </a:moveTo>
                  <a:lnTo>
                    <a:pt x="423139" y="5486"/>
                  </a:lnTo>
                  <a:lnTo>
                    <a:pt x="423139" y="181279"/>
                  </a:lnTo>
                  <a:cubicBezTo>
                    <a:pt x="423139" y="189052"/>
                    <a:pt x="422072" y="195072"/>
                    <a:pt x="419938" y="199339"/>
                  </a:cubicBezTo>
                  <a:cubicBezTo>
                    <a:pt x="417805" y="203606"/>
                    <a:pt x="414338" y="206654"/>
                    <a:pt x="409537" y="208483"/>
                  </a:cubicBezTo>
                  <a:cubicBezTo>
                    <a:pt x="404736" y="210312"/>
                    <a:pt x="397917" y="211607"/>
                    <a:pt x="389077" y="212369"/>
                  </a:cubicBezTo>
                  <a:lnTo>
                    <a:pt x="371704" y="213741"/>
                  </a:lnTo>
                  <a:lnTo>
                    <a:pt x="361417" y="179908"/>
                  </a:lnTo>
                  <a:lnTo>
                    <a:pt x="376962" y="178308"/>
                  </a:lnTo>
                  <a:cubicBezTo>
                    <a:pt x="380924" y="178003"/>
                    <a:pt x="383629" y="177127"/>
                    <a:pt x="385077" y="175679"/>
                  </a:cubicBezTo>
                  <a:cubicBezTo>
                    <a:pt x="386525" y="174231"/>
                    <a:pt x="387249" y="171754"/>
                    <a:pt x="387249" y="168249"/>
                  </a:cubicBezTo>
                  <a:lnTo>
                    <a:pt x="387249" y="160477"/>
                  </a:lnTo>
                  <a:lnTo>
                    <a:pt x="365303" y="171907"/>
                  </a:lnTo>
                  <a:cubicBezTo>
                    <a:pt x="362407" y="165201"/>
                    <a:pt x="358826" y="157353"/>
                    <a:pt x="354559" y="148361"/>
                  </a:cubicBezTo>
                  <a:cubicBezTo>
                    <a:pt x="346482" y="163906"/>
                    <a:pt x="337109" y="179070"/>
                    <a:pt x="326441" y="193852"/>
                  </a:cubicBezTo>
                  <a:lnTo>
                    <a:pt x="299695" y="176707"/>
                  </a:lnTo>
                  <a:cubicBezTo>
                    <a:pt x="305486" y="168325"/>
                    <a:pt x="311353" y="159334"/>
                    <a:pt x="317297" y="149733"/>
                  </a:cubicBezTo>
                  <a:lnTo>
                    <a:pt x="303810" y="157276"/>
                  </a:lnTo>
                  <a:cubicBezTo>
                    <a:pt x="302895" y="154990"/>
                    <a:pt x="301371" y="151561"/>
                    <a:pt x="299238" y="146989"/>
                  </a:cubicBezTo>
                  <a:cubicBezTo>
                    <a:pt x="291465" y="160705"/>
                    <a:pt x="283693" y="173202"/>
                    <a:pt x="275920" y="184480"/>
                  </a:cubicBezTo>
                  <a:lnTo>
                    <a:pt x="266091" y="177165"/>
                  </a:lnTo>
                  <a:lnTo>
                    <a:pt x="266091" y="212369"/>
                  </a:lnTo>
                  <a:lnTo>
                    <a:pt x="231115" y="212369"/>
                  </a:lnTo>
                  <a:close/>
                  <a:moveTo>
                    <a:pt x="548869" y="3657"/>
                  </a:moveTo>
                  <a:lnTo>
                    <a:pt x="582016" y="5257"/>
                  </a:lnTo>
                  <a:cubicBezTo>
                    <a:pt x="580797" y="12573"/>
                    <a:pt x="579044" y="20878"/>
                    <a:pt x="576758" y="30175"/>
                  </a:cubicBezTo>
                  <a:lnTo>
                    <a:pt x="596189" y="30175"/>
                  </a:lnTo>
                  <a:lnTo>
                    <a:pt x="591160" y="6400"/>
                  </a:lnTo>
                  <a:lnTo>
                    <a:pt x="624535" y="6400"/>
                  </a:lnTo>
                  <a:lnTo>
                    <a:pt x="628879" y="30175"/>
                  </a:lnTo>
                  <a:lnTo>
                    <a:pt x="654939" y="30175"/>
                  </a:lnTo>
                  <a:lnTo>
                    <a:pt x="654939" y="64236"/>
                  </a:lnTo>
                  <a:lnTo>
                    <a:pt x="623621" y="64236"/>
                  </a:lnTo>
                  <a:lnTo>
                    <a:pt x="623621" y="80695"/>
                  </a:lnTo>
                  <a:lnTo>
                    <a:pt x="651053" y="80695"/>
                  </a:lnTo>
                  <a:lnTo>
                    <a:pt x="651053" y="111099"/>
                  </a:lnTo>
                  <a:lnTo>
                    <a:pt x="623621" y="111099"/>
                  </a:lnTo>
                  <a:lnTo>
                    <a:pt x="623621" y="127787"/>
                  </a:lnTo>
                  <a:lnTo>
                    <a:pt x="651053" y="127787"/>
                  </a:lnTo>
                  <a:lnTo>
                    <a:pt x="651053" y="157962"/>
                  </a:lnTo>
                  <a:lnTo>
                    <a:pt x="623621" y="157962"/>
                  </a:lnTo>
                  <a:lnTo>
                    <a:pt x="623621" y="174421"/>
                  </a:lnTo>
                  <a:lnTo>
                    <a:pt x="659283" y="174421"/>
                  </a:lnTo>
                  <a:lnTo>
                    <a:pt x="659283" y="208711"/>
                  </a:lnTo>
                  <a:lnTo>
                    <a:pt x="538582" y="208711"/>
                  </a:lnTo>
                  <a:lnTo>
                    <a:pt x="538582" y="114985"/>
                  </a:lnTo>
                  <a:cubicBezTo>
                    <a:pt x="534315" y="120929"/>
                    <a:pt x="531952" y="124206"/>
                    <a:pt x="531495" y="124815"/>
                  </a:cubicBezTo>
                  <a:lnTo>
                    <a:pt x="527152" y="110642"/>
                  </a:lnTo>
                  <a:lnTo>
                    <a:pt x="527152" y="193395"/>
                  </a:lnTo>
                  <a:lnTo>
                    <a:pt x="457886" y="193395"/>
                  </a:lnTo>
                  <a:lnTo>
                    <a:pt x="457886" y="16002"/>
                  </a:lnTo>
                  <a:lnTo>
                    <a:pt x="527152" y="16002"/>
                  </a:lnTo>
                  <a:lnTo>
                    <a:pt x="527152" y="71323"/>
                  </a:lnTo>
                  <a:cubicBezTo>
                    <a:pt x="532943" y="59588"/>
                    <a:pt x="537439" y="48615"/>
                    <a:pt x="540639" y="38404"/>
                  </a:cubicBezTo>
                  <a:cubicBezTo>
                    <a:pt x="543840" y="28194"/>
                    <a:pt x="546583" y="16611"/>
                    <a:pt x="548869" y="3657"/>
                  </a:cubicBezTo>
                  <a:close/>
                  <a:moveTo>
                    <a:pt x="1159002" y="0"/>
                  </a:moveTo>
                  <a:lnTo>
                    <a:pt x="1194435" y="914"/>
                  </a:lnTo>
                  <a:lnTo>
                    <a:pt x="1194435" y="52120"/>
                  </a:lnTo>
                  <a:lnTo>
                    <a:pt x="1209980" y="52120"/>
                  </a:lnTo>
                  <a:lnTo>
                    <a:pt x="1209980" y="91211"/>
                  </a:lnTo>
                  <a:lnTo>
                    <a:pt x="1194435" y="91211"/>
                  </a:lnTo>
                  <a:lnTo>
                    <a:pt x="1194435" y="149047"/>
                  </a:lnTo>
                  <a:cubicBezTo>
                    <a:pt x="1202513" y="147523"/>
                    <a:pt x="1207465" y="146532"/>
                    <a:pt x="1209294" y="146075"/>
                  </a:cubicBezTo>
                  <a:lnTo>
                    <a:pt x="1209523" y="161848"/>
                  </a:lnTo>
                  <a:lnTo>
                    <a:pt x="1209752" y="169621"/>
                  </a:lnTo>
                  <a:lnTo>
                    <a:pt x="1220267" y="169621"/>
                  </a:lnTo>
                  <a:lnTo>
                    <a:pt x="1220267" y="29260"/>
                  </a:lnTo>
                  <a:lnTo>
                    <a:pt x="1256386" y="30175"/>
                  </a:lnTo>
                  <a:lnTo>
                    <a:pt x="1256386" y="169621"/>
                  </a:lnTo>
                  <a:lnTo>
                    <a:pt x="1274445" y="169621"/>
                  </a:lnTo>
                  <a:lnTo>
                    <a:pt x="1274445" y="0"/>
                  </a:lnTo>
                  <a:lnTo>
                    <a:pt x="1311250" y="914"/>
                  </a:lnTo>
                  <a:lnTo>
                    <a:pt x="1311250" y="58978"/>
                  </a:lnTo>
                  <a:lnTo>
                    <a:pt x="1338225" y="58978"/>
                  </a:lnTo>
                  <a:lnTo>
                    <a:pt x="1338225" y="98069"/>
                  </a:lnTo>
                  <a:lnTo>
                    <a:pt x="1311250" y="98069"/>
                  </a:lnTo>
                  <a:lnTo>
                    <a:pt x="1311250" y="169621"/>
                  </a:lnTo>
                  <a:lnTo>
                    <a:pt x="1345311" y="169621"/>
                  </a:lnTo>
                  <a:lnTo>
                    <a:pt x="1345311" y="208940"/>
                  </a:lnTo>
                  <a:lnTo>
                    <a:pt x="1198779" y="208940"/>
                  </a:lnTo>
                  <a:lnTo>
                    <a:pt x="1198779" y="186994"/>
                  </a:lnTo>
                  <a:lnTo>
                    <a:pt x="1183920" y="189738"/>
                  </a:lnTo>
                  <a:cubicBezTo>
                    <a:pt x="1177824" y="190957"/>
                    <a:pt x="1170623" y="192328"/>
                    <a:pt x="1162317" y="193852"/>
                  </a:cubicBezTo>
                  <a:cubicBezTo>
                    <a:pt x="1154011" y="195376"/>
                    <a:pt x="1145667" y="196977"/>
                    <a:pt x="1137285" y="198653"/>
                  </a:cubicBezTo>
                  <a:lnTo>
                    <a:pt x="1133170" y="159105"/>
                  </a:lnTo>
                  <a:lnTo>
                    <a:pt x="1139343" y="158191"/>
                  </a:lnTo>
                  <a:cubicBezTo>
                    <a:pt x="1141629" y="157734"/>
                    <a:pt x="1144410" y="157276"/>
                    <a:pt x="1147687" y="156819"/>
                  </a:cubicBezTo>
                  <a:cubicBezTo>
                    <a:pt x="1150963" y="156362"/>
                    <a:pt x="1154735" y="155752"/>
                    <a:pt x="1159002" y="154990"/>
                  </a:cubicBezTo>
                  <a:lnTo>
                    <a:pt x="1159002" y="91211"/>
                  </a:lnTo>
                  <a:lnTo>
                    <a:pt x="1140714" y="91211"/>
                  </a:lnTo>
                  <a:lnTo>
                    <a:pt x="1140714" y="52120"/>
                  </a:lnTo>
                  <a:lnTo>
                    <a:pt x="1159002" y="52120"/>
                  </a:lnTo>
                  <a:close/>
                  <a:moveTo>
                    <a:pt x="71552" y="0"/>
                  </a:moveTo>
                  <a:lnTo>
                    <a:pt x="119558" y="0"/>
                  </a:lnTo>
                  <a:lnTo>
                    <a:pt x="123444" y="14630"/>
                  </a:lnTo>
                  <a:lnTo>
                    <a:pt x="197511" y="14630"/>
                  </a:lnTo>
                  <a:lnTo>
                    <a:pt x="197511" y="69494"/>
                  </a:lnTo>
                  <a:lnTo>
                    <a:pt x="178080" y="69494"/>
                  </a:lnTo>
                  <a:lnTo>
                    <a:pt x="178080" y="125044"/>
                  </a:lnTo>
                  <a:lnTo>
                    <a:pt x="57836" y="125044"/>
                  </a:lnTo>
                  <a:lnTo>
                    <a:pt x="57836" y="136245"/>
                  </a:lnTo>
                  <a:lnTo>
                    <a:pt x="183109" y="136245"/>
                  </a:lnTo>
                  <a:lnTo>
                    <a:pt x="183109" y="209169"/>
                  </a:lnTo>
                  <a:lnTo>
                    <a:pt x="16002" y="209169"/>
                  </a:lnTo>
                  <a:lnTo>
                    <a:pt x="16002" y="69494"/>
                  </a:lnTo>
                  <a:lnTo>
                    <a:pt x="0" y="69494"/>
                  </a:lnTo>
                  <a:lnTo>
                    <a:pt x="0" y="14630"/>
                  </a:lnTo>
                  <a:lnTo>
                    <a:pt x="75895" y="14630"/>
                  </a:lnTo>
                  <a:close/>
                </a:path>
              </a:pathLst>
            </a:custGeom>
            <a:solidFill>
              <a:schemeClr val="bg1"/>
            </a:solidFill>
            <a:ln>
              <a:noFill/>
            </a:ln>
            <a:effectLst>
              <a:glow>
                <a:srgbClr val="000000"/>
              </a:glo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solidFill>
                  <a:schemeClr val="bg1"/>
                </a:solidFill>
                <a:latin typeface="阿里巴巴普惠体 2.0 115 Black" panose="00020600040101010101" pitchFamily="18" charset="-122"/>
                <a:ea typeface="阿里巴巴普惠体 2.0 115 Black" panose="00020600040101010101" pitchFamily="18" charset="-122"/>
                <a:cs typeface="阿里巴巴普惠体 2.0 115 Black" panose="00020600040101010101" pitchFamily="18" charset="-122"/>
              </a:endParaRPr>
            </a:p>
          </p:txBody>
        </p:sp>
      </p:grpSp>
    </p:spTree>
    <p:extLst>
      <p:ext uri="{BB962C8B-B14F-4D97-AF65-F5344CB8AC3E}">
        <p14:creationId xmlns:p14="http://schemas.microsoft.com/office/powerpoint/2010/main" val="29946916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E8F2EC4E-569A-45CB-A8FE-A91DB0789BB6}"/>
              </a:ext>
            </a:extLst>
          </p:cNvPr>
          <p:cNvSpPr/>
          <p:nvPr userDrawn="1"/>
        </p:nvSpPr>
        <p:spPr>
          <a:xfrm>
            <a:off x="-36271200" y="-25400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2442F251-269A-472D-AFA4-CBFB71ADF878}"/>
              </a:ext>
            </a:extLst>
          </p:cNvPr>
          <p:cNvSpPr/>
          <p:nvPr userDrawn="1"/>
        </p:nvSpPr>
        <p:spPr>
          <a:xfrm>
            <a:off x="41351200" y="192024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77635063"/>
      </p:ext>
    </p:extLst>
  </p:cSld>
  <p:clrMap bg1="lt1" tx1="dk1" bg2="lt2" tx2="dk2" accent1="accent1" accent2="accent2" accent3="accent3" accent4="accent4" accent5="accent5" accent6="accent6" hlink="hlink" folHlink="folHlink"/>
  <p:sldLayoutIdLst>
    <p:sldLayoutId id="2147483766" r:id="rId1"/>
    <p:sldLayoutId id="2147483768" r:id="rId2"/>
    <p:sldLayoutId id="2147483774" r:id="rId3"/>
    <p:sldLayoutId id="2147483767" r:id="rId4"/>
    <p:sldLayoutId id="2147483776" r:id="rId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472" userDrawn="1">
          <p15:clr>
            <a:srgbClr val="F26B43"/>
          </p15:clr>
        </p15:guide>
        <p15:guide id="4" orient="horz" pos="576" userDrawn="1">
          <p15:clr>
            <a:srgbClr val="F26B43"/>
          </p15:clr>
        </p15:guide>
        <p15:guide id="5" orient="horz" pos="3928" userDrawn="1">
          <p15:clr>
            <a:srgbClr val="F26B43"/>
          </p15:clr>
        </p15:guide>
        <p15:guide id="6" orient="horz" pos="381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image" Target="../media/image15.jpg"/><Relationship Id="rId3" Type="http://schemas.openxmlformats.org/officeDocument/2006/relationships/tags" Target="../tags/tag22.xml"/><Relationship Id="rId21" Type="http://schemas.openxmlformats.org/officeDocument/2006/relationships/image" Target="../media/image17.jpg"/><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slideLayout" Target="../slideLayouts/slideLayout2.xml"/><Relationship Id="rId2" Type="http://schemas.openxmlformats.org/officeDocument/2006/relationships/tags" Target="../tags/tag21.xml"/><Relationship Id="rId16" Type="http://schemas.openxmlformats.org/officeDocument/2006/relationships/tags" Target="../tags/tag35.xml"/><Relationship Id="rId20" Type="http://schemas.microsoft.com/office/2007/relationships/hdphoto" Target="../media/hdphoto5.wdp"/><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tags" Target="../tags/tag34.xml"/><Relationship Id="rId23" Type="http://schemas.microsoft.com/office/2007/relationships/hdphoto" Target="../media/hdphoto6.wdp"/><Relationship Id="rId10" Type="http://schemas.openxmlformats.org/officeDocument/2006/relationships/tags" Target="../tags/tag29.xml"/><Relationship Id="rId19" Type="http://schemas.openxmlformats.org/officeDocument/2006/relationships/image" Target="../media/image16.png"/><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7.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image" Target="../media/image8.pn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37.xml"/><Relationship Id="rId5" Type="http://schemas.openxmlformats.org/officeDocument/2006/relationships/image" Target="../media/image7.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7.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7.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111E6111-964C-4F1A-8BBB-9D0B5A0A1BF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95" y="0"/>
            <a:ext cx="12189611" cy="6857999"/>
          </a:xfrm>
          <a:prstGeom prst="rect">
            <a:avLst/>
          </a:prstGeom>
        </p:spPr>
      </p:pic>
      <p:sp>
        <p:nvSpPr>
          <p:cNvPr id="5" name="矩形 4">
            <a:extLst>
              <a:ext uri="{FF2B5EF4-FFF2-40B4-BE49-F238E27FC236}">
                <a16:creationId xmlns:a16="http://schemas.microsoft.com/office/drawing/2014/main" id="{7253FA85-5EA2-4C22-899C-56408C62BAB2}"/>
              </a:ext>
            </a:extLst>
          </p:cNvPr>
          <p:cNvSpPr/>
          <p:nvPr/>
        </p:nvSpPr>
        <p:spPr>
          <a:xfrm>
            <a:off x="3133650" y="1493439"/>
            <a:ext cx="5924700" cy="923330"/>
          </a:xfrm>
          <a:prstGeom prst="rect">
            <a:avLst/>
          </a:prstGeom>
        </p:spPr>
        <p:txBody>
          <a:bodyPr wrap="none" lIns="0" tIns="0" rIns="0" bIns="0">
            <a:spAutoFit/>
          </a:bodyPr>
          <a:lstStyle/>
          <a:p>
            <a:pPr algn="ctr"/>
            <a:r>
              <a:rPr lang="zh-CN" altLang="en-US" sz="6000" b="1" spc="600" dirty="0">
                <a:gradFill flip="none" rotWithShape="1">
                  <a:gsLst>
                    <a:gs pos="100000">
                      <a:schemeClr val="accent1"/>
                    </a:gs>
                    <a:gs pos="0">
                      <a:schemeClr val="accent2"/>
                    </a:gs>
                  </a:gsLst>
                  <a:path path="circle">
                    <a:fillToRect l="100000" t="100000"/>
                  </a:path>
                  <a:tileRect r="-100000" b="-100000"/>
                </a:gradFill>
                <a:effectLst>
                  <a:outerShdw blurRad="139700" dist="215900" dir="8100000" sx="93000" sy="93000" algn="tr" rotWithShape="0">
                    <a:prstClr val="black">
                      <a:alpha val="20000"/>
                    </a:prstClr>
                  </a:outerShdw>
                </a:effectLst>
                <a:latin typeface="+mj-ea"/>
                <a:ea typeface="+mj-ea"/>
              </a:rPr>
              <a:t>毕业生汇报答辩</a:t>
            </a:r>
          </a:p>
        </p:txBody>
      </p:sp>
      <p:sp>
        <p:nvSpPr>
          <p:cNvPr id="6" name="矩形 5">
            <a:extLst>
              <a:ext uri="{FF2B5EF4-FFF2-40B4-BE49-F238E27FC236}">
                <a16:creationId xmlns:a16="http://schemas.microsoft.com/office/drawing/2014/main" id="{EDB83073-B93E-4813-8B70-C167A19A241B}"/>
              </a:ext>
            </a:extLst>
          </p:cNvPr>
          <p:cNvSpPr/>
          <p:nvPr/>
        </p:nvSpPr>
        <p:spPr>
          <a:xfrm>
            <a:off x="3556843" y="2505669"/>
            <a:ext cx="5078314" cy="923330"/>
          </a:xfrm>
          <a:prstGeom prst="rect">
            <a:avLst/>
          </a:prstGeom>
        </p:spPr>
        <p:txBody>
          <a:bodyPr wrap="none" lIns="0" tIns="0" rIns="0" bIns="0">
            <a:spAutoFit/>
          </a:bodyPr>
          <a:lstStyle/>
          <a:p>
            <a:pPr algn="ctr"/>
            <a:r>
              <a:rPr lang="zh-CN" altLang="en-US" sz="6000" b="1" spc="600" dirty="0">
                <a:gradFill flip="none" rotWithShape="1">
                  <a:gsLst>
                    <a:gs pos="100000">
                      <a:schemeClr val="accent1"/>
                    </a:gs>
                    <a:gs pos="0">
                      <a:schemeClr val="accent2"/>
                    </a:gs>
                  </a:gsLst>
                  <a:path path="circle">
                    <a:fillToRect l="100000" t="100000"/>
                  </a:path>
                  <a:tileRect r="-100000" b="-100000"/>
                </a:gradFill>
                <a:effectLst>
                  <a:outerShdw blurRad="139700" dist="215900" dir="8100000" sx="93000" sy="93000" algn="tr" rotWithShape="0">
                    <a:prstClr val="black">
                      <a:alpha val="20000"/>
                    </a:prstClr>
                  </a:outerShdw>
                </a:effectLst>
                <a:latin typeface="+mj-ea"/>
                <a:ea typeface="+mj-ea"/>
              </a:rPr>
              <a:t>定制主题模板</a:t>
            </a:r>
          </a:p>
        </p:txBody>
      </p:sp>
      <p:pic>
        <p:nvPicPr>
          <p:cNvPr id="8" name="图片 7" descr="徽标, 公司名称&#10;&#10;描述已自动生成">
            <a:extLst>
              <a:ext uri="{FF2B5EF4-FFF2-40B4-BE49-F238E27FC236}">
                <a16:creationId xmlns:a16="http://schemas.microsoft.com/office/drawing/2014/main" id="{EC01D6B3-3261-4A7B-817B-17B330B22B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1130" y="783301"/>
            <a:ext cx="1729740" cy="665688"/>
          </a:xfrm>
          <a:prstGeom prst="rect">
            <a:avLst/>
          </a:prstGeom>
        </p:spPr>
      </p:pic>
      <p:grpSp>
        <p:nvGrpSpPr>
          <p:cNvPr id="15" name="组合 14">
            <a:extLst>
              <a:ext uri="{FF2B5EF4-FFF2-40B4-BE49-F238E27FC236}">
                <a16:creationId xmlns:a16="http://schemas.microsoft.com/office/drawing/2014/main" id="{32824052-2E3D-4D8B-AAE0-E15858CA808D}"/>
              </a:ext>
            </a:extLst>
          </p:cNvPr>
          <p:cNvGrpSpPr/>
          <p:nvPr/>
        </p:nvGrpSpPr>
        <p:grpSpPr>
          <a:xfrm>
            <a:off x="3543394" y="5894664"/>
            <a:ext cx="2377253" cy="380011"/>
            <a:chOff x="3133650" y="5894664"/>
            <a:chExt cx="2377253" cy="380011"/>
          </a:xfrm>
        </p:grpSpPr>
        <p:sp>
          <p:nvSpPr>
            <p:cNvPr id="10" name="矩形: 圆角 9">
              <a:extLst>
                <a:ext uri="{FF2B5EF4-FFF2-40B4-BE49-F238E27FC236}">
                  <a16:creationId xmlns:a16="http://schemas.microsoft.com/office/drawing/2014/main" id="{1489417C-6144-4782-8F83-A151925A05BB}"/>
                </a:ext>
              </a:extLst>
            </p:cNvPr>
            <p:cNvSpPr/>
            <p:nvPr/>
          </p:nvSpPr>
          <p:spPr>
            <a:xfrm>
              <a:off x="3133650" y="5894664"/>
              <a:ext cx="2377253" cy="380011"/>
            </a:xfrm>
            <a:prstGeom prst="roundRect">
              <a:avLst>
                <a:gd name="adj" fmla="val 50000"/>
              </a:avLst>
            </a:prstGeom>
            <a:gradFill>
              <a:gsLst>
                <a:gs pos="100000">
                  <a:schemeClr val="accent1"/>
                </a:gs>
                <a:gs pos="0">
                  <a:srgbClr val="C00000"/>
                </a:gs>
              </a:gsLst>
              <a:path path="circle">
                <a:fillToRect l="100000" t="100000"/>
              </a:path>
            </a:gradFill>
            <a:ln>
              <a:noFill/>
            </a:ln>
            <a:effectLst>
              <a:glow rad="63500">
                <a:schemeClr val="bg1">
                  <a:alpha val="6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gs>
                    <a:gs pos="0">
                      <a:schemeClr val="accent2"/>
                    </a:gs>
                  </a:gsLst>
                  <a:path path="circle">
                    <a:fillToRect l="100000" t="100000"/>
                  </a:path>
                </a:gradFill>
              </a:endParaRPr>
            </a:p>
          </p:txBody>
        </p:sp>
        <p:sp>
          <p:nvSpPr>
            <p:cNvPr id="11" name="文本框 10">
              <a:extLst>
                <a:ext uri="{FF2B5EF4-FFF2-40B4-BE49-F238E27FC236}">
                  <a16:creationId xmlns:a16="http://schemas.microsoft.com/office/drawing/2014/main" id="{D9E9D6E1-4DDB-407A-8F52-59654F52A651}"/>
                </a:ext>
              </a:extLst>
            </p:cNvPr>
            <p:cNvSpPr txBox="1"/>
            <p:nvPr/>
          </p:nvSpPr>
          <p:spPr>
            <a:xfrm>
              <a:off x="3695502" y="5950777"/>
              <a:ext cx="1253548" cy="251992"/>
            </a:xfrm>
            <a:prstGeom prst="rect">
              <a:avLst/>
            </a:prstGeom>
            <a:noFill/>
          </p:spPr>
          <p:txBody>
            <a:bodyPr wrap="none" lIns="0" tIns="0" rIns="0" bIns="0" rtlCol="0">
              <a:spAutoFit/>
            </a:bodyPr>
            <a:lstStyle/>
            <a:p>
              <a:pPr algn="ctr">
                <a:lnSpc>
                  <a:spcPct val="110000"/>
                </a:lnSpc>
              </a:pPr>
              <a:r>
                <a:rPr lang="zh-CN" altLang="en-US" sz="1600" dirty="0">
                  <a:solidFill>
                    <a:schemeClr val="bg1"/>
                  </a:solidFill>
                  <a:effectLst/>
                  <a:latin typeface="微软雅黑" panose="020B0503020204020204" pitchFamily="34" charset="-122"/>
                  <a:ea typeface="Microsoft YaHei" panose="020B0503020204020204" pitchFamily="34" charset="-122"/>
                  <a:cs typeface="Arial" panose="020B0604020202020204" pitchFamily="34" charset="0"/>
                </a:rPr>
                <a:t>答辩人：</a:t>
              </a:r>
              <a:r>
                <a:rPr lang="en-US" altLang="zh-CN" sz="1600" b="1" dirty="0">
                  <a:solidFill>
                    <a:schemeClr val="bg1"/>
                  </a:solidFill>
                  <a:effectLst/>
                  <a:latin typeface="微软雅黑" panose="020B0503020204020204" pitchFamily="34" charset="-122"/>
                  <a:ea typeface="Microsoft YaHei" panose="020B0503020204020204" pitchFamily="34" charset="-122"/>
                  <a:cs typeface="Arial" panose="020B0604020202020204" pitchFamily="34" charset="0"/>
                </a:rPr>
                <a:t>XXX</a:t>
              </a:r>
              <a:endParaRPr lang="zh-CN" altLang="en-US" sz="1600" b="1" dirty="0">
                <a:solidFill>
                  <a:schemeClr val="bg1"/>
                </a:solidFill>
                <a:effectLst/>
                <a:latin typeface="微软雅黑" panose="020B0503020204020204" pitchFamily="34" charset="-122"/>
                <a:ea typeface="Microsoft YaHei" panose="020B0503020204020204" pitchFamily="34" charset="-122"/>
                <a:cs typeface="Arial" panose="020B0604020202020204" pitchFamily="34" charset="0"/>
              </a:endParaRPr>
            </a:p>
          </p:txBody>
        </p:sp>
      </p:grpSp>
      <p:grpSp>
        <p:nvGrpSpPr>
          <p:cNvPr id="14" name="组合 13">
            <a:extLst>
              <a:ext uri="{FF2B5EF4-FFF2-40B4-BE49-F238E27FC236}">
                <a16:creationId xmlns:a16="http://schemas.microsoft.com/office/drawing/2014/main" id="{D8747FA7-0C97-47F6-A6D7-DB857029B583}"/>
              </a:ext>
            </a:extLst>
          </p:cNvPr>
          <p:cNvGrpSpPr/>
          <p:nvPr/>
        </p:nvGrpSpPr>
        <p:grpSpPr>
          <a:xfrm>
            <a:off x="6271354" y="5894664"/>
            <a:ext cx="2377253" cy="380011"/>
            <a:chOff x="5861610" y="5894664"/>
            <a:chExt cx="2377253" cy="380011"/>
          </a:xfrm>
        </p:grpSpPr>
        <p:sp>
          <p:nvSpPr>
            <p:cNvPr id="13" name="矩形: 圆角 12">
              <a:extLst>
                <a:ext uri="{FF2B5EF4-FFF2-40B4-BE49-F238E27FC236}">
                  <a16:creationId xmlns:a16="http://schemas.microsoft.com/office/drawing/2014/main" id="{FF1250E8-1FC8-41CD-871E-2BED548F3A14}"/>
                </a:ext>
              </a:extLst>
            </p:cNvPr>
            <p:cNvSpPr/>
            <p:nvPr/>
          </p:nvSpPr>
          <p:spPr>
            <a:xfrm>
              <a:off x="5861610" y="5894664"/>
              <a:ext cx="2377253" cy="380011"/>
            </a:xfrm>
            <a:prstGeom prst="roundRect">
              <a:avLst>
                <a:gd name="adj" fmla="val 50000"/>
              </a:avLst>
            </a:prstGeom>
            <a:gradFill>
              <a:gsLst>
                <a:gs pos="100000">
                  <a:schemeClr val="accent1"/>
                </a:gs>
                <a:gs pos="0">
                  <a:srgbClr val="C00000"/>
                </a:gs>
              </a:gsLst>
              <a:path path="circle">
                <a:fillToRect l="100000" t="100000"/>
              </a:path>
            </a:gradFill>
            <a:ln>
              <a:noFill/>
            </a:ln>
            <a:effectLst>
              <a:glow rad="63500">
                <a:schemeClr val="bg1">
                  <a:alpha val="6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a typeface="微软雅黑 Light"/>
              </a:endParaRPr>
            </a:p>
          </p:txBody>
        </p:sp>
        <p:sp>
          <p:nvSpPr>
            <p:cNvPr id="12" name="文本框 11">
              <a:extLst>
                <a:ext uri="{FF2B5EF4-FFF2-40B4-BE49-F238E27FC236}">
                  <a16:creationId xmlns:a16="http://schemas.microsoft.com/office/drawing/2014/main" id="{7271FD08-ED87-4A7A-BCAE-B14390D413FD}"/>
                </a:ext>
              </a:extLst>
            </p:cNvPr>
            <p:cNvSpPr txBox="1"/>
            <p:nvPr/>
          </p:nvSpPr>
          <p:spPr>
            <a:xfrm>
              <a:off x="6187822" y="5950821"/>
              <a:ext cx="1724831" cy="251992"/>
            </a:xfrm>
            <a:prstGeom prst="rect">
              <a:avLst/>
            </a:prstGeom>
            <a:noFill/>
          </p:spPr>
          <p:txBody>
            <a:bodyPr wrap="none" lIns="0" tIns="0" rIns="0" bIns="0" rtlCol="0">
              <a:spAutoFit/>
            </a:bodyPr>
            <a:lstStyle/>
            <a:p>
              <a:pPr algn="ctr">
                <a:lnSpc>
                  <a:spcPct val="110000"/>
                </a:lnSpc>
              </a:pPr>
              <a:r>
                <a:rPr lang="zh-CN" altLang="en-US" sz="1600" dirty="0">
                  <a:solidFill>
                    <a:schemeClr val="bg1"/>
                  </a:solidFill>
                  <a:effectLst/>
                  <a:ea typeface="Microsoft YaHei" panose="020B0503020204020204" pitchFamily="34" charset="-122"/>
                  <a:cs typeface="Arial" panose="020B0604020202020204" pitchFamily="34" charset="0"/>
                </a:rPr>
                <a:t>导师：</a:t>
              </a:r>
              <a:r>
                <a:rPr lang="en-US" altLang="zh-CN" sz="1600" b="1" dirty="0">
                  <a:solidFill>
                    <a:schemeClr val="bg1"/>
                  </a:solidFill>
                  <a:effectLst/>
                  <a:ea typeface="Microsoft YaHei" panose="020B0503020204020204" pitchFamily="34" charset="-122"/>
                  <a:cs typeface="Arial" panose="020B0604020202020204" pitchFamily="34" charset="0"/>
                </a:rPr>
                <a:t>XXX </a:t>
              </a:r>
              <a:r>
                <a:rPr lang="zh-CN" altLang="en-US" sz="1600" dirty="0">
                  <a:solidFill>
                    <a:schemeClr val="bg1"/>
                  </a:solidFill>
                  <a:effectLst/>
                  <a:ea typeface="Microsoft YaHei" panose="020B0503020204020204" pitchFamily="34" charset="-122"/>
                  <a:cs typeface="Arial" panose="020B0604020202020204" pitchFamily="34" charset="0"/>
                </a:rPr>
                <a:t>研究员</a:t>
              </a:r>
            </a:p>
          </p:txBody>
        </p:sp>
      </p:grpSp>
      <p:sp>
        <p:nvSpPr>
          <p:cNvPr id="2" name="矩形 1">
            <a:extLst>
              <a:ext uri="{FF2B5EF4-FFF2-40B4-BE49-F238E27FC236}">
                <a16:creationId xmlns:a16="http://schemas.microsoft.com/office/drawing/2014/main" id="{157B8961-9FD9-31BF-AA96-9D9259776E12}"/>
              </a:ext>
            </a:extLst>
          </p:cNvPr>
          <p:cNvSpPr/>
          <p:nvPr/>
        </p:nvSpPr>
        <p:spPr>
          <a:xfrm>
            <a:off x="3133650" y="-1074057"/>
            <a:ext cx="1917321" cy="653143"/>
          </a:xfrm>
          <a:prstGeom prst="rect">
            <a:avLst/>
          </a:prstGeom>
          <a:solidFill>
            <a:srgbClr val="9B0D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#9B0D14</a:t>
            </a:r>
            <a:endParaRPr lang="zh-CN" altLang="en-US"/>
          </a:p>
        </p:txBody>
      </p:sp>
      <p:sp>
        <p:nvSpPr>
          <p:cNvPr id="16" name="矩形 15">
            <a:extLst>
              <a:ext uri="{FF2B5EF4-FFF2-40B4-BE49-F238E27FC236}">
                <a16:creationId xmlns:a16="http://schemas.microsoft.com/office/drawing/2014/main" id="{8173533D-3B5A-7D88-5352-04FCA6EB6C0A}"/>
              </a:ext>
            </a:extLst>
          </p:cNvPr>
          <p:cNvSpPr/>
          <p:nvPr/>
        </p:nvSpPr>
        <p:spPr>
          <a:xfrm>
            <a:off x="5479020" y="-1074057"/>
            <a:ext cx="1917321" cy="653143"/>
          </a:xfrm>
          <a:prstGeom prst="rect">
            <a:avLst/>
          </a:prstGeom>
          <a:solidFill>
            <a:srgbClr val="EA14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#EA141E</a:t>
            </a:r>
            <a:endParaRPr lang="zh-CN" altLang="en-US" dirty="0"/>
          </a:p>
        </p:txBody>
      </p:sp>
    </p:spTree>
    <p:extLst>
      <p:ext uri="{BB962C8B-B14F-4D97-AF65-F5344CB8AC3E}">
        <p14:creationId xmlns:p14="http://schemas.microsoft.com/office/powerpoint/2010/main" val="701566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DBF4AF2C-11E1-21F4-DC2F-E77BD54002C7}"/>
              </a:ext>
            </a:extLst>
          </p:cNvPr>
          <p:cNvSpPr>
            <a:spLocks noGrp="1"/>
          </p:cNvSpPr>
          <p:nvPr>
            <p:ph type="body" sz="quarter" idx="10"/>
          </p:nvPr>
        </p:nvSpPr>
        <p:spPr/>
        <p:txBody>
          <a:bodyPr/>
          <a:lstStyle/>
          <a:p>
            <a:r>
              <a:rPr lang="zh-CN" altLang="en-US" dirty="0"/>
              <a:t>时间轴</a:t>
            </a:r>
          </a:p>
        </p:txBody>
      </p:sp>
      <p:sp>
        <p:nvSpPr>
          <p:cNvPr id="3" name="文本占位符 2">
            <a:extLst>
              <a:ext uri="{FF2B5EF4-FFF2-40B4-BE49-F238E27FC236}">
                <a16:creationId xmlns:a16="http://schemas.microsoft.com/office/drawing/2014/main" id="{1AEC3BA7-DCA8-D856-31DD-BBC2BFF17A1A}"/>
              </a:ext>
            </a:extLst>
          </p:cNvPr>
          <p:cNvSpPr>
            <a:spLocks noGrp="1"/>
          </p:cNvSpPr>
          <p:nvPr>
            <p:ph type="body" sz="quarter" idx="11"/>
          </p:nvPr>
        </p:nvSpPr>
        <p:spPr/>
        <p:txBody>
          <a:bodyPr/>
          <a:lstStyle/>
          <a:p>
            <a:r>
              <a:rPr lang="en-US" altLang="zh-CN" dirty="0"/>
              <a:t>02</a:t>
            </a:r>
            <a:endParaRPr lang="zh-CN" altLang="en-US" dirty="0"/>
          </a:p>
        </p:txBody>
      </p:sp>
      <p:sp>
        <p:nvSpPr>
          <p:cNvPr id="4" name="矩形 3"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0ADB1525-843A-49F6-B9A0-57F3A5B0D683}"/>
              </a:ext>
            </a:extLst>
          </p:cNvPr>
          <p:cNvSpPr/>
          <p:nvPr/>
        </p:nvSpPr>
        <p:spPr>
          <a:xfrm>
            <a:off x="621886" y="4270589"/>
            <a:ext cx="2546010" cy="778868"/>
          </a:xfrm>
          <a:prstGeom prst="rect">
            <a:avLst/>
          </a:prstGeom>
        </p:spPr>
        <p:txBody>
          <a:bodyPr wrap="square">
            <a:spAutoFit/>
          </a:bodyPr>
          <a:lstStyle/>
          <a:p>
            <a:pPr>
              <a:lnSpc>
                <a:spcPct val="130000"/>
              </a:lnSpc>
              <a:spcBef>
                <a:spcPts val="600"/>
              </a:spcBef>
            </a:pPr>
            <a:r>
              <a:rPr lang="zh-CN" altLang="en-US" dirty="0">
                <a:ea typeface="微软雅黑" panose="020B0503020204020204" pitchFamily="34" charset="-122"/>
              </a:rPr>
              <a:t>山东省内燃机研究所整建制并入</a:t>
            </a:r>
            <a:endParaRPr lang="en-US" altLang="zh-CN" sz="1400" dirty="0"/>
          </a:p>
        </p:txBody>
      </p:sp>
      <p:sp>
        <p:nvSpPr>
          <p:cNvPr id="5" name="矩形 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BCA97732-C48A-850E-2345-F5E549D13F36}"/>
              </a:ext>
            </a:extLst>
          </p:cNvPr>
          <p:cNvSpPr/>
          <p:nvPr/>
        </p:nvSpPr>
        <p:spPr>
          <a:xfrm>
            <a:off x="6056150" y="4270589"/>
            <a:ext cx="2862107" cy="1138966"/>
          </a:xfrm>
          <a:prstGeom prst="rect">
            <a:avLst/>
          </a:prstGeom>
        </p:spPr>
        <p:txBody>
          <a:bodyPr wrap="square">
            <a:spAutoFit/>
          </a:bodyPr>
          <a:lstStyle/>
          <a:p>
            <a:pPr>
              <a:lnSpc>
                <a:spcPct val="130000"/>
              </a:lnSpc>
              <a:spcBef>
                <a:spcPts val="600"/>
              </a:spcBef>
            </a:pPr>
            <a:r>
              <a:rPr lang="zh-CN" altLang="en-US" dirty="0">
                <a:ea typeface="微软雅黑" panose="020B0503020204020204" pitchFamily="34" charset="-122"/>
              </a:rPr>
              <a:t>获批山东省文明校园；</a:t>
            </a:r>
            <a:r>
              <a:rPr lang="en-US" altLang="zh-CN" dirty="0">
                <a:ea typeface="微软雅黑" panose="020B0503020204020204" pitchFamily="34" charset="-122"/>
              </a:rPr>
              <a:t>2020</a:t>
            </a:r>
            <a:r>
              <a:rPr lang="zh-CN" altLang="en-US" dirty="0">
                <a:ea typeface="微软雅黑" panose="020B0503020204020204" pitchFamily="34" charset="-122"/>
              </a:rPr>
              <a:t>年入选山东省“高水平学科”建设高校。</a:t>
            </a:r>
            <a:endParaRPr lang="en-US" altLang="zh-CN" sz="1400" dirty="0"/>
          </a:p>
        </p:txBody>
      </p:sp>
      <p:sp>
        <p:nvSpPr>
          <p:cNvPr id="6" name="矩形 5"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2307196C-6854-2837-A721-A3EFA15B33F0}"/>
              </a:ext>
            </a:extLst>
          </p:cNvPr>
          <p:cNvSpPr/>
          <p:nvPr/>
        </p:nvSpPr>
        <p:spPr>
          <a:xfrm>
            <a:off x="3418058" y="1981542"/>
            <a:ext cx="2546010" cy="777457"/>
          </a:xfrm>
          <a:prstGeom prst="rect">
            <a:avLst/>
          </a:prstGeom>
        </p:spPr>
        <p:txBody>
          <a:bodyPr wrap="square">
            <a:spAutoFit/>
          </a:bodyPr>
          <a:lstStyle/>
          <a:p>
            <a:pPr>
              <a:lnSpc>
                <a:spcPct val="130000"/>
              </a:lnSpc>
              <a:spcBef>
                <a:spcPts val="600"/>
              </a:spcBef>
            </a:pPr>
            <a:r>
              <a:rPr lang="zh-CN" altLang="en-US" dirty="0">
                <a:ea typeface="微软雅黑" panose="020B0503020204020204" pitchFamily="34" charset="-122"/>
              </a:rPr>
              <a:t>获批山东省硕士学位授予立项建设单位（</a:t>
            </a:r>
            <a:r>
              <a:rPr lang="en-US" altLang="zh-CN" dirty="0">
                <a:ea typeface="微软雅黑" panose="020B0503020204020204" pitchFamily="34" charset="-122"/>
              </a:rPr>
              <a:t>A</a:t>
            </a:r>
            <a:r>
              <a:rPr lang="zh-CN" altLang="en-US" dirty="0">
                <a:ea typeface="微软雅黑" panose="020B0503020204020204" pitchFamily="34" charset="-122"/>
              </a:rPr>
              <a:t>类）</a:t>
            </a:r>
            <a:endParaRPr lang="en-US" altLang="zh-CN" dirty="0">
              <a:ea typeface="微软雅黑" panose="020B0503020204020204" pitchFamily="34" charset="-122"/>
            </a:endParaRPr>
          </a:p>
        </p:txBody>
      </p:sp>
      <p:sp>
        <p:nvSpPr>
          <p:cNvPr id="7" name="矩形 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B544FE50-ACFC-9B6D-6EDF-B57ABC9D1DF3}"/>
              </a:ext>
            </a:extLst>
          </p:cNvPr>
          <p:cNvSpPr/>
          <p:nvPr/>
        </p:nvSpPr>
        <p:spPr>
          <a:xfrm>
            <a:off x="8786946" y="1259934"/>
            <a:ext cx="2546010" cy="1499065"/>
          </a:xfrm>
          <a:prstGeom prst="rect">
            <a:avLst/>
          </a:prstGeom>
        </p:spPr>
        <p:txBody>
          <a:bodyPr wrap="square">
            <a:spAutoFit/>
          </a:bodyPr>
          <a:lstStyle/>
          <a:p>
            <a:pPr>
              <a:lnSpc>
                <a:spcPct val="130000"/>
              </a:lnSpc>
              <a:spcBef>
                <a:spcPts val="600"/>
              </a:spcBef>
            </a:pPr>
            <a:r>
              <a:rPr lang="zh-CN" altLang="en-US" dirty="0">
                <a:ea typeface="微软雅黑" panose="020B0503020204020204" pitchFamily="34" charset="-122"/>
              </a:rPr>
              <a:t>批山东省应用型本科高校建设首批支持单位。经过</a:t>
            </a:r>
            <a:r>
              <a:rPr lang="en-US" altLang="zh-CN" dirty="0">
                <a:ea typeface="微软雅黑" panose="020B0503020204020204" pitchFamily="34" charset="-122"/>
              </a:rPr>
              <a:t>65</a:t>
            </a:r>
            <a:r>
              <a:rPr lang="zh-CN" altLang="en-US" dirty="0">
                <a:ea typeface="微软雅黑" panose="020B0503020204020204" pitchFamily="34" charset="-122"/>
              </a:rPr>
              <a:t>年的发展，学校逐步发展成为以工为主，</a:t>
            </a:r>
            <a:endParaRPr lang="en-US" altLang="zh-CN" sz="1400" dirty="0"/>
          </a:p>
        </p:txBody>
      </p:sp>
      <p:cxnSp>
        <p:nvCxnSpPr>
          <p:cNvPr id="8" name="直接连接符 7">
            <a:extLst>
              <a:ext uri="{FF2B5EF4-FFF2-40B4-BE49-F238E27FC236}">
                <a16:creationId xmlns:a16="http://schemas.microsoft.com/office/drawing/2014/main" id="{37850EAF-6B6F-CCA7-977B-A0AE3204B54E}"/>
              </a:ext>
            </a:extLst>
          </p:cNvPr>
          <p:cNvCxnSpPr/>
          <p:nvPr/>
        </p:nvCxnSpPr>
        <p:spPr>
          <a:xfrm>
            <a:off x="0" y="3580108"/>
            <a:ext cx="12192000" cy="0"/>
          </a:xfrm>
          <a:prstGeom prst="line">
            <a:avLst/>
          </a:prstGeom>
          <a:ln w="254000">
            <a:solidFill>
              <a:schemeClr val="accent1">
                <a:alpha val="62000"/>
              </a:schemeClr>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a16="http://schemas.microsoft.com/office/drawing/2014/main" id="{C243386E-59E2-272C-D5E5-B80521E30EDE}"/>
              </a:ext>
            </a:extLst>
          </p:cNvPr>
          <p:cNvGrpSpPr/>
          <p:nvPr/>
        </p:nvGrpSpPr>
        <p:grpSpPr>
          <a:xfrm>
            <a:off x="1489603" y="3176543"/>
            <a:ext cx="809527" cy="809527"/>
            <a:chOff x="2301475" y="3176543"/>
            <a:chExt cx="809527" cy="809527"/>
          </a:xfrm>
        </p:grpSpPr>
        <p:sp>
          <p:nvSpPr>
            <p:cNvPr id="10" name="菱形 9">
              <a:extLst>
                <a:ext uri="{FF2B5EF4-FFF2-40B4-BE49-F238E27FC236}">
                  <a16:creationId xmlns:a16="http://schemas.microsoft.com/office/drawing/2014/main" id="{65D66374-9955-0FDE-D71F-A0783A96484E}"/>
                </a:ext>
              </a:extLst>
            </p:cNvPr>
            <p:cNvSpPr/>
            <p:nvPr/>
          </p:nvSpPr>
          <p:spPr>
            <a:xfrm>
              <a:off x="2301475" y="3176543"/>
              <a:ext cx="809527" cy="809527"/>
            </a:xfrm>
            <a:prstGeom prst="diamond">
              <a:avLst/>
            </a:prstGeom>
            <a:solidFill>
              <a:schemeClr val="accent1"/>
            </a:solidFill>
            <a:ln w="203200" cap="sq">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3152" tIns="36576" rIns="73152" bIns="36576"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440"/>
            </a:p>
          </p:txBody>
        </p:sp>
        <p:sp>
          <p:nvSpPr>
            <p:cNvPr id="11" name="safe-shield-protection_69938">
              <a:extLst>
                <a:ext uri="{FF2B5EF4-FFF2-40B4-BE49-F238E27FC236}">
                  <a16:creationId xmlns:a16="http://schemas.microsoft.com/office/drawing/2014/main" id="{E808CF32-26E9-CF0B-9BE2-021F50B4996D}"/>
                </a:ext>
              </a:extLst>
            </p:cNvPr>
            <p:cNvSpPr>
              <a:spLocks noChangeAspect="1"/>
            </p:cNvSpPr>
            <p:nvPr/>
          </p:nvSpPr>
          <p:spPr bwMode="auto">
            <a:xfrm>
              <a:off x="2532129" y="3411105"/>
              <a:ext cx="360086" cy="359590"/>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977" h="12978">
                  <a:moveTo>
                    <a:pt x="12408" y="128"/>
                  </a:moveTo>
                  <a:lnTo>
                    <a:pt x="11055" y="744"/>
                  </a:lnTo>
                  <a:cubicBezTo>
                    <a:pt x="10968" y="784"/>
                    <a:pt x="10888" y="839"/>
                    <a:pt x="10820" y="907"/>
                  </a:cubicBezTo>
                  <a:lnTo>
                    <a:pt x="8615" y="3114"/>
                  </a:lnTo>
                  <a:lnTo>
                    <a:pt x="1020" y="2203"/>
                  </a:lnTo>
                  <a:cubicBezTo>
                    <a:pt x="883" y="2187"/>
                    <a:pt x="744" y="2234"/>
                    <a:pt x="647" y="2332"/>
                  </a:cubicBezTo>
                  <a:lnTo>
                    <a:pt x="224" y="2755"/>
                  </a:lnTo>
                  <a:cubicBezTo>
                    <a:pt x="0" y="2979"/>
                    <a:pt x="69" y="3358"/>
                    <a:pt x="359" y="3487"/>
                  </a:cubicBezTo>
                  <a:lnTo>
                    <a:pt x="5801" y="5927"/>
                  </a:lnTo>
                  <a:lnTo>
                    <a:pt x="4239" y="7490"/>
                  </a:lnTo>
                  <a:lnTo>
                    <a:pt x="1509" y="7490"/>
                  </a:lnTo>
                  <a:cubicBezTo>
                    <a:pt x="1389" y="7490"/>
                    <a:pt x="1275" y="7538"/>
                    <a:pt x="1189" y="7622"/>
                  </a:cubicBezTo>
                  <a:lnTo>
                    <a:pt x="961" y="7851"/>
                  </a:lnTo>
                  <a:cubicBezTo>
                    <a:pt x="735" y="8078"/>
                    <a:pt x="809" y="8460"/>
                    <a:pt x="1103" y="8586"/>
                  </a:cubicBezTo>
                  <a:lnTo>
                    <a:pt x="3405" y="9572"/>
                  </a:lnTo>
                  <a:lnTo>
                    <a:pt x="4392" y="11875"/>
                  </a:lnTo>
                  <a:cubicBezTo>
                    <a:pt x="4517" y="12168"/>
                    <a:pt x="4901" y="12243"/>
                    <a:pt x="5127" y="12016"/>
                  </a:cubicBezTo>
                  <a:lnTo>
                    <a:pt x="5356" y="11787"/>
                  </a:lnTo>
                  <a:cubicBezTo>
                    <a:pt x="5441" y="11702"/>
                    <a:pt x="5488" y="11587"/>
                    <a:pt x="5488" y="11467"/>
                  </a:cubicBezTo>
                  <a:lnTo>
                    <a:pt x="5488" y="8738"/>
                  </a:lnTo>
                  <a:lnTo>
                    <a:pt x="7051" y="7175"/>
                  </a:lnTo>
                  <a:lnTo>
                    <a:pt x="9491" y="12619"/>
                  </a:lnTo>
                  <a:cubicBezTo>
                    <a:pt x="9620" y="12908"/>
                    <a:pt x="9999" y="12978"/>
                    <a:pt x="10223" y="12754"/>
                  </a:cubicBezTo>
                  <a:lnTo>
                    <a:pt x="10645" y="12331"/>
                  </a:lnTo>
                  <a:cubicBezTo>
                    <a:pt x="10744" y="12232"/>
                    <a:pt x="10791" y="12095"/>
                    <a:pt x="10775" y="11958"/>
                  </a:cubicBezTo>
                  <a:lnTo>
                    <a:pt x="9863" y="4363"/>
                  </a:lnTo>
                  <a:lnTo>
                    <a:pt x="12069" y="2156"/>
                  </a:lnTo>
                  <a:cubicBezTo>
                    <a:pt x="12137" y="2088"/>
                    <a:pt x="12192" y="2010"/>
                    <a:pt x="12232" y="1922"/>
                  </a:cubicBezTo>
                  <a:lnTo>
                    <a:pt x="12848" y="568"/>
                  </a:lnTo>
                  <a:cubicBezTo>
                    <a:pt x="12977" y="290"/>
                    <a:pt x="12689" y="0"/>
                    <a:pt x="12408" y="128"/>
                  </a:cubicBezTo>
                  <a:close/>
                </a:path>
              </a:pathLst>
            </a:custGeom>
            <a:solidFill>
              <a:schemeClr val="bg1"/>
            </a:solidFill>
            <a:ln>
              <a:noFill/>
            </a:ln>
            <a:effectLst/>
          </p:spPr>
          <p:txBody>
            <a:bodyPr lIns="73152" tIns="36576" rIns="73152" bIns="36576"/>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440"/>
            </a:p>
          </p:txBody>
        </p:sp>
      </p:grpSp>
      <p:sp>
        <p:nvSpPr>
          <p:cNvPr id="12" name="文本框 11">
            <a:extLst>
              <a:ext uri="{FF2B5EF4-FFF2-40B4-BE49-F238E27FC236}">
                <a16:creationId xmlns:a16="http://schemas.microsoft.com/office/drawing/2014/main" id="{C32ECF2B-AB28-B99F-035D-A450B7CE071A}"/>
              </a:ext>
            </a:extLst>
          </p:cNvPr>
          <p:cNvSpPr txBox="1"/>
          <p:nvPr/>
        </p:nvSpPr>
        <p:spPr>
          <a:xfrm>
            <a:off x="1180069" y="2198447"/>
            <a:ext cx="1428596" cy="523220"/>
          </a:xfrm>
          <a:prstGeom prst="rect">
            <a:avLst/>
          </a:prstGeom>
          <a:noFill/>
        </p:spPr>
        <p:txBody>
          <a:bodyPr wrap="none" rtlCol="0">
            <a:spAutoFit/>
          </a:bodyPr>
          <a:lstStyle/>
          <a:p>
            <a:r>
              <a:rPr lang="en-US" altLang="zh-CN" sz="2800" b="1" dirty="0">
                <a:solidFill>
                  <a:schemeClr val="accent1"/>
                </a:solidFill>
                <a:latin typeface="+mj-ea"/>
                <a:ea typeface="+mj-ea"/>
              </a:rPr>
              <a:t>2016</a:t>
            </a:r>
            <a:r>
              <a:rPr lang="zh-CN" altLang="en-US" sz="2800" b="1" dirty="0">
                <a:solidFill>
                  <a:schemeClr val="accent1"/>
                </a:solidFill>
                <a:latin typeface="+mj-ea"/>
                <a:ea typeface="+mj-ea"/>
              </a:rPr>
              <a:t>年</a:t>
            </a:r>
          </a:p>
        </p:txBody>
      </p:sp>
      <p:grpSp>
        <p:nvGrpSpPr>
          <p:cNvPr id="13" name="Group 31">
            <a:extLst>
              <a:ext uri="{FF2B5EF4-FFF2-40B4-BE49-F238E27FC236}">
                <a16:creationId xmlns:a16="http://schemas.microsoft.com/office/drawing/2014/main" id="{4BE7915D-CBF2-5DFA-F6D4-D6F31F6BF8AC}"/>
              </a:ext>
            </a:extLst>
          </p:cNvPr>
          <p:cNvGrpSpPr/>
          <p:nvPr/>
        </p:nvGrpSpPr>
        <p:grpSpPr>
          <a:xfrm>
            <a:off x="4286300" y="3186138"/>
            <a:ext cx="809527" cy="809527"/>
            <a:chOff x="1822398" y="3003612"/>
            <a:chExt cx="1727995" cy="1727995"/>
          </a:xfrm>
        </p:grpSpPr>
        <p:sp>
          <p:nvSpPr>
            <p:cNvPr id="14" name="菱形 13">
              <a:extLst>
                <a:ext uri="{FF2B5EF4-FFF2-40B4-BE49-F238E27FC236}">
                  <a16:creationId xmlns:a16="http://schemas.microsoft.com/office/drawing/2014/main" id="{3BD507A5-5432-1FF9-6BDF-C8646871F366}"/>
                </a:ext>
              </a:extLst>
            </p:cNvPr>
            <p:cNvSpPr/>
            <p:nvPr/>
          </p:nvSpPr>
          <p:spPr>
            <a:xfrm>
              <a:off x="1822398" y="3003612"/>
              <a:ext cx="1727995" cy="1727995"/>
            </a:xfrm>
            <a:prstGeom prst="diamond">
              <a:avLst/>
            </a:prstGeom>
            <a:solidFill>
              <a:srgbClr val="EA141E"/>
            </a:solidFill>
            <a:ln w="203200" cap="sq">
              <a:solidFill>
                <a:srgbClr val="EA141E"/>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3152" tIns="36576" rIns="73152" bIns="36576"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440"/>
            </a:p>
          </p:txBody>
        </p:sp>
        <p:sp>
          <p:nvSpPr>
            <p:cNvPr id="15" name="safe-shield-protection_69938">
              <a:extLst>
                <a:ext uri="{FF2B5EF4-FFF2-40B4-BE49-F238E27FC236}">
                  <a16:creationId xmlns:a16="http://schemas.microsoft.com/office/drawing/2014/main" id="{E6E121A9-B9BB-11EF-FB21-20EB9E98AC30}"/>
                </a:ext>
              </a:extLst>
            </p:cNvPr>
            <p:cNvSpPr>
              <a:spLocks noChangeAspect="1"/>
            </p:cNvSpPr>
            <p:nvPr/>
          </p:nvSpPr>
          <p:spPr bwMode="auto">
            <a:xfrm>
              <a:off x="2314748" y="3504359"/>
              <a:ext cx="768613" cy="767465"/>
            </a:xfrm>
            <a:custGeom>
              <a:avLst/>
              <a:gdLst>
                <a:gd name="connsiteX0" fmla="*/ 303925 w 607850"/>
                <a:gd name="connsiteY0" fmla="*/ 251707 h 606933"/>
                <a:gd name="connsiteX1" fmla="*/ 355791 w 607850"/>
                <a:gd name="connsiteY1" fmla="*/ 303538 h 606933"/>
                <a:gd name="connsiteX2" fmla="*/ 303925 w 607850"/>
                <a:gd name="connsiteY2" fmla="*/ 355369 h 606933"/>
                <a:gd name="connsiteX3" fmla="*/ 252059 w 607850"/>
                <a:gd name="connsiteY3" fmla="*/ 303538 h 606933"/>
                <a:gd name="connsiteX4" fmla="*/ 303925 w 607850"/>
                <a:gd name="connsiteY4" fmla="*/ 251707 h 606933"/>
                <a:gd name="connsiteX5" fmla="*/ 303925 w 607850"/>
                <a:gd name="connsiteY5" fmla="*/ 214285 h 606933"/>
                <a:gd name="connsiteX6" fmla="*/ 214609 w 607850"/>
                <a:gd name="connsiteY6" fmla="*/ 303466 h 606933"/>
                <a:gd name="connsiteX7" fmla="*/ 303925 w 607850"/>
                <a:gd name="connsiteY7" fmla="*/ 392648 h 606933"/>
                <a:gd name="connsiteX8" fmla="*/ 393241 w 607850"/>
                <a:gd name="connsiteY8" fmla="*/ 303466 h 606933"/>
                <a:gd name="connsiteX9" fmla="*/ 303925 w 607850"/>
                <a:gd name="connsiteY9" fmla="*/ 214285 h 606933"/>
                <a:gd name="connsiteX10" fmla="*/ 271945 w 607850"/>
                <a:gd name="connsiteY10" fmla="*/ 0 h 606933"/>
                <a:gd name="connsiteX11" fmla="*/ 335905 w 607850"/>
                <a:gd name="connsiteY11" fmla="*/ 0 h 606933"/>
                <a:gd name="connsiteX12" fmla="*/ 381249 w 607850"/>
                <a:gd name="connsiteY12" fmla="*/ 45161 h 606933"/>
                <a:gd name="connsiteX13" fmla="*/ 381249 w 607850"/>
                <a:gd name="connsiteY13" fmla="*/ 114498 h 606933"/>
                <a:gd name="connsiteX14" fmla="*/ 383076 w 607850"/>
                <a:gd name="connsiteY14" fmla="*/ 115297 h 606933"/>
                <a:gd name="connsiteX15" fmla="*/ 432188 w 607850"/>
                <a:gd name="connsiteY15" fmla="*/ 66259 h 606933"/>
                <a:gd name="connsiteX16" fmla="*/ 464283 w 607850"/>
                <a:gd name="connsiteY16" fmla="*/ 53030 h 606933"/>
                <a:gd name="connsiteX17" fmla="*/ 496263 w 607850"/>
                <a:gd name="connsiteY17" fmla="*/ 66259 h 606933"/>
                <a:gd name="connsiteX18" fmla="*/ 541492 w 607850"/>
                <a:gd name="connsiteY18" fmla="*/ 111419 h 606933"/>
                <a:gd name="connsiteX19" fmla="*/ 554740 w 607850"/>
                <a:gd name="connsiteY19" fmla="*/ 143465 h 606933"/>
                <a:gd name="connsiteX20" fmla="*/ 541492 w 607850"/>
                <a:gd name="connsiteY20" fmla="*/ 175397 h 606933"/>
                <a:gd name="connsiteX21" fmla="*/ 492379 w 607850"/>
                <a:gd name="connsiteY21" fmla="*/ 224435 h 606933"/>
                <a:gd name="connsiteX22" fmla="*/ 493179 w 607850"/>
                <a:gd name="connsiteY22" fmla="*/ 226374 h 606933"/>
                <a:gd name="connsiteX23" fmla="*/ 562621 w 607850"/>
                <a:gd name="connsiteY23" fmla="*/ 226374 h 606933"/>
                <a:gd name="connsiteX24" fmla="*/ 607850 w 607850"/>
                <a:gd name="connsiteY24" fmla="*/ 271535 h 606933"/>
                <a:gd name="connsiteX25" fmla="*/ 607850 w 607850"/>
                <a:gd name="connsiteY25" fmla="*/ 335398 h 606933"/>
                <a:gd name="connsiteX26" fmla="*/ 594601 w 607850"/>
                <a:gd name="connsiteY26" fmla="*/ 367330 h 606933"/>
                <a:gd name="connsiteX27" fmla="*/ 562621 w 607850"/>
                <a:gd name="connsiteY27" fmla="*/ 380559 h 606933"/>
                <a:gd name="connsiteX28" fmla="*/ 493179 w 607850"/>
                <a:gd name="connsiteY28" fmla="*/ 380559 h 606933"/>
                <a:gd name="connsiteX29" fmla="*/ 492379 w 607850"/>
                <a:gd name="connsiteY29" fmla="*/ 382498 h 606933"/>
                <a:gd name="connsiteX30" fmla="*/ 541492 w 607850"/>
                <a:gd name="connsiteY30" fmla="*/ 431536 h 606933"/>
                <a:gd name="connsiteX31" fmla="*/ 541492 w 607850"/>
                <a:gd name="connsiteY31" fmla="*/ 495514 h 606933"/>
                <a:gd name="connsiteX32" fmla="*/ 496263 w 607850"/>
                <a:gd name="connsiteY32" fmla="*/ 540674 h 606933"/>
                <a:gd name="connsiteX33" fmla="*/ 464283 w 607850"/>
                <a:gd name="connsiteY33" fmla="*/ 553903 h 606933"/>
                <a:gd name="connsiteX34" fmla="*/ 432188 w 607850"/>
                <a:gd name="connsiteY34" fmla="*/ 540674 h 606933"/>
                <a:gd name="connsiteX35" fmla="*/ 383190 w 607850"/>
                <a:gd name="connsiteY35" fmla="*/ 491636 h 606933"/>
                <a:gd name="connsiteX36" fmla="*/ 381249 w 607850"/>
                <a:gd name="connsiteY36" fmla="*/ 492435 h 606933"/>
                <a:gd name="connsiteX37" fmla="*/ 381249 w 607850"/>
                <a:gd name="connsiteY37" fmla="*/ 561772 h 606933"/>
                <a:gd name="connsiteX38" fmla="*/ 335905 w 607850"/>
                <a:gd name="connsiteY38" fmla="*/ 606933 h 606933"/>
                <a:gd name="connsiteX39" fmla="*/ 271945 w 607850"/>
                <a:gd name="connsiteY39" fmla="*/ 606933 h 606933"/>
                <a:gd name="connsiteX40" fmla="*/ 226716 w 607850"/>
                <a:gd name="connsiteY40" fmla="*/ 561772 h 606933"/>
                <a:gd name="connsiteX41" fmla="*/ 226716 w 607850"/>
                <a:gd name="connsiteY41" fmla="*/ 492435 h 606933"/>
                <a:gd name="connsiteX42" fmla="*/ 224775 w 607850"/>
                <a:gd name="connsiteY42" fmla="*/ 491636 h 606933"/>
                <a:gd name="connsiteX43" fmla="*/ 175662 w 607850"/>
                <a:gd name="connsiteY43" fmla="*/ 540674 h 606933"/>
                <a:gd name="connsiteX44" fmla="*/ 143682 w 607850"/>
                <a:gd name="connsiteY44" fmla="*/ 553903 h 606933"/>
                <a:gd name="connsiteX45" fmla="*/ 111588 w 607850"/>
                <a:gd name="connsiteY45" fmla="*/ 540674 h 606933"/>
                <a:gd name="connsiteX46" fmla="*/ 66359 w 607850"/>
                <a:gd name="connsiteY46" fmla="*/ 495514 h 606933"/>
                <a:gd name="connsiteX47" fmla="*/ 66473 w 607850"/>
                <a:gd name="connsiteY47" fmla="*/ 431536 h 606933"/>
                <a:gd name="connsiteX48" fmla="*/ 115471 w 607850"/>
                <a:gd name="connsiteY48" fmla="*/ 382612 h 606933"/>
                <a:gd name="connsiteX49" fmla="*/ 114672 w 607850"/>
                <a:gd name="connsiteY49" fmla="*/ 380673 h 606933"/>
                <a:gd name="connsiteX50" fmla="*/ 45229 w 607850"/>
                <a:gd name="connsiteY50" fmla="*/ 380673 h 606933"/>
                <a:gd name="connsiteX51" fmla="*/ 0 w 607850"/>
                <a:gd name="connsiteY51" fmla="*/ 335398 h 606933"/>
                <a:gd name="connsiteX52" fmla="*/ 0 w 607850"/>
                <a:gd name="connsiteY52" fmla="*/ 271535 h 606933"/>
                <a:gd name="connsiteX53" fmla="*/ 45229 w 607850"/>
                <a:gd name="connsiteY53" fmla="*/ 226374 h 606933"/>
                <a:gd name="connsiteX54" fmla="*/ 114672 w 607850"/>
                <a:gd name="connsiteY54" fmla="*/ 226374 h 606933"/>
                <a:gd name="connsiteX55" fmla="*/ 115471 w 607850"/>
                <a:gd name="connsiteY55" fmla="*/ 224435 h 606933"/>
                <a:gd name="connsiteX56" fmla="*/ 66359 w 607850"/>
                <a:gd name="connsiteY56" fmla="*/ 175397 h 606933"/>
                <a:gd name="connsiteX57" fmla="*/ 66359 w 607850"/>
                <a:gd name="connsiteY57" fmla="*/ 111419 h 606933"/>
                <a:gd name="connsiteX58" fmla="*/ 111588 w 607850"/>
                <a:gd name="connsiteY58" fmla="*/ 66259 h 606933"/>
                <a:gd name="connsiteX59" fmla="*/ 143682 w 607850"/>
                <a:gd name="connsiteY59" fmla="*/ 53030 h 606933"/>
                <a:gd name="connsiteX60" fmla="*/ 175662 w 607850"/>
                <a:gd name="connsiteY60" fmla="*/ 66373 h 606933"/>
                <a:gd name="connsiteX61" fmla="*/ 224775 w 607850"/>
                <a:gd name="connsiteY61" fmla="*/ 115297 h 606933"/>
                <a:gd name="connsiteX62" fmla="*/ 226716 w 607850"/>
                <a:gd name="connsiteY62" fmla="*/ 114498 h 606933"/>
                <a:gd name="connsiteX63" fmla="*/ 226716 w 607850"/>
                <a:gd name="connsiteY63" fmla="*/ 45161 h 606933"/>
                <a:gd name="connsiteX64" fmla="*/ 271945 w 607850"/>
                <a:gd name="connsiteY64" fmla="*/ 0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7850" h="606933">
                  <a:moveTo>
                    <a:pt x="303925" y="251707"/>
                  </a:moveTo>
                  <a:cubicBezTo>
                    <a:pt x="332570" y="251707"/>
                    <a:pt x="355791" y="274913"/>
                    <a:pt x="355791" y="303538"/>
                  </a:cubicBezTo>
                  <a:cubicBezTo>
                    <a:pt x="355791" y="332163"/>
                    <a:pt x="332570" y="355369"/>
                    <a:pt x="303925" y="355369"/>
                  </a:cubicBezTo>
                  <a:cubicBezTo>
                    <a:pt x="275280" y="355369"/>
                    <a:pt x="252059" y="332163"/>
                    <a:pt x="252059" y="303538"/>
                  </a:cubicBezTo>
                  <a:cubicBezTo>
                    <a:pt x="252059" y="274913"/>
                    <a:pt x="275280" y="251707"/>
                    <a:pt x="303925" y="251707"/>
                  </a:cubicBezTo>
                  <a:close/>
                  <a:moveTo>
                    <a:pt x="303925" y="214285"/>
                  </a:moveTo>
                  <a:cubicBezTo>
                    <a:pt x="254699" y="214285"/>
                    <a:pt x="214609" y="254314"/>
                    <a:pt x="214609" y="303466"/>
                  </a:cubicBezTo>
                  <a:cubicBezTo>
                    <a:pt x="214609" y="352619"/>
                    <a:pt x="254699" y="392648"/>
                    <a:pt x="303925" y="392648"/>
                  </a:cubicBezTo>
                  <a:cubicBezTo>
                    <a:pt x="353152" y="392648"/>
                    <a:pt x="393241" y="352619"/>
                    <a:pt x="393241" y="303466"/>
                  </a:cubicBezTo>
                  <a:cubicBezTo>
                    <a:pt x="393241" y="254314"/>
                    <a:pt x="353152" y="214285"/>
                    <a:pt x="303925" y="214285"/>
                  </a:cubicBezTo>
                  <a:close/>
                  <a:moveTo>
                    <a:pt x="271945" y="0"/>
                  </a:moveTo>
                  <a:lnTo>
                    <a:pt x="335905" y="0"/>
                  </a:lnTo>
                  <a:cubicBezTo>
                    <a:pt x="360918" y="0"/>
                    <a:pt x="381249" y="20300"/>
                    <a:pt x="381249" y="45161"/>
                  </a:cubicBezTo>
                  <a:lnTo>
                    <a:pt x="381249" y="114498"/>
                  </a:lnTo>
                  <a:cubicBezTo>
                    <a:pt x="381820" y="114841"/>
                    <a:pt x="382505" y="115069"/>
                    <a:pt x="383076" y="115297"/>
                  </a:cubicBezTo>
                  <a:lnTo>
                    <a:pt x="432188" y="66259"/>
                  </a:lnTo>
                  <a:cubicBezTo>
                    <a:pt x="440754" y="57819"/>
                    <a:pt x="452176" y="53030"/>
                    <a:pt x="464283" y="53030"/>
                  </a:cubicBezTo>
                  <a:cubicBezTo>
                    <a:pt x="476389" y="53030"/>
                    <a:pt x="487696" y="57819"/>
                    <a:pt x="496263" y="66259"/>
                  </a:cubicBezTo>
                  <a:lnTo>
                    <a:pt x="541492" y="111419"/>
                  </a:lnTo>
                  <a:cubicBezTo>
                    <a:pt x="550058" y="119972"/>
                    <a:pt x="554740" y="131377"/>
                    <a:pt x="554740" y="143465"/>
                  </a:cubicBezTo>
                  <a:cubicBezTo>
                    <a:pt x="554740" y="155554"/>
                    <a:pt x="550058" y="166844"/>
                    <a:pt x="541492" y="175397"/>
                  </a:cubicBezTo>
                  <a:lnTo>
                    <a:pt x="492379" y="224435"/>
                  </a:lnTo>
                  <a:cubicBezTo>
                    <a:pt x="492608" y="225005"/>
                    <a:pt x="492950" y="225690"/>
                    <a:pt x="493179" y="226374"/>
                  </a:cubicBezTo>
                  <a:lnTo>
                    <a:pt x="562621" y="226374"/>
                  </a:lnTo>
                  <a:cubicBezTo>
                    <a:pt x="587520" y="226374"/>
                    <a:pt x="607850" y="246673"/>
                    <a:pt x="607850" y="271535"/>
                  </a:cubicBezTo>
                  <a:lnTo>
                    <a:pt x="607850" y="335398"/>
                  </a:lnTo>
                  <a:cubicBezTo>
                    <a:pt x="607850" y="347487"/>
                    <a:pt x="603167" y="358891"/>
                    <a:pt x="594601" y="367330"/>
                  </a:cubicBezTo>
                  <a:cubicBezTo>
                    <a:pt x="586035" y="375883"/>
                    <a:pt x="574728" y="380559"/>
                    <a:pt x="562621" y="380559"/>
                  </a:cubicBezTo>
                  <a:lnTo>
                    <a:pt x="493179" y="380559"/>
                  </a:lnTo>
                  <a:cubicBezTo>
                    <a:pt x="492950" y="381243"/>
                    <a:pt x="492608" y="381928"/>
                    <a:pt x="492379" y="382498"/>
                  </a:cubicBezTo>
                  <a:lnTo>
                    <a:pt x="541492" y="431536"/>
                  </a:lnTo>
                  <a:cubicBezTo>
                    <a:pt x="559081" y="449213"/>
                    <a:pt x="559081" y="477837"/>
                    <a:pt x="541492" y="495514"/>
                  </a:cubicBezTo>
                  <a:lnTo>
                    <a:pt x="496263" y="540674"/>
                  </a:lnTo>
                  <a:cubicBezTo>
                    <a:pt x="487696" y="549228"/>
                    <a:pt x="476275" y="553903"/>
                    <a:pt x="464283" y="553903"/>
                  </a:cubicBezTo>
                  <a:cubicBezTo>
                    <a:pt x="452176" y="553903"/>
                    <a:pt x="440754" y="549228"/>
                    <a:pt x="432188" y="540674"/>
                  </a:cubicBezTo>
                  <a:lnTo>
                    <a:pt x="383190" y="491636"/>
                  </a:lnTo>
                  <a:cubicBezTo>
                    <a:pt x="382505" y="491864"/>
                    <a:pt x="381820" y="492206"/>
                    <a:pt x="381249" y="492435"/>
                  </a:cubicBezTo>
                  <a:lnTo>
                    <a:pt x="381249" y="561772"/>
                  </a:lnTo>
                  <a:cubicBezTo>
                    <a:pt x="381249" y="586634"/>
                    <a:pt x="360918" y="606933"/>
                    <a:pt x="335905" y="606933"/>
                  </a:cubicBezTo>
                  <a:lnTo>
                    <a:pt x="271945" y="606933"/>
                  </a:lnTo>
                  <a:cubicBezTo>
                    <a:pt x="247046" y="606933"/>
                    <a:pt x="226716" y="586634"/>
                    <a:pt x="226716" y="561772"/>
                  </a:cubicBezTo>
                  <a:lnTo>
                    <a:pt x="226716" y="492435"/>
                  </a:lnTo>
                  <a:cubicBezTo>
                    <a:pt x="226031" y="492206"/>
                    <a:pt x="225346" y="491864"/>
                    <a:pt x="224775" y="491636"/>
                  </a:cubicBezTo>
                  <a:lnTo>
                    <a:pt x="175662" y="540674"/>
                  </a:lnTo>
                  <a:cubicBezTo>
                    <a:pt x="167096" y="549228"/>
                    <a:pt x="155789" y="553903"/>
                    <a:pt x="143682" y="553903"/>
                  </a:cubicBezTo>
                  <a:cubicBezTo>
                    <a:pt x="131575" y="553903"/>
                    <a:pt x="120154" y="549228"/>
                    <a:pt x="111588" y="540674"/>
                  </a:cubicBezTo>
                  <a:lnTo>
                    <a:pt x="66359" y="495514"/>
                  </a:lnTo>
                  <a:cubicBezTo>
                    <a:pt x="48770" y="477837"/>
                    <a:pt x="48770" y="449213"/>
                    <a:pt x="66473" y="431536"/>
                  </a:cubicBezTo>
                  <a:lnTo>
                    <a:pt x="115471" y="382612"/>
                  </a:lnTo>
                  <a:cubicBezTo>
                    <a:pt x="115243" y="381928"/>
                    <a:pt x="115014" y="381243"/>
                    <a:pt x="114672" y="380673"/>
                  </a:cubicBezTo>
                  <a:lnTo>
                    <a:pt x="45229" y="380673"/>
                  </a:lnTo>
                  <a:cubicBezTo>
                    <a:pt x="20330" y="380673"/>
                    <a:pt x="0" y="360374"/>
                    <a:pt x="0" y="335398"/>
                  </a:cubicBezTo>
                  <a:lnTo>
                    <a:pt x="0" y="271535"/>
                  </a:lnTo>
                  <a:cubicBezTo>
                    <a:pt x="0" y="246673"/>
                    <a:pt x="20330" y="226374"/>
                    <a:pt x="45229" y="226374"/>
                  </a:cubicBezTo>
                  <a:lnTo>
                    <a:pt x="114672" y="226374"/>
                  </a:lnTo>
                  <a:cubicBezTo>
                    <a:pt x="115014" y="225690"/>
                    <a:pt x="115243" y="225005"/>
                    <a:pt x="115471" y="224435"/>
                  </a:cubicBezTo>
                  <a:lnTo>
                    <a:pt x="66359" y="175397"/>
                  </a:lnTo>
                  <a:cubicBezTo>
                    <a:pt x="48770" y="157720"/>
                    <a:pt x="48770" y="129096"/>
                    <a:pt x="66359" y="111419"/>
                  </a:cubicBezTo>
                  <a:lnTo>
                    <a:pt x="111588" y="66259"/>
                  </a:lnTo>
                  <a:cubicBezTo>
                    <a:pt x="120154" y="57819"/>
                    <a:pt x="131575" y="53030"/>
                    <a:pt x="143682" y="53030"/>
                  </a:cubicBezTo>
                  <a:cubicBezTo>
                    <a:pt x="155675" y="53030"/>
                    <a:pt x="167096" y="57819"/>
                    <a:pt x="175662" y="66373"/>
                  </a:cubicBezTo>
                  <a:lnTo>
                    <a:pt x="224775" y="115297"/>
                  </a:lnTo>
                  <a:cubicBezTo>
                    <a:pt x="225346" y="115069"/>
                    <a:pt x="226031" y="114841"/>
                    <a:pt x="226716" y="114498"/>
                  </a:cubicBezTo>
                  <a:lnTo>
                    <a:pt x="226716" y="45161"/>
                  </a:lnTo>
                  <a:cubicBezTo>
                    <a:pt x="226716" y="20300"/>
                    <a:pt x="247046" y="0"/>
                    <a:pt x="271945" y="0"/>
                  </a:cubicBezTo>
                  <a:close/>
                </a:path>
              </a:pathLst>
            </a:custGeom>
            <a:solidFill>
              <a:schemeClr val="bg1"/>
            </a:solidFill>
            <a:ln>
              <a:noFill/>
            </a:ln>
            <a:effectLst/>
          </p:spPr>
          <p:txBody>
            <a:bodyPr lIns="73152" tIns="36576" rIns="73152" bIns="36576"/>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440"/>
            </a:p>
          </p:txBody>
        </p:sp>
      </p:grpSp>
      <p:sp>
        <p:nvSpPr>
          <p:cNvPr id="16" name="文本框 15">
            <a:extLst>
              <a:ext uri="{FF2B5EF4-FFF2-40B4-BE49-F238E27FC236}">
                <a16:creationId xmlns:a16="http://schemas.microsoft.com/office/drawing/2014/main" id="{46F391CA-7195-8007-CBAC-C13767D55FE2}"/>
              </a:ext>
            </a:extLst>
          </p:cNvPr>
          <p:cNvSpPr txBox="1"/>
          <p:nvPr/>
        </p:nvSpPr>
        <p:spPr>
          <a:xfrm>
            <a:off x="3942046" y="4568987"/>
            <a:ext cx="1428596" cy="523220"/>
          </a:xfrm>
          <a:prstGeom prst="rect">
            <a:avLst/>
          </a:prstGeom>
          <a:noFill/>
        </p:spPr>
        <p:txBody>
          <a:bodyPr wrap="none" rtlCol="0">
            <a:spAutoFit/>
          </a:bodyPr>
          <a:lstStyle/>
          <a:p>
            <a:r>
              <a:rPr lang="en-US" altLang="zh-CN" sz="2800" b="1" dirty="0">
                <a:solidFill>
                  <a:srgbClr val="FF0000"/>
                </a:solidFill>
                <a:latin typeface="+mj-ea"/>
                <a:ea typeface="+mj-ea"/>
              </a:rPr>
              <a:t>2017</a:t>
            </a:r>
            <a:r>
              <a:rPr lang="zh-CN" altLang="en-US" sz="2800" b="1" dirty="0">
                <a:solidFill>
                  <a:srgbClr val="FF0000"/>
                </a:solidFill>
                <a:latin typeface="+mj-ea"/>
                <a:ea typeface="+mj-ea"/>
              </a:rPr>
              <a:t>年</a:t>
            </a:r>
          </a:p>
        </p:txBody>
      </p:sp>
      <p:grpSp>
        <p:nvGrpSpPr>
          <p:cNvPr id="17" name="Group 31">
            <a:extLst>
              <a:ext uri="{FF2B5EF4-FFF2-40B4-BE49-F238E27FC236}">
                <a16:creationId xmlns:a16="http://schemas.microsoft.com/office/drawing/2014/main" id="{433F94C7-232A-B4D1-90F3-908892E13A1F}"/>
              </a:ext>
            </a:extLst>
          </p:cNvPr>
          <p:cNvGrpSpPr/>
          <p:nvPr/>
        </p:nvGrpSpPr>
        <p:grpSpPr>
          <a:xfrm>
            <a:off x="7082440" y="3186138"/>
            <a:ext cx="809527" cy="809527"/>
            <a:chOff x="664695" y="3003612"/>
            <a:chExt cx="1727995" cy="1727995"/>
          </a:xfrm>
        </p:grpSpPr>
        <p:sp>
          <p:nvSpPr>
            <p:cNvPr id="18" name="菱形 17">
              <a:extLst>
                <a:ext uri="{FF2B5EF4-FFF2-40B4-BE49-F238E27FC236}">
                  <a16:creationId xmlns:a16="http://schemas.microsoft.com/office/drawing/2014/main" id="{5A6829BE-5772-6EB4-326D-0780668970DB}"/>
                </a:ext>
              </a:extLst>
            </p:cNvPr>
            <p:cNvSpPr/>
            <p:nvPr/>
          </p:nvSpPr>
          <p:spPr>
            <a:xfrm>
              <a:off x="664695" y="3003612"/>
              <a:ext cx="1727995" cy="1727995"/>
            </a:xfrm>
            <a:prstGeom prst="diamond">
              <a:avLst/>
            </a:prstGeom>
            <a:solidFill>
              <a:schemeClr val="accent1"/>
            </a:solidFill>
            <a:ln w="203200" cap="sq">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3152" tIns="36576" rIns="73152" bIns="36576"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440"/>
            </a:p>
          </p:txBody>
        </p:sp>
        <p:sp>
          <p:nvSpPr>
            <p:cNvPr id="19" name="safe-shield-protection_69938">
              <a:extLst>
                <a:ext uri="{FF2B5EF4-FFF2-40B4-BE49-F238E27FC236}">
                  <a16:creationId xmlns:a16="http://schemas.microsoft.com/office/drawing/2014/main" id="{7D408482-8827-CA4F-8DAD-066C5D2B346E}"/>
                </a:ext>
              </a:extLst>
            </p:cNvPr>
            <p:cNvSpPr>
              <a:spLocks noChangeAspect="1"/>
            </p:cNvSpPr>
            <p:nvPr/>
          </p:nvSpPr>
          <p:spPr bwMode="auto">
            <a:xfrm>
              <a:off x="1157406" y="3503783"/>
              <a:ext cx="767898" cy="768624"/>
            </a:xfrm>
            <a:custGeom>
              <a:avLst/>
              <a:gdLst>
                <a:gd name="connsiteX0" fmla="*/ 451337 w 606157"/>
                <a:gd name="connsiteY0" fmla="*/ 147905 h 606722"/>
                <a:gd name="connsiteX1" fmla="*/ 569477 w 606157"/>
                <a:gd name="connsiteY1" fmla="*/ 147905 h 606722"/>
                <a:gd name="connsiteX2" fmla="*/ 606157 w 606157"/>
                <a:gd name="connsiteY2" fmla="*/ 186562 h 606722"/>
                <a:gd name="connsiteX3" fmla="*/ 606157 w 606157"/>
                <a:gd name="connsiteY3" fmla="*/ 363939 h 606722"/>
                <a:gd name="connsiteX4" fmla="*/ 584434 w 606157"/>
                <a:gd name="connsiteY4" fmla="*/ 385711 h 606722"/>
                <a:gd name="connsiteX5" fmla="*/ 557904 w 606157"/>
                <a:gd name="connsiteY5" fmla="*/ 385711 h 606722"/>
                <a:gd name="connsiteX6" fmla="*/ 549980 w 606157"/>
                <a:gd name="connsiteY6" fmla="*/ 548781 h 606722"/>
                <a:gd name="connsiteX7" fmla="*/ 489085 w 606157"/>
                <a:gd name="connsiteY7" fmla="*/ 606722 h 606722"/>
                <a:gd name="connsiteX8" fmla="*/ 426854 w 606157"/>
                <a:gd name="connsiteY8" fmla="*/ 547537 h 606722"/>
                <a:gd name="connsiteX9" fmla="*/ 420711 w 606157"/>
                <a:gd name="connsiteY9" fmla="*/ 420814 h 606722"/>
                <a:gd name="connsiteX10" fmla="*/ 461219 w 606157"/>
                <a:gd name="connsiteY10" fmla="*/ 363228 h 606722"/>
                <a:gd name="connsiteX11" fmla="*/ 461219 w 606157"/>
                <a:gd name="connsiteY11" fmla="*/ 185762 h 606722"/>
                <a:gd name="connsiteX12" fmla="*/ 451337 w 606157"/>
                <a:gd name="connsiteY12" fmla="*/ 147905 h 606722"/>
                <a:gd name="connsiteX13" fmla="*/ 38457 w 606157"/>
                <a:gd name="connsiteY13" fmla="*/ 147552 h 606722"/>
                <a:gd name="connsiteX14" fmla="*/ 155074 w 606157"/>
                <a:gd name="connsiteY14" fmla="*/ 147552 h 606722"/>
                <a:gd name="connsiteX15" fmla="*/ 145014 w 606157"/>
                <a:gd name="connsiteY15" fmla="*/ 185766 h 606722"/>
                <a:gd name="connsiteX16" fmla="*/ 145014 w 606157"/>
                <a:gd name="connsiteY16" fmla="*/ 363239 h 606722"/>
                <a:gd name="connsiteX17" fmla="*/ 187210 w 606157"/>
                <a:gd name="connsiteY17" fmla="*/ 421360 h 606722"/>
                <a:gd name="connsiteX18" fmla="*/ 181068 w 606157"/>
                <a:gd name="connsiteY18" fmla="*/ 548444 h 606722"/>
                <a:gd name="connsiteX19" fmla="*/ 120178 w 606157"/>
                <a:gd name="connsiteY19" fmla="*/ 606298 h 606722"/>
                <a:gd name="connsiteX20" fmla="*/ 57952 w 606157"/>
                <a:gd name="connsiteY20" fmla="*/ 547200 h 606722"/>
                <a:gd name="connsiteX21" fmla="*/ 50029 w 606157"/>
                <a:gd name="connsiteY21" fmla="*/ 385279 h 606722"/>
                <a:gd name="connsiteX22" fmla="*/ 21810 w 606157"/>
                <a:gd name="connsiteY22" fmla="*/ 385279 h 606722"/>
                <a:gd name="connsiteX23" fmla="*/ 0 w 606157"/>
                <a:gd name="connsiteY23" fmla="*/ 363595 h 606722"/>
                <a:gd name="connsiteX24" fmla="*/ 0 w 606157"/>
                <a:gd name="connsiteY24" fmla="*/ 186122 h 606722"/>
                <a:gd name="connsiteX25" fmla="*/ 38457 w 606157"/>
                <a:gd name="connsiteY25" fmla="*/ 147552 h 606722"/>
                <a:gd name="connsiteX26" fmla="*/ 222975 w 606157"/>
                <a:gd name="connsiteY26" fmla="*/ 147058 h 606722"/>
                <a:gd name="connsiteX27" fmla="*/ 282512 w 606157"/>
                <a:gd name="connsiteY27" fmla="*/ 147058 h 606722"/>
                <a:gd name="connsiteX28" fmla="*/ 270498 w 606157"/>
                <a:gd name="connsiteY28" fmla="*/ 159057 h 606722"/>
                <a:gd name="connsiteX29" fmla="*/ 270498 w 606157"/>
                <a:gd name="connsiteY29" fmla="*/ 169278 h 606722"/>
                <a:gd name="connsiteX30" fmla="*/ 283224 w 606157"/>
                <a:gd name="connsiteY30" fmla="*/ 181988 h 606722"/>
                <a:gd name="connsiteX31" fmla="*/ 273345 w 606157"/>
                <a:gd name="connsiteY31" fmla="*/ 292199 h 606722"/>
                <a:gd name="connsiteX32" fmla="*/ 276193 w 606157"/>
                <a:gd name="connsiteY32" fmla="*/ 302953 h 606722"/>
                <a:gd name="connsiteX33" fmla="*/ 297196 w 606157"/>
                <a:gd name="connsiteY33" fmla="*/ 332550 h 606722"/>
                <a:gd name="connsiteX34" fmla="*/ 303070 w 606157"/>
                <a:gd name="connsiteY34" fmla="*/ 335572 h 606722"/>
                <a:gd name="connsiteX35" fmla="*/ 309032 w 606157"/>
                <a:gd name="connsiteY35" fmla="*/ 332550 h 606722"/>
                <a:gd name="connsiteX36" fmla="*/ 329946 w 606157"/>
                <a:gd name="connsiteY36" fmla="*/ 302953 h 606722"/>
                <a:gd name="connsiteX37" fmla="*/ 332883 w 606157"/>
                <a:gd name="connsiteY37" fmla="*/ 292199 h 606722"/>
                <a:gd name="connsiteX38" fmla="*/ 323004 w 606157"/>
                <a:gd name="connsiteY38" fmla="*/ 181988 h 606722"/>
                <a:gd name="connsiteX39" fmla="*/ 335641 w 606157"/>
                <a:gd name="connsiteY39" fmla="*/ 169278 h 606722"/>
                <a:gd name="connsiteX40" fmla="*/ 335641 w 606157"/>
                <a:gd name="connsiteY40" fmla="*/ 159057 h 606722"/>
                <a:gd name="connsiteX41" fmla="*/ 323627 w 606157"/>
                <a:gd name="connsiteY41" fmla="*/ 147058 h 606722"/>
                <a:gd name="connsiteX42" fmla="*/ 385033 w 606157"/>
                <a:gd name="connsiteY42" fmla="*/ 147058 h 606722"/>
                <a:gd name="connsiteX43" fmla="*/ 385033 w 606157"/>
                <a:gd name="connsiteY43" fmla="*/ 147147 h 606722"/>
                <a:gd name="connsiteX44" fmla="*/ 421699 w 606157"/>
                <a:gd name="connsiteY44" fmla="*/ 185721 h 606722"/>
                <a:gd name="connsiteX45" fmla="*/ 421699 w 606157"/>
                <a:gd name="connsiteY45" fmla="*/ 363214 h 606722"/>
                <a:gd name="connsiteX46" fmla="*/ 399895 w 606157"/>
                <a:gd name="connsiteY46" fmla="*/ 384901 h 606722"/>
                <a:gd name="connsiteX47" fmla="*/ 373375 w 606157"/>
                <a:gd name="connsiteY47" fmla="*/ 384901 h 606722"/>
                <a:gd name="connsiteX48" fmla="*/ 371506 w 606157"/>
                <a:gd name="connsiteY48" fmla="*/ 424363 h 606722"/>
                <a:gd name="connsiteX49" fmla="*/ 365455 w 606157"/>
                <a:gd name="connsiteY49" fmla="*/ 548084 h 606722"/>
                <a:gd name="connsiteX50" fmla="*/ 304582 w 606157"/>
                <a:gd name="connsiteY50" fmla="*/ 605945 h 606722"/>
                <a:gd name="connsiteX51" fmla="*/ 242464 w 606157"/>
                <a:gd name="connsiteY51" fmla="*/ 546840 h 606722"/>
                <a:gd name="connsiteX52" fmla="*/ 236502 w 606157"/>
                <a:gd name="connsiteY52" fmla="*/ 424363 h 606722"/>
                <a:gd name="connsiteX53" fmla="*/ 234544 w 606157"/>
                <a:gd name="connsiteY53" fmla="*/ 384901 h 606722"/>
                <a:gd name="connsiteX54" fmla="*/ 206244 w 606157"/>
                <a:gd name="connsiteY54" fmla="*/ 384901 h 606722"/>
                <a:gd name="connsiteX55" fmla="*/ 184529 w 606157"/>
                <a:gd name="connsiteY55" fmla="*/ 363214 h 606722"/>
                <a:gd name="connsiteX56" fmla="*/ 184529 w 606157"/>
                <a:gd name="connsiteY56" fmla="*/ 185721 h 606722"/>
                <a:gd name="connsiteX57" fmla="*/ 222975 w 606157"/>
                <a:gd name="connsiteY57" fmla="*/ 147058 h 606722"/>
                <a:gd name="connsiteX58" fmla="*/ 488454 w 606157"/>
                <a:gd name="connsiteY58" fmla="*/ 706 h 606722"/>
                <a:gd name="connsiteX59" fmla="*/ 550481 w 606157"/>
                <a:gd name="connsiteY59" fmla="*/ 62663 h 606722"/>
                <a:gd name="connsiteX60" fmla="*/ 488454 w 606157"/>
                <a:gd name="connsiteY60" fmla="*/ 124620 h 606722"/>
                <a:gd name="connsiteX61" fmla="*/ 426427 w 606157"/>
                <a:gd name="connsiteY61" fmla="*/ 62663 h 606722"/>
                <a:gd name="connsiteX62" fmla="*/ 488454 w 606157"/>
                <a:gd name="connsiteY62" fmla="*/ 706 h 606722"/>
                <a:gd name="connsiteX63" fmla="*/ 119538 w 606157"/>
                <a:gd name="connsiteY63" fmla="*/ 353 h 606722"/>
                <a:gd name="connsiteX64" fmla="*/ 181565 w 606157"/>
                <a:gd name="connsiteY64" fmla="*/ 62310 h 606722"/>
                <a:gd name="connsiteX65" fmla="*/ 119538 w 606157"/>
                <a:gd name="connsiteY65" fmla="*/ 124267 h 606722"/>
                <a:gd name="connsiteX66" fmla="*/ 57511 w 606157"/>
                <a:gd name="connsiteY66" fmla="*/ 62310 h 606722"/>
                <a:gd name="connsiteX67" fmla="*/ 119538 w 606157"/>
                <a:gd name="connsiteY67" fmla="*/ 353 h 606722"/>
                <a:gd name="connsiteX68" fmla="*/ 303961 w 606157"/>
                <a:gd name="connsiteY68" fmla="*/ 0 h 606722"/>
                <a:gd name="connsiteX69" fmla="*/ 366024 w 606157"/>
                <a:gd name="connsiteY69" fmla="*/ 61957 h 606722"/>
                <a:gd name="connsiteX70" fmla="*/ 303961 w 606157"/>
                <a:gd name="connsiteY70" fmla="*/ 123914 h 606722"/>
                <a:gd name="connsiteX71" fmla="*/ 241898 w 606157"/>
                <a:gd name="connsiteY71" fmla="*/ 61957 h 606722"/>
                <a:gd name="connsiteX72" fmla="*/ 303961 w 606157"/>
                <a:gd name="connsiteY72"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6157" h="606722">
                  <a:moveTo>
                    <a:pt x="451337" y="147905"/>
                  </a:moveTo>
                  <a:lnTo>
                    <a:pt x="569477" y="147905"/>
                  </a:lnTo>
                  <a:cubicBezTo>
                    <a:pt x="589954" y="148971"/>
                    <a:pt x="606157" y="165856"/>
                    <a:pt x="606157" y="186562"/>
                  </a:cubicBezTo>
                  <a:lnTo>
                    <a:pt x="606157" y="363939"/>
                  </a:lnTo>
                  <a:cubicBezTo>
                    <a:pt x="606157" y="375936"/>
                    <a:pt x="596453" y="385711"/>
                    <a:pt x="584434" y="385711"/>
                  </a:cubicBezTo>
                  <a:lnTo>
                    <a:pt x="557904" y="385711"/>
                  </a:lnTo>
                  <a:lnTo>
                    <a:pt x="549980" y="548781"/>
                  </a:lnTo>
                  <a:cubicBezTo>
                    <a:pt x="548378" y="581217"/>
                    <a:pt x="521580" y="606722"/>
                    <a:pt x="489085" y="606722"/>
                  </a:cubicBezTo>
                  <a:cubicBezTo>
                    <a:pt x="455877" y="606722"/>
                    <a:pt x="428456" y="580684"/>
                    <a:pt x="426854" y="547537"/>
                  </a:cubicBezTo>
                  <a:lnTo>
                    <a:pt x="420711" y="420814"/>
                  </a:lnTo>
                  <a:cubicBezTo>
                    <a:pt x="444482" y="412194"/>
                    <a:pt x="461219" y="389355"/>
                    <a:pt x="461219" y="363228"/>
                  </a:cubicBezTo>
                  <a:lnTo>
                    <a:pt x="461219" y="185762"/>
                  </a:lnTo>
                  <a:cubicBezTo>
                    <a:pt x="461219" y="172077"/>
                    <a:pt x="457658" y="159102"/>
                    <a:pt x="451337" y="147905"/>
                  </a:cubicBezTo>
                  <a:close/>
                  <a:moveTo>
                    <a:pt x="38457" y="147552"/>
                  </a:moveTo>
                  <a:lnTo>
                    <a:pt x="155074" y="147552"/>
                  </a:lnTo>
                  <a:cubicBezTo>
                    <a:pt x="148664" y="158839"/>
                    <a:pt x="145014" y="171902"/>
                    <a:pt x="145014" y="185766"/>
                  </a:cubicBezTo>
                  <a:lnTo>
                    <a:pt x="145014" y="363239"/>
                  </a:lnTo>
                  <a:cubicBezTo>
                    <a:pt x="145014" y="389811"/>
                    <a:pt x="162284" y="413184"/>
                    <a:pt x="187210" y="421360"/>
                  </a:cubicBezTo>
                  <a:lnTo>
                    <a:pt x="181068" y="548444"/>
                  </a:lnTo>
                  <a:cubicBezTo>
                    <a:pt x="179465" y="580881"/>
                    <a:pt x="152670" y="606298"/>
                    <a:pt x="120178" y="606298"/>
                  </a:cubicBezTo>
                  <a:cubicBezTo>
                    <a:pt x="86973" y="606298"/>
                    <a:pt x="59555" y="580348"/>
                    <a:pt x="57952" y="547200"/>
                  </a:cubicBezTo>
                  <a:lnTo>
                    <a:pt x="50029" y="385279"/>
                  </a:lnTo>
                  <a:lnTo>
                    <a:pt x="21810" y="385279"/>
                  </a:lnTo>
                  <a:cubicBezTo>
                    <a:pt x="9792" y="385279"/>
                    <a:pt x="0" y="375592"/>
                    <a:pt x="0" y="363595"/>
                  </a:cubicBezTo>
                  <a:lnTo>
                    <a:pt x="0" y="186122"/>
                  </a:lnTo>
                  <a:cubicBezTo>
                    <a:pt x="0" y="164882"/>
                    <a:pt x="17181" y="147641"/>
                    <a:pt x="38457" y="147552"/>
                  </a:cubicBezTo>
                  <a:close/>
                  <a:moveTo>
                    <a:pt x="222975" y="147058"/>
                  </a:moveTo>
                  <a:lnTo>
                    <a:pt x="282512" y="147058"/>
                  </a:lnTo>
                  <a:lnTo>
                    <a:pt x="270498" y="159057"/>
                  </a:lnTo>
                  <a:cubicBezTo>
                    <a:pt x="267739" y="161901"/>
                    <a:pt x="267739" y="166523"/>
                    <a:pt x="270498" y="169278"/>
                  </a:cubicBezTo>
                  <a:lnTo>
                    <a:pt x="283224" y="181988"/>
                  </a:lnTo>
                  <a:lnTo>
                    <a:pt x="273345" y="292199"/>
                  </a:lnTo>
                  <a:cubicBezTo>
                    <a:pt x="272989" y="296021"/>
                    <a:pt x="274057" y="299754"/>
                    <a:pt x="276193" y="302953"/>
                  </a:cubicBezTo>
                  <a:lnTo>
                    <a:pt x="297196" y="332550"/>
                  </a:lnTo>
                  <a:cubicBezTo>
                    <a:pt x="298531" y="334417"/>
                    <a:pt x="300756" y="335572"/>
                    <a:pt x="303070" y="335572"/>
                  </a:cubicBezTo>
                  <a:cubicBezTo>
                    <a:pt x="305472" y="335572"/>
                    <a:pt x="307608" y="334417"/>
                    <a:pt x="309032" y="332550"/>
                  </a:cubicBezTo>
                  <a:lnTo>
                    <a:pt x="329946" y="302953"/>
                  </a:lnTo>
                  <a:cubicBezTo>
                    <a:pt x="332171" y="299754"/>
                    <a:pt x="333239" y="296021"/>
                    <a:pt x="332883" y="292199"/>
                  </a:cubicBezTo>
                  <a:lnTo>
                    <a:pt x="323004" y="181988"/>
                  </a:lnTo>
                  <a:lnTo>
                    <a:pt x="335641" y="169278"/>
                  </a:lnTo>
                  <a:cubicBezTo>
                    <a:pt x="338489" y="166523"/>
                    <a:pt x="338489" y="161901"/>
                    <a:pt x="335641" y="159057"/>
                  </a:cubicBezTo>
                  <a:lnTo>
                    <a:pt x="323627" y="147058"/>
                  </a:lnTo>
                  <a:lnTo>
                    <a:pt x="385033" y="147058"/>
                  </a:lnTo>
                  <a:lnTo>
                    <a:pt x="385033" y="147147"/>
                  </a:lnTo>
                  <a:cubicBezTo>
                    <a:pt x="405413" y="148214"/>
                    <a:pt x="421699" y="165101"/>
                    <a:pt x="421699" y="185721"/>
                  </a:cubicBezTo>
                  <a:lnTo>
                    <a:pt x="421699" y="363214"/>
                  </a:lnTo>
                  <a:cubicBezTo>
                    <a:pt x="421699" y="375213"/>
                    <a:pt x="411910" y="384901"/>
                    <a:pt x="399895" y="384901"/>
                  </a:cubicBezTo>
                  <a:lnTo>
                    <a:pt x="373375" y="384901"/>
                  </a:lnTo>
                  <a:lnTo>
                    <a:pt x="371506" y="424363"/>
                  </a:lnTo>
                  <a:lnTo>
                    <a:pt x="365455" y="548084"/>
                  </a:lnTo>
                  <a:cubicBezTo>
                    <a:pt x="363853" y="580525"/>
                    <a:pt x="337154" y="605945"/>
                    <a:pt x="304582" y="605945"/>
                  </a:cubicBezTo>
                  <a:cubicBezTo>
                    <a:pt x="271388" y="605945"/>
                    <a:pt x="244066" y="579903"/>
                    <a:pt x="242464" y="546840"/>
                  </a:cubicBezTo>
                  <a:lnTo>
                    <a:pt x="236502" y="424363"/>
                  </a:lnTo>
                  <a:lnTo>
                    <a:pt x="234544" y="384901"/>
                  </a:lnTo>
                  <a:lnTo>
                    <a:pt x="206244" y="384901"/>
                  </a:lnTo>
                  <a:cubicBezTo>
                    <a:pt x="194229" y="384901"/>
                    <a:pt x="184529" y="375213"/>
                    <a:pt x="184529" y="363214"/>
                  </a:cubicBezTo>
                  <a:lnTo>
                    <a:pt x="184529" y="185721"/>
                  </a:lnTo>
                  <a:cubicBezTo>
                    <a:pt x="184529" y="164479"/>
                    <a:pt x="201705" y="147236"/>
                    <a:pt x="222975" y="147058"/>
                  </a:cubicBezTo>
                  <a:close/>
                  <a:moveTo>
                    <a:pt x="488454" y="706"/>
                  </a:moveTo>
                  <a:cubicBezTo>
                    <a:pt x="522711" y="706"/>
                    <a:pt x="550481" y="28445"/>
                    <a:pt x="550481" y="62663"/>
                  </a:cubicBezTo>
                  <a:cubicBezTo>
                    <a:pt x="550481" y="96881"/>
                    <a:pt x="522711" y="124620"/>
                    <a:pt x="488454" y="124620"/>
                  </a:cubicBezTo>
                  <a:cubicBezTo>
                    <a:pt x="454197" y="124620"/>
                    <a:pt x="426427" y="96881"/>
                    <a:pt x="426427" y="62663"/>
                  </a:cubicBezTo>
                  <a:cubicBezTo>
                    <a:pt x="426427" y="28445"/>
                    <a:pt x="454197" y="706"/>
                    <a:pt x="488454" y="706"/>
                  </a:cubicBezTo>
                  <a:close/>
                  <a:moveTo>
                    <a:pt x="119538" y="353"/>
                  </a:moveTo>
                  <a:cubicBezTo>
                    <a:pt x="153795" y="353"/>
                    <a:pt x="181565" y="28092"/>
                    <a:pt x="181565" y="62310"/>
                  </a:cubicBezTo>
                  <a:cubicBezTo>
                    <a:pt x="181565" y="96528"/>
                    <a:pt x="153795" y="124267"/>
                    <a:pt x="119538" y="124267"/>
                  </a:cubicBezTo>
                  <a:cubicBezTo>
                    <a:pt x="85281" y="124267"/>
                    <a:pt x="57511" y="96528"/>
                    <a:pt x="57511" y="62310"/>
                  </a:cubicBezTo>
                  <a:cubicBezTo>
                    <a:pt x="57511" y="28092"/>
                    <a:pt x="85281" y="353"/>
                    <a:pt x="119538" y="353"/>
                  </a:cubicBezTo>
                  <a:close/>
                  <a:moveTo>
                    <a:pt x="303961" y="0"/>
                  </a:moveTo>
                  <a:cubicBezTo>
                    <a:pt x="338237" y="0"/>
                    <a:pt x="366024" y="27739"/>
                    <a:pt x="366024" y="61957"/>
                  </a:cubicBezTo>
                  <a:cubicBezTo>
                    <a:pt x="366024" y="96175"/>
                    <a:pt x="338237" y="123914"/>
                    <a:pt x="303961" y="123914"/>
                  </a:cubicBezTo>
                  <a:cubicBezTo>
                    <a:pt x="269685" y="123914"/>
                    <a:pt x="241898" y="96175"/>
                    <a:pt x="241898" y="61957"/>
                  </a:cubicBezTo>
                  <a:cubicBezTo>
                    <a:pt x="241898" y="27739"/>
                    <a:pt x="269685" y="0"/>
                    <a:pt x="303961" y="0"/>
                  </a:cubicBezTo>
                  <a:close/>
                </a:path>
              </a:pathLst>
            </a:custGeom>
            <a:solidFill>
              <a:schemeClr val="bg1"/>
            </a:solidFill>
            <a:ln>
              <a:noFill/>
            </a:ln>
            <a:effectLst/>
          </p:spPr>
          <p:txBody>
            <a:bodyPr lIns="73152" tIns="36576" rIns="73152" bIns="36576"/>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440"/>
            </a:p>
          </p:txBody>
        </p:sp>
      </p:grpSp>
      <p:sp>
        <p:nvSpPr>
          <p:cNvPr id="20" name="文本框 19">
            <a:extLst>
              <a:ext uri="{FF2B5EF4-FFF2-40B4-BE49-F238E27FC236}">
                <a16:creationId xmlns:a16="http://schemas.microsoft.com/office/drawing/2014/main" id="{AE296D63-B1EC-6337-5EB6-C348CA9D41C0}"/>
              </a:ext>
            </a:extLst>
          </p:cNvPr>
          <p:cNvSpPr txBox="1"/>
          <p:nvPr/>
        </p:nvSpPr>
        <p:spPr>
          <a:xfrm>
            <a:off x="6772905" y="2210441"/>
            <a:ext cx="1428596" cy="523220"/>
          </a:xfrm>
          <a:prstGeom prst="rect">
            <a:avLst/>
          </a:prstGeom>
          <a:noFill/>
        </p:spPr>
        <p:txBody>
          <a:bodyPr wrap="none" rtlCol="0">
            <a:spAutoFit/>
          </a:bodyPr>
          <a:lstStyle/>
          <a:p>
            <a:r>
              <a:rPr lang="en-US" altLang="zh-CN" sz="2800" b="1" dirty="0">
                <a:solidFill>
                  <a:schemeClr val="accent1"/>
                </a:solidFill>
                <a:latin typeface="+mj-ea"/>
                <a:ea typeface="+mj-ea"/>
              </a:rPr>
              <a:t>2019</a:t>
            </a:r>
            <a:r>
              <a:rPr lang="zh-CN" altLang="en-US" sz="2800" b="1" dirty="0">
                <a:solidFill>
                  <a:schemeClr val="accent1"/>
                </a:solidFill>
                <a:latin typeface="+mj-ea"/>
                <a:ea typeface="+mj-ea"/>
              </a:rPr>
              <a:t>年</a:t>
            </a:r>
          </a:p>
        </p:txBody>
      </p:sp>
      <p:grpSp>
        <p:nvGrpSpPr>
          <p:cNvPr id="21" name="Group 31">
            <a:extLst>
              <a:ext uri="{FF2B5EF4-FFF2-40B4-BE49-F238E27FC236}">
                <a16:creationId xmlns:a16="http://schemas.microsoft.com/office/drawing/2014/main" id="{09262EF9-6F5E-0CAA-0253-D019A2056458}"/>
              </a:ext>
            </a:extLst>
          </p:cNvPr>
          <p:cNvGrpSpPr/>
          <p:nvPr/>
        </p:nvGrpSpPr>
        <p:grpSpPr>
          <a:xfrm>
            <a:off x="9655188" y="3186138"/>
            <a:ext cx="809527" cy="809527"/>
            <a:chOff x="-492981" y="3003612"/>
            <a:chExt cx="1727995" cy="1727995"/>
          </a:xfrm>
        </p:grpSpPr>
        <p:sp>
          <p:nvSpPr>
            <p:cNvPr id="22" name="菱形 21">
              <a:extLst>
                <a:ext uri="{FF2B5EF4-FFF2-40B4-BE49-F238E27FC236}">
                  <a16:creationId xmlns:a16="http://schemas.microsoft.com/office/drawing/2014/main" id="{A5B508D7-95AD-3038-40BC-A895D6A0E564}"/>
                </a:ext>
              </a:extLst>
            </p:cNvPr>
            <p:cNvSpPr/>
            <p:nvPr/>
          </p:nvSpPr>
          <p:spPr>
            <a:xfrm>
              <a:off x="-492981" y="3003612"/>
              <a:ext cx="1727995" cy="1727995"/>
            </a:xfrm>
            <a:prstGeom prst="diamond">
              <a:avLst/>
            </a:prstGeom>
            <a:solidFill>
              <a:srgbClr val="FF0000"/>
            </a:solidFill>
            <a:ln w="203200" cap="sq">
              <a:solidFill>
                <a:srgbClr val="FF0000"/>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3152" tIns="36576" rIns="73152" bIns="36576"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440"/>
            </a:p>
          </p:txBody>
        </p:sp>
        <p:sp>
          <p:nvSpPr>
            <p:cNvPr id="23" name="safe-shield-protection_69938">
              <a:extLst>
                <a:ext uri="{FF2B5EF4-FFF2-40B4-BE49-F238E27FC236}">
                  <a16:creationId xmlns:a16="http://schemas.microsoft.com/office/drawing/2014/main" id="{8958F9F3-0757-5BC4-5488-2F3F42DC5C5E}"/>
                </a:ext>
              </a:extLst>
            </p:cNvPr>
            <p:cNvSpPr>
              <a:spLocks noChangeAspect="1"/>
            </p:cNvSpPr>
            <p:nvPr/>
          </p:nvSpPr>
          <p:spPr bwMode="auto">
            <a:xfrm>
              <a:off x="54855" y="3503783"/>
              <a:ext cx="657654" cy="768624"/>
            </a:xfrm>
            <a:custGeom>
              <a:avLst/>
              <a:gdLst>
                <a:gd name="connsiteX0" fmla="*/ 259927 w 518095"/>
                <a:gd name="connsiteY0" fmla="*/ 144256 h 605524"/>
                <a:gd name="connsiteX1" fmla="*/ 251216 w 518095"/>
                <a:gd name="connsiteY1" fmla="*/ 151436 h 605524"/>
                <a:gd name="connsiteX2" fmla="*/ 235729 w 518095"/>
                <a:gd name="connsiteY2" fmla="*/ 182734 h 605524"/>
                <a:gd name="connsiteX3" fmla="*/ 207584 w 518095"/>
                <a:gd name="connsiteY3" fmla="*/ 203231 h 605524"/>
                <a:gd name="connsiteX4" fmla="*/ 173047 w 518095"/>
                <a:gd name="connsiteY4" fmla="*/ 208264 h 605524"/>
                <a:gd name="connsiteX5" fmla="*/ 167639 w 518095"/>
                <a:gd name="connsiteY5" fmla="*/ 224710 h 605524"/>
                <a:gd name="connsiteX6" fmla="*/ 192589 w 518095"/>
                <a:gd name="connsiteY6" fmla="*/ 249135 h 605524"/>
                <a:gd name="connsiteX7" fmla="*/ 203405 w 518095"/>
                <a:gd name="connsiteY7" fmla="*/ 282151 h 605524"/>
                <a:gd name="connsiteX8" fmla="*/ 197505 w 518095"/>
                <a:gd name="connsiteY8" fmla="*/ 316518 h 605524"/>
                <a:gd name="connsiteX9" fmla="*/ 211640 w 518095"/>
                <a:gd name="connsiteY9" fmla="*/ 326705 h 605524"/>
                <a:gd name="connsiteX10" fmla="*/ 242489 w 518095"/>
                <a:gd name="connsiteY10" fmla="*/ 310504 h 605524"/>
                <a:gd name="connsiteX11" fmla="*/ 277272 w 518095"/>
                <a:gd name="connsiteY11" fmla="*/ 310504 h 605524"/>
                <a:gd name="connsiteX12" fmla="*/ 308245 w 518095"/>
                <a:gd name="connsiteY12" fmla="*/ 326705 h 605524"/>
                <a:gd name="connsiteX13" fmla="*/ 322256 w 518095"/>
                <a:gd name="connsiteY13" fmla="*/ 316518 h 605524"/>
                <a:gd name="connsiteX14" fmla="*/ 316357 w 518095"/>
                <a:gd name="connsiteY14" fmla="*/ 282151 h 605524"/>
                <a:gd name="connsiteX15" fmla="*/ 327173 w 518095"/>
                <a:gd name="connsiteY15" fmla="*/ 249135 h 605524"/>
                <a:gd name="connsiteX16" fmla="*/ 352123 w 518095"/>
                <a:gd name="connsiteY16" fmla="*/ 224710 h 605524"/>
                <a:gd name="connsiteX17" fmla="*/ 346715 w 518095"/>
                <a:gd name="connsiteY17" fmla="*/ 208264 h 605524"/>
                <a:gd name="connsiteX18" fmla="*/ 312178 w 518095"/>
                <a:gd name="connsiteY18" fmla="*/ 203231 h 605524"/>
                <a:gd name="connsiteX19" fmla="*/ 284032 w 518095"/>
                <a:gd name="connsiteY19" fmla="*/ 182734 h 605524"/>
                <a:gd name="connsiteX20" fmla="*/ 268546 w 518095"/>
                <a:gd name="connsiteY20" fmla="*/ 151436 h 605524"/>
                <a:gd name="connsiteX21" fmla="*/ 259927 w 518095"/>
                <a:gd name="connsiteY21" fmla="*/ 144256 h 605524"/>
                <a:gd name="connsiteX22" fmla="*/ 259497 w 518095"/>
                <a:gd name="connsiteY22" fmla="*/ 87536 h 605524"/>
                <a:gd name="connsiteX23" fmla="*/ 333564 w 518095"/>
                <a:gd name="connsiteY23" fmla="*/ 107742 h 605524"/>
                <a:gd name="connsiteX24" fmla="*/ 334301 w 518095"/>
                <a:gd name="connsiteY24" fmla="*/ 108110 h 605524"/>
                <a:gd name="connsiteX25" fmla="*/ 388749 w 518095"/>
                <a:gd name="connsiteY25" fmla="*/ 312468 h 605524"/>
                <a:gd name="connsiteX26" fmla="*/ 184231 w 518095"/>
                <a:gd name="connsiteY26" fmla="*/ 366840 h 605524"/>
                <a:gd name="connsiteX27" fmla="*/ 179069 w 518095"/>
                <a:gd name="connsiteY27" fmla="*/ 363649 h 605524"/>
                <a:gd name="connsiteX28" fmla="*/ 129046 w 518095"/>
                <a:gd name="connsiteY28" fmla="*/ 312099 h 605524"/>
                <a:gd name="connsiteX29" fmla="*/ 183125 w 518095"/>
                <a:gd name="connsiteY29" fmla="*/ 107742 h 605524"/>
                <a:gd name="connsiteX30" fmla="*/ 259497 w 518095"/>
                <a:gd name="connsiteY30" fmla="*/ 87536 h 605524"/>
                <a:gd name="connsiteX31" fmla="*/ 278180 w 518095"/>
                <a:gd name="connsiteY31" fmla="*/ 60913 h 605524"/>
                <a:gd name="connsiteX32" fmla="*/ 105297 w 518095"/>
                <a:gd name="connsiteY32" fmla="*/ 148500 h 605524"/>
                <a:gd name="connsiteX33" fmla="*/ 163184 w 518095"/>
                <a:gd name="connsiteY33" fmla="*/ 386960 h 605524"/>
                <a:gd name="connsiteX34" fmla="*/ 347783 w 518095"/>
                <a:gd name="connsiteY34" fmla="*/ 390519 h 605524"/>
                <a:gd name="connsiteX35" fmla="*/ 412061 w 518095"/>
                <a:gd name="connsiteY35" fmla="*/ 147641 h 605524"/>
                <a:gd name="connsiteX36" fmla="*/ 347414 w 518095"/>
                <a:gd name="connsiteY36" fmla="*/ 83209 h 605524"/>
                <a:gd name="connsiteX37" fmla="*/ 345571 w 518095"/>
                <a:gd name="connsiteY37" fmla="*/ 82228 h 605524"/>
                <a:gd name="connsiteX38" fmla="*/ 344219 w 518095"/>
                <a:gd name="connsiteY38" fmla="*/ 81491 h 605524"/>
                <a:gd name="connsiteX39" fmla="*/ 278180 w 518095"/>
                <a:gd name="connsiteY39" fmla="*/ 60913 h 605524"/>
                <a:gd name="connsiteX40" fmla="*/ 259293 w 518095"/>
                <a:gd name="connsiteY40" fmla="*/ 0 h 605524"/>
                <a:gd name="connsiteX41" fmla="*/ 315337 w 518095"/>
                <a:gd name="connsiteY41" fmla="*/ 33014 h 605524"/>
                <a:gd name="connsiteX42" fmla="*/ 380106 w 518095"/>
                <a:gd name="connsiteY42" fmla="*/ 27982 h 605524"/>
                <a:gd name="connsiteX43" fmla="*/ 411692 w 518095"/>
                <a:gd name="connsiteY43" fmla="*/ 84805 h 605524"/>
                <a:gd name="connsiteX44" fmla="*/ 469702 w 518095"/>
                <a:gd name="connsiteY44" fmla="*/ 114137 h 605524"/>
                <a:gd name="connsiteX45" fmla="*/ 466629 w 518095"/>
                <a:gd name="connsiteY45" fmla="*/ 179060 h 605524"/>
                <a:gd name="connsiteX46" fmla="*/ 501288 w 518095"/>
                <a:gd name="connsiteY46" fmla="*/ 239564 h 605524"/>
                <a:gd name="connsiteX47" fmla="*/ 467613 w 518095"/>
                <a:gd name="connsiteY47" fmla="*/ 295037 h 605524"/>
                <a:gd name="connsiteX48" fmla="*/ 470808 w 518095"/>
                <a:gd name="connsiteY48" fmla="*/ 359960 h 605524"/>
                <a:gd name="connsiteX49" fmla="*/ 436395 w 518095"/>
                <a:gd name="connsiteY49" fmla="*/ 378246 h 605524"/>
                <a:gd name="connsiteX50" fmla="*/ 515790 w 518095"/>
                <a:gd name="connsiteY50" fmla="*/ 514474 h 605524"/>
                <a:gd name="connsiteX51" fmla="*/ 505835 w 518095"/>
                <a:gd name="connsiteY51" fmla="*/ 532515 h 605524"/>
                <a:gd name="connsiteX52" fmla="*/ 452250 w 518095"/>
                <a:gd name="connsiteY52" fmla="*/ 534847 h 605524"/>
                <a:gd name="connsiteX53" fmla="*/ 421893 w 518095"/>
                <a:gd name="connsiteY53" fmla="*/ 552642 h 605524"/>
                <a:gd name="connsiteX54" fmla="*/ 393380 w 518095"/>
                <a:gd name="connsiteY54" fmla="*/ 597929 h 605524"/>
                <a:gd name="connsiteX55" fmla="*/ 372732 w 518095"/>
                <a:gd name="connsiteY55" fmla="*/ 597560 h 605524"/>
                <a:gd name="connsiteX56" fmla="*/ 292846 w 518095"/>
                <a:gd name="connsiteY56" fmla="*/ 460474 h 605524"/>
                <a:gd name="connsiteX57" fmla="*/ 288913 w 518095"/>
                <a:gd name="connsiteY57" fmla="*/ 459615 h 605524"/>
                <a:gd name="connsiteX58" fmla="*/ 260645 w 518095"/>
                <a:gd name="connsiteY58" fmla="*/ 474465 h 605524"/>
                <a:gd name="connsiteX59" fmla="*/ 229428 w 518095"/>
                <a:gd name="connsiteY59" fmla="*/ 459615 h 605524"/>
                <a:gd name="connsiteX60" fmla="*/ 225495 w 518095"/>
                <a:gd name="connsiteY60" fmla="*/ 460351 h 605524"/>
                <a:gd name="connsiteX61" fmla="*/ 145486 w 518095"/>
                <a:gd name="connsiteY61" fmla="*/ 598297 h 605524"/>
                <a:gd name="connsiteX62" fmla="*/ 124838 w 518095"/>
                <a:gd name="connsiteY62" fmla="*/ 598665 h 605524"/>
                <a:gd name="connsiteX63" fmla="*/ 96325 w 518095"/>
                <a:gd name="connsiteY63" fmla="*/ 553378 h 605524"/>
                <a:gd name="connsiteX64" fmla="*/ 65845 w 518095"/>
                <a:gd name="connsiteY64" fmla="*/ 535706 h 605524"/>
                <a:gd name="connsiteX65" fmla="*/ 12260 w 518095"/>
                <a:gd name="connsiteY65" fmla="*/ 533497 h 605524"/>
                <a:gd name="connsiteX66" fmla="*/ 2305 w 518095"/>
                <a:gd name="connsiteY66" fmla="*/ 515456 h 605524"/>
                <a:gd name="connsiteX67" fmla="*/ 79979 w 518095"/>
                <a:gd name="connsiteY67" fmla="*/ 381683 h 605524"/>
                <a:gd name="connsiteX68" fmla="*/ 77644 w 518095"/>
                <a:gd name="connsiteY68" fmla="*/ 376896 h 605524"/>
                <a:gd name="connsiteX69" fmla="*/ 46918 w 518095"/>
                <a:gd name="connsiteY69" fmla="*/ 359714 h 605524"/>
                <a:gd name="connsiteX70" fmla="*/ 49991 w 518095"/>
                <a:gd name="connsiteY70" fmla="*/ 294914 h 605524"/>
                <a:gd name="connsiteX71" fmla="*/ 16193 w 518095"/>
                <a:gd name="connsiteY71" fmla="*/ 239441 h 605524"/>
                <a:gd name="connsiteX72" fmla="*/ 50728 w 518095"/>
                <a:gd name="connsiteY72" fmla="*/ 179919 h 605524"/>
                <a:gd name="connsiteX73" fmla="*/ 47656 w 518095"/>
                <a:gd name="connsiteY73" fmla="*/ 115119 h 605524"/>
                <a:gd name="connsiteX74" fmla="*/ 105543 w 518095"/>
                <a:gd name="connsiteY74" fmla="*/ 85541 h 605524"/>
                <a:gd name="connsiteX75" fmla="*/ 137006 w 518095"/>
                <a:gd name="connsiteY75" fmla="*/ 28718 h 605524"/>
                <a:gd name="connsiteX76" fmla="*/ 201898 w 518095"/>
                <a:gd name="connsiteY76" fmla="*/ 33627 h 605524"/>
                <a:gd name="connsiteX77" fmla="*/ 259293 w 518095"/>
                <a:gd name="connsiteY77" fmla="*/ 0 h 6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8095" h="605524">
                  <a:moveTo>
                    <a:pt x="259927" y="144256"/>
                  </a:moveTo>
                  <a:cubicBezTo>
                    <a:pt x="256777" y="144256"/>
                    <a:pt x="253612" y="146649"/>
                    <a:pt x="251216" y="151436"/>
                  </a:cubicBezTo>
                  <a:lnTo>
                    <a:pt x="235729" y="182734"/>
                  </a:lnTo>
                  <a:cubicBezTo>
                    <a:pt x="230936" y="192430"/>
                    <a:pt x="218277" y="201636"/>
                    <a:pt x="207584" y="203231"/>
                  </a:cubicBezTo>
                  <a:lnTo>
                    <a:pt x="173047" y="208264"/>
                  </a:lnTo>
                  <a:cubicBezTo>
                    <a:pt x="162354" y="209736"/>
                    <a:pt x="159896" y="217223"/>
                    <a:pt x="167639" y="224710"/>
                  </a:cubicBezTo>
                  <a:lnTo>
                    <a:pt x="192589" y="249135"/>
                  </a:lnTo>
                  <a:cubicBezTo>
                    <a:pt x="200455" y="256622"/>
                    <a:pt x="205248" y="271473"/>
                    <a:pt x="203405" y="282151"/>
                  </a:cubicBezTo>
                  <a:lnTo>
                    <a:pt x="197505" y="316518"/>
                  </a:lnTo>
                  <a:cubicBezTo>
                    <a:pt x="195662" y="327196"/>
                    <a:pt x="202053" y="331737"/>
                    <a:pt x="211640" y="326705"/>
                  </a:cubicBezTo>
                  <a:lnTo>
                    <a:pt x="242489" y="310504"/>
                  </a:lnTo>
                  <a:cubicBezTo>
                    <a:pt x="252076" y="305472"/>
                    <a:pt x="267685" y="305472"/>
                    <a:pt x="277272" y="310504"/>
                  </a:cubicBezTo>
                  <a:lnTo>
                    <a:pt x="308245" y="326705"/>
                  </a:lnTo>
                  <a:cubicBezTo>
                    <a:pt x="317832" y="331737"/>
                    <a:pt x="324100" y="327196"/>
                    <a:pt x="322256" y="316518"/>
                  </a:cubicBezTo>
                  <a:lnTo>
                    <a:pt x="316357" y="282151"/>
                  </a:lnTo>
                  <a:cubicBezTo>
                    <a:pt x="314513" y="271473"/>
                    <a:pt x="319429" y="256622"/>
                    <a:pt x="327173" y="249135"/>
                  </a:cubicBezTo>
                  <a:lnTo>
                    <a:pt x="352123" y="224710"/>
                  </a:lnTo>
                  <a:cubicBezTo>
                    <a:pt x="359866" y="217223"/>
                    <a:pt x="357531" y="209736"/>
                    <a:pt x="346715" y="208264"/>
                  </a:cubicBezTo>
                  <a:lnTo>
                    <a:pt x="312178" y="203231"/>
                  </a:lnTo>
                  <a:cubicBezTo>
                    <a:pt x="301485" y="201636"/>
                    <a:pt x="288825" y="192430"/>
                    <a:pt x="284032" y="182734"/>
                  </a:cubicBezTo>
                  <a:lnTo>
                    <a:pt x="268546" y="151436"/>
                  </a:lnTo>
                  <a:cubicBezTo>
                    <a:pt x="266210" y="146649"/>
                    <a:pt x="263076" y="144256"/>
                    <a:pt x="259927" y="144256"/>
                  </a:cubicBezTo>
                  <a:close/>
                  <a:moveTo>
                    <a:pt x="259497" y="87536"/>
                  </a:moveTo>
                  <a:cubicBezTo>
                    <a:pt x="285476" y="87766"/>
                    <a:pt x="311072" y="94731"/>
                    <a:pt x="333564" y="107742"/>
                  </a:cubicBezTo>
                  <a:cubicBezTo>
                    <a:pt x="333810" y="107864"/>
                    <a:pt x="334055" y="107987"/>
                    <a:pt x="334301" y="108110"/>
                  </a:cubicBezTo>
                  <a:cubicBezTo>
                    <a:pt x="405710" y="149472"/>
                    <a:pt x="430169" y="241157"/>
                    <a:pt x="388749" y="312468"/>
                  </a:cubicBezTo>
                  <a:cubicBezTo>
                    <a:pt x="347452" y="383778"/>
                    <a:pt x="255640" y="408080"/>
                    <a:pt x="184231" y="366840"/>
                  </a:cubicBezTo>
                  <a:cubicBezTo>
                    <a:pt x="182510" y="365858"/>
                    <a:pt x="180790" y="364754"/>
                    <a:pt x="179069" y="363649"/>
                  </a:cubicBezTo>
                  <a:cubicBezTo>
                    <a:pt x="159035" y="351253"/>
                    <a:pt x="141705" y="333824"/>
                    <a:pt x="129046" y="312099"/>
                  </a:cubicBezTo>
                  <a:cubicBezTo>
                    <a:pt x="87503" y="240912"/>
                    <a:pt x="111716" y="149227"/>
                    <a:pt x="183125" y="107742"/>
                  </a:cubicBezTo>
                  <a:cubicBezTo>
                    <a:pt x="207153" y="93811"/>
                    <a:pt x="233517" y="87306"/>
                    <a:pt x="259497" y="87536"/>
                  </a:cubicBezTo>
                  <a:close/>
                  <a:moveTo>
                    <a:pt x="278180" y="60913"/>
                  </a:moveTo>
                  <a:cubicBezTo>
                    <a:pt x="210493" y="53762"/>
                    <a:pt x="141614" y="85909"/>
                    <a:pt x="105297" y="148500"/>
                  </a:cubicBezTo>
                  <a:cubicBezTo>
                    <a:pt x="57488" y="230851"/>
                    <a:pt x="83666" y="336151"/>
                    <a:pt x="163184" y="386960"/>
                  </a:cubicBezTo>
                  <a:cubicBezTo>
                    <a:pt x="217507" y="421201"/>
                    <a:pt x="288544" y="424883"/>
                    <a:pt x="347783" y="390519"/>
                  </a:cubicBezTo>
                  <a:cubicBezTo>
                    <a:pt x="432585" y="341183"/>
                    <a:pt x="461468" y="232323"/>
                    <a:pt x="412061" y="147641"/>
                  </a:cubicBezTo>
                  <a:cubicBezTo>
                    <a:pt x="395961" y="119905"/>
                    <a:pt x="373470" y="98182"/>
                    <a:pt x="347414" y="83209"/>
                  </a:cubicBezTo>
                  <a:cubicBezTo>
                    <a:pt x="346800" y="82841"/>
                    <a:pt x="346185" y="82596"/>
                    <a:pt x="345571" y="82228"/>
                  </a:cubicBezTo>
                  <a:cubicBezTo>
                    <a:pt x="345079" y="81982"/>
                    <a:pt x="344710" y="81737"/>
                    <a:pt x="344219" y="81491"/>
                  </a:cubicBezTo>
                  <a:cubicBezTo>
                    <a:pt x="323172" y="70047"/>
                    <a:pt x="300742" y="63297"/>
                    <a:pt x="278180" y="60913"/>
                  </a:cubicBezTo>
                  <a:close/>
                  <a:moveTo>
                    <a:pt x="259293" y="0"/>
                  </a:moveTo>
                  <a:cubicBezTo>
                    <a:pt x="279203" y="0"/>
                    <a:pt x="296164" y="28718"/>
                    <a:pt x="315337" y="33014"/>
                  </a:cubicBezTo>
                  <a:cubicBezTo>
                    <a:pt x="334509" y="37432"/>
                    <a:pt x="362777" y="18777"/>
                    <a:pt x="380106" y="27982"/>
                  </a:cubicBezTo>
                  <a:cubicBezTo>
                    <a:pt x="397435" y="37309"/>
                    <a:pt x="397435" y="70936"/>
                    <a:pt x="411692" y="84805"/>
                  </a:cubicBezTo>
                  <a:cubicBezTo>
                    <a:pt x="425703" y="98182"/>
                    <a:pt x="459501" y="96709"/>
                    <a:pt x="469702" y="114137"/>
                  </a:cubicBezTo>
                  <a:cubicBezTo>
                    <a:pt x="479903" y="131564"/>
                    <a:pt x="461836" y="160282"/>
                    <a:pt x="466629" y="179060"/>
                  </a:cubicBezTo>
                  <a:cubicBezTo>
                    <a:pt x="471546" y="198205"/>
                    <a:pt x="501288" y="220419"/>
                    <a:pt x="501288" y="239564"/>
                  </a:cubicBezTo>
                  <a:cubicBezTo>
                    <a:pt x="501288" y="259078"/>
                    <a:pt x="472529" y="275769"/>
                    <a:pt x="467613" y="295037"/>
                  </a:cubicBezTo>
                  <a:cubicBezTo>
                    <a:pt x="462942" y="313814"/>
                    <a:pt x="480886" y="342410"/>
                    <a:pt x="470808" y="359960"/>
                  </a:cubicBezTo>
                  <a:cubicBezTo>
                    <a:pt x="464786" y="370392"/>
                    <a:pt x="450038" y="374074"/>
                    <a:pt x="436395" y="378246"/>
                  </a:cubicBezTo>
                  <a:cubicBezTo>
                    <a:pt x="448440" y="398987"/>
                    <a:pt x="515790" y="514474"/>
                    <a:pt x="515790" y="514474"/>
                  </a:cubicBezTo>
                  <a:cubicBezTo>
                    <a:pt x="521198" y="523924"/>
                    <a:pt x="516774" y="532024"/>
                    <a:pt x="505835" y="532515"/>
                  </a:cubicBezTo>
                  <a:lnTo>
                    <a:pt x="452250" y="534847"/>
                  </a:lnTo>
                  <a:cubicBezTo>
                    <a:pt x="441312" y="535337"/>
                    <a:pt x="427669" y="543315"/>
                    <a:pt x="421893" y="552642"/>
                  </a:cubicBezTo>
                  <a:lnTo>
                    <a:pt x="393380" y="597929"/>
                  </a:lnTo>
                  <a:cubicBezTo>
                    <a:pt x="387480" y="607133"/>
                    <a:pt x="378263" y="607010"/>
                    <a:pt x="372732" y="597560"/>
                  </a:cubicBezTo>
                  <a:cubicBezTo>
                    <a:pt x="372732" y="597560"/>
                    <a:pt x="292846" y="460474"/>
                    <a:pt x="292846" y="460474"/>
                  </a:cubicBezTo>
                  <a:cubicBezTo>
                    <a:pt x="291494" y="457774"/>
                    <a:pt x="289650" y="459001"/>
                    <a:pt x="288913" y="459615"/>
                  </a:cubicBezTo>
                  <a:cubicBezTo>
                    <a:pt x="279818" y="467469"/>
                    <a:pt x="270600" y="474465"/>
                    <a:pt x="260645" y="474465"/>
                  </a:cubicBezTo>
                  <a:cubicBezTo>
                    <a:pt x="250444" y="474465"/>
                    <a:pt x="238154" y="466978"/>
                    <a:pt x="229428" y="459615"/>
                  </a:cubicBezTo>
                  <a:cubicBezTo>
                    <a:pt x="228691" y="458878"/>
                    <a:pt x="227093" y="458510"/>
                    <a:pt x="225495" y="460351"/>
                  </a:cubicBezTo>
                  <a:cubicBezTo>
                    <a:pt x="225495" y="460474"/>
                    <a:pt x="145486" y="598297"/>
                    <a:pt x="145486" y="598297"/>
                  </a:cubicBezTo>
                  <a:cubicBezTo>
                    <a:pt x="139955" y="607747"/>
                    <a:pt x="130738" y="607992"/>
                    <a:pt x="124838" y="598665"/>
                  </a:cubicBezTo>
                  <a:lnTo>
                    <a:pt x="96325" y="553378"/>
                  </a:lnTo>
                  <a:cubicBezTo>
                    <a:pt x="90426" y="544174"/>
                    <a:pt x="76783" y="536197"/>
                    <a:pt x="65845" y="535706"/>
                  </a:cubicBezTo>
                  <a:lnTo>
                    <a:pt x="12260" y="533497"/>
                  </a:lnTo>
                  <a:cubicBezTo>
                    <a:pt x="1321" y="533128"/>
                    <a:pt x="-3103" y="524906"/>
                    <a:pt x="2305" y="515456"/>
                  </a:cubicBezTo>
                  <a:cubicBezTo>
                    <a:pt x="2305" y="515456"/>
                    <a:pt x="71376" y="396533"/>
                    <a:pt x="79979" y="381683"/>
                  </a:cubicBezTo>
                  <a:cubicBezTo>
                    <a:pt x="81822" y="378983"/>
                    <a:pt x="79119" y="377387"/>
                    <a:pt x="77644" y="376896"/>
                  </a:cubicBezTo>
                  <a:cubicBezTo>
                    <a:pt x="65108" y="373214"/>
                    <a:pt x="52449" y="369287"/>
                    <a:pt x="46918" y="359714"/>
                  </a:cubicBezTo>
                  <a:cubicBezTo>
                    <a:pt x="36840" y="342287"/>
                    <a:pt x="54784" y="313692"/>
                    <a:pt x="49991" y="294914"/>
                  </a:cubicBezTo>
                  <a:cubicBezTo>
                    <a:pt x="45075" y="275646"/>
                    <a:pt x="16193" y="259078"/>
                    <a:pt x="16193" y="239441"/>
                  </a:cubicBezTo>
                  <a:cubicBezTo>
                    <a:pt x="16193" y="217719"/>
                    <a:pt x="46058" y="198696"/>
                    <a:pt x="50728" y="179919"/>
                  </a:cubicBezTo>
                  <a:cubicBezTo>
                    <a:pt x="55521" y="161141"/>
                    <a:pt x="37455" y="132546"/>
                    <a:pt x="47656" y="115119"/>
                  </a:cubicBezTo>
                  <a:cubicBezTo>
                    <a:pt x="57734" y="97568"/>
                    <a:pt x="91655" y="99041"/>
                    <a:pt x="105543" y="85541"/>
                  </a:cubicBezTo>
                  <a:cubicBezTo>
                    <a:pt x="119799" y="71795"/>
                    <a:pt x="119676" y="38045"/>
                    <a:pt x="137006" y="28718"/>
                  </a:cubicBezTo>
                  <a:cubicBezTo>
                    <a:pt x="154335" y="19514"/>
                    <a:pt x="182602" y="38168"/>
                    <a:pt x="201898" y="33627"/>
                  </a:cubicBezTo>
                  <a:cubicBezTo>
                    <a:pt x="206937" y="32523"/>
                    <a:pt x="239014" y="0"/>
                    <a:pt x="259293" y="0"/>
                  </a:cubicBezTo>
                  <a:close/>
                </a:path>
              </a:pathLst>
            </a:custGeom>
            <a:solidFill>
              <a:schemeClr val="bg1"/>
            </a:solidFill>
            <a:ln>
              <a:noFill/>
            </a:ln>
            <a:effectLst/>
          </p:spPr>
          <p:txBody>
            <a:bodyPr lIns="73152" tIns="36576" rIns="73152" bIns="36576"/>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440"/>
            </a:p>
          </p:txBody>
        </p:sp>
      </p:grpSp>
      <p:sp>
        <p:nvSpPr>
          <p:cNvPr id="24" name="文本框 23">
            <a:extLst>
              <a:ext uri="{FF2B5EF4-FFF2-40B4-BE49-F238E27FC236}">
                <a16:creationId xmlns:a16="http://schemas.microsoft.com/office/drawing/2014/main" id="{EB01AFDF-E7C6-D9AB-4B66-BEAB83C8097A}"/>
              </a:ext>
            </a:extLst>
          </p:cNvPr>
          <p:cNvSpPr txBox="1"/>
          <p:nvPr/>
        </p:nvSpPr>
        <p:spPr>
          <a:xfrm>
            <a:off x="9345653" y="4568987"/>
            <a:ext cx="1428596" cy="523220"/>
          </a:xfrm>
          <a:prstGeom prst="rect">
            <a:avLst/>
          </a:prstGeom>
          <a:noFill/>
        </p:spPr>
        <p:txBody>
          <a:bodyPr wrap="none" rtlCol="0">
            <a:spAutoFit/>
          </a:bodyPr>
          <a:lstStyle/>
          <a:p>
            <a:r>
              <a:rPr lang="en-US" altLang="zh-CN" sz="2800" b="1" dirty="0">
                <a:solidFill>
                  <a:srgbClr val="FF0000"/>
                </a:solidFill>
                <a:latin typeface="+mj-ea"/>
                <a:ea typeface="+mj-ea"/>
              </a:rPr>
              <a:t>2021</a:t>
            </a:r>
            <a:r>
              <a:rPr lang="zh-CN" altLang="en-US" sz="2800" b="1" dirty="0">
                <a:solidFill>
                  <a:srgbClr val="FF0000"/>
                </a:solidFill>
                <a:latin typeface="+mj-ea"/>
                <a:ea typeface="+mj-ea"/>
              </a:rPr>
              <a:t>年</a:t>
            </a:r>
          </a:p>
        </p:txBody>
      </p:sp>
    </p:spTree>
    <p:extLst>
      <p:ext uri="{BB962C8B-B14F-4D97-AF65-F5344CB8AC3E}">
        <p14:creationId xmlns:p14="http://schemas.microsoft.com/office/powerpoint/2010/main" val="3737917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0AEBA9EB-0A35-54B7-87F9-269971EF8FC4}"/>
              </a:ext>
            </a:extLst>
          </p:cNvPr>
          <p:cNvSpPr>
            <a:spLocks noGrp="1"/>
          </p:cNvSpPr>
          <p:nvPr>
            <p:ph type="body" sz="quarter" idx="10"/>
          </p:nvPr>
        </p:nvSpPr>
        <p:spPr/>
        <p:txBody>
          <a:bodyPr/>
          <a:lstStyle/>
          <a:p>
            <a:r>
              <a:rPr lang="zh-CN" altLang="en-US" dirty="0"/>
              <a:t>三段内容版式</a:t>
            </a:r>
          </a:p>
        </p:txBody>
      </p:sp>
      <p:sp>
        <p:nvSpPr>
          <p:cNvPr id="3" name="文本占位符 2">
            <a:extLst>
              <a:ext uri="{FF2B5EF4-FFF2-40B4-BE49-F238E27FC236}">
                <a16:creationId xmlns:a16="http://schemas.microsoft.com/office/drawing/2014/main" id="{C9597B6D-E7D2-4B5B-8997-297D9A92EB76}"/>
              </a:ext>
            </a:extLst>
          </p:cNvPr>
          <p:cNvSpPr>
            <a:spLocks noGrp="1"/>
          </p:cNvSpPr>
          <p:nvPr>
            <p:ph type="body" sz="quarter" idx="11"/>
          </p:nvPr>
        </p:nvSpPr>
        <p:spPr/>
        <p:txBody>
          <a:bodyPr/>
          <a:lstStyle/>
          <a:p>
            <a:r>
              <a:rPr lang="en-US" altLang="zh-CN" dirty="0"/>
              <a:t>02</a:t>
            </a:r>
            <a:endParaRPr lang="zh-CN" altLang="en-US" dirty="0"/>
          </a:p>
        </p:txBody>
      </p:sp>
      <p:grpSp>
        <p:nvGrpSpPr>
          <p:cNvPr id="16" name="组合 15">
            <a:extLst>
              <a:ext uri="{FF2B5EF4-FFF2-40B4-BE49-F238E27FC236}">
                <a16:creationId xmlns:a16="http://schemas.microsoft.com/office/drawing/2014/main" id="{D0B90E15-2F43-83EB-5B99-17787A93C222}"/>
              </a:ext>
            </a:extLst>
          </p:cNvPr>
          <p:cNvGrpSpPr/>
          <p:nvPr/>
        </p:nvGrpSpPr>
        <p:grpSpPr>
          <a:xfrm>
            <a:off x="695325" y="1363851"/>
            <a:ext cx="3504181" cy="4513074"/>
            <a:chOff x="695325" y="1363851"/>
            <a:chExt cx="3504181" cy="4513074"/>
          </a:xfrm>
        </p:grpSpPr>
        <p:sp>
          <p:nvSpPr>
            <p:cNvPr id="17" name="矩形 1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1F253006-78FF-4EE1-EF1C-7B2961A14209}"/>
                </a:ext>
              </a:extLst>
            </p:cNvPr>
            <p:cNvSpPr/>
            <p:nvPr/>
          </p:nvSpPr>
          <p:spPr>
            <a:xfrm>
              <a:off x="850012" y="1949063"/>
              <a:ext cx="3349494" cy="3658246"/>
            </a:xfrm>
            <a:prstGeom prst="rect">
              <a:avLst/>
            </a:prstGeom>
          </p:spPr>
          <p:txBody>
            <a:bodyPr wrap="square">
              <a:spAutoFit/>
            </a:bodyPr>
            <a:lstStyle/>
            <a:p>
              <a:pPr>
                <a:lnSpc>
                  <a:spcPct val="130000"/>
                </a:lnSpc>
                <a:spcBef>
                  <a:spcPts val="600"/>
                </a:spcBef>
              </a:pPr>
              <a:r>
                <a:rPr lang="zh-CN" altLang="en-US" dirty="0">
                  <a:latin typeface="+mn-ea"/>
                </a:rPr>
                <a:t>学校坐落于历史悠久的文化古城泉城济南，在济南、威海两地办学，设立济南长清校区、无影山校区、东校区和威海校区</a:t>
              </a:r>
              <a:r>
                <a:rPr lang="en-US" altLang="zh-CN" dirty="0">
                  <a:latin typeface="+mn-ea"/>
                </a:rPr>
                <a:t>4</a:t>
              </a:r>
              <a:r>
                <a:rPr lang="zh-CN" altLang="en-US" dirty="0">
                  <a:latin typeface="+mn-ea"/>
                </a:rPr>
                <a:t>个校区，在临沂市和威海市设有独立法人研究院，在俄罗斯伊尔库茨克州建有山东交通学院海外分校“中俄交通教育学院”，在泰国孔敬省建立“山东交通</a:t>
              </a:r>
              <a:r>
                <a:rPr lang="en-US" altLang="zh-CN" dirty="0">
                  <a:latin typeface="+mn-ea"/>
                </a:rPr>
                <a:t>-</a:t>
              </a:r>
              <a:r>
                <a:rPr lang="zh-CN" altLang="en-US" dirty="0">
                  <a:latin typeface="+mn-ea"/>
                </a:rPr>
                <a:t>孔敬学院”。</a:t>
              </a:r>
              <a:endParaRPr lang="en-US" altLang="zh-CN" sz="1600" dirty="0">
                <a:latin typeface="+mn-ea"/>
              </a:endParaRPr>
            </a:p>
          </p:txBody>
        </p:sp>
        <p:sp>
          <p:nvSpPr>
            <p:cNvPr id="18" name="矩形: 圆角 17">
              <a:extLst>
                <a:ext uri="{FF2B5EF4-FFF2-40B4-BE49-F238E27FC236}">
                  <a16:creationId xmlns:a16="http://schemas.microsoft.com/office/drawing/2014/main" id="{1A2BF80D-27F0-5A41-76D1-1E15F98738D1}"/>
                </a:ext>
              </a:extLst>
            </p:cNvPr>
            <p:cNvSpPr/>
            <p:nvPr/>
          </p:nvSpPr>
          <p:spPr>
            <a:xfrm>
              <a:off x="695325" y="1628775"/>
              <a:ext cx="3504181"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剪去单角 18">
              <a:extLst>
                <a:ext uri="{FF2B5EF4-FFF2-40B4-BE49-F238E27FC236}">
                  <a16:creationId xmlns:a16="http://schemas.microsoft.com/office/drawing/2014/main" id="{442F4C52-AF49-0963-14DB-F3F454DA2721}"/>
                </a:ext>
              </a:extLst>
            </p:cNvPr>
            <p:cNvSpPr/>
            <p:nvPr/>
          </p:nvSpPr>
          <p:spPr>
            <a:xfrm>
              <a:off x="695325"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标题一</a:t>
              </a:r>
            </a:p>
          </p:txBody>
        </p:sp>
      </p:grpSp>
      <p:grpSp>
        <p:nvGrpSpPr>
          <p:cNvPr id="20" name="组合 19">
            <a:extLst>
              <a:ext uri="{FF2B5EF4-FFF2-40B4-BE49-F238E27FC236}">
                <a16:creationId xmlns:a16="http://schemas.microsoft.com/office/drawing/2014/main" id="{E22496E8-F2F4-07D2-8799-41CA37184E65}"/>
              </a:ext>
            </a:extLst>
          </p:cNvPr>
          <p:cNvGrpSpPr/>
          <p:nvPr/>
        </p:nvGrpSpPr>
        <p:grpSpPr>
          <a:xfrm>
            <a:off x="7992493" y="1363851"/>
            <a:ext cx="3504182" cy="4513074"/>
            <a:chOff x="695324" y="1363851"/>
            <a:chExt cx="3504182" cy="4513074"/>
          </a:xfrm>
        </p:grpSpPr>
        <p:sp>
          <p:nvSpPr>
            <p:cNvPr id="21" name="矩形 20"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0E59BB40-822E-869B-D542-8E31460444B0}"/>
                </a:ext>
              </a:extLst>
            </p:cNvPr>
            <p:cNvSpPr/>
            <p:nvPr/>
          </p:nvSpPr>
          <p:spPr>
            <a:xfrm>
              <a:off x="850012" y="1949063"/>
              <a:ext cx="3349494" cy="3658246"/>
            </a:xfrm>
            <a:prstGeom prst="rect">
              <a:avLst/>
            </a:prstGeom>
          </p:spPr>
          <p:txBody>
            <a:bodyPr wrap="square">
              <a:spAutoFit/>
            </a:bodyPr>
            <a:lstStyle/>
            <a:p>
              <a:pPr>
                <a:lnSpc>
                  <a:spcPct val="130000"/>
                </a:lnSpc>
                <a:spcBef>
                  <a:spcPts val="600"/>
                </a:spcBef>
              </a:pPr>
              <a:r>
                <a:rPr lang="zh-CN" altLang="en-US" dirty="0">
                  <a:latin typeface="+mn-ea"/>
                </a:rPr>
                <a:t>学校坐落于历史悠久的文化古城泉城济南，在济南、威海两地办学，设立济南长清校区、无影山校区、东校区和威海校区</a:t>
              </a:r>
              <a:r>
                <a:rPr lang="en-US" altLang="zh-CN" dirty="0">
                  <a:latin typeface="+mn-ea"/>
                </a:rPr>
                <a:t>4</a:t>
              </a:r>
              <a:r>
                <a:rPr lang="zh-CN" altLang="en-US" dirty="0">
                  <a:latin typeface="+mn-ea"/>
                </a:rPr>
                <a:t>个校区，在临沂市和威海市设有独立法人研究院，在俄罗斯伊尔库茨克州建有山东交通学院海外分校“中俄交通教育学院”，在泰国孔敬省建立“山东交通</a:t>
              </a:r>
              <a:r>
                <a:rPr lang="en-US" altLang="zh-CN" dirty="0">
                  <a:latin typeface="+mn-ea"/>
                </a:rPr>
                <a:t>-</a:t>
              </a:r>
              <a:r>
                <a:rPr lang="zh-CN" altLang="en-US" dirty="0">
                  <a:latin typeface="+mn-ea"/>
                </a:rPr>
                <a:t>孔敬学院”。</a:t>
              </a:r>
            </a:p>
          </p:txBody>
        </p:sp>
        <p:sp>
          <p:nvSpPr>
            <p:cNvPr id="22" name="矩形: 圆角 21">
              <a:extLst>
                <a:ext uri="{FF2B5EF4-FFF2-40B4-BE49-F238E27FC236}">
                  <a16:creationId xmlns:a16="http://schemas.microsoft.com/office/drawing/2014/main" id="{EE35948E-7E5C-9DD7-E89C-040516C9BF62}"/>
                </a:ext>
              </a:extLst>
            </p:cNvPr>
            <p:cNvSpPr/>
            <p:nvPr/>
          </p:nvSpPr>
          <p:spPr>
            <a:xfrm>
              <a:off x="695325" y="1628775"/>
              <a:ext cx="3504181"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剪去单角 22">
              <a:extLst>
                <a:ext uri="{FF2B5EF4-FFF2-40B4-BE49-F238E27FC236}">
                  <a16:creationId xmlns:a16="http://schemas.microsoft.com/office/drawing/2014/main" id="{1A77B3EB-7270-4F51-5EDF-EE4F1D671B69}"/>
                </a:ext>
              </a:extLst>
            </p:cNvPr>
            <p:cNvSpPr/>
            <p:nvPr/>
          </p:nvSpPr>
          <p:spPr>
            <a:xfrm>
              <a:off x="695324"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标题三</a:t>
              </a:r>
            </a:p>
          </p:txBody>
        </p:sp>
      </p:grpSp>
      <p:grpSp>
        <p:nvGrpSpPr>
          <p:cNvPr id="24" name="组合 23">
            <a:extLst>
              <a:ext uri="{FF2B5EF4-FFF2-40B4-BE49-F238E27FC236}">
                <a16:creationId xmlns:a16="http://schemas.microsoft.com/office/drawing/2014/main" id="{1BD5737D-7940-71CE-720D-1B8BD64ED944}"/>
              </a:ext>
            </a:extLst>
          </p:cNvPr>
          <p:cNvGrpSpPr/>
          <p:nvPr/>
        </p:nvGrpSpPr>
        <p:grpSpPr>
          <a:xfrm>
            <a:off x="4343909" y="1363851"/>
            <a:ext cx="3504181" cy="4513074"/>
            <a:chOff x="695325" y="1363851"/>
            <a:chExt cx="3504181" cy="4513074"/>
          </a:xfrm>
        </p:grpSpPr>
        <p:sp>
          <p:nvSpPr>
            <p:cNvPr id="25" name="矩形 2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F4532409-55C4-E477-35F3-5C0ED3AE2007}"/>
                </a:ext>
              </a:extLst>
            </p:cNvPr>
            <p:cNvSpPr/>
            <p:nvPr/>
          </p:nvSpPr>
          <p:spPr>
            <a:xfrm>
              <a:off x="850012" y="1949063"/>
              <a:ext cx="3349494" cy="3658246"/>
            </a:xfrm>
            <a:prstGeom prst="rect">
              <a:avLst/>
            </a:prstGeom>
          </p:spPr>
          <p:txBody>
            <a:bodyPr wrap="square">
              <a:spAutoFit/>
            </a:bodyPr>
            <a:lstStyle/>
            <a:p>
              <a:pPr>
                <a:lnSpc>
                  <a:spcPct val="130000"/>
                </a:lnSpc>
                <a:spcBef>
                  <a:spcPts val="600"/>
                </a:spcBef>
              </a:pPr>
              <a:r>
                <a:rPr lang="zh-CN" altLang="en-US" dirty="0">
                  <a:latin typeface="+mn-ea"/>
                </a:rPr>
                <a:t>学校坐落于历史悠久的文化古城泉城济南，在济南、威海两地办学，设立济南长清校区、无影山校区、东校区和威海校区</a:t>
              </a:r>
              <a:r>
                <a:rPr lang="en-US" altLang="zh-CN" dirty="0">
                  <a:latin typeface="+mn-ea"/>
                </a:rPr>
                <a:t>4</a:t>
              </a:r>
              <a:r>
                <a:rPr lang="zh-CN" altLang="en-US" dirty="0">
                  <a:latin typeface="+mn-ea"/>
                </a:rPr>
                <a:t>个校区，在临沂市和威海市设有独立法人研究院，在俄罗斯伊尔库茨克州建有山东交通学院海外分校“中俄交通教育学院”，在泰国孔敬省建立“山东交通</a:t>
              </a:r>
              <a:r>
                <a:rPr lang="en-US" altLang="zh-CN" dirty="0">
                  <a:latin typeface="+mn-ea"/>
                </a:rPr>
                <a:t>-</a:t>
              </a:r>
              <a:r>
                <a:rPr lang="zh-CN" altLang="en-US" dirty="0">
                  <a:latin typeface="+mn-ea"/>
                </a:rPr>
                <a:t>孔敬学院”。</a:t>
              </a:r>
              <a:endParaRPr lang="en-US" altLang="zh-CN" dirty="0">
                <a:latin typeface="+mn-ea"/>
              </a:endParaRPr>
            </a:p>
          </p:txBody>
        </p:sp>
        <p:sp>
          <p:nvSpPr>
            <p:cNvPr id="26" name="矩形: 圆角 25">
              <a:extLst>
                <a:ext uri="{FF2B5EF4-FFF2-40B4-BE49-F238E27FC236}">
                  <a16:creationId xmlns:a16="http://schemas.microsoft.com/office/drawing/2014/main" id="{27A8652C-D71A-B960-89AA-771E43EFC250}"/>
                </a:ext>
              </a:extLst>
            </p:cNvPr>
            <p:cNvSpPr/>
            <p:nvPr/>
          </p:nvSpPr>
          <p:spPr>
            <a:xfrm>
              <a:off x="695325" y="1628775"/>
              <a:ext cx="3504181"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剪去单角 26">
              <a:extLst>
                <a:ext uri="{FF2B5EF4-FFF2-40B4-BE49-F238E27FC236}">
                  <a16:creationId xmlns:a16="http://schemas.microsoft.com/office/drawing/2014/main" id="{2357619F-0D55-0892-420A-60F030DF96C1}"/>
                </a:ext>
              </a:extLst>
            </p:cNvPr>
            <p:cNvSpPr/>
            <p:nvPr/>
          </p:nvSpPr>
          <p:spPr>
            <a:xfrm>
              <a:off x="695325"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标题二</a:t>
              </a:r>
            </a:p>
          </p:txBody>
        </p:sp>
      </p:grpSp>
    </p:spTree>
    <p:extLst>
      <p:ext uri="{BB962C8B-B14F-4D97-AF65-F5344CB8AC3E}">
        <p14:creationId xmlns:p14="http://schemas.microsoft.com/office/powerpoint/2010/main" val="3929455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448200C0-D7BD-4E3C-7A23-0168241FCBD1}"/>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66AFD5EA-2358-3FC7-5A2C-B8A16B6A7F64}"/>
              </a:ext>
            </a:extLst>
          </p:cNvPr>
          <p:cNvSpPr>
            <a:spLocks noGrp="1"/>
          </p:cNvSpPr>
          <p:nvPr>
            <p:ph type="body" sz="quarter" idx="11"/>
          </p:nvPr>
        </p:nvSpPr>
        <p:spPr/>
        <p:txBody>
          <a:bodyPr/>
          <a:lstStyle/>
          <a:p>
            <a:r>
              <a:rPr lang="en-US" altLang="zh-CN" dirty="0"/>
              <a:t>02</a:t>
            </a:r>
            <a:endParaRPr lang="zh-CN" altLang="en-US" dirty="0"/>
          </a:p>
        </p:txBody>
      </p:sp>
      <p:graphicFrame>
        <p:nvGraphicFramePr>
          <p:cNvPr id="5" name="表格 4">
            <a:extLst>
              <a:ext uri="{FF2B5EF4-FFF2-40B4-BE49-F238E27FC236}">
                <a16:creationId xmlns:a16="http://schemas.microsoft.com/office/drawing/2014/main" id="{29B58944-D4B1-E0A3-3E73-1A7898B26A08}"/>
              </a:ext>
            </a:extLst>
          </p:cNvPr>
          <p:cNvGraphicFramePr>
            <a:graphicFrameLocks noGrp="1"/>
          </p:cNvGraphicFramePr>
          <p:nvPr>
            <p:extLst>
              <p:ext uri="{D42A27DB-BD31-4B8C-83A1-F6EECF244321}">
                <p14:modId xmlns:p14="http://schemas.microsoft.com/office/powerpoint/2010/main" val="1922716498"/>
              </p:ext>
            </p:extLst>
          </p:nvPr>
        </p:nvGraphicFramePr>
        <p:xfrm>
          <a:off x="695325" y="1472338"/>
          <a:ext cx="10801350" cy="3502620"/>
        </p:xfrm>
        <a:graphic>
          <a:graphicData uri="http://schemas.openxmlformats.org/drawingml/2006/table">
            <a:tbl>
              <a:tblPr>
                <a:tableStyleId>{3B4B98B0-60AC-42C2-AFA5-B58CD77FA1E5}</a:tableStyleId>
              </a:tblPr>
              <a:tblGrid>
                <a:gridCol w="1543050">
                  <a:extLst>
                    <a:ext uri="{9D8B030D-6E8A-4147-A177-3AD203B41FA5}">
                      <a16:colId xmlns:a16="http://schemas.microsoft.com/office/drawing/2014/main" val="3939471532"/>
                    </a:ext>
                  </a:extLst>
                </a:gridCol>
                <a:gridCol w="1543050">
                  <a:extLst>
                    <a:ext uri="{9D8B030D-6E8A-4147-A177-3AD203B41FA5}">
                      <a16:colId xmlns:a16="http://schemas.microsoft.com/office/drawing/2014/main" val="3010794191"/>
                    </a:ext>
                  </a:extLst>
                </a:gridCol>
                <a:gridCol w="1543050">
                  <a:extLst>
                    <a:ext uri="{9D8B030D-6E8A-4147-A177-3AD203B41FA5}">
                      <a16:colId xmlns:a16="http://schemas.microsoft.com/office/drawing/2014/main" val="1138904835"/>
                    </a:ext>
                  </a:extLst>
                </a:gridCol>
                <a:gridCol w="1543050">
                  <a:extLst>
                    <a:ext uri="{9D8B030D-6E8A-4147-A177-3AD203B41FA5}">
                      <a16:colId xmlns:a16="http://schemas.microsoft.com/office/drawing/2014/main" val="4270105216"/>
                    </a:ext>
                  </a:extLst>
                </a:gridCol>
                <a:gridCol w="1543050">
                  <a:extLst>
                    <a:ext uri="{9D8B030D-6E8A-4147-A177-3AD203B41FA5}">
                      <a16:colId xmlns:a16="http://schemas.microsoft.com/office/drawing/2014/main" val="1586381741"/>
                    </a:ext>
                  </a:extLst>
                </a:gridCol>
                <a:gridCol w="1543050">
                  <a:extLst>
                    <a:ext uri="{9D8B030D-6E8A-4147-A177-3AD203B41FA5}">
                      <a16:colId xmlns:a16="http://schemas.microsoft.com/office/drawing/2014/main" val="2519272027"/>
                    </a:ext>
                  </a:extLst>
                </a:gridCol>
                <a:gridCol w="1543050">
                  <a:extLst>
                    <a:ext uri="{9D8B030D-6E8A-4147-A177-3AD203B41FA5}">
                      <a16:colId xmlns:a16="http://schemas.microsoft.com/office/drawing/2014/main" val="1548014417"/>
                    </a:ext>
                  </a:extLst>
                </a:gridCol>
              </a:tblGrid>
              <a:tr h="583770">
                <a:tc>
                  <a:txBody>
                    <a:bodyPr/>
                    <a:lstStyle/>
                    <a:p>
                      <a:pPr algn="ctr"/>
                      <a:endParaRPr lang="zh-CN" altLang="en-US" dirty="0">
                        <a:solidFill>
                          <a:schemeClr val="tx1">
                            <a:lumMod val="75000"/>
                            <a:lumOff val="25000"/>
                          </a:schemeClr>
                        </a:solidFill>
                        <a:latin typeface="+mn-ea"/>
                        <a:ea typeface="+mn-ea"/>
                      </a:endParaRPr>
                    </a:p>
                  </a:txBody>
                  <a:tcPr anchor="ctr"/>
                </a:tc>
                <a:tc>
                  <a:txBody>
                    <a:bodyPr/>
                    <a:lstStyle/>
                    <a:p>
                      <a:pPr algn="ctr"/>
                      <a:r>
                        <a:rPr lang="zh-CN" altLang="en-US" dirty="0">
                          <a:solidFill>
                            <a:schemeClr val="tx1">
                              <a:lumMod val="75000"/>
                              <a:lumOff val="25000"/>
                            </a:schemeClr>
                          </a:solidFill>
                          <a:latin typeface="+mn-ea"/>
                          <a:ea typeface="+mn-ea"/>
                        </a:rPr>
                        <a:t>项目</a:t>
                      </a:r>
                      <a:r>
                        <a:rPr lang="en-US" altLang="zh-CN" dirty="0">
                          <a:solidFill>
                            <a:schemeClr val="tx1">
                              <a:lumMod val="75000"/>
                              <a:lumOff val="25000"/>
                            </a:schemeClr>
                          </a:solidFill>
                          <a:latin typeface="+mn-ea"/>
                          <a:ea typeface="+mn-ea"/>
                        </a:rPr>
                        <a:t>1</a:t>
                      </a:r>
                      <a:endParaRPr lang="zh-CN" altLang="en-US" dirty="0">
                        <a:solidFill>
                          <a:schemeClr val="tx1">
                            <a:lumMod val="75000"/>
                            <a:lumOff val="25000"/>
                          </a:schemeClr>
                        </a:solidFill>
                        <a:latin typeface="+mn-ea"/>
                        <a:ea typeface="+mn-ea"/>
                      </a:endParaRPr>
                    </a:p>
                  </a:txBody>
                  <a:tcPr anchor="ctr"/>
                </a:tc>
                <a:tc>
                  <a:txBody>
                    <a:bodyPr/>
                    <a:lstStyle/>
                    <a:p>
                      <a:pPr algn="ctr"/>
                      <a:r>
                        <a:rPr lang="zh-CN" altLang="en-US" dirty="0">
                          <a:solidFill>
                            <a:schemeClr val="tx1">
                              <a:lumMod val="75000"/>
                              <a:lumOff val="25000"/>
                            </a:schemeClr>
                          </a:solidFill>
                          <a:latin typeface="+mn-ea"/>
                          <a:ea typeface="+mn-ea"/>
                        </a:rPr>
                        <a:t>项目</a:t>
                      </a:r>
                      <a:r>
                        <a:rPr lang="en-US" altLang="zh-CN" dirty="0">
                          <a:solidFill>
                            <a:schemeClr val="tx1">
                              <a:lumMod val="75000"/>
                              <a:lumOff val="25000"/>
                            </a:schemeClr>
                          </a:solidFill>
                          <a:latin typeface="+mn-ea"/>
                          <a:ea typeface="+mn-ea"/>
                        </a:rPr>
                        <a:t>2</a:t>
                      </a:r>
                      <a:endParaRPr lang="zh-CN" altLang="en-US" dirty="0">
                        <a:solidFill>
                          <a:schemeClr val="tx1">
                            <a:lumMod val="75000"/>
                            <a:lumOff val="25000"/>
                          </a:schemeClr>
                        </a:solidFill>
                        <a:latin typeface="+mn-ea"/>
                        <a:ea typeface="+mn-ea"/>
                      </a:endParaRPr>
                    </a:p>
                  </a:txBody>
                  <a:tcPr anchor="ctr"/>
                </a:tc>
                <a:tc>
                  <a:txBody>
                    <a:bodyPr/>
                    <a:lstStyle/>
                    <a:p>
                      <a:pPr algn="ctr"/>
                      <a:r>
                        <a:rPr lang="zh-CN" altLang="en-US" dirty="0">
                          <a:solidFill>
                            <a:schemeClr val="tx1">
                              <a:lumMod val="75000"/>
                              <a:lumOff val="25000"/>
                            </a:schemeClr>
                          </a:solidFill>
                          <a:latin typeface="+mn-ea"/>
                          <a:ea typeface="+mn-ea"/>
                        </a:rPr>
                        <a:t>项目</a:t>
                      </a:r>
                      <a:r>
                        <a:rPr lang="en-US" altLang="zh-CN" dirty="0">
                          <a:solidFill>
                            <a:schemeClr val="tx1">
                              <a:lumMod val="75000"/>
                              <a:lumOff val="25000"/>
                            </a:schemeClr>
                          </a:solidFill>
                          <a:latin typeface="+mn-ea"/>
                          <a:ea typeface="+mn-ea"/>
                        </a:rPr>
                        <a:t>3</a:t>
                      </a:r>
                      <a:endParaRPr lang="zh-CN" altLang="en-US" dirty="0">
                        <a:solidFill>
                          <a:schemeClr val="tx1">
                            <a:lumMod val="75000"/>
                            <a:lumOff val="25000"/>
                          </a:schemeClr>
                        </a:solidFill>
                        <a:latin typeface="+mn-ea"/>
                        <a:ea typeface="+mn-ea"/>
                      </a:endParaRPr>
                    </a:p>
                  </a:txBody>
                  <a:tcPr anchor="ctr"/>
                </a:tc>
                <a:tc>
                  <a:txBody>
                    <a:bodyPr/>
                    <a:lstStyle/>
                    <a:p>
                      <a:pPr algn="ctr"/>
                      <a:r>
                        <a:rPr lang="zh-CN" altLang="en-US" dirty="0">
                          <a:solidFill>
                            <a:schemeClr val="tx1">
                              <a:lumMod val="75000"/>
                              <a:lumOff val="25000"/>
                            </a:schemeClr>
                          </a:solidFill>
                          <a:latin typeface="+mn-ea"/>
                          <a:ea typeface="+mn-ea"/>
                        </a:rPr>
                        <a:t>项目</a:t>
                      </a:r>
                      <a:r>
                        <a:rPr lang="en-US" altLang="zh-CN" dirty="0">
                          <a:solidFill>
                            <a:schemeClr val="tx1">
                              <a:lumMod val="75000"/>
                              <a:lumOff val="25000"/>
                            </a:schemeClr>
                          </a:solidFill>
                          <a:latin typeface="+mn-ea"/>
                          <a:ea typeface="+mn-ea"/>
                        </a:rPr>
                        <a:t>4</a:t>
                      </a:r>
                      <a:endParaRPr lang="zh-CN" altLang="en-US" dirty="0">
                        <a:solidFill>
                          <a:schemeClr val="tx1">
                            <a:lumMod val="75000"/>
                            <a:lumOff val="25000"/>
                          </a:schemeClr>
                        </a:solidFill>
                        <a:latin typeface="+mn-ea"/>
                        <a:ea typeface="+mn-ea"/>
                      </a:endParaRPr>
                    </a:p>
                  </a:txBody>
                  <a:tcPr anchor="ctr"/>
                </a:tc>
                <a:tc>
                  <a:txBody>
                    <a:bodyPr/>
                    <a:lstStyle/>
                    <a:p>
                      <a:pPr algn="ctr"/>
                      <a:r>
                        <a:rPr lang="zh-CN" altLang="en-US" dirty="0">
                          <a:solidFill>
                            <a:schemeClr val="tx1">
                              <a:lumMod val="75000"/>
                              <a:lumOff val="25000"/>
                            </a:schemeClr>
                          </a:solidFill>
                          <a:latin typeface="+mn-ea"/>
                          <a:ea typeface="+mn-ea"/>
                        </a:rPr>
                        <a:t>项目</a:t>
                      </a:r>
                      <a:r>
                        <a:rPr lang="en-US" altLang="zh-CN" dirty="0">
                          <a:solidFill>
                            <a:schemeClr val="tx1">
                              <a:lumMod val="75000"/>
                              <a:lumOff val="25000"/>
                            </a:schemeClr>
                          </a:solidFill>
                          <a:latin typeface="+mn-ea"/>
                          <a:ea typeface="+mn-ea"/>
                        </a:rPr>
                        <a:t>5</a:t>
                      </a:r>
                      <a:endParaRPr lang="zh-CN" altLang="en-US" dirty="0">
                        <a:solidFill>
                          <a:schemeClr val="tx1">
                            <a:lumMod val="75000"/>
                            <a:lumOff val="25000"/>
                          </a:schemeClr>
                        </a:solidFill>
                        <a:latin typeface="+mn-ea"/>
                        <a:ea typeface="+mn-ea"/>
                      </a:endParaRPr>
                    </a:p>
                  </a:txBody>
                  <a:tcPr anchor="ctr"/>
                </a:tc>
                <a:tc>
                  <a:txBody>
                    <a:bodyPr/>
                    <a:lstStyle/>
                    <a:p>
                      <a:pPr algn="ctr"/>
                      <a:r>
                        <a:rPr lang="zh-CN" altLang="en-US" dirty="0">
                          <a:solidFill>
                            <a:schemeClr val="tx1">
                              <a:lumMod val="75000"/>
                              <a:lumOff val="25000"/>
                            </a:schemeClr>
                          </a:solidFill>
                          <a:latin typeface="+mn-ea"/>
                          <a:ea typeface="+mn-ea"/>
                        </a:rPr>
                        <a:t>项目</a:t>
                      </a:r>
                      <a:r>
                        <a:rPr lang="en-US" altLang="zh-CN" dirty="0">
                          <a:solidFill>
                            <a:schemeClr val="tx1">
                              <a:lumMod val="75000"/>
                              <a:lumOff val="25000"/>
                            </a:schemeClr>
                          </a:solidFill>
                          <a:latin typeface="+mn-ea"/>
                          <a:ea typeface="+mn-ea"/>
                        </a:rPr>
                        <a:t>6</a:t>
                      </a:r>
                      <a:endParaRPr lang="zh-CN" altLang="en-US" dirty="0">
                        <a:solidFill>
                          <a:schemeClr val="tx1">
                            <a:lumMod val="75000"/>
                            <a:lumOff val="25000"/>
                          </a:schemeClr>
                        </a:solidFill>
                        <a:latin typeface="+mn-ea"/>
                        <a:ea typeface="+mn-ea"/>
                      </a:endParaRPr>
                    </a:p>
                  </a:txBody>
                  <a:tcPr anchor="ctr"/>
                </a:tc>
                <a:extLst>
                  <a:ext uri="{0D108BD9-81ED-4DB2-BD59-A6C34878D82A}">
                    <a16:rowId xmlns:a16="http://schemas.microsoft.com/office/drawing/2014/main" val="2501216592"/>
                  </a:ext>
                </a:extLst>
              </a:tr>
              <a:tr h="583770">
                <a:tc>
                  <a:txBody>
                    <a:bodyPr/>
                    <a:lstStyle/>
                    <a:p>
                      <a:pPr algn="ctr"/>
                      <a:r>
                        <a:rPr lang="zh-CN" altLang="en-US" dirty="0">
                          <a:solidFill>
                            <a:schemeClr val="tx1">
                              <a:lumMod val="75000"/>
                              <a:lumOff val="25000"/>
                            </a:schemeClr>
                          </a:solidFill>
                          <a:latin typeface="+mn-ea"/>
                          <a:ea typeface="+mn-ea"/>
                        </a:rPr>
                        <a:t>类别</a:t>
                      </a:r>
                      <a:r>
                        <a:rPr lang="en-US" altLang="zh-CN" dirty="0">
                          <a:solidFill>
                            <a:schemeClr val="tx1">
                              <a:lumMod val="75000"/>
                              <a:lumOff val="25000"/>
                            </a:schemeClr>
                          </a:solidFill>
                          <a:latin typeface="+mn-ea"/>
                          <a:ea typeface="+mn-ea"/>
                        </a:rPr>
                        <a:t>1</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33</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33</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33</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33</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33</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33</a:t>
                      </a:r>
                      <a:endParaRPr lang="zh-CN" altLang="en-US" dirty="0">
                        <a:solidFill>
                          <a:schemeClr val="tx1">
                            <a:lumMod val="75000"/>
                            <a:lumOff val="25000"/>
                          </a:schemeClr>
                        </a:solidFill>
                        <a:latin typeface="+mn-ea"/>
                        <a:ea typeface="+mn-ea"/>
                      </a:endParaRPr>
                    </a:p>
                  </a:txBody>
                  <a:tcPr anchor="ctr"/>
                </a:tc>
                <a:extLst>
                  <a:ext uri="{0D108BD9-81ED-4DB2-BD59-A6C34878D82A}">
                    <a16:rowId xmlns:a16="http://schemas.microsoft.com/office/drawing/2014/main" val="3178005988"/>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a:solidFill>
                            <a:schemeClr val="tx1">
                              <a:lumMod val="75000"/>
                              <a:lumOff val="25000"/>
                            </a:schemeClr>
                          </a:solidFill>
                          <a:latin typeface="+mn-ea"/>
                          <a:ea typeface="+mn-ea"/>
                        </a:rPr>
                        <a:t>类别</a:t>
                      </a:r>
                      <a:r>
                        <a:rPr lang="en-US" altLang="zh-CN" dirty="0">
                          <a:solidFill>
                            <a:schemeClr val="tx1">
                              <a:lumMod val="75000"/>
                              <a:lumOff val="25000"/>
                            </a:schemeClr>
                          </a:solidFill>
                          <a:latin typeface="+mn-ea"/>
                          <a:ea typeface="+mn-ea"/>
                        </a:rPr>
                        <a:t>2</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34</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34</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34</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34</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34</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34</a:t>
                      </a:r>
                      <a:endParaRPr lang="zh-CN" altLang="en-US" dirty="0">
                        <a:solidFill>
                          <a:schemeClr val="tx1">
                            <a:lumMod val="75000"/>
                            <a:lumOff val="25000"/>
                          </a:schemeClr>
                        </a:solidFill>
                        <a:latin typeface="+mn-ea"/>
                        <a:ea typeface="+mn-ea"/>
                      </a:endParaRPr>
                    </a:p>
                  </a:txBody>
                  <a:tcPr anchor="ctr"/>
                </a:tc>
                <a:extLst>
                  <a:ext uri="{0D108BD9-81ED-4DB2-BD59-A6C34878D82A}">
                    <a16:rowId xmlns:a16="http://schemas.microsoft.com/office/drawing/2014/main" val="2069319456"/>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a:solidFill>
                            <a:schemeClr val="tx1">
                              <a:lumMod val="75000"/>
                              <a:lumOff val="25000"/>
                            </a:schemeClr>
                          </a:solidFill>
                          <a:latin typeface="+mn-ea"/>
                          <a:ea typeface="+mn-ea"/>
                        </a:rPr>
                        <a:t>类别</a:t>
                      </a:r>
                      <a:r>
                        <a:rPr lang="en-US" altLang="zh-CN" dirty="0">
                          <a:solidFill>
                            <a:schemeClr val="tx1">
                              <a:lumMod val="75000"/>
                              <a:lumOff val="25000"/>
                            </a:schemeClr>
                          </a:solidFill>
                          <a:latin typeface="+mn-ea"/>
                          <a:ea typeface="+mn-ea"/>
                        </a:rPr>
                        <a:t>3</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35</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35</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35</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35</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35</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35</a:t>
                      </a:r>
                      <a:endParaRPr lang="zh-CN" altLang="en-US" dirty="0">
                        <a:solidFill>
                          <a:schemeClr val="tx1">
                            <a:lumMod val="75000"/>
                            <a:lumOff val="25000"/>
                          </a:schemeClr>
                        </a:solidFill>
                        <a:latin typeface="+mn-ea"/>
                        <a:ea typeface="+mn-ea"/>
                      </a:endParaRPr>
                    </a:p>
                  </a:txBody>
                  <a:tcPr anchor="ctr"/>
                </a:tc>
                <a:extLst>
                  <a:ext uri="{0D108BD9-81ED-4DB2-BD59-A6C34878D82A}">
                    <a16:rowId xmlns:a16="http://schemas.microsoft.com/office/drawing/2014/main" val="4225270947"/>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a:solidFill>
                            <a:schemeClr val="tx1">
                              <a:lumMod val="75000"/>
                              <a:lumOff val="25000"/>
                            </a:schemeClr>
                          </a:solidFill>
                          <a:latin typeface="+mn-ea"/>
                          <a:ea typeface="+mn-ea"/>
                        </a:rPr>
                        <a:t>类别</a:t>
                      </a:r>
                      <a:r>
                        <a:rPr lang="en-US" altLang="zh-CN" dirty="0">
                          <a:solidFill>
                            <a:schemeClr val="tx1">
                              <a:lumMod val="75000"/>
                              <a:lumOff val="25000"/>
                            </a:schemeClr>
                          </a:solidFill>
                          <a:latin typeface="+mn-ea"/>
                          <a:ea typeface="+mn-ea"/>
                        </a:rPr>
                        <a:t>4</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46</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46</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46</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46</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46</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46</a:t>
                      </a:r>
                      <a:endParaRPr lang="zh-CN" altLang="en-US" dirty="0">
                        <a:solidFill>
                          <a:schemeClr val="tx1">
                            <a:lumMod val="75000"/>
                            <a:lumOff val="25000"/>
                          </a:schemeClr>
                        </a:solidFill>
                        <a:latin typeface="+mn-ea"/>
                        <a:ea typeface="+mn-ea"/>
                      </a:endParaRPr>
                    </a:p>
                  </a:txBody>
                  <a:tcPr anchor="ctr"/>
                </a:tc>
                <a:extLst>
                  <a:ext uri="{0D108BD9-81ED-4DB2-BD59-A6C34878D82A}">
                    <a16:rowId xmlns:a16="http://schemas.microsoft.com/office/drawing/2014/main" val="2990207981"/>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a:solidFill>
                            <a:schemeClr val="tx1">
                              <a:lumMod val="75000"/>
                              <a:lumOff val="25000"/>
                            </a:schemeClr>
                          </a:solidFill>
                          <a:latin typeface="+mn-ea"/>
                          <a:ea typeface="+mn-ea"/>
                        </a:rPr>
                        <a:t>类别</a:t>
                      </a:r>
                      <a:r>
                        <a:rPr lang="en-US" altLang="zh-CN" dirty="0">
                          <a:solidFill>
                            <a:schemeClr val="tx1">
                              <a:lumMod val="75000"/>
                              <a:lumOff val="25000"/>
                            </a:schemeClr>
                          </a:solidFill>
                          <a:latin typeface="+mn-ea"/>
                          <a:ea typeface="+mn-ea"/>
                        </a:rPr>
                        <a:t>5</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77</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77</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77</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77</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77</a:t>
                      </a:r>
                      <a:endParaRPr lang="zh-CN" altLang="en-US" dirty="0">
                        <a:solidFill>
                          <a:schemeClr val="tx1">
                            <a:lumMod val="75000"/>
                            <a:lumOff val="25000"/>
                          </a:schemeClr>
                        </a:solidFill>
                        <a:latin typeface="+mn-ea"/>
                        <a:ea typeface="+mn-ea"/>
                      </a:endParaRPr>
                    </a:p>
                  </a:txBody>
                  <a:tcPr anchor="ctr"/>
                </a:tc>
                <a:tc>
                  <a:txBody>
                    <a:bodyPr/>
                    <a:lstStyle/>
                    <a:p>
                      <a:pPr algn="ctr"/>
                      <a:r>
                        <a:rPr lang="en-US" altLang="zh-CN" dirty="0">
                          <a:solidFill>
                            <a:schemeClr val="tx1">
                              <a:lumMod val="75000"/>
                              <a:lumOff val="25000"/>
                            </a:schemeClr>
                          </a:solidFill>
                          <a:latin typeface="+mn-ea"/>
                          <a:ea typeface="+mn-ea"/>
                        </a:rPr>
                        <a:t>77</a:t>
                      </a:r>
                      <a:endParaRPr lang="zh-CN" altLang="en-US" dirty="0">
                        <a:solidFill>
                          <a:schemeClr val="tx1">
                            <a:lumMod val="75000"/>
                            <a:lumOff val="25000"/>
                          </a:schemeClr>
                        </a:solidFill>
                        <a:latin typeface="+mn-ea"/>
                        <a:ea typeface="+mn-ea"/>
                      </a:endParaRPr>
                    </a:p>
                  </a:txBody>
                  <a:tcPr anchor="ctr"/>
                </a:tc>
                <a:extLst>
                  <a:ext uri="{0D108BD9-81ED-4DB2-BD59-A6C34878D82A}">
                    <a16:rowId xmlns:a16="http://schemas.microsoft.com/office/drawing/2014/main" val="615642537"/>
                  </a:ext>
                </a:extLst>
              </a:tr>
            </a:tbl>
          </a:graphicData>
        </a:graphic>
      </p:graphicFrame>
      <p:sp>
        <p:nvSpPr>
          <p:cNvPr id="7" name="矩形 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BBE9B7C2-71DC-4AD1-AF2A-C82258FBEC5A}"/>
              </a:ext>
            </a:extLst>
          </p:cNvPr>
          <p:cNvSpPr/>
          <p:nvPr/>
        </p:nvSpPr>
        <p:spPr>
          <a:xfrm>
            <a:off x="596877" y="5083437"/>
            <a:ext cx="10971235" cy="1342803"/>
          </a:xfrm>
          <a:prstGeom prst="rect">
            <a:avLst/>
          </a:prstGeom>
        </p:spPr>
        <p:txBody>
          <a:bodyPr wrap="square">
            <a:spAutoFit/>
          </a:bodyPr>
          <a:lstStyle/>
          <a:p>
            <a:pPr algn="just">
              <a:lnSpc>
                <a:spcPct val="130000"/>
              </a:lnSpc>
            </a:pPr>
            <a:r>
              <a:rPr lang="zh-CN" altLang="en-US" sz="1600" dirty="0"/>
              <a:t>学校坐落于历史悠久的文化古城泉城济南，在济南、威海两地办学，设立济南长清校区、无影山校区、东校区和威海校区</a:t>
            </a:r>
            <a:r>
              <a:rPr lang="en-US" altLang="zh-CN" sz="1600" dirty="0"/>
              <a:t>4</a:t>
            </a:r>
            <a:r>
              <a:rPr lang="zh-CN" altLang="en-US" sz="1600" dirty="0"/>
              <a:t>个校区，在临沂市和威海市设有独立法人研究院，在俄罗斯伊尔库茨克州建有山东交通学院海外分校“中俄交通教育学院”，在泰国孔敬省建立“山东交通</a:t>
            </a:r>
            <a:r>
              <a:rPr lang="en-US" altLang="zh-CN" sz="1600" dirty="0"/>
              <a:t>-</a:t>
            </a:r>
            <a:r>
              <a:rPr lang="zh-CN" altLang="en-US" sz="1600" dirty="0"/>
              <a:t>孔敬学院”。学校占地面积</a:t>
            </a:r>
            <a:r>
              <a:rPr lang="en-US" altLang="zh-CN" sz="1600" dirty="0"/>
              <a:t>3200</a:t>
            </a:r>
            <a:r>
              <a:rPr lang="zh-CN" altLang="en-US" sz="1600" dirty="0"/>
              <a:t>余亩，建筑面积</a:t>
            </a:r>
            <a:r>
              <a:rPr lang="en-US" altLang="zh-CN" sz="1600" dirty="0"/>
              <a:t>98</a:t>
            </a:r>
            <a:r>
              <a:rPr lang="zh-CN" altLang="en-US" sz="1600" dirty="0"/>
              <a:t>万余平方米，教学科研仪器设备总值近</a:t>
            </a:r>
            <a:r>
              <a:rPr lang="en-US" altLang="zh-CN" sz="1600" dirty="0"/>
              <a:t>4.1</a:t>
            </a:r>
            <a:r>
              <a:rPr lang="zh-CN" altLang="en-US" sz="1600" dirty="0"/>
              <a:t>亿元。纸质藏书</a:t>
            </a:r>
            <a:r>
              <a:rPr lang="en-US" altLang="zh-CN" sz="1600" dirty="0"/>
              <a:t>220</a:t>
            </a:r>
            <a:r>
              <a:rPr lang="zh-CN" altLang="en-US" sz="1600" dirty="0"/>
              <a:t>万余册，电子期刊</a:t>
            </a:r>
            <a:r>
              <a:rPr lang="en-US" altLang="zh-CN" sz="1600" dirty="0"/>
              <a:t>13.6</a:t>
            </a:r>
            <a:r>
              <a:rPr lang="zh-CN" altLang="en-US" sz="1600" dirty="0"/>
              <a:t>万余种。</a:t>
            </a:r>
          </a:p>
        </p:txBody>
      </p:sp>
      <p:sp>
        <p:nvSpPr>
          <p:cNvPr id="9" name="矩形 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6C0B634F-CD7E-3B89-FF2D-A3270D9D6630}"/>
              </a:ext>
            </a:extLst>
          </p:cNvPr>
          <p:cNvSpPr/>
          <p:nvPr/>
        </p:nvSpPr>
        <p:spPr>
          <a:xfrm>
            <a:off x="695325" y="986128"/>
            <a:ext cx="10801350" cy="417487"/>
          </a:xfrm>
          <a:prstGeom prst="rect">
            <a:avLst/>
          </a:prstGeom>
        </p:spPr>
        <p:txBody>
          <a:bodyPr wrap="square">
            <a:spAutoFit/>
          </a:bodyPr>
          <a:lstStyle/>
          <a:p>
            <a:pPr algn="ctr">
              <a:lnSpc>
                <a:spcPct val="130000"/>
              </a:lnSpc>
              <a:spcBef>
                <a:spcPts val="600"/>
              </a:spcBef>
            </a:pPr>
            <a:r>
              <a:rPr lang="zh-CN" altLang="en-US" b="1" dirty="0">
                <a:solidFill>
                  <a:schemeClr val="tx1">
                    <a:lumMod val="75000"/>
                    <a:lumOff val="25000"/>
                  </a:schemeClr>
                </a:solidFill>
                <a:latin typeface="+mj-ea"/>
                <a:ea typeface="+mj-ea"/>
              </a:rPr>
              <a:t>在此输入表格名称</a:t>
            </a:r>
            <a:endParaRPr lang="en-US" altLang="zh-CN" b="1" dirty="0">
              <a:solidFill>
                <a:schemeClr val="tx1">
                  <a:lumMod val="75000"/>
                  <a:lumOff val="25000"/>
                </a:schemeClr>
              </a:solidFill>
              <a:latin typeface="+mj-ea"/>
              <a:ea typeface="+mj-ea"/>
            </a:endParaRPr>
          </a:p>
        </p:txBody>
      </p:sp>
    </p:spTree>
    <p:extLst>
      <p:ext uri="{BB962C8B-B14F-4D97-AF65-F5344CB8AC3E}">
        <p14:creationId xmlns:p14="http://schemas.microsoft.com/office/powerpoint/2010/main" val="2736772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91408CEB-92D4-10D2-ADCF-7AC70267D8AA}"/>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4BBD12DC-D7B6-8F25-E3A3-B26DED0EBA61}"/>
              </a:ext>
            </a:extLst>
          </p:cNvPr>
          <p:cNvSpPr>
            <a:spLocks noGrp="1"/>
          </p:cNvSpPr>
          <p:nvPr>
            <p:ph type="body" sz="quarter" idx="11"/>
          </p:nvPr>
        </p:nvSpPr>
        <p:spPr/>
        <p:txBody>
          <a:bodyPr/>
          <a:lstStyle/>
          <a:p>
            <a:r>
              <a:rPr lang="en-US" altLang="zh-CN" dirty="0"/>
              <a:t>02</a:t>
            </a:r>
            <a:endParaRPr lang="zh-CN" altLang="en-US" dirty="0"/>
          </a:p>
        </p:txBody>
      </p:sp>
      <p:sp>
        <p:nvSpPr>
          <p:cNvPr id="5" name="矩形 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AF8A797B-1918-1AE7-1CA6-E32A26FC1140}"/>
              </a:ext>
            </a:extLst>
          </p:cNvPr>
          <p:cNvSpPr/>
          <p:nvPr/>
        </p:nvSpPr>
        <p:spPr>
          <a:xfrm>
            <a:off x="5476551" y="995404"/>
            <a:ext cx="3067374" cy="2540054"/>
          </a:xfrm>
          <a:prstGeom prst="rect">
            <a:avLst/>
          </a:prstGeom>
        </p:spPr>
        <p:txBody>
          <a:bodyPr wrap="square">
            <a:spAutoFit/>
          </a:bodyPr>
          <a:lstStyle/>
          <a:p>
            <a:pPr>
              <a:lnSpc>
                <a:spcPct val="130000"/>
              </a:lnSpc>
              <a:spcBef>
                <a:spcPts val="600"/>
              </a:spcBef>
            </a:pPr>
            <a:r>
              <a:rPr lang="zh-CN" altLang="en-US" sz="2400" b="1" dirty="0">
                <a:gradFill>
                  <a:gsLst>
                    <a:gs pos="0">
                      <a:schemeClr val="accent1"/>
                    </a:gs>
                    <a:gs pos="97000">
                      <a:srgbClr val="C00000"/>
                    </a:gs>
                  </a:gsLst>
                  <a:path path="circle">
                    <a:fillToRect l="100000" t="100000"/>
                  </a:path>
                </a:gradFill>
                <a:latin typeface="+mj-ea"/>
                <a:ea typeface="+mj-ea"/>
              </a:rPr>
              <a:t>标题一</a:t>
            </a:r>
            <a:endParaRPr lang="en-US" altLang="zh-CN" sz="2400" b="1" dirty="0">
              <a:gradFill>
                <a:gsLst>
                  <a:gs pos="0">
                    <a:schemeClr val="accent1"/>
                  </a:gs>
                  <a:gs pos="97000">
                    <a:srgbClr val="C00000"/>
                  </a:gs>
                </a:gsLst>
                <a:path path="circle">
                  <a:fillToRect l="100000" t="100000"/>
                </a:path>
              </a:gradFill>
              <a:latin typeface="+mj-ea"/>
              <a:ea typeface="+mj-ea"/>
            </a:endParaRPr>
          </a:p>
          <a:p>
            <a:pPr>
              <a:lnSpc>
                <a:spcPct val="130000"/>
              </a:lnSpc>
              <a:spcBef>
                <a:spcPts val="600"/>
              </a:spcBef>
            </a:pPr>
            <a:r>
              <a:rPr lang="zh-CN" altLang="en-US" sz="1600" dirty="0"/>
              <a:t>学校坐落于历史悠久的文化古城泉城济南，在济南、威海两地办学，设立济南长清校区、无影山校区、东校区和威海校区</a:t>
            </a:r>
            <a:r>
              <a:rPr lang="en-US" altLang="zh-CN" sz="1600" dirty="0"/>
              <a:t>4</a:t>
            </a:r>
            <a:r>
              <a:rPr lang="zh-CN" altLang="en-US" sz="1600" dirty="0"/>
              <a:t>个校区，学校坐落于历史悠久的文化古城泉城济南。</a:t>
            </a:r>
          </a:p>
        </p:txBody>
      </p:sp>
      <p:graphicFrame>
        <p:nvGraphicFramePr>
          <p:cNvPr id="7" name="图表 6">
            <a:extLst>
              <a:ext uri="{FF2B5EF4-FFF2-40B4-BE49-F238E27FC236}">
                <a16:creationId xmlns:a16="http://schemas.microsoft.com/office/drawing/2014/main" id="{68CC2EE2-7DD6-54E0-D754-7AA4A2C43378}"/>
              </a:ext>
            </a:extLst>
          </p:cNvPr>
          <p:cNvGraphicFramePr/>
          <p:nvPr>
            <p:extLst>
              <p:ext uri="{D42A27DB-BD31-4B8C-83A1-F6EECF244321}">
                <p14:modId xmlns:p14="http://schemas.microsoft.com/office/powerpoint/2010/main" val="2385803581"/>
              </p:ext>
            </p:extLst>
          </p:nvPr>
        </p:nvGraphicFramePr>
        <p:xfrm>
          <a:off x="57010" y="1671614"/>
          <a:ext cx="4888542" cy="4386286"/>
        </p:xfrm>
        <a:graphic>
          <a:graphicData uri="http://schemas.openxmlformats.org/drawingml/2006/chart">
            <c:chart xmlns:c="http://schemas.openxmlformats.org/drawingml/2006/chart" xmlns:r="http://schemas.openxmlformats.org/officeDocument/2006/relationships" r:id="rId2"/>
          </a:graphicData>
        </a:graphic>
      </p:graphicFrame>
      <p:sp>
        <p:nvSpPr>
          <p:cNvPr id="9" name="矩形 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92368CAC-074C-1017-0004-11AB658D8709}"/>
              </a:ext>
            </a:extLst>
          </p:cNvPr>
          <p:cNvSpPr/>
          <p:nvPr/>
        </p:nvSpPr>
        <p:spPr>
          <a:xfrm>
            <a:off x="8543925" y="981075"/>
            <a:ext cx="3067374" cy="2540054"/>
          </a:xfrm>
          <a:prstGeom prst="rect">
            <a:avLst/>
          </a:prstGeom>
        </p:spPr>
        <p:txBody>
          <a:bodyPr wrap="square">
            <a:spAutoFit/>
          </a:bodyPr>
          <a:lstStyle/>
          <a:p>
            <a:pPr>
              <a:lnSpc>
                <a:spcPct val="130000"/>
              </a:lnSpc>
              <a:spcBef>
                <a:spcPts val="600"/>
              </a:spcBef>
            </a:pPr>
            <a:r>
              <a:rPr lang="zh-CN" altLang="en-US" sz="2400" b="1" dirty="0">
                <a:gradFill>
                  <a:gsLst>
                    <a:gs pos="0">
                      <a:schemeClr val="accent1"/>
                    </a:gs>
                    <a:gs pos="97000">
                      <a:srgbClr val="C00000"/>
                    </a:gs>
                  </a:gsLst>
                  <a:path path="circle">
                    <a:fillToRect l="100000" t="100000"/>
                  </a:path>
                </a:gradFill>
                <a:latin typeface="+mj-ea"/>
                <a:ea typeface="+mj-ea"/>
              </a:rPr>
              <a:t>标题二</a:t>
            </a:r>
            <a:endParaRPr lang="en-US" altLang="zh-CN" sz="2400" b="1" dirty="0">
              <a:gradFill>
                <a:gsLst>
                  <a:gs pos="0">
                    <a:schemeClr val="accent1"/>
                  </a:gs>
                  <a:gs pos="97000">
                    <a:srgbClr val="C00000"/>
                  </a:gs>
                </a:gsLst>
                <a:path path="circle">
                  <a:fillToRect l="100000" t="100000"/>
                </a:path>
              </a:gradFill>
              <a:latin typeface="+mj-ea"/>
              <a:ea typeface="+mj-ea"/>
            </a:endParaRPr>
          </a:p>
          <a:p>
            <a:pPr>
              <a:lnSpc>
                <a:spcPct val="130000"/>
              </a:lnSpc>
              <a:spcBef>
                <a:spcPts val="600"/>
              </a:spcBef>
            </a:pPr>
            <a:r>
              <a:rPr lang="zh-CN" altLang="en-US" sz="1600" dirty="0"/>
              <a:t>学校坐落于历史悠久的文化古城泉城济南，在济南、威海两地办学，设立济南长清校区、无影山校区、东校区和威海校区</a:t>
            </a:r>
            <a:r>
              <a:rPr lang="en-US" altLang="zh-CN" sz="1600" dirty="0"/>
              <a:t>4</a:t>
            </a:r>
            <a:r>
              <a:rPr lang="zh-CN" altLang="en-US" sz="1600" dirty="0"/>
              <a:t>个校区，学校坐落于历史悠久的文化古城泉城济南。</a:t>
            </a:r>
          </a:p>
        </p:txBody>
      </p:sp>
      <p:sp>
        <p:nvSpPr>
          <p:cNvPr id="11" name="矩形 10"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50D2E259-3254-BD3A-AC01-88492E73F972}"/>
              </a:ext>
            </a:extLst>
          </p:cNvPr>
          <p:cNvSpPr/>
          <p:nvPr/>
        </p:nvSpPr>
        <p:spPr>
          <a:xfrm>
            <a:off x="5466112" y="3568835"/>
            <a:ext cx="3067374" cy="1975541"/>
          </a:xfrm>
          <a:prstGeom prst="rect">
            <a:avLst/>
          </a:prstGeom>
        </p:spPr>
        <p:txBody>
          <a:bodyPr wrap="square">
            <a:spAutoFit/>
          </a:bodyPr>
          <a:lstStyle/>
          <a:p>
            <a:pPr>
              <a:lnSpc>
                <a:spcPct val="130000"/>
              </a:lnSpc>
              <a:spcBef>
                <a:spcPts val="600"/>
              </a:spcBef>
            </a:pPr>
            <a:r>
              <a:rPr lang="zh-CN" altLang="en-US" sz="2400" b="1" dirty="0">
                <a:gradFill>
                  <a:gsLst>
                    <a:gs pos="0">
                      <a:schemeClr val="accent1"/>
                    </a:gs>
                    <a:gs pos="97000">
                      <a:srgbClr val="C00000"/>
                    </a:gs>
                  </a:gsLst>
                  <a:path path="circle">
                    <a:fillToRect l="100000" t="100000"/>
                  </a:path>
                </a:gradFill>
                <a:latin typeface="+mj-ea"/>
                <a:ea typeface="+mj-ea"/>
              </a:rPr>
              <a:t>标题三</a:t>
            </a:r>
            <a:endParaRPr lang="en-US" altLang="zh-CN" sz="2400" b="1" dirty="0">
              <a:gradFill>
                <a:gsLst>
                  <a:gs pos="0">
                    <a:schemeClr val="accent1"/>
                  </a:gs>
                  <a:gs pos="97000">
                    <a:srgbClr val="C00000"/>
                  </a:gs>
                </a:gsLst>
                <a:path path="circle">
                  <a:fillToRect l="100000" t="100000"/>
                </a:path>
              </a:gradFill>
              <a:latin typeface="+mj-ea"/>
              <a:ea typeface="+mj-ea"/>
            </a:endParaRPr>
          </a:p>
          <a:p>
            <a:pPr>
              <a:lnSpc>
                <a:spcPct val="130000"/>
              </a:lnSpc>
              <a:spcBef>
                <a:spcPts val="600"/>
              </a:spcBef>
            </a:pPr>
            <a:r>
              <a:rPr lang="en-US" altLang="zh-CN" sz="1600" dirty="0"/>
              <a:t>51PPT</a:t>
            </a:r>
            <a:r>
              <a:rPr lang="zh-CN" altLang="en-US" sz="1600" dirty="0"/>
              <a:t>模板网，幻灯片演示模板及素材免费下载！</a:t>
            </a:r>
          </a:p>
          <a:p>
            <a:pPr>
              <a:lnSpc>
                <a:spcPct val="130000"/>
              </a:lnSpc>
              <a:spcBef>
                <a:spcPts val="600"/>
              </a:spcBef>
            </a:pPr>
            <a:r>
              <a:rPr lang="en-US" altLang="zh-CN" sz="1600" dirty="0"/>
              <a:t>51PPT</a:t>
            </a:r>
            <a:r>
              <a:rPr lang="zh-CN" altLang="en-US" sz="1600" dirty="0"/>
              <a:t>模板网 官网唯一网址：</a:t>
            </a:r>
            <a:r>
              <a:rPr lang="en-US" altLang="zh-CN" sz="1600" dirty="0"/>
              <a:t>www.51pptmoban.com</a:t>
            </a:r>
          </a:p>
        </p:txBody>
      </p:sp>
      <p:sp>
        <p:nvSpPr>
          <p:cNvPr id="13" name="矩形 12"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8D9F2D64-A586-5DD2-0F86-D58978321861}"/>
              </a:ext>
            </a:extLst>
          </p:cNvPr>
          <p:cNvSpPr/>
          <p:nvPr/>
        </p:nvSpPr>
        <p:spPr>
          <a:xfrm>
            <a:off x="8540858" y="3568835"/>
            <a:ext cx="3067374" cy="2540054"/>
          </a:xfrm>
          <a:prstGeom prst="rect">
            <a:avLst/>
          </a:prstGeom>
        </p:spPr>
        <p:txBody>
          <a:bodyPr wrap="square">
            <a:spAutoFit/>
          </a:bodyPr>
          <a:lstStyle/>
          <a:p>
            <a:pPr>
              <a:lnSpc>
                <a:spcPct val="130000"/>
              </a:lnSpc>
              <a:spcBef>
                <a:spcPts val="600"/>
              </a:spcBef>
            </a:pPr>
            <a:r>
              <a:rPr lang="zh-CN" altLang="en-US" sz="2400" b="1" dirty="0">
                <a:gradFill>
                  <a:gsLst>
                    <a:gs pos="0">
                      <a:schemeClr val="accent1"/>
                    </a:gs>
                    <a:gs pos="97000">
                      <a:srgbClr val="C00000"/>
                    </a:gs>
                  </a:gsLst>
                  <a:path path="circle">
                    <a:fillToRect l="100000" t="100000"/>
                  </a:path>
                </a:gradFill>
                <a:latin typeface="+mj-ea"/>
                <a:ea typeface="+mj-ea"/>
              </a:rPr>
              <a:t>标题四</a:t>
            </a:r>
            <a:endParaRPr lang="en-US" altLang="zh-CN" sz="2400" b="1" dirty="0">
              <a:gradFill>
                <a:gsLst>
                  <a:gs pos="0">
                    <a:schemeClr val="accent1"/>
                  </a:gs>
                  <a:gs pos="97000">
                    <a:srgbClr val="C00000"/>
                  </a:gs>
                </a:gsLst>
                <a:path path="circle">
                  <a:fillToRect l="100000" t="100000"/>
                </a:path>
              </a:gradFill>
              <a:latin typeface="+mj-ea"/>
              <a:ea typeface="+mj-ea"/>
            </a:endParaRPr>
          </a:p>
          <a:p>
            <a:pPr>
              <a:lnSpc>
                <a:spcPct val="130000"/>
              </a:lnSpc>
              <a:spcBef>
                <a:spcPts val="600"/>
              </a:spcBef>
            </a:pPr>
            <a:r>
              <a:rPr lang="zh-CN" altLang="en-US" sz="1600" dirty="0"/>
              <a:t>学校坐落于历史悠久的文化古城泉城济南，在济南、威海两地办学，设立济南长清校区、无影山校区、东校区和威海校区</a:t>
            </a:r>
            <a:r>
              <a:rPr lang="en-US" altLang="zh-CN" sz="1600" dirty="0"/>
              <a:t>4</a:t>
            </a:r>
            <a:r>
              <a:rPr lang="zh-CN" altLang="en-US" sz="1600" dirty="0"/>
              <a:t>个校区，学校坐落于历史悠久的文化古城泉城济南。</a:t>
            </a:r>
          </a:p>
        </p:txBody>
      </p:sp>
      <p:cxnSp>
        <p:nvCxnSpPr>
          <p:cNvPr id="15" name="直接连接符 14">
            <a:extLst>
              <a:ext uri="{FF2B5EF4-FFF2-40B4-BE49-F238E27FC236}">
                <a16:creationId xmlns:a16="http://schemas.microsoft.com/office/drawing/2014/main" id="{5DE68611-52CA-4CB0-E6A1-E1FBB43D6305}"/>
              </a:ext>
            </a:extLst>
          </p:cNvPr>
          <p:cNvCxnSpPr>
            <a:cxnSpLocks/>
          </p:cNvCxnSpPr>
          <p:nvPr/>
        </p:nvCxnSpPr>
        <p:spPr>
          <a:xfrm>
            <a:off x="5610387" y="3568835"/>
            <a:ext cx="5870790" cy="0"/>
          </a:xfrm>
          <a:prstGeom prst="line">
            <a:avLst/>
          </a:prstGeom>
          <a:ln>
            <a:solidFill>
              <a:srgbClr val="A2A5D0"/>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17764577-E889-F77A-B601-F151E20638FB}"/>
              </a:ext>
            </a:extLst>
          </p:cNvPr>
          <p:cNvCxnSpPr>
            <a:cxnSpLocks/>
          </p:cNvCxnSpPr>
          <p:nvPr/>
        </p:nvCxnSpPr>
        <p:spPr>
          <a:xfrm>
            <a:off x="8543925" y="1080198"/>
            <a:ext cx="0" cy="4889715"/>
          </a:xfrm>
          <a:prstGeom prst="line">
            <a:avLst/>
          </a:prstGeom>
          <a:ln>
            <a:solidFill>
              <a:srgbClr val="A2A5D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4418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0BEF3996-AF6B-2194-F625-3EDE11084B23}"/>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ED791639-F5D0-2048-B5B5-3573197E5900}"/>
              </a:ext>
            </a:extLst>
          </p:cNvPr>
          <p:cNvSpPr>
            <a:spLocks noGrp="1"/>
          </p:cNvSpPr>
          <p:nvPr>
            <p:ph type="body" sz="quarter" idx="11"/>
          </p:nvPr>
        </p:nvSpPr>
        <p:spPr/>
        <p:txBody>
          <a:bodyPr/>
          <a:lstStyle/>
          <a:p>
            <a:r>
              <a:rPr lang="en-US" altLang="zh-CN" dirty="0"/>
              <a:t>02</a:t>
            </a:r>
            <a:endParaRPr lang="zh-CN" altLang="en-US" dirty="0"/>
          </a:p>
        </p:txBody>
      </p:sp>
      <p:pic>
        <p:nvPicPr>
          <p:cNvPr id="33" name="图片 32" descr="花园里有房子&#10;&#10;描述已自动生成">
            <a:extLst>
              <a:ext uri="{FF2B5EF4-FFF2-40B4-BE49-F238E27FC236}">
                <a16:creationId xmlns:a16="http://schemas.microsoft.com/office/drawing/2014/main" id="{F8CDA4B8-6F84-4AB7-C8EB-2FF3E5B88A78}"/>
              </a:ext>
            </a:extLst>
          </p:cNvPr>
          <p:cNvPicPr>
            <a:picLocks noChangeAspect="1"/>
          </p:cNvPicPr>
          <p:nvPr>
            <p:custDataLst>
              <p:tags r:id="rId1"/>
            </p:custDataLst>
          </p:nvPr>
        </p:nvPicPr>
        <p:blipFill rotWithShape="1">
          <a:blip r:embed="rId18">
            <a:extLst>
              <a:ext uri="{28A0092B-C50C-407E-A947-70E740481C1C}">
                <a14:useLocalDpi xmlns:a14="http://schemas.microsoft.com/office/drawing/2010/main" val="0"/>
              </a:ext>
            </a:extLst>
          </a:blip>
          <a:srcRect b="24438"/>
          <a:stretch/>
        </p:blipFill>
        <p:spPr>
          <a:xfrm>
            <a:off x="8793999" y="1191159"/>
            <a:ext cx="2378632" cy="2368801"/>
          </a:xfrm>
          <a:prstGeom prst="rect">
            <a:avLst/>
          </a:prstGeom>
          <a:effectLst/>
        </p:spPr>
      </p:pic>
      <p:pic>
        <p:nvPicPr>
          <p:cNvPr id="31" name="图片 30" descr="建筑与房屋的城市空拍图&#10;&#10;描述已自动生成">
            <a:extLst>
              <a:ext uri="{FF2B5EF4-FFF2-40B4-BE49-F238E27FC236}">
                <a16:creationId xmlns:a16="http://schemas.microsoft.com/office/drawing/2014/main" id="{754B286B-A456-3795-28A7-53A77FBF1D4D}"/>
              </a:ext>
            </a:extLst>
          </p:cNvPr>
          <p:cNvPicPr>
            <a:picLocks noChangeAspect="1"/>
          </p:cNvPicPr>
          <p:nvPr>
            <p:custDataLst>
              <p:tags r:id="rId2"/>
            </p:custDataLst>
          </p:nvPr>
        </p:nvPicPr>
        <p:blipFill rotWithShape="1">
          <a:blip r:embed="rId19">
            <a:extLst>
              <a:ext uri="{BEBA8EAE-BF5A-486C-A8C5-ECC9F3942E4B}">
                <a14:imgProps xmlns:a14="http://schemas.microsoft.com/office/drawing/2010/main">
                  <a14:imgLayer r:embed="rId20">
                    <a14:imgEffect>
                      <a14:brightnessContrast bright="25000"/>
                    </a14:imgEffect>
                  </a14:imgLayer>
                </a14:imgProps>
              </a:ext>
              <a:ext uri="{28A0092B-C50C-407E-A947-70E740481C1C}">
                <a14:useLocalDpi xmlns:a14="http://schemas.microsoft.com/office/drawing/2010/main" val="0"/>
              </a:ext>
            </a:extLst>
          </a:blip>
          <a:srcRect l="19221" r="9422"/>
          <a:stretch/>
        </p:blipFill>
        <p:spPr>
          <a:xfrm>
            <a:off x="6206428" y="1193100"/>
            <a:ext cx="2368198" cy="2368800"/>
          </a:xfrm>
          <a:prstGeom prst="rect">
            <a:avLst/>
          </a:prstGeom>
          <a:effectLst/>
        </p:spPr>
      </p:pic>
      <p:grpSp>
        <p:nvGrpSpPr>
          <p:cNvPr id="4" name="组合 3">
            <a:extLst>
              <a:ext uri="{FF2B5EF4-FFF2-40B4-BE49-F238E27FC236}">
                <a16:creationId xmlns:a16="http://schemas.microsoft.com/office/drawing/2014/main" id="{6E44ECB8-1361-1839-9F25-7E3903F76E59}"/>
              </a:ext>
            </a:extLst>
          </p:cNvPr>
          <p:cNvGrpSpPr/>
          <p:nvPr/>
        </p:nvGrpSpPr>
        <p:grpSpPr>
          <a:xfrm>
            <a:off x="1019366" y="3774515"/>
            <a:ext cx="2368798" cy="2455143"/>
            <a:chOff x="910098" y="1291296"/>
            <a:chExt cx="1570015" cy="2300183"/>
          </a:xfrm>
        </p:grpSpPr>
        <p:sp>
          <p:nvSpPr>
            <p:cNvPr id="5" name="矩形 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F9EDED9C-2BF4-2F62-8408-9A01A7C2B4F7}"/>
                </a:ext>
              </a:extLst>
            </p:cNvPr>
            <p:cNvSpPr/>
            <p:nvPr>
              <p:custDataLst>
                <p:tags r:id="rId14"/>
              </p:custDataLst>
            </p:nvPr>
          </p:nvSpPr>
          <p:spPr>
            <a:xfrm>
              <a:off x="965441" y="1656784"/>
              <a:ext cx="1459332" cy="1812928"/>
            </a:xfrm>
            <a:prstGeom prst="rect">
              <a:avLst/>
            </a:prstGeom>
            <a:effectLst/>
          </p:spPr>
          <p:txBody>
            <a:bodyPr wrap="square" lIns="85954" tIns="42977" rIns="85954" bIns="42977">
              <a:spAutoFit/>
            </a:bodyPr>
            <a:lstStyle/>
            <a:p>
              <a:pPr algn="just">
                <a:lnSpc>
                  <a:spcPct val="120000"/>
                </a:lnSpc>
                <a:spcBef>
                  <a:spcPts val="600"/>
                </a:spcBef>
              </a:pPr>
              <a:r>
                <a:rPr lang="zh-CN" altLang="en-US" sz="1692" dirty="0">
                  <a:solidFill>
                    <a:schemeClr val="tx1">
                      <a:lumMod val="85000"/>
                      <a:lumOff val="15000"/>
                    </a:schemeClr>
                  </a:solidFill>
                  <a:latin typeface="+mn-ea"/>
                </a:rPr>
                <a:t>学校坐落于历史悠久的文化古城泉</a:t>
              </a:r>
              <a:r>
                <a:rPr lang="zh-CN" altLang="en-US" sz="1692">
                  <a:solidFill>
                    <a:schemeClr val="tx1">
                      <a:lumMod val="85000"/>
                      <a:lumOff val="15000"/>
                    </a:schemeClr>
                  </a:solidFill>
                  <a:latin typeface="+mn-ea"/>
                </a:rPr>
                <a:t>城济南在</a:t>
              </a:r>
              <a:r>
                <a:rPr lang="zh-CN" altLang="en-US" sz="1692" dirty="0">
                  <a:solidFill>
                    <a:schemeClr val="tx1">
                      <a:lumMod val="85000"/>
                      <a:lumOff val="15000"/>
                    </a:schemeClr>
                  </a:solidFill>
                  <a:latin typeface="+mn-ea"/>
                </a:rPr>
                <a:t>济南、威海两地办学，设立济南长清校区、无影山校区、东校区和威海校区</a:t>
              </a:r>
              <a:r>
                <a:rPr lang="en-US" altLang="zh-CN" sz="1692" dirty="0">
                  <a:solidFill>
                    <a:schemeClr val="tx1">
                      <a:lumMod val="85000"/>
                      <a:lumOff val="15000"/>
                    </a:schemeClr>
                  </a:solidFill>
                  <a:latin typeface="+mn-ea"/>
                </a:rPr>
                <a:t>4</a:t>
              </a:r>
              <a:r>
                <a:rPr lang="zh-CN" altLang="en-US" sz="1692" dirty="0">
                  <a:solidFill>
                    <a:schemeClr val="tx1">
                      <a:lumMod val="85000"/>
                      <a:lumOff val="15000"/>
                    </a:schemeClr>
                  </a:solidFill>
                  <a:latin typeface="+mn-ea"/>
                </a:rPr>
                <a:t>个</a:t>
              </a:r>
              <a:endParaRPr lang="en-US" altLang="zh-CN" sz="1692" dirty="0">
                <a:solidFill>
                  <a:schemeClr val="tx1">
                    <a:lumMod val="85000"/>
                    <a:lumOff val="15000"/>
                  </a:schemeClr>
                </a:solidFill>
                <a:latin typeface="+mn-ea"/>
              </a:endParaRPr>
            </a:p>
          </p:txBody>
        </p:sp>
        <p:sp>
          <p:nvSpPr>
            <p:cNvPr id="6" name="矩形: 圆角 5">
              <a:extLst>
                <a:ext uri="{FF2B5EF4-FFF2-40B4-BE49-F238E27FC236}">
                  <a16:creationId xmlns:a16="http://schemas.microsoft.com/office/drawing/2014/main" id="{CAA2BD81-744E-CAEA-22C1-A1A5B8A89E6B}"/>
                </a:ext>
              </a:extLst>
            </p:cNvPr>
            <p:cNvSpPr/>
            <p:nvPr>
              <p:custDataLst>
                <p:tags r:id="rId15"/>
              </p:custDataLst>
            </p:nvPr>
          </p:nvSpPr>
          <p:spPr>
            <a:xfrm>
              <a:off x="910098" y="1291297"/>
              <a:ext cx="1570015" cy="2300182"/>
            </a:xfrm>
            <a:prstGeom prst="roundRect">
              <a:avLst>
                <a:gd name="adj" fmla="val 0"/>
              </a:avLst>
            </a:prstGeom>
            <a:noFill/>
            <a:ln w="17907">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endParaRPr lang="zh-CN" altLang="en-US" sz="1692"/>
            </a:p>
          </p:txBody>
        </p:sp>
        <p:sp>
          <p:nvSpPr>
            <p:cNvPr id="7" name="矩形: 剪去单角 6">
              <a:extLst>
                <a:ext uri="{FF2B5EF4-FFF2-40B4-BE49-F238E27FC236}">
                  <a16:creationId xmlns:a16="http://schemas.microsoft.com/office/drawing/2014/main" id="{60DF74FA-1333-D99D-C228-D6D5B8D74BC1}"/>
                </a:ext>
              </a:extLst>
            </p:cNvPr>
            <p:cNvSpPr/>
            <p:nvPr>
              <p:custDataLst>
                <p:tags r:id="rId16"/>
              </p:custDataLst>
            </p:nvPr>
          </p:nvSpPr>
          <p:spPr>
            <a:xfrm flipH="1">
              <a:off x="910098" y="1291296"/>
              <a:ext cx="744803" cy="332808"/>
            </a:xfrm>
            <a:prstGeom prst="snip1Rect">
              <a:avLst>
                <a:gd name="adj" fmla="val 0"/>
              </a:avLst>
            </a:prstGeom>
            <a:gradFill>
              <a:gsLst>
                <a:gs pos="0">
                  <a:schemeClr val="accent1"/>
                </a:gs>
                <a:gs pos="97000">
                  <a:srgbClr val="C00000"/>
                </a:gs>
              </a:gsLst>
              <a:path path="circle">
                <a:fillToRect l="100000" t="100000"/>
              </a:path>
            </a:gradFill>
            <a:ln>
              <a:noFill/>
            </a:ln>
            <a:effectLst>
              <a:outerShdw blurRad="310388" dist="17907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r>
                <a:rPr lang="zh-CN" altLang="en-US" sz="2256" b="1" dirty="0">
                  <a:latin typeface="+mj-ea"/>
                  <a:ea typeface="+mj-ea"/>
                </a:rPr>
                <a:t>标题一</a:t>
              </a:r>
            </a:p>
          </p:txBody>
        </p:sp>
      </p:grpSp>
      <p:grpSp>
        <p:nvGrpSpPr>
          <p:cNvPr id="12" name="组合 11">
            <a:extLst>
              <a:ext uri="{FF2B5EF4-FFF2-40B4-BE49-F238E27FC236}">
                <a16:creationId xmlns:a16="http://schemas.microsoft.com/office/drawing/2014/main" id="{85A37016-A9B8-E6CE-41B5-F1EF78391E0F}"/>
              </a:ext>
            </a:extLst>
          </p:cNvPr>
          <p:cNvGrpSpPr/>
          <p:nvPr/>
        </p:nvGrpSpPr>
        <p:grpSpPr>
          <a:xfrm>
            <a:off x="3614189" y="3774515"/>
            <a:ext cx="2368798" cy="2455143"/>
            <a:chOff x="800323" y="1291296"/>
            <a:chExt cx="1570015" cy="2300183"/>
          </a:xfrm>
        </p:grpSpPr>
        <p:sp>
          <p:nvSpPr>
            <p:cNvPr id="13" name="矩形 12"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549686F6-570D-95F0-1376-A5ECB7E9F91D}"/>
                </a:ext>
              </a:extLst>
            </p:cNvPr>
            <p:cNvSpPr/>
            <p:nvPr>
              <p:custDataLst>
                <p:tags r:id="rId11"/>
              </p:custDataLst>
            </p:nvPr>
          </p:nvSpPr>
          <p:spPr>
            <a:xfrm>
              <a:off x="855664" y="1656784"/>
              <a:ext cx="1459332" cy="1812928"/>
            </a:xfrm>
            <a:prstGeom prst="rect">
              <a:avLst/>
            </a:prstGeom>
            <a:effectLst/>
          </p:spPr>
          <p:txBody>
            <a:bodyPr wrap="square" lIns="85954" tIns="42977" rIns="85954" bIns="42977">
              <a:spAutoFit/>
            </a:bodyPr>
            <a:lstStyle/>
            <a:p>
              <a:pPr algn="just">
                <a:lnSpc>
                  <a:spcPct val="120000"/>
                </a:lnSpc>
                <a:spcBef>
                  <a:spcPts val="600"/>
                </a:spcBef>
              </a:pPr>
              <a:r>
                <a:rPr lang="zh-CN" altLang="en-US" sz="1692" dirty="0">
                  <a:solidFill>
                    <a:schemeClr val="tx1">
                      <a:lumMod val="85000"/>
                      <a:lumOff val="15000"/>
                    </a:schemeClr>
                  </a:solidFill>
                  <a:latin typeface="+mn-ea"/>
                </a:rPr>
                <a:t>学校坐落于历史悠久的文化古城泉</a:t>
              </a:r>
              <a:r>
                <a:rPr lang="zh-CN" altLang="en-US" sz="1692">
                  <a:solidFill>
                    <a:schemeClr val="tx1">
                      <a:lumMod val="85000"/>
                      <a:lumOff val="15000"/>
                    </a:schemeClr>
                  </a:solidFill>
                  <a:latin typeface="+mn-ea"/>
                </a:rPr>
                <a:t>城济南在</a:t>
              </a:r>
              <a:r>
                <a:rPr lang="zh-CN" altLang="en-US" sz="1692" dirty="0">
                  <a:solidFill>
                    <a:schemeClr val="tx1">
                      <a:lumMod val="85000"/>
                      <a:lumOff val="15000"/>
                    </a:schemeClr>
                  </a:solidFill>
                  <a:latin typeface="+mn-ea"/>
                </a:rPr>
                <a:t>济南、威海两地办学，设立济南长清校区、无影山校区、东校区和威海校区</a:t>
              </a:r>
              <a:r>
                <a:rPr lang="en-US" altLang="zh-CN" sz="1692" dirty="0">
                  <a:solidFill>
                    <a:schemeClr val="tx1">
                      <a:lumMod val="85000"/>
                      <a:lumOff val="15000"/>
                    </a:schemeClr>
                  </a:solidFill>
                  <a:latin typeface="+mn-ea"/>
                </a:rPr>
                <a:t>4</a:t>
              </a:r>
              <a:r>
                <a:rPr lang="zh-CN" altLang="en-US" sz="1692" dirty="0">
                  <a:solidFill>
                    <a:schemeClr val="tx1">
                      <a:lumMod val="85000"/>
                      <a:lumOff val="15000"/>
                    </a:schemeClr>
                  </a:solidFill>
                  <a:latin typeface="+mn-ea"/>
                </a:rPr>
                <a:t>个</a:t>
              </a:r>
            </a:p>
          </p:txBody>
        </p:sp>
        <p:sp>
          <p:nvSpPr>
            <p:cNvPr id="14" name="矩形: 圆角 13">
              <a:extLst>
                <a:ext uri="{FF2B5EF4-FFF2-40B4-BE49-F238E27FC236}">
                  <a16:creationId xmlns:a16="http://schemas.microsoft.com/office/drawing/2014/main" id="{AB0B4F12-D93E-783C-4969-AC5C0727519A}"/>
                </a:ext>
              </a:extLst>
            </p:cNvPr>
            <p:cNvSpPr/>
            <p:nvPr>
              <p:custDataLst>
                <p:tags r:id="rId12"/>
              </p:custDataLst>
            </p:nvPr>
          </p:nvSpPr>
          <p:spPr>
            <a:xfrm>
              <a:off x="800323" y="1291297"/>
              <a:ext cx="1570015" cy="2300182"/>
            </a:xfrm>
            <a:prstGeom prst="roundRect">
              <a:avLst>
                <a:gd name="adj" fmla="val 0"/>
              </a:avLst>
            </a:prstGeom>
            <a:noFill/>
            <a:ln w="17907">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endParaRPr lang="zh-CN" altLang="en-US" sz="1692" dirty="0"/>
            </a:p>
          </p:txBody>
        </p:sp>
        <p:sp>
          <p:nvSpPr>
            <p:cNvPr id="15" name="矩形: 剪去单角 14">
              <a:extLst>
                <a:ext uri="{FF2B5EF4-FFF2-40B4-BE49-F238E27FC236}">
                  <a16:creationId xmlns:a16="http://schemas.microsoft.com/office/drawing/2014/main" id="{D38B56BB-6F9E-C265-969D-87FC88207534}"/>
                </a:ext>
              </a:extLst>
            </p:cNvPr>
            <p:cNvSpPr/>
            <p:nvPr>
              <p:custDataLst>
                <p:tags r:id="rId13"/>
              </p:custDataLst>
            </p:nvPr>
          </p:nvSpPr>
          <p:spPr>
            <a:xfrm flipH="1">
              <a:off x="800323" y="1291296"/>
              <a:ext cx="744803" cy="332808"/>
            </a:xfrm>
            <a:prstGeom prst="snip1Rect">
              <a:avLst>
                <a:gd name="adj" fmla="val 0"/>
              </a:avLst>
            </a:prstGeom>
            <a:gradFill>
              <a:gsLst>
                <a:gs pos="0">
                  <a:schemeClr val="accent1"/>
                </a:gs>
                <a:gs pos="97000">
                  <a:srgbClr val="C00000"/>
                </a:gs>
              </a:gsLst>
              <a:path path="circle">
                <a:fillToRect l="100000" t="100000"/>
              </a:path>
            </a:gradFill>
            <a:ln>
              <a:noFill/>
            </a:ln>
            <a:effectLst>
              <a:outerShdw blurRad="310388" dist="17907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r>
                <a:rPr lang="zh-CN" altLang="en-US" sz="2256" b="1" dirty="0">
                  <a:latin typeface="+mj-ea"/>
                  <a:ea typeface="+mj-ea"/>
                </a:rPr>
                <a:t>标题二</a:t>
              </a:r>
            </a:p>
          </p:txBody>
        </p:sp>
      </p:grpSp>
      <p:grpSp>
        <p:nvGrpSpPr>
          <p:cNvPr id="16" name="组合 15">
            <a:extLst>
              <a:ext uri="{FF2B5EF4-FFF2-40B4-BE49-F238E27FC236}">
                <a16:creationId xmlns:a16="http://schemas.microsoft.com/office/drawing/2014/main" id="{086CCCD7-E739-AF6B-2E44-137E255C0A96}"/>
              </a:ext>
            </a:extLst>
          </p:cNvPr>
          <p:cNvGrpSpPr/>
          <p:nvPr/>
        </p:nvGrpSpPr>
        <p:grpSpPr>
          <a:xfrm>
            <a:off x="6209011" y="3774515"/>
            <a:ext cx="2368799" cy="2455143"/>
            <a:chOff x="690544" y="1291296"/>
            <a:chExt cx="1570017" cy="2300183"/>
          </a:xfrm>
        </p:grpSpPr>
        <p:sp>
          <p:nvSpPr>
            <p:cNvPr id="17" name="矩形 1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DEA21E2E-37D8-5163-FC26-2CE97F229295}"/>
                </a:ext>
              </a:extLst>
            </p:cNvPr>
            <p:cNvSpPr/>
            <p:nvPr>
              <p:custDataLst>
                <p:tags r:id="rId8"/>
              </p:custDataLst>
            </p:nvPr>
          </p:nvSpPr>
          <p:spPr>
            <a:xfrm>
              <a:off x="745886" y="1768731"/>
              <a:ext cx="1459333" cy="1345313"/>
            </a:xfrm>
            <a:prstGeom prst="rect">
              <a:avLst/>
            </a:prstGeom>
            <a:effectLst/>
          </p:spPr>
          <p:txBody>
            <a:bodyPr wrap="square" lIns="85954" tIns="42977" rIns="85954" bIns="42977">
              <a:spAutoFit/>
            </a:bodyPr>
            <a:lstStyle/>
            <a:p>
              <a:pPr>
                <a:lnSpc>
                  <a:spcPct val="120000"/>
                </a:lnSpc>
                <a:spcBef>
                  <a:spcPts val="600"/>
                </a:spcBef>
              </a:pPr>
              <a:r>
                <a:rPr lang="en-US" altLang="zh-CN" sz="1400" dirty="0">
                  <a:solidFill>
                    <a:schemeClr val="tx1">
                      <a:lumMod val="85000"/>
                      <a:lumOff val="15000"/>
                    </a:schemeClr>
                  </a:solidFill>
                  <a:latin typeface="+mn-ea"/>
                </a:rPr>
                <a:t>51PPT</a:t>
              </a:r>
              <a:r>
                <a:rPr lang="zh-CN" altLang="en-US" sz="1400" dirty="0">
                  <a:solidFill>
                    <a:schemeClr val="tx1">
                      <a:lumMod val="85000"/>
                      <a:lumOff val="15000"/>
                    </a:schemeClr>
                  </a:solidFill>
                  <a:latin typeface="+mn-ea"/>
                </a:rPr>
                <a:t>模板网，幻灯片演示模板及素材免费下载！</a:t>
              </a:r>
            </a:p>
            <a:p>
              <a:pPr>
                <a:lnSpc>
                  <a:spcPct val="120000"/>
                </a:lnSpc>
                <a:spcBef>
                  <a:spcPts val="600"/>
                </a:spcBef>
              </a:pPr>
              <a:r>
                <a:rPr lang="en-US" altLang="zh-CN" sz="1400" dirty="0">
                  <a:solidFill>
                    <a:schemeClr val="tx1">
                      <a:lumMod val="85000"/>
                      <a:lumOff val="15000"/>
                    </a:schemeClr>
                  </a:solidFill>
                  <a:latin typeface="+mn-ea"/>
                </a:rPr>
                <a:t>51PPT</a:t>
              </a:r>
              <a:r>
                <a:rPr lang="zh-CN" altLang="en-US" sz="1400" dirty="0">
                  <a:solidFill>
                    <a:schemeClr val="tx1">
                      <a:lumMod val="85000"/>
                      <a:lumOff val="15000"/>
                    </a:schemeClr>
                  </a:solidFill>
                  <a:latin typeface="+mn-ea"/>
                </a:rPr>
                <a:t>模板网 官网唯一网址：</a:t>
              </a:r>
              <a:r>
                <a:rPr lang="en-US" altLang="zh-CN" sz="1400" dirty="0">
                  <a:solidFill>
                    <a:schemeClr val="tx1">
                      <a:lumMod val="85000"/>
                      <a:lumOff val="15000"/>
                    </a:schemeClr>
                  </a:solidFill>
                  <a:latin typeface="+mn-ea"/>
                </a:rPr>
                <a:t>www.51pptmoban.com</a:t>
              </a:r>
            </a:p>
          </p:txBody>
        </p:sp>
        <p:sp>
          <p:nvSpPr>
            <p:cNvPr id="18" name="矩形: 圆角 17">
              <a:extLst>
                <a:ext uri="{FF2B5EF4-FFF2-40B4-BE49-F238E27FC236}">
                  <a16:creationId xmlns:a16="http://schemas.microsoft.com/office/drawing/2014/main" id="{A2655858-9EDE-58A2-1E88-8F9330F43DD2}"/>
                </a:ext>
              </a:extLst>
            </p:cNvPr>
            <p:cNvSpPr/>
            <p:nvPr>
              <p:custDataLst>
                <p:tags r:id="rId9"/>
              </p:custDataLst>
            </p:nvPr>
          </p:nvSpPr>
          <p:spPr>
            <a:xfrm>
              <a:off x="690544" y="1291297"/>
              <a:ext cx="1570017" cy="2300182"/>
            </a:xfrm>
            <a:prstGeom prst="roundRect">
              <a:avLst>
                <a:gd name="adj" fmla="val 0"/>
              </a:avLst>
            </a:prstGeom>
            <a:noFill/>
            <a:ln w="17907">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endParaRPr lang="zh-CN" altLang="en-US" sz="1692" dirty="0"/>
            </a:p>
          </p:txBody>
        </p:sp>
        <p:sp>
          <p:nvSpPr>
            <p:cNvPr id="19" name="矩形: 剪去单角 18">
              <a:extLst>
                <a:ext uri="{FF2B5EF4-FFF2-40B4-BE49-F238E27FC236}">
                  <a16:creationId xmlns:a16="http://schemas.microsoft.com/office/drawing/2014/main" id="{265362C7-A6DF-593E-A384-88CB751C7C3C}"/>
                </a:ext>
              </a:extLst>
            </p:cNvPr>
            <p:cNvSpPr/>
            <p:nvPr>
              <p:custDataLst>
                <p:tags r:id="rId10"/>
              </p:custDataLst>
            </p:nvPr>
          </p:nvSpPr>
          <p:spPr>
            <a:xfrm flipH="1">
              <a:off x="690544" y="1291296"/>
              <a:ext cx="744803" cy="332808"/>
            </a:xfrm>
            <a:prstGeom prst="snip1Rect">
              <a:avLst>
                <a:gd name="adj" fmla="val 0"/>
              </a:avLst>
            </a:prstGeom>
            <a:gradFill>
              <a:gsLst>
                <a:gs pos="0">
                  <a:schemeClr val="accent1"/>
                </a:gs>
                <a:gs pos="97000">
                  <a:srgbClr val="C00000"/>
                </a:gs>
              </a:gsLst>
              <a:path path="circle">
                <a:fillToRect l="100000" t="100000"/>
              </a:path>
            </a:gradFill>
            <a:ln>
              <a:noFill/>
            </a:ln>
            <a:effectLst>
              <a:outerShdw blurRad="310388" dist="17907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r>
                <a:rPr lang="zh-CN" altLang="en-US" sz="2256" b="1" dirty="0">
                  <a:latin typeface="+mj-ea"/>
                  <a:ea typeface="+mj-ea"/>
                </a:rPr>
                <a:t>标题三</a:t>
              </a:r>
            </a:p>
          </p:txBody>
        </p:sp>
      </p:grpSp>
      <p:grpSp>
        <p:nvGrpSpPr>
          <p:cNvPr id="20" name="组合 19">
            <a:extLst>
              <a:ext uri="{FF2B5EF4-FFF2-40B4-BE49-F238E27FC236}">
                <a16:creationId xmlns:a16="http://schemas.microsoft.com/office/drawing/2014/main" id="{CB692690-6B8A-59AF-45E2-474EF87D0165}"/>
              </a:ext>
            </a:extLst>
          </p:cNvPr>
          <p:cNvGrpSpPr/>
          <p:nvPr/>
        </p:nvGrpSpPr>
        <p:grpSpPr>
          <a:xfrm>
            <a:off x="8803832" y="3774515"/>
            <a:ext cx="2368799" cy="2455143"/>
            <a:chOff x="580769" y="1291296"/>
            <a:chExt cx="1570017" cy="2300183"/>
          </a:xfrm>
        </p:grpSpPr>
        <p:sp>
          <p:nvSpPr>
            <p:cNvPr id="21" name="矩形 20"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9B1176B6-8138-DBC6-2564-7003261709A8}"/>
                </a:ext>
              </a:extLst>
            </p:cNvPr>
            <p:cNvSpPr/>
            <p:nvPr>
              <p:custDataLst>
                <p:tags r:id="rId5"/>
              </p:custDataLst>
            </p:nvPr>
          </p:nvSpPr>
          <p:spPr>
            <a:xfrm>
              <a:off x="636111" y="1656784"/>
              <a:ext cx="1459333" cy="1812928"/>
            </a:xfrm>
            <a:prstGeom prst="rect">
              <a:avLst/>
            </a:prstGeom>
            <a:effectLst/>
          </p:spPr>
          <p:txBody>
            <a:bodyPr wrap="square" lIns="85954" tIns="42977" rIns="85954" bIns="42977">
              <a:spAutoFit/>
            </a:bodyPr>
            <a:lstStyle/>
            <a:p>
              <a:pPr algn="just">
                <a:lnSpc>
                  <a:spcPct val="120000"/>
                </a:lnSpc>
                <a:spcBef>
                  <a:spcPts val="600"/>
                </a:spcBef>
              </a:pPr>
              <a:r>
                <a:rPr lang="zh-CN" altLang="en-US" sz="1692" dirty="0">
                  <a:solidFill>
                    <a:schemeClr val="tx1">
                      <a:lumMod val="85000"/>
                      <a:lumOff val="15000"/>
                    </a:schemeClr>
                  </a:solidFill>
                  <a:latin typeface="+mn-ea"/>
                </a:rPr>
                <a:t>学校坐落于历史悠久的文化古城泉</a:t>
              </a:r>
              <a:r>
                <a:rPr lang="zh-CN" altLang="en-US" sz="1692">
                  <a:solidFill>
                    <a:schemeClr val="tx1">
                      <a:lumMod val="85000"/>
                      <a:lumOff val="15000"/>
                    </a:schemeClr>
                  </a:solidFill>
                  <a:latin typeface="+mn-ea"/>
                </a:rPr>
                <a:t>城济南在</a:t>
              </a:r>
              <a:r>
                <a:rPr lang="zh-CN" altLang="en-US" sz="1692" dirty="0">
                  <a:solidFill>
                    <a:schemeClr val="tx1">
                      <a:lumMod val="85000"/>
                      <a:lumOff val="15000"/>
                    </a:schemeClr>
                  </a:solidFill>
                  <a:latin typeface="+mn-ea"/>
                </a:rPr>
                <a:t>济南、威海两地办学，设立济南长清校区、无影山校区、东校区和威海校区</a:t>
              </a:r>
              <a:r>
                <a:rPr lang="en-US" altLang="zh-CN" sz="1692" dirty="0">
                  <a:solidFill>
                    <a:schemeClr val="tx1">
                      <a:lumMod val="85000"/>
                      <a:lumOff val="15000"/>
                    </a:schemeClr>
                  </a:solidFill>
                  <a:latin typeface="+mn-ea"/>
                </a:rPr>
                <a:t>4</a:t>
              </a:r>
              <a:r>
                <a:rPr lang="zh-CN" altLang="en-US" sz="1692" dirty="0">
                  <a:solidFill>
                    <a:schemeClr val="tx1">
                      <a:lumMod val="85000"/>
                      <a:lumOff val="15000"/>
                    </a:schemeClr>
                  </a:solidFill>
                  <a:latin typeface="+mn-ea"/>
                </a:rPr>
                <a:t>个</a:t>
              </a:r>
            </a:p>
          </p:txBody>
        </p:sp>
        <p:sp>
          <p:nvSpPr>
            <p:cNvPr id="22" name="矩形: 圆角 21">
              <a:extLst>
                <a:ext uri="{FF2B5EF4-FFF2-40B4-BE49-F238E27FC236}">
                  <a16:creationId xmlns:a16="http://schemas.microsoft.com/office/drawing/2014/main" id="{21244707-FEFB-68E2-B682-6C0782E35CDB}"/>
                </a:ext>
              </a:extLst>
            </p:cNvPr>
            <p:cNvSpPr/>
            <p:nvPr>
              <p:custDataLst>
                <p:tags r:id="rId6"/>
              </p:custDataLst>
            </p:nvPr>
          </p:nvSpPr>
          <p:spPr>
            <a:xfrm>
              <a:off x="580769" y="1291297"/>
              <a:ext cx="1570017" cy="2300182"/>
            </a:xfrm>
            <a:prstGeom prst="roundRect">
              <a:avLst>
                <a:gd name="adj" fmla="val 0"/>
              </a:avLst>
            </a:prstGeom>
            <a:noFill/>
            <a:ln w="17907">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endParaRPr lang="zh-CN" altLang="en-US" sz="1692" dirty="0"/>
            </a:p>
          </p:txBody>
        </p:sp>
        <p:sp>
          <p:nvSpPr>
            <p:cNvPr id="23" name="矩形: 剪去单角 22">
              <a:extLst>
                <a:ext uri="{FF2B5EF4-FFF2-40B4-BE49-F238E27FC236}">
                  <a16:creationId xmlns:a16="http://schemas.microsoft.com/office/drawing/2014/main" id="{FF891FC7-CD00-3509-A4DD-943606ED150D}"/>
                </a:ext>
              </a:extLst>
            </p:cNvPr>
            <p:cNvSpPr/>
            <p:nvPr>
              <p:custDataLst>
                <p:tags r:id="rId7"/>
              </p:custDataLst>
            </p:nvPr>
          </p:nvSpPr>
          <p:spPr>
            <a:xfrm flipH="1">
              <a:off x="580770" y="1291296"/>
              <a:ext cx="744803" cy="332808"/>
            </a:xfrm>
            <a:prstGeom prst="snip1Rect">
              <a:avLst>
                <a:gd name="adj" fmla="val 0"/>
              </a:avLst>
            </a:prstGeom>
            <a:gradFill>
              <a:gsLst>
                <a:gs pos="0">
                  <a:schemeClr val="accent1"/>
                </a:gs>
                <a:gs pos="97000">
                  <a:srgbClr val="C00000"/>
                </a:gs>
              </a:gsLst>
              <a:path path="circle">
                <a:fillToRect l="100000" t="100000"/>
              </a:path>
            </a:gradFill>
            <a:ln>
              <a:noFill/>
            </a:ln>
            <a:effectLst>
              <a:outerShdw blurRad="310388" dist="17907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5954" tIns="42977" rIns="85954" bIns="42977" rtlCol="0" anchor="ctr"/>
            <a:lstStyle/>
            <a:p>
              <a:pPr algn="ctr"/>
              <a:r>
                <a:rPr lang="zh-CN" altLang="en-US" sz="2256" b="1" dirty="0">
                  <a:latin typeface="+mj-ea"/>
                  <a:ea typeface="+mj-ea"/>
                </a:rPr>
                <a:t>标题四</a:t>
              </a:r>
            </a:p>
          </p:txBody>
        </p:sp>
      </p:grpSp>
      <p:pic>
        <p:nvPicPr>
          <p:cNvPr id="25" name="图片 24" descr="建筑旁的房子&#10;&#10;描述已自动生成">
            <a:extLst>
              <a:ext uri="{FF2B5EF4-FFF2-40B4-BE49-F238E27FC236}">
                <a16:creationId xmlns:a16="http://schemas.microsoft.com/office/drawing/2014/main" id="{6BE60FCA-98EC-BB78-92CA-03F27F0AF6D5}"/>
              </a:ext>
            </a:extLst>
          </p:cNvPr>
          <p:cNvPicPr>
            <a:picLocks/>
          </p:cNvPicPr>
          <p:nvPr>
            <p:custDataLst>
              <p:tags r:id="rId3"/>
            </p:custDataLst>
          </p:nvPr>
        </p:nvPicPr>
        <p:blipFill rotWithShape="1">
          <a:blip r:embed="rId21">
            <a:extLst>
              <a:ext uri="{28A0092B-C50C-407E-A947-70E740481C1C}">
                <a14:useLocalDpi xmlns:a14="http://schemas.microsoft.com/office/drawing/2010/main" val="0"/>
              </a:ext>
            </a:extLst>
          </a:blip>
          <a:srcRect l="31313" r="2063"/>
          <a:stretch/>
        </p:blipFill>
        <p:spPr>
          <a:xfrm>
            <a:off x="1019365" y="1198621"/>
            <a:ext cx="2368800" cy="2368800"/>
          </a:xfrm>
          <a:prstGeom prst="rect">
            <a:avLst/>
          </a:prstGeom>
          <a:effectLst/>
        </p:spPr>
      </p:pic>
      <p:pic>
        <p:nvPicPr>
          <p:cNvPr id="27" name="图片 26" descr="河边的房子&#10;&#10;描述已自动生成">
            <a:extLst>
              <a:ext uri="{FF2B5EF4-FFF2-40B4-BE49-F238E27FC236}">
                <a16:creationId xmlns:a16="http://schemas.microsoft.com/office/drawing/2014/main" id="{41AADEA9-E630-9559-3618-FD63E2451CBB}"/>
              </a:ext>
            </a:extLst>
          </p:cNvPr>
          <p:cNvPicPr>
            <a:picLocks/>
          </p:cNvPicPr>
          <p:nvPr>
            <p:custDataLst>
              <p:tags r:id="rId4"/>
            </p:custDataLst>
          </p:nvPr>
        </p:nvPicPr>
        <p:blipFill rotWithShape="1">
          <a:blip r:embed="rId22">
            <a:extLst>
              <a:ext uri="{BEBA8EAE-BF5A-486C-A8C5-ECC9F3942E4B}">
                <a14:imgProps xmlns:a14="http://schemas.microsoft.com/office/drawing/2010/main">
                  <a14:imgLayer r:embed="rId23">
                    <a14:imgEffect>
                      <a14:brightnessContrast bright="5000"/>
                    </a14:imgEffect>
                  </a14:imgLayer>
                </a14:imgProps>
              </a:ext>
              <a:ext uri="{28A0092B-C50C-407E-A947-70E740481C1C}">
                <a14:useLocalDpi xmlns:a14="http://schemas.microsoft.com/office/drawing/2010/main" val="0"/>
              </a:ext>
            </a:extLst>
          </a:blip>
          <a:srcRect l="16688" r="16688"/>
          <a:stretch/>
        </p:blipFill>
        <p:spPr>
          <a:xfrm>
            <a:off x="3614388" y="1198621"/>
            <a:ext cx="2368800" cy="2368800"/>
          </a:xfrm>
          <a:prstGeom prst="rect">
            <a:avLst/>
          </a:prstGeom>
          <a:effectLst/>
        </p:spPr>
      </p:pic>
    </p:spTree>
    <p:extLst>
      <p:ext uri="{BB962C8B-B14F-4D97-AF65-F5344CB8AC3E}">
        <p14:creationId xmlns:p14="http://schemas.microsoft.com/office/powerpoint/2010/main" val="809845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725DA15-AFF9-44EB-ABE8-A9A879A4C800}"/>
              </a:ext>
            </a:extLst>
          </p:cNvPr>
          <p:cNvPicPr>
            <a:picLocks noChangeAspect="1"/>
          </p:cNvPicPr>
          <p:nvPr/>
        </p:nvPicPr>
        <p:blipFill rotWithShape="1">
          <a:blip r:embed="rId3">
            <a:extLst>
              <a:ext uri="{28A0092B-C50C-407E-A947-70E740481C1C}">
                <a14:useLocalDpi xmlns:a14="http://schemas.microsoft.com/office/drawing/2010/main" val="0"/>
              </a:ext>
            </a:extLst>
          </a:blip>
          <a:srcRect l="18674"/>
          <a:stretch/>
        </p:blipFill>
        <p:spPr>
          <a:xfrm>
            <a:off x="2278743" y="0"/>
            <a:ext cx="9913257" cy="6858000"/>
          </a:xfrm>
          <a:prstGeom prst="rect">
            <a:avLst/>
          </a:prstGeom>
        </p:spPr>
      </p:pic>
      <p:pic>
        <p:nvPicPr>
          <p:cNvPr id="5" name="图片 4" descr="图片包含 游戏机&#10;&#10;描述已自动生成">
            <a:extLst>
              <a:ext uri="{FF2B5EF4-FFF2-40B4-BE49-F238E27FC236}">
                <a16:creationId xmlns:a16="http://schemas.microsoft.com/office/drawing/2014/main" id="{328E1974-62EE-436B-9707-AF4C44D172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4" y="0"/>
            <a:ext cx="12189611" cy="6858000"/>
          </a:xfrm>
          <a:prstGeom prst="rect">
            <a:avLst/>
          </a:prstGeom>
        </p:spPr>
      </p:pic>
      <p:sp>
        <p:nvSpPr>
          <p:cNvPr id="9" name="PA-剪去单角的矩形 12">
            <a:extLst>
              <a:ext uri="{FF2B5EF4-FFF2-40B4-BE49-F238E27FC236}">
                <a16:creationId xmlns:a16="http://schemas.microsoft.com/office/drawing/2014/main" id="{33613A39-D326-4389-B6E5-17AD7143757A}"/>
              </a:ext>
            </a:extLst>
          </p:cNvPr>
          <p:cNvSpPr/>
          <p:nvPr>
            <p:custDataLst>
              <p:tags r:id="rId1"/>
            </p:custDataLst>
          </p:nvPr>
        </p:nvSpPr>
        <p:spPr>
          <a:xfrm flipV="1">
            <a:off x="-246743" y="2027381"/>
            <a:ext cx="7326993" cy="2154821"/>
          </a:xfrm>
          <a:prstGeom prst="round1Rect">
            <a:avLst>
              <a:gd name="adj" fmla="val 50000"/>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FFC1034E-84F2-42A5-B5A9-194583AC3325}"/>
              </a:ext>
            </a:extLst>
          </p:cNvPr>
          <p:cNvSpPr/>
          <p:nvPr/>
        </p:nvSpPr>
        <p:spPr>
          <a:xfrm flipH="1">
            <a:off x="2943719" y="2438700"/>
            <a:ext cx="3847207" cy="1354217"/>
          </a:xfrm>
          <a:prstGeom prst="rect">
            <a:avLst/>
          </a:prstGeom>
        </p:spPr>
        <p:txBody>
          <a:bodyPr wrap="none" lIns="0" tIns="0" rIns="0" bIns="0">
            <a:spAutoFit/>
          </a:bodyPr>
          <a:lstStyle/>
          <a:p>
            <a:r>
              <a:rPr lang="zh-CN" altLang="en-US" sz="4400" b="1" spc="600" dirty="0">
                <a:solidFill>
                  <a:schemeClr val="bg1"/>
                </a:solidFill>
                <a:latin typeface="+mj-ea"/>
                <a:ea typeface="+mj-ea"/>
              </a:rPr>
              <a:t>请在此处添加</a:t>
            </a:r>
            <a:endParaRPr lang="en-US" altLang="zh-CN" sz="4400" b="1" spc="600" dirty="0">
              <a:solidFill>
                <a:schemeClr val="bg1"/>
              </a:solidFill>
              <a:latin typeface="+mj-ea"/>
              <a:ea typeface="+mj-ea"/>
            </a:endParaRPr>
          </a:p>
          <a:p>
            <a:r>
              <a:rPr lang="zh-CN" altLang="en-US" sz="4400" b="1" spc="600" dirty="0">
                <a:solidFill>
                  <a:schemeClr val="bg1"/>
                </a:solidFill>
                <a:latin typeface="+mj-ea"/>
                <a:ea typeface="+mj-ea"/>
              </a:rPr>
              <a:t>您的标题</a:t>
            </a:r>
          </a:p>
        </p:txBody>
      </p:sp>
      <p:sp>
        <p:nvSpPr>
          <p:cNvPr id="7" name="文本框 6">
            <a:extLst>
              <a:ext uri="{FF2B5EF4-FFF2-40B4-BE49-F238E27FC236}">
                <a16:creationId xmlns:a16="http://schemas.microsoft.com/office/drawing/2014/main" id="{EAC53BC5-567B-4F70-AF81-2DC59017E86B}"/>
              </a:ext>
            </a:extLst>
          </p:cNvPr>
          <p:cNvSpPr txBox="1"/>
          <p:nvPr/>
        </p:nvSpPr>
        <p:spPr>
          <a:xfrm>
            <a:off x="644143" y="2099953"/>
            <a:ext cx="1978106" cy="1965153"/>
          </a:xfrm>
          <a:prstGeom prst="rect">
            <a:avLst/>
          </a:prstGeom>
          <a:noFill/>
        </p:spPr>
        <p:txBody>
          <a:bodyPr wrap="none" lIns="0" tIns="0" rIns="0" bIns="0" rtlCol="0">
            <a:spAutoFit/>
          </a:bodyPr>
          <a:lstStyle/>
          <a:p>
            <a:pPr>
              <a:lnSpc>
                <a:spcPct val="110000"/>
              </a:lnSpc>
            </a:pPr>
            <a:r>
              <a:rPr lang="en-US" altLang="zh-CN"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rPr>
              <a:t>03</a:t>
            </a:r>
            <a:endParaRPr lang="zh-CN" altLang="en-US"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endParaRPr>
          </a:p>
        </p:txBody>
      </p:sp>
      <p:cxnSp>
        <p:nvCxnSpPr>
          <p:cNvPr id="11" name="直接连接符 10">
            <a:extLst>
              <a:ext uri="{FF2B5EF4-FFF2-40B4-BE49-F238E27FC236}">
                <a16:creationId xmlns:a16="http://schemas.microsoft.com/office/drawing/2014/main" id="{26190AA1-6F3F-4AC2-AA01-49993C2FC430}"/>
              </a:ext>
            </a:extLst>
          </p:cNvPr>
          <p:cNvCxnSpPr>
            <a:cxnSpLocks/>
          </p:cNvCxnSpPr>
          <p:nvPr/>
        </p:nvCxnSpPr>
        <p:spPr>
          <a:xfrm>
            <a:off x="2674007" y="2574533"/>
            <a:ext cx="0" cy="110665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图片 12" descr="徽标, 公司名称&#10;&#10;描述已自动生成">
            <a:extLst>
              <a:ext uri="{FF2B5EF4-FFF2-40B4-BE49-F238E27FC236}">
                <a16:creationId xmlns:a16="http://schemas.microsoft.com/office/drawing/2014/main" id="{7A7130B7-6303-4B0E-ADC9-69CF42E375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084" y="292100"/>
            <a:ext cx="1748999" cy="673100"/>
          </a:xfrm>
          <a:prstGeom prst="rect">
            <a:avLst/>
          </a:prstGeom>
        </p:spPr>
      </p:pic>
    </p:spTree>
    <p:extLst>
      <p:ext uri="{BB962C8B-B14F-4D97-AF65-F5344CB8AC3E}">
        <p14:creationId xmlns:p14="http://schemas.microsoft.com/office/powerpoint/2010/main" val="1111958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2C949B98-A7A5-8B8F-E204-4326D2793DF6}"/>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25CE1CE5-67CA-288F-9076-70703B98C21E}"/>
              </a:ext>
            </a:extLst>
          </p:cNvPr>
          <p:cNvSpPr>
            <a:spLocks noGrp="1"/>
          </p:cNvSpPr>
          <p:nvPr>
            <p:ph type="body" sz="quarter" idx="11"/>
          </p:nvPr>
        </p:nvSpPr>
        <p:spPr/>
        <p:txBody>
          <a:bodyPr/>
          <a:lstStyle/>
          <a:p>
            <a:r>
              <a:rPr lang="en-US" altLang="zh-CN" dirty="0"/>
              <a:t>03</a:t>
            </a:r>
            <a:endParaRPr lang="zh-CN" altLang="en-US" dirty="0"/>
          </a:p>
        </p:txBody>
      </p:sp>
      <p:sp>
        <p:nvSpPr>
          <p:cNvPr id="27" name="矩形 2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59CA467B-AB7D-A208-E00F-BF61884AFC9F}"/>
              </a:ext>
            </a:extLst>
          </p:cNvPr>
          <p:cNvSpPr/>
          <p:nvPr/>
        </p:nvSpPr>
        <p:spPr>
          <a:xfrm>
            <a:off x="627554" y="1208412"/>
            <a:ext cx="2546010" cy="2139945"/>
          </a:xfrm>
          <a:prstGeom prst="rect">
            <a:avLst/>
          </a:prstGeom>
        </p:spPr>
        <p:txBody>
          <a:bodyPr wrap="square">
            <a:spAutoFit/>
          </a:bodyPr>
          <a:lstStyle/>
          <a:p>
            <a:pPr>
              <a:lnSpc>
                <a:spcPct val="130000"/>
              </a:lnSpc>
              <a:spcBef>
                <a:spcPts val="600"/>
              </a:spcBef>
            </a:pPr>
            <a:r>
              <a:rPr lang="zh-CN" altLang="en-US" sz="2000" b="1" dirty="0">
                <a:solidFill>
                  <a:schemeClr val="accent1"/>
                </a:solidFill>
                <a:latin typeface="+mj-ea"/>
                <a:ea typeface="+mj-ea"/>
              </a:rPr>
              <a:t>标题一</a:t>
            </a:r>
            <a:endParaRPr lang="en-US" altLang="zh-CN" sz="2000" b="1" dirty="0">
              <a:solidFill>
                <a:schemeClr val="accent1"/>
              </a:solidFill>
              <a:latin typeface="+mj-ea"/>
              <a:ea typeface="+mj-ea"/>
            </a:endParaRPr>
          </a:p>
          <a:p>
            <a:pPr algn="just">
              <a:lnSpc>
                <a:spcPct val="130000"/>
              </a:lnSpc>
              <a:spcBef>
                <a:spcPts val="600"/>
              </a:spcBef>
            </a:pPr>
            <a:r>
              <a:rPr lang="zh-CN" altLang="en-US" sz="1600" dirty="0">
                <a:latin typeface="+mn-ea"/>
              </a:rPr>
              <a:t>学校坐落于历史悠久的文化古城泉城济南，</a:t>
            </a:r>
            <a:r>
              <a:rPr lang="zh-CN" altLang="en-US" sz="1600">
                <a:latin typeface="+mn-ea"/>
              </a:rPr>
              <a:t>在济南威海</a:t>
            </a:r>
            <a:r>
              <a:rPr lang="zh-CN" altLang="en-US" sz="1600" dirty="0">
                <a:latin typeface="+mn-ea"/>
              </a:rPr>
              <a:t>两地办学，设立济南长清校区、无影山校区、东校区和威海校区</a:t>
            </a:r>
            <a:r>
              <a:rPr lang="en-US" altLang="zh-CN" sz="1600" dirty="0">
                <a:latin typeface="+mn-ea"/>
              </a:rPr>
              <a:t>4</a:t>
            </a:r>
            <a:r>
              <a:rPr lang="zh-CN" altLang="en-US" sz="1600" dirty="0">
                <a:latin typeface="+mn-ea"/>
              </a:rPr>
              <a:t>个校区</a:t>
            </a:r>
            <a:endParaRPr lang="en-US" altLang="zh-CN" sz="1200" dirty="0">
              <a:latin typeface="+mn-ea"/>
            </a:endParaRPr>
          </a:p>
        </p:txBody>
      </p:sp>
      <p:sp>
        <p:nvSpPr>
          <p:cNvPr id="29" name="菱形 28">
            <a:extLst>
              <a:ext uri="{FF2B5EF4-FFF2-40B4-BE49-F238E27FC236}">
                <a16:creationId xmlns:a16="http://schemas.microsoft.com/office/drawing/2014/main" id="{AF946033-D237-0EF7-C58C-19E1A5E3AC2A}"/>
              </a:ext>
            </a:extLst>
          </p:cNvPr>
          <p:cNvSpPr/>
          <p:nvPr/>
        </p:nvSpPr>
        <p:spPr>
          <a:xfrm>
            <a:off x="5106492" y="3958425"/>
            <a:ext cx="1980000" cy="1980001"/>
          </a:xfrm>
          <a:prstGeom prst="diamond">
            <a:avLst/>
          </a:prstGeom>
          <a:solidFill>
            <a:schemeClr val="accent1"/>
          </a:solidFill>
          <a:ln w="2540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sz="6600" b="1" dirty="0"/>
              <a:t>O</a:t>
            </a:r>
            <a:endParaRPr lang="zh-CN" altLang="en-US" sz="6600" b="1" dirty="0"/>
          </a:p>
        </p:txBody>
      </p:sp>
      <p:sp>
        <p:nvSpPr>
          <p:cNvPr id="31" name="菱形 30">
            <a:extLst>
              <a:ext uri="{FF2B5EF4-FFF2-40B4-BE49-F238E27FC236}">
                <a16:creationId xmlns:a16="http://schemas.microsoft.com/office/drawing/2014/main" id="{B61877F0-C0B3-ABC4-C00A-2BA2D8882241}"/>
              </a:ext>
            </a:extLst>
          </p:cNvPr>
          <p:cNvSpPr/>
          <p:nvPr/>
        </p:nvSpPr>
        <p:spPr>
          <a:xfrm>
            <a:off x="3818425" y="2700704"/>
            <a:ext cx="1980000" cy="1980000"/>
          </a:xfrm>
          <a:prstGeom prst="diamond">
            <a:avLst/>
          </a:prstGeom>
          <a:solidFill>
            <a:srgbClr val="FF0000"/>
          </a:solidFill>
          <a:ln w="254000" cap="sq">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sz="6600" b="1" dirty="0"/>
              <a:t>W</a:t>
            </a:r>
            <a:endParaRPr lang="zh-CN" altLang="en-US" sz="6600" b="1" dirty="0"/>
          </a:p>
        </p:txBody>
      </p:sp>
      <p:sp>
        <p:nvSpPr>
          <p:cNvPr id="33" name="菱形 32">
            <a:extLst>
              <a:ext uri="{FF2B5EF4-FFF2-40B4-BE49-F238E27FC236}">
                <a16:creationId xmlns:a16="http://schemas.microsoft.com/office/drawing/2014/main" id="{0B98C273-97F6-DD9B-E0B0-934939C4C160}"/>
              </a:ext>
            </a:extLst>
          </p:cNvPr>
          <p:cNvSpPr/>
          <p:nvPr/>
        </p:nvSpPr>
        <p:spPr>
          <a:xfrm>
            <a:off x="5106492" y="1451487"/>
            <a:ext cx="1980000" cy="1980000"/>
          </a:xfrm>
          <a:prstGeom prst="diamond">
            <a:avLst/>
          </a:prstGeom>
          <a:solidFill>
            <a:schemeClr val="accent1"/>
          </a:solidFill>
          <a:ln w="25400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sz="6600" b="1" dirty="0"/>
              <a:t>S</a:t>
            </a:r>
            <a:endParaRPr lang="zh-CN" altLang="en-US" sz="6600" b="1" dirty="0"/>
          </a:p>
        </p:txBody>
      </p:sp>
      <p:sp>
        <p:nvSpPr>
          <p:cNvPr id="35" name="菱形 34">
            <a:extLst>
              <a:ext uri="{FF2B5EF4-FFF2-40B4-BE49-F238E27FC236}">
                <a16:creationId xmlns:a16="http://schemas.microsoft.com/office/drawing/2014/main" id="{B9BD19E5-13D3-CF99-9996-FCB094AA3934}"/>
              </a:ext>
            </a:extLst>
          </p:cNvPr>
          <p:cNvSpPr/>
          <p:nvPr/>
        </p:nvSpPr>
        <p:spPr>
          <a:xfrm>
            <a:off x="6385141" y="2700704"/>
            <a:ext cx="1980000" cy="1980000"/>
          </a:xfrm>
          <a:prstGeom prst="diamond">
            <a:avLst/>
          </a:prstGeom>
          <a:solidFill>
            <a:srgbClr val="FF0000"/>
          </a:solidFill>
          <a:ln w="254000" cap="sq">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sz="6600" b="1" dirty="0"/>
              <a:t>T</a:t>
            </a:r>
            <a:endParaRPr lang="zh-CN" altLang="en-US" sz="6600" b="1" dirty="0"/>
          </a:p>
        </p:txBody>
      </p:sp>
      <p:sp>
        <p:nvSpPr>
          <p:cNvPr id="37" name="矩形 3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7345DB4F-2C4B-E44B-FBA5-C8B5C5758748}"/>
              </a:ext>
            </a:extLst>
          </p:cNvPr>
          <p:cNvSpPr/>
          <p:nvPr/>
        </p:nvSpPr>
        <p:spPr>
          <a:xfrm>
            <a:off x="9062661" y="3870448"/>
            <a:ext cx="2546010" cy="2501006"/>
          </a:xfrm>
          <a:prstGeom prst="rect">
            <a:avLst/>
          </a:prstGeom>
        </p:spPr>
        <p:txBody>
          <a:bodyPr wrap="square">
            <a:spAutoFit/>
          </a:bodyPr>
          <a:lstStyle/>
          <a:p>
            <a:pPr algn="r">
              <a:lnSpc>
                <a:spcPct val="130000"/>
              </a:lnSpc>
              <a:spcBef>
                <a:spcPts val="600"/>
              </a:spcBef>
            </a:pPr>
            <a:r>
              <a:rPr lang="zh-CN" altLang="en-US" sz="2000" b="1" dirty="0">
                <a:solidFill>
                  <a:schemeClr val="accent1"/>
                </a:solidFill>
                <a:latin typeface="+mj-ea"/>
                <a:ea typeface="+mj-ea"/>
              </a:rPr>
              <a:t>标题四</a:t>
            </a:r>
            <a:endParaRPr lang="en-US" altLang="zh-CN" sz="2000" b="1" dirty="0">
              <a:solidFill>
                <a:schemeClr val="accent1"/>
              </a:solidFill>
              <a:latin typeface="+mj-ea"/>
              <a:ea typeface="+mj-ea"/>
            </a:endParaRPr>
          </a:p>
          <a:p>
            <a:pPr algn="just">
              <a:lnSpc>
                <a:spcPct val="130000"/>
              </a:lnSpc>
              <a:spcBef>
                <a:spcPts val="600"/>
              </a:spcBef>
            </a:pPr>
            <a:r>
              <a:rPr lang="zh-CN" altLang="en-US" sz="1600" dirty="0">
                <a:solidFill>
                  <a:schemeClr val="tx1">
                    <a:lumMod val="85000"/>
                    <a:lumOff val="15000"/>
                  </a:schemeClr>
                </a:solidFill>
                <a:latin typeface="+mn-ea"/>
              </a:rPr>
              <a:t>学校坐落于历史悠久的文化古城泉城济南，</a:t>
            </a:r>
            <a:r>
              <a:rPr lang="zh-CN" altLang="en-US" sz="1600">
                <a:solidFill>
                  <a:schemeClr val="tx1">
                    <a:lumMod val="85000"/>
                    <a:lumOff val="15000"/>
                  </a:schemeClr>
                </a:solidFill>
                <a:latin typeface="+mn-ea"/>
              </a:rPr>
              <a:t>在济南威海</a:t>
            </a:r>
            <a:r>
              <a:rPr lang="zh-CN" altLang="en-US" sz="1600" dirty="0">
                <a:solidFill>
                  <a:schemeClr val="tx1">
                    <a:lumMod val="85000"/>
                    <a:lumOff val="15000"/>
                  </a:schemeClr>
                </a:solidFill>
                <a:latin typeface="+mn-ea"/>
              </a:rPr>
              <a:t>两地办学，设立济南长清校区、无影山校区、东校区和威海校区</a:t>
            </a:r>
            <a:r>
              <a:rPr lang="en-US" altLang="zh-CN" sz="1600" dirty="0">
                <a:solidFill>
                  <a:schemeClr val="tx1">
                    <a:lumMod val="85000"/>
                    <a:lumOff val="15000"/>
                  </a:schemeClr>
                </a:solidFill>
                <a:latin typeface="+mn-ea"/>
              </a:rPr>
              <a:t>4</a:t>
            </a:r>
            <a:r>
              <a:rPr lang="zh-CN" altLang="en-US" sz="1600" dirty="0">
                <a:solidFill>
                  <a:schemeClr val="tx1">
                    <a:lumMod val="85000"/>
                    <a:lumOff val="15000"/>
                  </a:schemeClr>
                </a:solidFill>
                <a:latin typeface="+mn-ea"/>
              </a:rPr>
              <a:t>个校区</a:t>
            </a:r>
          </a:p>
          <a:p>
            <a:pPr algn="r">
              <a:lnSpc>
                <a:spcPct val="130000"/>
              </a:lnSpc>
              <a:spcBef>
                <a:spcPts val="600"/>
              </a:spcBef>
            </a:pPr>
            <a:endParaRPr lang="en-US" altLang="zh-CN" sz="1400" dirty="0">
              <a:solidFill>
                <a:schemeClr val="tx1">
                  <a:lumMod val="75000"/>
                  <a:lumOff val="25000"/>
                </a:schemeClr>
              </a:solidFill>
              <a:latin typeface="+mn-ea"/>
            </a:endParaRPr>
          </a:p>
        </p:txBody>
      </p:sp>
      <p:sp>
        <p:nvSpPr>
          <p:cNvPr id="39" name="矩形 3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08CE36C2-2D97-7AE8-3B56-9AD21CDFBC22}"/>
              </a:ext>
            </a:extLst>
          </p:cNvPr>
          <p:cNvSpPr/>
          <p:nvPr/>
        </p:nvSpPr>
        <p:spPr>
          <a:xfrm>
            <a:off x="633483" y="3867034"/>
            <a:ext cx="2546010" cy="2138662"/>
          </a:xfrm>
          <a:prstGeom prst="rect">
            <a:avLst/>
          </a:prstGeom>
        </p:spPr>
        <p:txBody>
          <a:bodyPr wrap="square">
            <a:spAutoFit/>
          </a:bodyPr>
          <a:lstStyle/>
          <a:p>
            <a:pPr>
              <a:lnSpc>
                <a:spcPct val="130000"/>
              </a:lnSpc>
              <a:spcBef>
                <a:spcPts val="600"/>
              </a:spcBef>
            </a:pPr>
            <a:r>
              <a:rPr lang="zh-CN" altLang="en-US" sz="2000" b="1" dirty="0">
                <a:solidFill>
                  <a:srgbClr val="EA141E"/>
                </a:solidFill>
                <a:latin typeface="+mj-ea"/>
                <a:ea typeface="+mj-ea"/>
              </a:rPr>
              <a:t>标题二</a:t>
            </a:r>
            <a:endParaRPr lang="en-US" altLang="zh-CN" sz="2000" b="1" dirty="0">
              <a:solidFill>
                <a:srgbClr val="EA141E"/>
              </a:solidFill>
              <a:latin typeface="+mj-ea"/>
              <a:ea typeface="+mj-ea"/>
            </a:endParaRPr>
          </a:p>
          <a:p>
            <a:pPr algn="just">
              <a:lnSpc>
                <a:spcPct val="130000"/>
              </a:lnSpc>
              <a:spcBef>
                <a:spcPts val="600"/>
              </a:spcBef>
            </a:pPr>
            <a:r>
              <a:rPr lang="zh-CN" altLang="en-US" sz="1600" dirty="0">
                <a:solidFill>
                  <a:schemeClr val="tx1">
                    <a:lumMod val="85000"/>
                    <a:lumOff val="15000"/>
                  </a:schemeClr>
                </a:solidFill>
                <a:latin typeface="+mn-ea"/>
              </a:rPr>
              <a:t>学校坐落于历史悠久的文化古城泉城济南，</a:t>
            </a:r>
            <a:r>
              <a:rPr lang="zh-CN" altLang="en-US" sz="1600">
                <a:solidFill>
                  <a:schemeClr val="tx1">
                    <a:lumMod val="85000"/>
                    <a:lumOff val="15000"/>
                  </a:schemeClr>
                </a:solidFill>
                <a:latin typeface="+mn-ea"/>
              </a:rPr>
              <a:t>在济南威海</a:t>
            </a:r>
            <a:r>
              <a:rPr lang="zh-CN" altLang="en-US" sz="1600" dirty="0">
                <a:solidFill>
                  <a:schemeClr val="tx1">
                    <a:lumMod val="85000"/>
                    <a:lumOff val="15000"/>
                  </a:schemeClr>
                </a:solidFill>
                <a:latin typeface="+mn-ea"/>
              </a:rPr>
              <a:t>两地办学，设立济南长清校区、无影山校区、东校区和威海校区</a:t>
            </a:r>
            <a:r>
              <a:rPr lang="en-US" altLang="zh-CN" sz="1600" dirty="0">
                <a:solidFill>
                  <a:schemeClr val="tx1">
                    <a:lumMod val="85000"/>
                    <a:lumOff val="15000"/>
                  </a:schemeClr>
                </a:solidFill>
                <a:latin typeface="+mn-ea"/>
              </a:rPr>
              <a:t>4</a:t>
            </a:r>
            <a:r>
              <a:rPr lang="zh-CN" altLang="en-US" sz="1600" dirty="0">
                <a:solidFill>
                  <a:schemeClr val="tx1">
                    <a:lumMod val="85000"/>
                    <a:lumOff val="15000"/>
                  </a:schemeClr>
                </a:solidFill>
                <a:latin typeface="+mn-ea"/>
              </a:rPr>
              <a:t>个校区</a:t>
            </a:r>
          </a:p>
        </p:txBody>
      </p:sp>
      <p:sp>
        <p:nvSpPr>
          <p:cNvPr id="41" name="矩形 40"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5A6E86E8-A9B4-2727-000D-D9052ADC4BFB}"/>
              </a:ext>
            </a:extLst>
          </p:cNvPr>
          <p:cNvSpPr/>
          <p:nvPr/>
        </p:nvSpPr>
        <p:spPr>
          <a:xfrm>
            <a:off x="9062661" y="1189063"/>
            <a:ext cx="2546010" cy="2501006"/>
          </a:xfrm>
          <a:prstGeom prst="rect">
            <a:avLst/>
          </a:prstGeom>
        </p:spPr>
        <p:txBody>
          <a:bodyPr wrap="square">
            <a:spAutoFit/>
          </a:bodyPr>
          <a:lstStyle/>
          <a:p>
            <a:pPr algn="r">
              <a:lnSpc>
                <a:spcPct val="130000"/>
              </a:lnSpc>
              <a:spcBef>
                <a:spcPts val="600"/>
              </a:spcBef>
            </a:pPr>
            <a:r>
              <a:rPr lang="zh-CN" altLang="en-US" sz="2000" b="1" dirty="0">
                <a:solidFill>
                  <a:srgbClr val="EA141E"/>
                </a:solidFill>
                <a:latin typeface="+mj-ea"/>
                <a:ea typeface="+mj-ea"/>
              </a:rPr>
              <a:t>标题三</a:t>
            </a:r>
            <a:endParaRPr lang="en-US" altLang="zh-CN" sz="2000" b="1" dirty="0">
              <a:solidFill>
                <a:srgbClr val="EA141E"/>
              </a:solidFill>
              <a:latin typeface="+mj-ea"/>
              <a:ea typeface="+mj-ea"/>
            </a:endParaRPr>
          </a:p>
          <a:p>
            <a:pPr algn="just">
              <a:lnSpc>
                <a:spcPct val="130000"/>
              </a:lnSpc>
              <a:spcBef>
                <a:spcPts val="600"/>
              </a:spcBef>
            </a:pPr>
            <a:r>
              <a:rPr lang="zh-CN" altLang="en-US" sz="1600" dirty="0">
                <a:solidFill>
                  <a:schemeClr val="tx1">
                    <a:lumMod val="85000"/>
                    <a:lumOff val="15000"/>
                  </a:schemeClr>
                </a:solidFill>
                <a:latin typeface="+mn-ea"/>
              </a:rPr>
              <a:t>学校坐落于历史悠久的文化古城泉城济南，</a:t>
            </a:r>
            <a:r>
              <a:rPr lang="zh-CN" altLang="en-US" sz="1600">
                <a:solidFill>
                  <a:schemeClr val="tx1">
                    <a:lumMod val="85000"/>
                    <a:lumOff val="15000"/>
                  </a:schemeClr>
                </a:solidFill>
                <a:latin typeface="+mn-ea"/>
              </a:rPr>
              <a:t>在济南威海</a:t>
            </a:r>
            <a:r>
              <a:rPr lang="zh-CN" altLang="en-US" sz="1600" dirty="0">
                <a:solidFill>
                  <a:schemeClr val="tx1">
                    <a:lumMod val="85000"/>
                    <a:lumOff val="15000"/>
                  </a:schemeClr>
                </a:solidFill>
                <a:latin typeface="+mn-ea"/>
              </a:rPr>
              <a:t>两地办学，设立济南长清校区、无影山校区、东校区和威海校区</a:t>
            </a:r>
            <a:r>
              <a:rPr lang="en-US" altLang="zh-CN" sz="1600" dirty="0">
                <a:solidFill>
                  <a:schemeClr val="tx1">
                    <a:lumMod val="85000"/>
                    <a:lumOff val="15000"/>
                  </a:schemeClr>
                </a:solidFill>
                <a:latin typeface="+mn-ea"/>
              </a:rPr>
              <a:t>4</a:t>
            </a:r>
            <a:r>
              <a:rPr lang="zh-CN" altLang="en-US" sz="1600" dirty="0">
                <a:solidFill>
                  <a:schemeClr val="tx1">
                    <a:lumMod val="85000"/>
                    <a:lumOff val="15000"/>
                  </a:schemeClr>
                </a:solidFill>
                <a:latin typeface="+mn-ea"/>
              </a:rPr>
              <a:t>个校区</a:t>
            </a:r>
          </a:p>
          <a:p>
            <a:pPr algn="r">
              <a:lnSpc>
                <a:spcPct val="130000"/>
              </a:lnSpc>
              <a:spcBef>
                <a:spcPts val="600"/>
              </a:spcBef>
            </a:pPr>
            <a:endParaRPr lang="en-US" altLang="zh-CN" sz="1400" dirty="0">
              <a:solidFill>
                <a:schemeClr val="tx1">
                  <a:lumMod val="75000"/>
                  <a:lumOff val="25000"/>
                </a:schemeClr>
              </a:solidFill>
              <a:latin typeface="+mn-ea"/>
            </a:endParaRPr>
          </a:p>
        </p:txBody>
      </p:sp>
      <p:cxnSp>
        <p:nvCxnSpPr>
          <p:cNvPr id="43" name="直接连接符 42">
            <a:extLst>
              <a:ext uri="{FF2B5EF4-FFF2-40B4-BE49-F238E27FC236}">
                <a16:creationId xmlns:a16="http://schemas.microsoft.com/office/drawing/2014/main" id="{D4684E29-E3AA-46AC-F18F-F14EC0334350}"/>
              </a:ext>
            </a:extLst>
          </p:cNvPr>
          <p:cNvCxnSpPr>
            <a:cxnSpLocks/>
          </p:cNvCxnSpPr>
          <p:nvPr/>
        </p:nvCxnSpPr>
        <p:spPr>
          <a:xfrm>
            <a:off x="3236909" y="1485834"/>
            <a:ext cx="2249110" cy="0"/>
          </a:xfrm>
          <a:prstGeom prst="line">
            <a:avLst/>
          </a:prstGeom>
          <a:ln>
            <a:solidFill>
              <a:schemeClr val="accent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5" name="连接符: 肘形 44">
            <a:extLst>
              <a:ext uri="{FF2B5EF4-FFF2-40B4-BE49-F238E27FC236}">
                <a16:creationId xmlns:a16="http://schemas.microsoft.com/office/drawing/2014/main" id="{26580907-A7B2-5C00-7CA7-E2217EB44C7D}"/>
              </a:ext>
            </a:extLst>
          </p:cNvPr>
          <p:cNvCxnSpPr>
            <a:cxnSpLocks/>
          </p:cNvCxnSpPr>
          <p:nvPr/>
        </p:nvCxnSpPr>
        <p:spPr>
          <a:xfrm rot="10800000" flipV="1">
            <a:off x="7830998" y="1537005"/>
            <a:ext cx="1757503" cy="1018362"/>
          </a:xfrm>
          <a:prstGeom prst="bentConnector3">
            <a:avLst>
              <a:gd name="adj1" fmla="val 100265"/>
            </a:avLst>
          </a:prstGeom>
          <a:ln>
            <a:solidFill>
              <a:srgbClr val="EA141E"/>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id="{8CE7167A-319C-60AD-051B-E6998F4540CF}"/>
              </a:ext>
            </a:extLst>
          </p:cNvPr>
          <p:cNvCxnSpPr>
            <a:cxnSpLocks/>
          </p:cNvCxnSpPr>
          <p:nvPr/>
        </p:nvCxnSpPr>
        <p:spPr>
          <a:xfrm>
            <a:off x="6583383" y="5929933"/>
            <a:ext cx="2262905" cy="0"/>
          </a:xfrm>
          <a:prstGeom prst="line">
            <a:avLst/>
          </a:prstGeom>
          <a:ln>
            <a:solidFill>
              <a:schemeClr val="accent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id="{C7D1647E-9EEC-3924-16E5-2A44FD623B83}"/>
              </a:ext>
            </a:extLst>
          </p:cNvPr>
          <p:cNvCxnSpPr>
            <a:cxnSpLocks/>
          </p:cNvCxnSpPr>
          <p:nvPr/>
        </p:nvCxnSpPr>
        <p:spPr>
          <a:xfrm flipH="1">
            <a:off x="3252788" y="5783957"/>
            <a:ext cx="1202254" cy="0"/>
          </a:xfrm>
          <a:prstGeom prst="line">
            <a:avLst/>
          </a:prstGeom>
          <a:ln>
            <a:solidFill>
              <a:srgbClr val="EA141E"/>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id="{FF941092-4198-DA0D-5FB0-13C6DB29D28C}"/>
              </a:ext>
            </a:extLst>
          </p:cNvPr>
          <p:cNvCxnSpPr>
            <a:cxnSpLocks/>
          </p:cNvCxnSpPr>
          <p:nvPr/>
        </p:nvCxnSpPr>
        <p:spPr>
          <a:xfrm>
            <a:off x="4455042" y="4680704"/>
            <a:ext cx="0" cy="1103253"/>
          </a:xfrm>
          <a:prstGeom prst="line">
            <a:avLst/>
          </a:prstGeom>
          <a:ln>
            <a:solidFill>
              <a:srgbClr val="FF0000"/>
            </a:solidFill>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3642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EBB638D0-DE25-FBE4-6B10-4E1BBA7AEED7}"/>
              </a:ext>
            </a:extLst>
          </p:cNvPr>
          <p:cNvSpPr>
            <a:spLocks noGrp="1"/>
          </p:cNvSpPr>
          <p:nvPr>
            <p:ph type="body" sz="quarter" idx="10"/>
          </p:nvPr>
        </p:nvSpPr>
        <p:spPr/>
        <p:txBody>
          <a:bodyPr/>
          <a:lstStyle/>
          <a:p>
            <a:r>
              <a:rPr lang="zh-CN" altLang="en-US" dirty="0"/>
              <a:t>四段内容版式</a:t>
            </a:r>
          </a:p>
        </p:txBody>
      </p:sp>
      <p:sp>
        <p:nvSpPr>
          <p:cNvPr id="3" name="文本占位符 2">
            <a:extLst>
              <a:ext uri="{FF2B5EF4-FFF2-40B4-BE49-F238E27FC236}">
                <a16:creationId xmlns:a16="http://schemas.microsoft.com/office/drawing/2014/main" id="{4B42D369-88CA-1C12-B485-698A51FB3998}"/>
              </a:ext>
            </a:extLst>
          </p:cNvPr>
          <p:cNvSpPr>
            <a:spLocks noGrp="1"/>
          </p:cNvSpPr>
          <p:nvPr>
            <p:ph type="body" sz="quarter" idx="11"/>
          </p:nvPr>
        </p:nvSpPr>
        <p:spPr/>
        <p:txBody>
          <a:bodyPr/>
          <a:lstStyle/>
          <a:p>
            <a:r>
              <a:rPr lang="en-US" altLang="zh-CN" dirty="0"/>
              <a:t>03</a:t>
            </a:r>
            <a:endParaRPr lang="zh-CN" altLang="en-US" dirty="0"/>
          </a:p>
        </p:txBody>
      </p:sp>
      <p:grpSp>
        <p:nvGrpSpPr>
          <p:cNvPr id="4" name="组合 3">
            <a:extLst>
              <a:ext uri="{FF2B5EF4-FFF2-40B4-BE49-F238E27FC236}">
                <a16:creationId xmlns:a16="http://schemas.microsoft.com/office/drawing/2014/main" id="{4522D90F-97C5-F179-1808-B35FC3BE6BBF}"/>
              </a:ext>
            </a:extLst>
          </p:cNvPr>
          <p:cNvGrpSpPr/>
          <p:nvPr/>
        </p:nvGrpSpPr>
        <p:grpSpPr>
          <a:xfrm>
            <a:off x="684172" y="1363851"/>
            <a:ext cx="2482808" cy="4513074"/>
            <a:chOff x="684172" y="1363851"/>
            <a:chExt cx="2482808" cy="4513074"/>
          </a:xfrm>
        </p:grpSpPr>
        <p:sp>
          <p:nvSpPr>
            <p:cNvPr id="5" name="矩形 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3767CEDE-5374-3876-183E-448E9D6E5A52}"/>
                </a:ext>
              </a:extLst>
            </p:cNvPr>
            <p:cNvSpPr/>
            <p:nvPr/>
          </p:nvSpPr>
          <p:spPr>
            <a:xfrm>
              <a:off x="858907" y="1925815"/>
              <a:ext cx="2100745" cy="3660041"/>
            </a:xfrm>
            <a:prstGeom prst="rect">
              <a:avLst/>
            </a:prstGeom>
          </p:spPr>
          <p:txBody>
            <a:bodyPr wrap="square">
              <a:spAutoFit/>
            </a:bodyPr>
            <a:lstStyle/>
            <a:p>
              <a:pPr algn="just">
                <a:lnSpc>
                  <a:spcPct val="130000"/>
                </a:lnSpc>
                <a:spcBef>
                  <a:spcPts val="600"/>
                </a:spcBef>
              </a:pPr>
              <a:r>
                <a:rPr lang="zh-CN" altLang="en-US" dirty="0">
                  <a:latin typeface="+mn-ea"/>
                </a:rPr>
                <a:t>学校坐落于历史悠久的文化古城泉城济南，在济南、威海两地办学，设立济南长清校区、无影山校区、东校区和威海校区</a:t>
              </a:r>
              <a:r>
                <a:rPr lang="en-US" altLang="zh-CN" dirty="0">
                  <a:latin typeface="+mn-ea"/>
                </a:rPr>
                <a:t>4</a:t>
              </a:r>
              <a:r>
                <a:rPr lang="zh-CN" altLang="en-US" dirty="0">
                  <a:latin typeface="+mn-ea"/>
                </a:rPr>
                <a:t>个校区在临沂市和威海市设有独立法人研究院。</a:t>
              </a:r>
              <a:endParaRPr lang="en-US" altLang="zh-CN" sz="1600" dirty="0">
                <a:latin typeface="+mn-ea"/>
              </a:endParaRPr>
            </a:p>
          </p:txBody>
        </p:sp>
        <p:sp>
          <p:nvSpPr>
            <p:cNvPr id="6" name="矩形: 圆角 5">
              <a:extLst>
                <a:ext uri="{FF2B5EF4-FFF2-40B4-BE49-F238E27FC236}">
                  <a16:creationId xmlns:a16="http://schemas.microsoft.com/office/drawing/2014/main" id="{FF5EB773-6960-CF3D-D94B-37CDB48D43DE}"/>
                </a:ext>
              </a:extLst>
            </p:cNvPr>
            <p:cNvSpPr/>
            <p:nvPr/>
          </p:nvSpPr>
          <p:spPr>
            <a:xfrm>
              <a:off x="695325" y="1628775"/>
              <a:ext cx="2471655"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剪去单角 6">
              <a:extLst>
                <a:ext uri="{FF2B5EF4-FFF2-40B4-BE49-F238E27FC236}">
                  <a16:creationId xmlns:a16="http://schemas.microsoft.com/office/drawing/2014/main" id="{A1F825C2-2E76-9163-3AB4-E205FF73F03C}"/>
                </a:ext>
              </a:extLst>
            </p:cNvPr>
            <p:cNvSpPr/>
            <p:nvPr/>
          </p:nvSpPr>
          <p:spPr>
            <a:xfrm>
              <a:off x="684172"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标题一</a:t>
              </a:r>
            </a:p>
          </p:txBody>
        </p:sp>
      </p:grpSp>
      <p:grpSp>
        <p:nvGrpSpPr>
          <p:cNvPr id="8" name="组合 7">
            <a:extLst>
              <a:ext uri="{FF2B5EF4-FFF2-40B4-BE49-F238E27FC236}">
                <a16:creationId xmlns:a16="http://schemas.microsoft.com/office/drawing/2014/main" id="{CFC5D702-111E-2074-CEC6-DC1EF3032AFE}"/>
              </a:ext>
            </a:extLst>
          </p:cNvPr>
          <p:cNvGrpSpPr/>
          <p:nvPr/>
        </p:nvGrpSpPr>
        <p:grpSpPr>
          <a:xfrm>
            <a:off x="9009667" y="1363851"/>
            <a:ext cx="2487008" cy="4513074"/>
            <a:chOff x="679972" y="1363851"/>
            <a:chExt cx="2487008" cy="4513074"/>
          </a:xfrm>
        </p:grpSpPr>
        <p:sp>
          <p:nvSpPr>
            <p:cNvPr id="9" name="矩形 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07FC0DE4-2D4D-E098-BCE8-8143547BF5CA}"/>
                </a:ext>
              </a:extLst>
            </p:cNvPr>
            <p:cNvSpPr/>
            <p:nvPr/>
          </p:nvSpPr>
          <p:spPr>
            <a:xfrm>
              <a:off x="858907" y="1925815"/>
              <a:ext cx="2018113" cy="3658246"/>
            </a:xfrm>
            <a:prstGeom prst="rect">
              <a:avLst/>
            </a:prstGeom>
          </p:spPr>
          <p:txBody>
            <a:bodyPr wrap="square">
              <a:spAutoFit/>
            </a:bodyPr>
            <a:lstStyle/>
            <a:p>
              <a:pPr algn="just">
                <a:lnSpc>
                  <a:spcPct val="13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个校区在临沂市和威海市设有独立法人研究院。</a:t>
              </a:r>
            </a:p>
          </p:txBody>
        </p:sp>
        <p:sp>
          <p:nvSpPr>
            <p:cNvPr id="10" name="矩形: 圆角 9">
              <a:extLst>
                <a:ext uri="{FF2B5EF4-FFF2-40B4-BE49-F238E27FC236}">
                  <a16:creationId xmlns:a16="http://schemas.microsoft.com/office/drawing/2014/main" id="{CB025FE7-5DFF-CD59-58A7-5F86701BA57F}"/>
                </a:ext>
              </a:extLst>
            </p:cNvPr>
            <p:cNvSpPr/>
            <p:nvPr/>
          </p:nvSpPr>
          <p:spPr>
            <a:xfrm>
              <a:off x="695325" y="1628775"/>
              <a:ext cx="2471655"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剪去单角 10">
              <a:extLst>
                <a:ext uri="{FF2B5EF4-FFF2-40B4-BE49-F238E27FC236}">
                  <a16:creationId xmlns:a16="http://schemas.microsoft.com/office/drawing/2014/main" id="{B5855A68-FE14-2DDC-29EC-6F18ADB7C03B}"/>
                </a:ext>
              </a:extLst>
            </p:cNvPr>
            <p:cNvSpPr/>
            <p:nvPr/>
          </p:nvSpPr>
          <p:spPr>
            <a:xfrm>
              <a:off x="679972"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标题四</a:t>
              </a:r>
            </a:p>
          </p:txBody>
        </p:sp>
      </p:grpSp>
      <p:grpSp>
        <p:nvGrpSpPr>
          <p:cNvPr id="12" name="组合 11">
            <a:extLst>
              <a:ext uri="{FF2B5EF4-FFF2-40B4-BE49-F238E27FC236}">
                <a16:creationId xmlns:a16="http://schemas.microsoft.com/office/drawing/2014/main" id="{F680D975-571A-51BE-552B-BE51F805292A}"/>
              </a:ext>
            </a:extLst>
          </p:cNvPr>
          <p:cNvGrpSpPr/>
          <p:nvPr/>
        </p:nvGrpSpPr>
        <p:grpSpPr>
          <a:xfrm>
            <a:off x="6235203" y="1367165"/>
            <a:ext cx="2484907" cy="4509760"/>
            <a:chOff x="682073" y="1367165"/>
            <a:chExt cx="2484907" cy="4509760"/>
          </a:xfrm>
        </p:grpSpPr>
        <p:sp>
          <p:nvSpPr>
            <p:cNvPr id="13" name="矩形 12"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921603BD-39B0-7306-8F5B-1A6DB19F673A}"/>
                </a:ext>
              </a:extLst>
            </p:cNvPr>
            <p:cNvSpPr/>
            <p:nvPr/>
          </p:nvSpPr>
          <p:spPr>
            <a:xfrm>
              <a:off x="858907" y="1925815"/>
              <a:ext cx="2059415" cy="3658246"/>
            </a:xfrm>
            <a:prstGeom prst="rect">
              <a:avLst/>
            </a:prstGeom>
          </p:spPr>
          <p:txBody>
            <a:bodyPr wrap="square">
              <a:spAutoFit/>
            </a:bodyPr>
            <a:lstStyle/>
            <a:p>
              <a:pPr algn="just">
                <a:lnSpc>
                  <a:spcPct val="13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个校区在临沂市和威海市设有独立法人研究院。</a:t>
              </a:r>
            </a:p>
          </p:txBody>
        </p:sp>
        <p:sp>
          <p:nvSpPr>
            <p:cNvPr id="14" name="矩形: 圆角 13">
              <a:extLst>
                <a:ext uri="{FF2B5EF4-FFF2-40B4-BE49-F238E27FC236}">
                  <a16:creationId xmlns:a16="http://schemas.microsoft.com/office/drawing/2014/main" id="{B0BAE54E-E2F7-4F12-E274-46B93D8DAC97}"/>
                </a:ext>
              </a:extLst>
            </p:cNvPr>
            <p:cNvSpPr/>
            <p:nvPr/>
          </p:nvSpPr>
          <p:spPr>
            <a:xfrm>
              <a:off x="695325" y="1628775"/>
              <a:ext cx="2471655"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剪去单角 14">
              <a:extLst>
                <a:ext uri="{FF2B5EF4-FFF2-40B4-BE49-F238E27FC236}">
                  <a16:creationId xmlns:a16="http://schemas.microsoft.com/office/drawing/2014/main" id="{82C63453-CA9D-3E6F-B170-52E48AA41781}"/>
                </a:ext>
              </a:extLst>
            </p:cNvPr>
            <p:cNvSpPr/>
            <p:nvPr/>
          </p:nvSpPr>
          <p:spPr>
            <a:xfrm>
              <a:off x="682073" y="1367165"/>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标题三</a:t>
              </a:r>
            </a:p>
          </p:txBody>
        </p:sp>
      </p:grpSp>
      <p:grpSp>
        <p:nvGrpSpPr>
          <p:cNvPr id="16" name="组合 15">
            <a:extLst>
              <a:ext uri="{FF2B5EF4-FFF2-40B4-BE49-F238E27FC236}">
                <a16:creationId xmlns:a16="http://schemas.microsoft.com/office/drawing/2014/main" id="{BFC26B90-69AF-1283-C0FF-1608C5285BFA}"/>
              </a:ext>
            </a:extLst>
          </p:cNvPr>
          <p:cNvGrpSpPr/>
          <p:nvPr/>
        </p:nvGrpSpPr>
        <p:grpSpPr>
          <a:xfrm>
            <a:off x="3460739" y="1363851"/>
            <a:ext cx="2482806" cy="4513074"/>
            <a:chOff x="684174" y="1363851"/>
            <a:chExt cx="2482806" cy="4513074"/>
          </a:xfrm>
        </p:grpSpPr>
        <p:sp>
          <p:nvSpPr>
            <p:cNvPr id="17" name="矩形 1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33ADFBF1-DF2A-0F7A-7CB8-42673AB25572}"/>
                </a:ext>
              </a:extLst>
            </p:cNvPr>
            <p:cNvSpPr/>
            <p:nvPr/>
          </p:nvSpPr>
          <p:spPr>
            <a:xfrm>
              <a:off x="858907" y="1925815"/>
              <a:ext cx="2080080" cy="3658246"/>
            </a:xfrm>
            <a:prstGeom prst="rect">
              <a:avLst/>
            </a:prstGeom>
          </p:spPr>
          <p:txBody>
            <a:bodyPr wrap="square">
              <a:spAutoFit/>
            </a:bodyPr>
            <a:lstStyle/>
            <a:p>
              <a:pPr algn="just">
                <a:lnSpc>
                  <a:spcPct val="13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个校区在临沂市和威海市设有独立法人研究院。</a:t>
              </a:r>
            </a:p>
          </p:txBody>
        </p:sp>
        <p:sp>
          <p:nvSpPr>
            <p:cNvPr id="18" name="矩形: 圆角 17">
              <a:extLst>
                <a:ext uri="{FF2B5EF4-FFF2-40B4-BE49-F238E27FC236}">
                  <a16:creationId xmlns:a16="http://schemas.microsoft.com/office/drawing/2014/main" id="{1BD06BDB-E716-5820-493D-436C38C73923}"/>
                </a:ext>
              </a:extLst>
            </p:cNvPr>
            <p:cNvSpPr/>
            <p:nvPr/>
          </p:nvSpPr>
          <p:spPr>
            <a:xfrm>
              <a:off x="695325" y="1628775"/>
              <a:ext cx="2471655"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剪去单角 18">
              <a:extLst>
                <a:ext uri="{FF2B5EF4-FFF2-40B4-BE49-F238E27FC236}">
                  <a16:creationId xmlns:a16="http://schemas.microsoft.com/office/drawing/2014/main" id="{4CAFA0A0-6CA4-5F99-51CC-05697C169244}"/>
                </a:ext>
              </a:extLst>
            </p:cNvPr>
            <p:cNvSpPr/>
            <p:nvPr/>
          </p:nvSpPr>
          <p:spPr>
            <a:xfrm>
              <a:off x="684174"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标题二</a:t>
              </a:r>
            </a:p>
          </p:txBody>
        </p:sp>
      </p:grpSp>
    </p:spTree>
    <p:extLst>
      <p:ext uri="{BB962C8B-B14F-4D97-AF65-F5344CB8AC3E}">
        <p14:creationId xmlns:p14="http://schemas.microsoft.com/office/powerpoint/2010/main" val="2850585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205BD4A2-406D-C322-9226-C363D97ED94C}"/>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EFC5FECC-9003-6E71-2B8C-2F6A06ECC903}"/>
              </a:ext>
            </a:extLst>
          </p:cNvPr>
          <p:cNvSpPr>
            <a:spLocks noGrp="1"/>
          </p:cNvSpPr>
          <p:nvPr>
            <p:ph type="body" sz="quarter" idx="11"/>
          </p:nvPr>
        </p:nvSpPr>
        <p:spPr/>
        <p:txBody>
          <a:bodyPr/>
          <a:lstStyle/>
          <a:p>
            <a:r>
              <a:rPr lang="en-US" altLang="zh-CN" dirty="0"/>
              <a:t>03</a:t>
            </a:r>
            <a:endParaRPr lang="zh-CN" altLang="en-US" dirty="0"/>
          </a:p>
        </p:txBody>
      </p:sp>
      <p:sp>
        <p:nvSpPr>
          <p:cNvPr id="4" name="矩形 3"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7DC0F83F-0529-4066-0783-41B7BFF4BC49}"/>
              </a:ext>
            </a:extLst>
          </p:cNvPr>
          <p:cNvSpPr/>
          <p:nvPr/>
        </p:nvSpPr>
        <p:spPr>
          <a:xfrm>
            <a:off x="617569" y="3217936"/>
            <a:ext cx="2546010" cy="3138103"/>
          </a:xfrm>
          <a:prstGeom prst="rect">
            <a:avLst/>
          </a:prstGeom>
        </p:spPr>
        <p:txBody>
          <a:bodyPr wrap="square">
            <a:spAutoFit/>
          </a:bodyPr>
          <a:lstStyle/>
          <a:p>
            <a:pPr algn="ctr">
              <a:lnSpc>
                <a:spcPct val="130000"/>
              </a:lnSpc>
              <a:spcBef>
                <a:spcPts val="600"/>
              </a:spcBef>
            </a:pPr>
            <a:r>
              <a:rPr lang="zh-CN" altLang="en-US" sz="2000" b="1" dirty="0">
                <a:solidFill>
                  <a:schemeClr val="accent1"/>
                </a:solidFill>
                <a:latin typeface="+mj-ea"/>
                <a:ea typeface="+mj-ea"/>
              </a:rPr>
              <a:t>标题一</a:t>
            </a:r>
            <a:endParaRPr lang="en-US" altLang="zh-CN" sz="2000" b="1" dirty="0">
              <a:solidFill>
                <a:schemeClr val="accent1"/>
              </a:solidFill>
              <a:latin typeface="+mj-ea"/>
              <a:ea typeface="+mj-ea"/>
            </a:endParaRPr>
          </a:p>
          <a:p>
            <a:pPr algn="just">
              <a:lnSpc>
                <a:spcPct val="130000"/>
              </a:lnSpc>
              <a:spcBef>
                <a:spcPts val="600"/>
              </a:spcBef>
            </a:pPr>
            <a:r>
              <a:rPr lang="zh-CN" altLang="en-US" dirty="0">
                <a:latin typeface="+mn-ea"/>
              </a:rPr>
              <a:t>学校坐落于历史悠久的文化古城泉城济南，在济南、威海两地办学</a:t>
            </a:r>
            <a:endParaRPr lang="en-US" altLang="zh-CN" dirty="0">
              <a:latin typeface="+mn-ea"/>
            </a:endParaRPr>
          </a:p>
          <a:p>
            <a:pPr algn="just">
              <a:lnSpc>
                <a:spcPct val="130000"/>
              </a:lnSpc>
            </a:pPr>
            <a:r>
              <a:rPr lang="zh-CN" altLang="en-US" dirty="0">
                <a:latin typeface="+mn-ea"/>
              </a:rPr>
              <a:t>学校坐落于历史悠久的文化古城泉城济南，在济南、威海两地办学</a:t>
            </a:r>
            <a:endParaRPr lang="en-US" altLang="zh-CN" dirty="0">
              <a:latin typeface="+mn-ea"/>
            </a:endParaRPr>
          </a:p>
          <a:p>
            <a:pPr>
              <a:lnSpc>
                <a:spcPct val="130000"/>
              </a:lnSpc>
              <a:spcBef>
                <a:spcPts val="600"/>
              </a:spcBef>
            </a:pPr>
            <a:endParaRPr lang="en-US" altLang="zh-CN" sz="1400" dirty="0">
              <a:solidFill>
                <a:schemeClr val="tx1">
                  <a:lumMod val="75000"/>
                  <a:lumOff val="25000"/>
                </a:schemeClr>
              </a:solidFill>
              <a:latin typeface="+mn-ea"/>
            </a:endParaRPr>
          </a:p>
        </p:txBody>
      </p:sp>
      <p:grpSp>
        <p:nvGrpSpPr>
          <p:cNvPr id="5" name="组合 4">
            <a:extLst>
              <a:ext uri="{FF2B5EF4-FFF2-40B4-BE49-F238E27FC236}">
                <a16:creationId xmlns:a16="http://schemas.microsoft.com/office/drawing/2014/main" id="{2DA28504-DC37-CF26-D87B-8D552825BB62}"/>
              </a:ext>
            </a:extLst>
          </p:cNvPr>
          <p:cNvGrpSpPr/>
          <p:nvPr/>
        </p:nvGrpSpPr>
        <p:grpSpPr>
          <a:xfrm>
            <a:off x="1309833" y="1718777"/>
            <a:ext cx="1161483" cy="1161484"/>
            <a:chOff x="1621629" y="2899450"/>
            <a:chExt cx="1944000" cy="1944000"/>
          </a:xfrm>
        </p:grpSpPr>
        <p:sp>
          <p:nvSpPr>
            <p:cNvPr id="6" name="菱形 5">
              <a:extLst>
                <a:ext uri="{FF2B5EF4-FFF2-40B4-BE49-F238E27FC236}">
                  <a16:creationId xmlns:a16="http://schemas.microsoft.com/office/drawing/2014/main" id="{BCFCAB33-2578-5B16-794F-7D8F2B197D87}"/>
                </a:ext>
              </a:extLst>
            </p:cNvPr>
            <p:cNvSpPr/>
            <p:nvPr/>
          </p:nvSpPr>
          <p:spPr>
            <a:xfrm>
              <a:off x="1621629" y="2899450"/>
              <a:ext cx="1944000" cy="1944000"/>
            </a:xfrm>
            <a:prstGeom prst="diamond">
              <a:avLst/>
            </a:prstGeom>
            <a:solidFill>
              <a:schemeClr val="accent1"/>
            </a:solidFill>
            <a:ln w="228600" cap="sq">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zh-CN" altLang="en-US" sz="1620" dirty="0"/>
            </a:p>
          </p:txBody>
        </p:sp>
        <p:sp>
          <p:nvSpPr>
            <p:cNvPr id="7" name="safe-shield-protection_69938">
              <a:extLst>
                <a:ext uri="{FF2B5EF4-FFF2-40B4-BE49-F238E27FC236}">
                  <a16:creationId xmlns:a16="http://schemas.microsoft.com/office/drawing/2014/main" id="{6D4F91CC-82CF-03FE-6891-5472EF4DB77E}"/>
                </a:ext>
              </a:extLst>
            </p:cNvPr>
            <p:cNvSpPr>
              <a:spLocks noChangeAspect="1"/>
            </p:cNvSpPr>
            <p:nvPr/>
          </p:nvSpPr>
          <p:spPr bwMode="auto">
            <a:xfrm>
              <a:off x="2175527" y="3462144"/>
              <a:ext cx="836201" cy="864704"/>
            </a:xfrm>
            <a:custGeom>
              <a:avLst/>
              <a:gdLst>
                <a:gd name="connsiteX0" fmla="*/ 554327 w 582017"/>
                <a:gd name="connsiteY0" fmla="*/ 398973 h 601853"/>
                <a:gd name="connsiteX1" fmla="*/ 563560 w 582017"/>
                <a:gd name="connsiteY1" fmla="*/ 402454 h 601853"/>
                <a:gd name="connsiteX2" fmla="*/ 577799 w 582017"/>
                <a:gd name="connsiteY2" fmla="*/ 415635 h 601853"/>
                <a:gd name="connsiteX3" fmla="*/ 578540 w 582017"/>
                <a:gd name="connsiteY3" fmla="*/ 434001 h 601853"/>
                <a:gd name="connsiteX4" fmla="*/ 468040 w 582017"/>
                <a:gd name="connsiteY4" fmla="*/ 550266 h 601853"/>
                <a:gd name="connsiteX5" fmla="*/ 448758 w 582017"/>
                <a:gd name="connsiteY5" fmla="*/ 552043 h 601853"/>
                <a:gd name="connsiteX6" fmla="*/ 357392 w 582017"/>
                <a:gd name="connsiteY6" fmla="*/ 484654 h 601853"/>
                <a:gd name="connsiteX7" fmla="*/ 354870 w 582017"/>
                <a:gd name="connsiteY7" fmla="*/ 466584 h 601853"/>
                <a:gd name="connsiteX8" fmla="*/ 366588 w 582017"/>
                <a:gd name="connsiteY8" fmla="*/ 451033 h 601853"/>
                <a:gd name="connsiteX9" fmla="*/ 384831 w 582017"/>
                <a:gd name="connsiteY9" fmla="*/ 448367 h 601853"/>
                <a:gd name="connsiteX10" fmla="*/ 443419 w 582017"/>
                <a:gd name="connsiteY10" fmla="*/ 491319 h 601853"/>
                <a:gd name="connsiteX11" fmla="*/ 462701 w 582017"/>
                <a:gd name="connsiteY11" fmla="*/ 489393 h 601853"/>
                <a:gd name="connsiteX12" fmla="*/ 545316 w 582017"/>
                <a:gd name="connsiteY12" fmla="*/ 403046 h 601853"/>
                <a:gd name="connsiteX13" fmla="*/ 554327 w 582017"/>
                <a:gd name="connsiteY13" fmla="*/ 398973 h 601853"/>
                <a:gd name="connsiteX14" fmla="*/ 262860 w 582017"/>
                <a:gd name="connsiteY14" fmla="*/ 0 h 601853"/>
                <a:gd name="connsiteX15" fmla="*/ 415651 w 582017"/>
                <a:gd name="connsiteY15" fmla="*/ 73473 h 601853"/>
                <a:gd name="connsiteX16" fmla="*/ 510885 w 582017"/>
                <a:gd name="connsiteY16" fmla="*/ 82805 h 601853"/>
                <a:gd name="connsiteX17" fmla="*/ 524829 w 582017"/>
                <a:gd name="connsiteY17" fmla="*/ 99543 h 601853"/>
                <a:gd name="connsiteX18" fmla="*/ 525571 w 582017"/>
                <a:gd name="connsiteY18" fmla="*/ 272856 h 601853"/>
                <a:gd name="connsiteX19" fmla="*/ 517412 w 582017"/>
                <a:gd name="connsiteY19" fmla="*/ 332108 h 601853"/>
                <a:gd name="connsiteX20" fmla="*/ 506138 w 582017"/>
                <a:gd name="connsiteY20" fmla="*/ 338181 h 601853"/>
                <a:gd name="connsiteX21" fmla="*/ 467125 w 582017"/>
                <a:gd name="connsiteY21" fmla="*/ 332849 h 601853"/>
                <a:gd name="connsiteX22" fmla="*/ 322938 w 582017"/>
                <a:gd name="connsiteY22" fmla="*/ 476831 h 601853"/>
                <a:gd name="connsiteX23" fmla="*/ 344002 w 582017"/>
                <a:gd name="connsiteY23" fmla="*/ 551933 h 601853"/>
                <a:gd name="connsiteX24" fmla="*/ 343260 w 582017"/>
                <a:gd name="connsiteY24" fmla="*/ 561265 h 601853"/>
                <a:gd name="connsiteX25" fmla="*/ 262860 w 582017"/>
                <a:gd name="connsiteY25" fmla="*/ 601853 h 601853"/>
                <a:gd name="connsiteX26" fmla="*/ 0 w 582017"/>
                <a:gd name="connsiteY26" fmla="*/ 272856 h 601853"/>
                <a:gd name="connsiteX27" fmla="*/ 3263 w 582017"/>
                <a:gd name="connsiteY27" fmla="*/ 93766 h 601853"/>
                <a:gd name="connsiteX28" fmla="*/ 15872 w 582017"/>
                <a:gd name="connsiteY28" fmla="*/ 80879 h 601853"/>
                <a:gd name="connsiteX29" fmla="*/ 126386 w 582017"/>
                <a:gd name="connsiteY29" fmla="*/ 73473 h 601853"/>
                <a:gd name="connsiteX30" fmla="*/ 262860 w 582017"/>
                <a:gd name="connsiteY30" fmla="*/ 0 h 601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82017" h="601853">
                  <a:moveTo>
                    <a:pt x="554327" y="398973"/>
                  </a:moveTo>
                  <a:cubicBezTo>
                    <a:pt x="557627" y="398862"/>
                    <a:pt x="560965" y="400010"/>
                    <a:pt x="563560" y="402454"/>
                  </a:cubicBezTo>
                  <a:lnTo>
                    <a:pt x="577799" y="415635"/>
                  </a:lnTo>
                  <a:cubicBezTo>
                    <a:pt x="583138" y="420523"/>
                    <a:pt x="583435" y="428817"/>
                    <a:pt x="578540" y="434001"/>
                  </a:cubicBezTo>
                  <a:lnTo>
                    <a:pt x="468040" y="550266"/>
                  </a:lnTo>
                  <a:cubicBezTo>
                    <a:pt x="463146" y="555449"/>
                    <a:pt x="454543" y="556338"/>
                    <a:pt x="448758" y="552043"/>
                  </a:cubicBezTo>
                  <a:lnTo>
                    <a:pt x="357392" y="484654"/>
                  </a:lnTo>
                  <a:cubicBezTo>
                    <a:pt x="351756" y="480358"/>
                    <a:pt x="350569" y="472361"/>
                    <a:pt x="354870" y="466584"/>
                  </a:cubicBezTo>
                  <a:lnTo>
                    <a:pt x="366588" y="451033"/>
                  </a:lnTo>
                  <a:cubicBezTo>
                    <a:pt x="370741" y="445405"/>
                    <a:pt x="379047" y="444220"/>
                    <a:pt x="384831" y="448367"/>
                  </a:cubicBezTo>
                  <a:lnTo>
                    <a:pt x="443419" y="491319"/>
                  </a:lnTo>
                  <a:cubicBezTo>
                    <a:pt x="449055" y="495466"/>
                    <a:pt x="457806" y="494725"/>
                    <a:pt x="462701" y="489393"/>
                  </a:cubicBezTo>
                  <a:lnTo>
                    <a:pt x="545316" y="403046"/>
                  </a:lnTo>
                  <a:cubicBezTo>
                    <a:pt x="547764" y="400454"/>
                    <a:pt x="551027" y="399084"/>
                    <a:pt x="554327" y="398973"/>
                  </a:cubicBezTo>
                  <a:close/>
                  <a:moveTo>
                    <a:pt x="262860" y="0"/>
                  </a:moveTo>
                  <a:cubicBezTo>
                    <a:pt x="286001" y="0"/>
                    <a:pt x="346969" y="53623"/>
                    <a:pt x="415651" y="73473"/>
                  </a:cubicBezTo>
                  <a:cubicBezTo>
                    <a:pt x="448731" y="82953"/>
                    <a:pt x="480179" y="82953"/>
                    <a:pt x="510885" y="82805"/>
                  </a:cubicBezTo>
                  <a:cubicBezTo>
                    <a:pt x="515187" y="82805"/>
                    <a:pt x="524829" y="82805"/>
                    <a:pt x="524829" y="99543"/>
                  </a:cubicBezTo>
                  <a:cubicBezTo>
                    <a:pt x="524829" y="101617"/>
                    <a:pt x="525571" y="271523"/>
                    <a:pt x="525571" y="272856"/>
                  </a:cubicBezTo>
                  <a:cubicBezTo>
                    <a:pt x="525571" y="292853"/>
                    <a:pt x="522604" y="312703"/>
                    <a:pt x="517412" y="332108"/>
                  </a:cubicBezTo>
                  <a:cubicBezTo>
                    <a:pt x="516671" y="335071"/>
                    <a:pt x="513704" y="341440"/>
                    <a:pt x="506138" y="338181"/>
                  </a:cubicBezTo>
                  <a:cubicBezTo>
                    <a:pt x="494716" y="334922"/>
                    <a:pt x="483887" y="332849"/>
                    <a:pt x="467125" y="332849"/>
                  </a:cubicBezTo>
                  <a:cubicBezTo>
                    <a:pt x="387466" y="332849"/>
                    <a:pt x="322938" y="397433"/>
                    <a:pt x="322938" y="476831"/>
                  </a:cubicBezTo>
                  <a:cubicBezTo>
                    <a:pt x="322938" y="504383"/>
                    <a:pt x="330651" y="530158"/>
                    <a:pt x="344002" y="551933"/>
                  </a:cubicBezTo>
                  <a:cubicBezTo>
                    <a:pt x="345485" y="554303"/>
                    <a:pt x="348156" y="557118"/>
                    <a:pt x="343260" y="561265"/>
                  </a:cubicBezTo>
                  <a:cubicBezTo>
                    <a:pt x="306768" y="588373"/>
                    <a:pt x="279622" y="601853"/>
                    <a:pt x="262860" y="601853"/>
                  </a:cubicBezTo>
                  <a:cubicBezTo>
                    <a:pt x="210199" y="601853"/>
                    <a:pt x="0" y="442613"/>
                    <a:pt x="0" y="272856"/>
                  </a:cubicBezTo>
                  <a:cubicBezTo>
                    <a:pt x="0" y="270930"/>
                    <a:pt x="2670" y="97322"/>
                    <a:pt x="3263" y="93766"/>
                  </a:cubicBezTo>
                  <a:cubicBezTo>
                    <a:pt x="5192" y="79694"/>
                    <a:pt x="11719" y="80731"/>
                    <a:pt x="15872" y="80879"/>
                  </a:cubicBezTo>
                  <a:cubicBezTo>
                    <a:pt x="50584" y="82509"/>
                    <a:pt x="87669" y="84582"/>
                    <a:pt x="126386" y="73473"/>
                  </a:cubicBezTo>
                  <a:cubicBezTo>
                    <a:pt x="195068" y="53623"/>
                    <a:pt x="240312" y="0"/>
                    <a:pt x="262860" y="0"/>
                  </a:cubicBezTo>
                  <a:close/>
                </a:path>
              </a:pathLst>
            </a:custGeom>
            <a:solidFill>
              <a:schemeClr val="bg1"/>
            </a:solidFill>
            <a:ln>
              <a:noFill/>
            </a:ln>
            <a:effectLst/>
          </p:spPr>
          <p:txBody>
            <a:bodyPr lIns="82296" tIns="41148" rIns="82296" bIns="41148"/>
            <a:lstStyle/>
            <a:p>
              <a:endParaRPr lang="zh-CN" altLang="en-US" sz="1620"/>
            </a:p>
          </p:txBody>
        </p:sp>
      </p:grpSp>
      <p:grpSp>
        <p:nvGrpSpPr>
          <p:cNvPr id="8" name="Group 31">
            <a:extLst>
              <a:ext uri="{FF2B5EF4-FFF2-40B4-BE49-F238E27FC236}">
                <a16:creationId xmlns:a16="http://schemas.microsoft.com/office/drawing/2014/main" id="{AE7F1FAE-AA04-1872-4401-6DBB558A9FC4}"/>
              </a:ext>
            </a:extLst>
          </p:cNvPr>
          <p:cNvGrpSpPr/>
          <p:nvPr/>
        </p:nvGrpSpPr>
        <p:grpSpPr>
          <a:xfrm>
            <a:off x="4114872" y="1718776"/>
            <a:ext cx="1161483" cy="1161483"/>
            <a:chOff x="1302084" y="2899452"/>
            <a:chExt cx="1944000" cy="1944000"/>
          </a:xfrm>
        </p:grpSpPr>
        <p:sp>
          <p:nvSpPr>
            <p:cNvPr id="9" name="菱形 8">
              <a:extLst>
                <a:ext uri="{FF2B5EF4-FFF2-40B4-BE49-F238E27FC236}">
                  <a16:creationId xmlns:a16="http://schemas.microsoft.com/office/drawing/2014/main" id="{B6A1F3F0-7A03-A78E-9F50-DBF133EA8D58}"/>
                </a:ext>
              </a:extLst>
            </p:cNvPr>
            <p:cNvSpPr/>
            <p:nvPr/>
          </p:nvSpPr>
          <p:spPr>
            <a:xfrm>
              <a:off x="1302084" y="2899452"/>
              <a:ext cx="1944000" cy="1944000"/>
            </a:xfrm>
            <a:prstGeom prst="diamond">
              <a:avLst/>
            </a:prstGeom>
            <a:solidFill>
              <a:srgbClr val="EA141E"/>
            </a:solidFill>
            <a:ln w="228600" cap="sq">
              <a:solidFill>
                <a:srgbClr val="EA141E"/>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p>
          </p:txBody>
        </p:sp>
        <p:sp>
          <p:nvSpPr>
            <p:cNvPr id="10" name="safe-shield-protection_69938">
              <a:extLst>
                <a:ext uri="{FF2B5EF4-FFF2-40B4-BE49-F238E27FC236}">
                  <a16:creationId xmlns:a16="http://schemas.microsoft.com/office/drawing/2014/main" id="{77D728E1-B527-F121-93AA-3B98C28EFC55}"/>
                </a:ext>
              </a:extLst>
            </p:cNvPr>
            <p:cNvSpPr>
              <a:spLocks noChangeAspect="1"/>
            </p:cNvSpPr>
            <p:nvPr/>
          </p:nvSpPr>
          <p:spPr bwMode="auto">
            <a:xfrm>
              <a:off x="1855979" y="3556397"/>
              <a:ext cx="864706" cy="676193"/>
            </a:xfrm>
            <a:custGeom>
              <a:avLst/>
              <a:gdLst>
                <a:gd name="connsiteX0" fmla="*/ 303336 w 606580"/>
                <a:gd name="connsiteY0" fmla="*/ 221461 h 474341"/>
                <a:gd name="connsiteX1" fmla="*/ 257000 w 606580"/>
                <a:gd name="connsiteY1" fmla="*/ 267443 h 474341"/>
                <a:gd name="connsiteX2" fmla="*/ 303336 w 606580"/>
                <a:gd name="connsiteY2" fmla="*/ 313518 h 474341"/>
                <a:gd name="connsiteX3" fmla="*/ 349579 w 606580"/>
                <a:gd name="connsiteY3" fmla="*/ 267443 h 474341"/>
                <a:gd name="connsiteX4" fmla="*/ 303336 w 606580"/>
                <a:gd name="connsiteY4" fmla="*/ 221461 h 474341"/>
                <a:gd name="connsiteX5" fmla="*/ 0 w 606580"/>
                <a:gd name="connsiteY5" fmla="*/ 203229 h 474341"/>
                <a:gd name="connsiteX6" fmla="*/ 174277 w 606580"/>
                <a:gd name="connsiteY6" fmla="*/ 203229 h 474341"/>
                <a:gd name="connsiteX7" fmla="*/ 158864 w 606580"/>
                <a:gd name="connsiteY7" fmla="*/ 267462 h 474341"/>
                <a:gd name="connsiteX8" fmla="*/ 303336 w 606580"/>
                <a:gd name="connsiteY8" fmla="*/ 411035 h 474341"/>
                <a:gd name="connsiteX9" fmla="*/ 447809 w 606580"/>
                <a:gd name="connsiteY9" fmla="*/ 267462 h 474341"/>
                <a:gd name="connsiteX10" fmla="*/ 432303 w 606580"/>
                <a:gd name="connsiteY10" fmla="*/ 203229 h 474341"/>
                <a:gd name="connsiteX11" fmla="*/ 606580 w 606580"/>
                <a:gd name="connsiteY11" fmla="*/ 203229 h 474341"/>
                <a:gd name="connsiteX12" fmla="*/ 606580 w 606580"/>
                <a:gd name="connsiteY12" fmla="*/ 436525 h 474341"/>
                <a:gd name="connsiteX13" fmla="*/ 568698 w 606580"/>
                <a:gd name="connsiteY13" fmla="*/ 474341 h 474341"/>
                <a:gd name="connsiteX14" fmla="*/ 37882 w 606580"/>
                <a:gd name="connsiteY14" fmla="*/ 474341 h 474341"/>
                <a:gd name="connsiteX15" fmla="*/ 0 w 606580"/>
                <a:gd name="connsiteY15" fmla="*/ 436525 h 474341"/>
                <a:gd name="connsiteX16" fmla="*/ 303336 w 606580"/>
                <a:gd name="connsiteY16" fmla="*/ 161665 h 474341"/>
                <a:gd name="connsiteX17" fmla="*/ 409843 w 606580"/>
                <a:gd name="connsiteY17" fmla="*/ 267443 h 474341"/>
                <a:gd name="connsiteX18" fmla="*/ 303336 w 606580"/>
                <a:gd name="connsiteY18" fmla="*/ 373220 h 474341"/>
                <a:gd name="connsiteX19" fmla="*/ 196736 w 606580"/>
                <a:gd name="connsiteY19" fmla="*/ 267443 h 474341"/>
                <a:gd name="connsiteX20" fmla="*/ 303336 w 606580"/>
                <a:gd name="connsiteY20" fmla="*/ 161665 h 474341"/>
                <a:gd name="connsiteX21" fmla="*/ 230079 w 606580"/>
                <a:gd name="connsiteY21" fmla="*/ 0 h 474341"/>
                <a:gd name="connsiteX22" fmla="*/ 376501 w 606580"/>
                <a:gd name="connsiteY22" fmla="*/ 0 h 474341"/>
                <a:gd name="connsiteX23" fmla="*/ 437317 w 606580"/>
                <a:gd name="connsiteY23" fmla="*/ 60543 h 474341"/>
                <a:gd name="connsiteX24" fmla="*/ 568698 w 606580"/>
                <a:gd name="connsiteY24" fmla="*/ 60543 h 474341"/>
                <a:gd name="connsiteX25" fmla="*/ 606580 w 606580"/>
                <a:gd name="connsiteY25" fmla="*/ 98371 h 474341"/>
                <a:gd name="connsiteX26" fmla="*/ 606580 w 606580"/>
                <a:gd name="connsiteY26" fmla="*/ 165405 h 474341"/>
                <a:gd name="connsiteX27" fmla="*/ 404820 w 606580"/>
                <a:gd name="connsiteY27" fmla="*/ 165405 h 474341"/>
                <a:gd name="connsiteX28" fmla="*/ 303336 w 606580"/>
                <a:gd name="connsiteY28" fmla="*/ 123868 h 474341"/>
                <a:gd name="connsiteX29" fmla="*/ 201853 w 606580"/>
                <a:gd name="connsiteY29" fmla="*/ 165405 h 474341"/>
                <a:gd name="connsiteX30" fmla="*/ 0 w 606580"/>
                <a:gd name="connsiteY30" fmla="*/ 165405 h 474341"/>
                <a:gd name="connsiteX31" fmla="*/ 0 w 606580"/>
                <a:gd name="connsiteY31" fmla="*/ 98371 h 474341"/>
                <a:gd name="connsiteX32" fmla="*/ 37882 w 606580"/>
                <a:gd name="connsiteY32" fmla="*/ 60543 h 474341"/>
                <a:gd name="connsiteX33" fmla="*/ 169263 w 606580"/>
                <a:gd name="connsiteY33" fmla="*/ 60543 h 474341"/>
                <a:gd name="connsiteX34" fmla="*/ 230079 w 606580"/>
                <a:gd name="connsiteY34" fmla="*/ 0 h 474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6580" h="474341">
                  <a:moveTo>
                    <a:pt x="303336" y="221461"/>
                  </a:moveTo>
                  <a:cubicBezTo>
                    <a:pt x="277800" y="221461"/>
                    <a:pt x="257000" y="242041"/>
                    <a:pt x="257000" y="267443"/>
                  </a:cubicBezTo>
                  <a:cubicBezTo>
                    <a:pt x="257000" y="292844"/>
                    <a:pt x="277800" y="313518"/>
                    <a:pt x="303336" y="313518"/>
                  </a:cubicBezTo>
                  <a:cubicBezTo>
                    <a:pt x="328779" y="313518"/>
                    <a:pt x="349579" y="292844"/>
                    <a:pt x="349579" y="267443"/>
                  </a:cubicBezTo>
                  <a:cubicBezTo>
                    <a:pt x="349579" y="242041"/>
                    <a:pt x="328872" y="221461"/>
                    <a:pt x="303336" y="221461"/>
                  </a:cubicBezTo>
                  <a:close/>
                  <a:moveTo>
                    <a:pt x="0" y="203229"/>
                  </a:moveTo>
                  <a:lnTo>
                    <a:pt x="174277" y="203229"/>
                  </a:lnTo>
                  <a:cubicBezTo>
                    <a:pt x="164528" y="222601"/>
                    <a:pt x="158864" y="244383"/>
                    <a:pt x="158864" y="267462"/>
                  </a:cubicBezTo>
                  <a:cubicBezTo>
                    <a:pt x="158864" y="346617"/>
                    <a:pt x="223672" y="411035"/>
                    <a:pt x="303336" y="411035"/>
                  </a:cubicBezTo>
                  <a:cubicBezTo>
                    <a:pt x="383001" y="411035"/>
                    <a:pt x="447809" y="346617"/>
                    <a:pt x="447809" y="267462"/>
                  </a:cubicBezTo>
                  <a:cubicBezTo>
                    <a:pt x="447809" y="244383"/>
                    <a:pt x="442145" y="222601"/>
                    <a:pt x="432303" y="203229"/>
                  </a:cubicBezTo>
                  <a:lnTo>
                    <a:pt x="606580" y="203229"/>
                  </a:lnTo>
                  <a:lnTo>
                    <a:pt x="606580" y="436525"/>
                  </a:lnTo>
                  <a:cubicBezTo>
                    <a:pt x="606580" y="457287"/>
                    <a:pt x="589589" y="474341"/>
                    <a:pt x="568698" y="474341"/>
                  </a:cubicBezTo>
                  <a:lnTo>
                    <a:pt x="37882" y="474341"/>
                  </a:lnTo>
                  <a:cubicBezTo>
                    <a:pt x="17084" y="474341"/>
                    <a:pt x="0" y="457287"/>
                    <a:pt x="0" y="436525"/>
                  </a:cubicBezTo>
                  <a:close/>
                  <a:moveTo>
                    <a:pt x="303336" y="161665"/>
                  </a:moveTo>
                  <a:cubicBezTo>
                    <a:pt x="362022" y="161665"/>
                    <a:pt x="409843" y="209131"/>
                    <a:pt x="409843" y="267443"/>
                  </a:cubicBezTo>
                  <a:cubicBezTo>
                    <a:pt x="409843" y="325755"/>
                    <a:pt x="362114" y="373220"/>
                    <a:pt x="303336" y="373220"/>
                  </a:cubicBezTo>
                  <a:cubicBezTo>
                    <a:pt x="244557" y="373220"/>
                    <a:pt x="196736" y="325755"/>
                    <a:pt x="196736" y="267443"/>
                  </a:cubicBezTo>
                  <a:cubicBezTo>
                    <a:pt x="196736" y="209131"/>
                    <a:pt x="244557" y="161665"/>
                    <a:pt x="303336" y="161665"/>
                  </a:cubicBezTo>
                  <a:close/>
                  <a:moveTo>
                    <a:pt x="230079" y="0"/>
                  </a:moveTo>
                  <a:lnTo>
                    <a:pt x="376501" y="0"/>
                  </a:lnTo>
                  <a:cubicBezTo>
                    <a:pt x="410019" y="0"/>
                    <a:pt x="437317" y="27165"/>
                    <a:pt x="437317" y="60543"/>
                  </a:cubicBezTo>
                  <a:lnTo>
                    <a:pt x="568698" y="60543"/>
                  </a:lnTo>
                  <a:cubicBezTo>
                    <a:pt x="589589" y="60543"/>
                    <a:pt x="606580" y="77603"/>
                    <a:pt x="606580" y="98371"/>
                  </a:cubicBezTo>
                  <a:lnTo>
                    <a:pt x="606580" y="165405"/>
                  </a:lnTo>
                  <a:lnTo>
                    <a:pt x="404820" y="165405"/>
                  </a:lnTo>
                  <a:cubicBezTo>
                    <a:pt x="378730" y="139722"/>
                    <a:pt x="342797" y="123868"/>
                    <a:pt x="303336" y="123868"/>
                  </a:cubicBezTo>
                  <a:cubicBezTo>
                    <a:pt x="263783" y="123868"/>
                    <a:pt x="227943" y="139722"/>
                    <a:pt x="201853" y="165405"/>
                  </a:cubicBezTo>
                  <a:lnTo>
                    <a:pt x="0" y="165405"/>
                  </a:lnTo>
                  <a:lnTo>
                    <a:pt x="0" y="98371"/>
                  </a:lnTo>
                  <a:cubicBezTo>
                    <a:pt x="0" y="77603"/>
                    <a:pt x="17084" y="60543"/>
                    <a:pt x="37882" y="60543"/>
                  </a:cubicBezTo>
                  <a:lnTo>
                    <a:pt x="169263" y="60543"/>
                  </a:lnTo>
                  <a:cubicBezTo>
                    <a:pt x="169263" y="27165"/>
                    <a:pt x="196561" y="0"/>
                    <a:pt x="230079" y="0"/>
                  </a:cubicBezTo>
                  <a:close/>
                </a:path>
              </a:pathLst>
            </a:custGeom>
            <a:solidFill>
              <a:schemeClr val="bg1"/>
            </a:solidFill>
            <a:ln>
              <a:noFill/>
            </a:ln>
            <a:effectLst/>
          </p:spPr>
          <p:txBody>
            <a:bodyPr lIns="82296" tIns="41148" rIns="82296" bIns="41148"/>
            <a:lstStyle/>
            <a:p>
              <a:endParaRPr lang="zh-CN" altLang="en-US" sz="1620"/>
            </a:p>
          </p:txBody>
        </p:sp>
      </p:grpSp>
      <p:grpSp>
        <p:nvGrpSpPr>
          <p:cNvPr id="11" name="Group 34">
            <a:extLst>
              <a:ext uri="{FF2B5EF4-FFF2-40B4-BE49-F238E27FC236}">
                <a16:creationId xmlns:a16="http://schemas.microsoft.com/office/drawing/2014/main" id="{B00F676F-CBDB-5820-1A4B-295E465E6D6C}"/>
              </a:ext>
            </a:extLst>
          </p:cNvPr>
          <p:cNvGrpSpPr/>
          <p:nvPr/>
        </p:nvGrpSpPr>
        <p:grpSpPr>
          <a:xfrm>
            <a:off x="6938799" y="1739899"/>
            <a:ext cx="1161483" cy="1161483"/>
            <a:chOff x="1011041" y="2922489"/>
            <a:chExt cx="1944000" cy="1944000"/>
          </a:xfrm>
        </p:grpSpPr>
        <p:sp>
          <p:nvSpPr>
            <p:cNvPr id="12" name="菱形 11">
              <a:extLst>
                <a:ext uri="{FF2B5EF4-FFF2-40B4-BE49-F238E27FC236}">
                  <a16:creationId xmlns:a16="http://schemas.microsoft.com/office/drawing/2014/main" id="{DD5FE0F1-E759-9F6E-E242-57DED174885A}"/>
                </a:ext>
              </a:extLst>
            </p:cNvPr>
            <p:cNvSpPr/>
            <p:nvPr/>
          </p:nvSpPr>
          <p:spPr>
            <a:xfrm>
              <a:off x="1011041" y="2922489"/>
              <a:ext cx="1944000" cy="1944000"/>
            </a:xfrm>
            <a:prstGeom prst="diamond">
              <a:avLst/>
            </a:prstGeom>
            <a:solidFill>
              <a:schemeClr val="accent1"/>
            </a:solidFill>
            <a:ln w="228600" cap="sq">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p>
          </p:txBody>
        </p:sp>
        <p:sp>
          <p:nvSpPr>
            <p:cNvPr id="13" name="safe-shield-protection_69938">
              <a:extLst>
                <a:ext uri="{FF2B5EF4-FFF2-40B4-BE49-F238E27FC236}">
                  <a16:creationId xmlns:a16="http://schemas.microsoft.com/office/drawing/2014/main" id="{2E40C286-505F-2C38-0342-9518740DDA5B}"/>
                </a:ext>
              </a:extLst>
            </p:cNvPr>
            <p:cNvSpPr>
              <a:spLocks noChangeAspect="1"/>
            </p:cNvSpPr>
            <p:nvPr/>
          </p:nvSpPr>
          <p:spPr bwMode="auto">
            <a:xfrm>
              <a:off x="1572333" y="3462137"/>
              <a:ext cx="821412" cy="864705"/>
            </a:xfrm>
            <a:custGeom>
              <a:avLst/>
              <a:gdLst>
                <a:gd name="T0" fmla="*/ 5382 w 5442"/>
                <a:gd name="T1" fmla="*/ 5003 h 5738"/>
                <a:gd name="T2" fmla="*/ 3966 w 5442"/>
                <a:gd name="T3" fmla="*/ 4254 h 5738"/>
                <a:gd name="T4" fmla="*/ 3900 w 5442"/>
                <a:gd name="T5" fmla="*/ 4049 h 5738"/>
                <a:gd name="T6" fmla="*/ 3786 w 5442"/>
                <a:gd name="T7" fmla="*/ 3894 h 5738"/>
                <a:gd name="T8" fmla="*/ 3737 w 5442"/>
                <a:gd name="T9" fmla="*/ 3826 h 5738"/>
                <a:gd name="T10" fmla="*/ 3699 w 5442"/>
                <a:gd name="T11" fmla="*/ 3428 h 5738"/>
                <a:gd name="T12" fmla="*/ 3729 w 5442"/>
                <a:gd name="T13" fmla="*/ 3342 h 5738"/>
                <a:gd name="T14" fmla="*/ 3921 w 5442"/>
                <a:gd name="T15" fmla="*/ 2889 h 5738"/>
                <a:gd name="T16" fmla="*/ 4002 w 5442"/>
                <a:gd name="T17" fmla="*/ 2638 h 5738"/>
                <a:gd name="T18" fmla="*/ 4093 w 5442"/>
                <a:gd name="T19" fmla="*/ 2162 h 5738"/>
                <a:gd name="T20" fmla="*/ 4031 w 5442"/>
                <a:gd name="T21" fmla="*/ 2028 h 5738"/>
                <a:gd name="T22" fmla="*/ 3995 w 5442"/>
                <a:gd name="T23" fmla="*/ 1941 h 5738"/>
                <a:gd name="T24" fmla="*/ 3996 w 5442"/>
                <a:gd name="T25" fmla="*/ 1044 h 5738"/>
                <a:gd name="T26" fmla="*/ 3703 w 5442"/>
                <a:gd name="T27" fmla="*/ 543 h 5738"/>
                <a:gd name="T28" fmla="*/ 3016 w 5442"/>
                <a:gd name="T29" fmla="*/ 59 h 5738"/>
                <a:gd name="T30" fmla="*/ 2948 w 5442"/>
                <a:gd name="T31" fmla="*/ 28 h 5738"/>
                <a:gd name="T32" fmla="*/ 1739 w 5442"/>
                <a:gd name="T33" fmla="*/ 543 h 5738"/>
                <a:gd name="T34" fmla="*/ 1446 w 5442"/>
                <a:gd name="T35" fmla="*/ 1044 h 5738"/>
                <a:gd name="T36" fmla="*/ 1447 w 5442"/>
                <a:gd name="T37" fmla="*/ 1941 h 5738"/>
                <a:gd name="T38" fmla="*/ 1411 w 5442"/>
                <a:gd name="T39" fmla="*/ 2028 h 5738"/>
                <a:gd name="T40" fmla="*/ 1349 w 5442"/>
                <a:gd name="T41" fmla="*/ 2162 h 5738"/>
                <a:gd name="T42" fmla="*/ 1440 w 5442"/>
                <a:gd name="T43" fmla="*/ 2638 h 5738"/>
                <a:gd name="T44" fmla="*/ 1521 w 5442"/>
                <a:gd name="T45" fmla="*/ 2889 h 5738"/>
                <a:gd name="T46" fmla="*/ 1713 w 5442"/>
                <a:gd name="T47" fmla="*/ 3342 h 5738"/>
                <a:gd name="T48" fmla="*/ 1743 w 5442"/>
                <a:gd name="T49" fmla="*/ 3428 h 5738"/>
                <a:gd name="T50" fmla="*/ 1705 w 5442"/>
                <a:gd name="T51" fmla="*/ 3826 h 5738"/>
                <a:gd name="T52" fmla="*/ 1656 w 5442"/>
                <a:gd name="T53" fmla="*/ 3894 h 5738"/>
                <a:gd name="T54" fmla="*/ 1541 w 5442"/>
                <a:gd name="T55" fmla="*/ 4049 h 5738"/>
                <a:gd name="T56" fmla="*/ 1476 w 5442"/>
                <a:gd name="T57" fmla="*/ 4254 h 5738"/>
                <a:gd name="T58" fmla="*/ 59 w 5442"/>
                <a:gd name="T59" fmla="*/ 5003 h 5738"/>
                <a:gd name="T60" fmla="*/ 0 w 5442"/>
                <a:gd name="T61" fmla="*/ 5102 h 5738"/>
                <a:gd name="T62" fmla="*/ 0 w 5442"/>
                <a:gd name="T63" fmla="*/ 5626 h 5738"/>
                <a:gd name="T64" fmla="*/ 112 w 5442"/>
                <a:gd name="T65" fmla="*/ 5738 h 5738"/>
                <a:gd name="T66" fmla="*/ 5330 w 5442"/>
                <a:gd name="T67" fmla="*/ 5738 h 5738"/>
                <a:gd name="T68" fmla="*/ 5442 w 5442"/>
                <a:gd name="T69" fmla="*/ 5626 h 5738"/>
                <a:gd name="T70" fmla="*/ 5442 w 5442"/>
                <a:gd name="T71" fmla="*/ 5102 h 5738"/>
                <a:gd name="T72" fmla="*/ 5382 w 5442"/>
                <a:gd name="T73" fmla="*/ 5003 h 5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42" h="5738">
                  <a:moveTo>
                    <a:pt x="5382" y="5003"/>
                  </a:moveTo>
                  <a:lnTo>
                    <a:pt x="3966" y="4254"/>
                  </a:lnTo>
                  <a:lnTo>
                    <a:pt x="3900" y="4049"/>
                  </a:lnTo>
                  <a:cubicBezTo>
                    <a:pt x="3881" y="3981"/>
                    <a:pt x="3850" y="3912"/>
                    <a:pt x="3786" y="3894"/>
                  </a:cubicBezTo>
                  <a:cubicBezTo>
                    <a:pt x="3766" y="3889"/>
                    <a:pt x="3740" y="3852"/>
                    <a:pt x="3737" y="3826"/>
                  </a:cubicBezTo>
                  <a:lnTo>
                    <a:pt x="3699" y="3428"/>
                  </a:lnTo>
                  <a:cubicBezTo>
                    <a:pt x="3697" y="3394"/>
                    <a:pt x="3711" y="3364"/>
                    <a:pt x="3729" y="3342"/>
                  </a:cubicBezTo>
                  <a:cubicBezTo>
                    <a:pt x="3837" y="3212"/>
                    <a:pt x="3896" y="3062"/>
                    <a:pt x="3921" y="2889"/>
                  </a:cubicBezTo>
                  <a:cubicBezTo>
                    <a:pt x="3934" y="2803"/>
                    <a:pt x="3979" y="2723"/>
                    <a:pt x="4002" y="2638"/>
                  </a:cubicBezTo>
                  <a:lnTo>
                    <a:pt x="4093" y="2162"/>
                  </a:lnTo>
                  <a:cubicBezTo>
                    <a:pt x="4102" y="2100"/>
                    <a:pt x="4100" y="2052"/>
                    <a:pt x="4031" y="2028"/>
                  </a:cubicBezTo>
                  <a:cubicBezTo>
                    <a:pt x="4011" y="2021"/>
                    <a:pt x="3995" y="1989"/>
                    <a:pt x="3995" y="1941"/>
                  </a:cubicBezTo>
                  <a:lnTo>
                    <a:pt x="3996" y="1044"/>
                  </a:lnTo>
                  <a:cubicBezTo>
                    <a:pt x="3981" y="827"/>
                    <a:pt x="3866" y="659"/>
                    <a:pt x="3703" y="543"/>
                  </a:cubicBezTo>
                  <a:cubicBezTo>
                    <a:pt x="3392" y="319"/>
                    <a:pt x="2834" y="423"/>
                    <a:pt x="3016" y="59"/>
                  </a:cubicBezTo>
                  <a:cubicBezTo>
                    <a:pt x="3027" y="37"/>
                    <a:pt x="3023" y="0"/>
                    <a:pt x="2948" y="28"/>
                  </a:cubicBezTo>
                  <a:cubicBezTo>
                    <a:pt x="2669" y="130"/>
                    <a:pt x="1926" y="402"/>
                    <a:pt x="1739" y="543"/>
                  </a:cubicBezTo>
                  <a:cubicBezTo>
                    <a:pt x="1572" y="669"/>
                    <a:pt x="1461" y="827"/>
                    <a:pt x="1446" y="1044"/>
                  </a:cubicBezTo>
                  <a:lnTo>
                    <a:pt x="1447" y="1941"/>
                  </a:lnTo>
                  <a:cubicBezTo>
                    <a:pt x="1447" y="1981"/>
                    <a:pt x="1430" y="2021"/>
                    <a:pt x="1411" y="2028"/>
                  </a:cubicBezTo>
                  <a:cubicBezTo>
                    <a:pt x="1341" y="2052"/>
                    <a:pt x="1339" y="2100"/>
                    <a:pt x="1349" y="2162"/>
                  </a:cubicBezTo>
                  <a:lnTo>
                    <a:pt x="1440" y="2638"/>
                  </a:lnTo>
                  <a:cubicBezTo>
                    <a:pt x="1463" y="2723"/>
                    <a:pt x="1508" y="2803"/>
                    <a:pt x="1521" y="2889"/>
                  </a:cubicBezTo>
                  <a:cubicBezTo>
                    <a:pt x="1546" y="3062"/>
                    <a:pt x="1605" y="3212"/>
                    <a:pt x="1713" y="3342"/>
                  </a:cubicBezTo>
                  <a:cubicBezTo>
                    <a:pt x="1731" y="3364"/>
                    <a:pt x="1745" y="3394"/>
                    <a:pt x="1743" y="3428"/>
                  </a:cubicBezTo>
                  <a:lnTo>
                    <a:pt x="1705" y="3826"/>
                  </a:lnTo>
                  <a:cubicBezTo>
                    <a:pt x="1702" y="3852"/>
                    <a:pt x="1676" y="3889"/>
                    <a:pt x="1656" y="3894"/>
                  </a:cubicBezTo>
                  <a:cubicBezTo>
                    <a:pt x="1592" y="3912"/>
                    <a:pt x="1561" y="3981"/>
                    <a:pt x="1541" y="4049"/>
                  </a:cubicBezTo>
                  <a:lnTo>
                    <a:pt x="1476" y="4254"/>
                  </a:lnTo>
                  <a:lnTo>
                    <a:pt x="59" y="5003"/>
                  </a:lnTo>
                  <a:cubicBezTo>
                    <a:pt x="23" y="5022"/>
                    <a:pt x="0" y="5060"/>
                    <a:pt x="0" y="5102"/>
                  </a:cubicBezTo>
                  <a:lnTo>
                    <a:pt x="0" y="5626"/>
                  </a:lnTo>
                  <a:cubicBezTo>
                    <a:pt x="0" y="5688"/>
                    <a:pt x="50" y="5738"/>
                    <a:pt x="112" y="5738"/>
                  </a:cubicBezTo>
                  <a:lnTo>
                    <a:pt x="5330" y="5738"/>
                  </a:lnTo>
                  <a:cubicBezTo>
                    <a:pt x="5392" y="5738"/>
                    <a:pt x="5442" y="5688"/>
                    <a:pt x="5442" y="5626"/>
                  </a:cubicBezTo>
                  <a:lnTo>
                    <a:pt x="5442" y="5102"/>
                  </a:lnTo>
                  <a:cubicBezTo>
                    <a:pt x="5442" y="5060"/>
                    <a:pt x="5419" y="5022"/>
                    <a:pt x="5382" y="5003"/>
                  </a:cubicBezTo>
                  <a:close/>
                </a:path>
              </a:pathLst>
            </a:custGeom>
            <a:solidFill>
              <a:schemeClr val="bg1"/>
            </a:solidFill>
            <a:ln>
              <a:noFill/>
            </a:ln>
            <a:effectLst/>
          </p:spPr>
          <p:txBody>
            <a:bodyPr lIns="82296" tIns="41148" rIns="82296" bIns="41148"/>
            <a:lstStyle/>
            <a:p>
              <a:endParaRPr lang="zh-CN" altLang="en-US" sz="1620"/>
            </a:p>
          </p:txBody>
        </p:sp>
      </p:grpSp>
      <p:grpSp>
        <p:nvGrpSpPr>
          <p:cNvPr id="14" name="Group 37">
            <a:extLst>
              <a:ext uri="{FF2B5EF4-FFF2-40B4-BE49-F238E27FC236}">
                <a16:creationId xmlns:a16="http://schemas.microsoft.com/office/drawing/2014/main" id="{1043540E-7425-F6E7-CB5E-5246931F0447}"/>
              </a:ext>
            </a:extLst>
          </p:cNvPr>
          <p:cNvGrpSpPr/>
          <p:nvPr/>
        </p:nvGrpSpPr>
        <p:grpSpPr>
          <a:xfrm>
            <a:off x="9705756" y="1739899"/>
            <a:ext cx="1161483" cy="1161483"/>
            <a:chOff x="705746" y="2922489"/>
            <a:chExt cx="1944000" cy="1944000"/>
          </a:xfrm>
        </p:grpSpPr>
        <p:sp>
          <p:nvSpPr>
            <p:cNvPr id="15" name="菱形 14">
              <a:extLst>
                <a:ext uri="{FF2B5EF4-FFF2-40B4-BE49-F238E27FC236}">
                  <a16:creationId xmlns:a16="http://schemas.microsoft.com/office/drawing/2014/main" id="{41AFE071-8243-65E6-77B2-B3F4A1907B0D}"/>
                </a:ext>
              </a:extLst>
            </p:cNvPr>
            <p:cNvSpPr/>
            <p:nvPr/>
          </p:nvSpPr>
          <p:spPr>
            <a:xfrm>
              <a:off x="705746" y="2922489"/>
              <a:ext cx="1944000" cy="1944000"/>
            </a:xfrm>
            <a:prstGeom prst="diamond">
              <a:avLst/>
            </a:prstGeom>
            <a:solidFill>
              <a:srgbClr val="EA141E"/>
            </a:solidFill>
            <a:ln w="228600" cap="sq">
              <a:solidFill>
                <a:srgbClr val="EA141E"/>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p>
          </p:txBody>
        </p:sp>
        <p:sp>
          <p:nvSpPr>
            <p:cNvPr id="16" name="safe-shield-protection_69938">
              <a:extLst>
                <a:ext uri="{FF2B5EF4-FFF2-40B4-BE49-F238E27FC236}">
                  <a16:creationId xmlns:a16="http://schemas.microsoft.com/office/drawing/2014/main" id="{E7436F55-84C3-C975-9BAC-54977FE3CB02}"/>
                </a:ext>
              </a:extLst>
            </p:cNvPr>
            <p:cNvSpPr>
              <a:spLocks noChangeAspect="1"/>
            </p:cNvSpPr>
            <p:nvPr/>
          </p:nvSpPr>
          <p:spPr bwMode="auto">
            <a:xfrm>
              <a:off x="1245395" y="3462841"/>
              <a:ext cx="864709" cy="863296"/>
            </a:xfrm>
            <a:custGeom>
              <a:avLst/>
              <a:gdLst>
                <a:gd name="T0" fmla="*/ 6533 w 6533"/>
                <a:gd name="T1" fmla="*/ 3267 h 6533"/>
                <a:gd name="T2" fmla="*/ 0 w 6533"/>
                <a:gd name="T3" fmla="*/ 3267 h 6533"/>
                <a:gd name="T4" fmla="*/ 4231 w 6533"/>
                <a:gd name="T5" fmla="*/ 5503 h 6533"/>
                <a:gd name="T6" fmla="*/ 5396 w 6533"/>
                <a:gd name="T7" fmla="*/ 4447 h 6533"/>
                <a:gd name="T8" fmla="*/ 5601 w 6533"/>
                <a:gd name="T9" fmla="*/ 2576 h 6533"/>
                <a:gd name="T10" fmla="*/ 5601 w 6533"/>
                <a:gd name="T11" fmla="*/ 3957 h 6533"/>
                <a:gd name="T12" fmla="*/ 4925 w 6533"/>
                <a:gd name="T13" fmla="*/ 3267 h 6533"/>
                <a:gd name="T14" fmla="*/ 5601 w 6533"/>
                <a:gd name="T15" fmla="*/ 2576 h 6533"/>
                <a:gd name="T16" fmla="*/ 5396 w 6533"/>
                <a:gd name="T17" fmla="*/ 2087 h 6533"/>
                <a:gd name="T18" fmla="*/ 4231 w 6533"/>
                <a:gd name="T19" fmla="*/ 1031 h 6533"/>
                <a:gd name="T20" fmla="*/ 3511 w 6533"/>
                <a:gd name="T21" fmla="*/ 939 h 6533"/>
                <a:gd name="T22" fmla="*/ 3511 w 6533"/>
                <a:gd name="T23" fmla="*/ 2087 h 6533"/>
                <a:gd name="T24" fmla="*/ 3511 w 6533"/>
                <a:gd name="T25" fmla="*/ 2576 h 6533"/>
                <a:gd name="T26" fmla="*/ 4436 w 6533"/>
                <a:gd name="T27" fmla="*/ 3267 h 6533"/>
                <a:gd name="T28" fmla="*/ 3511 w 6533"/>
                <a:gd name="T29" fmla="*/ 3957 h 6533"/>
                <a:gd name="T30" fmla="*/ 3511 w 6533"/>
                <a:gd name="T31" fmla="*/ 4447 h 6533"/>
                <a:gd name="T32" fmla="*/ 3511 w 6533"/>
                <a:gd name="T33" fmla="*/ 5599 h 6533"/>
                <a:gd name="T34" fmla="*/ 1137 w 6533"/>
                <a:gd name="T35" fmla="*/ 4447 h 6533"/>
                <a:gd name="T36" fmla="*/ 2303 w 6533"/>
                <a:gd name="T37" fmla="*/ 5503 h 6533"/>
                <a:gd name="T38" fmla="*/ 3023 w 6533"/>
                <a:gd name="T39" fmla="*/ 5595 h 6533"/>
                <a:gd name="T40" fmla="*/ 3023 w 6533"/>
                <a:gd name="T41" fmla="*/ 4447 h 6533"/>
                <a:gd name="T42" fmla="*/ 3023 w 6533"/>
                <a:gd name="T43" fmla="*/ 3957 h 6533"/>
                <a:gd name="T44" fmla="*/ 2097 w 6533"/>
                <a:gd name="T45" fmla="*/ 3267 h 6533"/>
                <a:gd name="T46" fmla="*/ 3023 w 6533"/>
                <a:gd name="T47" fmla="*/ 2576 h 6533"/>
                <a:gd name="T48" fmla="*/ 3023 w 6533"/>
                <a:gd name="T49" fmla="*/ 3957 h 6533"/>
                <a:gd name="T50" fmla="*/ 2296 w 6533"/>
                <a:gd name="T51" fmla="*/ 2087 h 6533"/>
                <a:gd name="T52" fmla="*/ 3023 w 6533"/>
                <a:gd name="T53" fmla="*/ 2087 h 6533"/>
                <a:gd name="T54" fmla="*/ 1780 w 6533"/>
                <a:gd name="T55" fmla="*/ 2087 h 6533"/>
                <a:gd name="T56" fmla="*/ 2303 w 6533"/>
                <a:gd name="T57" fmla="*/ 1031 h 6533"/>
                <a:gd name="T58" fmla="*/ 932 w 6533"/>
                <a:gd name="T59" fmla="*/ 2576 h 6533"/>
                <a:gd name="T60" fmla="*/ 1608 w 6533"/>
                <a:gd name="T61" fmla="*/ 3267 h 6533"/>
                <a:gd name="T62" fmla="*/ 932 w 6533"/>
                <a:gd name="T63" fmla="*/ 3957 h 6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33" h="6533">
                  <a:moveTo>
                    <a:pt x="3267" y="6533"/>
                  </a:moveTo>
                  <a:cubicBezTo>
                    <a:pt x="5068" y="6533"/>
                    <a:pt x="6533" y="5068"/>
                    <a:pt x="6533" y="3267"/>
                  </a:cubicBezTo>
                  <a:cubicBezTo>
                    <a:pt x="6533" y="1465"/>
                    <a:pt x="5068" y="0"/>
                    <a:pt x="3267" y="0"/>
                  </a:cubicBezTo>
                  <a:cubicBezTo>
                    <a:pt x="1465" y="0"/>
                    <a:pt x="0" y="1465"/>
                    <a:pt x="0" y="3267"/>
                  </a:cubicBezTo>
                  <a:cubicBezTo>
                    <a:pt x="0" y="5068"/>
                    <a:pt x="1465" y="6533"/>
                    <a:pt x="3267" y="6533"/>
                  </a:cubicBezTo>
                  <a:close/>
                  <a:moveTo>
                    <a:pt x="4231" y="5503"/>
                  </a:moveTo>
                  <a:cubicBezTo>
                    <a:pt x="4429" y="5225"/>
                    <a:pt x="4621" y="4876"/>
                    <a:pt x="4753" y="4447"/>
                  </a:cubicBezTo>
                  <a:lnTo>
                    <a:pt x="5396" y="4447"/>
                  </a:lnTo>
                  <a:cubicBezTo>
                    <a:pt x="5136" y="4915"/>
                    <a:pt x="4725" y="5288"/>
                    <a:pt x="4231" y="5503"/>
                  </a:cubicBezTo>
                  <a:close/>
                  <a:moveTo>
                    <a:pt x="5601" y="2576"/>
                  </a:moveTo>
                  <a:cubicBezTo>
                    <a:pt x="5667" y="2795"/>
                    <a:pt x="5701" y="3027"/>
                    <a:pt x="5701" y="3267"/>
                  </a:cubicBezTo>
                  <a:cubicBezTo>
                    <a:pt x="5701" y="3507"/>
                    <a:pt x="5665" y="3739"/>
                    <a:pt x="5601" y="3957"/>
                  </a:cubicBezTo>
                  <a:lnTo>
                    <a:pt x="4868" y="3957"/>
                  </a:lnTo>
                  <a:cubicBezTo>
                    <a:pt x="4904" y="3743"/>
                    <a:pt x="4925" y="3513"/>
                    <a:pt x="4925" y="3267"/>
                  </a:cubicBezTo>
                  <a:cubicBezTo>
                    <a:pt x="4925" y="3020"/>
                    <a:pt x="4904" y="2791"/>
                    <a:pt x="4868" y="2576"/>
                  </a:cubicBezTo>
                  <a:lnTo>
                    <a:pt x="5601" y="2576"/>
                  </a:lnTo>
                  <a:lnTo>
                    <a:pt x="5601" y="2576"/>
                  </a:lnTo>
                  <a:close/>
                  <a:moveTo>
                    <a:pt x="5396" y="2087"/>
                  </a:moveTo>
                  <a:lnTo>
                    <a:pt x="4753" y="2087"/>
                  </a:lnTo>
                  <a:cubicBezTo>
                    <a:pt x="4621" y="1657"/>
                    <a:pt x="4429" y="1308"/>
                    <a:pt x="4231" y="1031"/>
                  </a:cubicBezTo>
                  <a:cubicBezTo>
                    <a:pt x="4725" y="1245"/>
                    <a:pt x="5136" y="1619"/>
                    <a:pt x="5396" y="2087"/>
                  </a:cubicBezTo>
                  <a:close/>
                  <a:moveTo>
                    <a:pt x="3511" y="939"/>
                  </a:moveTo>
                  <a:cubicBezTo>
                    <a:pt x="3747" y="1177"/>
                    <a:pt x="4043" y="1556"/>
                    <a:pt x="4235" y="2087"/>
                  </a:cubicBezTo>
                  <a:lnTo>
                    <a:pt x="3511" y="2087"/>
                  </a:lnTo>
                  <a:lnTo>
                    <a:pt x="3511" y="939"/>
                  </a:lnTo>
                  <a:close/>
                  <a:moveTo>
                    <a:pt x="3511" y="2576"/>
                  </a:moveTo>
                  <a:lnTo>
                    <a:pt x="4369" y="2576"/>
                  </a:lnTo>
                  <a:cubicBezTo>
                    <a:pt x="4411" y="2788"/>
                    <a:pt x="4436" y="3017"/>
                    <a:pt x="4436" y="3267"/>
                  </a:cubicBezTo>
                  <a:cubicBezTo>
                    <a:pt x="4436" y="3516"/>
                    <a:pt x="4412" y="3745"/>
                    <a:pt x="4371" y="3957"/>
                  </a:cubicBezTo>
                  <a:lnTo>
                    <a:pt x="3511" y="3957"/>
                  </a:lnTo>
                  <a:lnTo>
                    <a:pt x="3511" y="2576"/>
                  </a:lnTo>
                  <a:close/>
                  <a:moveTo>
                    <a:pt x="3511" y="4447"/>
                  </a:moveTo>
                  <a:lnTo>
                    <a:pt x="4237" y="4447"/>
                  </a:lnTo>
                  <a:cubicBezTo>
                    <a:pt x="4045" y="4983"/>
                    <a:pt x="3748" y="5361"/>
                    <a:pt x="3511" y="5599"/>
                  </a:cubicBezTo>
                  <a:lnTo>
                    <a:pt x="3511" y="4447"/>
                  </a:lnTo>
                  <a:close/>
                  <a:moveTo>
                    <a:pt x="1137" y="4447"/>
                  </a:moveTo>
                  <a:lnTo>
                    <a:pt x="1780" y="4447"/>
                  </a:lnTo>
                  <a:cubicBezTo>
                    <a:pt x="1912" y="4876"/>
                    <a:pt x="2104" y="5225"/>
                    <a:pt x="2303" y="5503"/>
                  </a:cubicBezTo>
                  <a:cubicBezTo>
                    <a:pt x="1808" y="5288"/>
                    <a:pt x="1397" y="4915"/>
                    <a:pt x="1137" y="4447"/>
                  </a:cubicBezTo>
                  <a:close/>
                  <a:moveTo>
                    <a:pt x="3023" y="5595"/>
                  </a:moveTo>
                  <a:cubicBezTo>
                    <a:pt x="2787" y="5356"/>
                    <a:pt x="2491" y="4977"/>
                    <a:pt x="2299" y="4447"/>
                  </a:cubicBezTo>
                  <a:lnTo>
                    <a:pt x="3023" y="4447"/>
                  </a:lnTo>
                  <a:lnTo>
                    <a:pt x="3023" y="5595"/>
                  </a:lnTo>
                  <a:close/>
                  <a:moveTo>
                    <a:pt x="3023" y="3957"/>
                  </a:moveTo>
                  <a:lnTo>
                    <a:pt x="2164" y="3957"/>
                  </a:lnTo>
                  <a:cubicBezTo>
                    <a:pt x="2123" y="3745"/>
                    <a:pt x="2097" y="3516"/>
                    <a:pt x="2097" y="3267"/>
                  </a:cubicBezTo>
                  <a:cubicBezTo>
                    <a:pt x="2097" y="3017"/>
                    <a:pt x="2121" y="2788"/>
                    <a:pt x="2163" y="2576"/>
                  </a:cubicBezTo>
                  <a:lnTo>
                    <a:pt x="3023" y="2576"/>
                  </a:lnTo>
                  <a:lnTo>
                    <a:pt x="3023" y="3957"/>
                  </a:lnTo>
                  <a:lnTo>
                    <a:pt x="3023" y="3957"/>
                  </a:lnTo>
                  <a:close/>
                  <a:moveTo>
                    <a:pt x="3023" y="2087"/>
                  </a:moveTo>
                  <a:lnTo>
                    <a:pt x="2296" y="2087"/>
                  </a:lnTo>
                  <a:cubicBezTo>
                    <a:pt x="2488" y="1551"/>
                    <a:pt x="2785" y="1172"/>
                    <a:pt x="3023" y="935"/>
                  </a:cubicBezTo>
                  <a:lnTo>
                    <a:pt x="3023" y="2087"/>
                  </a:lnTo>
                  <a:close/>
                  <a:moveTo>
                    <a:pt x="2303" y="1031"/>
                  </a:moveTo>
                  <a:cubicBezTo>
                    <a:pt x="2104" y="1308"/>
                    <a:pt x="1912" y="1657"/>
                    <a:pt x="1780" y="2087"/>
                  </a:cubicBezTo>
                  <a:lnTo>
                    <a:pt x="1137" y="2087"/>
                  </a:lnTo>
                  <a:cubicBezTo>
                    <a:pt x="1397" y="1619"/>
                    <a:pt x="1808" y="1245"/>
                    <a:pt x="2303" y="1031"/>
                  </a:cubicBezTo>
                  <a:close/>
                  <a:moveTo>
                    <a:pt x="832" y="3267"/>
                  </a:moveTo>
                  <a:cubicBezTo>
                    <a:pt x="832" y="3027"/>
                    <a:pt x="868" y="2795"/>
                    <a:pt x="932" y="2576"/>
                  </a:cubicBezTo>
                  <a:lnTo>
                    <a:pt x="1665" y="2576"/>
                  </a:lnTo>
                  <a:cubicBezTo>
                    <a:pt x="1629" y="2791"/>
                    <a:pt x="1608" y="3020"/>
                    <a:pt x="1608" y="3267"/>
                  </a:cubicBezTo>
                  <a:cubicBezTo>
                    <a:pt x="1608" y="3513"/>
                    <a:pt x="1629" y="3743"/>
                    <a:pt x="1665" y="3957"/>
                  </a:cubicBezTo>
                  <a:lnTo>
                    <a:pt x="932" y="3957"/>
                  </a:lnTo>
                  <a:cubicBezTo>
                    <a:pt x="867" y="3739"/>
                    <a:pt x="832" y="3507"/>
                    <a:pt x="832" y="3267"/>
                  </a:cubicBezTo>
                  <a:close/>
                </a:path>
              </a:pathLst>
            </a:custGeom>
            <a:solidFill>
              <a:schemeClr val="bg1"/>
            </a:solidFill>
            <a:ln>
              <a:noFill/>
            </a:ln>
            <a:effectLst/>
          </p:spPr>
          <p:txBody>
            <a:bodyPr lIns="82296" tIns="41148" rIns="82296" bIns="41148"/>
            <a:lstStyle/>
            <a:p>
              <a:endParaRPr lang="zh-CN" altLang="en-US" sz="1620"/>
            </a:p>
          </p:txBody>
        </p:sp>
      </p:grpSp>
      <p:sp>
        <p:nvSpPr>
          <p:cNvPr id="17" name="矩形 1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DDE68D99-FD9D-431E-8B71-DDAF4CB66943}"/>
              </a:ext>
            </a:extLst>
          </p:cNvPr>
          <p:cNvSpPr/>
          <p:nvPr/>
        </p:nvSpPr>
        <p:spPr>
          <a:xfrm>
            <a:off x="6246535" y="3217935"/>
            <a:ext cx="2546010" cy="2694905"/>
          </a:xfrm>
          <a:prstGeom prst="rect">
            <a:avLst/>
          </a:prstGeom>
        </p:spPr>
        <p:txBody>
          <a:bodyPr wrap="square">
            <a:spAutoFit/>
          </a:bodyPr>
          <a:lstStyle/>
          <a:p>
            <a:pPr algn="ctr">
              <a:lnSpc>
                <a:spcPct val="130000"/>
              </a:lnSpc>
              <a:spcBef>
                <a:spcPts val="600"/>
              </a:spcBef>
            </a:pPr>
            <a:r>
              <a:rPr lang="zh-CN" altLang="en-US" sz="2000" b="1" dirty="0">
                <a:solidFill>
                  <a:schemeClr val="accent1"/>
                </a:solidFill>
                <a:latin typeface="+mj-ea"/>
                <a:ea typeface="+mj-ea"/>
              </a:rPr>
              <a:t>标题三</a:t>
            </a:r>
            <a:endParaRPr lang="en-US" altLang="zh-CN" sz="2000" b="1" dirty="0">
              <a:solidFill>
                <a:schemeClr val="accent1"/>
              </a:solidFill>
              <a:latin typeface="+mj-ea"/>
              <a:ea typeface="+mj-ea"/>
            </a:endParaRPr>
          </a:p>
          <a:p>
            <a:pPr algn="just">
              <a:lnSpc>
                <a:spcPct val="130000"/>
              </a:lnSpc>
              <a:spcBef>
                <a:spcPts val="600"/>
              </a:spcBef>
            </a:pPr>
            <a:r>
              <a:rPr lang="zh-CN" altLang="en-US" dirty="0">
                <a:latin typeface="+mn-ea"/>
              </a:rPr>
              <a:t>学校坐落于历史悠久的文化古城泉城济南，在济南、威海</a:t>
            </a:r>
            <a:r>
              <a:rPr lang="zh-CN" altLang="en-US">
                <a:latin typeface="+mn-ea"/>
              </a:rPr>
              <a:t>两地办学</a:t>
            </a:r>
            <a:endParaRPr lang="en-US" altLang="zh-CN" dirty="0">
              <a:latin typeface="+mn-ea"/>
            </a:endParaRPr>
          </a:p>
          <a:p>
            <a:pPr algn="just">
              <a:lnSpc>
                <a:spcPct val="130000"/>
              </a:lnSpc>
            </a:pPr>
            <a:r>
              <a:rPr lang="zh-CN" altLang="en-US" dirty="0">
                <a:latin typeface="+mn-ea"/>
              </a:rPr>
              <a:t>学校坐落于历史悠久的文化古城泉城济南，在济南、威海</a:t>
            </a:r>
            <a:r>
              <a:rPr lang="zh-CN" altLang="en-US">
                <a:latin typeface="+mn-ea"/>
              </a:rPr>
              <a:t>两地办学</a:t>
            </a:r>
            <a:endParaRPr lang="en-US" altLang="zh-CN" dirty="0">
              <a:latin typeface="+mn-ea"/>
            </a:endParaRPr>
          </a:p>
        </p:txBody>
      </p:sp>
      <p:sp>
        <p:nvSpPr>
          <p:cNvPr id="18" name="矩形 17"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3C4CB113-39EF-3C2B-F2A2-56B1D5E98233}"/>
              </a:ext>
            </a:extLst>
          </p:cNvPr>
          <p:cNvSpPr/>
          <p:nvPr/>
        </p:nvSpPr>
        <p:spPr>
          <a:xfrm>
            <a:off x="3422608" y="3217934"/>
            <a:ext cx="2546010" cy="1740798"/>
          </a:xfrm>
          <a:prstGeom prst="rect">
            <a:avLst/>
          </a:prstGeom>
        </p:spPr>
        <p:txBody>
          <a:bodyPr wrap="square">
            <a:spAutoFit/>
          </a:bodyPr>
          <a:lstStyle/>
          <a:p>
            <a:pPr>
              <a:lnSpc>
                <a:spcPct val="130000"/>
              </a:lnSpc>
              <a:spcBef>
                <a:spcPts val="600"/>
              </a:spcBef>
            </a:pPr>
            <a:r>
              <a:rPr lang="zh-CN" altLang="en-US" sz="2000" b="1" dirty="0">
                <a:solidFill>
                  <a:srgbClr val="FF0000"/>
                </a:solidFill>
                <a:latin typeface="+mj-ea"/>
                <a:ea typeface="+mj-ea"/>
              </a:rPr>
              <a:t>标题二</a:t>
            </a:r>
            <a:endParaRPr lang="en-US" altLang="zh-CN" sz="2000" b="1" dirty="0">
              <a:solidFill>
                <a:srgbClr val="FF0000"/>
              </a:solidFill>
              <a:latin typeface="+mj-ea"/>
              <a:ea typeface="+mj-ea"/>
            </a:endParaRPr>
          </a:p>
          <a:p>
            <a:pPr>
              <a:lnSpc>
                <a:spcPct val="130000"/>
              </a:lnSpc>
              <a:spcBef>
                <a:spcPts val="600"/>
              </a:spcBef>
            </a:pPr>
            <a:r>
              <a:rPr lang="en-US" altLang="zh-CN" sz="1400" dirty="0">
                <a:latin typeface="+mn-ea"/>
              </a:rPr>
              <a:t>51PPT</a:t>
            </a:r>
            <a:r>
              <a:rPr lang="zh-CN" altLang="en-US" sz="1400" dirty="0">
                <a:latin typeface="+mn-ea"/>
              </a:rPr>
              <a:t>模板网，幻灯片演示模板及素材免费下载！</a:t>
            </a:r>
          </a:p>
          <a:p>
            <a:pPr>
              <a:lnSpc>
                <a:spcPct val="130000"/>
              </a:lnSpc>
              <a:spcBef>
                <a:spcPts val="600"/>
              </a:spcBef>
            </a:pPr>
            <a:r>
              <a:rPr lang="en-US" altLang="zh-CN" sz="1400" dirty="0">
                <a:latin typeface="+mn-ea"/>
              </a:rPr>
              <a:t>51PPT</a:t>
            </a:r>
            <a:r>
              <a:rPr lang="zh-CN" altLang="en-US" sz="1400" dirty="0">
                <a:latin typeface="+mn-ea"/>
              </a:rPr>
              <a:t>模板网 官网唯一网址：</a:t>
            </a:r>
            <a:r>
              <a:rPr lang="en-US" altLang="zh-CN" sz="1400" dirty="0">
                <a:latin typeface="+mn-ea"/>
              </a:rPr>
              <a:t>www.51pptmoban.com</a:t>
            </a:r>
          </a:p>
        </p:txBody>
      </p:sp>
      <p:sp>
        <p:nvSpPr>
          <p:cNvPr id="19" name="矩形 1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01FB6CA6-E69F-1E49-20FE-C8902758CD66}"/>
              </a:ext>
            </a:extLst>
          </p:cNvPr>
          <p:cNvSpPr/>
          <p:nvPr/>
        </p:nvSpPr>
        <p:spPr>
          <a:xfrm>
            <a:off x="9013492" y="3217933"/>
            <a:ext cx="2546010" cy="2694905"/>
          </a:xfrm>
          <a:prstGeom prst="rect">
            <a:avLst/>
          </a:prstGeom>
        </p:spPr>
        <p:txBody>
          <a:bodyPr wrap="square">
            <a:spAutoFit/>
          </a:bodyPr>
          <a:lstStyle/>
          <a:p>
            <a:pPr algn="ctr">
              <a:lnSpc>
                <a:spcPct val="130000"/>
              </a:lnSpc>
              <a:spcBef>
                <a:spcPts val="600"/>
              </a:spcBef>
            </a:pPr>
            <a:r>
              <a:rPr lang="zh-CN" altLang="en-US" sz="2000" b="1" dirty="0">
                <a:solidFill>
                  <a:srgbClr val="FF0000"/>
                </a:solidFill>
                <a:latin typeface="+mj-ea"/>
                <a:ea typeface="+mj-ea"/>
              </a:rPr>
              <a:t>标题四</a:t>
            </a:r>
            <a:endParaRPr lang="en-US" altLang="zh-CN" sz="2000" b="1" dirty="0">
              <a:solidFill>
                <a:srgbClr val="FF0000"/>
              </a:solidFill>
              <a:latin typeface="+mj-ea"/>
              <a:ea typeface="+mj-ea"/>
            </a:endParaRPr>
          </a:p>
          <a:p>
            <a:pPr algn="just">
              <a:lnSpc>
                <a:spcPct val="130000"/>
              </a:lnSpc>
              <a:spcBef>
                <a:spcPts val="600"/>
              </a:spcBef>
            </a:pPr>
            <a:r>
              <a:rPr lang="zh-CN" altLang="en-US" dirty="0">
                <a:latin typeface="+mn-ea"/>
              </a:rPr>
              <a:t>学校坐落于历史悠久的文化古城泉城济南，在济南、威海</a:t>
            </a:r>
            <a:r>
              <a:rPr lang="zh-CN" altLang="en-US">
                <a:latin typeface="+mn-ea"/>
              </a:rPr>
              <a:t>两地办学</a:t>
            </a:r>
            <a:endParaRPr lang="en-US" altLang="zh-CN" dirty="0">
              <a:latin typeface="+mn-ea"/>
            </a:endParaRPr>
          </a:p>
          <a:p>
            <a:pPr algn="just">
              <a:lnSpc>
                <a:spcPct val="130000"/>
              </a:lnSpc>
            </a:pPr>
            <a:r>
              <a:rPr lang="zh-CN" altLang="en-US" dirty="0">
                <a:latin typeface="+mn-ea"/>
              </a:rPr>
              <a:t>学校坐落于历史悠久的文化古城泉城济南，在济南、威海</a:t>
            </a:r>
            <a:r>
              <a:rPr lang="zh-CN" altLang="en-US">
                <a:latin typeface="+mn-ea"/>
              </a:rPr>
              <a:t>两地办学</a:t>
            </a:r>
            <a:endParaRPr lang="en-US" altLang="zh-CN" dirty="0">
              <a:latin typeface="+mn-ea"/>
            </a:endParaRPr>
          </a:p>
        </p:txBody>
      </p:sp>
    </p:spTree>
    <p:extLst>
      <p:ext uri="{BB962C8B-B14F-4D97-AF65-F5344CB8AC3E}">
        <p14:creationId xmlns:p14="http://schemas.microsoft.com/office/powerpoint/2010/main" val="32115288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11232813-6AF3-96B9-9C4F-C838EB938B65}"/>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6892934A-C611-426C-039A-60246CDFDCB7}"/>
              </a:ext>
            </a:extLst>
          </p:cNvPr>
          <p:cNvSpPr>
            <a:spLocks noGrp="1"/>
          </p:cNvSpPr>
          <p:nvPr>
            <p:ph type="body" sz="quarter" idx="11"/>
          </p:nvPr>
        </p:nvSpPr>
        <p:spPr/>
        <p:txBody>
          <a:bodyPr/>
          <a:lstStyle/>
          <a:p>
            <a:r>
              <a:rPr lang="en-US" altLang="zh-CN" dirty="0"/>
              <a:t>03</a:t>
            </a:r>
            <a:endParaRPr lang="zh-CN" altLang="en-US" dirty="0"/>
          </a:p>
        </p:txBody>
      </p:sp>
      <p:graphicFrame>
        <p:nvGraphicFramePr>
          <p:cNvPr id="5" name="表格 4">
            <a:extLst>
              <a:ext uri="{FF2B5EF4-FFF2-40B4-BE49-F238E27FC236}">
                <a16:creationId xmlns:a16="http://schemas.microsoft.com/office/drawing/2014/main" id="{31D1A3A6-950F-D9E1-720F-E4F4FCEFCDDB}"/>
              </a:ext>
            </a:extLst>
          </p:cNvPr>
          <p:cNvGraphicFramePr>
            <a:graphicFrameLocks noGrp="1"/>
          </p:cNvGraphicFramePr>
          <p:nvPr>
            <p:extLst>
              <p:ext uri="{D42A27DB-BD31-4B8C-83A1-F6EECF244321}">
                <p14:modId xmlns:p14="http://schemas.microsoft.com/office/powerpoint/2010/main" val="3540378383"/>
              </p:ext>
            </p:extLst>
          </p:nvPr>
        </p:nvGraphicFramePr>
        <p:xfrm>
          <a:off x="695325" y="1472338"/>
          <a:ext cx="10801349" cy="3502620"/>
        </p:xfrm>
        <a:graphic>
          <a:graphicData uri="http://schemas.openxmlformats.org/drawingml/2006/table">
            <a:tbl>
              <a:tblPr firstRow="1" bandRow="1">
                <a:tableStyleId>{69012ECD-51FC-41F1-AA8D-1B2483CD663E}</a:tableStyleId>
              </a:tblPr>
              <a:tblGrid>
                <a:gridCol w="830873">
                  <a:extLst>
                    <a:ext uri="{9D8B030D-6E8A-4147-A177-3AD203B41FA5}">
                      <a16:colId xmlns:a16="http://schemas.microsoft.com/office/drawing/2014/main" val="3939471532"/>
                    </a:ext>
                  </a:extLst>
                </a:gridCol>
                <a:gridCol w="830873">
                  <a:extLst>
                    <a:ext uri="{9D8B030D-6E8A-4147-A177-3AD203B41FA5}">
                      <a16:colId xmlns:a16="http://schemas.microsoft.com/office/drawing/2014/main" val="3010794191"/>
                    </a:ext>
                  </a:extLst>
                </a:gridCol>
                <a:gridCol w="830873">
                  <a:extLst>
                    <a:ext uri="{9D8B030D-6E8A-4147-A177-3AD203B41FA5}">
                      <a16:colId xmlns:a16="http://schemas.microsoft.com/office/drawing/2014/main" val="1138904835"/>
                    </a:ext>
                  </a:extLst>
                </a:gridCol>
                <a:gridCol w="830873">
                  <a:extLst>
                    <a:ext uri="{9D8B030D-6E8A-4147-A177-3AD203B41FA5}">
                      <a16:colId xmlns:a16="http://schemas.microsoft.com/office/drawing/2014/main" val="4270105216"/>
                    </a:ext>
                  </a:extLst>
                </a:gridCol>
                <a:gridCol w="830873">
                  <a:extLst>
                    <a:ext uri="{9D8B030D-6E8A-4147-A177-3AD203B41FA5}">
                      <a16:colId xmlns:a16="http://schemas.microsoft.com/office/drawing/2014/main" val="1586381741"/>
                    </a:ext>
                  </a:extLst>
                </a:gridCol>
                <a:gridCol w="830873">
                  <a:extLst>
                    <a:ext uri="{9D8B030D-6E8A-4147-A177-3AD203B41FA5}">
                      <a16:colId xmlns:a16="http://schemas.microsoft.com/office/drawing/2014/main" val="2519272027"/>
                    </a:ext>
                  </a:extLst>
                </a:gridCol>
                <a:gridCol w="830873">
                  <a:extLst>
                    <a:ext uri="{9D8B030D-6E8A-4147-A177-3AD203B41FA5}">
                      <a16:colId xmlns:a16="http://schemas.microsoft.com/office/drawing/2014/main" val="1548014417"/>
                    </a:ext>
                  </a:extLst>
                </a:gridCol>
                <a:gridCol w="830873">
                  <a:extLst>
                    <a:ext uri="{9D8B030D-6E8A-4147-A177-3AD203B41FA5}">
                      <a16:colId xmlns:a16="http://schemas.microsoft.com/office/drawing/2014/main" val="26863317"/>
                    </a:ext>
                  </a:extLst>
                </a:gridCol>
                <a:gridCol w="830873">
                  <a:extLst>
                    <a:ext uri="{9D8B030D-6E8A-4147-A177-3AD203B41FA5}">
                      <a16:colId xmlns:a16="http://schemas.microsoft.com/office/drawing/2014/main" val="799580685"/>
                    </a:ext>
                  </a:extLst>
                </a:gridCol>
                <a:gridCol w="830873">
                  <a:extLst>
                    <a:ext uri="{9D8B030D-6E8A-4147-A177-3AD203B41FA5}">
                      <a16:colId xmlns:a16="http://schemas.microsoft.com/office/drawing/2014/main" val="1896037057"/>
                    </a:ext>
                  </a:extLst>
                </a:gridCol>
                <a:gridCol w="830873">
                  <a:extLst>
                    <a:ext uri="{9D8B030D-6E8A-4147-A177-3AD203B41FA5}">
                      <a16:colId xmlns:a16="http://schemas.microsoft.com/office/drawing/2014/main" val="404571338"/>
                    </a:ext>
                  </a:extLst>
                </a:gridCol>
                <a:gridCol w="830873">
                  <a:extLst>
                    <a:ext uri="{9D8B030D-6E8A-4147-A177-3AD203B41FA5}">
                      <a16:colId xmlns:a16="http://schemas.microsoft.com/office/drawing/2014/main" val="1727957657"/>
                    </a:ext>
                  </a:extLst>
                </a:gridCol>
                <a:gridCol w="830873">
                  <a:extLst>
                    <a:ext uri="{9D8B030D-6E8A-4147-A177-3AD203B41FA5}">
                      <a16:colId xmlns:a16="http://schemas.microsoft.com/office/drawing/2014/main" val="421140166"/>
                    </a:ext>
                  </a:extLst>
                </a:gridCol>
              </a:tblGrid>
              <a:tr h="583770">
                <a:tc>
                  <a:txBody>
                    <a:bodyPr/>
                    <a:lstStyle/>
                    <a:p>
                      <a:pPr algn="ctr"/>
                      <a:endParaRPr lang="zh-CN" altLang="en-US" dirty="0">
                        <a:solidFill>
                          <a:schemeClr val="tx1"/>
                        </a:solidFill>
                      </a:endParaRPr>
                    </a:p>
                  </a:txBody>
                  <a:tcPr anchor="ctr"/>
                </a:tc>
                <a:tc>
                  <a:txBody>
                    <a:bodyPr/>
                    <a:lstStyle/>
                    <a:p>
                      <a:pPr algn="ctr"/>
                      <a:r>
                        <a:rPr lang="en-US" altLang="zh-CN" dirty="0">
                          <a:solidFill>
                            <a:schemeClr val="bg1"/>
                          </a:solidFill>
                        </a:rPr>
                        <a:t>1</a:t>
                      </a:r>
                      <a:r>
                        <a:rPr lang="zh-CN" altLang="en-US" dirty="0">
                          <a:solidFill>
                            <a:schemeClr val="bg1"/>
                          </a:solidFill>
                        </a:rPr>
                        <a:t>月</a:t>
                      </a:r>
                    </a:p>
                  </a:txBody>
                  <a:tcPr anchor="ctr"/>
                </a:tc>
                <a:tc>
                  <a:txBody>
                    <a:bodyPr/>
                    <a:lstStyle/>
                    <a:p>
                      <a:pPr algn="ctr"/>
                      <a:r>
                        <a:rPr lang="en-US" altLang="zh-CN" dirty="0">
                          <a:solidFill>
                            <a:schemeClr val="bg1"/>
                          </a:solidFill>
                        </a:rPr>
                        <a:t>2</a:t>
                      </a:r>
                      <a:r>
                        <a:rPr lang="zh-CN" altLang="en-US" dirty="0">
                          <a:solidFill>
                            <a:schemeClr val="bg1"/>
                          </a:solidFill>
                        </a:rPr>
                        <a:t>月</a:t>
                      </a:r>
                    </a:p>
                  </a:txBody>
                  <a:tcPr anchor="ctr"/>
                </a:tc>
                <a:tc>
                  <a:txBody>
                    <a:bodyPr/>
                    <a:lstStyle/>
                    <a:p>
                      <a:pPr algn="ctr"/>
                      <a:r>
                        <a:rPr lang="en-US" altLang="zh-CN" dirty="0">
                          <a:solidFill>
                            <a:schemeClr val="bg1"/>
                          </a:solidFill>
                        </a:rPr>
                        <a:t>3</a:t>
                      </a:r>
                      <a:r>
                        <a:rPr lang="zh-CN" altLang="en-US" dirty="0">
                          <a:solidFill>
                            <a:schemeClr val="bg1"/>
                          </a:solidFill>
                        </a:rPr>
                        <a:t>月</a:t>
                      </a:r>
                    </a:p>
                  </a:txBody>
                  <a:tcPr anchor="ctr"/>
                </a:tc>
                <a:tc>
                  <a:txBody>
                    <a:bodyPr/>
                    <a:lstStyle/>
                    <a:p>
                      <a:pPr algn="ctr"/>
                      <a:r>
                        <a:rPr lang="en-US" altLang="zh-CN" dirty="0">
                          <a:solidFill>
                            <a:schemeClr val="bg1"/>
                          </a:solidFill>
                        </a:rPr>
                        <a:t>4</a:t>
                      </a:r>
                      <a:r>
                        <a:rPr lang="zh-CN" altLang="en-US" dirty="0">
                          <a:solidFill>
                            <a:schemeClr val="bg1"/>
                          </a:solidFill>
                        </a:rPr>
                        <a:t>月</a:t>
                      </a:r>
                    </a:p>
                  </a:txBody>
                  <a:tcPr anchor="ctr"/>
                </a:tc>
                <a:tc>
                  <a:txBody>
                    <a:bodyPr/>
                    <a:lstStyle/>
                    <a:p>
                      <a:pPr algn="ctr"/>
                      <a:r>
                        <a:rPr lang="en-US" altLang="zh-CN" dirty="0">
                          <a:solidFill>
                            <a:schemeClr val="bg1"/>
                          </a:solidFill>
                        </a:rPr>
                        <a:t>5</a:t>
                      </a:r>
                      <a:r>
                        <a:rPr lang="zh-CN" altLang="en-US" dirty="0">
                          <a:solidFill>
                            <a:schemeClr val="bg1"/>
                          </a:solidFill>
                        </a:rPr>
                        <a:t>月</a:t>
                      </a:r>
                    </a:p>
                  </a:txBody>
                  <a:tcPr anchor="ctr"/>
                </a:tc>
                <a:tc>
                  <a:txBody>
                    <a:bodyPr/>
                    <a:lstStyle/>
                    <a:p>
                      <a:pPr algn="ctr"/>
                      <a:r>
                        <a:rPr lang="en-US" altLang="zh-CN" dirty="0">
                          <a:solidFill>
                            <a:schemeClr val="bg1"/>
                          </a:solidFill>
                        </a:rPr>
                        <a:t>6</a:t>
                      </a:r>
                      <a:r>
                        <a:rPr lang="zh-CN" altLang="en-US" dirty="0">
                          <a:solidFill>
                            <a:schemeClr val="bg1"/>
                          </a:solidFill>
                        </a:rPr>
                        <a:t>月</a:t>
                      </a:r>
                    </a:p>
                  </a:txBody>
                  <a:tcPr anchor="ctr"/>
                </a:tc>
                <a:tc>
                  <a:txBody>
                    <a:bodyPr/>
                    <a:lstStyle/>
                    <a:p>
                      <a:pPr algn="ctr"/>
                      <a:r>
                        <a:rPr lang="en-US" altLang="zh-CN" dirty="0">
                          <a:solidFill>
                            <a:schemeClr val="bg1"/>
                          </a:solidFill>
                        </a:rPr>
                        <a:t>7</a:t>
                      </a:r>
                      <a:r>
                        <a:rPr lang="zh-CN" altLang="en-US" dirty="0">
                          <a:solidFill>
                            <a:schemeClr val="bg1"/>
                          </a:solidFill>
                        </a:rPr>
                        <a:t>月</a:t>
                      </a:r>
                    </a:p>
                  </a:txBody>
                  <a:tcPr anchor="ctr"/>
                </a:tc>
                <a:tc>
                  <a:txBody>
                    <a:bodyPr/>
                    <a:lstStyle/>
                    <a:p>
                      <a:pPr algn="ctr"/>
                      <a:r>
                        <a:rPr lang="en-US" altLang="zh-CN" dirty="0">
                          <a:solidFill>
                            <a:schemeClr val="bg1"/>
                          </a:solidFill>
                        </a:rPr>
                        <a:t>8</a:t>
                      </a:r>
                      <a:r>
                        <a:rPr lang="zh-CN" altLang="en-US" dirty="0">
                          <a:solidFill>
                            <a:schemeClr val="bg1"/>
                          </a:solidFill>
                        </a:rPr>
                        <a:t>月</a:t>
                      </a:r>
                    </a:p>
                  </a:txBody>
                  <a:tcPr anchor="ctr"/>
                </a:tc>
                <a:tc>
                  <a:txBody>
                    <a:bodyPr/>
                    <a:lstStyle/>
                    <a:p>
                      <a:pPr algn="ctr"/>
                      <a:r>
                        <a:rPr lang="en-US" altLang="zh-CN" dirty="0">
                          <a:solidFill>
                            <a:schemeClr val="bg1"/>
                          </a:solidFill>
                        </a:rPr>
                        <a:t>9</a:t>
                      </a:r>
                      <a:r>
                        <a:rPr lang="zh-CN" altLang="en-US" dirty="0">
                          <a:solidFill>
                            <a:schemeClr val="bg1"/>
                          </a:solidFill>
                        </a:rPr>
                        <a:t>月</a:t>
                      </a:r>
                    </a:p>
                  </a:txBody>
                  <a:tcPr anchor="ctr"/>
                </a:tc>
                <a:tc>
                  <a:txBody>
                    <a:bodyPr/>
                    <a:lstStyle/>
                    <a:p>
                      <a:pPr algn="ctr"/>
                      <a:r>
                        <a:rPr lang="en-US" altLang="zh-CN" dirty="0">
                          <a:solidFill>
                            <a:schemeClr val="bg1"/>
                          </a:solidFill>
                        </a:rPr>
                        <a:t>10</a:t>
                      </a:r>
                      <a:r>
                        <a:rPr lang="zh-CN" altLang="en-US" dirty="0">
                          <a:solidFill>
                            <a:schemeClr val="bg1"/>
                          </a:solidFill>
                        </a:rPr>
                        <a:t>月</a:t>
                      </a:r>
                    </a:p>
                  </a:txBody>
                  <a:tcPr anchor="ctr"/>
                </a:tc>
                <a:tc>
                  <a:txBody>
                    <a:bodyPr/>
                    <a:lstStyle/>
                    <a:p>
                      <a:pPr algn="ctr"/>
                      <a:r>
                        <a:rPr lang="en-US" altLang="zh-CN" dirty="0">
                          <a:solidFill>
                            <a:schemeClr val="bg1"/>
                          </a:solidFill>
                        </a:rPr>
                        <a:t>11</a:t>
                      </a:r>
                      <a:r>
                        <a:rPr lang="zh-CN" altLang="en-US" dirty="0">
                          <a:solidFill>
                            <a:schemeClr val="bg1"/>
                          </a:solidFill>
                        </a:rPr>
                        <a:t>月</a:t>
                      </a:r>
                    </a:p>
                  </a:txBody>
                  <a:tcPr anchor="ctr"/>
                </a:tc>
                <a:tc>
                  <a:txBody>
                    <a:bodyPr/>
                    <a:lstStyle/>
                    <a:p>
                      <a:pPr algn="ctr"/>
                      <a:r>
                        <a:rPr lang="en-US" altLang="zh-CN" dirty="0">
                          <a:solidFill>
                            <a:schemeClr val="bg1"/>
                          </a:solidFill>
                        </a:rPr>
                        <a:t>12</a:t>
                      </a:r>
                      <a:r>
                        <a:rPr lang="zh-CN" altLang="en-US" dirty="0">
                          <a:solidFill>
                            <a:schemeClr val="bg1"/>
                          </a:solidFill>
                        </a:rPr>
                        <a:t>月</a:t>
                      </a:r>
                    </a:p>
                  </a:txBody>
                  <a:tcPr anchor="ctr"/>
                </a:tc>
                <a:extLst>
                  <a:ext uri="{0D108BD9-81ED-4DB2-BD59-A6C34878D82A}">
                    <a16:rowId xmlns:a16="http://schemas.microsoft.com/office/drawing/2014/main" val="2501216592"/>
                  </a:ext>
                </a:extLst>
              </a:tr>
              <a:tr h="583770">
                <a:tc>
                  <a:txBody>
                    <a:bodyPr/>
                    <a:lstStyle/>
                    <a:p>
                      <a:pPr algn="ctr"/>
                      <a:r>
                        <a:rPr lang="en-US" altLang="zh-CN" dirty="0">
                          <a:solidFill>
                            <a:schemeClr val="tx1"/>
                          </a:solidFill>
                        </a:rPr>
                        <a:t>Step1</a:t>
                      </a:r>
                      <a:endParaRPr lang="zh-CN" altLang="en-US" dirty="0">
                        <a:solidFill>
                          <a:schemeClr val="tx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3178005988"/>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u="none" strike="noStrike" kern="1200" cap="none" spc="0" normalizeH="0" baseline="0" noProof="0" dirty="0">
                          <a:ln>
                            <a:noFill/>
                          </a:ln>
                          <a:solidFill>
                            <a:schemeClr val="tx1"/>
                          </a:solidFill>
                          <a:effectLst/>
                          <a:uLnTx/>
                          <a:uFillTx/>
                        </a:rPr>
                        <a:t>Step2</a:t>
                      </a: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2069319456"/>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u="none" strike="noStrike" kern="1200" cap="none" spc="0" normalizeH="0" baseline="0" noProof="0" dirty="0">
                          <a:ln>
                            <a:noFill/>
                          </a:ln>
                          <a:solidFill>
                            <a:schemeClr val="tx1"/>
                          </a:solidFill>
                          <a:effectLst/>
                          <a:uLnTx/>
                          <a:uFillTx/>
                        </a:rPr>
                        <a:t>Step3</a:t>
                      </a: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4225270947"/>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u="none" strike="noStrike" kern="1200" cap="none" spc="0" normalizeH="0" baseline="0" noProof="0" dirty="0">
                          <a:ln>
                            <a:noFill/>
                          </a:ln>
                          <a:solidFill>
                            <a:schemeClr val="tx1"/>
                          </a:solidFill>
                          <a:effectLst/>
                          <a:uLnTx/>
                          <a:uFillTx/>
                        </a:rPr>
                        <a:t>Step4</a:t>
                      </a: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2990207981"/>
                  </a:ext>
                </a:extLst>
              </a:tr>
              <a:tr h="5837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u="none" strike="noStrike" kern="1200" cap="none" spc="0" normalizeH="0" baseline="0" noProof="0" dirty="0">
                          <a:ln>
                            <a:noFill/>
                          </a:ln>
                          <a:solidFill>
                            <a:schemeClr val="tx1"/>
                          </a:solidFill>
                          <a:effectLst/>
                          <a:uLnTx/>
                          <a:uFillTx/>
                        </a:rPr>
                        <a:t>Step5</a:t>
                      </a: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tc>
                  <a:txBody>
                    <a:bodyP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615642537"/>
                  </a:ext>
                </a:extLst>
              </a:tr>
            </a:tbl>
          </a:graphicData>
        </a:graphic>
      </p:graphicFrame>
      <p:sp>
        <p:nvSpPr>
          <p:cNvPr id="7" name="矩形 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8A5F5B7C-58CD-3ADA-D5E5-D668E9279A68}"/>
              </a:ext>
            </a:extLst>
          </p:cNvPr>
          <p:cNvSpPr/>
          <p:nvPr/>
        </p:nvSpPr>
        <p:spPr>
          <a:xfrm>
            <a:off x="570374" y="5112403"/>
            <a:ext cx="11065035" cy="1142877"/>
          </a:xfrm>
          <a:prstGeom prst="rect">
            <a:avLst/>
          </a:prstGeom>
        </p:spPr>
        <p:txBody>
          <a:bodyPr wrap="square">
            <a:spAutoFit/>
          </a:bodyPr>
          <a:lstStyle/>
          <a:p>
            <a:pPr algn="just">
              <a:lnSpc>
                <a:spcPct val="130000"/>
              </a:lnSpc>
              <a:spcBef>
                <a:spcPts val="600"/>
              </a:spcBef>
            </a:pPr>
            <a:r>
              <a:rPr lang="zh-CN" altLang="en-US" dirty="0"/>
              <a:t>学校坐落于历史悠久的文化古城泉城济南，在济南、威海两地办学，设立济南长清校区、无影山校区、东校区和威海校区</a:t>
            </a:r>
            <a:r>
              <a:rPr lang="en-US" altLang="zh-CN" dirty="0"/>
              <a:t>4</a:t>
            </a:r>
            <a:r>
              <a:rPr lang="zh-CN" altLang="en-US" dirty="0"/>
              <a:t>个校区，在临沂市和威海市设有独立法人研究院，在俄罗斯伊尔库茨克州建有山东交通学院海外分校“中俄交通教育学院”，在泰国孔敬省建立“山东交通</a:t>
            </a:r>
            <a:r>
              <a:rPr lang="en-US" altLang="zh-CN" dirty="0"/>
              <a:t>-</a:t>
            </a:r>
            <a:r>
              <a:rPr lang="zh-CN" altLang="en-US" dirty="0"/>
              <a:t>孔敬学院”。</a:t>
            </a:r>
          </a:p>
        </p:txBody>
      </p:sp>
      <p:sp>
        <p:nvSpPr>
          <p:cNvPr id="9" name="矩形 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7E8D26F2-E5C9-F3A3-BF65-F5AFF2998CB5}"/>
              </a:ext>
            </a:extLst>
          </p:cNvPr>
          <p:cNvSpPr/>
          <p:nvPr/>
        </p:nvSpPr>
        <p:spPr>
          <a:xfrm>
            <a:off x="695325" y="986128"/>
            <a:ext cx="10801350" cy="417487"/>
          </a:xfrm>
          <a:prstGeom prst="rect">
            <a:avLst/>
          </a:prstGeom>
        </p:spPr>
        <p:txBody>
          <a:bodyPr wrap="square">
            <a:spAutoFit/>
          </a:bodyPr>
          <a:lstStyle/>
          <a:p>
            <a:pPr algn="ctr">
              <a:lnSpc>
                <a:spcPct val="130000"/>
              </a:lnSpc>
              <a:spcBef>
                <a:spcPts val="600"/>
              </a:spcBef>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在此输入课题名称</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箭头: V 形 10">
            <a:extLst>
              <a:ext uri="{FF2B5EF4-FFF2-40B4-BE49-F238E27FC236}">
                <a16:creationId xmlns:a16="http://schemas.microsoft.com/office/drawing/2014/main" id="{FBAF4DC9-BA73-0301-ABD4-A981CB569DE1}"/>
              </a:ext>
            </a:extLst>
          </p:cNvPr>
          <p:cNvSpPr/>
          <p:nvPr/>
        </p:nvSpPr>
        <p:spPr>
          <a:xfrm>
            <a:off x="1515299" y="2267974"/>
            <a:ext cx="3322172" cy="18947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箭头: V 形 12">
            <a:extLst>
              <a:ext uri="{FF2B5EF4-FFF2-40B4-BE49-F238E27FC236}">
                <a16:creationId xmlns:a16="http://schemas.microsoft.com/office/drawing/2014/main" id="{6E06A695-D1B7-74C9-934A-F0365F36A107}"/>
              </a:ext>
            </a:extLst>
          </p:cNvPr>
          <p:cNvSpPr/>
          <p:nvPr/>
        </p:nvSpPr>
        <p:spPr>
          <a:xfrm>
            <a:off x="4837471" y="2861471"/>
            <a:ext cx="1666568" cy="18947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箭头: V 形 14">
            <a:extLst>
              <a:ext uri="{FF2B5EF4-FFF2-40B4-BE49-F238E27FC236}">
                <a16:creationId xmlns:a16="http://schemas.microsoft.com/office/drawing/2014/main" id="{26AAD78F-46A9-E052-159B-32007A4B0A97}"/>
              </a:ext>
            </a:extLst>
          </p:cNvPr>
          <p:cNvSpPr/>
          <p:nvPr/>
        </p:nvSpPr>
        <p:spPr>
          <a:xfrm>
            <a:off x="6504039" y="3422011"/>
            <a:ext cx="1666568" cy="18947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箭头: V 形 16">
            <a:extLst>
              <a:ext uri="{FF2B5EF4-FFF2-40B4-BE49-F238E27FC236}">
                <a16:creationId xmlns:a16="http://schemas.microsoft.com/office/drawing/2014/main" id="{345C9293-4D64-0A5C-FEDE-340848C36EBD}"/>
              </a:ext>
            </a:extLst>
          </p:cNvPr>
          <p:cNvSpPr/>
          <p:nvPr/>
        </p:nvSpPr>
        <p:spPr>
          <a:xfrm>
            <a:off x="8170607" y="4009009"/>
            <a:ext cx="1666568" cy="18947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箭头: V 形 18">
            <a:extLst>
              <a:ext uri="{FF2B5EF4-FFF2-40B4-BE49-F238E27FC236}">
                <a16:creationId xmlns:a16="http://schemas.microsoft.com/office/drawing/2014/main" id="{9B1EBBBF-020F-FCFF-DB17-BBBF76787C26}"/>
              </a:ext>
            </a:extLst>
          </p:cNvPr>
          <p:cNvSpPr/>
          <p:nvPr/>
        </p:nvSpPr>
        <p:spPr>
          <a:xfrm>
            <a:off x="9830106" y="4594822"/>
            <a:ext cx="1666568" cy="18947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004141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剪去单角的矩形 12">
            <a:extLst>
              <a:ext uri="{FF2B5EF4-FFF2-40B4-BE49-F238E27FC236}">
                <a16:creationId xmlns:a16="http://schemas.microsoft.com/office/drawing/2014/main" id="{2A471BA8-BBB4-41AE-93AE-C126DB617943}"/>
              </a:ext>
            </a:extLst>
          </p:cNvPr>
          <p:cNvSpPr/>
          <p:nvPr>
            <p:custDataLst>
              <p:tags r:id="rId1"/>
            </p:custDataLst>
          </p:nvPr>
        </p:nvSpPr>
        <p:spPr>
          <a:xfrm flipH="1" flipV="1">
            <a:off x="6210492" y="1233569"/>
            <a:ext cx="6299200" cy="897516"/>
          </a:xfrm>
          <a:prstGeom prst="round1Rect">
            <a:avLst>
              <a:gd name="adj" fmla="val 50000"/>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a:extLst>
              <a:ext uri="{FF2B5EF4-FFF2-40B4-BE49-F238E27FC236}">
                <a16:creationId xmlns:a16="http://schemas.microsoft.com/office/drawing/2014/main" id="{D76D350E-CE72-4944-B73D-AED5E10F106D}"/>
              </a:ext>
            </a:extLst>
          </p:cNvPr>
          <p:cNvSpPr/>
          <p:nvPr/>
        </p:nvSpPr>
        <p:spPr>
          <a:xfrm>
            <a:off x="0" y="1663700"/>
            <a:ext cx="8911772" cy="5194300"/>
          </a:xfrm>
          <a:custGeom>
            <a:avLst/>
            <a:gdLst>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Lst>
            <a:ahLst/>
            <a:cxnLst>
              <a:cxn ang="0">
                <a:pos x="connsiteX0" y="connsiteY0"/>
              </a:cxn>
              <a:cxn ang="0">
                <a:pos x="connsiteX1" y="connsiteY1"/>
              </a:cxn>
              <a:cxn ang="0">
                <a:pos x="connsiteX2" y="connsiteY2"/>
              </a:cxn>
              <a:cxn ang="0">
                <a:pos x="connsiteX3" y="connsiteY3"/>
              </a:cxn>
            </a:cxnLst>
            <a:rect l="l" t="t" r="r" b="b"/>
            <a:pathLst>
              <a:path w="9390743" h="4831615">
                <a:moveTo>
                  <a:pt x="0" y="4831615"/>
                </a:moveTo>
                <a:lnTo>
                  <a:pt x="0" y="0"/>
                </a:lnTo>
                <a:cubicBezTo>
                  <a:pt x="1971299" y="2248492"/>
                  <a:pt x="5594732" y="4145417"/>
                  <a:pt x="9390743" y="4831615"/>
                </a:cubicBezTo>
                <a:lnTo>
                  <a:pt x="0" y="4831615"/>
                </a:lnTo>
                <a:close/>
              </a:path>
            </a:pathLst>
          </a:custGeom>
          <a:gradFill>
            <a:gsLst>
              <a:gs pos="21000">
                <a:srgbClr val="FFDDA6"/>
              </a:gs>
              <a:gs pos="72000">
                <a:srgbClr val="FFDDA6"/>
              </a:gs>
              <a:gs pos="0">
                <a:srgbClr val="FFC15B"/>
              </a:gs>
              <a:gs pos="97000">
                <a:srgbClr val="FFC15B"/>
              </a:gs>
            </a:gsLst>
            <a:path path="circle">
              <a:fillToRect l="100000" t="100000"/>
            </a:path>
          </a:gradFill>
          <a:ln>
            <a:noFill/>
          </a:ln>
          <a:effectLst>
            <a:outerShdw blurRad="279400" dist="38100" algn="l" rotWithShape="0">
              <a:srgbClr val="FFC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8">
            <a:extLst>
              <a:ext uri="{FF2B5EF4-FFF2-40B4-BE49-F238E27FC236}">
                <a16:creationId xmlns:a16="http://schemas.microsoft.com/office/drawing/2014/main" id="{2A22BF1E-8007-4874-AE8F-6374EBCF2FAD}"/>
              </a:ext>
            </a:extLst>
          </p:cNvPr>
          <p:cNvSpPr/>
          <p:nvPr/>
        </p:nvSpPr>
        <p:spPr>
          <a:xfrm>
            <a:off x="0" y="2699657"/>
            <a:ext cx="10203543" cy="4223657"/>
          </a:xfrm>
          <a:custGeom>
            <a:avLst/>
            <a:gdLst>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 name="connsiteX0" fmla="*/ 0 w 9390743"/>
              <a:gd name="connsiteY0" fmla="*/ 4831615 h 4831615"/>
              <a:gd name="connsiteX1" fmla="*/ 0 w 9390743"/>
              <a:gd name="connsiteY1" fmla="*/ 0 h 4831615"/>
              <a:gd name="connsiteX2" fmla="*/ 9390743 w 9390743"/>
              <a:gd name="connsiteY2" fmla="*/ 4831615 h 4831615"/>
              <a:gd name="connsiteX3" fmla="*/ 0 w 9390743"/>
              <a:gd name="connsiteY3" fmla="*/ 4831615 h 4831615"/>
            </a:gdLst>
            <a:ahLst/>
            <a:cxnLst>
              <a:cxn ang="0">
                <a:pos x="connsiteX0" y="connsiteY0"/>
              </a:cxn>
              <a:cxn ang="0">
                <a:pos x="connsiteX1" y="connsiteY1"/>
              </a:cxn>
              <a:cxn ang="0">
                <a:pos x="connsiteX2" y="connsiteY2"/>
              </a:cxn>
              <a:cxn ang="0">
                <a:pos x="connsiteX3" y="connsiteY3"/>
              </a:cxn>
            </a:cxnLst>
            <a:rect l="l" t="t" r="r" b="b"/>
            <a:pathLst>
              <a:path w="9390743" h="4831615">
                <a:moveTo>
                  <a:pt x="0" y="4831615"/>
                </a:moveTo>
                <a:lnTo>
                  <a:pt x="0" y="0"/>
                </a:lnTo>
                <a:cubicBezTo>
                  <a:pt x="1971299" y="2248492"/>
                  <a:pt x="5167059" y="4542543"/>
                  <a:pt x="9390743" y="4831615"/>
                </a:cubicBezTo>
                <a:lnTo>
                  <a:pt x="0" y="4831615"/>
                </a:lnTo>
                <a:close/>
              </a:path>
            </a:pathLst>
          </a:custGeom>
          <a:gradFill>
            <a:gsLst>
              <a:gs pos="0">
                <a:schemeClr val="accent1"/>
              </a:gs>
              <a:gs pos="97000">
                <a:srgbClr val="C00000"/>
              </a:gs>
            </a:gsLst>
            <a:path path="circle">
              <a:fillToRect l="100000" t="100000"/>
            </a:path>
          </a:gradFill>
          <a:ln>
            <a:noFill/>
          </a:ln>
          <a:effectLst>
            <a:outerShdw blurRad="152400" dist="38100" algn="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a16="http://schemas.microsoft.com/office/drawing/2014/main" id="{17D4DA3E-1063-4DCE-8437-7C3F9D4CDACB}"/>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0" y="294174"/>
            <a:ext cx="5705895" cy="6563825"/>
          </a:xfrm>
          <a:prstGeom prst="rect">
            <a:avLst/>
          </a:prstGeom>
          <a:effectLst>
            <a:outerShdw blurRad="330200" dist="749300" dir="8100000" sx="92000" sy="92000" algn="tr" rotWithShape="0">
              <a:prstClr val="black">
                <a:alpha val="40000"/>
              </a:prstClr>
            </a:outerShdw>
          </a:effectLst>
        </p:spPr>
      </p:pic>
      <p:sp>
        <p:nvSpPr>
          <p:cNvPr id="14" name="PA-文本框 13">
            <a:extLst>
              <a:ext uri="{FF2B5EF4-FFF2-40B4-BE49-F238E27FC236}">
                <a16:creationId xmlns:a16="http://schemas.microsoft.com/office/drawing/2014/main" id="{CA63BFC0-5B62-4C85-8E51-5DD0E9AD12B6}"/>
              </a:ext>
            </a:extLst>
          </p:cNvPr>
          <p:cNvSpPr txBox="1"/>
          <p:nvPr>
            <p:custDataLst>
              <p:tags r:id="rId2"/>
            </p:custDataLst>
          </p:nvPr>
        </p:nvSpPr>
        <p:spPr>
          <a:xfrm>
            <a:off x="6764309" y="1420863"/>
            <a:ext cx="1295170" cy="553998"/>
          </a:xfrm>
          <a:prstGeom prst="rect">
            <a:avLst/>
          </a:prstGeom>
        </p:spPr>
        <p:txBody>
          <a:bodyPr wrap="square" lIns="0" tIns="0" rIns="0" bIns="0">
            <a:spAutoFit/>
          </a:bodyPr>
          <a:lstStyle>
            <a:defPPr>
              <a:defRPr lang="zh-CN"/>
            </a:defPPr>
            <a:lvl1pPr algn="ctr">
              <a:defRPr sz="6000" b="1" spc="600">
                <a:gradFill flip="none" rotWithShape="1">
                  <a:gsLst>
                    <a:gs pos="100000">
                      <a:schemeClr val="accent1"/>
                    </a:gs>
                    <a:gs pos="0">
                      <a:srgbClr val="C00000"/>
                    </a:gs>
                  </a:gsLst>
                  <a:path path="circle">
                    <a:fillToRect l="100000" t="100000"/>
                  </a:path>
                  <a:tileRect r="-100000" b="-100000"/>
                </a:gradFill>
                <a:effectLst>
                  <a:outerShdw blurRad="139700" dist="215900" dir="8100000" sx="93000" sy="93000" algn="tr" rotWithShape="0">
                    <a:prstClr val="black">
                      <a:alpha val="20000"/>
                    </a:prstClr>
                  </a:outerShdw>
                </a:effectLst>
                <a:latin typeface="+mj-ea"/>
                <a:ea typeface="+mj-ea"/>
              </a:defRPr>
            </a:lvl1pPr>
          </a:lstStyle>
          <a:p>
            <a:pPr algn="dist"/>
            <a:r>
              <a:rPr lang="zh-CN" altLang="en-US" sz="3600" dirty="0">
                <a:solidFill>
                  <a:schemeClr val="bg1"/>
                </a:solidFill>
                <a:effectLst/>
              </a:rPr>
              <a:t>目录</a:t>
            </a:r>
            <a:endParaRPr lang="en-US" altLang="zh-CN" sz="3600" dirty="0">
              <a:solidFill>
                <a:schemeClr val="bg1"/>
              </a:solidFill>
              <a:effectLst/>
            </a:endParaRPr>
          </a:p>
        </p:txBody>
      </p:sp>
      <p:sp>
        <p:nvSpPr>
          <p:cNvPr id="15" name="PA-文本框 14">
            <a:extLst>
              <a:ext uri="{FF2B5EF4-FFF2-40B4-BE49-F238E27FC236}">
                <a16:creationId xmlns:a16="http://schemas.microsoft.com/office/drawing/2014/main" id="{48608677-07B6-4E7B-8037-CDF09E54829E}"/>
              </a:ext>
            </a:extLst>
          </p:cNvPr>
          <p:cNvSpPr txBox="1"/>
          <p:nvPr>
            <p:custDataLst>
              <p:tags r:id="rId3"/>
            </p:custDataLst>
          </p:nvPr>
        </p:nvSpPr>
        <p:spPr>
          <a:xfrm>
            <a:off x="8383936" y="1697862"/>
            <a:ext cx="1715534" cy="246221"/>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en-US" altLang="zh-CN" sz="1600" b="0" spc="600" dirty="0">
                <a:solidFill>
                  <a:schemeClr val="bg1"/>
                </a:solidFill>
              </a:rPr>
              <a:t>CONTENTS</a:t>
            </a:r>
          </a:p>
        </p:txBody>
      </p:sp>
      <p:grpSp>
        <p:nvGrpSpPr>
          <p:cNvPr id="16" name="组合 15">
            <a:extLst>
              <a:ext uri="{FF2B5EF4-FFF2-40B4-BE49-F238E27FC236}">
                <a16:creationId xmlns:a16="http://schemas.microsoft.com/office/drawing/2014/main" id="{2C6AA346-6AB7-4448-BF8E-63A296397449}"/>
              </a:ext>
            </a:extLst>
          </p:cNvPr>
          <p:cNvGrpSpPr/>
          <p:nvPr/>
        </p:nvGrpSpPr>
        <p:grpSpPr>
          <a:xfrm>
            <a:off x="6764309" y="2583379"/>
            <a:ext cx="3568235" cy="430887"/>
            <a:chOff x="1085850" y="2440844"/>
            <a:chExt cx="3568235" cy="430887"/>
          </a:xfrm>
        </p:grpSpPr>
        <p:sp>
          <p:nvSpPr>
            <p:cNvPr id="17" name="PA-文本框 3">
              <a:extLst>
                <a:ext uri="{FF2B5EF4-FFF2-40B4-BE49-F238E27FC236}">
                  <a16:creationId xmlns:a16="http://schemas.microsoft.com/office/drawing/2014/main" id="{843FE640-A2F1-495A-AE2A-338659D8407F}"/>
                </a:ext>
              </a:extLst>
            </p:cNvPr>
            <p:cNvSpPr txBox="1"/>
            <p:nvPr>
              <p:custDataLst>
                <p:tags r:id="rId10"/>
              </p:custDataLst>
            </p:nvPr>
          </p:nvSpPr>
          <p:spPr>
            <a:xfrm>
              <a:off x="1085850" y="2440844"/>
              <a:ext cx="660437" cy="430887"/>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en-US" altLang="zh-CN" sz="2800" dirty="0">
                  <a:solidFill>
                    <a:schemeClr val="tx1">
                      <a:lumMod val="85000"/>
                      <a:lumOff val="15000"/>
                    </a:schemeClr>
                  </a:solidFill>
                </a:rPr>
                <a:t>01</a:t>
              </a:r>
              <a:r>
                <a:rPr lang="en-US" altLang="zh-CN" sz="2400" dirty="0">
                  <a:solidFill>
                    <a:schemeClr val="tx1">
                      <a:lumMod val="85000"/>
                      <a:lumOff val="15000"/>
                    </a:schemeClr>
                  </a:solidFill>
                </a:rPr>
                <a:t>.</a:t>
              </a:r>
            </a:p>
          </p:txBody>
        </p:sp>
        <p:sp>
          <p:nvSpPr>
            <p:cNvPr id="18" name="PA-文本框 18">
              <a:extLst>
                <a:ext uri="{FF2B5EF4-FFF2-40B4-BE49-F238E27FC236}">
                  <a16:creationId xmlns:a16="http://schemas.microsoft.com/office/drawing/2014/main" id="{FAB981A4-5FBE-4808-B431-E5D3AAE90D35}"/>
                </a:ext>
              </a:extLst>
            </p:cNvPr>
            <p:cNvSpPr txBox="1"/>
            <p:nvPr>
              <p:custDataLst>
                <p:tags r:id="rId11"/>
              </p:custDataLst>
            </p:nvPr>
          </p:nvSpPr>
          <p:spPr>
            <a:xfrm>
              <a:off x="1884096" y="2461482"/>
              <a:ext cx="2769989" cy="369332"/>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zh-CN" altLang="en-US" sz="2400" dirty="0">
                  <a:solidFill>
                    <a:schemeClr val="tx1">
                      <a:lumMod val="85000"/>
                      <a:lumOff val="15000"/>
                    </a:schemeClr>
                  </a:solidFill>
                </a:rPr>
                <a:t>请在此处添加标题</a:t>
              </a:r>
              <a:endParaRPr lang="en-US" altLang="zh-CN" sz="2400" dirty="0">
                <a:solidFill>
                  <a:schemeClr val="tx1">
                    <a:lumMod val="85000"/>
                    <a:lumOff val="15000"/>
                  </a:schemeClr>
                </a:solidFill>
              </a:endParaRPr>
            </a:p>
          </p:txBody>
        </p:sp>
      </p:grpSp>
      <p:grpSp>
        <p:nvGrpSpPr>
          <p:cNvPr id="19" name="组合 18">
            <a:extLst>
              <a:ext uri="{FF2B5EF4-FFF2-40B4-BE49-F238E27FC236}">
                <a16:creationId xmlns:a16="http://schemas.microsoft.com/office/drawing/2014/main" id="{803A2B3E-AC41-43E3-A7FE-764F437DCAD3}"/>
              </a:ext>
            </a:extLst>
          </p:cNvPr>
          <p:cNvGrpSpPr/>
          <p:nvPr/>
        </p:nvGrpSpPr>
        <p:grpSpPr>
          <a:xfrm>
            <a:off x="6764309" y="3508622"/>
            <a:ext cx="3568235" cy="430887"/>
            <a:chOff x="1085850" y="3259407"/>
            <a:chExt cx="3568235" cy="430887"/>
          </a:xfrm>
        </p:grpSpPr>
        <p:sp>
          <p:nvSpPr>
            <p:cNvPr id="20" name="PA-文本框 22">
              <a:extLst>
                <a:ext uri="{FF2B5EF4-FFF2-40B4-BE49-F238E27FC236}">
                  <a16:creationId xmlns:a16="http://schemas.microsoft.com/office/drawing/2014/main" id="{5C11D54A-888A-4734-ABAA-8274DE7C909B}"/>
                </a:ext>
              </a:extLst>
            </p:cNvPr>
            <p:cNvSpPr txBox="1"/>
            <p:nvPr>
              <p:custDataLst>
                <p:tags r:id="rId8"/>
              </p:custDataLst>
            </p:nvPr>
          </p:nvSpPr>
          <p:spPr>
            <a:xfrm>
              <a:off x="1085850" y="3259407"/>
              <a:ext cx="660437" cy="430887"/>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en-US" altLang="zh-CN" sz="2800" dirty="0">
                  <a:solidFill>
                    <a:schemeClr val="tx1">
                      <a:lumMod val="85000"/>
                      <a:lumOff val="15000"/>
                    </a:schemeClr>
                  </a:solidFill>
                </a:rPr>
                <a:t>02</a:t>
              </a:r>
              <a:r>
                <a:rPr lang="en-US" altLang="zh-CN" sz="2400" dirty="0">
                  <a:solidFill>
                    <a:schemeClr val="tx1">
                      <a:lumMod val="85000"/>
                      <a:lumOff val="15000"/>
                    </a:schemeClr>
                  </a:solidFill>
                </a:rPr>
                <a:t>.</a:t>
              </a:r>
            </a:p>
          </p:txBody>
        </p:sp>
        <p:sp>
          <p:nvSpPr>
            <p:cNvPr id="21" name="PA-文本框 23">
              <a:extLst>
                <a:ext uri="{FF2B5EF4-FFF2-40B4-BE49-F238E27FC236}">
                  <a16:creationId xmlns:a16="http://schemas.microsoft.com/office/drawing/2014/main" id="{F8689F6F-AD07-4875-8912-CF65F77B6B9F}"/>
                </a:ext>
              </a:extLst>
            </p:cNvPr>
            <p:cNvSpPr txBox="1"/>
            <p:nvPr>
              <p:custDataLst>
                <p:tags r:id="rId9"/>
              </p:custDataLst>
            </p:nvPr>
          </p:nvSpPr>
          <p:spPr>
            <a:xfrm>
              <a:off x="1884096" y="3280045"/>
              <a:ext cx="2769989" cy="369332"/>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zh-CN" altLang="en-US" sz="2400" dirty="0">
                  <a:solidFill>
                    <a:schemeClr val="tx1">
                      <a:lumMod val="85000"/>
                      <a:lumOff val="15000"/>
                    </a:schemeClr>
                  </a:solidFill>
                </a:rPr>
                <a:t>请在此处添加标题</a:t>
              </a:r>
            </a:p>
          </p:txBody>
        </p:sp>
      </p:grpSp>
      <p:grpSp>
        <p:nvGrpSpPr>
          <p:cNvPr id="22" name="组合 21">
            <a:extLst>
              <a:ext uri="{FF2B5EF4-FFF2-40B4-BE49-F238E27FC236}">
                <a16:creationId xmlns:a16="http://schemas.microsoft.com/office/drawing/2014/main" id="{8D80FFA0-E30D-432A-A7B2-1F4ECF9C5142}"/>
              </a:ext>
            </a:extLst>
          </p:cNvPr>
          <p:cNvGrpSpPr/>
          <p:nvPr/>
        </p:nvGrpSpPr>
        <p:grpSpPr>
          <a:xfrm>
            <a:off x="6764309" y="4434683"/>
            <a:ext cx="3568235" cy="430887"/>
            <a:chOff x="1085850" y="4077970"/>
            <a:chExt cx="3568235" cy="430887"/>
          </a:xfrm>
        </p:grpSpPr>
        <p:sp>
          <p:nvSpPr>
            <p:cNvPr id="23" name="PA-文本框 26">
              <a:extLst>
                <a:ext uri="{FF2B5EF4-FFF2-40B4-BE49-F238E27FC236}">
                  <a16:creationId xmlns:a16="http://schemas.microsoft.com/office/drawing/2014/main" id="{F6803CA7-9C40-4374-A1EC-9FE8022F5DC1}"/>
                </a:ext>
              </a:extLst>
            </p:cNvPr>
            <p:cNvSpPr txBox="1"/>
            <p:nvPr>
              <p:custDataLst>
                <p:tags r:id="rId6"/>
              </p:custDataLst>
            </p:nvPr>
          </p:nvSpPr>
          <p:spPr>
            <a:xfrm>
              <a:off x="1085850" y="4077970"/>
              <a:ext cx="660437" cy="430887"/>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en-US" altLang="zh-CN" sz="2800" dirty="0">
                  <a:solidFill>
                    <a:schemeClr val="tx1">
                      <a:lumMod val="85000"/>
                      <a:lumOff val="15000"/>
                    </a:schemeClr>
                  </a:solidFill>
                </a:rPr>
                <a:t>03</a:t>
              </a:r>
              <a:r>
                <a:rPr lang="en-US" altLang="zh-CN" sz="2400" dirty="0">
                  <a:solidFill>
                    <a:schemeClr val="tx1">
                      <a:lumMod val="85000"/>
                      <a:lumOff val="15000"/>
                    </a:schemeClr>
                  </a:solidFill>
                </a:rPr>
                <a:t>.</a:t>
              </a:r>
            </a:p>
          </p:txBody>
        </p:sp>
        <p:sp>
          <p:nvSpPr>
            <p:cNvPr id="24" name="PA-文本框 27">
              <a:extLst>
                <a:ext uri="{FF2B5EF4-FFF2-40B4-BE49-F238E27FC236}">
                  <a16:creationId xmlns:a16="http://schemas.microsoft.com/office/drawing/2014/main" id="{B01D85B0-156E-4F0F-A687-2D0D3BFBB81B}"/>
                </a:ext>
              </a:extLst>
            </p:cNvPr>
            <p:cNvSpPr txBox="1"/>
            <p:nvPr>
              <p:custDataLst>
                <p:tags r:id="rId7"/>
              </p:custDataLst>
            </p:nvPr>
          </p:nvSpPr>
          <p:spPr>
            <a:xfrm>
              <a:off x="1884096" y="4098608"/>
              <a:ext cx="2769989" cy="369332"/>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zh-CN" altLang="en-US" sz="2400" dirty="0">
                  <a:solidFill>
                    <a:schemeClr val="tx1">
                      <a:lumMod val="85000"/>
                      <a:lumOff val="15000"/>
                    </a:schemeClr>
                  </a:solidFill>
                </a:rPr>
                <a:t>请在此处添加标题</a:t>
              </a:r>
            </a:p>
          </p:txBody>
        </p:sp>
      </p:grpSp>
      <p:grpSp>
        <p:nvGrpSpPr>
          <p:cNvPr id="25" name="组合 24">
            <a:extLst>
              <a:ext uri="{FF2B5EF4-FFF2-40B4-BE49-F238E27FC236}">
                <a16:creationId xmlns:a16="http://schemas.microsoft.com/office/drawing/2014/main" id="{7A5C7AA5-AB98-4229-A4C2-4A87EA7D0D27}"/>
              </a:ext>
            </a:extLst>
          </p:cNvPr>
          <p:cNvGrpSpPr/>
          <p:nvPr/>
        </p:nvGrpSpPr>
        <p:grpSpPr>
          <a:xfrm>
            <a:off x="6764309" y="5369403"/>
            <a:ext cx="3568235" cy="430887"/>
            <a:chOff x="1085850" y="4896533"/>
            <a:chExt cx="3568235" cy="430887"/>
          </a:xfrm>
        </p:grpSpPr>
        <p:sp>
          <p:nvSpPr>
            <p:cNvPr id="26" name="PA-文本框 30">
              <a:extLst>
                <a:ext uri="{FF2B5EF4-FFF2-40B4-BE49-F238E27FC236}">
                  <a16:creationId xmlns:a16="http://schemas.microsoft.com/office/drawing/2014/main" id="{B641DD6F-CD1F-44CB-8B71-402947C032D5}"/>
                </a:ext>
              </a:extLst>
            </p:cNvPr>
            <p:cNvSpPr txBox="1"/>
            <p:nvPr>
              <p:custDataLst>
                <p:tags r:id="rId4"/>
              </p:custDataLst>
            </p:nvPr>
          </p:nvSpPr>
          <p:spPr>
            <a:xfrm>
              <a:off x="1085850" y="4896533"/>
              <a:ext cx="660437" cy="430887"/>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en-US" altLang="zh-CN" sz="2800" dirty="0">
                  <a:solidFill>
                    <a:schemeClr val="tx1">
                      <a:lumMod val="85000"/>
                      <a:lumOff val="15000"/>
                    </a:schemeClr>
                  </a:solidFill>
                </a:rPr>
                <a:t>04</a:t>
              </a:r>
              <a:r>
                <a:rPr lang="en-US" altLang="zh-CN" sz="2400" dirty="0">
                  <a:solidFill>
                    <a:schemeClr val="tx1">
                      <a:lumMod val="85000"/>
                      <a:lumOff val="15000"/>
                    </a:schemeClr>
                  </a:solidFill>
                </a:rPr>
                <a:t>.</a:t>
              </a:r>
            </a:p>
          </p:txBody>
        </p:sp>
        <p:sp>
          <p:nvSpPr>
            <p:cNvPr id="27" name="PA-文本框 31">
              <a:extLst>
                <a:ext uri="{FF2B5EF4-FFF2-40B4-BE49-F238E27FC236}">
                  <a16:creationId xmlns:a16="http://schemas.microsoft.com/office/drawing/2014/main" id="{24B3BB9B-F39A-42BB-A414-E14471F9533D}"/>
                </a:ext>
              </a:extLst>
            </p:cNvPr>
            <p:cNvSpPr txBox="1"/>
            <p:nvPr>
              <p:custDataLst>
                <p:tags r:id="rId5"/>
              </p:custDataLst>
            </p:nvPr>
          </p:nvSpPr>
          <p:spPr>
            <a:xfrm>
              <a:off x="1884096" y="4917171"/>
              <a:ext cx="2769989" cy="369332"/>
            </a:xfrm>
            <a:prstGeom prst="rect">
              <a:avLst/>
            </a:prstGeom>
          </p:spPr>
          <p:txBody>
            <a:bodyPr wrap="none" lIns="0" tIns="0" rIns="0" bIns="0">
              <a:spAutoFit/>
            </a:bodyPr>
            <a:lstStyle>
              <a:defPPr>
                <a:defRPr lang="zh-CN"/>
              </a:defPPr>
              <a:lvl1pPr>
                <a:defRPr sz="5400" b="1" spc="300">
                  <a:gradFill flip="none" rotWithShape="1">
                    <a:gsLst>
                      <a:gs pos="100000">
                        <a:schemeClr val="bg1"/>
                      </a:gs>
                      <a:gs pos="0">
                        <a:schemeClr val="accent1">
                          <a:lumMod val="5000"/>
                          <a:lumOff val="95000"/>
                        </a:schemeClr>
                      </a:gs>
                    </a:gsLst>
                    <a:path path="circle">
                      <a:fillToRect l="100000" t="100000"/>
                    </a:path>
                    <a:tileRect r="-100000" b="-100000"/>
                  </a:gradFill>
                  <a:latin typeface="+mj-ea"/>
                  <a:ea typeface="+mj-ea"/>
                </a:defRPr>
              </a:lvl1pPr>
            </a:lstStyle>
            <a:p>
              <a:r>
                <a:rPr lang="zh-CN" altLang="en-US" sz="2400" dirty="0">
                  <a:solidFill>
                    <a:schemeClr val="tx1">
                      <a:lumMod val="85000"/>
                      <a:lumOff val="15000"/>
                    </a:schemeClr>
                  </a:solidFill>
                </a:rPr>
                <a:t>请在此处添加标题</a:t>
              </a:r>
            </a:p>
          </p:txBody>
        </p:sp>
      </p:grpSp>
      <p:cxnSp>
        <p:nvCxnSpPr>
          <p:cNvPr id="29" name="直接连接符 28">
            <a:extLst>
              <a:ext uri="{FF2B5EF4-FFF2-40B4-BE49-F238E27FC236}">
                <a16:creationId xmlns:a16="http://schemas.microsoft.com/office/drawing/2014/main" id="{C9A8DDA8-7D0A-4BCF-86B3-1432D0F9FACA}"/>
              </a:ext>
            </a:extLst>
          </p:cNvPr>
          <p:cNvCxnSpPr/>
          <p:nvPr/>
        </p:nvCxnSpPr>
        <p:spPr>
          <a:xfrm>
            <a:off x="6794789" y="3118796"/>
            <a:ext cx="34748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C9D3ACB0-3DA6-4831-9628-C979ABD141BE}"/>
              </a:ext>
            </a:extLst>
          </p:cNvPr>
          <p:cNvCxnSpPr/>
          <p:nvPr/>
        </p:nvCxnSpPr>
        <p:spPr>
          <a:xfrm>
            <a:off x="6794789" y="4040816"/>
            <a:ext cx="34748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2D9B87B9-FA27-4483-9FA0-FA587219B6E4}"/>
              </a:ext>
            </a:extLst>
          </p:cNvPr>
          <p:cNvCxnSpPr/>
          <p:nvPr/>
        </p:nvCxnSpPr>
        <p:spPr>
          <a:xfrm>
            <a:off x="6810029" y="4962836"/>
            <a:ext cx="34748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id="{E0A69BF5-6459-475C-B810-06578F8EB852}"/>
              </a:ext>
            </a:extLst>
          </p:cNvPr>
          <p:cNvCxnSpPr/>
          <p:nvPr/>
        </p:nvCxnSpPr>
        <p:spPr>
          <a:xfrm>
            <a:off x="6810029" y="5884856"/>
            <a:ext cx="34748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0588727F-A035-43A3-BDBB-D9612D5809EB}"/>
              </a:ext>
            </a:extLst>
          </p:cNvPr>
          <p:cNvCxnSpPr/>
          <p:nvPr/>
        </p:nvCxnSpPr>
        <p:spPr>
          <a:xfrm>
            <a:off x="8226425" y="1720850"/>
            <a:ext cx="0" cy="2063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893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8E9B6700-C896-7A6F-CDED-15B152101295}"/>
              </a:ext>
            </a:extLst>
          </p:cNvPr>
          <p:cNvSpPr>
            <a:spLocks noGrp="1"/>
          </p:cNvSpPr>
          <p:nvPr>
            <p:ph type="body" sz="quarter" idx="10"/>
          </p:nvPr>
        </p:nvSpPr>
        <p:spPr/>
        <p:txBody>
          <a:bodyPr/>
          <a:lstStyle/>
          <a:p>
            <a:endParaRPr lang="zh-CN" altLang="en-US" dirty="0"/>
          </a:p>
        </p:txBody>
      </p:sp>
      <p:sp>
        <p:nvSpPr>
          <p:cNvPr id="5" name="文本占位符 4">
            <a:extLst>
              <a:ext uri="{FF2B5EF4-FFF2-40B4-BE49-F238E27FC236}">
                <a16:creationId xmlns:a16="http://schemas.microsoft.com/office/drawing/2014/main" id="{5BD32CC1-7F4E-78EB-4A6C-E858E8EFF858}"/>
              </a:ext>
            </a:extLst>
          </p:cNvPr>
          <p:cNvSpPr>
            <a:spLocks noGrp="1"/>
          </p:cNvSpPr>
          <p:nvPr>
            <p:ph type="body" sz="quarter" idx="11"/>
          </p:nvPr>
        </p:nvSpPr>
        <p:spPr/>
        <p:txBody>
          <a:bodyPr/>
          <a:lstStyle/>
          <a:p>
            <a:r>
              <a:rPr lang="en-US" altLang="zh-CN" dirty="0"/>
              <a:t>03</a:t>
            </a:r>
            <a:endParaRPr lang="zh-CN" altLang="en-US" dirty="0"/>
          </a:p>
        </p:txBody>
      </p:sp>
      <p:graphicFrame>
        <p:nvGraphicFramePr>
          <p:cNvPr id="7" name="图表 6">
            <a:extLst>
              <a:ext uri="{FF2B5EF4-FFF2-40B4-BE49-F238E27FC236}">
                <a16:creationId xmlns:a16="http://schemas.microsoft.com/office/drawing/2014/main" id="{F57DCB50-F816-8AF6-C89A-0E2CB4C0FB7B}"/>
              </a:ext>
            </a:extLst>
          </p:cNvPr>
          <p:cNvGraphicFramePr/>
          <p:nvPr>
            <p:extLst>
              <p:ext uri="{D42A27DB-BD31-4B8C-83A1-F6EECF244321}">
                <p14:modId xmlns:p14="http://schemas.microsoft.com/office/powerpoint/2010/main" val="1295123566"/>
              </p:ext>
            </p:extLst>
          </p:nvPr>
        </p:nvGraphicFramePr>
        <p:xfrm>
          <a:off x="695325" y="2677116"/>
          <a:ext cx="10801350" cy="3578163"/>
        </p:xfrm>
        <a:graphic>
          <a:graphicData uri="http://schemas.openxmlformats.org/drawingml/2006/chart">
            <c:chart xmlns:c="http://schemas.openxmlformats.org/drawingml/2006/chart" xmlns:r="http://schemas.openxmlformats.org/officeDocument/2006/relationships" r:id="rId2"/>
          </a:graphicData>
        </a:graphic>
      </p:graphicFrame>
      <p:sp>
        <p:nvSpPr>
          <p:cNvPr id="9" name="矩形 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A95723B6-23B3-0F2B-0F1D-61FA6431D8DB}"/>
              </a:ext>
            </a:extLst>
          </p:cNvPr>
          <p:cNvSpPr/>
          <p:nvPr/>
        </p:nvSpPr>
        <p:spPr>
          <a:xfrm>
            <a:off x="586301" y="1100343"/>
            <a:ext cx="11049107" cy="1696042"/>
          </a:xfrm>
          <a:prstGeom prst="rect">
            <a:avLst/>
          </a:prstGeom>
        </p:spPr>
        <p:txBody>
          <a:bodyPr wrap="square">
            <a:spAutoFit/>
          </a:bodyPr>
          <a:lstStyle/>
          <a:p>
            <a:pPr>
              <a:lnSpc>
                <a:spcPct val="130000"/>
              </a:lnSpc>
              <a:spcBef>
                <a:spcPts val="600"/>
              </a:spcBef>
            </a:pPr>
            <a:r>
              <a:rPr lang="zh-CN" altLang="en-US" sz="2400" b="1" dirty="0">
                <a:gradFill>
                  <a:gsLst>
                    <a:gs pos="0">
                      <a:schemeClr val="accent1"/>
                    </a:gs>
                    <a:gs pos="97000">
                      <a:srgbClr val="C00000"/>
                    </a:gs>
                  </a:gsLst>
                  <a:path path="circle">
                    <a:fillToRect l="100000" t="100000"/>
                  </a:path>
                </a:gradFill>
                <a:latin typeface="+mj-ea"/>
                <a:ea typeface="+mj-ea"/>
              </a:rPr>
              <a:t>山东交通学院简介</a:t>
            </a:r>
          </a:p>
          <a:p>
            <a:pPr algn="just">
              <a:lnSpc>
                <a:spcPct val="130000"/>
              </a:lnSpc>
              <a:spcBef>
                <a:spcPts val="600"/>
              </a:spcBef>
            </a:pPr>
            <a:r>
              <a:rPr lang="zh-CN" altLang="en-US" dirty="0"/>
              <a:t>学校坐落于历史悠久的文化古城泉城济南，在济南、威海两地办学，设立济南长清校区、无影山校区、东校区和威海校区</a:t>
            </a:r>
            <a:r>
              <a:rPr lang="en-US" altLang="zh-CN" dirty="0"/>
              <a:t>4</a:t>
            </a:r>
            <a:r>
              <a:rPr lang="zh-CN" altLang="en-US" dirty="0"/>
              <a:t>个校区，在临沂市和威海市设有独立法人研究院，在俄罗斯伊尔库茨克州建有山东交通学院海外分校“中俄交通教育学院”，在泰国孔敬省建立“山东交通</a:t>
            </a:r>
            <a:r>
              <a:rPr lang="en-US" altLang="zh-CN" dirty="0"/>
              <a:t>-</a:t>
            </a:r>
            <a:r>
              <a:rPr lang="zh-CN" altLang="en-US" dirty="0"/>
              <a:t>孔敬学院”。</a:t>
            </a:r>
          </a:p>
        </p:txBody>
      </p:sp>
    </p:spTree>
    <p:extLst>
      <p:ext uri="{BB962C8B-B14F-4D97-AF65-F5344CB8AC3E}">
        <p14:creationId xmlns:p14="http://schemas.microsoft.com/office/powerpoint/2010/main" val="1565694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725DA15-AFF9-44EB-ABE8-A9A879A4C800}"/>
              </a:ext>
            </a:extLst>
          </p:cNvPr>
          <p:cNvPicPr>
            <a:picLocks noChangeAspect="1"/>
          </p:cNvPicPr>
          <p:nvPr/>
        </p:nvPicPr>
        <p:blipFill rotWithShape="1">
          <a:blip r:embed="rId3">
            <a:extLst>
              <a:ext uri="{28A0092B-C50C-407E-A947-70E740481C1C}">
                <a14:useLocalDpi xmlns:a14="http://schemas.microsoft.com/office/drawing/2010/main" val="0"/>
              </a:ext>
            </a:extLst>
          </a:blip>
          <a:srcRect l="18674"/>
          <a:stretch/>
        </p:blipFill>
        <p:spPr>
          <a:xfrm>
            <a:off x="2278743" y="0"/>
            <a:ext cx="9913257" cy="6858000"/>
          </a:xfrm>
          <a:prstGeom prst="rect">
            <a:avLst/>
          </a:prstGeom>
        </p:spPr>
      </p:pic>
      <p:pic>
        <p:nvPicPr>
          <p:cNvPr id="5" name="图片 4" descr="图片包含 游戏机&#10;&#10;描述已自动生成">
            <a:extLst>
              <a:ext uri="{FF2B5EF4-FFF2-40B4-BE49-F238E27FC236}">
                <a16:creationId xmlns:a16="http://schemas.microsoft.com/office/drawing/2014/main" id="{328E1974-62EE-436B-9707-AF4C44D172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4" y="0"/>
            <a:ext cx="12189611" cy="6858000"/>
          </a:xfrm>
          <a:prstGeom prst="rect">
            <a:avLst/>
          </a:prstGeom>
        </p:spPr>
      </p:pic>
      <p:sp>
        <p:nvSpPr>
          <p:cNvPr id="9" name="PA-剪去单角的矩形 12">
            <a:extLst>
              <a:ext uri="{FF2B5EF4-FFF2-40B4-BE49-F238E27FC236}">
                <a16:creationId xmlns:a16="http://schemas.microsoft.com/office/drawing/2014/main" id="{33613A39-D326-4389-B6E5-17AD7143757A}"/>
              </a:ext>
            </a:extLst>
          </p:cNvPr>
          <p:cNvSpPr/>
          <p:nvPr>
            <p:custDataLst>
              <p:tags r:id="rId1"/>
            </p:custDataLst>
          </p:nvPr>
        </p:nvSpPr>
        <p:spPr>
          <a:xfrm flipV="1">
            <a:off x="-246743" y="2027381"/>
            <a:ext cx="7326993" cy="2154821"/>
          </a:xfrm>
          <a:prstGeom prst="round1Rect">
            <a:avLst>
              <a:gd name="adj" fmla="val 50000"/>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FFC1034E-84F2-42A5-B5A9-194583AC3325}"/>
              </a:ext>
            </a:extLst>
          </p:cNvPr>
          <p:cNvSpPr/>
          <p:nvPr/>
        </p:nvSpPr>
        <p:spPr>
          <a:xfrm flipH="1">
            <a:off x="2943719" y="2438700"/>
            <a:ext cx="3847207" cy="1354217"/>
          </a:xfrm>
          <a:prstGeom prst="rect">
            <a:avLst/>
          </a:prstGeom>
        </p:spPr>
        <p:txBody>
          <a:bodyPr wrap="none" lIns="0" tIns="0" rIns="0" bIns="0">
            <a:spAutoFit/>
          </a:bodyPr>
          <a:lstStyle/>
          <a:p>
            <a:r>
              <a:rPr lang="zh-CN" altLang="en-US" sz="4400" b="1" spc="600" dirty="0">
                <a:solidFill>
                  <a:schemeClr val="bg1"/>
                </a:solidFill>
                <a:latin typeface="+mj-ea"/>
                <a:ea typeface="+mj-ea"/>
              </a:rPr>
              <a:t>请在此处添加</a:t>
            </a:r>
            <a:endParaRPr lang="en-US" altLang="zh-CN" sz="4400" b="1" spc="600" dirty="0">
              <a:solidFill>
                <a:schemeClr val="bg1"/>
              </a:solidFill>
              <a:latin typeface="+mj-ea"/>
              <a:ea typeface="+mj-ea"/>
            </a:endParaRPr>
          </a:p>
          <a:p>
            <a:r>
              <a:rPr lang="zh-CN" altLang="en-US" sz="4400" b="1" spc="600" dirty="0">
                <a:solidFill>
                  <a:schemeClr val="bg1"/>
                </a:solidFill>
                <a:latin typeface="+mj-ea"/>
                <a:ea typeface="+mj-ea"/>
              </a:rPr>
              <a:t>您的标题</a:t>
            </a:r>
          </a:p>
        </p:txBody>
      </p:sp>
      <p:sp>
        <p:nvSpPr>
          <p:cNvPr id="7" name="文本框 6">
            <a:extLst>
              <a:ext uri="{FF2B5EF4-FFF2-40B4-BE49-F238E27FC236}">
                <a16:creationId xmlns:a16="http://schemas.microsoft.com/office/drawing/2014/main" id="{EAC53BC5-567B-4F70-AF81-2DC59017E86B}"/>
              </a:ext>
            </a:extLst>
          </p:cNvPr>
          <p:cNvSpPr txBox="1"/>
          <p:nvPr/>
        </p:nvSpPr>
        <p:spPr>
          <a:xfrm>
            <a:off x="644143" y="2099953"/>
            <a:ext cx="1978106" cy="1965153"/>
          </a:xfrm>
          <a:prstGeom prst="rect">
            <a:avLst/>
          </a:prstGeom>
          <a:noFill/>
        </p:spPr>
        <p:txBody>
          <a:bodyPr wrap="none" lIns="0" tIns="0" rIns="0" bIns="0" rtlCol="0">
            <a:spAutoFit/>
          </a:bodyPr>
          <a:lstStyle/>
          <a:p>
            <a:pPr>
              <a:lnSpc>
                <a:spcPct val="110000"/>
              </a:lnSpc>
            </a:pPr>
            <a:r>
              <a:rPr lang="en-US" altLang="zh-CN"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rPr>
              <a:t>04</a:t>
            </a:r>
            <a:endParaRPr lang="zh-CN" altLang="en-US"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endParaRPr>
          </a:p>
        </p:txBody>
      </p:sp>
      <p:cxnSp>
        <p:nvCxnSpPr>
          <p:cNvPr id="11" name="直接连接符 10">
            <a:extLst>
              <a:ext uri="{FF2B5EF4-FFF2-40B4-BE49-F238E27FC236}">
                <a16:creationId xmlns:a16="http://schemas.microsoft.com/office/drawing/2014/main" id="{26190AA1-6F3F-4AC2-AA01-49993C2FC430}"/>
              </a:ext>
            </a:extLst>
          </p:cNvPr>
          <p:cNvCxnSpPr>
            <a:cxnSpLocks/>
          </p:cNvCxnSpPr>
          <p:nvPr/>
        </p:nvCxnSpPr>
        <p:spPr>
          <a:xfrm>
            <a:off x="2753519" y="2574533"/>
            <a:ext cx="0" cy="110665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图片 12" descr="徽标, 公司名称&#10;&#10;描述已自动生成">
            <a:extLst>
              <a:ext uri="{FF2B5EF4-FFF2-40B4-BE49-F238E27FC236}">
                <a16:creationId xmlns:a16="http://schemas.microsoft.com/office/drawing/2014/main" id="{7A7130B7-6303-4B0E-ADC9-69CF42E375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084" y="292100"/>
            <a:ext cx="1748999" cy="673100"/>
          </a:xfrm>
          <a:prstGeom prst="rect">
            <a:avLst/>
          </a:prstGeom>
        </p:spPr>
      </p:pic>
    </p:spTree>
    <p:extLst>
      <p:ext uri="{BB962C8B-B14F-4D97-AF65-F5344CB8AC3E}">
        <p14:creationId xmlns:p14="http://schemas.microsoft.com/office/powerpoint/2010/main" val="2272723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19DEA95-3E8D-AE3D-8978-6472C941F024}"/>
              </a:ext>
            </a:extLst>
          </p:cNvPr>
          <p:cNvSpPr>
            <a:spLocks noGrp="1"/>
          </p:cNvSpPr>
          <p:nvPr>
            <p:ph type="body" sz="quarter" idx="10"/>
          </p:nvPr>
        </p:nvSpPr>
        <p:spPr/>
        <p:txBody>
          <a:bodyPr/>
          <a:lstStyle/>
          <a:p>
            <a:r>
              <a:rPr lang="zh-CN" altLang="en-US" dirty="0"/>
              <a:t>多段内容版式</a:t>
            </a:r>
          </a:p>
        </p:txBody>
      </p:sp>
      <p:sp>
        <p:nvSpPr>
          <p:cNvPr id="3" name="文本占位符 2">
            <a:extLst>
              <a:ext uri="{FF2B5EF4-FFF2-40B4-BE49-F238E27FC236}">
                <a16:creationId xmlns:a16="http://schemas.microsoft.com/office/drawing/2014/main" id="{0A49805C-166D-026F-2CF1-8398A03894DF}"/>
              </a:ext>
            </a:extLst>
          </p:cNvPr>
          <p:cNvSpPr>
            <a:spLocks noGrp="1"/>
          </p:cNvSpPr>
          <p:nvPr>
            <p:ph type="body" sz="quarter" idx="11"/>
          </p:nvPr>
        </p:nvSpPr>
        <p:spPr/>
        <p:txBody>
          <a:bodyPr/>
          <a:lstStyle/>
          <a:p>
            <a:r>
              <a:rPr lang="en-US" altLang="zh-CN" dirty="0"/>
              <a:t>04</a:t>
            </a:r>
            <a:endParaRPr lang="zh-CN" altLang="en-US" dirty="0"/>
          </a:p>
        </p:txBody>
      </p:sp>
      <p:grpSp>
        <p:nvGrpSpPr>
          <p:cNvPr id="4" name="组合 3">
            <a:extLst>
              <a:ext uri="{FF2B5EF4-FFF2-40B4-BE49-F238E27FC236}">
                <a16:creationId xmlns:a16="http://schemas.microsoft.com/office/drawing/2014/main" id="{6B7E360B-F42D-6F03-302E-CE1124CCA071}"/>
              </a:ext>
            </a:extLst>
          </p:cNvPr>
          <p:cNvGrpSpPr/>
          <p:nvPr/>
        </p:nvGrpSpPr>
        <p:grpSpPr>
          <a:xfrm>
            <a:off x="695320" y="1200494"/>
            <a:ext cx="3504184" cy="2232381"/>
            <a:chOff x="695322" y="1443123"/>
            <a:chExt cx="3504184" cy="2232381"/>
          </a:xfrm>
        </p:grpSpPr>
        <p:sp>
          <p:nvSpPr>
            <p:cNvPr id="5" name="矩形 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8843AEE8-41BA-672A-D780-D2A4A3B66F38}"/>
                </a:ext>
              </a:extLst>
            </p:cNvPr>
            <p:cNvSpPr/>
            <p:nvPr/>
          </p:nvSpPr>
          <p:spPr>
            <a:xfrm>
              <a:off x="850012" y="1907547"/>
              <a:ext cx="3349494" cy="1726178"/>
            </a:xfrm>
            <a:prstGeom prst="rect">
              <a:avLst/>
            </a:prstGeom>
          </p:spPr>
          <p:txBody>
            <a:bodyPr wrap="square">
              <a:spAutoFit/>
            </a:bodyPr>
            <a:lstStyle/>
            <a:p>
              <a:pPr>
                <a:lnSpc>
                  <a:spcPct val="120000"/>
                </a:lnSpc>
                <a:spcBef>
                  <a:spcPts val="600"/>
                </a:spcBef>
              </a:pPr>
              <a:r>
                <a:rPr lang="zh-CN" altLang="en-US" dirty="0">
                  <a:latin typeface="+mn-ea"/>
                </a:rPr>
                <a:t>学校坐落于历史悠久的文化古城泉城济南，在济南、威海两地办学，设立济南长清校区、无影山校区、东校区和威海校区</a:t>
              </a:r>
              <a:r>
                <a:rPr lang="en-US" altLang="zh-CN" dirty="0">
                  <a:latin typeface="+mn-ea"/>
                </a:rPr>
                <a:t>4</a:t>
              </a:r>
              <a:r>
                <a:rPr lang="zh-CN" altLang="en-US" dirty="0">
                  <a:latin typeface="+mn-ea"/>
                </a:rPr>
                <a:t>个校区</a:t>
              </a:r>
              <a:endParaRPr lang="en-US" altLang="zh-CN" sz="1600" dirty="0">
                <a:latin typeface="+mn-ea"/>
              </a:endParaRPr>
            </a:p>
          </p:txBody>
        </p:sp>
        <p:sp>
          <p:nvSpPr>
            <p:cNvPr id="6" name="矩形: 圆角 5">
              <a:extLst>
                <a:ext uri="{FF2B5EF4-FFF2-40B4-BE49-F238E27FC236}">
                  <a16:creationId xmlns:a16="http://schemas.microsoft.com/office/drawing/2014/main" id="{6D6E47EF-01D1-508A-CF64-F292708DBAB3}"/>
                </a:ext>
              </a:extLst>
            </p:cNvPr>
            <p:cNvSpPr/>
            <p:nvPr/>
          </p:nvSpPr>
          <p:spPr>
            <a:xfrm>
              <a:off x="695325" y="1628775"/>
              <a:ext cx="3504181" cy="2046729"/>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剪去单角 6">
              <a:extLst>
                <a:ext uri="{FF2B5EF4-FFF2-40B4-BE49-F238E27FC236}">
                  <a16:creationId xmlns:a16="http://schemas.microsoft.com/office/drawing/2014/main" id="{56392C91-C0BC-22CD-64F8-AC5F6A1DB342}"/>
                </a:ext>
              </a:extLst>
            </p:cNvPr>
            <p:cNvSpPr/>
            <p:nvPr/>
          </p:nvSpPr>
          <p:spPr>
            <a:xfrm>
              <a:off x="695322" y="1443123"/>
              <a:ext cx="1394850" cy="428281"/>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标题一</a:t>
              </a:r>
            </a:p>
          </p:txBody>
        </p:sp>
      </p:grpSp>
      <p:grpSp>
        <p:nvGrpSpPr>
          <p:cNvPr id="8" name="组合 7">
            <a:extLst>
              <a:ext uri="{FF2B5EF4-FFF2-40B4-BE49-F238E27FC236}">
                <a16:creationId xmlns:a16="http://schemas.microsoft.com/office/drawing/2014/main" id="{7F72C69A-4981-A01B-4251-91B25B997817}"/>
              </a:ext>
            </a:extLst>
          </p:cNvPr>
          <p:cNvGrpSpPr/>
          <p:nvPr/>
        </p:nvGrpSpPr>
        <p:grpSpPr>
          <a:xfrm>
            <a:off x="7992491" y="1197492"/>
            <a:ext cx="3504184" cy="2232381"/>
            <a:chOff x="695322" y="1443123"/>
            <a:chExt cx="3504184" cy="2232381"/>
          </a:xfrm>
        </p:grpSpPr>
        <p:sp>
          <p:nvSpPr>
            <p:cNvPr id="9" name="矩形 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8ED8FFC4-3BE2-145F-ADE8-211A704FFE6B}"/>
                </a:ext>
              </a:extLst>
            </p:cNvPr>
            <p:cNvSpPr/>
            <p:nvPr/>
          </p:nvSpPr>
          <p:spPr>
            <a:xfrm>
              <a:off x="850012" y="1949063"/>
              <a:ext cx="3349494" cy="1726178"/>
            </a:xfrm>
            <a:prstGeom prst="rect">
              <a:avLst/>
            </a:prstGeom>
          </p:spPr>
          <p:txBody>
            <a:bodyPr wrap="square">
              <a:spAutoFit/>
            </a:bodyPr>
            <a:lstStyle/>
            <a:p>
              <a:pPr>
                <a:lnSpc>
                  <a:spcPct val="12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a:t>
              </a:r>
            </a:p>
          </p:txBody>
        </p:sp>
        <p:sp>
          <p:nvSpPr>
            <p:cNvPr id="10" name="矩形: 圆角 9">
              <a:extLst>
                <a:ext uri="{FF2B5EF4-FFF2-40B4-BE49-F238E27FC236}">
                  <a16:creationId xmlns:a16="http://schemas.microsoft.com/office/drawing/2014/main" id="{653B29A9-C22C-02BB-70B3-78DE751F3D8A}"/>
                </a:ext>
              </a:extLst>
            </p:cNvPr>
            <p:cNvSpPr/>
            <p:nvPr/>
          </p:nvSpPr>
          <p:spPr>
            <a:xfrm>
              <a:off x="695325" y="1628775"/>
              <a:ext cx="3504181" cy="2046729"/>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剪去单角 10">
              <a:extLst>
                <a:ext uri="{FF2B5EF4-FFF2-40B4-BE49-F238E27FC236}">
                  <a16:creationId xmlns:a16="http://schemas.microsoft.com/office/drawing/2014/main" id="{4CF0E466-AA46-1215-C703-52801728AFFB}"/>
                </a:ext>
              </a:extLst>
            </p:cNvPr>
            <p:cNvSpPr/>
            <p:nvPr/>
          </p:nvSpPr>
          <p:spPr>
            <a:xfrm>
              <a:off x="695322" y="1443123"/>
              <a:ext cx="1394850" cy="433478"/>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标题三</a:t>
              </a:r>
            </a:p>
          </p:txBody>
        </p:sp>
      </p:grpSp>
      <p:grpSp>
        <p:nvGrpSpPr>
          <p:cNvPr id="12" name="组合 11">
            <a:extLst>
              <a:ext uri="{FF2B5EF4-FFF2-40B4-BE49-F238E27FC236}">
                <a16:creationId xmlns:a16="http://schemas.microsoft.com/office/drawing/2014/main" id="{866F559E-9192-AAE7-4058-6D552F93FB42}"/>
              </a:ext>
            </a:extLst>
          </p:cNvPr>
          <p:cNvGrpSpPr/>
          <p:nvPr/>
        </p:nvGrpSpPr>
        <p:grpSpPr>
          <a:xfrm>
            <a:off x="4343907" y="1197492"/>
            <a:ext cx="3504181" cy="2232381"/>
            <a:chOff x="695325" y="1443123"/>
            <a:chExt cx="3504181" cy="2232381"/>
          </a:xfrm>
        </p:grpSpPr>
        <p:sp>
          <p:nvSpPr>
            <p:cNvPr id="13" name="矩形 12"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D72878EC-F660-7FAA-21CA-C4DBC7FE7DD5}"/>
                </a:ext>
              </a:extLst>
            </p:cNvPr>
            <p:cNvSpPr/>
            <p:nvPr/>
          </p:nvSpPr>
          <p:spPr>
            <a:xfrm>
              <a:off x="850012" y="1949063"/>
              <a:ext cx="3349494" cy="1726178"/>
            </a:xfrm>
            <a:prstGeom prst="rect">
              <a:avLst/>
            </a:prstGeom>
          </p:spPr>
          <p:txBody>
            <a:bodyPr wrap="square">
              <a:spAutoFit/>
            </a:bodyPr>
            <a:lstStyle/>
            <a:p>
              <a:pPr>
                <a:lnSpc>
                  <a:spcPct val="12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a:t>
              </a:r>
            </a:p>
          </p:txBody>
        </p:sp>
        <p:sp>
          <p:nvSpPr>
            <p:cNvPr id="14" name="矩形: 圆角 13">
              <a:extLst>
                <a:ext uri="{FF2B5EF4-FFF2-40B4-BE49-F238E27FC236}">
                  <a16:creationId xmlns:a16="http://schemas.microsoft.com/office/drawing/2014/main" id="{C805C32D-2080-E09D-5E96-98FDD330C5B8}"/>
                </a:ext>
              </a:extLst>
            </p:cNvPr>
            <p:cNvSpPr/>
            <p:nvPr/>
          </p:nvSpPr>
          <p:spPr>
            <a:xfrm>
              <a:off x="695325" y="1628775"/>
              <a:ext cx="3504181" cy="2046729"/>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剪去单角 14">
              <a:extLst>
                <a:ext uri="{FF2B5EF4-FFF2-40B4-BE49-F238E27FC236}">
                  <a16:creationId xmlns:a16="http://schemas.microsoft.com/office/drawing/2014/main" id="{C0C0C105-9342-285D-6EDC-E1A4AFF3833D}"/>
                </a:ext>
              </a:extLst>
            </p:cNvPr>
            <p:cNvSpPr/>
            <p:nvPr/>
          </p:nvSpPr>
          <p:spPr>
            <a:xfrm>
              <a:off x="695325" y="1443123"/>
              <a:ext cx="1394850" cy="433478"/>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标题二</a:t>
              </a:r>
            </a:p>
          </p:txBody>
        </p:sp>
      </p:grpSp>
      <p:grpSp>
        <p:nvGrpSpPr>
          <p:cNvPr id="16" name="组合 15">
            <a:extLst>
              <a:ext uri="{FF2B5EF4-FFF2-40B4-BE49-F238E27FC236}">
                <a16:creationId xmlns:a16="http://schemas.microsoft.com/office/drawing/2014/main" id="{4D66F6B6-FE93-6FD4-D2A6-CD4DD676ED83}"/>
              </a:ext>
            </a:extLst>
          </p:cNvPr>
          <p:cNvGrpSpPr/>
          <p:nvPr/>
        </p:nvGrpSpPr>
        <p:grpSpPr>
          <a:xfrm>
            <a:off x="695320" y="3752850"/>
            <a:ext cx="3504186" cy="2235383"/>
            <a:chOff x="695320" y="1440121"/>
            <a:chExt cx="3504186" cy="2235383"/>
          </a:xfrm>
        </p:grpSpPr>
        <p:sp>
          <p:nvSpPr>
            <p:cNvPr id="17" name="矩形 1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C180EC2A-8FBA-7DAD-1E3A-1BD60BD2B6A9}"/>
                </a:ext>
              </a:extLst>
            </p:cNvPr>
            <p:cNvSpPr/>
            <p:nvPr/>
          </p:nvSpPr>
          <p:spPr>
            <a:xfrm>
              <a:off x="850012" y="1949063"/>
              <a:ext cx="3349494" cy="1726178"/>
            </a:xfrm>
            <a:prstGeom prst="rect">
              <a:avLst/>
            </a:prstGeom>
          </p:spPr>
          <p:txBody>
            <a:bodyPr wrap="square">
              <a:spAutoFit/>
            </a:bodyPr>
            <a:lstStyle/>
            <a:p>
              <a:pPr>
                <a:lnSpc>
                  <a:spcPct val="12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a:t>
              </a:r>
            </a:p>
          </p:txBody>
        </p:sp>
        <p:sp>
          <p:nvSpPr>
            <p:cNvPr id="18" name="矩形: 圆角 17">
              <a:extLst>
                <a:ext uri="{FF2B5EF4-FFF2-40B4-BE49-F238E27FC236}">
                  <a16:creationId xmlns:a16="http://schemas.microsoft.com/office/drawing/2014/main" id="{22B0E21C-2D28-D40E-FF9B-288D310E960E}"/>
                </a:ext>
              </a:extLst>
            </p:cNvPr>
            <p:cNvSpPr/>
            <p:nvPr/>
          </p:nvSpPr>
          <p:spPr>
            <a:xfrm>
              <a:off x="695325" y="1628775"/>
              <a:ext cx="3504181" cy="2046729"/>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剪去单角 18">
              <a:extLst>
                <a:ext uri="{FF2B5EF4-FFF2-40B4-BE49-F238E27FC236}">
                  <a16:creationId xmlns:a16="http://schemas.microsoft.com/office/drawing/2014/main" id="{3639859D-6D12-6F76-973F-C98438D55FC2}"/>
                </a:ext>
              </a:extLst>
            </p:cNvPr>
            <p:cNvSpPr/>
            <p:nvPr/>
          </p:nvSpPr>
          <p:spPr>
            <a:xfrm>
              <a:off x="695320" y="1440121"/>
              <a:ext cx="1394848" cy="433478"/>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标题四</a:t>
              </a:r>
            </a:p>
          </p:txBody>
        </p:sp>
      </p:grpSp>
      <p:grpSp>
        <p:nvGrpSpPr>
          <p:cNvPr id="20" name="组合 19">
            <a:extLst>
              <a:ext uri="{FF2B5EF4-FFF2-40B4-BE49-F238E27FC236}">
                <a16:creationId xmlns:a16="http://schemas.microsoft.com/office/drawing/2014/main" id="{98E38263-05A3-2671-5517-F160310D4080}"/>
              </a:ext>
            </a:extLst>
          </p:cNvPr>
          <p:cNvGrpSpPr/>
          <p:nvPr/>
        </p:nvGrpSpPr>
        <p:grpSpPr>
          <a:xfrm>
            <a:off x="7992493" y="3754783"/>
            <a:ext cx="3504184" cy="2230448"/>
            <a:chOff x="695322" y="1445056"/>
            <a:chExt cx="3504184" cy="2230448"/>
          </a:xfrm>
        </p:grpSpPr>
        <p:sp>
          <p:nvSpPr>
            <p:cNvPr id="21" name="矩形 20"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2A5D9158-6150-5A03-AAB9-38CB12E88F9C}"/>
                </a:ext>
              </a:extLst>
            </p:cNvPr>
            <p:cNvSpPr/>
            <p:nvPr/>
          </p:nvSpPr>
          <p:spPr>
            <a:xfrm>
              <a:off x="850012" y="1949063"/>
              <a:ext cx="3349494" cy="1726178"/>
            </a:xfrm>
            <a:prstGeom prst="rect">
              <a:avLst/>
            </a:prstGeom>
          </p:spPr>
          <p:txBody>
            <a:bodyPr wrap="square">
              <a:spAutoFit/>
            </a:bodyPr>
            <a:lstStyle/>
            <a:p>
              <a:pPr>
                <a:lnSpc>
                  <a:spcPct val="12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a:t>
              </a:r>
            </a:p>
          </p:txBody>
        </p:sp>
        <p:sp>
          <p:nvSpPr>
            <p:cNvPr id="22" name="矩形: 圆角 21">
              <a:extLst>
                <a:ext uri="{FF2B5EF4-FFF2-40B4-BE49-F238E27FC236}">
                  <a16:creationId xmlns:a16="http://schemas.microsoft.com/office/drawing/2014/main" id="{01C1AC18-0FD1-3D72-B6B3-3722994DD9E2}"/>
                </a:ext>
              </a:extLst>
            </p:cNvPr>
            <p:cNvSpPr/>
            <p:nvPr/>
          </p:nvSpPr>
          <p:spPr>
            <a:xfrm>
              <a:off x="695325" y="1628775"/>
              <a:ext cx="3504181" cy="2046729"/>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剪去单角 22">
              <a:extLst>
                <a:ext uri="{FF2B5EF4-FFF2-40B4-BE49-F238E27FC236}">
                  <a16:creationId xmlns:a16="http://schemas.microsoft.com/office/drawing/2014/main" id="{588C9B56-8EBE-5139-8619-B13E1948B62A}"/>
                </a:ext>
              </a:extLst>
            </p:cNvPr>
            <p:cNvSpPr/>
            <p:nvPr/>
          </p:nvSpPr>
          <p:spPr>
            <a:xfrm>
              <a:off x="695322" y="1445056"/>
              <a:ext cx="1394848" cy="433478"/>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标题六</a:t>
              </a:r>
            </a:p>
          </p:txBody>
        </p:sp>
      </p:grpSp>
      <p:grpSp>
        <p:nvGrpSpPr>
          <p:cNvPr id="24" name="组合 23">
            <a:extLst>
              <a:ext uri="{FF2B5EF4-FFF2-40B4-BE49-F238E27FC236}">
                <a16:creationId xmlns:a16="http://schemas.microsoft.com/office/drawing/2014/main" id="{41BB7F04-0439-6039-074A-014C34693E96}"/>
              </a:ext>
            </a:extLst>
          </p:cNvPr>
          <p:cNvGrpSpPr/>
          <p:nvPr/>
        </p:nvGrpSpPr>
        <p:grpSpPr>
          <a:xfrm>
            <a:off x="4343909" y="3752850"/>
            <a:ext cx="3504181" cy="2232381"/>
            <a:chOff x="695325" y="1443123"/>
            <a:chExt cx="3504181" cy="2232381"/>
          </a:xfrm>
        </p:grpSpPr>
        <p:sp>
          <p:nvSpPr>
            <p:cNvPr id="25" name="矩形 2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8A0DD067-1B77-2729-D3EC-A77A6809FDAE}"/>
                </a:ext>
              </a:extLst>
            </p:cNvPr>
            <p:cNvSpPr/>
            <p:nvPr/>
          </p:nvSpPr>
          <p:spPr>
            <a:xfrm>
              <a:off x="850012" y="1949063"/>
              <a:ext cx="3349494" cy="1726178"/>
            </a:xfrm>
            <a:prstGeom prst="rect">
              <a:avLst/>
            </a:prstGeom>
          </p:spPr>
          <p:txBody>
            <a:bodyPr wrap="square">
              <a:spAutoFit/>
            </a:bodyPr>
            <a:lstStyle/>
            <a:p>
              <a:pPr>
                <a:lnSpc>
                  <a:spcPct val="120000"/>
                </a:lnSpc>
                <a:spcBef>
                  <a:spcPts val="600"/>
                </a:spcBef>
              </a:pPr>
              <a:r>
                <a:rPr lang="zh-CN" altLang="en-US" dirty="0">
                  <a:latin typeface="+mn-ea"/>
                </a:rPr>
                <a:t>学校坐落于历史悠久的文化古城泉城济南，在济南、威海两地办学，设立济南长清校区、无影山校区、东校区和威海</a:t>
              </a:r>
              <a:r>
                <a:rPr lang="zh-CN" altLang="en-US">
                  <a:latin typeface="+mn-ea"/>
                </a:rPr>
                <a:t>校区</a:t>
              </a:r>
              <a:r>
                <a:rPr lang="en-US" altLang="zh-CN" dirty="0">
                  <a:latin typeface="+mn-ea"/>
                </a:rPr>
                <a:t>4</a:t>
              </a:r>
              <a:r>
                <a:rPr lang="zh-CN" altLang="en-US" dirty="0">
                  <a:latin typeface="+mn-ea"/>
                </a:rPr>
                <a:t>个校区</a:t>
              </a:r>
            </a:p>
          </p:txBody>
        </p:sp>
        <p:sp>
          <p:nvSpPr>
            <p:cNvPr id="26" name="矩形: 圆角 25">
              <a:extLst>
                <a:ext uri="{FF2B5EF4-FFF2-40B4-BE49-F238E27FC236}">
                  <a16:creationId xmlns:a16="http://schemas.microsoft.com/office/drawing/2014/main" id="{64A05B5B-C9A4-6CA4-7940-D4BACAD8845A}"/>
                </a:ext>
              </a:extLst>
            </p:cNvPr>
            <p:cNvSpPr/>
            <p:nvPr/>
          </p:nvSpPr>
          <p:spPr>
            <a:xfrm>
              <a:off x="695325" y="1628775"/>
              <a:ext cx="3504181" cy="2046729"/>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剪去单角 26">
              <a:extLst>
                <a:ext uri="{FF2B5EF4-FFF2-40B4-BE49-F238E27FC236}">
                  <a16:creationId xmlns:a16="http://schemas.microsoft.com/office/drawing/2014/main" id="{466B4276-154A-22E5-D502-95D77A2E9055}"/>
                </a:ext>
              </a:extLst>
            </p:cNvPr>
            <p:cNvSpPr/>
            <p:nvPr/>
          </p:nvSpPr>
          <p:spPr>
            <a:xfrm>
              <a:off x="695325" y="1443123"/>
              <a:ext cx="1394848" cy="433478"/>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标题五</a:t>
              </a:r>
            </a:p>
          </p:txBody>
        </p:sp>
      </p:grpSp>
    </p:spTree>
    <p:extLst>
      <p:ext uri="{BB962C8B-B14F-4D97-AF65-F5344CB8AC3E}">
        <p14:creationId xmlns:p14="http://schemas.microsoft.com/office/powerpoint/2010/main" val="1571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352106FB-F4AC-B33E-C4CC-62CBACBF3D5D}"/>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38DA0BE0-681E-4AB0-5CA4-D021AF4F2DAE}"/>
              </a:ext>
            </a:extLst>
          </p:cNvPr>
          <p:cNvSpPr>
            <a:spLocks noGrp="1"/>
          </p:cNvSpPr>
          <p:nvPr>
            <p:ph type="body" sz="quarter" idx="11"/>
          </p:nvPr>
        </p:nvSpPr>
        <p:spPr/>
        <p:txBody>
          <a:bodyPr/>
          <a:lstStyle/>
          <a:p>
            <a:r>
              <a:rPr lang="en-US" altLang="zh-CN" dirty="0"/>
              <a:t>04</a:t>
            </a:r>
            <a:endParaRPr lang="zh-CN" altLang="en-US" dirty="0"/>
          </a:p>
        </p:txBody>
      </p:sp>
      <p:sp>
        <p:nvSpPr>
          <p:cNvPr id="5" name="矩形 4">
            <a:extLst>
              <a:ext uri="{FF2B5EF4-FFF2-40B4-BE49-F238E27FC236}">
                <a16:creationId xmlns:a16="http://schemas.microsoft.com/office/drawing/2014/main" id="{ED14B050-7727-32AD-2604-FE61649D3BB0}"/>
              </a:ext>
            </a:extLst>
          </p:cNvPr>
          <p:cNvSpPr/>
          <p:nvPr/>
        </p:nvSpPr>
        <p:spPr>
          <a:xfrm>
            <a:off x="695325" y="4976222"/>
            <a:ext cx="2700000" cy="9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STEP1</a:t>
            </a:r>
            <a:endParaRPr lang="zh-CN" altLang="en-US" sz="2800" b="1" dirty="0"/>
          </a:p>
        </p:txBody>
      </p:sp>
      <p:sp>
        <p:nvSpPr>
          <p:cNvPr id="7" name="矩形 6">
            <a:extLst>
              <a:ext uri="{FF2B5EF4-FFF2-40B4-BE49-F238E27FC236}">
                <a16:creationId xmlns:a16="http://schemas.microsoft.com/office/drawing/2014/main" id="{9D730357-8318-344A-7541-72CECA365FDE}"/>
              </a:ext>
            </a:extLst>
          </p:cNvPr>
          <p:cNvSpPr/>
          <p:nvPr/>
        </p:nvSpPr>
        <p:spPr>
          <a:xfrm>
            <a:off x="3395325" y="3803557"/>
            <a:ext cx="2700000" cy="900000"/>
          </a:xfrm>
          <a:prstGeom prst="rect">
            <a:avLst/>
          </a:prstGeom>
          <a:solidFill>
            <a:srgbClr val="EA14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STEP2</a:t>
            </a:r>
            <a:endParaRPr lang="zh-CN" altLang="en-US" sz="2800" b="1" dirty="0"/>
          </a:p>
        </p:txBody>
      </p:sp>
      <p:sp>
        <p:nvSpPr>
          <p:cNvPr id="9" name="矩形 8">
            <a:extLst>
              <a:ext uri="{FF2B5EF4-FFF2-40B4-BE49-F238E27FC236}">
                <a16:creationId xmlns:a16="http://schemas.microsoft.com/office/drawing/2014/main" id="{2CB1297A-4B89-F61D-C28A-3E31E95AD6E1}"/>
              </a:ext>
            </a:extLst>
          </p:cNvPr>
          <p:cNvSpPr/>
          <p:nvPr/>
        </p:nvSpPr>
        <p:spPr>
          <a:xfrm>
            <a:off x="6095325" y="2630892"/>
            <a:ext cx="2700000" cy="9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STEP3</a:t>
            </a:r>
            <a:endParaRPr lang="zh-CN" altLang="en-US" sz="2800" b="1" dirty="0"/>
          </a:p>
        </p:txBody>
      </p:sp>
      <p:sp>
        <p:nvSpPr>
          <p:cNvPr id="11" name="矩形 10">
            <a:extLst>
              <a:ext uri="{FF2B5EF4-FFF2-40B4-BE49-F238E27FC236}">
                <a16:creationId xmlns:a16="http://schemas.microsoft.com/office/drawing/2014/main" id="{6C331436-F119-5799-59B6-A9CB5CA0367F}"/>
              </a:ext>
            </a:extLst>
          </p:cNvPr>
          <p:cNvSpPr/>
          <p:nvPr/>
        </p:nvSpPr>
        <p:spPr>
          <a:xfrm>
            <a:off x="8796675" y="1458227"/>
            <a:ext cx="2700000" cy="900000"/>
          </a:xfrm>
          <a:prstGeom prst="rect">
            <a:avLst/>
          </a:prstGeom>
          <a:solidFill>
            <a:srgbClr val="EA14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STEP4</a:t>
            </a:r>
            <a:endParaRPr lang="zh-CN" altLang="en-US" sz="2800" b="1" dirty="0"/>
          </a:p>
        </p:txBody>
      </p:sp>
      <p:sp>
        <p:nvSpPr>
          <p:cNvPr id="19" name="矩形 1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97B87644-3345-C3D7-0420-30A75605DC95}"/>
              </a:ext>
            </a:extLst>
          </p:cNvPr>
          <p:cNvSpPr/>
          <p:nvPr/>
        </p:nvSpPr>
        <p:spPr>
          <a:xfrm>
            <a:off x="4023828" y="1382027"/>
            <a:ext cx="4693145" cy="1137556"/>
          </a:xfrm>
          <a:prstGeom prst="rect">
            <a:avLst/>
          </a:prstGeom>
        </p:spPr>
        <p:txBody>
          <a:bodyPr wrap="square">
            <a:spAutoFit/>
          </a:bodyPr>
          <a:lstStyle/>
          <a:p>
            <a:pPr algn="r">
              <a:lnSpc>
                <a:spcPct val="130000"/>
              </a:lnSpc>
              <a:spcBef>
                <a:spcPts val="600"/>
              </a:spcBef>
            </a:pPr>
            <a:r>
              <a:rPr lang="zh-CN" altLang="en-US" dirty="0">
                <a:solidFill>
                  <a:schemeClr val="tx1">
                    <a:lumMod val="85000"/>
                    <a:lumOff val="15000"/>
                  </a:schemeClr>
                </a:solidFill>
                <a:latin typeface="+mn-ea"/>
              </a:rPr>
              <a:t>学校坐落于历史悠久的文化古城泉城济南，在济南、威海两地办学，设立济南长清校区、无影山校区、东校区和威海校区</a:t>
            </a:r>
            <a:r>
              <a:rPr lang="en-US" altLang="zh-CN" dirty="0">
                <a:solidFill>
                  <a:schemeClr val="tx1">
                    <a:lumMod val="85000"/>
                    <a:lumOff val="15000"/>
                  </a:schemeClr>
                </a:solidFill>
                <a:latin typeface="+mn-ea"/>
              </a:rPr>
              <a:t>4</a:t>
            </a:r>
            <a:r>
              <a:rPr lang="zh-CN" altLang="en-US" dirty="0">
                <a:solidFill>
                  <a:schemeClr val="tx1">
                    <a:lumMod val="85000"/>
                    <a:lumOff val="15000"/>
                  </a:schemeClr>
                </a:solidFill>
                <a:latin typeface="+mn-ea"/>
              </a:rPr>
              <a:t>个校区</a:t>
            </a:r>
          </a:p>
        </p:txBody>
      </p:sp>
      <p:cxnSp>
        <p:nvCxnSpPr>
          <p:cNvPr id="21" name="直接连接符 20">
            <a:extLst>
              <a:ext uri="{FF2B5EF4-FFF2-40B4-BE49-F238E27FC236}">
                <a16:creationId xmlns:a16="http://schemas.microsoft.com/office/drawing/2014/main" id="{44C6D426-DFB2-E150-7231-BAD7CF09FAD1}"/>
              </a:ext>
            </a:extLst>
          </p:cNvPr>
          <p:cNvCxnSpPr>
            <a:cxnSpLocks/>
          </p:cNvCxnSpPr>
          <p:nvPr/>
        </p:nvCxnSpPr>
        <p:spPr>
          <a:xfrm flipH="1">
            <a:off x="883403" y="1033758"/>
            <a:ext cx="2755531" cy="1043015"/>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4BAD59E9-1FE2-E558-A36E-BB6078F38D02}"/>
              </a:ext>
            </a:extLst>
          </p:cNvPr>
          <p:cNvCxnSpPr>
            <a:cxnSpLocks/>
          </p:cNvCxnSpPr>
          <p:nvPr/>
        </p:nvCxnSpPr>
        <p:spPr>
          <a:xfrm flipH="1">
            <a:off x="-362627" y="1304714"/>
            <a:ext cx="2755531" cy="1043015"/>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id="{BA786CF0-A7BB-39AD-06FB-65F2A9E63DAC}"/>
              </a:ext>
            </a:extLst>
          </p:cNvPr>
          <p:cNvCxnSpPr>
            <a:cxnSpLocks/>
          </p:cNvCxnSpPr>
          <p:nvPr/>
        </p:nvCxnSpPr>
        <p:spPr>
          <a:xfrm flipH="1">
            <a:off x="9872832" y="4727333"/>
            <a:ext cx="2755531" cy="1043015"/>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id="{50FD0566-8E5F-1ACF-6DD4-A35BEBA4C8D8}"/>
              </a:ext>
            </a:extLst>
          </p:cNvPr>
          <p:cNvCxnSpPr>
            <a:cxnSpLocks/>
          </p:cNvCxnSpPr>
          <p:nvPr/>
        </p:nvCxnSpPr>
        <p:spPr>
          <a:xfrm flipH="1">
            <a:off x="8394914" y="5073179"/>
            <a:ext cx="2755531" cy="1043015"/>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矩形 27"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1D79413F-216B-6B2F-DAE1-6DC86EE19DE1}"/>
              </a:ext>
            </a:extLst>
          </p:cNvPr>
          <p:cNvSpPr/>
          <p:nvPr/>
        </p:nvSpPr>
        <p:spPr>
          <a:xfrm>
            <a:off x="1271146" y="2552540"/>
            <a:ext cx="4693145" cy="1137556"/>
          </a:xfrm>
          <a:prstGeom prst="rect">
            <a:avLst/>
          </a:prstGeom>
        </p:spPr>
        <p:txBody>
          <a:bodyPr wrap="square">
            <a:spAutoFit/>
          </a:bodyPr>
          <a:lstStyle/>
          <a:p>
            <a:pPr algn="r">
              <a:lnSpc>
                <a:spcPct val="130000"/>
              </a:lnSpc>
              <a:spcBef>
                <a:spcPts val="600"/>
              </a:spcBef>
            </a:pPr>
            <a:r>
              <a:rPr lang="zh-CN" altLang="en-US" dirty="0">
                <a:solidFill>
                  <a:schemeClr val="tx1">
                    <a:lumMod val="85000"/>
                    <a:lumOff val="15000"/>
                  </a:schemeClr>
                </a:solidFill>
                <a:latin typeface="+mn-ea"/>
              </a:rPr>
              <a:t>学校坐落于历史悠久的文化古城泉城济南，在济南、威海两地办学，设立济南长清校区、无影山校区、东校区和威海校区</a:t>
            </a:r>
            <a:r>
              <a:rPr lang="en-US" altLang="zh-CN" dirty="0">
                <a:solidFill>
                  <a:schemeClr val="tx1">
                    <a:lumMod val="85000"/>
                    <a:lumOff val="15000"/>
                  </a:schemeClr>
                </a:solidFill>
                <a:latin typeface="+mn-ea"/>
              </a:rPr>
              <a:t>4</a:t>
            </a:r>
            <a:r>
              <a:rPr lang="zh-CN" altLang="en-US" dirty="0">
                <a:solidFill>
                  <a:schemeClr val="tx1">
                    <a:lumMod val="85000"/>
                    <a:lumOff val="15000"/>
                  </a:schemeClr>
                </a:solidFill>
                <a:latin typeface="+mn-ea"/>
              </a:rPr>
              <a:t>个校区</a:t>
            </a:r>
          </a:p>
        </p:txBody>
      </p:sp>
      <p:sp>
        <p:nvSpPr>
          <p:cNvPr id="29" name="矩形 2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57AE8688-1617-5FDD-0B5B-681B3FF1D491}"/>
              </a:ext>
            </a:extLst>
          </p:cNvPr>
          <p:cNvSpPr/>
          <p:nvPr/>
        </p:nvSpPr>
        <p:spPr>
          <a:xfrm>
            <a:off x="6095325" y="3690096"/>
            <a:ext cx="4693145" cy="1137556"/>
          </a:xfrm>
          <a:prstGeom prst="rect">
            <a:avLst/>
          </a:prstGeom>
        </p:spPr>
        <p:txBody>
          <a:bodyPr wrap="square">
            <a:spAutoFit/>
          </a:bodyPr>
          <a:lstStyle/>
          <a:p>
            <a:pPr>
              <a:lnSpc>
                <a:spcPct val="130000"/>
              </a:lnSpc>
              <a:spcBef>
                <a:spcPts val="600"/>
              </a:spcBef>
            </a:pPr>
            <a:r>
              <a:rPr lang="zh-CN" altLang="en-US" dirty="0">
                <a:solidFill>
                  <a:schemeClr val="tx1">
                    <a:lumMod val="85000"/>
                    <a:lumOff val="15000"/>
                  </a:schemeClr>
                </a:solidFill>
                <a:latin typeface="+mn-ea"/>
              </a:rPr>
              <a:t>学校坐落于历史悠久的文化古城泉城济南，在济南、威海两地办学，设立济南长清校区、无影山校区、东校区和威海校区</a:t>
            </a:r>
            <a:r>
              <a:rPr lang="en-US" altLang="zh-CN" dirty="0">
                <a:solidFill>
                  <a:schemeClr val="tx1">
                    <a:lumMod val="85000"/>
                    <a:lumOff val="15000"/>
                  </a:schemeClr>
                </a:solidFill>
                <a:latin typeface="+mn-ea"/>
              </a:rPr>
              <a:t>4</a:t>
            </a:r>
            <a:r>
              <a:rPr lang="zh-CN" altLang="en-US" dirty="0">
                <a:solidFill>
                  <a:schemeClr val="tx1">
                    <a:lumMod val="85000"/>
                    <a:lumOff val="15000"/>
                  </a:schemeClr>
                </a:solidFill>
                <a:latin typeface="+mn-ea"/>
              </a:rPr>
              <a:t>个校区</a:t>
            </a:r>
          </a:p>
        </p:txBody>
      </p:sp>
      <p:sp>
        <p:nvSpPr>
          <p:cNvPr id="30" name="矩形 29"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25B6574F-6DA4-DE69-10B5-497438EE49E2}"/>
              </a:ext>
            </a:extLst>
          </p:cNvPr>
          <p:cNvSpPr/>
          <p:nvPr/>
        </p:nvSpPr>
        <p:spPr>
          <a:xfrm>
            <a:off x="3548547" y="4876188"/>
            <a:ext cx="5168426" cy="1216295"/>
          </a:xfrm>
          <a:prstGeom prst="rect">
            <a:avLst/>
          </a:prstGeom>
        </p:spPr>
        <p:txBody>
          <a:bodyPr wrap="square">
            <a:spAutoFit/>
          </a:bodyPr>
          <a:lstStyle/>
          <a:p>
            <a:pPr>
              <a:lnSpc>
                <a:spcPct val="130000"/>
              </a:lnSpc>
              <a:spcBef>
                <a:spcPts val="600"/>
              </a:spcBef>
            </a:pPr>
            <a:r>
              <a:rPr lang="en-US" altLang="zh-CN" dirty="0">
                <a:solidFill>
                  <a:schemeClr val="tx1">
                    <a:lumMod val="85000"/>
                    <a:lumOff val="15000"/>
                  </a:schemeClr>
                </a:solidFill>
                <a:latin typeface="+mn-ea"/>
              </a:rPr>
              <a:t>51PPT</a:t>
            </a:r>
            <a:r>
              <a:rPr lang="zh-CN" altLang="en-US" dirty="0">
                <a:solidFill>
                  <a:schemeClr val="tx1">
                    <a:lumMod val="85000"/>
                    <a:lumOff val="15000"/>
                  </a:schemeClr>
                </a:solidFill>
                <a:latin typeface="+mn-ea"/>
              </a:rPr>
              <a:t>模板网，幻灯片演示模板及素材免费下载！</a:t>
            </a:r>
          </a:p>
          <a:p>
            <a:pPr>
              <a:lnSpc>
                <a:spcPct val="130000"/>
              </a:lnSpc>
              <a:spcBef>
                <a:spcPts val="600"/>
              </a:spcBef>
            </a:pPr>
            <a:r>
              <a:rPr lang="en-US" altLang="zh-CN" dirty="0">
                <a:solidFill>
                  <a:schemeClr val="tx1">
                    <a:lumMod val="85000"/>
                    <a:lumOff val="15000"/>
                  </a:schemeClr>
                </a:solidFill>
                <a:latin typeface="+mn-ea"/>
              </a:rPr>
              <a:t>51PPT</a:t>
            </a:r>
            <a:r>
              <a:rPr lang="zh-CN" altLang="en-US" dirty="0">
                <a:solidFill>
                  <a:schemeClr val="tx1">
                    <a:lumMod val="85000"/>
                    <a:lumOff val="15000"/>
                  </a:schemeClr>
                </a:solidFill>
                <a:latin typeface="+mn-ea"/>
              </a:rPr>
              <a:t>模板网 官网唯一网址：</a:t>
            </a:r>
            <a:r>
              <a:rPr lang="en-US" altLang="zh-CN" dirty="0">
                <a:solidFill>
                  <a:schemeClr val="tx1">
                    <a:lumMod val="85000"/>
                    <a:lumOff val="15000"/>
                  </a:schemeClr>
                </a:solidFill>
                <a:latin typeface="+mn-ea"/>
              </a:rPr>
              <a:t>www.51pptmoban.com</a:t>
            </a:r>
          </a:p>
        </p:txBody>
      </p:sp>
    </p:spTree>
    <p:extLst>
      <p:ext uri="{BB962C8B-B14F-4D97-AF65-F5344CB8AC3E}">
        <p14:creationId xmlns:p14="http://schemas.microsoft.com/office/powerpoint/2010/main" val="1513624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0C584D1C-EC85-36E6-6392-1E13005CD382}"/>
              </a:ext>
            </a:extLst>
          </p:cNvPr>
          <p:cNvSpPr>
            <a:spLocks noGrp="1"/>
          </p:cNvSpPr>
          <p:nvPr>
            <p:ph type="body" sz="quarter" idx="10"/>
          </p:nvPr>
        </p:nvSpPr>
        <p:spPr/>
        <p:txBody>
          <a:bodyPr/>
          <a:lstStyle/>
          <a:p>
            <a:r>
              <a:rPr lang="zh-CN" altLang="en-US" dirty="0"/>
              <a:t>参考文献页</a:t>
            </a:r>
          </a:p>
        </p:txBody>
      </p:sp>
      <p:sp>
        <p:nvSpPr>
          <p:cNvPr id="3" name="文本占位符 2">
            <a:extLst>
              <a:ext uri="{FF2B5EF4-FFF2-40B4-BE49-F238E27FC236}">
                <a16:creationId xmlns:a16="http://schemas.microsoft.com/office/drawing/2014/main" id="{28679C98-9365-3544-399D-E8A6618BFD12}"/>
              </a:ext>
            </a:extLst>
          </p:cNvPr>
          <p:cNvSpPr>
            <a:spLocks noGrp="1"/>
          </p:cNvSpPr>
          <p:nvPr>
            <p:ph type="body" sz="quarter" idx="11"/>
          </p:nvPr>
        </p:nvSpPr>
        <p:spPr/>
        <p:txBody>
          <a:bodyPr/>
          <a:lstStyle/>
          <a:p>
            <a:r>
              <a:rPr lang="en-US" altLang="zh-CN" dirty="0"/>
              <a:t>04</a:t>
            </a:r>
            <a:endParaRPr lang="zh-CN" altLang="en-US" dirty="0"/>
          </a:p>
        </p:txBody>
      </p:sp>
      <p:sp>
        <p:nvSpPr>
          <p:cNvPr id="5" name="矩形 4">
            <a:extLst>
              <a:ext uri="{FF2B5EF4-FFF2-40B4-BE49-F238E27FC236}">
                <a16:creationId xmlns:a16="http://schemas.microsoft.com/office/drawing/2014/main" id="{610972EB-B90C-67E5-D01C-0926B097A11A}"/>
              </a:ext>
            </a:extLst>
          </p:cNvPr>
          <p:cNvSpPr/>
          <p:nvPr/>
        </p:nvSpPr>
        <p:spPr>
          <a:xfrm>
            <a:off x="695325" y="1121302"/>
            <a:ext cx="10801350" cy="51874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13BB2430-DD0B-0200-8173-10BFF88D90F3}"/>
              </a:ext>
            </a:extLst>
          </p:cNvPr>
          <p:cNvSpPr/>
          <p:nvPr/>
        </p:nvSpPr>
        <p:spPr>
          <a:xfrm>
            <a:off x="695325" y="1121302"/>
            <a:ext cx="10801350" cy="1658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DB18C7C4-0DCB-64CD-F190-6C61D0D36CA6}"/>
              </a:ext>
            </a:extLst>
          </p:cNvPr>
          <p:cNvSpPr txBox="1"/>
          <p:nvPr/>
        </p:nvSpPr>
        <p:spPr>
          <a:xfrm>
            <a:off x="943293" y="1442825"/>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11" name="文本框 10">
            <a:extLst>
              <a:ext uri="{FF2B5EF4-FFF2-40B4-BE49-F238E27FC236}">
                <a16:creationId xmlns:a16="http://schemas.microsoft.com/office/drawing/2014/main" id="{FA2C3E31-CF19-6F86-99D6-F1D04105551C}"/>
              </a:ext>
            </a:extLst>
          </p:cNvPr>
          <p:cNvSpPr txBox="1"/>
          <p:nvPr/>
        </p:nvSpPr>
        <p:spPr>
          <a:xfrm>
            <a:off x="943293" y="1981562"/>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13" name="文本框 12">
            <a:extLst>
              <a:ext uri="{FF2B5EF4-FFF2-40B4-BE49-F238E27FC236}">
                <a16:creationId xmlns:a16="http://schemas.microsoft.com/office/drawing/2014/main" id="{881D86B0-4465-3E8A-0E84-AFAE39483E45}"/>
              </a:ext>
            </a:extLst>
          </p:cNvPr>
          <p:cNvSpPr txBox="1"/>
          <p:nvPr/>
        </p:nvSpPr>
        <p:spPr>
          <a:xfrm>
            <a:off x="943293" y="2520299"/>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15" name="文本框 14">
            <a:extLst>
              <a:ext uri="{FF2B5EF4-FFF2-40B4-BE49-F238E27FC236}">
                <a16:creationId xmlns:a16="http://schemas.microsoft.com/office/drawing/2014/main" id="{79AB5710-F62E-C9FE-DBC5-44F357F82A64}"/>
              </a:ext>
            </a:extLst>
          </p:cNvPr>
          <p:cNvSpPr txBox="1"/>
          <p:nvPr/>
        </p:nvSpPr>
        <p:spPr>
          <a:xfrm>
            <a:off x="943293" y="3059036"/>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17" name="文本框 16">
            <a:extLst>
              <a:ext uri="{FF2B5EF4-FFF2-40B4-BE49-F238E27FC236}">
                <a16:creationId xmlns:a16="http://schemas.microsoft.com/office/drawing/2014/main" id="{2AD60FEB-7A1C-00EF-66B4-442C0AF30CA4}"/>
              </a:ext>
            </a:extLst>
          </p:cNvPr>
          <p:cNvSpPr txBox="1"/>
          <p:nvPr/>
        </p:nvSpPr>
        <p:spPr>
          <a:xfrm>
            <a:off x="943293" y="3597773"/>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19" name="文本框 18">
            <a:extLst>
              <a:ext uri="{FF2B5EF4-FFF2-40B4-BE49-F238E27FC236}">
                <a16:creationId xmlns:a16="http://schemas.microsoft.com/office/drawing/2014/main" id="{EC3DD4BB-837B-78CD-E417-AA3737E535B8}"/>
              </a:ext>
            </a:extLst>
          </p:cNvPr>
          <p:cNvSpPr txBox="1"/>
          <p:nvPr/>
        </p:nvSpPr>
        <p:spPr>
          <a:xfrm>
            <a:off x="943293" y="4136510"/>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21" name="文本框 20">
            <a:extLst>
              <a:ext uri="{FF2B5EF4-FFF2-40B4-BE49-F238E27FC236}">
                <a16:creationId xmlns:a16="http://schemas.microsoft.com/office/drawing/2014/main" id="{4D8C9374-BB7F-1BCF-AA91-342CF12A8386}"/>
              </a:ext>
            </a:extLst>
          </p:cNvPr>
          <p:cNvSpPr txBox="1"/>
          <p:nvPr/>
        </p:nvSpPr>
        <p:spPr>
          <a:xfrm>
            <a:off x="943293" y="4675247"/>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23" name="文本框 22">
            <a:extLst>
              <a:ext uri="{FF2B5EF4-FFF2-40B4-BE49-F238E27FC236}">
                <a16:creationId xmlns:a16="http://schemas.microsoft.com/office/drawing/2014/main" id="{7ADF53E5-CEE6-E708-03B5-F06B0E7BC1E7}"/>
              </a:ext>
            </a:extLst>
          </p:cNvPr>
          <p:cNvSpPr txBox="1"/>
          <p:nvPr/>
        </p:nvSpPr>
        <p:spPr>
          <a:xfrm>
            <a:off x="943293" y="5213984"/>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
        <p:nvSpPr>
          <p:cNvPr id="25" name="文本框 24">
            <a:extLst>
              <a:ext uri="{FF2B5EF4-FFF2-40B4-BE49-F238E27FC236}">
                <a16:creationId xmlns:a16="http://schemas.microsoft.com/office/drawing/2014/main" id="{7183C327-DE8F-09A7-46FC-59357B632797}"/>
              </a:ext>
            </a:extLst>
          </p:cNvPr>
          <p:cNvSpPr txBox="1"/>
          <p:nvPr/>
        </p:nvSpPr>
        <p:spPr>
          <a:xfrm>
            <a:off x="943293" y="5752724"/>
            <a:ext cx="10145726" cy="400110"/>
          </a:xfrm>
          <a:prstGeom prst="rect">
            <a:avLst/>
          </a:prstGeom>
          <a:noFill/>
        </p:spPr>
        <p:txBody>
          <a:bodyPr wrap="none" rtlCol="0">
            <a:spAutoFit/>
          </a:bodyPr>
          <a:lstStyle/>
          <a:p>
            <a:pPr marL="342900" indent="-342900">
              <a:buFont typeface="Arial" panose="020B0604020202020204" pitchFamily="34" charset="0"/>
              <a:buChar char="•"/>
            </a:pP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序号</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主要作者</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文献提名</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文件类型标识</a:t>
            </a:r>
            <a:r>
              <a:rPr lang="en-US" altLang="zh-CN" sz="2000" dirty="0">
                <a:solidFill>
                  <a:schemeClr val="tx1">
                    <a:lumMod val="85000"/>
                    <a:lumOff val="15000"/>
                  </a:schemeClr>
                </a:solidFill>
                <a:latin typeface="+mn-ea"/>
              </a:rPr>
              <a:t>】.</a:t>
            </a:r>
            <a:r>
              <a:rPr lang="zh-CN" altLang="en-US" sz="2000" dirty="0">
                <a:solidFill>
                  <a:schemeClr val="tx1">
                    <a:lumMod val="85000"/>
                    <a:lumOff val="15000"/>
                  </a:schemeClr>
                </a:solidFill>
                <a:latin typeface="+mn-ea"/>
              </a:rPr>
              <a:t>出版地：出版作者，出版年：起止页码</a:t>
            </a:r>
          </a:p>
        </p:txBody>
      </p:sp>
    </p:spTree>
    <p:extLst>
      <p:ext uri="{BB962C8B-B14F-4D97-AF65-F5344CB8AC3E}">
        <p14:creationId xmlns:p14="http://schemas.microsoft.com/office/powerpoint/2010/main" val="10261785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111E6111-964C-4F1A-8BBB-9D0B5A0A1BF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95" y="0"/>
            <a:ext cx="12189611" cy="6857999"/>
          </a:xfrm>
          <a:prstGeom prst="rect">
            <a:avLst/>
          </a:prstGeom>
        </p:spPr>
      </p:pic>
      <p:sp>
        <p:nvSpPr>
          <p:cNvPr id="5" name="矩形 4">
            <a:extLst>
              <a:ext uri="{FF2B5EF4-FFF2-40B4-BE49-F238E27FC236}">
                <a16:creationId xmlns:a16="http://schemas.microsoft.com/office/drawing/2014/main" id="{7253FA85-5EA2-4C22-899C-56408C62BAB2}"/>
              </a:ext>
            </a:extLst>
          </p:cNvPr>
          <p:cNvSpPr/>
          <p:nvPr/>
        </p:nvSpPr>
        <p:spPr>
          <a:xfrm>
            <a:off x="1864072" y="2286831"/>
            <a:ext cx="8463856" cy="923330"/>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600" normalizeH="0" baseline="0" noProof="0" dirty="0">
                <a:ln>
                  <a:noFill/>
                </a:ln>
                <a:gradFill flip="none" rotWithShape="1">
                  <a:gsLst>
                    <a:gs pos="100000">
                      <a:srgbClr val="9B0D14"/>
                    </a:gs>
                    <a:gs pos="0">
                      <a:srgbClr val="C00000"/>
                    </a:gs>
                  </a:gsLst>
                  <a:path path="circle">
                    <a:fillToRect l="100000" t="100000"/>
                  </a:path>
                  <a:tileRect r="-100000" b="-100000"/>
                </a:gradFill>
                <a:effectLst>
                  <a:outerShdw blurRad="139700" dist="215900" dir="8100000" sx="93000" sy="93000" algn="tr" rotWithShape="0">
                    <a:prstClr val="black">
                      <a:alpha val="20000"/>
                    </a:prstClr>
                  </a:outerShdw>
                </a:effectLst>
                <a:uLnTx/>
                <a:uFillTx/>
                <a:latin typeface="+mj-ea"/>
                <a:ea typeface="+mj-ea"/>
                <a:cs typeface="+mn-cs"/>
              </a:rPr>
              <a:t>恳请各位老师批评指正</a:t>
            </a:r>
          </a:p>
        </p:txBody>
      </p:sp>
      <p:pic>
        <p:nvPicPr>
          <p:cNvPr id="8" name="图片 7" descr="徽标, 公司名称&#10;&#10;描述已自动生成">
            <a:extLst>
              <a:ext uri="{FF2B5EF4-FFF2-40B4-BE49-F238E27FC236}">
                <a16:creationId xmlns:a16="http://schemas.microsoft.com/office/drawing/2014/main" id="{EC01D6B3-3261-4A7B-817B-17B330B22B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1130" y="783301"/>
            <a:ext cx="1729740" cy="665688"/>
          </a:xfrm>
          <a:prstGeom prst="rect">
            <a:avLst/>
          </a:prstGeom>
        </p:spPr>
      </p:pic>
      <p:grpSp>
        <p:nvGrpSpPr>
          <p:cNvPr id="15" name="组合 14">
            <a:extLst>
              <a:ext uri="{FF2B5EF4-FFF2-40B4-BE49-F238E27FC236}">
                <a16:creationId xmlns:a16="http://schemas.microsoft.com/office/drawing/2014/main" id="{32824052-2E3D-4D8B-AAE0-E15858CA808D}"/>
              </a:ext>
            </a:extLst>
          </p:cNvPr>
          <p:cNvGrpSpPr/>
          <p:nvPr/>
        </p:nvGrpSpPr>
        <p:grpSpPr>
          <a:xfrm>
            <a:off x="3543394" y="5894664"/>
            <a:ext cx="2377253" cy="380011"/>
            <a:chOff x="3133650" y="5894664"/>
            <a:chExt cx="2377253" cy="380011"/>
          </a:xfrm>
        </p:grpSpPr>
        <p:sp>
          <p:nvSpPr>
            <p:cNvPr id="10" name="矩形: 圆角 9">
              <a:extLst>
                <a:ext uri="{FF2B5EF4-FFF2-40B4-BE49-F238E27FC236}">
                  <a16:creationId xmlns:a16="http://schemas.microsoft.com/office/drawing/2014/main" id="{1489417C-6144-4782-8F83-A151925A05BB}"/>
                </a:ext>
              </a:extLst>
            </p:cNvPr>
            <p:cNvSpPr/>
            <p:nvPr/>
          </p:nvSpPr>
          <p:spPr>
            <a:xfrm>
              <a:off x="3133650" y="5894664"/>
              <a:ext cx="2377253" cy="380011"/>
            </a:xfrm>
            <a:prstGeom prst="roundRect">
              <a:avLst>
                <a:gd name="adj" fmla="val 50000"/>
              </a:avLst>
            </a:prstGeom>
            <a:gradFill>
              <a:gsLst>
                <a:gs pos="100000">
                  <a:schemeClr val="accent1"/>
                </a:gs>
                <a:gs pos="0">
                  <a:srgbClr val="C00000"/>
                </a:gs>
              </a:gsLst>
              <a:path path="circle">
                <a:fillToRect l="100000" t="100000"/>
              </a:path>
            </a:gradFill>
            <a:ln>
              <a:noFill/>
            </a:ln>
            <a:effectLst>
              <a:glow rad="63500">
                <a:schemeClr val="bg1">
                  <a:alpha val="6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Light"/>
                <a:cs typeface="+mn-cs"/>
              </a:endParaRPr>
            </a:p>
          </p:txBody>
        </p:sp>
        <p:sp>
          <p:nvSpPr>
            <p:cNvPr id="11" name="文本框 10">
              <a:extLst>
                <a:ext uri="{FF2B5EF4-FFF2-40B4-BE49-F238E27FC236}">
                  <a16:creationId xmlns:a16="http://schemas.microsoft.com/office/drawing/2014/main" id="{D9E9D6E1-4DDB-407A-8F52-59654F52A651}"/>
                </a:ext>
              </a:extLst>
            </p:cNvPr>
            <p:cNvSpPr txBox="1"/>
            <p:nvPr/>
          </p:nvSpPr>
          <p:spPr>
            <a:xfrm>
              <a:off x="3665045" y="5950777"/>
              <a:ext cx="1314463" cy="251992"/>
            </a:xfrm>
            <a:prstGeom prst="rect">
              <a:avLst/>
            </a:prstGeom>
            <a:noFill/>
          </p:spPr>
          <p:txBody>
            <a:bodyPr wrap="none" lIns="0" tIns="0" rIns="0" bIns="0"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mj-ea"/>
                  <a:ea typeface="+mj-ea"/>
                  <a:cs typeface="Arial" panose="020B0604020202020204" pitchFamily="34" charset="0"/>
                </a:rPr>
                <a:t>答辩人：</a:t>
              </a:r>
              <a:r>
                <a:rPr kumimoji="0" lang="en-US" altLang="zh-CN" sz="1600" b="1" i="0" u="none" strike="noStrike" kern="1200" cap="none" spc="0" normalizeH="0" baseline="0" noProof="0" dirty="0">
                  <a:ln>
                    <a:noFill/>
                  </a:ln>
                  <a:solidFill>
                    <a:prstClr val="white"/>
                  </a:solidFill>
                  <a:effectLst/>
                  <a:uLnTx/>
                  <a:uFillTx/>
                  <a:latin typeface="+mj-ea"/>
                  <a:ea typeface="+mj-ea"/>
                  <a:cs typeface="Arial" panose="020B0604020202020204" pitchFamily="34" charset="0"/>
                </a:rPr>
                <a:t>XXX</a:t>
              </a:r>
              <a:r>
                <a:rPr kumimoji="0" lang="zh-CN" altLang="en-US" sz="1600" b="1" i="0" u="none" strike="noStrike" kern="1200" cap="none" spc="0" normalizeH="0" baseline="0" noProof="0" dirty="0">
                  <a:ln>
                    <a:noFill/>
                  </a:ln>
                  <a:solidFill>
                    <a:prstClr val="white"/>
                  </a:solidFill>
                  <a:effectLst/>
                  <a:uLnTx/>
                  <a:uFillTx/>
                  <a:latin typeface="+mj-ea"/>
                  <a:ea typeface="+mj-ea"/>
                  <a:cs typeface="Arial" panose="020B0604020202020204" pitchFamily="34" charset="0"/>
                </a:rPr>
                <a:t> </a:t>
              </a:r>
            </a:p>
          </p:txBody>
        </p:sp>
      </p:grpSp>
      <p:grpSp>
        <p:nvGrpSpPr>
          <p:cNvPr id="14" name="组合 13">
            <a:extLst>
              <a:ext uri="{FF2B5EF4-FFF2-40B4-BE49-F238E27FC236}">
                <a16:creationId xmlns:a16="http://schemas.microsoft.com/office/drawing/2014/main" id="{D8747FA7-0C97-47F6-A6D7-DB857029B583}"/>
              </a:ext>
            </a:extLst>
          </p:cNvPr>
          <p:cNvGrpSpPr/>
          <p:nvPr/>
        </p:nvGrpSpPr>
        <p:grpSpPr>
          <a:xfrm>
            <a:off x="6271354" y="5894664"/>
            <a:ext cx="2377253" cy="380011"/>
            <a:chOff x="5861610" y="5894664"/>
            <a:chExt cx="2377253" cy="380011"/>
          </a:xfrm>
        </p:grpSpPr>
        <p:sp>
          <p:nvSpPr>
            <p:cNvPr id="13" name="矩形: 圆角 12">
              <a:extLst>
                <a:ext uri="{FF2B5EF4-FFF2-40B4-BE49-F238E27FC236}">
                  <a16:creationId xmlns:a16="http://schemas.microsoft.com/office/drawing/2014/main" id="{FF1250E8-1FC8-41CD-871E-2BED548F3A14}"/>
                </a:ext>
              </a:extLst>
            </p:cNvPr>
            <p:cNvSpPr/>
            <p:nvPr/>
          </p:nvSpPr>
          <p:spPr>
            <a:xfrm>
              <a:off x="5861610" y="5894664"/>
              <a:ext cx="2377253" cy="380011"/>
            </a:xfrm>
            <a:prstGeom prst="roundRect">
              <a:avLst>
                <a:gd name="adj" fmla="val 50000"/>
              </a:avLst>
            </a:prstGeom>
            <a:gradFill>
              <a:gsLst>
                <a:gs pos="100000">
                  <a:schemeClr val="accent1"/>
                </a:gs>
                <a:gs pos="0">
                  <a:srgbClr val="C00000"/>
                </a:gs>
              </a:gsLst>
              <a:path path="circle">
                <a:fillToRect l="100000" t="100000"/>
              </a:path>
            </a:gradFill>
            <a:ln>
              <a:noFill/>
            </a:ln>
            <a:effectLst>
              <a:glow rad="63500">
                <a:schemeClr val="bg1">
                  <a:alpha val="6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Light"/>
                <a:cs typeface="+mn-cs"/>
              </a:endParaRPr>
            </a:p>
          </p:txBody>
        </p:sp>
        <p:sp>
          <p:nvSpPr>
            <p:cNvPr id="12" name="文本框 11">
              <a:extLst>
                <a:ext uri="{FF2B5EF4-FFF2-40B4-BE49-F238E27FC236}">
                  <a16:creationId xmlns:a16="http://schemas.microsoft.com/office/drawing/2014/main" id="{7271FD08-ED87-4A7A-BCAE-B14390D413FD}"/>
                </a:ext>
              </a:extLst>
            </p:cNvPr>
            <p:cNvSpPr txBox="1"/>
            <p:nvPr/>
          </p:nvSpPr>
          <p:spPr>
            <a:xfrm>
              <a:off x="6218279" y="5950821"/>
              <a:ext cx="1663917" cy="251992"/>
            </a:xfrm>
            <a:prstGeom prst="rect">
              <a:avLst/>
            </a:prstGeom>
            <a:noFill/>
          </p:spPr>
          <p:txBody>
            <a:bodyPr wrap="none" lIns="0" tIns="0" rIns="0" bIns="0"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ea typeface="Microsoft YaHei" panose="020B0503020204020204" pitchFamily="34" charset="-122"/>
                  <a:cs typeface="Arial" panose="020B0604020202020204" pitchFamily="34" charset="0"/>
                </a:rPr>
                <a:t>导师：</a:t>
              </a:r>
              <a:r>
                <a:rPr kumimoji="0" lang="en-US" altLang="zh-CN" sz="1600" b="1" i="0" u="none" strike="noStrike" kern="1200" cap="none" spc="0" normalizeH="0" baseline="0" noProof="0" dirty="0">
                  <a:ln>
                    <a:noFill/>
                  </a:ln>
                  <a:solidFill>
                    <a:prstClr val="white"/>
                  </a:solidFill>
                  <a:effectLst/>
                  <a:uLnTx/>
                  <a:uFillTx/>
                  <a:ea typeface="Microsoft YaHei" panose="020B0503020204020204" pitchFamily="34" charset="-122"/>
                  <a:cs typeface="Arial" panose="020B0604020202020204" pitchFamily="34" charset="0"/>
                </a:rPr>
                <a:t>XXX</a:t>
              </a:r>
              <a:r>
                <a:rPr kumimoji="0" lang="zh-CN" altLang="en-US" sz="1600" b="0" i="0" u="none" strike="noStrike" kern="1200" cap="none" spc="0" normalizeH="0" baseline="0" noProof="0" dirty="0">
                  <a:ln>
                    <a:noFill/>
                  </a:ln>
                  <a:solidFill>
                    <a:prstClr val="white"/>
                  </a:solidFill>
                  <a:effectLst/>
                  <a:uLnTx/>
                  <a:uFillTx/>
                  <a:ea typeface="Microsoft YaHei" panose="020B0503020204020204" pitchFamily="34" charset="-122"/>
                  <a:cs typeface="Arial" panose="020B0604020202020204" pitchFamily="34" charset="0"/>
                </a:rPr>
                <a:t>研究员</a:t>
              </a:r>
            </a:p>
          </p:txBody>
        </p:sp>
      </p:grpSp>
      <p:sp>
        <p:nvSpPr>
          <p:cNvPr id="2" name="文本框 1">
            <a:extLst>
              <a:ext uri="{FF2B5EF4-FFF2-40B4-BE49-F238E27FC236}">
                <a16:creationId xmlns:a16="http://schemas.microsoft.com/office/drawing/2014/main" id="{AA44C392-E4A9-702F-D3E7-039D139E55CC}"/>
              </a:ext>
            </a:extLst>
          </p:cNvPr>
          <p:cNvSpPr txBox="1"/>
          <p:nvPr/>
        </p:nvSpPr>
        <p:spPr>
          <a:xfrm>
            <a:off x="3543394" y="1565424"/>
            <a:ext cx="4868770" cy="1107996"/>
          </a:xfrm>
          <a:prstGeom prst="rect">
            <a:avLst/>
          </a:prstGeom>
          <a:noFill/>
        </p:spPr>
        <p:txBody>
          <a:bodyPr wrap="square" rtlCol="0">
            <a:spAutoFit/>
          </a:bodyPr>
          <a:lstStyle/>
          <a:p>
            <a:pPr algn="ctr"/>
            <a:r>
              <a:rPr lang="en-US" altLang="zh-CN" sz="6600" dirty="0">
                <a:ln>
                  <a:gradFill>
                    <a:gsLst>
                      <a:gs pos="0">
                        <a:schemeClr val="accent1"/>
                      </a:gs>
                      <a:gs pos="100000">
                        <a:schemeClr val="accent1">
                          <a:alpha val="0"/>
                        </a:schemeClr>
                      </a:gs>
                    </a:gsLst>
                    <a:lin ang="5400000" scaled="1"/>
                  </a:gradFill>
                </a:ln>
                <a:noFill/>
              </a:rPr>
              <a:t>THANKS</a:t>
            </a:r>
            <a:endParaRPr lang="zh-CN" altLang="en-US" sz="6600" dirty="0">
              <a:ln>
                <a:gradFill>
                  <a:gsLst>
                    <a:gs pos="0">
                      <a:schemeClr val="accent1"/>
                    </a:gs>
                    <a:gs pos="100000">
                      <a:schemeClr val="accent1">
                        <a:alpha val="0"/>
                      </a:schemeClr>
                    </a:gs>
                  </a:gsLst>
                  <a:lin ang="5400000" scaled="1"/>
                </a:gradFill>
              </a:ln>
              <a:noFill/>
            </a:endParaRPr>
          </a:p>
        </p:txBody>
      </p:sp>
    </p:spTree>
    <p:extLst>
      <p:ext uri="{BB962C8B-B14F-4D97-AF65-F5344CB8AC3E}">
        <p14:creationId xmlns:p14="http://schemas.microsoft.com/office/powerpoint/2010/main" val="1721513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725DA15-AFF9-44EB-ABE8-A9A879A4C800}"/>
              </a:ext>
            </a:extLst>
          </p:cNvPr>
          <p:cNvPicPr>
            <a:picLocks noChangeAspect="1"/>
          </p:cNvPicPr>
          <p:nvPr/>
        </p:nvPicPr>
        <p:blipFill rotWithShape="1">
          <a:blip r:embed="rId3">
            <a:extLst>
              <a:ext uri="{28A0092B-C50C-407E-A947-70E740481C1C}">
                <a14:useLocalDpi xmlns:a14="http://schemas.microsoft.com/office/drawing/2010/main" val="0"/>
              </a:ext>
            </a:extLst>
          </a:blip>
          <a:srcRect l="18674"/>
          <a:stretch/>
        </p:blipFill>
        <p:spPr>
          <a:xfrm>
            <a:off x="2278743" y="0"/>
            <a:ext cx="9913257" cy="6858000"/>
          </a:xfrm>
          <a:prstGeom prst="rect">
            <a:avLst/>
          </a:prstGeom>
        </p:spPr>
      </p:pic>
      <p:pic>
        <p:nvPicPr>
          <p:cNvPr id="5" name="图片 4" descr="图片包含 游戏机&#10;&#10;描述已自动生成">
            <a:extLst>
              <a:ext uri="{FF2B5EF4-FFF2-40B4-BE49-F238E27FC236}">
                <a16:creationId xmlns:a16="http://schemas.microsoft.com/office/drawing/2014/main" id="{328E1974-62EE-436B-9707-AF4C44D172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4" y="0"/>
            <a:ext cx="12189611" cy="6858000"/>
          </a:xfrm>
          <a:prstGeom prst="rect">
            <a:avLst/>
          </a:prstGeom>
        </p:spPr>
      </p:pic>
      <p:sp>
        <p:nvSpPr>
          <p:cNvPr id="9" name="PA-剪去单角的矩形 12">
            <a:extLst>
              <a:ext uri="{FF2B5EF4-FFF2-40B4-BE49-F238E27FC236}">
                <a16:creationId xmlns:a16="http://schemas.microsoft.com/office/drawing/2014/main" id="{33613A39-D326-4389-B6E5-17AD7143757A}"/>
              </a:ext>
            </a:extLst>
          </p:cNvPr>
          <p:cNvSpPr/>
          <p:nvPr>
            <p:custDataLst>
              <p:tags r:id="rId1"/>
            </p:custDataLst>
          </p:nvPr>
        </p:nvSpPr>
        <p:spPr>
          <a:xfrm flipV="1">
            <a:off x="-246743" y="2027381"/>
            <a:ext cx="7326993" cy="2154821"/>
          </a:xfrm>
          <a:prstGeom prst="round1Rect">
            <a:avLst>
              <a:gd name="adj" fmla="val 50000"/>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FFC1034E-84F2-42A5-B5A9-194583AC3325}"/>
              </a:ext>
            </a:extLst>
          </p:cNvPr>
          <p:cNvSpPr/>
          <p:nvPr/>
        </p:nvSpPr>
        <p:spPr>
          <a:xfrm flipH="1">
            <a:off x="2943719" y="2438700"/>
            <a:ext cx="3847207" cy="1354217"/>
          </a:xfrm>
          <a:prstGeom prst="rect">
            <a:avLst/>
          </a:prstGeom>
        </p:spPr>
        <p:txBody>
          <a:bodyPr wrap="none" lIns="0" tIns="0" rIns="0" bIns="0">
            <a:spAutoFit/>
          </a:bodyPr>
          <a:lstStyle/>
          <a:p>
            <a:r>
              <a:rPr lang="zh-CN" altLang="en-US" sz="4400" b="1" spc="600" dirty="0">
                <a:solidFill>
                  <a:schemeClr val="bg1"/>
                </a:solidFill>
                <a:latin typeface="+mj-ea"/>
                <a:ea typeface="+mj-ea"/>
              </a:rPr>
              <a:t>请在此处添加</a:t>
            </a:r>
            <a:endParaRPr lang="en-US" altLang="zh-CN" sz="4400" b="1" spc="600" dirty="0">
              <a:solidFill>
                <a:schemeClr val="bg1"/>
              </a:solidFill>
              <a:latin typeface="+mj-ea"/>
              <a:ea typeface="+mj-ea"/>
            </a:endParaRPr>
          </a:p>
          <a:p>
            <a:r>
              <a:rPr lang="zh-CN" altLang="en-US" sz="4400" b="1" spc="600" dirty="0">
                <a:solidFill>
                  <a:schemeClr val="bg1"/>
                </a:solidFill>
                <a:latin typeface="+mj-ea"/>
                <a:ea typeface="+mj-ea"/>
              </a:rPr>
              <a:t>您的标题</a:t>
            </a:r>
          </a:p>
        </p:txBody>
      </p:sp>
      <p:sp>
        <p:nvSpPr>
          <p:cNvPr id="7" name="文本框 6">
            <a:extLst>
              <a:ext uri="{FF2B5EF4-FFF2-40B4-BE49-F238E27FC236}">
                <a16:creationId xmlns:a16="http://schemas.microsoft.com/office/drawing/2014/main" id="{EAC53BC5-567B-4F70-AF81-2DC59017E86B}"/>
              </a:ext>
            </a:extLst>
          </p:cNvPr>
          <p:cNvSpPr txBox="1"/>
          <p:nvPr/>
        </p:nvSpPr>
        <p:spPr>
          <a:xfrm>
            <a:off x="644143" y="2099953"/>
            <a:ext cx="1978106" cy="1965153"/>
          </a:xfrm>
          <a:prstGeom prst="rect">
            <a:avLst/>
          </a:prstGeom>
          <a:noFill/>
        </p:spPr>
        <p:txBody>
          <a:bodyPr wrap="none" lIns="0" tIns="0" rIns="0" bIns="0" rtlCol="0">
            <a:spAutoFit/>
          </a:bodyPr>
          <a:lstStyle/>
          <a:p>
            <a:pPr>
              <a:lnSpc>
                <a:spcPct val="110000"/>
              </a:lnSpc>
            </a:pPr>
            <a:r>
              <a:rPr lang="en-US" altLang="zh-CN"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rPr>
              <a:t>01</a:t>
            </a:r>
            <a:endParaRPr lang="zh-CN" altLang="en-US"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endParaRPr>
          </a:p>
        </p:txBody>
      </p:sp>
      <p:cxnSp>
        <p:nvCxnSpPr>
          <p:cNvPr id="11" name="直接连接符 10">
            <a:extLst>
              <a:ext uri="{FF2B5EF4-FFF2-40B4-BE49-F238E27FC236}">
                <a16:creationId xmlns:a16="http://schemas.microsoft.com/office/drawing/2014/main" id="{26190AA1-6F3F-4AC2-AA01-49993C2FC430}"/>
              </a:ext>
            </a:extLst>
          </p:cNvPr>
          <p:cNvCxnSpPr>
            <a:cxnSpLocks/>
          </p:cNvCxnSpPr>
          <p:nvPr/>
        </p:nvCxnSpPr>
        <p:spPr>
          <a:xfrm>
            <a:off x="2674007" y="2574533"/>
            <a:ext cx="0" cy="110665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图片 12" descr="徽标, 公司名称&#10;&#10;描述已自动生成">
            <a:extLst>
              <a:ext uri="{FF2B5EF4-FFF2-40B4-BE49-F238E27FC236}">
                <a16:creationId xmlns:a16="http://schemas.microsoft.com/office/drawing/2014/main" id="{7A7130B7-6303-4B0E-ADC9-69CF42E375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084" y="292100"/>
            <a:ext cx="1748999" cy="673100"/>
          </a:xfrm>
          <a:prstGeom prst="rect">
            <a:avLst/>
          </a:prstGeom>
        </p:spPr>
      </p:pic>
    </p:spTree>
    <p:extLst>
      <p:ext uri="{BB962C8B-B14F-4D97-AF65-F5344CB8AC3E}">
        <p14:creationId xmlns:p14="http://schemas.microsoft.com/office/powerpoint/2010/main" val="1347162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id="{503AA5B8-71D7-359A-852F-65AD80FB90B7}"/>
              </a:ext>
            </a:extLst>
          </p:cNvPr>
          <p:cNvSpPr/>
          <p:nvPr/>
        </p:nvSpPr>
        <p:spPr>
          <a:xfrm>
            <a:off x="2206171" y="2336800"/>
            <a:ext cx="9985829" cy="2708787"/>
          </a:xfrm>
          <a:prstGeom prst="rect">
            <a:avLst/>
          </a:prstGeom>
          <a:gradFill>
            <a:gsLst>
              <a:gs pos="0">
                <a:schemeClr val="bg1"/>
              </a:gs>
              <a:gs pos="100000">
                <a:schemeClr val="accent1">
                  <a:lumMod val="4000"/>
                  <a:lumOff val="96000"/>
                </a:schemeClr>
              </a:gs>
            </a:gsLst>
            <a:lin ang="5400000" scaled="1"/>
          </a:gradFill>
          <a:ln>
            <a:noFill/>
          </a:ln>
          <a:effectLst>
            <a:outerShdw blurRad="254000" algn="ctr"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descr="图片包含 游戏机, 食物&#10;&#10;描述已自动生成">
            <a:extLst>
              <a:ext uri="{FF2B5EF4-FFF2-40B4-BE49-F238E27FC236}">
                <a16:creationId xmlns:a16="http://schemas.microsoft.com/office/drawing/2014/main" id="{EF2F8F37-0A0A-48BE-DFF1-13D7C515EB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3958" y="371952"/>
            <a:ext cx="12002236" cy="8941667"/>
          </a:xfrm>
          <a:prstGeom prst="rect">
            <a:avLst/>
          </a:prstGeom>
        </p:spPr>
      </p:pic>
      <p:sp>
        <p:nvSpPr>
          <p:cNvPr id="23" name="文本占位符 22">
            <a:extLst>
              <a:ext uri="{FF2B5EF4-FFF2-40B4-BE49-F238E27FC236}">
                <a16:creationId xmlns:a16="http://schemas.microsoft.com/office/drawing/2014/main" id="{E3D84375-40B6-FAB8-95DD-23F159CFD4AC}"/>
              </a:ext>
            </a:extLst>
          </p:cNvPr>
          <p:cNvSpPr>
            <a:spLocks noGrp="1"/>
          </p:cNvSpPr>
          <p:nvPr>
            <p:ph type="body" sz="quarter" idx="10"/>
          </p:nvPr>
        </p:nvSpPr>
        <p:spPr/>
        <p:txBody>
          <a:bodyPr/>
          <a:lstStyle/>
          <a:p>
            <a:r>
              <a:rPr lang="zh-CN" altLang="en-US" dirty="0">
                <a:latin typeface="+mj-ea"/>
                <a:ea typeface="+mj-ea"/>
              </a:rPr>
              <a:t>单段内容版式</a:t>
            </a:r>
          </a:p>
        </p:txBody>
      </p:sp>
      <p:sp>
        <p:nvSpPr>
          <p:cNvPr id="24" name="文本占位符 23">
            <a:extLst>
              <a:ext uri="{FF2B5EF4-FFF2-40B4-BE49-F238E27FC236}">
                <a16:creationId xmlns:a16="http://schemas.microsoft.com/office/drawing/2014/main" id="{DA1379FC-F7CD-17CB-F630-9B4E305ACFBD}"/>
              </a:ext>
            </a:extLst>
          </p:cNvPr>
          <p:cNvSpPr>
            <a:spLocks noGrp="1"/>
          </p:cNvSpPr>
          <p:nvPr>
            <p:ph type="body" sz="quarter" idx="11"/>
          </p:nvPr>
        </p:nvSpPr>
        <p:spPr/>
        <p:txBody>
          <a:bodyPr/>
          <a:lstStyle/>
          <a:p>
            <a:endParaRPr lang="zh-CN" altLang="en-US"/>
          </a:p>
        </p:txBody>
      </p:sp>
      <p:sp>
        <p:nvSpPr>
          <p:cNvPr id="14" name="矩形 13"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5F558367-383A-2362-2EFE-78AEF6208ED5}"/>
              </a:ext>
            </a:extLst>
          </p:cNvPr>
          <p:cNvSpPr/>
          <p:nvPr/>
        </p:nvSpPr>
        <p:spPr>
          <a:xfrm>
            <a:off x="5024201" y="2760670"/>
            <a:ext cx="6732369" cy="1653786"/>
          </a:xfrm>
          <a:prstGeom prst="rect">
            <a:avLst/>
          </a:prstGeom>
        </p:spPr>
        <p:txBody>
          <a:bodyPr wrap="square">
            <a:spAutoFit/>
          </a:bodyPr>
          <a:lstStyle/>
          <a:p>
            <a:pPr>
              <a:lnSpc>
                <a:spcPct val="130000"/>
              </a:lnSpc>
            </a:pPr>
            <a:r>
              <a:rPr lang="zh-CN" altLang="en-US" sz="2000" dirty="0">
                <a:solidFill>
                  <a:schemeClr val="tx1">
                    <a:lumMod val="85000"/>
                    <a:lumOff val="15000"/>
                  </a:schemeClr>
                </a:solidFill>
                <a:ea typeface="微软雅黑" panose="020B0503020204020204" pitchFamily="34" charset="-122"/>
              </a:rPr>
              <a:t>山东交通学院是一所以培养综合交通人才为办学特色的全日制普通本科高校，是山东省高等教育应用型人才培养特色名校立项建设单位，山东省与交通运输部共建高校。</a:t>
            </a:r>
            <a:endParaRPr lang="en-US" altLang="zh-CN" sz="2000" dirty="0">
              <a:solidFill>
                <a:schemeClr val="tx1">
                  <a:lumMod val="85000"/>
                  <a:lumOff val="15000"/>
                </a:schemeClr>
              </a:solidFill>
              <a:ea typeface="微软雅黑" panose="020B0503020204020204" pitchFamily="34" charset="-122"/>
            </a:endParaRPr>
          </a:p>
          <a:p>
            <a:pPr>
              <a:lnSpc>
                <a:spcPct val="130000"/>
              </a:lnSpc>
            </a:pPr>
            <a:r>
              <a:rPr lang="zh-CN" altLang="en-US" sz="2000" dirty="0">
                <a:solidFill>
                  <a:schemeClr val="tx1">
                    <a:lumMod val="85000"/>
                    <a:lumOff val="15000"/>
                  </a:schemeClr>
                </a:solidFill>
                <a:ea typeface="微软雅黑" panose="020B0503020204020204" pitchFamily="34" charset="-122"/>
              </a:rPr>
              <a:t>学校始建于</a:t>
            </a:r>
            <a:r>
              <a:rPr lang="en-US" altLang="zh-CN" sz="2000" dirty="0">
                <a:solidFill>
                  <a:schemeClr val="tx1">
                    <a:lumMod val="85000"/>
                    <a:lumOff val="15000"/>
                  </a:schemeClr>
                </a:solidFill>
                <a:ea typeface="微软雅黑" panose="020B0503020204020204" pitchFamily="34" charset="-122"/>
              </a:rPr>
              <a:t>1956</a:t>
            </a:r>
            <a:r>
              <a:rPr lang="zh-CN" altLang="en-US" sz="2000" dirty="0">
                <a:solidFill>
                  <a:schemeClr val="tx1">
                    <a:lumMod val="85000"/>
                    <a:lumOff val="15000"/>
                  </a:schemeClr>
                </a:solidFill>
                <a:ea typeface="微软雅黑" panose="020B0503020204020204" pitchFamily="34" charset="-122"/>
              </a:rPr>
              <a:t>年，其前身是交通部济南汽车机械学校。</a:t>
            </a:r>
            <a:endParaRPr lang="en-US" altLang="zh-CN" sz="2000" dirty="0">
              <a:solidFill>
                <a:schemeClr val="tx1">
                  <a:lumMod val="85000"/>
                  <a:lumOff val="15000"/>
                </a:schemeClr>
              </a:solidFill>
              <a:ea typeface="微软雅黑" panose="020B0503020204020204" pitchFamily="34" charset="-122"/>
            </a:endParaRPr>
          </a:p>
        </p:txBody>
      </p:sp>
      <p:sp>
        <p:nvSpPr>
          <p:cNvPr id="16" name="quotation-mark_32371">
            <a:extLst>
              <a:ext uri="{FF2B5EF4-FFF2-40B4-BE49-F238E27FC236}">
                <a16:creationId xmlns:a16="http://schemas.microsoft.com/office/drawing/2014/main" id="{6AEC0775-71E3-3343-C4FE-EC01D3A38167}"/>
              </a:ext>
            </a:extLst>
          </p:cNvPr>
          <p:cNvSpPr>
            <a:spLocks noChangeAspect="1"/>
          </p:cNvSpPr>
          <p:nvPr/>
        </p:nvSpPr>
        <p:spPr bwMode="auto">
          <a:xfrm>
            <a:off x="4348607" y="1897974"/>
            <a:ext cx="803966" cy="746179"/>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accent1">
              <a:lumMod val="20000"/>
              <a:lumOff val="80000"/>
              <a:alpha val="56863"/>
            </a:schemeClr>
          </a:solidFill>
          <a:ln>
            <a:noFill/>
          </a:ln>
        </p:spPr>
        <p:txBody>
          <a:bodyPr/>
          <a:lstStyle/>
          <a:p>
            <a:endParaRPr lang="zh-CN" altLang="en-US"/>
          </a:p>
        </p:txBody>
      </p:sp>
      <p:sp>
        <p:nvSpPr>
          <p:cNvPr id="18" name="quotation-mark_32371">
            <a:extLst>
              <a:ext uri="{FF2B5EF4-FFF2-40B4-BE49-F238E27FC236}">
                <a16:creationId xmlns:a16="http://schemas.microsoft.com/office/drawing/2014/main" id="{CCFC6CDE-CD0D-23CC-2E50-8F8B63D4F803}"/>
              </a:ext>
            </a:extLst>
          </p:cNvPr>
          <p:cNvSpPr>
            <a:spLocks noChangeAspect="1"/>
          </p:cNvSpPr>
          <p:nvPr/>
        </p:nvSpPr>
        <p:spPr bwMode="auto">
          <a:xfrm rot="10800000">
            <a:off x="11105851" y="4682236"/>
            <a:ext cx="650719" cy="603947"/>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accent1">
              <a:lumMod val="20000"/>
              <a:lumOff val="80000"/>
              <a:alpha val="56863"/>
            </a:schemeClr>
          </a:solidFill>
          <a:ln>
            <a:noFill/>
          </a:ln>
        </p:spPr>
        <p:txBody>
          <a:bodyPr/>
          <a:lstStyle/>
          <a:p>
            <a:endParaRPr lang="zh-CN" altLang="en-US"/>
          </a:p>
        </p:txBody>
      </p:sp>
    </p:spTree>
    <p:extLst>
      <p:ext uri="{BB962C8B-B14F-4D97-AF65-F5344CB8AC3E}">
        <p14:creationId xmlns:p14="http://schemas.microsoft.com/office/powerpoint/2010/main" val="771346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0645C8B0-A562-67E4-2838-C40C78129F2B}"/>
              </a:ext>
            </a:extLst>
          </p:cNvPr>
          <p:cNvSpPr>
            <a:spLocks noGrp="1"/>
          </p:cNvSpPr>
          <p:nvPr>
            <p:ph type="body" sz="quarter" idx="10"/>
          </p:nvPr>
        </p:nvSpPr>
        <p:spPr/>
        <p:txBody>
          <a:bodyPr/>
          <a:lstStyle/>
          <a:p>
            <a:r>
              <a:rPr lang="zh-CN" altLang="en-US" dirty="0"/>
              <a:t>两段内容版式</a:t>
            </a:r>
          </a:p>
        </p:txBody>
      </p:sp>
      <p:sp>
        <p:nvSpPr>
          <p:cNvPr id="3" name="文本占位符 2">
            <a:extLst>
              <a:ext uri="{FF2B5EF4-FFF2-40B4-BE49-F238E27FC236}">
                <a16:creationId xmlns:a16="http://schemas.microsoft.com/office/drawing/2014/main" id="{2830174A-CCD7-8CE0-0B39-4A49588AD85F}"/>
              </a:ext>
            </a:extLst>
          </p:cNvPr>
          <p:cNvSpPr>
            <a:spLocks noGrp="1"/>
          </p:cNvSpPr>
          <p:nvPr>
            <p:ph type="body" sz="quarter" idx="11"/>
          </p:nvPr>
        </p:nvSpPr>
        <p:spPr/>
        <p:txBody>
          <a:bodyPr/>
          <a:lstStyle/>
          <a:p>
            <a:endParaRPr lang="zh-CN" altLang="en-US"/>
          </a:p>
        </p:txBody>
      </p:sp>
      <p:grpSp>
        <p:nvGrpSpPr>
          <p:cNvPr id="4" name="组合 3">
            <a:extLst>
              <a:ext uri="{FF2B5EF4-FFF2-40B4-BE49-F238E27FC236}">
                <a16:creationId xmlns:a16="http://schemas.microsoft.com/office/drawing/2014/main" id="{209E9C3D-925A-4B37-7AD9-23F123A78ED5}"/>
              </a:ext>
            </a:extLst>
          </p:cNvPr>
          <p:cNvGrpSpPr/>
          <p:nvPr/>
        </p:nvGrpSpPr>
        <p:grpSpPr>
          <a:xfrm>
            <a:off x="695325" y="1363851"/>
            <a:ext cx="5142857" cy="4513074"/>
            <a:chOff x="695325" y="1363851"/>
            <a:chExt cx="5142857" cy="4513074"/>
          </a:xfrm>
        </p:grpSpPr>
        <p:sp>
          <p:nvSpPr>
            <p:cNvPr id="5" name="矩形 4"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C0828033-C999-45DB-9623-0113816FDB03}"/>
                </a:ext>
              </a:extLst>
            </p:cNvPr>
            <p:cNvSpPr/>
            <p:nvPr/>
          </p:nvSpPr>
          <p:spPr>
            <a:xfrm>
              <a:off x="926078" y="1943891"/>
              <a:ext cx="4700022" cy="3658246"/>
            </a:xfrm>
            <a:prstGeom prst="rect">
              <a:avLst/>
            </a:prstGeom>
          </p:spPr>
          <p:txBody>
            <a:bodyPr wrap="square">
              <a:spAutoFit/>
            </a:bodyPr>
            <a:lstStyle/>
            <a:p>
              <a:pPr>
                <a:lnSpc>
                  <a:spcPct val="130000"/>
                </a:lnSpc>
                <a:spcBef>
                  <a:spcPts val="600"/>
                </a:spcBef>
              </a:pPr>
              <a:r>
                <a:rPr lang="zh-CN" altLang="en-US" dirty="0">
                  <a:latin typeface="+mn-ea"/>
                </a:rPr>
                <a:t>学校坐落于历史悠久的文化古城泉城济南，在济南、威海两地办学，设立济南长清校区、无影山校区、东校区和威海校区</a:t>
              </a:r>
              <a:r>
                <a:rPr lang="en-US" altLang="zh-CN" dirty="0">
                  <a:latin typeface="+mn-ea"/>
                </a:rPr>
                <a:t>4</a:t>
              </a:r>
              <a:r>
                <a:rPr lang="zh-CN" altLang="en-US" dirty="0">
                  <a:latin typeface="+mn-ea"/>
                </a:rPr>
                <a:t>个校区，在临沂市和威海市设有独立法人研究院，在俄罗斯伊尔库茨克州建有山东交通学院海外分校“中俄交通教育学院”，在泰国孔敬省建立“山东交通</a:t>
              </a:r>
              <a:r>
                <a:rPr lang="en-US" altLang="zh-CN" dirty="0">
                  <a:latin typeface="+mn-ea"/>
                </a:rPr>
                <a:t>-</a:t>
              </a:r>
              <a:r>
                <a:rPr lang="zh-CN" altLang="en-US" dirty="0">
                  <a:latin typeface="+mn-ea"/>
                </a:rPr>
                <a:t>孔敬学院”。学校占地面积</a:t>
              </a:r>
              <a:r>
                <a:rPr lang="en-US" altLang="zh-CN" dirty="0">
                  <a:latin typeface="+mn-ea"/>
                </a:rPr>
                <a:t>3200</a:t>
              </a:r>
              <a:r>
                <a:rPr lang="zh-CN" altLang="en-US" dirty="0">
                  <a:latin typeface="+mn-ea"/>
                </a:rPr>
                <a:t>余亩，建筑面积</a:t>
              </a:r>
              <a:r>
                <a:rPr lang="en-US" altLang="zh-CN" dirty="0">
                  <a:latin typeface="+mn-ea"/>
                </a:rPr>
                <a:t>98</a:t>
              </a:r>
              <a:r>
                <a:rPr lang="zh-CN" altLang="en-US" dirty="0">
                  <a:latin typeface="+mn-ea"/>
                </a:rPr>
                <a:t>万余平方米，教学科研仪器设备总值近</a:t>
              </a:r>
              <a:r>
                <a:rPr lang="en-US" altLang="zh-CN" dirty="0">
                  <a:latin typeface="+mn-ea"/>
                </a:rPr>
                <a:t>4.1</a:t>
              </a:r>
              <a:r>
                <a:rPr lang="zh-CN" altLang="en-US" dirty="0">
                  <a:latin typeface="+mn-ea"/>
                </a:rPr>
                <a:t>亿元。纸质藏书</a:t>
              </a:r>
              <a:r>
                <a:rPr lang="en-US" altLang="zh-CN" dirty="0">
                  <a:latin typeface="+mn-ea"/>
                </a:rPr>
                <a:t>220</a:t>
              </a:r>
              <a:r>
                <a:rPr lang="zh-CN" altLang="en-US" dirty="0">
                  <a:latin typeface="+mn-ea"/>
                </a:rPr>
                <a:t>万余册，电子期刊</a:t>
              </a:r>
              <a:r>
                <a:rPr lang="en-US" altLang="zh-CN" dirty="0">
                  <a:latin typeface="+mn-ea"/>
                </a:rPr>
                <a:t>13.6</a:t>
              </a:r>
              <a:r>
                <a:rPr lang="zh-CN" altLang="en-US" dirty="0">
                  <a:latin typeface="+mn-ea"/>
                </a:rPr>
                <a:t>万余种。</a:t>
              </a:r>
              <a:endParaRPr lang="en-US" altLang="zh-CN" sz="1600" dirty="0">
                <a:latin typeface="+mn-ea"/>
              </a:endParaRPr>
            </a:p>
          </p:txBody>
        </p:sp>
        <p:sp>
          <p:nvSpPr>
            <p:cNvPr id="6" name="矩形: 圆角 5">
              <a:extLst>
                <a:ext uri="{FF2B5EF4-FFF2-40B4-BE49-F238E27FC236}">
                  <a16:creationId xmlns:a16="http://schemas.microsoft.com/office/drawing/2014/main" id="{2F41BF62-5029-04C9-7E93-6520C71452B1}"/>
                </a:ext>
              </a:extLst>
            </p:cNvPr>
            <p:cNvSpPr/>
            <p:nvPr/>
          </p:nvSpPr>
          <p:spPr>
            <a:xfrm>
              <a:off x="695325" y="1628775"/>
              <a:ext cx="5142857"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剪去单角 6">
              <a:extLst>
                <a:ext uri="{FF2B5EF4-FFF2-40B4-BE49-F238E27FC236}">
                  <a16:creationId xmlns:a16="http://schemas.microsoft.com/office/drawing/2014/main" id="{B157AC64-6F72-DF0E-0752-9CBEF76B5E0D}"/>
                </a:ext>
              </a:extLst>
            </p:cNvPr>
            <p:cNvSpPr/>
            <p:nvPr/>
          </p:nvSpPr>
          <p:spPr>
            <a:xfrm>
              <a:off x="695325"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标题一</a:t>
              </a:r>
            </a:p>
          </p:txBody>
        </p:sp>
      </p:grpSp>
      <p:grpSp>
        <p:nvGrpSpPr>
          <p:cNvPr id="8" name="组合 7">
            <a:extLst>
              <a:ext uri="{FF2B5EF4-FFF2-40B4-BE49-F238E27FC236}">
                <a16:creationId xmlns:a16="http://schemas.microsoft.com/office/drawing/2014/main" id="{4B19BF06-57DD-CFCC-0A24-6692D2A399DA}"/>
              </a:ext>
            </a:extLst>
          </p:cNvPr>
          <p:cNvGrpSpPr/>
          <p:nvPr/>
        </p:nvGrpSpPr>
        <p:grpSpPr>
          <a:xfrm>
            <a:off x="6353818" y="1363851"/>
            <a:ext cx="5142857" cy="4513074"/>
            <a:chOff x="695325" y="1363851"/>
            <a:chExt cx="5142857" cy="4513074"/>
          </a:xfrm>
        </p:grpSpPr>
        <p:sp>
          <p:nvSpPr>
            <p:cNvPr id="9" name="矩形 8"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2315A55D-3FB2-63E7-18A1-7A0DA9D9AA6B}"/>
                </a:ext>
              </a:extLst>
            </p:cNvPr>
            <p:cNvSpPr/>
            <p:nvPr/>
          </p:nvSpPr>
          <p:spPr>
            <a:xfrm>
              <a:off x="926078" y="1943891"/>
              <a:ext cx="4777298" cy="3658246"/>
            </a:xfrm>
            <a:prstGeom prst="rect">
              <a:avLst/>
            </a:prstGeom>
          </p:spPr>
          <p:txBody>
            <a:bodyPr wrap="square">
              <a:spAutoFit/>
            </a:bodyPr>
            <a:lstStyle/>
            <a:p>
              <a:pPr>
                <a:lnSpc>
                  <a:spcPct val="130000"/>
                </a:lnSpc>
                <a:spcBef>
                  <a:spcPts val="600"/>
                </a:spcBef>
              </a:pPr>
              <a:r>
                <a:rPr lang="zh-CN" altLang="en-US" dirty="0">
                  <a:latin typeface="+mn-ea"/>
                </a:rPr>
                <a:t>现有全日制在校本专科学生</a:t>
              </a:r>
              <a:r>
                <a:rPr lang="en-US" altLang="zh-CN" dirty="0">
                  <a:latin typeface="+mn-ea"/>
                </a:rPr>
                <a:t>24000</a:t>
              </a:r>
              <a:r>
                <a:rPr lang="zh-CN" altLang="en-US" dirty="0">
                  <a:latin typeface="+mn-ea"/>
                </a:rPr>
                <a:t>余人，研究生</a:t>
              </a:r>
              <a:r>
                <a:rPr lang="en-US" altLang="zh-CN" dirty="0">
                  <a:latin typeface="+mn-ea"/>
                </a:rPr>
                <a:t>530</a:t>
              </a:r>
              <a:r>
                <a:rPr lang="zh-CN" altLang="en-US" dirty="0">
                  <a:latin typeface="+mn-ea"/>
                </a:rPr>
                <a:t>余人，在册国际学生</a:t>
              </a:r>
              <a:r>
                <a:rPr lang="en-US" altLang="zh-CN" dirty="0">
                  <a:latin typeface="+mn-ea"/>
                </a:rPr>
                <a:t>200</a:t>
              </a:r>
              <a:r>
                <a:rPr lang="zh-CN" altLang="en-US" dirty="0">
                  <a:latin typeface="+mn-ea"/>
                </a:rPr>
                <a:t>余人。学校现有专任教师</a:t>
              </a:r>
              <a:r>
                <a:rPr lang="en-US" altLang="zh-CN" dirty="0">
                  <a:latin typeface="+mn-ea"/>
                </a:rPr>
                <a:t>1470</a:t>
              </a:r>
              <a:r>
                <a:rPr lang="zh-CN" altLang="en-US" dirty="0">
                  <a:latin typeface="+mn-ea"/>
                </a:rPr>
                <a:t>余人，专任教师中副高级以上专业技术职务人员</a:t>
              </a:r>
              <a:r>
                <a:rPr lang="en-US" altLang="zh-CN" dirty="0">
                  <a:latin typeface="+mn-ea"/>
                </a:rPr>
                <a:t>635</a:t>
              </a:r>
              <a:r>
                <a:rPr lang="zh-CN" altLang="en-US" dirty="0">
                  <a:latin typeface="+mn-ea"/>
                </a:rPr>
                <a:t>人，具有博士学位的</a:t>
              </a:r>
              <a:r>
                <a:rPr lang="en-US" altLang="zh-CN" dirty="0">
                  <a:latin typeface="+mn-ea"/>
                </a:rPr>
                <a:t>453</a:t>
              </a:r>
              <a:r>
                <a:rPr lang="zh-CN" altLang="en-US" dirty="0">
                  <a:latin typeface="+mn-ea"/>
                </a:rPr>
                <a:t>人，硕士学位</a:t>
              </a:r>
              <a:r>
                <a:rPr lang="en-US" altLang="zh-CN" dirty="0">
                  <a:latin typeface="+mn-ea"/>
                </a:rPr>
                <a:t>870</a:t>
              </a:r>
              <a:r>
                <a:rPr lang="zh-CN" altLang="en-US" dirty="0">
                  <a:latin typeface="+mn-ea"/>
                </a:rPr>
                <a:t>人，研究生导师</a:t>
              </a:r>
              <a:r>
                <a:rPr lang="en-US" altLang="zh-CN" dirty="0">
                  <a:latin typeface="+mn-ea"/>
                </a:rPr>
                <a:t>380</a:t>
              </a:r>
              <a:r>
                <a:rPr lang="zh-CN" altLang="en-US" dirty="0">
                  <a:latin typeface="+mn-ea"/>
                </a:rPr>
                <a:t>余人。学校享受国务院政府特殊津贴者</a:t>
              </a:r>
              <a:r>
                <a:rPr lang="en-US" altLang="zh-CN" dirty="0">
                  <a:latin typeface="+mn-ea"/>
                </a:rPr>
                <a:t>6</a:t>
              </a:r>
              <a:r>
                <a:rPr lang="zh-CN" altLang="en-US" dirty="0">
                  <a:latin typeface="+mn-ea"/>
                </a:rPr>
                <a:t>人，国家有突出贡献的中青年专家</a:t>
              </a:r>
              <a:r>
                <a:rPr lang="en-US" altLang="zh-CN" dirty="0">
                  <a:latin typeface="+mn-ea"/>
                </a:rPr>
                <a:t>1</a:t>
              </a:r>
              <a:r>
                <a:rPr lang="zh-CN" altLang="en-US" dirty="0">
                  <a:latin typeface="+mn-ea"/>
                </a:rPr>
                <a:t>人，山东省有突出贡献的中青年专家</a:t>
              </a:r>
              <a:r>
                <a:rPr lang="en-US" altLang="zh-CN" dirty="0">
                  <a:latin typeface="+mn-ea"/>
                </a:rPr>
                <a:t>5</a:t>
              </a:r>
              <a:r>
                <a:rPr lang="zh-CN" altLang="en-US" dirty="0">
                  <a:latin typeface="+mn-ea"/>
                </a:rPr>
                <a:t>人，省部级优秀教师</a:t>
              </a:r>
              <a:r>
                <a:rPr lang="en-US" altLang="zh-CN" dirty="0">
                  <a:latin typeface="+mn-ea"/>
                </a:rPr>
                <a:t>15</a:t>
              </a:r>
              <a:r>
                <a:rPr lang="zh-CN" altLang="en-US" dirty="0">
                  <a:latin typeface="+mn-ea"/>
                </a:rPr>
                <a:t>人，省部级教学、科研团队</a:t>
              </a:r>
              <a:r>
                <a:rPr lang="en-US" altLang="zh-CN" dirty="0">
                  <a:latin typeface="+mn-ea"/>
                </a:rPr>
                <a:t>20</a:t>
              </a:r>
              <a:r>
                <a:rPr lang="zh-CN" altLang="en-US" dirty="0">
                  <a:latin typeface="+mn-ea"/>
                </a:rPr>
                <a:t>余个，</a:t>
              </a:r>
              <a:r>
                <a:rPr lang="en-US" altLang="zh-CN" dirty="0">
                  <a:latin typeface="+mn-ea"/>
                </a:rPr>
                <a:t>15</a:t>
              </a:r>
              <a:r>
                <a:rPr lang="zh-CN" altLang="en-US" dirty="0">
                  <a:latin typeface="+mn-ea"/>
                </a:rPr>
                <a:t>人入选省部级重点人才工程。</a:t>
              </a:r>
              <a:endParaRPr lang="en-US" altLang="zh-CN" dirty="0">
                <a:latin typeface="+mn-ea"/>
              </a:endParaRPr>
            </a:p>
          </p:txBody>
        </p:sp>
        <p:sp>
          <p:nvSpPr>
            <p:cNvPr id="10" name="矩形: 圆角 9">
              <a:extLst>
                <a:ext uri="{FF2B5EF4-FFF2-40B4-BE49-F238E27FC236}">
                  <a16:creationId xmlns:a16="http://schemas.microsoft.com/office/drawing/2014/main" id="{CCE7BB77-FC9D-11A2-E5AA-3F1977196EFB}"/>
                </a:ext>
              </a:extLst>
            </p:cNvPr>
            <p:cNvSpPr/>
            <p:nvPr/>
          </p:nvSpPr>
          <p:spPr>
            <a:xfrm>
              <a:off x="695325" y="1628775"/>
              <a:ext cx="5142857" cy="4248150"/>
            </a:xfrm>
            <a:prstGeom prst="roundRect">
              <a:avLst>
                <a:gd name="adj" fmla="val 4993"/>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剪去单角 10">
              <a:extLst>
                <a:ext uri="{FF2B5EF4-FFF2-40B4-BE49-F238E27FC236}">
                  <a16:creationId xmlns:a16="http://schemas.microsoft.com/office/drawing/2014/main" id="{3A7D8801-AF68-90B8-91B1-6454A52D0DF1}"/>
                </a:ext>
              </a:extLst>
            </p:cNvPr>
            <p:cNvSpPr/>
            <p:nvPr/>
          </p:nvSpPr>
          <p:spPr>
            <a:xfrm>
              <a:off x="695325" y="1363851"/>
              <a:ext cx="1766806" cy="523220"/>
            </a:xfrm>
            <a:prstGeom prst="snip1Rect">
              <a:avLst>
                <a:gd name="adj" fmla="val 28515"/>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mj-ea"/>
                  <a:ea typeface="+mj-ea"/>
                </a:rPr>
                <a:t>标题二</a:t>
              </a:r>
            </a:p>
          </p:txBody>
        </p:sp>
      </p:grpSp>
    </p:spTree>
    <p:extLst>
      <p:ext uri="{BB962C8B-B14F-4D97-AF65-F5344CB8AC3E}">
        <p14:creationId xmlns:p14="http://schemas.microsoft.com/office/powerpoint/2010/main" val="2653924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1A2931A7-8E71-3E03-1F15-BBA742A3613A}"/>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4FCC5956-45FE-278D-40A8-D67E213FB044}"/>
              </a:ext>
            </a:extLst>
          </p:cNvPr>
          <p:cNvSpPr>
            <a:spLocks noGrp="1"/>
          </p:cNvSpPr>
          <p:nvPr>
            <p:ph type="body" sz="quarter" idx="11"/>
          </p:nvPr>
        </p:nvSpPr>
        <p:spPr/>
        <p:txBody>
          <a:bodyPr/>
          <a:lstStyle/>
          <a:p>
            <a:endParaRPr lang="zh-CN" altLang="en-US"/>
          </a:p>
        </p:txBody>
      </p:sp>
      <p:grpSp>
        <p:nvGrpSpPr>
          <p:cNvPr id="5" name="组合 4">
            <a:extLst>
              <a:ext uri="{FF2B5EF4-FFF2-40B4-BE49-F238E27FC236}">
                <a16:creationId xmlns:a16="http://schemas.microsoft.com/office/drawing/2014/main" id="{3FD18E61-DDB5-C783-7D08-E4AAE10DA051}"/>
              </a:ext>
            </a:extLst>
          </p:cNvPr>
          <p:cNvGrpSpPr/>
          <p:nvPr/>
        </p:nvGrpSpPr>
        <p:grpSpPr>
          <a:xfrm>
            <a:off x="695325" y="4477286"/>
            <a:ext cx="10498139" cy="1758413"/>
            <a:chOff x="695325" y="1621070"/>
            <a:chExt cx="6958054" cy="2319629"/>
          </a:xfrm>
        </p:grpSpPr>
        <p:sp>
          <p:nvSpPr>
            <p:cNvPr id="6" name="矩形 5"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169D0FD6-F169-777E-A412-CE4DEDF2177A}"/>
                </a:ext>
              </a:extLst>
            </p:cNvPr>
            <p:cNvSpPr/>
            <p:nvPr/>
          </p:nvSpPr>
          <p:spPr>
            <a:xfrm>
              <a:off x="826008" y="2092172"/>
              <a:ext cx="3162634" cy="1769683"/>
            </a:xfrm>
            <a:prstGeom prst="rect">
              <a:avLst/>
            </a:prstGeom>
          </p:spPr>
          <p:txBody>
            <a:bodyPr wrap="square">
              <a:spAutoFit/>
            </a:bodyPr>
            <a:lstStyle/>
            <a:p>
              <a:pPr>
                <a:lnSpc>
                  <a:spcPct val="130000"/>
                </a:lnSpc>
                <a:spcBef>
                  <a:spcPts val="600"/>
                </a:spcBef>
              </a:pPr>
              <a:r>
                <a:rPr lang="zh-CN" altLang="en-US" sz="1600" dirty="0">
                  <a:solidFill>
                    <a:schemeClr val="tx1">
                      <a:lumMod val="85000"/>
                      <a:lumOff val="15000"/>
                    </a:schemeClr>
                  </a:solidFill>
                  <a:latin typeface="+mn-ea"/>
                </a:rPr>
                <a:t>山东交通学院是一所以培养综合交通人才为办学特色的全日制普通本科高校，是山东省高等教育应用型人才培养特色名校立项建设单位，山东省与交通运输部共建高校。</a:t>
              </a:r>
            </a:p>
          </p:txBody>
        </p:sp>
        <p:sp>
          <p:nvSpPr>
            <p:cNvPr id="7" name="矩形: 圆角 6">
              <a:extLst>
                <a:ext uri="{FF2B5EF4-FFF2-40B4-BE49-F238E27FC236}">
                  <a16:creationId xmlns:a16="http://schemas.microsoft.com/office/drawing/2014/main" id="{2B06A506-574E-67BE-B9EC-2B88B3D50F4F}"/>
                </a:ext>
              </a:extLst>
            </p:cNvPr>
            <p:cNvSpPr/>
            <p:nvPr/>
          </p:nvSpPr>
          <p:spPr>
            <a:xfrm>
              <a:off x="695325" y="1628774"/>
              <a:ext cx="3504181" cy="2311925"/>
            </a:xfrm>
            <a:prstGeom prst="roundRect">
              <a:avLst>
                <a:gd name="adj" fmla="val 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剪去单角 7">
              <a:extLst>
                <a:ext uri="{FF2B5EF4-FFF2-40B4-BE49-F238E27FC236}">
                  <a16:creationId xmlns:a16="http://schemas.microsoft.com/office/drawing/2014/main" id="{D6360BA1-4AA4-C626-0463-C9F6CBB6946F}"/>
                </a:ext>
              </a:extLst>
            </p:cNvPr>
            <p:cNvSpPr/>
            <p:nvPr/>
          </p:nvSpPr>
          <p:spPr>
            <a:xfrm>
              <a:off x="695325" y="1621070"/>
              <a:ext cx="1038875" cy="519871"/>
            </a:xfrm>
            <a:prstGeom prst="snip1Rect">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spc="300" dirty="0">
                  <a:latin typeface="微软雅黑" panose="020B0503020204020204" pitchFamily="34" charset="-122"/>
                  <a:ea typeface="微软雅黑" panose="020B0503020204020204" pitchFamily="34" charset="-122"/>
                </a:rPr>
                <a:t>标题一</a:t>
              </a:r>
            </a:p>
          </p:txBody>
        </p:sp>
        <p:sp>
          <p:nvSpPr>
            <p:cNvPr id="13" name="矩形 12"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31F3520F-2864-8A37-5A03-55D6BDD49615}"/>
                </a:ext>
              </a:extLst>
            </p:cNvPr>
            <p:cNvSpPr/>
            <p:nvPr/>
          </p:nvSpPr>
          <p:spPr>
            <a:xfrm>
              <a:off x="4490745" y="2251488"/>
              <a:ext cx="3162634" cy="1451052"/>
            </a:xfrm>
            <a:prstGeom prst="rect">
              <a:avLst/>
            </a:prstGeom>
          </p:spPr>
          <p:txBody>
            <a:bodyPr wrap="square">
              <a:spAutoFit/>
            </a:bodyPr>
            <a:lstStyle/>
            <a:p>
              <a:pPr>
                <a:lnSpc>
                  <a:spcPct val="130000"/>
                </a:lnSpc>
                <a:spcBef>
                  <a:spcPts val="600"/>
                </a:spcBef>
              </a:pPr>
              <a:r>
                <a:rPr lang="en-US" altLang="zh-CN" sz="1600" dirty="0">
                  <a:solidFill>
                    <a:schemeClr val="tx1">
                      <a:lumMod val="85000"/>
                      <a:lumOff val="15000"/>
                    </a:schemeClr>
                  </a:solidFill>
                  <a:latin typeface="+mn-ea"/>
                </a:rPr>
                <a:t>51PPT</a:t>
              </a:r>
              <a:r>
                <a:rPr lang="zh-CN" altLang="en-US" sz="1600" dirty="0">
                  <a:solidFill>
                    <a:schemeClr val="tx1">
                      <a:lumMod val="85000"/>
                      <a:lumOff val="15000"/>
                    </a:schemeClr>
                  </a:solidFill>
                  <a:latin typeface="+mn-ea"/>
                </a:rPr>
                <a:t>模板网，幻灯片演示模板及素材免费下载！</a:t>
              </a:r>
            </a:p>
            <a:p>
              <a:pPr>
                <a:lnSpc>
                  <a:spcPct val="130000"/>
                </a:lnSpc>
                <a:spcBef>
                  <a:spcPts val="600"/>
                </a:spcBef>
              </a:pPr>
              <a:r>
                <a:rPr lang="en-US" altLang="zh-CN" sz="1600" dirty="0">
                  <a:solidFill>
                    <a:schemeClr val="tx1">
                      <a:lumMod val="85000"/>
                      <a:lumOff val="15000"/>
                    </a:schemeClr>
                  </a:solidFill>
                  <a:latin typeface="+mn-ea"/>
                </a:rPr>
                <a:t>51PPT</a:t>
              </a:r>
              <a:r>
                <a:rPr lang="zh-CN" altLang="en-US" sz="1600" dirty="0">
                  <a:solidFill>
                    <a:schemeClr val="tx1">
                      <a:lumMod val="85000"/>
                      <a:lumOff val="15000"/>
                    </a:schemeClr>
                  </a:solidFill>
                  <a:latin typeface="+mn-ea"/>
                </a:rPr>
                <a:t>模板网 官网唯一网址：</a:t>
              </a:r>
              <a:r>
                <a:rPr lang="en-US" altLang="zh-CN" sz="1600" dirty="0">
                  <a:solidFill>
                    <a:schemeClr val="tx1">
                      <a:lumMod val="85000"/>
                      <a:lumOff val="15000"/>
                    </a:schemeClr>
                  </a:solidFill>
                  <a:latin typeface="+mn-ea"/>
                </a:rPr>
                <a:t>www.51pptmoban.com</a:t>
              </a:r>
            </a:p>
          </p:txBody>
        </p:sp>
      </p:grpSp>
      <p:grpSp>
        <p:nvGrpSpPr>
          <p:cNvPr id="9" name="组合 8">
            <a:extLst>
              <a:ext uri="{FF2B5EF4-FFF2-40B4-BE49-F238E27FC236}">
                <a16:creationId xmlns:a16="http://schemas.microsoft.com/office/drawing/2014/main" id="{FC0BF034-CA1C-D41F-80A6-B4E3942A1FFF}"/>
              </a:ext>
            </a:extLst>
          </p:cNvPr>
          <p:cNvGrpSpPr/>
          <p:nvPr/>
        </p:nvGrpSpPr>
        <p:grpSpPr>
          <a:xfrm>
            <a:off x="6209656" y="4477286"/>
            <a:ext cx="5287021" cy="1758414"/>
            <a:chOff x="695325" y="1621070"/>
            <a:chExt cx="3504181" cy="2319630"/>
          </a:xfrm>
        </p:grpSpPr>
        <p:sp>
          <p:nvSpPr>
            <p:cNvPr id="11" name="矩形: 圆角 10">
              <a:extLst>
                <a:ext uri="{FF2B5EF4-FFF2-40B4-BE49-F238E27FC236}">
                  <a16:creationId xmlns:a16="http://schemas.microsoft.com/office/drawing/2014/main" id="{4E95334C-0866-F167-970D-214C35213A74}"/>
                </a:ext>
              </a:extLst>
            </p:cNvPr>
            <p:cNvSpPr/>
            <p:nvPr/>
          </p:nvSpPr>
          <p:spPr>
            <a:xfrm>
              <a:off x="695325" y="1628775"/>
              <a:ext cx="3504181" cy="2311925"/>
            </a:xfrm>
            <a:prstGeom prst="roundRect">
              <a:avLst>
                <a:gd name="adj" fmla="val 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剪去单角 11">
              <a:extLst>
                <a:ext uri="{FF2B5EF4-FFF2-40B4-BE49-F238E27FC236}">
                  <a16:creationId xmlns:a16="http://schemas.microsoft.com/office/drawing/2014/main" id="{828730FC-9DF3-0E38-E386-B1D0B2232954}"/>
                </a:ext>
              </a:extLst>
            </p:cNvPr>
            <p:cNvSpPr/>
            <p:nvPr/>
          </p:nvSpPr>
          <p:spPr>
            <a:xfrm>
              <a:off x="695325" y="1621070"/>
              <a:ext cx="1038875" cy="519871"/>
            </a:xfrm>
            <a:prstGeom prst="snip1Rect">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spc="300" dirty="0">
                  <a:latin typeface="微软雅黑" panose="020B0503020204020204" pitchFamily="34" charset="-122"/>
                  <a:ea typeface="微软雅黑" panose="020B0503020204020204" pitchFamily="34" charset="-122"/>
                </a:rPr>
                <a:t>标题二</a:t>
              </a:r>
            </a:p>
          </p:txBody>
        </p:sp>
      </p:grpSp>
      <p:pic>
        <p:nvPicPr>
          <p:cNvPr id="15" name="图片 14" descr="粉色的花朵&#10;&#10;描述已自动生成">
            <a:extLst>
              <a:ext uri="{FF2B5EF4-FFF2-40B4-BE49-F238E27FC236}">
                <a16:creationId xmlns:a16="http://schemas.microsoft.com/office/drawing/2014/main" id="{1C34B6CA-1502-3608-820A-751126CC7D96}"/>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38733" b="16239"/>
          <a:stretch/>
        </p:blipFill>
        <p:spPr>
          <a:xfrm>
            <a:off x="659606" y="1103041"/>
            <a:ext cx="10872788" cy="3263868"/>
          </a:xfrm>
          <a:prstGeom prst="rect">
            <a:avLst/>
          </a:prstGeom>
        </p:spPr>
      </p:pic>
    </p:spTree>
    <p:extLst>
      <p:ext uri="{BB962C8B-B14F-4D97-AF65-F5344CB8AC3E}">
        <p14:creationId xmlns:p14="http://schemas.microsoft.com/office/powerpoint/2010/main" val="1998628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D7BAC2F-6E1C-E4C1-BD3D-11076BC117DA}"/>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03B4EED5-6A69-A002-71C0-EB9643C7207D}"/>
              </a:ext>
            </a:extLst>
          </p:cNvPr>
          <p:cNvSpPr>
            <a:spLocks noGrp="1"/>
          </p:cNvSpPr>
          <p:nvPr>
            <p:ph type="body" sz="quarter" idx="11"/>
          </p:nvPr>
        </p:nvSpPr>
        <p:spPr/>
        <p:txBody>
          <a:bodyPr/>
          <a:lstStyle/>
          <a:p>
            <a:endParaRPr lang="zh-CN" altLang="en-US"/>
          </a:p>
        </p:txBody>
      </p:sp>
      <p:graphicFrame>
        <p:nvGraphicFramePr>
          <p:cNvPr id="5" name="图表 4">
            <a:extLst>
              <a:ext uri="{FF2B5EF4-FFF2-40B4-BE49-F238E27FC236}">
                <a16:creationId xmlns:a16="http://schemas.microsoft.com/office/drawing/2014/main" id="{083869D0-DBD8-6E3B-9B01-AA7F7406A082}"/>
              </a:ext>
            </a:extLst>
          </p:cNvPr>
          <p:cNvGraphicFramePr/>
          <p:nvPr>
            <p:extLst>
              <p:ext uri="{D42A27DB-BD31-4B8C-83A1-F6EECF244321}">
                <p14:modId xmlns:p14="http://schemas.microsoft.com/office/powerpoint/2010/main" val="24837983"/>
              </p:ext>
            </p:extLst>
          </p:nvPr>
        </p:nvGraphicFramePr>
        <p:xfrm>
          <a:off x="695325" y="2231756"/>
          <a:ext cx="10801350" cy="4023524"/>
        </p:xfrm>
        <a:graphic>
          <a:graphicData uri="http://schemas.openxmlformats.org/drawingml/2006/chart">
            <c:chart xmlns:c="http://schemas.openxmlformats.org/drawingml/2006/chart" xmlns:r="http://schemas.openxmlformats.org/officeDocument/2006/relationships" r:id="rId2"/>
          </a:graphicData>
        </a:graphic>
      </p:graphicFrame>
      <p:sp>
        <p:nvSpPr>
          <p:cNvPr id="7" name="矩形 6"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38BC3DC2-8F62-E513-A6A2-7ABD3070C40B}"/>
              </a:ext>
            </a:extLst>
          </p:cNvPr>
          <p:cNvSpPr/>
          <p:nvPr/>
        </p:nvSpPr>
        <p:spPr>
          <a:xfrm>
            <a:off x="586302" y="981075"/>
            <a:ext cx="10910373" cy="1699953"/>
          </a:xfrm>
          <a:prstGeom prst="rect">
            <a:avLst/>
          </a:prstGeom>
        </p:spPr>
        <p:txBody>
          <a:bodyPr wrap="square">
            <a:spAutoFit/>
          </a:bodyPr>
          <a:lstStyle/>
          <a:p>
            <a:pPr>
              <a:lnSpc>
                <a:spcPct val="130000"/>
              </a:lnSpc>
              <a:spcBef>
                <a:spcPts val="600"/>
              </a:spcBef>
            </a:pPr>
            <a:r>
              <a:rPr lang="zh-CN" altLang="en-US" sz="2400" b="1" dirty="0">
                <a:gradFill>
                  <a:gsLst>
                    <a:gs pos="0">
                      <a:schemeClr val="accent1"/>
                    </a:gs>
                    <a:gs pos="97000">
                      <a:srgbClr val="C00000"/>
                    </a:gs>
                  </a:gsLst>
                  <a:path path="circle">
                    <a:fillToRect l="100000" t="100000"/>
                  </a:path>
                </a:gradFill>
                <a:latin typeface="+mj-ea"/>
                <a:ea typeface="+mj-ea"/>
              </a:rPr>
              <a:t>山东交通学院简介</a:t>
            </a:r>
          </a:p>
          <a:p>
            <a:pPr>
              <a:lnSpc>
                <a:spcPct val="130000"/>
              </a:lnSpc>
              <a:spcBef>
                <a:spcPts val="600"/>
              </a:spcBef>
            </a:pPr>
            <a:r>
              <a:rPr lang="zh-CN" altLang="en-US" dirty="0"/>
              <a:t>学校坐落于历史悠久的文化古城泉城济南，在济南、威海两地办学，设立济南长清校区、无影山校区、东校区和威海校区</a:t>
            </a:r>
            <a:r>
              <a:rPr lang="en-US" altLang="zh-CN" dirty="0"/>
              <a:t>4</a:t>
            </a:r>
            <a:r>
              <a:rPr lang="zh-CN" altLang="en-US" dirty="0"/>
              <a:t>个校区，在临沂市和威海市设有独立法人研究院，在俄罗斯伊尔库茨克州建有山东交通学院海外分校“中俄交通教育学院”，在泰国孔敬省建立“山东交通</a:t>
            </a:r>
            <a:r>
              <a:rPr lang="en-US" altLang="zh-CN" dirty="0"/>
              <a:t>-</a:t>
            </a:r>
            <a:r>
              <a:rPr lang="zh-CN" altLang="en-US" dirty="0"/>
              <a:t>孔敬学院”。</a:t>
            </a:r>
          </a:p>
        </p:txBody>
      </p:sp>
      <p:sp>
        <p:nvSpPr>
          <p:cNvPr id="9" name="文本框 8">
            <a:extLst>
              <a:ext uri="{FF2B5EF4-FFF2-40B4-BE49-F238E27FC236}">
                <a16:creationId xmlns:a16="http://schemas.microsoft.com/office/drawing/2014/main" id="{D3B53ECF-B1C6-60F0-4E5D-870CB7B69510}"/>
              </a:ext>
            </a:extLst>
          </p:cNvPr>
          <p:cNvSpPr txBox="1"/>
          <p:nvPr/>
        </p:nvSpPr>
        <p:spPr>
          <a:xfrm>
            <a:off x="790194" y="4992469"/>
            <a:ext cx="6648450" cy="710194"/>
          </a:xfrm>
          <a:prstGeom prst="rect">
            <a:avLst/>
          </a:prstGeom>
          <a:noFill/>
        </p:spPr>
        <p:txBody>
          <a:bodyPr wrap="square">
            <a:spAutoFit/>
          </a:bodyPr>
          <a:lstStyle/>
          <a:p>
            <a:pPr>
              <a:lnSpc>
                <a:spcPct val="150000"/>
              </a:lnSpc>
            </a:pPr>
            <a:r>
              <a:rPr lang="zh-CN" altLang="en-US" sz="1400" dirty="0">
                <a:latin typeface="阿里巴巴普惠体 2.0 55 Regular" panose="00020600040101010101" pitchFamily="18" charset="-122"/>
                <a:ea typeface="阿里巴巴普惠体 2.0 55 Regular" panose="00020600040101010101" pitchFamily="18" charset="-122"/>
                <a:cs typeface="阿里巴巴普惠体 2.0 55 Regular" panose="00020600040101010101" pitchFamily="18" charset="-122"/>
              </a:rPr>
              <a:t>51PPT模板网，幻灯片演示模板及素材免费下载！</a:t>
            </a:r>
          </a:p>
          <a:p>
            <a:pPr>
              <a:lnSpc>
                <a:spcPct val="150000"/>
              </a:lnSpc>
            </a:pPr>
            <a:r>
              <a:rPr lang="zh-CN" altLang="en-US" sz="1400" dirty="0">
                <a:latin typeface="阿里巴巴普惠体 2.0 55 Regular" panose="00020600040101010101" pitchFamily="18" charset="-122"/>
                <a:ea typeface="阿里巴巴普惠体 2.0 55 Regular" panose="00020600040101010101" pitchFamily="18" charset="-122"/>
                <a:cs typeface="阿里巴巴普惠体 2.0 55 Regular" panose="00020600040101010101" pitchFamily="18" charset="-122"/>
              </a:rPr>
              <a:t>51PPT模板网 官网唯一网址：www.51pptmoban.com</a:t>
            </a:r>
          </a:p>
        </p:txBody>
      </p:sp>
    </p:spTree>
    <p:extLst>
      <p:ext uri="{BB962C8B-B14F-4D97-AF65-F5344CB8AC3E}">
        <p14:creationId xmlns:p14="http://schemas.microsoft.com/office/powerpoint/2010/main" val="3051632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725DA15-AFF9-44EB-ABE8-A9A879A4C800}"/>
              </a:ext>
            </a:extLst>
          </p:cNvPr>
          <p:cNvPicPr>
            <a:picLocks noChangeAspect="1"/>
          </p:cNvPicPr>
          <p:nvPr/>
        </p:nvPicPr>
        <p:blipFill rotWithShape="1">
          <a:blip r:embed="rId3">
            <a:extLst>
              <a:ext uri="{28A0092B-C50C-407E-A947-70E740481C1C}">
                <a14:useLocalDpi xmlns:a14="http://schemas.microsoft.com/office/drawing/2010/main" val="0"/>
              </a:ext>
            </a:extLst>
          </a:blip>
          <a:srcRect l="18674"/>
          <a:stretch/>
        </p:blipFill>
        <p:spPr>
          <a:xfrm>
            <a:off x="2278743" y="0"/>
            <a:ext cx="9913257" cy="6858000"/>
          </a:xfrm>
          <a:prstGeom prst="rect">
            <a:avLst/>
          </a:prstGeom>
        </p:spPr>
      </p:pic>
      <p:pic>
        <p:nvPicPr>
          <p:cNvPr id="5" name="图片 4" descr="图片包含 游戏机&#10;&#10;描述已自动生成">
            <a:extLst>
              <a:ext uri="{FF2B5EF4-FFF2-40B4-BE49-F238E27FC236}">
                <a16:creationId xmlns:a16="http://schemas.microsoft.com/office/drawing/2014/main" id="{328E1974-62EE-436B-9707-AF4C44D172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4" y="0"/>
            <a:ext cx="12189611" cy="6858000"/>
          </a:xfrm>
          <a:prstGeom prst="rect">
            <a:avLst/>
          </a:prstGeom>
        </p:spPr>
      </p:pic>
      <p:sp>
        <p:nvSpPr>
          <p:cNvPr id="9" name="PA-剪去单角的矩形 12">
            <a:extLst>
              <a:ext uri="{FF2B5EF4-FFF2-40B4-BE49-F238E27FC236}">
                <a16:creationId xmlns:a16="http://schemas.microsoft.com/office/drawing/2014/main" id="{33613A39-D326-4389-B6E5-17AD7143757A}"/>
              </a:ext>
            </a:extLst>
          </p:cNvPr>
          <p:cNvSpPr/>
          <p:nvPr>
            <p:custDataLst>
              <p:tags r:id="rId1"/>
            </p:custDataLst>
          </p:nvPr>
        </p:nvSpPr>
        <p:spPr>
          <a:xfrm flipV="1">
            <a:off x="-246743" y="2027381"/>
            <a:ext cx="7326993" cy="2154821"/>
          </a:xfrm>
          <a:prstGeom prst="round1Rect">
            <a:avLst>
              <a:gd name="adj" fmla="val 50000"/>
            </a:avLst>
          </a:prstGeom>
          <a:gradFill>
            <a:gsLst>
              <a:gs pos="0">
                <a:schemeClr val="accent1"/>
              </a:gs>
              <a:gs pos="97000">
                <a:srgbClr val="C00000"/>
              </a:gs>
            </a:gsLst>
            <a:path path="circle">
              <a:fillToRect l="100000" t="100000"/>
            </a:path>
          </a:gradFill>
          <a:ln>
            <a:noFill/>
          </a:ln>
          <a:effectLst>
            <a:outerShdw blurRad="330200" dist="190500" dir="8100000" sx="96000" sy="96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FFC1034E-84F2-42A5-B5A9-194583AC3325}"/>
              </a:ext>
            </a:extLst>
          </p:cNvPr>
          <p:cNvSpPr/>
          <p:nvPr/>
        </p:nvSpPr>
        <p:spPr>
          <a:xfrm flipH="1">
            <a:off x="2943719" y="2438700"/>
            <a:ext cx="3847207" cy="1354217"/>
          </a:xfrm>
          <a:prstGeom prst="rect">
            <a:avLst/>
          </a:prstGeom>
        </p:spPr>
        <p:txBody>
          <a:bodyPr wrap="none" lIns="0" tIns="0" rIns="0" bIns="0">
            <a:spAutoFit/>
          </a:bodyPr>
          <a:lstStyle/>
          <a:p>
            <a:r>
              <a:rPr lang="zh-CN" altLang="en-US" sz="4400" b="1" spc="600" dirty="0">
                <a:solidFill>
                  <a:schemeClr val="bg1"/>
                </a:solidFill>
                <a:latin typeface="+mj-ea"/>
                <a:ea typeface="+mj-ea"/>
              </a:rPr>
              <a:t>请在此处添加</a:t>
            </a:r>
            <a:endParaRPr lang="en-US" altLang="zh-CN" sz="4400" b="1" spc="600" dirty="0">
              <a:solidFill>
                <a:schemeClr val="bg1"/>
              </a:solidFill>
              <a:latin typeface="+mj-ea"/>
              <a:ea typeface="+mj-ea"/>
            </a:endParaRPr>
          </a:p>
          <a:p>
            <a:r>
              <a:rPr lang="zh-CN" altLang="en-US" sz="4400" b="1" spc="600" dirty="0">
                <a:solidFill>
                  <a:schemeClr val="bg1"/>
                </a:solidFill>
                <a:latin typeface="+mj-ea"/>
                <a:ea typeface="+mj-ea"/>
              </a:rPr>
              <a:t>您的标题</a:t>
            </a:r>
          </a:p>
        </p:txBody>
      </p:sp>
      <p:sp>
        <p:nvSpPr>
          <p:cNvPr id="7" name="文本框 6">
            <a:extLst>
              <a:ext uri="{FF2B5EF4-FFF2-40B4-BE49-F238E27FC236}">
                <a16:creationId xmlns:a16="http://schemas.microsoft.com/office/drawing/2014/main" id="{EAC53BC5-567B-4F70-AF81-2DC59017E86B}"/>
              </a:ext>
            </a:extLst>
          </p:cNvPr>
          <p:cNvSpPr txBox="1"/>
          <p:nvPr/>
        </p:nvSpPr>
        <p:spPr>
          <a:xfrm>
            <a:off x="644143" y="2099953"/>
            <a:ext cx="1978106" cy="1965153"/>
          </a:xfrm>
          <a:prstGeom prst="rect">
            <a:avLst/>
          </a:prstGeom>
          <a:noFill/>
        </p:spPr>
        <p:txBody>
          <a:bodyPr wrap="none" lIns="0" tIns="0" rIns="0" bIns="0" rtlCol="0">
            <a:spAutoFit/>
          </a:bodyPr>
          <a:lstStyle/>
          <a:p>
            <a:pPr>
              <a:lnSpc>
                <a:spcPct val="110000"/>
              </a:lnSpc>
            </a:pPr>
            <a:r>
              <a:rPr lang="en-US" altLang="zh-CN"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rPr>
              <a:t>02</a:t>
            </a:r>
            <a:endParaRPr lang="zh-CN" altLang="en-US" sz="12500" b="1" dirty="0">
              <a:ln w="12700">
                <a:solidFill>
                  <a:schemeClr val="bg1"/>
                </a:solidFill>
              </a:ln>
              <a:noFill/>
              <a:latin typeface="微软雅黑" panose="020B0503020204020204" pitchFamily="34" charset="-122"/>
              <a:ea typeface="Microsoft YaHei" panose="020B0503020204020204" pitchFamily="34" charset="-122"/>
              <a:cs typeface="Arial" panose="020B0604020202020204" pitchFamily="34" charset="0"/>
            </a:endParaRPr>
          </a:p>
        </p:txBody>
      </p:sp>
      <p:cxnSp>
        <p:nvCxnSpPr>
          <p:cNvPr id="11" name="直接连接符 10">
            <a:extLst>
              <a:ext uri="{FF2B5EF4-FFF2-40B4-BE49-F238E27FC236}">
                <a16:creationId xmlns:a16="http://schemas.microsoft.com/office/drawing/2014/main" id="{26190AA1-6F3F-4AC2-AA01-49993C2FC430}"/>
              </a:ext>
            </a:extLst>
          </p:cNvPr>
          <p:cNvCxnSpPr>
            <a:cxnSpLocks/>
          </p:cNvCxnSpPr>
          <p:nvPr/>
        </p:nvCxnSpPr>
        <p:spPr>
          <a:xfrm>
            <a:off x="2674007" y="2574533"/>
            <a:ext cx="0" cy="110665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图片 12" descr="徽标, 公司名称&#10;&#10;描述已自动生成">
            <a:extLst>
              <a:ext uri="{FF2B5EF4-FFF2-40B4-BE49-F238E27FC236}">
                <a16:creationId xmlns:a16="http://schemas.microsoft.com/office/drawing/2014/main" id="{7A7130B7-6303-4B0E-ADC9-69CF42E375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084" y="292100"/>
            <a:ext cx="1748999" cy="673100"/>
          </a:xfrm>
          <a:prstGeom prst="rect">
            <a:avLst/>
          </a:prstGeom>
        </p:spPr>
      </p:pic>
    </p:spTree>
    <p:extLst>
      <p:ext uri="{BB962C8B-B14F-4D97-AF65-F5344CB8AC3E}">
        <p14:creationId xmlns:p14="http://schemas.microsoft.com/office/powerpoint/2010/main" val="1208807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A0A6A0CB-2434-643A-F765-1DE0427503F0}"/>
              </a:ext>
            </a:extLst>
          </p:cNvPr>
          <p:cNvSpPr>
            <a:spLocks noGrp="1"/>
          </p:cNvSpPr>
          <p:nvPr>
            <p:ph type="body" sz="quarter" idx="10"/>
          </p:nvPr>
        </p:nvSpPr>
        <p:spPr/>
        <p:txBody>
          <a:bodyPr/>
          <a:lstStyle/>
          <a:p>
            <a:endParaRPr lang="zh-CN" altLang="en-US"/>
          </a:p>
        </p:txBody>
      </p:sp>
      <p:sp>
        <p:nvSpPr>
          <p:cNvPr id="3" name="文本占位符 2">
            <a:extLst>
              <a:ext uri="{FF2B5EF4-FFF2-40B4-BE49-F238E27FC236}">
                <a16:creationId xmlns:a16="http://schemas.microsoft.com/office/drawing/2014/main" id="{C33F7130-C5BE-2CF8-7296-F0F30FF29402}"/>
              </a:ext>
            </a:extLst>
          </p:cNvPr>
          <p:cNvSpPr>
            <a:spLocks noGrp="1"/>
          </p:cNvSpPr>
          <p:nvPr>
            <p:ph type="body" sz="quarter" idx="11"/>
          </p:nvPr>
        </p:nvSpPr>
        <p:spPr/>
        <p:txBody>
          <a:bodyPr/>
          <a:lstStyle/>
          <a:p>
            <a:r>
              <a:rPr lang="en-US" altLang="zh-CN" dirty="0"/>
              <a:t>02</a:t>
            </a:r>
            <a:endParaRPr lang="zh-CN" altLang="en-US" dirty="0"/>
          </a:p>
        </p:txBody>
      </p:sp>
      <p:sp>
        <p:nvSpPr>
          <p:cNvPr id="4" name="矩形 3" descr="e7d195523061f1c0eeea6093757869ed96c70d3a55043898177DBE978DF1F0B74FC812571F00AB6B97C820D3D6FF58C53BC7C157C3599131EAF3BCC75AA2AE0656FF004AE0DAAA90A2C06EBF5062302BCA8BF707A9561947B25B25C3C0B815CEEE6E06F304B4E859D763208AFF9ACAB98BA333FAF43C6D7D3C1DAC9F00CCED46E991BCAF9B6050670A13BC768026AE80">
            <a:extLst>
              <a:ext uri="{FF2B5EF4-FFF2-40B4-BE49-F238E27FC236}">
                <a16:creationId xmlns:a16="http://schemas.microsoft.com/office/drawing/2014/main" id="{C730BD97-079B-81A8-4F26-B0590ED14033}"/>
              </a:ext>
            </a:extLst>
          </p:cNvPr>
          <p:cNvSpPr/>
          <p:nvPr/>
        </p:nvSpPr>
        <p:spPr>
          <a:xfrm>
            <a:off x="586302" y="4057803"/>
            <a:ext cx="10910373" cy="1979196"/>
          </a:xfrm>
          <a:prstGeom prst="rect">
            <a:avLst/>
          </a:prstGeom>
        </p:spPr>
        <p:txBody>
          <a:bodyPr wrap="square">
            <a:spAutoFit/>
          </a:bodyPr>
          <a:lstStyle/>
          <a:p>
            <a:pPr>
              <a:lnSpc>
                <a:spcPct val="130000"/>
              </a:lnSpc>
              <a:spcBef>
                <a:spcPts val="600"/>
              </a:spcBef>
            </a:pPr>
            <a:r>
              <a:rPr lang="zh-CN" altLang="en-US" sz="2400" b="1" dirty="0">
                <a:gradFill>
                  <a:gsLst>
                    <a:gs pos="0">
                      <a:schemeClr val="accent1"/>
                    </a:gs>
                    <a:gs pos="97000">
                      <a:srgbClr val="C00000"/>
                    </a:gs>
                  </a:gsLst>
                  <a:path path="circle">
                    <a:fillToRect l="100000" t="100000"/>
                  </a:path>
                </a:gradFill>
                <a:latin typeface="+mj-ea"/>
                <a:ea typeface="+mj-ea"/>
              </a:rPr>
              <a:t>山东交通学院简介</a:t>
            </a:r>
            <a:endParaRPr lang="en-US" altLang="zh-CN" sz="2400" b="1" dirty="0">
              <a:gradFill>
                <a:gsLst>
                  <a:gs pos="0">
                    <a:schemeClr val="accent1"/>
                  </a:gs>
                  <a:gs pos="97000">
                    <a:srgbClr val="C00000"/>
                  </a:gs>
                </a:gsLst>
                <a:path path="circle">
                  <a:fillToRect l="100000" t="100000"/>
                </a:path>
              </a:gradFill>
              <a:latin typeface="+mj-ea"/>
              <a:ea typeface="+mj-ea"/>
            </a:endParaRPr>
          </a:p>
          <a:p>
            <a:pPr>
              <a:lnSpc>
                <a:spcPct val="130000"/>
              </a:lnSpc>
            </a:pPr>
            <a:r>
              <a:rPr lang="zh-CN" altLang="en-US" dirty="0"/>
              <a:t>学校坐落于历史悠久的文化古城泉城济南，在济南、威海两地办学，设立济南长清校区、无影山校区、东校区和威海校区</a:t>
            </a:r>
            <a:r>
              <a:rPr lang="en-US" altLang="zh-CN" dirty="0"/>
              <a:t>4</a:t>
            </a:r>
            <a:r>
              <a:rPr lang="zh-CN" altLang="en-US" dirty="0"/>
              <a:t>个校区，在临沂市和威海市设有独立法人研究院，在俄罗斯伊尔库茨克州建有山东交通学院海外分校“中俄交通教育学院”，在泰国孔敬省建立“山东交通</a:t>
            </a:r>
            <a:r>
              <a:rPr lang="en-US" altLang="zh-CN" dirty="0"/>
              <a:t>-</a:t>
            </a:r>
            <a:r>
              <a:rPr lang="zh-CN" altLang="en-US" dirty="0"/>
              <a:t>孔敬学院”。学校占地面积</a:t>
            </a:r>
            <a:r>
              <a:rPr lang="en-US" altLang="zh-CN" dirty="0"/>
              <a:t>3200</a:t>
            </a:r>
            <a:r>
              <a:rPr lang="zh-CN" altLang="en-US" dirty="0"/>
              <a:t>余亩，建筑面积</a:t>
            </a:r>
            <a:r>
              <a:rPr lang="en-US" altLang="zh-CN" dirty="0"/>
              <a:t>98</a:t>
            </a:r>
            <a:r>
              <a:rPr lang="zh-CN" altLang="en-US" dirty="0"/>
              <a:t>万余平方米，教学科研仪器设备总值近</a:t>
            </a:r>
            <a:r>
              <a:rPr lang="en-US" altLang="zh-CN" dirty="0"/>
              <a:t>4.1</a:t>
            </a:r>
            <a:r>
              <a:rPr lang="zh-CN" altLang="en-US" dirty="0"/>
              <a:t>亿元。纸质藏书</a:t>
            </a:r>
            <a:r>
              <a:rPr lang="en-US" altLang="zh-CN" dirty="0"/>
              <a:t>220</a:t>
            </a:r>
            <a:r>
              <a:rPr lang="zh-CN" altLang="en-US" dirty="0"/>
              <a:t>万余册，电子期刊</a:t>
            </a:r>
            <a:r>
              <a:rPr lang="en-US" altLang="zh-CN" dirty="0"/>
              <a:t>13.6</a:t>
            </a:r>
            <a:r>
              <a:rPr lang="zh-CN" altLang="en-US" dirty="0"/>
              <a:t>万余种。</a:t>
            </a:r>
          </a:p>
        </p:txBody>
      </p:sp>
      <p:pic>
        <p:nvPicPr>
          <p:cNvPr id="5" name="图片占位符 5">
            <a:extLst>
              <a:ext uri="{FF2B5EF4-FFF2-40B4-BE49-F238E27FC236}">
                <a16:creationId xmlns:a16="http://schemas.microsoft.com/office/drawing/2014/main" id="{5CF3F7A9-36CC-307C-0553-37C77AF0C14A}"/>
              </a:ext>
            </a:extLst>
          </p:cNvPr>
          <p:cNvPicPr>
            <a:picLocks noChangeAspect="1"/>
          </p:cNvPicPr>
          <p:nvPr/>
        </p:nvPicPr>
        <p:blipFill rotWithShape="1">
          <a:blip r:embed="rId2">
            <a:extLst>
              <a:ext uri="{28A0092B-C50C-407E-A947-70E740481C1C}">
                <a14:useLocalDpi xmlns:a14="http://schemas.microsoft.com/office/drawing/2010/main" val="0"/>
              </a:ext>
            </a:extLst>
          </a:blip>
          <a:srcRect t="42541" b="17470"/>
          <a:stretch/>
        </p:blipFill>
        <p:spPr>
          <a:xfrm>
            <a:off x="695325" y="1181099"/>
            <a:ext cx="10801350" cy="2876704"/>
          </a:xfrm>
          <a:prstGeom prst="rect">
            <a:avLst/>
          </a:prstGeom>
        </p:spPr>
      </p:pic>
      <p:pic>
        <p:nvPicPr>
          <p:cNvPr id="9" name="图片 8" descr="河边的城市&#10;&#10;描述已自动生成">
            <a:extLst>
              <a:ext uri="{FF2B5EF4-FFF2-40B4-BE49-F238E27FC236}">
                <a16:creationId xmlns:a16="http://schemas.microsoft.com/office/drawing/2014/main" id="{2A8E7A51-66E1-A7E3-5FA7-BF63039C695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10000"/>
                    </a14:imgEffect>
                  </a14:imgLayer>
                </a14:imgProps>
              </a:ext>
              <a:ext uri="{28A0092B-C50C-407E-A947-70E740481C1C}">
                <a14:useLocalDpi xmlns:a14="http://schemas.microsoft.com/office/drawing/2010/main" val="0"/>
              </a:ext>
            </a:extLst>
          </a:blip>
          <a:srcRect b="63830"/>
          <a:stretch/>
        </p:blipFill>
        <p:spPr>
          <a:xfrm>
            <a:off x="695324" y="1152066"/>
            <a:ext cx="10801349" cy="2905738"/>
          </a:xfrm>
          <a:prstGeom prst="rect">
            <a:avLst/>
          </a:prstGeom>
        </p:spPr>
      </p:pic>
    </p:spTree>
    <p:extLst>
      <p:ext uri="{BB962C8B-B14F-4D97-AF65-F5344CB8AC3E}">
        <p14:creationId xmlns:p14="http://schemas.microsoft.com/office/powerpoint/2010/main" val="8465070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ac0dc4a3-2ed3-449d-9f6b-ed40b863afdb&quot;,&quot;Name&quot;:&quot;2&quot;,&quot;Kind&quot;:&quot;Custom&quot;,&quot;OldGuidesSetting&quot;:{&quot;HeaderHeight&quot;:11.0,&quot;FooterHeight&quot;:9.0,&quot;SideMargin&quot;:5.5,&quot;TopMargin&quot;:0.0,&quot;BottomMargin&quot;:0.0,&quot;IntervalMargin&quot;:2.5}}"/>
</p:tagLst>
</file>

<file path=ppt/tags/tag10.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TOP" val="619.2089"/>
  <p:tag name="LEFT" val="-7.874016E-05"/>
  <p:tag name="WIDTH" val="141.7711"/>
  <p:tag name="HEIGHT" val="29.08126"/>
  <p:tag name="SHADOWVISIBLE" val="0"/>
  <p:tag name="LINEVISIBLE" val="0"/>
  <p:tag name="SHAPEREFLECTION" val="-2.147484E+09"/>
  <p:tag name="SHAPEGLOW" val="0"/>
  <p:tag name="SOFTEDGE" val="0"/>
  <p:tag name="SHAPETHREEDVISIBLE" val="1"/>
  <p:tag name="HASTEXT" val="1"/>
  <p:tag name="TEXT" val="官网唯一网址："/>
  <p:tag name="FONTSIZE" val="18"/>
  <p:tag name="FONTCOLOR" val="16777215"/>
  <p:tag name="FONTBOLD" val="0"/>
  <p:tag name="FONTITALIC" val="0"/>
  <p:tag name="FONTNAME" val="阿里巴巴普惠体 2.0 115 Black"/>
  <p:tag name="NAMEASCII" val="阿里巴巴普惠体 2.0 115 Black"/>
  <p:tag name="NAMECOMPLEXSCRIPT" val="阿里巴巴普惠体 2.0 115 Black"/>
  <p:tag name="NAMEFAREAST" val="阿里巴巴普惠体 2.0 115 Black"/>
  <p:tag name="FONTNAMEASCII" val="阿里巴巴普惠体 2.0 115 Black"/>
  <p:tag name="TEXTALIGNMENT" val="1"/>
  <p:tag name="FONTSPACING" val="0"/>
  <p:tag name="SPACEWITHIN" val="1"/>
  <p:tag name="SPACEBEFORE" val="0"/>
  <p:tag name="SPACEAFTER" val="0"/>
  <p:tag name="MARGINBOTTOM" val="3.6"/>
  <p:tag name="MARGINLEFT" val="7.2"/>
  <p:tag name="MARGINRIGHT" val="7.2"/>
  <p:tag name="MARGINTOP" val="3.6"/>
  <p:tag name="LINERULEAFTER" val="0"/>
  <p:tag name="ALIGNMENT" val="1"/>
  <p:tag name="WORDWRAP" val="0"/>
  <p:tag name="AUTOSIZE" val="1"/>
  <p:tag name="TEXTREFLECTION" val="0"/>
  <p:tag name="TEXTGLOW" val="0"/>
  <p:tag name="T_HASTEXT" val="1"/>
  <p:tag name="T_LEFT" val="-7.874016E-05"/>
  <p:tag name="T_TOP" val="619.2089"/>
  <p:tag name="T_WIDTH" val="141.7711"/>
  <p:tag name="T_HEIGTH" val="29.08126"/>
  <p:tag name="T_TEXT" val="官网唯一网址："/>
  <p:tag name="T_FONTCOLOR" val="16777215"/>
  <p:tag name="T_FONTNAME" val="阿里巴巴普惠体 2.0 115 Black"/>
  <p:tag name="T_FONTNAMEASCII" val="阿里巴巴普惠体 2.0 115 Black"/>
  <p:tag name="T_NAMECOMPLEXSCRIPT" val="阿里巴巴普惠体 2.0 115 Black"/>
  <p:tag name="T_NAMEFAREAST" val="阿里巴巴普惠体 2.0 115 Black"/>
  <p:tag name="T_FONTBOLD" val="0"/>
  <p:tag name="T_FONTSIZE" val="18"/>
  <p:tag name="T_FONTUNDERLINE" val="0"/>
  <p:tag name="T_FONTITALIC" val="0"/>
  <p:tag name="T_FONTSPACING" val="0"/>
  <p:tag name="T_MARGINTOP" val="3.6"/>
  <p:tag name="T_MARGINRIGHT" val="7.2"/>
  <p:tag name="T_MARGINBOTTOM" val="3.6"/>
  <p:tag name="T_MARGINLEFT" val="7.2"/>
  <p:tag name="T_TEXTLINEDASHSTYLE" val="-2"/>
  <p:tag name="T_TEXTLINEWEIGHT" val="-2.147484E+09"/>
  <p:tag name="T_TEXTLINEFORECOLOR" val="16777215"/>
  <p:tag name="T_TEXTLINEFILLBACKCOLOR" val="16777215"/>
  <p:tag name="T_TEXTLINEFILLTRANSPARENCY" val="0"/>
  <p:tag name="T_TEXTALIGNMENT" val="1"/>
  <p:tag name="T_SPACEBEFORE" val="0"/>
  <p:tag name="T_SPACEWITHIN" val="1"/>
  <p:tag name="T_SPACEAFTER" val="0"/>
  <p:tag name="T_LINERULEBEFORE" val="-1"/>
  <p:tag name="T_TEXTREFLECTION" val="0"/>
  <p:tag name="T_TEXTGLOW" val="0"/>
  <p:tag name="OFFSETTOP" val="5.412109"/>
  <p:tag name="OFFSETLEFT" val="8.315985"/>
  <p:tag name="OFFSETWIDTH" val="113.778"/>
  <p:tag name="OFFSETHEIGHT" val="16.83"/>
</p:tagLst>
</file>

<file path=ppt/tags/tag20.xml><?xml version="1.0" encoding="utf-8"?>
<p:tagLst xmlns:a="http://schemas.openxmlformats.org/drawingml/2006/main" xmlns:r="http://schemas.openxmlformats.org/officeDocument/2006/relationships" xmlns:p="http://schemas.openxmlformats.org/presentationml/2006/main">
  <p:tag name="TOP" val="77.99992"/>
  <p:tag name="LEFT" val="706.0009"/>
  <p:tag name="WIDTH" val="199.249"/>
  <p:tag name="HEIGHT" val="198.4253"/>
  <p:tag name="SHAPEREFLECTION" val="-2.147484E+09"/>
  <p:tag name="SHAPEGLOW" val="0"/>
  <p:tag name="SOFTEDGE" val="0"/>
</p:tagLst>
</file>

<file path=ppt/tags/tag21.xml><?xml version="1.0" encoding="utf-8"?>
<p:tagLst xmlns:a="http://schemas.openxmlformats.org/drawingml/2006/main" xmlns:r="http://schemas.openxmlformats.org/officeDocument/2006/relationships" xmlns:p="http://schemas.openxmlformats.org/presentationml/2006/main">
  <p:tag name="TOP" val="78.16252"/>
  <p:tag name="LEFT" val="489.25"/>
  <p:tag name="WIDTH" val="198.375"/>
  <p:tag name="HEIGHT" val="198.4252"/>
  <p:tag name="SHAPEREFLECTION" val="-2.147484E+09"/>
  <p:tag name="SHAPEGLOW" val="0"/>
  <p:tag name="SOFTEDGE" val="0"/>
</p:tagLst>
</file>

<file path=ppt/tags/tag22.xml><?xml version="1.0" encoding="utf-8"?>
<p:tagLst xmlns:a="http://schemas.openxmlformats.org/drawingml/2006/main" xmlns:r="http://schemas.openxmlformats.org/officeDocument/2006/relationships" xmlns:p="http://schemas.openxmlformats.org/presentationml/2006/main">
  <p:tag name="TOP" val="78.62504"/>
  <p:tag name="LEFT" val="54.75"/>
  <p:tag name="WIDTH" val="198.4252"/>
  <p:tag name="HEIGHT" val="198.4252"/>
  <p:tag name="SHAPEREFLECTION" val="-2.147484E+09"/>
  <p:tag name="SHAPEGLOW" val="0"/>
  <p:tag name="SOFTEDGE" val="0"/>
</p:tagLst>
</file>

<file path=ppt/tags/tag23.xml><?xml version="1.0" encoding="utf-8"?>
<p:tagLst xmlns:a="http://schemas.openxmlformats.org/drawingml/2006/main" xmlns:r="http://schemas.openxmlformats.org/officeDocument/2006/relationships" xmlns:p="http://schemas.openxmlformats.org/presentationml/2006/main">
  <p:tag name="TOP" val="78.62504"/>
  <p:tag name="LEFT" val="272.125"/>
  <p:tag name="WIDTH" val="198.4252"/>
  <p:tag name="HEIGHT" val="198.4252"/>
  <p:tag name="SHAPEREFLECTION" val="-2.147484E+09"/>
  <p:tag name="SHAPEGLOW" val="0"/>
  <p:tag name="SOFTEDGE" val="0"/>
</p:tagLst>
</file>

<file path=ppt/tags/tag24.xml><?xml version="1.0" encoding="utf-8"?>
<p:tagLst xmlns:a="http://schemas.openxmlformats.org/drawingml/2006/main" xmlns:r="http://schemas.openxmlformats.org/officeDocument/2006/relationships" xmlns:p="http://schemas.openxmlformats.org/presentationml/2006/main">
  <p:tag name="TOP" val="327.0757"/>
  <p:tag name="LEFT" val="713.819"/>
  <p:tag name="WIDTH" val="184.4365"/>
  <p:tag name="HEIGHT" val="162.0927"/>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25.xml><?xml version="1.0" encoding="utf-8"?>
<p:tagLst xmlns:a="http://schemas.openxmlformats.org/drawingml/2006/main" xmlns:r="http://schemas.openxmlformats.org/officeDocument/2006/relationships" xmlns:p="http://schemas.openxmlformats.org/presentationml/2006/main">
  <p:tag name="TOP" val="294.3978"/>
  <p:tag name="LEFT" val="706.8247"/>
  <p:tag name="WIDTH" val="198.4251"/>
  <p:tag name="HEIGHT" val="205.6578"/>
  <p:tag name="ADJUSTMENTS" val="0"/>
  <p:tag name="LINEWEIGHT" val="1.5"/>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26.xml><?xml version="1.0" encoding="utf-8"?>
<p:tagLst xmlns:a="http://schemas.openxmlformats.org/drawingml/2006/main" xmlns:r="http://schemas.openxmlformats.org/officeDocument/2006/relationships" xmlns:p="http://schemas.openxmlformats.org/presentationml/2006/main">
  <p:tag name="TOP" val="294.3976"/>
  <p:tag name="LEFT" val="706.8246"/>
  <p:tag name="WIDTH" val="94.13126"/>
  <p:tag name="HEIGHT" val="29.75614"/>
  <p:tag name="SHADOWBLUR" val="26"/>
  <p:tag name="SHADOWOFFSETX" val="-10.6066"/>
  <p:tag name="SHADOWOFFSETY" val="10.6066"/>
  <p:tag name="SHADOWSIZE" val="96"/>
  <p:tag name="SHAPEREFLECTION" val="-2.147484E+09"/>
  <p:tag name="SHAPEGLOW" val="0"/>
  <p:tag name="SOFTEDGE" val="0"/>
  <p:tag name="FONTSIZE" val="24"/>
  <p:tag name="MARGINBOTTOM" val="3.6"/>
  <p:tag name="MARGINLEFT" val="7.2"/>
  <p:tag name="MARGINRIGHT" val="7.2"/>
  <p:tag name="MARGINTOP" val="3.6"/>
  <p:tag name="LINERULEAFTER" val="0"/>
  <p:tag name="TEXTREFLECTION" val="0"/>
  <p:tag name="TEXTGLOW" val="0"/>
</p:tagLst>
</file>

<file path=ppt/tags/tag27.xml><?xml version="1.0" encoding="utf-8"?>
<p:tagLst xmlns:a="http://schemas.openxmlformats.org/drawingml/2006/main" xmlns:r="http://schemas.openxmlformats.org/officeDocument/2006/relationships" xmlns:p="http://schemas.openxmlformats.org/presentationml/2006/main">
  <p:tag name="TOP" val="327.0757"/>
  <p:tag name="LEFT" val="496.4608"/>
  <p:tag name="WIDTH" val="184.4365"/>
  <p:tag name="HEIGHT" val="162.0927"/>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28.xml><?xml version="1.0" encoding="utf-8"?>
<p:tagLst xmlns:a="http://schemas.openxmlformats.org/drawingml/2006/main" xmlns:r="http://schemas.openxmlformats.org/officeDocument/2006/relationships" xmlns:p="http://schemas.openxmlformats.org/presentationml/2006/main">
  <p:tag name="TOP" val="294.3978"/>
  <p:tag name="LEFT" val="489.4665"/>
  <p:tag name="WIDTH" val="198.4251"/>
  <p:tag name="HEIGHT" val="205.6578"/>
  <p:tag name="ADJUSTMENTS" val="0"/>
  <p:tag name="LINEWEIGHT" val="1.5"/>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29.xml><?xml version="1.0" encoding="utf-8"?>
<p:tagLst xmlns:a="http://schemas.openxmlformats.org/drawingml/2006/main" xmlns:r="http://schemas.openxmlformats.org/officeDocument/2006/relationships" xmlns:p="http://schemas.openxmlformats.org/presentationml/2006/main">
  <p:tag name="TOP" val="294.3976"/>
  <p:tag name="LEFT" val="489.4664"/>
  <p:tag name="WIDTH" val="94.13126"/>
  <p:tag name="HEIGHT" val="29.75614"/>
  <p:tag name="SHADOWBLUR" val="26"/>
  <p:tag name="SHADOWOFFSETX" val="-10.6066"/>
  <p:tag name="SHADOWOFFSETY" val="10.6066"/>
  <p:tag name="SHADOWSIZE" val="96"/>
  <p:tag name="SHAPEREFLECTION" val="-2.147484E+09"/>
  <p:tag name="SHAPEGLOW" val="0"/>
  <p:tag name="SOFTEDGE" val="0"/>
  <p:tag name="FONTSIZE" val="24"/>
  <p:tag name="MARGINBOTTOM" val="3.6"/>
  <p:tag name="MARGINLEFT" val="7.2"/>
  <p:tag name="MARGINRIGHT" val="7.2"/>
  <p:tag name="MARGINTOP" val="3.6"/>
  <p:tag name="LINERULEAFTER" val="0"/>
  <p:tag name="TEXTREFLECTION" val="0"/>
  <p:tag name="TEXTGLOW" val="0"/>
</p:tagLst>
</file>

<file path=ppt/tags/tag3.xml><?xml version="1.0" encoding="utf-8"?>
<p:tagLst xmlns:a="http://schemas.openxmlformats.org/drawingml/2006/main" xmlns:r="http://schemas.openxmlformats.org/officeDocument/2006/relationships" xmlns:p="http://schemas.openxmlformats.org/presentationml/2006/main">
  <p:tag name="TOP" val="221.7909"/>
  <p:tag name="LEFT" val="324.6206"/>
  <p:tag name="WIDTH" val="326.8106"/>
  <p:tag name="HEIGHT" val="69.06796"/>
  <p:tag name="SHADOWVISIBLE" val="0"/>
  <p:tag name="LINEVISIBLE" val="0"/>
  <p:tag name="SHAPEREFLECTION" val="-2.147484E+09"/>
  <p:tag name="SHAPEGLOW" val="0"/>
  <p:tag name="SOFTEDGE" val="0"/>
  <p:tag name="SHAPETHREEDVISIBLE" val="1"/>
  <p:tag name="HASTEXT" val="1"/>
  <p:tag name="TEXT" val="51PPT模板网"/>
  <p:tag name="FONTSIZE" val="51"/>
  <p:tag name="FONTCOLOR" val="0"/>
  <p:tag name="FONTBOLD" val="0"/>
  <p:tag name="FONTITALIC" val="0"/>
  <p:tag name="FONTNAME" val="阿里巴巴普惠体 2.0 115 Black"/>
  <p:tag name="NAMEASCII" val="阿里巴巴普惠体 2.0 115 Black"/>
  <p:tag name="NAMECOMPLEXSCRIPT" val="阿里巴巴普惠体 2.0 115 Black"/>
  <p:tag name="NAMEFAREAST" val="阿里巴巴普惠体 2.0 115 Black"/>
  <p:tag name="FONTNAMEASCII" val="阿里巴巴普惠体 2.0 115 Black"/>
  <p:tag name="TEXTALIGNMENT" val="1"/>
  <p:tag name="FONTSPACING" val="0"/>
  <p:tag name="SPACEWITHIN" val="1"/>
  <p:tag name="SPACEBEFORE" val="0"/>
  <p:tag name="SPACEAFTER" val="0"/>
  <p:tag name="MARGINBOTTOM" val="3.6"/>
  <p:tag name="MARGINLEFT" val="7.2"/>
  <p:tag name="MARGINRIGHT" val="7.2"/>
  <p:tag name="MARGINTOP" val="3.6"/>
  <p:tag name="LINERULEAFTER" val="0"/>
  <p:tag name="ALIGNMENT" val="1"/>
  <p:tag name="WORDWRAP" val="0"/>
  <p:tag name="AUTOSIZE" val="1"/>
  <p:tag name="TEXTREFLECTION" val="0"/>
  <p:tag name="TEXTGLOW" val="0"/>
  <p:tag name="T_HASTEXT" val="1"/>
  <p:tag name="T_LEFT" val="324.6206"/>
  <p:tag name="T_TOP" val="221.7909"/>
  <p:tag name="T_WIDTH" val="326.8106"/>
  <p:tag name="T_HEIGTH" val="69.06796"/>
  <p:tag name="T_TEXT" val="51PPT模板网"/>
  <p:tag name="T_FONTCOLOR" val="0"/>
  <p:tag name="T_FONTNAME" val="阿里巴巴普惠体 2.0 115 Black"/>
  <p:tag name="T_FONTNAMEASCII" val="阿里巴巴普惠体 2.0 115 Black"/>
  <p:tag name="T_NAMECOMPLEXSCRIPT" val="阿里巴巴普惠体 2.0 115 Black"/>
  <p:tag name="T_NAMEFAREAST" val="阿里巴巴普惠体 2.0 115 Black"/>
  <p:tag name="T_FONTBOLD" val="0"/>
  <p:tag name="T_FONTSIZE" val="51"/>
  <p:tag name="T_FONTUNDERLINE" val="0"/>
  <p:tag name="T_FONTITALIC" val="0"/>
  <p:tag name="T_FONTSPACING" val="0"/>
  <p:tag name="T_MARGINTOP" val="3.6"/>
  <p:tag name="T_MARGINRIGHT" val="7.2"/>
  <p:tag name="T_MARGINBOTTOM" val="3.6"/>
  <p:tag name="T_MARGINLEFT" val="7.2"/>
  <p:tag name="T_TEXTLINEDASHSTYLE" val="-2"/>
  <p:tag name="T_TEXTLINEWEIGHT" val="-2.147484E+09"/>
  <p:tag name="T_TEXTLINEFORECOLOR" val="16777215"/>
  <p:tag name="T_TEXTLINEFILLBACKCOLOR" val="16777215"/>
  <p:tag name="T_TEXTLINEFILLTRANSPARENCY" val="0"/>
  <p:tag name="T_TEXTALIGNMENT" val="1"/>
  <p:tag name="T_SPACEBEFORE" val="0"/>
  <p:tag name="T_SPACEWITHIN" val="1"/>
  <p:tag name="T_SPACEAFTER" val="0"/>
  <p:tag name="T_LINERULEBEFORE" val="-1"/>
  <p:tag name="T_TEXTREFLECTION" val="0"/>
  <p:tag name="T_TEXTGLOW" val="0"/>
  <p:tag name="OFFSETTOP" val="8.535049"/>
  <p:tag name="OFFSETLEFT" val="10.82101"/>
  <p:tag name="OFFSETWIDTH" val="301.692"/>
  <p:tag name="OFFSETHEIGHT" val="47.63394"/>
</p:tagLst>
</file>

<file path=ppt/tags/tag30.xml><?xml version="1.0" encoding="utf-8"?>
<p:tagLst xmlns:a="http://schemas.openxmlformats.org/drawingml/2006/main" xmlns:r="http://schemas.openxmlformats.org/officeDocument/2006/relationships" xmlns:p="http://schemas.openxmlformats.org/presentationml/2006/main">
  <p:tag name="TOP" val="327.0757"/>
  <p:tag name="LEFT" val="279.1026"/>
  <p:tag name="WIDTH" val="184.4365"/>
  <p:tag name="HEIGHT" val="162.0927"/>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31.xml><?xml version="1.0" encoding="utf-8"?>
<p:tagLst xmlns:a="http://schemas.openxmlformats.org/drawingml/2006/main" xmlns:r="http://schemas.openxmlformats.org/officeDocument/2006/relationships" xmlns:p="http://schemas.openxmlformats.org/presentationml/2006/main">
  <p:tag name="TOP" val="294.3978"/>
  <p:tag name="LEFT" val="272.1083"/>
  <p:tag name="WIDTH" val="198.4251"/>
  <p:tag name="HEIGHT" val="205.6578"/>
  <p:tag name="ADJUSTMENTS" val="0"/>
  <p:tag name="LINEWEIGHT" val="1.5"/>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32.xml><?xml version="1.0" encoding="utf-8"?>
<p:tagLst xmlns:a="http://schemas.openxmlformats.org/drawingml/2006/main" xmlns:r="http://schemas.openxmlformats.org/officeDocument/2006/relationships" xmlns:p="http://schemas.openxmlformats.org/presentationml/2006/main">
  <p:tag name="TOP" val="294.3976"/>
  <p:tag name="LEFT" val="272.1082"/>
  <p:tag name="WIDTH" val="94.13126"/>
  <p:tag name="HEIGHT" val="29.75614"/>
  <p:tag name="SHADOWBLUR" val="26"/>
  <p:tag name="SHADOWOFFSETX" val="-10.6066"/>
  <p:tag name="SHADOWOFFSETY" val="10.6066"/>
  <p:tag name="SHADOWSIZE" val="96"/>
  <p:tag name="SHAPEREFLECTION" val="-2.147484E+09"/>
  <p:tag name="SHAPEGLOW" val="0"/>
  <p:tag name="SOFTEDGE" val="0"/>
  <p:tag name="FONTSIZE" val="24"/>
  <p:tag name="MARGINBOTTOM" val="3.6"/>
  <p:tag name="MARGINLEFT" val="7.2"/>
  <p:tag name="MARGINRIGHT" val="7.2"/>
  <p:tag name="MARGINTOP" val="3.6"/>
  <p:tag name="LINERULEAFTER" val="0"/>
  <p:tag name="TEXTREFLECTION" val="0"/>
  <p:tag name="TEXTGLOW" val="0"/>
</p:tagLst>
</file>

<file path=ppt/tags/tag33.xml><?xml version="1.0" encoding="utf-8"?>
<p:tagLst xmlns:a="http://schemas.openxmlformats.org/drawingml/2006/main" xmlns:r="http://schemas.openxmlformats.org/officeDocument/2006/relationships" xmlns:p="http://schemas.openxmlformats.org/presentationml/2006/main">
  <p:tag name="TOP" val="327.0757"/>
  <p:tag name="LEFT" val="61.74441"/>
  <p:tag name="WIDTH" val="184.4365"/>
  <p:tag name="HEIGHT" val="162.0927"/>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34.xml><?xml version="1.0" encoding="utf-8"?>
<p:tagLst xmlns:a="http://schemas.openxmlformats.org/drawingml/2006/main" xmlns:r="http://schemas.openxmlformats.org/officeDocument/2006/relationships" xmlns:p="http://schemas.openxmlformats.org/presentationml/2006/main">
  <p:tag name="TOP" val="294.3978"/>
  <p:tag name="LEFT" val="54.75016"/>
  <p:tag name="WIDTH" val="198.4251"/>
  <p:tag name="HEIGHT" val="205.6578"/>
  <p:tag name="ADJUSTMENTS" val="0"/>
  <p:tag name="LINEWEIGHT" val="1.5"/>
  <p:tag name="SHAPEREFLECTION" val="-2.147484E+09"/>
  <p:tag name="SHAPEGLOW" val="0"/>
  <p:tag name="SOFTEDGE" val="0"/>
  <p:tag name="FONTSIZE" val="18"/>
  <p:tag name="MARGINBOTTOM" val="3.6"/>
  <p:tag name="MARGINLEFT" val="7.2"/>
  <p:tag name="MARGINRIGHT" val="7.2"/>
  <p:tag name="MARGINTOP" val="3.6"/>
  <p:tag name="LINERULEAFTER" val="0"/>
  <p:tag name="TEXTREFLECTION" val="0"/>
  <p:tag name="TEXTGLOW" val="0"/>
</p:tagLst>
</file>

<file path=ppt/tags/tag35.xml><?xml version="1.0" encoding="utf-8"?>
<p:tagLst xmlns:a="http://schemas.openxmlformats.org/drawingml/2006/main" xmlns:r="http://schemas.openxmlformats.org/officeDocument/2006/relationships" xmlns:p="http://schemas.openxmlformats.org/presentationml/2006/main">
  <p:tag name="TOP" val="294.3976"/>
  <p:tag name="LEFT" val="54.75"/>
  <p:tag name="WIDTH" val="94.13126"/>
  <p:tag name="HEIGHT" val="29.75614"/>
  <p:tag name="SHADOWBLUR" val="26"/>
  <p:tag name="SHADOWOFFSETX" val="-10.6066"/>
  <p:tag name="SHADOWOFFSETY" val="10.6066"/>
  <p:tag name="SHADOWSIZE" val="96"/>
  <p:tag name="SHAPEREFLECTION" val="-2.147484E+09"/>
  <p:tag name="SHAPEGLOW" val="0"/>
  <p:tag name="SOFTEDGE" val="0"/>
  <p:tag name="FONTSIZE" val="24"/>
  <p:tag name="MARGINBOTTOM" val="3.6"/>
  <p:tag name="MARGINLEFT" val="7.2"/>
  <p:tag name="MARGINRIGHT" val="7.2"/>
  <p:tag name="MARGINTOP" val="3.6"/>
  <p:tag name="LINERULEAFTER" val="0"/>
  <p:tag name="TEXTREFLECTION" val="0"/>
  <p:tag name="TEXTGLOW" val="0"/>
</p:tagLst>
</file>

<file path=ppt/tags/tag36.xml><?xml version="1.0" encoding="utf-8"?>
<p:tagLst xmlns:a="http://schemas.openxmlformats.org/drawingml/2006/main" xmlns:r="http://schemas.openxmlformats.org/officeDocument/2006/relationships" xmlns:p="http://schemas.openxmlformats.org/presentationml/2006/main">
  <p:tag name="PA" val="v5.2.11"/>
</p:tagLst>
</file>

<file path=ppt/tags/tag37.xml><?xml version="1.0" encoding="utf-8"?>
<p:tagLst xmlns:a="http://schemas.openxmlformats.org/drawingml/2006/main" xmlns:r="http://schemas.openxmlformats.org/officeDocument/2006/relationships" xmlns:p="http://schemas.openxmlformats.org/presentationml/2006/main">
  <p:tag name="PA" val="v5.2.11"/>
</p:tagLst>
</file>

<file path=ppt/tags/tag4.xml><?xml version="1.0" encoding="utf-8"?>
<p:tagLst xmlns:a="http://schemas.openxmlformats.org/drawingml/2006/main" xmlns:r="http://schemas.openxmlformats.org/officeDocument/2006/relationships" xmlns:p="http://schemas.openxmlformats.org/presentationml/2006/main">
  <p:tag name="TOP" val="320.9914"/>
  <p:tag name="LEFT" val="155.4291"/>
  <p:tag name="WIDTH" val="560.5839"/>
  <p:tag name="HEIGHT" val="60.58591"/>
  <p:tag name="SHADOWVISIBLE" val="0"/>
  <p:tag name="LINEVISIBLE" val="0"/>
  <p:tag name="SHAPEREFLECTION" val="-2.147484E+09"/>
  <p:tag name="SHAPEGLOW" val="0"/>
  <p:tag name="SOFTEDGE" val="0"/>
  <p:tag name="SHAPETHREEDVISIBLE" val="1"/>
  <p:tag name="HASTEXT" val="1"/>
  <p:tag name="TEXT" val="www.51pptmoban.com"/>
  <p:tag name="FONTSIZE" val="44"/>
  <p:tag name="FONTCOLOR" val="-2147483648"/>
  <p:tag name="FONTBOLD" val="0"/>
  <p:tag name="FONTITALIC" val="0"/>
  <p:tag name="FONTNAME" val="MiSans Heavy"/>
  <p:tag name="NAMEASCII" val="MiSans Heavy"/>
  <p:tag name="NAMECOMPLEXSCRIPT" val="阿里巴巴普惠体 2.0 115 Black"/>
  <p:tag name="NAMEFAREAST" val="MiSans Heavy"/>
  <p:tag name="FONTNAMEASCII" val="MiSans Heavy"/>
  <p:tag name="TEXTALIGNMENT" val="1"/>
  <p:tag name="FONTSPACING" val="0"/>
  <p:tag name="SPACEWITHIN" val="1"/>
  <p:tag name="SPACEBEFORE" val="0"/>
  <p:tag name="SPACEAFTER" val="0"/>
  <p:tag name="MARGINBOTTOM" val="3.6"/>
  <p:tag name="MARGINLEFT" val="7.2"/>
  <p:tag name="MARGINRIGHT" val="7.2"/>
  <p:tag name="MARGINTOP" val="3.6"/>
  <p:tag name="LINERULEAFTER" val="0"/>
  <p:tag name="ALIGNMENT" val="1"/>
  <p:tag name="WORDWRAP" val="-1"/>
  <p:tag name="AUTOSIZE" val="1"/>
  <p:tag name="TEXTREFLECTION" val="0"/>
  <p:tag name="TEXTGLOW" val="0"/>
  <p:tag name="T_HASTEXT" val="1"/>
  <p:tag name="T_LEFT" val="155.4291"/>
  <p:tag name="T_TOP" val="320.9914"/>
  <p:tag name="T_WIDTH" val="560.5839"/>
  <p:tag name="T_HEIGTH" val="60.58591"/>
  <p:tag name="T_TEXT" val="www.51pptmoban.com"/>
  <p:tag name="T_FONTCOLOR" val="-2147483648"/>
  <p:tag name="T_FONTNAME" val="MiSans Heavy"/>
  <p:tag name="T_FONTNAMEASCII" val="MiSans Heavy"/>
  <p:tag name="T_NAMECOMPLEXSCRIPT" val="阿里巴巴普惠体 2.0 115 Black"/>
  <p:tag name="T_NAMEFAREAST" val="MiSans Heavy"/>
  <p:tag name="T_FONTBOLD" val="0"/>
  <p:tag name="T_FONTSIZE" val="44"/>
  <p:tag name="T_FONTUNDERLINE" val="0"/>
  <p:tag name="T_FONTITALIC" val="0"/>
  <p:tag name="T_FONTSPACING" val="0"/>
  <p:tag name="T_MARGINTOP" val="3.6"/>
  <p:tag name="T_MARGINRIGHT" val="7.2"/>
  <p:tag name="T_MARGINBOTTOM" val="3.6"/>
  <p:tag name="T_MARGINLEFT" val="7.2"/>
  <p:tag name="T_TEXTLINEDASHSTYLE" val="-2"/>
  <p:tag name="T_TEXTLINEWEIGHT" val="-2.147484E+09"/>
  <p:tag name="T_TEXTLINEFORECOLOR" val="16777215"/>
  <p:tag name="T_TEXTLINEFILLBACKCOLOR" val="16777215"/>
  <p:tag name="T_TEXTLINEFILLTRANSPARENCY" val="0"/>
  <p:tag name="T_TEXTALIGNMENT" val="1"/>
  <p:tag name="T_SPACEBEFORE" val="0"/>
  <p:tag name="T_SPACEWITHIN" val="1"/>
  <p:tag name="T_SPACEAFTER" val="0"/>
  <p:tag name="T_LINERULEBEFORE" val="-1"/>
  <p:tag name="T_TEXTREFLECTION" val="0"/>
  <p:tag name="T_TEXTGLOW" val="0"/>
  <p:tag name="OFFSETTOP" val="9.892517"/>
  <p:tag name="OFFSETLEFT" val="7.376999"/>
  <p:tag name="OFFSETWIDTH" val="535.929"/>
  <p:tag name="OFFSETHEIGHT" val="46.90504"/>
</p:tagLst>
</file>

<file path=ppt/tags/tag5.xml><?xml version="1.0" encoding="utf-8"?>
<p:tagLst xmlns:a="http://schemas.openxmlformats.org/drawingml/2006/main" xmlns:r="http://schemas.openxmlformats.org/officeDocument/2006/relationships" xmlns:p="http://schemas.openxmlformats.org/presentationml/2006/main">
  <p:tag name="TOP" val="231.1991"/>
  <p:tag name="LEFT" val="654.3738"/>
  <p:tag name="WIDTH" val="220.4352"/>
  <p:tag name="HEIGHT" val="50.8922"/>
  <p:tag name="SHADOWVISIBLE" val="0"/>
  <p:tag name="LINEVISIBLE" val="0"/>
  <p:tag name="SHAPEREFLECTION" val="-2.147484E+09"/>
  <p:tag name="SHAPEGLOW" val="0"/>
  <p:tag name="SOFTEDGE" val="0"/>
  <p:tag name="SHAPETHREEDVISIBLE" val="1"/>
  <p:tag name="HASTEXT" val="1"/>
  <p:tag name="TEXT" val="免费提供"/>
  <p:tag name="FONTSIZE" val="36"/>
  <p:tag name="FONTCOLOR" val="0"/>
  <p:tag name="FONTBOLD" val="0"/>
  <p:tag name="FONTITALIC" val="0"/>
  <p:tag name="FONTNAME" val="阿里巴巴普惠体 2.0 115 Black"/>
  <p:tag name="NAMEASCII" val="阿里巴巴普惠体 2.0 115 Black"/>
  <p:tag name="NAMECOMPLEXSCRIPT" val="阿里巴巴普惠体 2.0 115 Black"/>
  <p:tag name="NAMEFAREAST" val="阿里巴巴普惠体 2.0 115 Black"/>
  <p:tag name="FONTNAMEASCII" val="阿里巴巴普惠体 2.0 115 Black"/>
  <p:tag name="TEXTALIGNMENT" val="1"/>
  <p:tag name="FONTSPACING" val="0"/>
  <p:tag name="SPACEWITHIN" val="1"/>
  <p:tag name="SPACEBEFORE" val="0"/>
  <p:tag name="SPACEAFTER" val="0"/>
  <p:tag name="MARGINBOTTOM" val="3.6"/>
  <p:tag name="MARGINLEFT" val="7.2"/>
  <p:tag name="MARGINRIGHT" val="7.2"/>
  <p:tag name="MARGINTOP" val="3.6"/>
  <p:tag name="LINERULEAFTER" val="0"/>
  <p:tag name="ALIGNMENT" val="1"/>
  <p:tag name="WORDWRAP" val="-1"/>
  <p:tag name="AUTOSIZE" val="1"/>
  <p:tag name="TEXTREFLECTION" val="0"/>
  <p:tag name="TEXTGLOW" val="0"/>
  <p:tag name="T_HASTEXT" val="1"/>
  <p:tag name="T_LEFT" val="654.3738"/>
  <p:tag name="T_TOP" val="231.1991"/>
  <p:tag name="T_WIDTH" val="220.4352"/>
  <p:tag name="T_HEIGTH" val="50.8922"/>
  <p:tag name="T_TEXT" val="免费提供"/>
  <p:tag name="T_FONTCOLOR" val="0"/>
  <p:tag name="T_FONTNAME" val="阿里巴巴普惠体 2.0 115 Black"/>
  <p:tag name="T_FONTNAMEASCII" val="阿里巴巴普惠体 2.0 115 Black"/>
  <p:tag name="T_NAMECOMPLEXSCRIPT" val="阿里巴巴普惠体 2.0 115 Black"/>
  <p:tag name="T_NAMEFAREAST" val="阿里巴巴普惠体 2.0 115 Black"/>
  <p:tag name="T_FONTBOLD" val="0"/>
  <p:tag name="T_FONTSIZE" val="36"/>
  <p:tag name="T_FONTUNDERLINE" val="0"/>
  <p:tag name="T_FONTITALIC" val="0"/>
  <p:tag name="T_FONTSPACING" val="0"/>
  <p:tag name="T_MARGINTOP" val="3.6"/>
  <p:tag name="T_MARGINRIGHT" val="7.2"/>
  <p:tag name="T_MARGINBOTTOM" val="3.6"/>
  <p:tag name="T_MARGINLEFT" val="7.2"/>
  <p:tag name="T_TEXTLINEDASHSTYLE" val="-2"/>
  <p:tag name="T_TEXTLINEWEIGHT" val="-2.147484E+09"/>
  <p:tag name="T_TEXTLINEFORECOLOR" val="16777215"/>
  <p:tag name="T_TEXTLINEFILLBACKCOLOR" val="16777215"/>
  <p:tag name="T_TEXTLINEFILLTRANSPARENCY" val="0"/>
  <p:tag name="T_TEXTALIGNMENT" val="1"/>
  <p:tag name="T_SPACEBEFORE" val="0"/>
  <p:tag name="T_SPACEWITHIN" val="1"/>
  <p:tag name="T_SPACEAFTER" val="0"/>
  <p:tag name="T_LINERULEBEFORE" val="-1"/>
  <p:tag name="T_TEXTREFLECTION" val="0"/>
  <p:tag name="T_TEXTGLOW" val="0"/>
  <p:tag name="OFFSETTOP" val="7.044022"/>
  <p:tag name="OFFSETLEFT" val="8.675964"/>
  <p:tag name="OFFSETWIDTH" val="140.472"/>
  <p:tag name="OFFSETHEIGHT" val="33.94803"/>
</p:tagLst>
</file>

<file path=ppt/tags/tag6.xml><?xml version="1.0" encoding="utf-8"?>
<p:tagLst xmlns:a="http://schemas.openxmlformats.org/drawingml/2006/main" xmlns:r="http://schemas.openxmlformats.org/officeDocument/2006/relationships" xmlns:p="http://schemas.openxmlformats.org/presentationml/2006/main">
  <p:tag name="TOP" val="231.1991"/>
  <p:tag name="LEFT" val="155.4291"/>
  <p:tag name="WIDTH" val="248.5709"/>
  <p:tag name="HEIGHT" val="50.8922"/>
  <p:tag name="SHADOWVISIBLE" val="0"/>
  <p:tag name="LINEVISIBLE" val="0"/>
  <p:tag name="SHAPEREFLECTION" val="-2.147484E+09"/>
  <p:tag name="SHAPEGLOW" val="0"/>
  <p:tag name="SOFTEDGE" val="0"/>
  <p:tag name="SHAPETHREEDVISIBLE" val="1"/>
  <p:tag name="HASTEXT" val="1"/>
  <p:tag name="TEXT" val="本模板由 "/>
  <p:tag name="FONTSIZE" val="36"/>
  <p:tag name="FONTCOLOR" val="0"/>
  <p:tag name="FONTBOLD" val="0"/>
  <p:tag name="FONTITALIC" val="0"/>
  <p:tag name="FONTNAME" val="阿里巴巴普惠体 2.0 115 Black"/>
  <p:tag name="NAMEASCII" val="阿里巴巴普惠体 2.0 115 Black"/>
  <p:tag name="NAMECOMPLEXSCRIPT" val="阿里巴巴普惠体 2.0 115 Black"/>
  <p:tag name="NAMEFAREAST" val="阿里巴巴普惠体 2.0 115 Black"/>
  <p:tag name="FONTNAMEASCII" val="阿里巴巴普惠体 2.0 115 Black"/>
  <p:tag name="TEXTALIGNMENT" val="1"/>
  <p:tag name="FONTSPACING" val="0"/>
  <p:tag name="SPACEWITHIN" val="1"/>
  <p:tag name="SPACEBEFORE" val="0"/>
  <p:tag name="SPACEAFTER" val="0"/>
  <p:tag name="MARGINBOTTOM" val="3.6"/>
  <p:tag name="MARGINLEFT" val="7.2"/>
  <p:tag name="MARGINRIGHT" val="7.2"/>
  <p:tag name="MARGINTOP" val="3.6"/>
  <p:tag name="LINERULEAFTER" val="0"/>
  <p:tag name="ALIGNMENT" val="1"/>
  <p:tag name="WORDWRAP" val="-1"/>
  <p:tag name="AUTOSIZE" val="1"/>
  <p:tag name="TEXTREFLECTION" val="0"/>
  <p:tag name="TEXTGLOW" val="0"/>
  <p:tag name="T_HASTEXT" val="1"/>
  <p:tag name="T_LEFT" val="155.4291"/>
  <p:tag name="T_TOP" val="231.1991"/>
  <p:tag name="T_WIDTH" val="248.5709"/>
  <p:tag name="T_HEIGTH" val="50.8922"/>
  <p:tag name="T_TEXT" val="本模板由 "/>
  <p:tag name="T_FONTCOLOR" val="0"/>
  <p:tag name="T_FONTNAME" val="阿里巴巴普惠体 2.0 115 Black"/>
  <p:tag name="T_FONTNAMEASCII" val="阿里巴巴普惠体 2.0 115 Black"/>
  <p:tag name="T_NAMECOMPLEXSCRIPT" val="阿里巴巴普惠体 2.0 115 Black"/>
  <p:tag name="T_NAMEFAREAST" val="阿里巴巴普惠体 2.0 115 Black"/>
  <p:tag name="T_FONTBOLD" val="0"/>
  <p:tag name="T_FONTSIZE" val="36"/>
  <p:tag name="T_FONTUNDERLINE" val="0"/>
  <p:tag name="T_FONTITALIC" val="0"/>
  <p:tag name="T_FONTSPACING" val="0"/>
  <p:tag name="T_MARGINTOP" val="3.6"/>
  <p:tag name="T_MARGINRIGHT" val="7.2"/>
  <p:tag name="T_MARGINBOTTOM" val="3.6"/>
  <p:tag name="T_MARGINLEFT" val="7.2"/>
  <p:tag name="T_TEXTLINEDASHSTYLE" val="-2"/>
  <p:tag name="T_TEXTLINEWEIGHT" val="-2.147484E+09"/>
  <p:tag name="T_TEXTLINEFORECOLOR" val="16777215"/>
  <p:tag name="T_TEXTLINEFILLBACKCOLOR" val="16777215"/>
  <p:tag name="T_TEXTLINEFILLTRANSPARENCY" val="0"/>
  <p:tag name="T_TEXTALIGNMENT" val="1"/>
  <p:tag name="T_SPACEBEFORE" val="0"/>
  <p:tag name="T_SPACEWITHIN" val="1"/>
  <p:tag name="T_SPACEAFTER" val="0"/>
  <p:tag name="T_LINERULEBEFORE" val="-1"/>
  <p:tag name="T_TEXTREFLECTION" val="0"/>
  <p:tag name="T_TEXTGLOW" val="0"/>
  <p:tag name="OFFSETTOP" val="7.224014"/>
  <p:tag name="OFFSETLEFT" val="7.596054"/>
  <p:tag name="OFFSETWIDTH" val="140.004"/>
  <p:tag name="OFFSETHEIGHT" val="33.66"/>
</p:tagLst>
</file>

<file path=ppt/tags/tag7.xml><?xml version="1.0" encoding="utf-8"?>
<p:tagLst xmlns:a="http://schemas.openxmlformats.org/drawingml/2006/main" xmlns:r="http://schemas.openxmlformats.org/officeDocument/2006/relationships" xmlns:p="http://schemas.openxmlformats.org/presentationml/2006/main">
  <p:tag name="PA" val="v5.2.11"/>
</p:tagLst>
</file>

<file path=ppt/tags/tag8.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Office 主题​​">
  <a:themeElements>
    <a:clrScheme name="自定义 138">
      <a:dk1>
        <a:sysClr val="windowText" lastClr="000000"/>
      </a:dk1>
      <a:lt1>
        <a:sysClr val="window" lastClr="FFFFFF"/>
      </a:lt1>
      <a:dk2>
        <a:srgbClr val="44546A"/>
      </a:dk2>
      <a:lt2>
        <a:srgbClr val="E7E6E6"/>
      </a:lt2>
      <a:accent1>
        <a:srgbClr val="9B0D14"/>
      </a:accent1>
      <a:accent2>
        <a:srgbClr val="EA141E"/>
      </a:accent2>
      <a:accent3>
        <a:srgbClr val="C00000"/>
      </a:accent3>
      <a:accent4>
        <a:srgbClr val="FF0000"/>
      </a:accent4>
      <a:accent5>
        <a:srgbClr val="5B9BD5"/>
      </a:accent5>
      <a:accent6>
        <a:srgbClr val="70AD47"/>
      </a:accent6>
      <a:hlink>
        <a:srgbClr val="0563C1"/>
      </a:hlink>
      <a:folHlink>
        <a:srgbClr val="954F72"/>
      </a:folHlink>
    </a:clrScheme>
    <a:fontScheme name="自定义 4">
      <a:majorFont>
        <a:latin typeface="Microsoft YaHei Light"/>
        <a:ea typeface="微软雅黑"/>
        <a:cs typeface=""/>
      </a:majorFont>
      <a:minorFont>
        <a:latin typeface="微软雅黑"/>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9970</TotalTime>
  <Words>2976</Words>
  <Application>Microsoft Office PowerPoint</Application>
  <PresentationFormat>宽屏</PresentationFormat>
  <Paragraphs>230</Paragraphs>
  <Slides>25</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MiSans Heavy</vt:lpstr>
      <vt:lpstr>阿里巴巴普惠体 2.0 115 Black</vt:lpstr>
      <vt:lpstr>阿里巴巴普惠体 2.0 55 Regular</vt:lpstr>
      <vt:lpstr>等线</vt:lpstr>
      <vt:lpstr>微软雅黑</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jingtao hu</cp:lastModifiedBy>
  <cp:revision>1</cp:revision>
  <dcterms:created xsi:type="dcterms:W3CDTF">2020-04-11T01:02:44Z</dcterms:created>
  <dcterms:modified xsi:type="dcterms:W3CDTF">2024-09-15T02:39:20Z</dcterms:modified>
</cp:coreProperties>
</file>