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emf" ContentType="image/x-emf"/>
  <Default Extension="rels" ContentType="application/vnd.openxmlformats-package.relationships+xml"/>
  <Default Extension="xml" ContentType="application/xml"/>
  <Default Extension="dat" ContentType="text/plain"/>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&#65279;<?xml version="1.0" encoding="utf-8"?><Relationships xmlns="http://schemas.openxmlformats.org/package/2006/relationships"><Relationship Type="http://schemas.openxmlformats.org/officeDocument/2006/relationships/officeDocument" Target="ppt/presentation.xml" Id="rId1" /><Relationship Type="http://schemas.openxmlformats.org/package/2006/relationships/metadata/thumbnail" Target="docProps/thumbnail.jpeg" Id="rId4" /><Relationship Type="http://schemas.openxmlformats.org/package/2006/relationships/metadata/core-properties" Target="docProps/core.xml" Id="rId3" /><Relationship Type="http://schemas.openxmlformats.org/officeDocument/2006/relationships/extended-properties" Target="docProps/app.xml" Id="rId2" /><Relationship Type="http://schemas.openxmlformats.org/officeDocument/2006/relationships/custom-properties" Target="docProps/custom.xml" Id="rId5" /><Relationship Type="http://schemas.microsoft.com/office/2006/relationships/txt" Target="/udata/data.dat" Id="R30cbf7ac752f4577"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84" r:id="rId6"/>
    <p:sldId id="318" r:id="rId7"/>
    <p:sldId id="271" r:id="rId8"/>
    <p:sldId id="285" r:id="rId9"/>
    <p:sldId id="544" r:id="rId10"/>
    <p:sldId id="992" r:id="rId11"/>
    <p:sldId id="312" r:id="rId12"/>
    <p:sldId id="286" r:id="rId13"/>
    <p:sldId id="304" r:id="rId14"/>
    <p:sldId id="273" r:id="rId15"/>
    <p:sldId id="408" r:id="rId16"/>
    <p:sldId id="991" r:id="rId17"/>
    <p:sldId id="287" r:id="rId18"/>
    <p:sldId id="543" r:id="rId19"/>
    <p:sldId id="436" r:id="rId20"/>
    <p:sldId id="1032" r:id="rId21"/>
    <p:sldId id="288" r:id="rId22"/>
    <p:sldId id="406" r:id="rId23"/>
    <p:sldId id="289" r:id="rId24"/>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998D"/>
    <a:srgbClr val="596E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57" autoAdjust="0"/>
    <p:restoredTop sz="94676" autoAdjust="0"/>
  </p:normalViewPr>
  <p:slideViewPr>
    <p:cSldViewPr snapToGrid="0" showGuides="1">
      <p:cViewPr varScale="1">
        <p:scale>
          <a:sx n="106" d="100"/>
          <a:sy n="106" d="100"/>
        </p:scale>
        <p:origin x="1026" y="102"/>
      </p:cViewPr>
      <p:guideLst>
        <p:guide orient="horz" pos="2296"/>
        <p:guide pos="3840"/>
        <p:guide pos="408"/>
        <p:guide pos="7264"/>
        <p:guide orient="horz" pos="648"/>
        <p:guide orient="horz" pos="686"/>
        <p:guide orient="horz" pos="3928"/>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1" Type="http://schemas.openxmlformats.org/officeDocument/2006/relationships/package" Target="../embeddings/Workbook5.xlsx"/></Relationships>
</file>

<file path=ppt/charts/_rels/chart6.xml.rels><?xml version="1.0" encoding="UTF-8" standalone="yes"?>
<Relationships xmlns="http://schemas.openxmlformats.org/package/2006/relationships"><Relationship Id="rId1" Type="http://schemas.openxmlformats.org/officeDocument/2006/relationships/package" Target="../embeddings/Workbook6.xlsx"/></Relationships>
</file>

<file path=ppt/charts/_rels/chart7.xml.rels><?xml version="1.0" encoding="UTF-8" standalone="yes"?>
<Relationships xmlns="http://schemas.openxmlformats.org/package/2006/relationships"><Relationship Id="rId1" Type="http://schemas.openxmlformats.org/officeDocument/2006/relationships/package" Target="../embeddings/Workbook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系列 1</c:v>
                </c:pt>
              </c:strCache>
            </c:strRef>
          </c:tx>
          <c:spPr>
            <a:ln w="12700" cap="rnd" cmpd="sng" algn="ctr">
              <a:solidFill>
                <a:sysClr val="windowText" lastClr="000000"/>
              </a:solidFill>
              <a:prstDash val="solid"/>
              <a:round/>
            </a:ln>
            <a:effectLst/>
          </c:spPr>
          <c:marker>
            <c:symbol val="circle"/>
            <c:size val="4"/>
            <c:spPr>
              <a:noFill/>
              <a:ln w="12700" cap="flat" cmpd="sng" algn="ctr">
                <a:noFill/>
                <a:prstDash val="solid"/>
                <a:round/>
              </a:ln>
              <a:effectLst/>
            </c:spPr>
          </c:marker>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12700" cap="rnd" cmpd="sng" algn="ctr">
              <a:solidFill>
                <a:sysClr val="windowText" lastClr="000000"/>
              </a:solidFill>
              <a:prstDash val="solid"/>
              <a:round/>
            </a:ln>
            <a:effectLst/>
          </c:spPr>
          <c:marker>
            <c:symbol val="circle"/>
            <c:size val="4"/>
            <c:spPr>
              <a:noFill/>
              <a:ln w="12700" cap="flat" cmpd="sng" algn="ctr">
                <a:noFill/>
                <a:prstDash val="solid"/>
                <a:round/>
              </a:ln>
              <a:effectLst/>
            </c:spPr>
          </c:marker>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系列 3</c:v>
                </c:pt>
              </c:strCache>
            </c:strRef>
          </c:tx>
          <c:spPr>
            <a:ln w="12700" cap="rnd" cmpd="sng" algn="ctr">
              <a:solidFill>
                <a:sysClr val="windowText" lastClr="000000"/>
              </a:solidFill>
              <a:prstDash val="solid"/>
              <a:round/>
            </a:ln>
            <a:effectLst/>
          </c:spPr>
          <c:marker>
            <c:symbol val="circle"/>
            <c:size val="4"/>
            <c:spPr>
              <a:noFill/>
              <a:ln w="12700" cap="flat" cmpd="sng" algn="ctr">
                <a:noFill/>
                <a:prstDash val="solid"/>
                <a:round/>
              </a:ln>
              <a:effectLst/>
            </c:spPr>
          </c:marker>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204936672"/>
        <c:axId val="277442400"/>
      </c:lineChart>
      <c:catAx>
        <c:axId val="204936672"/>
        <c:scaling>
          <c:orientation val="minMax"/>
        </c:scaling>
        <c:delete val="0"/>
        <c:axPos val="b"/>
        <c:numFmt formatCode="General" sourceLinked="1"/>
        <c:majorTickMark val="none"/>
        <c:minorTickMark val="none"/>
        <c:tickLblPos val="nextTo"/>
        <c:spPr>
          <a:noFill/>
          <a:ln w="9506"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277442400"/>
        <c:crosses val="autoZero"/>
        <c:auto val="1"/>
        <c:lblAlgn val="ctr"/>
        <c:lblOffset val="100"/>
        <c:noMultiLvlLbl val="0"/>
      </c:catAx>
      <c:valAx>
        <c:axId val="277442400"/>
        <c:scaling>
          <c:orientation val="minMax"/>
        </c:scaling>
        <c:delete val="0"/>
        <c:axPos val="l"/>
        <c:majorGridlines>
          <c:spPr>
            <a:ln w="9506"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204936672"/>
        <c:crosses val="autoZero"/>
        <c:crossBetween val="between"/>
      </c:valAx>
      <c:spPr>
        <a:noFill/>
        <a:ln w="25348">
          <a:noFill/>
        </a:ln>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tx1"/>
            </a:solidFill>
            <a:ln>
              <a:solidFill>
                <a:schemeClr val="bg1">
                  <a:lumMod val="65000"/>
                </a:schemeClr>
              </a:solidFill>
            </a:ln>
          </c:spPr>
          <c:explosion val="4"/>
          <c:dPt>
            <c:idx val="0"/>
            <c:bubble3D val="0"/>
            <c:spPr>
              <a:solidFill>
                <a:srgbClr val="B9998D"/>
              </a:solidFill>
              <a:ln>
                <a:solidFill>
                  <a:schemeClr val="bg1">
                    <a:lumMod val="65000"/>
                  </a:schemeClr>
                </a:solidFill>
              </a:ln>
            </c:spPr>
          </c:dPt>
          <c:dPt>
            <c:idx val="1"/>
            <c:bubble3D val="0"/>
            <c:spPr>
              <a:solidFill>
                <a:srgbClr val="B9998D">
                  <a:alpha val="62000"/>
                </a:srgbClr>
              </a:solidFill>
              <a:ln>
                <a:solidFill>
                  <a:schemeClr val="bg1">
                    <a:lumMod val="65000"/>
                  </a:schemeClr>
                </a:solidFill>
              </a:ln>
            </c:spPr>
          </c:dPt>
          <c:dPt>
            <c:idx val="2"/>
            <c:bubble3D val="0"/>
            <c:spPr>
              <a:solidFill>
                <a:srgbClr val="B9998D"/>
              </a:solidFill>
              <a:ln>
                <a:solidFill>
                  <a:schemeClr val="bg1">
                    <a:lumMod val="65000"/>
                  </a:schemeClr>
                </a:solidFill>
              </a:ln>
            </c:spPr>
          </c:dPt>
          <c:dLbls>
            <c:delete val="1"/>
          </c:dLbls>
          <c:cat>
            <c:strRef>
              <c:f>Sheet1!$A$2:$A$4</c:f>
              <c:strCache>
                <c:ptCount val="3"/>
                <c:pt idx="0">
                  <c:v>1st Qtr</c:v>
                </c:pt>
                <c:pt idx="1">
                  <c:v>2nd Qtr</c:v>
                </c:pt>
                <c:pt idx="2">
                  <c:v>3rd Qtr</c:v>
                </c:pt>
              </c:strCache>
            </c:strRef>
          </c:cat>
          <c:val>
            <c:numRef>
              <c:f>Sheet1!$B$2:$B$4</c:f>
              <c:numCache>
                <c:formatCode>g/"通""用""格""式"</c:formatCode>
                <c:ptCount val="3"/>
                <c:pt idx="0">
                  <c:v>40</c:v>
                </c:pt>
                <c:pt idx="1">
                  <c:v>25</c:v>
                </c:pt>
                <c:pt idx="2">
                  <c:v>35</c:v>
                </c:pt>
              </c:numCache>
            </c:numRef>
          </c:val>
        </c:ser>
        <c:dLbls>
          <c:showLegendKey val="0"/>
          <c:showVal val="0"/>
          <c:showCatName val="0"/>
          <c:showSerName val="0"/>
          <c:showPercent val="0"/>
          <c:showBubbleSize val="0"/>
          <c:showLeaderLines val="1"/>
        </c:dLbls>
        <c:firstSliceAng val="0"/>
      </c:pieChart>
      <c:spPr>
        <a:noFill/>
        <a:ln w="25290">
          <a:noFill/>
        </a:ln>
      </c:spPr>
    </c:plotArea>
    <c:plotVisOnly val="1"/>
    <c:dispBlanksAs val="gap"/>
    <c:showDLblsOverMax val="0"/>
  </c:chart>
  <c:txPr>
    <a:bodyPr/>
    <a:lstStyle/>
    <a:p>
      <a:pPr>
        <a:defRPr lang="zh-CN" sz="1790">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Sales</c:v>
                </c:pt>
              </c:strCache>
            </c:strRef>
          </c:tx>
          <c:spPr>
            <a:gradFill>
              <a:gsLst>
                <a:gs pos="0">
                  <a:srgbClr val="38FFFF"/>
                </a:gs>
                <a:gs pos="100000">
                  <a:srgbClr val="1A80FF"/>
                </a:gs>
              </a:gsLst>
              <a:lin ang="5400000" scaled="1"/>
            </a:gradFill>
          </c:spPr>
          <c:invertIfNegative val="0"/>
          <c:dPt>
            <c:idx val="0"/>
            <c:invertIfNegative val="0"/>
            <c:bubble3D val="0"/>
            <c:spPr>
              <a:solidFill>
                <a:srgbClr val="B9998D"/>
              </a:solidFill>
            </c:spPr>
          </c:dPt>
          <c:dPt>
            <c:idx val="1"/>
            <c:invertIfNegative val="0"/>
            <c:bubble3D val="0"/>
            <c:spPr>
              <a:solidFill>
                <a:srgbClr val="B9998D">
                  <a:alpha val="62000"/>
                </a:srgbClr>
              </a:solidFill>
            </c:spPr>
          </c:dPt>
          <c:dPt>
            <c:idx val="2"/>
            <c:invertIfNegative val="0"/>
            <c:bubble3D val="0"/>
            <c:spPr>
              <a:solidFill>
                <a:srgbClr val="B9998D"/>
              </a:solidFill>
            </c:spPr>
          </c:dPt>
          <c:dLbls>
            <c:delete val="1"/>
          </c:dLbls>
          <c:cat>
            <c:strRef>
              <c:f>Sheet1!$A$2:$A$4</c:f>
              <c:strCache>
                <c:ptCount val="3"/>
                <c:pt idx="0">
                  <c:v>1st Qtr</c:v>
                </c:pt>
                <c:pt idx="1">
                  <c:v>2nd Qtr</c:v>
                </c:pt>
                <c:pt idx="2">
                  <c:v>3rd Qtr</c:v>
                </c:pt>
              </c:strCache>
            </c:strRef>
          </c:cat>
          <c:val>
            <c:numRef>
              <c:f>Sheet1!$B$2:$B$4</c:f>
              <c:numCache>
                <c:formatCode>g/"通""用""格""式"</c:formatCode>
                <c:ptCount val="3"/>
                <c:pt idx="0">
                  <c:v>40</c:v>
                </c:pt>
                <c:pt idx="1">
                  <c:v>25</c:v>
                </c:pt>
                <c:pt idx="2">
                  <c:v>35</c:v>
                </c:pt>
              </c:numCache>
            </c:numRef>
          </c:val>
        </c:ser>
        <c:dLbls>
          <c:showLegendKey val="0"/>
          <c:showVal val="0"/>
          <c:showCatName val="0"/>
          <c:showSerName val="0"/>
          <c:showPercent val="0"/>
          <c:showBubbleSize val="0"/>
        </c:dLbls>
        <c:gapWidth val="100"/>
        <c:axId val="206975112"/>
        <c:axId val="1"/>
      </c:barChart>
      <c:catAx>
        <c:axId val="206975112"/>
        <c:scaling>
          <c:orientation val="minMax"/>
        </c:scaling>
        <c:delete val="1"/>
        <c:axPos val="b"/>
        <c:numFmt formatCode="General" sourceLinked="1"/>
        <c:majorTickMark val="out"/>
        <c:minorTickMark val="none"/>
        <c:tickLblPos val="nextTo"/>
        <c:txPr>
          <a:bodyPr rot="-60000000" spcFirstLastPara="0" vertOverflow="ellipsis" vert="horz" wrap="square" anchor="ctr" anchorCtr="1"/>
          <a:lstStyle/>
          <a:p>
            <a:pPr>
              <a:defRPr lang="zh-CN" sz="1795" b="0" i="0" u="none" strike="noStrike" kern="1200" baseline="0">
                <a:solidFill>
                  <a:schemeClr val="tx1"/>
                </a:solidFill>
                <a:latin typeface="+mn-lt"/>
                <a:ea typeface="+mn-ea"/>
                <a:cs typeface="+mn-ea"/>
                <a:sym typeface="+mn-lt"/>
              </a:defRPr>
            </a:pPr>
          </a:p>
        </c:txPr>
        <c:crossAx val="1"/>
        <c:crosses val="autoZero"/>
        <c:auto val="1"/>
        <c:lblAlgn val="ctr"/>
        <c:lblOffset val="100"/>
        <c:noMultiLvlLbl val="0"/>
      </c:catAx>
      <c:valAx>
        <c:axId val="1"/>
        <c:scaling>
          <c:orientation val="minMax"/>
        </c:scaling>
        <c:delete val="1"/>
        <c:axPos val="l"/>
        <c:majorGridlines>
          <c:spPr>
            <a:ln w="6350" cap="flat" cmpd="sng" algn="ctr">
              <a:solidFill>
                <a:schemeClr val="bg1">
                  <a:lumMod val="85000"/>
                </a:schemeClr>
              </a:solidFill>
              <a:prstDash val="solid"/>
              <a:round/>
            </a:ln>
          </c:spPr>
        </c:majorGridlines>
        <c:numFmt formatCode="g/&quot;通&quot;&quot;用&quot;&quot;格&quot;&quot;式&quot;" sourceLinked="1"/>
        <c:majorTickMark val="out"/>
        <c:minorTickMark val="none"/>
        <c:tickLblPos val="nextTo"/>
        <c:txPr>
          <a:bodyPr rot="-60000000" spcFirstLastPara="0" vertOverflow="ellipsis" vert="horz" wrap="square" anchor="ctr" anchorCtr="1"/>
          <a:lstStyle/>
          <a:p>
            <a:pPr>
              <a:defRPr lang="zh-CN" sz="1795" b="0" i="0" u="none" strike="noStrike" kern="1200" baseline="0">
                <a:solidFill>
                  <a:schemeClr val="tx1"/>
                </a:solidFill>
                <a:latin typeface="+mn-lt"/>
                <a:ea typeface="+mn-ea"/>
                <a:cs typeface="+mn-ea"/>
                <a:sym typeface="+mn-lt"/>
              </a:defRPr>
            </a:pPr>
          </a:p>
        </c:txPr>
        <c:crossAx val="206975112"/>
        <c:crosses val="autoZero"/>
        <c:crossBetween val="between"/>
      </c:valAx>
      <c:spPr>
        <a:noFill/>
        <a:ln w="25327">
          <a:noFill/>
        </a:ln>
      </c:spPr>
    </c:plotArea>
    <c:plotVisOnly val="1"/>
    <c:dispBlanksAs val="gap"/>
    <c:showDLblsOverMax val="0"/>
  </c:chart>
  <c:spPr>
    <a:ln>
      <a:noFill/>
    </a:ln>
  </c:spPr>
  <c:txPr>
    <a:bodyPr/>
    <a:lstStyle/>
    <a:p>
      <a:pPr>
        <a:defRPr lang="zh-CN" sz="1795">
          <a:latin typeface="+mn-lt"/>
          <a:ea typeface="+mn-ea"/>
          <a:cs typeface="+mn-ea"/>
          <a:sym typeface="+mn-lt"/>
        </a:defRPr>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lumMod val="75000"/>
              </a:schemeClr>
            </a:solidFill>
          </c:spPr>
          <c:explosion val="0"/>
          <c:dPt>
            <c:idx val="0"/>
            <c:bubble3D val="0"/>
            <c:spPr>
              <a:solidFill>
                <a:srgbClr val="B9998D"/>
              </a:solidFill>
            </c:spPr>
          </c:dPt>
          <c:dPt>
            <c:idx val="1"/>
            <c:bubble3D val="0"/>
            <c:spPr>
              <a:solidFill>
                <a:schemeClr val="bg1">
                  <a:lumMod val="85000"/>
                </a:schemeClr>
              </a:solidFill>
            </c:spPr>
          </c:dPt>
          <c:dLbls>
            <c:delete val="1"/>
          </c:dLbls>
          <c:cat>
            <c:strRef>
              <c:f>Sheet1!$A$2:$A$3</c:f>
              <c:strCache>
                <c:ptCount val="2"/>
                <c:pt idx="0">
                  <c:v>1st Qtr</c:v>
                </c:pt>
                <c:pt idx="1">
                  <c:v>2nd Qtr</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0"/>
        </c:dLbls>
        <c:firstSliceAng val="154"/>
        <c:holeSize val="70"/>
      </c:doughnutChart>
    </c:plotArea>
    <c:plotVisOnly val="1"/>
    <c:dispBlanksAs val="zero"/>
    <c:showDLblsOverMax val="0"/>
  </c:chart>
  <c:spPr>
    <a:ln>
      <a:noFill/>
    </a:ln>
  </c:spPr>
  <c:txPr>
    <a:bodyPr/>
    <a:lstStyle/>
    <a:p>
      <a:pPr>
        <a:defRPr lang="zh-CN" sz="1800" baseline="-25000"/>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explosion val="0"/>
          <c:dPt>
            <c:idx val="0"/>
            <c:bubble3D val="0"/>
            <c:spPr>
              <a:solidFill>
                <a:schemeClr val="bg1">
                  <a:lumMod val="85000"/>
                </a:schemeClr>
              </a:solidFill>
            </c:spPr>
          </c:dPt>
          <c:dPt>
            <c:idx val="1"/>
            <c:bubble3D val="0"/>
            <c:spPr>
              <a:solidFill>
                <a:srgbClr val="B9998D"/>
              </a:solidFill>
            </c:spPr>
          </c:dPt>
          <c:dLbls>
            <c:delete val="1"/>
          </c:dLbls>
          <c:cat>
            <c:strRef>
              <c:f>Sheet1!$A$2:$A$3</c:f>
              <c:strCache>
                <c:ptCount val="2"/>
                <c:pt idx="0">
                  <c:v>1st Qtr</c:v>
                </c:pt>
                <c:pt idx="1">
                  <c:v>2nd Qtr</c:v>
                </c:pt>
              </c:strCache>
            </c:strRef>
          </c:cat>
          <c:val>
            <c:numRef>
              <c:f>Sheet1!$B$2:$B$3</c:f>
              <c:numCache>
                <c:formatCode>General</c:formatCode>
                <c:ptCount val="2"/>
                <c:pt idx="0">
                  <c:v>30</c:v>
                </c:pt>
                <c:pt idx="1">
                  <c:v>30</c:v>
                </c:pt>
              </c:numCache>
            </c:numRef>
          </c:val>
        </c:ser>
        <c:dLbls>
          <c:showLegendKey val="0"/>
          <c:showVal val="0"/>
          <c:showCatName val="0"/>
          <c:showSerName val="0"/>
          <c:showPercent val="0"/>
          <c:showBubbleSize val="0"/>
          <c:showLeaderLines val="0"/>
        </c:dLbls>
        <c:firstSliceAng val="43"/>
        <c:holeSize val="70"/>
      </c:doughnutChart>
    </c:plotArea>
    <c:plotVisOnly val="1"/>
    <c:dispBlanksAs val="zero"/>
    <c:showDLblsOverMax val="0"/>
  </c:chart>
  <c:txPr>
    <a:bodyPr/>
    <a:lstStyle/>
    <a:p>
      <a:pPr>
        <a:defRPr lang="zh-CN" sz="1800"/>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explosion val="0"/>
          <c:dPt>
            <c:idx val="0"/>
            <c:bubble3D val="0"/>
            <c:spPr>
              <a:solidFill>
                <a:schemeClr val="bg1">
                  <a:lumMod val="85000"/>
                </a:schemeClr>
              </a:solidFill>
            </c:spPr>
          </c:dPt>
          <c:dPt>
            <c:idx val="1"/>
            <c:bubble3D val="0"/>
            <c:spPr>
              <a:solidFill>
                <a:srgbClr val="B9998D"/>
              </a:solidFill>
            </c:spPr>
          </c:dPt>
          <c:dLbls>
            <c:delete val="1"/>
          </c:dLbls>
          <c:cat>
            <c:strRef>
              <c:f>Sheet1!$A$2:$A$3</c:f>
              <c:strCache>
                <c:ptCount val="2"/>
                <c:pt idx="0">
                  <c:v>1st Qtr</c:v>
                </c:pt>
                <c:pt idx="1">
                  <c:v>2nd Qtr</c:v>
                </c:pt>
              </c:strCache>
            </c:strRef>
          </c:cat>
          <c:val>
            <c:numRef>
              <c:f>Sheet1!$B$2:$B$3</c:f>
              <c:numCache>
                <c:formatCode>General</c:formatCode>
                <c:ptCount val="2"/>
                <c:pt idx="0">
                  <c:v>10</c:v>
                </c:pt>
                <c:pt idx="1">
                  <c:v>90</c:v>
                </c:pt>
              </c:numCache>
            </c:numRef>
          </c:val>
        </c:ser>
        <c:dLbls>
          <c:showLegendKey val="0"/>
          <c:showVal val="0"/>
          <c:showCatName val="0"/>
          <c:showSerName val="0"/>
          <c:showPercent val="0"/>
          <c:showBubbleSize val="0"/>
          <c:showLeaderLines val="0"/>
        </c:dLbls>
        <c:firstSliceAng val="43"/>
        <c:holeSize val="70"/>
      </c:doughnutChart>
    </c:plotArea>
    <c:plotVisOnly val="1"/>
    <c:dispBlanksAs val="zero"/>
    <c:showDLblsOverMax val="0"/>
  </c:chart>
  <c:txPr>
    <a:bodyPr/>
    <a:lstStyle/>
    <a:p>
      <a:pPr>
        <a:defRPr lang="zh-CN" sz="1800"/>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B9998D"/>
            </a:solidFill>
          </c:spPr>
          <c:explosion val="0"/>
          <c:dPt>
            <c:idx val="0"/>
            <c:bubble3D val="0"/>
            <c:spPr>
              <a:solidFill>
                <a:srgbClr val="B9998D"/>
              </a:solidFill>
            </c:spPr>
          </c:dPt>
          <c:dPt>
            <c:idx val="1"/>
            <c:bubble3D val="0"/>
            <c:spPr>
              <a:solidFill>
                <a:srgbClr val="B9998D"/>
              </a:solidFill>
            </c:spPr>
          </c:dPt>
          <c:dLbls>
            <c:delete val="1"/>
          </c:dLbls>
          <c:cat>
            <c:strRef>
              <c:f>Sheet1!$A$2:$A$3</c:f>
              <c:strCache>
                <c:ptCount val="2"/>
                <c:pt idx="0">
                  <c:v>1st Qtr</c:v>
                </c:pt>
                <c:pt idx="1">
                  <c:v>2nd Qtr</c:v>
                </c:pt>
              </c:strCache>
            </c:strRef>
          </c:cat>
          <c:val>
            <c:numRef>
              <c:f>Sheet1!$B$2:$B$3</c:f>
              <c:numCache>
                <c:formatCode>General</c:formatCode>
                <c:ptCount val="2"/>
                <c:pt idx="0">
                  <c:v>0</c:v>
                </c:pt>
                <c:pt idx="1">
                  <c:v>100</c:v>
                </c:pt>
              </c:numCache>
            </c:numRef>
          </c:val>
        </c:ser>
        <c:dLbls>
          <c:showLegendKey val="0"/>
          <c:showVal val="0"/>
          <c:showCatName val="0"/>
          <c:showSerName val="0"/>
          <c:showPercent val="0"/>
          <c:showBubbleSize val="0"/>
          <c:showLeaderLines val="0"/>
        </c:dLbls>
        <c:firstSliceAng val="43"/>
        <c:holeSize val="70"/>
      </c:doughnutChart>
    </c:plotArea>
    <c:plotVisOnly val="1"/>
    <c:dispBlanksAs val="zero"/>
    <c:showDLblsOverMax val="0"/>
  </c:chart>
  <c:txPr>
    <a:bodyPr/>
    <a:lstStyle/>
    <a:p>
      <a:pPr>
        <a:defRPr lang="zh-CN" sz="1800"/>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A1CC78-6400-4B5C-9D65-7218616781B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6250E-D394-43D9-8472-C10F4E95414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AD6250E-D394-43D9-8472-C10F4E95414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A43AF24-E1A5-49B7-A527-0F71E9AC1ED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1278A3-F0F7-42E0-B1AA-AA18437D644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7833BCA-5F13-44A2-8AD6-6F411CC0480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72416F4-32D2-4CF9-B50E-37DF177412D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solidFill>
                  <a:prstClr val="black"/>
                </a:solidFill>
              </a:rPr>
              <a:t>My First Template</a:t>
            </a:r>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A43AF24-E1A5-49B7-A527-0F71E9AC1ED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ED06BB-5788-46A6-BA3D-547D7C27A04B}"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solidFill>
                  <a:prstClr val="black"/>
                </a:solidFill>
              </a:rPr>
              <a:t>My First Template</a:t>
            </a:r>
            <a:endParaRPr 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A43AF24-E1A5-49B7-A527-0F71E9AC1ED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AD6250E-D394-43D9-8472-C10F4E95414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5FD8AA7-E4F4-4954-B1C4-D60F0423E205}"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AD6250E-D394-43D9-8472-C10F4E95414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A43AF24-E1A5-49B7-A527-0F71E9AC1ED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81278A3-F0F7-42E0-B1AA-AA18437D644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6B9276-3D5B-46B9-8FB9-3C5C11460D1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A43AF24-E1A5-49B7-A527-0F71E9AC1ED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753C8A5-DEEC-4974-97DD-8A7C36D957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solidFill>
                  <a:prstClr val="black"/>
                </a:solidFill>
              </a:rPr>
              <a:t>My First Template</a:t>
            </a:r>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V="1">
            <a:off x="0" y="0"/>
            <a:ext cx="12192000"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1.svg"/><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3.xml"/><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image" Target="../media/image13.emf"/></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4.xml"/><Relationship Id="rId2" Type="http://schemas.openxmlformats.org/officeDocument/2006/relationships/chart" Target="../charts/chart3.xml"/><Relationship Id="rId1" Type="http://schemas.openxmlformats.org/officeDocument/2006/relationships/chart" Target="../charts/char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5.xml"/><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3.xml"/><Relationship Id="rId4" Type="http://schemas.openxmlformats.org/officeDocument/2006/relationships/chart" Target="../charts/chart7.xml"/><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chart" Target="../charts/char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1.sv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chart" Target="../charts/char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3.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649105" y="3528658"/>
            <a:ext cx="6893790" cy="923330"/>
          </a:xfrm>
          <a:prstGeom prst="rect">
            <a:avLst/>
          </a:prstGeom>
          <a:noFill/>
        </p:spPr>
        <p:txBody>
          <a:bodyPr wrap="square" rtlCol="0">
            <a:spAutoFit/>
          </a:bodyPr>
          <a:lstStyle/>
          <a:p>
            <a:pPr algn="ctr"/>
            <a:r>
              <a:rPr lang="zh-CN" altLang="en-US" sz="5400" b="1" dirty="0">
                <a:solidFill>
                  <a:srgbClr val="B9998D"/>
                </a:solidFill>
                <a:latin typeface="思源黑体 CN Heavy" panose="020B0A00000000000000" pitchFamily="34" charset="-122"/>
                <a:ea typeface="思源黑体 CN Heavy" panose="020B0A00000000000000" pitchFamily="34" charset="-122"/>
                <a:cs typeface="+mn-ea"/>
                <a:sym typeface="+mn-lt"/>
              </a:rPr>
              <a:t>大学生毕业论文答辩</a:t>
            </a:r>
            <a:endParaRPr lang="zh-CN" altLang="en-US" sz="5400" b="1" dirty="0">
              <a:solidFill>
                <a:srgbClr val="B9998D"/>
              </a:solidFill>
              <a:latin typeface="思源黑体 CN Heavy" panose="020B0A00000000000000" pitchFamily="34" charset="-122"/>
              <a:ea typeface="思源黑体 CN Heavy" panose="020B0A00000000000000" pitchFamily="34" charset="-122"/>
              <a:cs typeface="+mn-ea"/>
              <a:sym typeface="+mn-lt"/>
            </a:endParaRPr>
          </a:p>
        </p:txBody>
      </p:sp>
      <p:sp>
        <p:nvSpPr>
          <p:cNvPr id="7" name="文本框 6"/>
          <p:cNvSpPr txBox="1"/>
          <p:nvPr/>
        </p:nvSpPr>
        <p:spPr>
          <a:xfrm>
            <a:off x="3932549" y="5254296"/>
            <a:ext cx="4326902" cy="369332"/>
          </a:xfrm>
          <a:prstGeom prst="rect">
            <a:avLst/>
          </a:prstGeom>
          <a:noFill/>
        </p:spPr>
        <p:txBody>
          <a:bodyPr wrap="square" rtlCol="0">
            <a:spAutoFit/>
          </a:bodyPr>
          <a:lstStyle/>
          <a:p>
            <a:pPr algn="ctr"/>
            <a:r>
              <a:rPr lang="zh-CN" altLang="en-US" dirty="0">
                <a:solidFill>
                  <a:srgbClr val="B9998D"/>
                </a:solidFill>
                <a:cs typeface="+mn-ea"/>
                <a:sym typeface="+mn-lt"/>
              </a:rPr>
              <a:t>答辩人：小耗崽  导师：大耗崽</a:t>
            </a:r>
            <a:endParaRPr lang="zh-CN" altLang="en-US" dirty="0">
              <a:solidFill>
                <a:srgbClr val="B9998D"/>
              </a:solidFill>
              <a:cs typeface="+mn-ea"/>
              <a:sym typeface="+mn-lt"/>
            </a:endParaRPr>
          </a:p>
        </p:txBody>
      </p:sp>
      <p:sp>
        <p:nvSpPr>
          <p:cNvPr id="8" name="文本框 7"/>
          <p:cNvSpPr txBox="1"/>
          <p:nvPr/>
        </p:nvSpPr>
        <p:spPr>
          <a:xfrm>
            <a:off x="3932549" y="4521878"/>
            <a:ext cx="4326902" cy="369332"/>
          </a:xfrm>
          <a:prstGeom prst="rect">
            <a:avLst/>
          </a:prstGeom>
          <a:noFill/>
        </p:spPr>
        <p:txBody>
          <a:bodyPr wrap="square" rtlCol="0">
            <a:spAutoFit/>
          </a:bodyPr>
          <a:lstStyle/>
          <a:p>
            <a:pPr algn="ctr"/>
            <a:r>
              <a:rPr lang="en-US" altLang="zh-CN" dirty="0">
                <a:solidFill>
                  <a:srgbClr val="B9998D"/>
                </a:solidFill>
                <a:cs typeface="+mn-ea"/>
                <a:sym typeface="+mn-lt"/>
              </a:rPr>
              <a:t>COLLEGE STUDENTS' THESIS DEFENSE</a:t>
            </a:r>
            <a:endParaRPr lang="zh-CN" altLang="en-US" dirty="0">
              <a:solidFill>
                <a:srgbClr val="B9998D"/>
              </a:solidFill>
              <a:cs typeface="+mn-ea"/>
              <a:sym typeface="+mn-lt"/>
            </a:endParaRPr>
          </a:p>
        </p:txBody>
      </p:sp>
      <p:pic>
        <p:nvPicPr>
          <p:cNvPr id="9" name="图形 8"/>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5499222" y="2204477"/>
            <a:ext cx="1193557" cy="11935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717577" y="2626360"/>
            <a:ext cx="2011680" cy="2011680"/>
            <a:chOff x="2611664" y="2548865"/>
            <a:chExt cx="2011680" cy="2011680"/>
          </a:xfrm>
        </p:grpSpPr>
        <p:grpSp>
          <p:nvGrpSpPr>
            <p:cNvPr id="3" name="组合 2"/>
            <p:cNvGrpSpPr/>
            <p:nvPr/>
          </p:nvGrpSpPr>
          <p:grpSpPr>
            <a:xfrm>
              <a:off x="2611664" y="2548865"/>
              <a:ext cx="2011680" cy="2011680"/>
              <a:chOff x="1805940" y="1198245"/>
              <a:chExt cx="2011680" cy="2011680"/>
            </a:xfrm>
          </p:grpSpPr>
          <p:sp>
            <p:nvSpPr>
              <p:cNvPr id="10" name="圆角矩形 1"/>
              <p:cNvSpPr/>
              <p:nvPr/>
            </p:nvSpPr>
            <p:spPr>
              <a:xfrm>
                <a:off x="1805940" y="1198245"/>
                <a:ext cx="2011680" cy="2011680"/>
              </a:xfrm>
              <a:prstGeom prst="roundRect">
                <a:avLst>
                  <a:gd name="adj" fmla="val 19981"/>
                </a:avLst>
              </a:prstGeom>
              <a:solidFill>
                <a:srgbClr val="596E69"/>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 name="圆角矩形 4"/>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4" name="组合 3"/>
            <p:cNvGrpSpPr/>
            <p:nvPr/>
          </p:nvGrpSpPr>
          <p:grpSpPr>
            <a:xfrm>
              <a:off x="3081701" y="3076402"/>
              <a:ext cx="1071601" cy="994705"/>
              <a:chOff x="3503864" y="2079606"/>
              <a:chExt cx="1071601" cy="994705"/>
            </a:xfrm>
          </p:grpSpPr>
          <p:sp>
            <p:nvSpPr>
              <p:cNvPr id="8" name="文本框 7"/>
              <p:cNvSpPr txBox="1"/>
              <p:nvPr/>
            </p:nvSpPr>
            <p:spPr>
              <a:xfrm>
                <a:off x="3503864" y="2427980"/>
                <a:ext cx="107160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rPr>
                  <a:t>03</a:t>
                </a:r>
                <a:endParaRPr kumimoji="0" lang="zh-CN" altLang="en-US"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endParaRPr>
              </a:p>
            </p:txBody>
          </p:sp>
          <p:sp>
            <p:nvSpPr>
              <p:cNvPr id="9" name="文本框 8"/>
              <p:cNvSpPr txBox="1"/>
              <p:nvPr/>
            </p:nvSpPr>
            <p:spPr>
              <a:xfrm>
                <a:off x="3597472" y="2079606"/>
                <a:ext cx="884387"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rPr>
                  <a:t>PRAT</a:t>
                </a:r>
                <a:endParaRPr kumimoji="0" lang="zh-CN" altLang="en-US"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endParaRPr>
              </a:p>
            </p:txBody>
          </p:sp>
        </p:grpSp>
      </p:grpSp>
      <p:grpSp>
        <p:nvGrpSpPr>
          <p:cNvPr id="16" name="组合 15"/>
          <p:cNvGrpSpPr/>
          <p:nvPr/>
        </p:nvGrpSpPr>
        <p:grpSpPr>
          <a:xfrm>
            <a:off x="4978313" y="2950458"/>
            <a:ext cx="4496110" cy="1312684"/>
            <a:chOff x="4968903" y="2458496"/>
            <a:chExt cx="4496110" cy="1312684"/>
          </a:xfrm>
        </p:grpSpPr>
        <p:sp>
          <p:nvSpPr>
            <p:cNvPr id="17" name="文本框 5"/>
            <p:cNvSpPr txBox="1"/>
            <p:nvPr/>
          </p:nvSpPr>
          <p:spPr>
            <a:xfrm>
              <a:off x="4968903" y="2458496"/>
              <a:ext cx="4496110" cy="830997"/>
            </a:xfrm>
            <a:prstGeom prst="rect">
              <a:avLst/>
            </a:prstGeom>
            <a:noFill/>
          </p:spPr>
          <p:txBody>
            <a:bodyPr wrap="square" rtlCol="0">
              <a:spAutoFit/>
            </a:bodyPr>
            <a:lstStyle/>
            <a:p>
              <a:pPr algn="dist">
                <a:defRPr/>
              </a:pPr>
              <a:r>
                <a:rPr lang="zh-CN" altLang="en-US" sz="4800" b="1" dirty="0">
                  <a:solidFill>
                    <a:srgbClr val="B9998D"/>
                  </a:solidFill>
                  <a:latin typeface="幼圆" panose="02010509060101010101" pitchFamily="49" charset="-122"/>
                  <a:ea typeface="幼圆" panose="02010509060101010101" pitchFamily="49" charset="-122"/>
                </a:rPr>
                <a:t>研究方法及过程</a:t>
              </a:r>
              <a:endParaRPr lang="zh-CN" altLang="en-US" sz="4800" b="1" dirty="0">
                <a:solidFill>
                  <a:srgbClr val="B9998D"/>
                </a:solidFill>
                <a:latin typeface="幼圆" panose="02010509060101010101" pitchFamily="49" charset="-122"/>
                <a:ea typeface="幼圆" panose="02010509060101010101" pitchFamily="49" charset="-122"/>
              </a:endParaRPr>
            </a:p>
          </p:txBody>
        </p:sp>
        <p:sp>
          <p:nvSpPr>
            <p:cNvPr id="18" name="文本框 6"/>
            <p:cNvSpPr txBox="1"/>
            <p:nvPr/>
          </p:nvSpPr>
          <p:spPr>
            <a:xfrm>
              <a:off x="5021655" y="3432626"/>
              <a:ext cx="4365536" cy="338554"/>
            </a:xfrm>
            <a:prstGeom prst="rect">
              <a:avLst/>
            </a:prstGeom>
            <a:noFill/>
          </p:spPr>
          <p:txBody>
            <a:bodyPr wrap="square" rtlCol="0">
              <a:spAutoFit/>
            </a:bodyPr>
            <a:lstStyle/>
            <a:p>
              <a:pPr algn="dist"/>
              <a:r>
                <a:rPr lang="en-US" altLang="zh-TW" sz="1600" dirty="0">
                  <a:solidFill>
                    <a:srgbClr val="B9998D"/>
                  </a:solidFill>
                  <a:latin typeface="+mn-ea"/>
                </a:rPr>
                <a:t>Research Methods And The Processes</a:t>
              </a:r>
              <a:endParaRPr lang="en-US" altLang="zh-TW" sz="1600" dirty="0">
                <a:solidFill>
                  <a:srgbClr val="B9998D"/>
                </a:solidFill>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Freeform: Shape 50"/>
          <p:cNvSpPr/>
          <p:nvPr/>
        </p:nvSpPr>
        <p:spPr>
          <a:xfrm>
            <a:off x="9023539" y="2305708"/>
            <a:ext cx="1946795" cy="218673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blipFill>
            <a:blip r:embed="rId1"/>
            <a:stretch>
              <a:fillRect l="-35067" r="-34614"/>
            </a:stretch>
          </a:blipFill>
          <a:ln>
            <a:noFill/>
          </a:ln>
          <a:effectLst>
            <a:outerShdw blurRad="114300" dist="38100" dir="5400000" sx="95000" sy="95000" algn="t" rotWithShape="0">
              <a:schemeClr val="accent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dirty="0">
              <a:solidFill>
                <a:schemeClr val="tx1">
                  <a:lumMod val="85000"/>
                  <a:lumOff val="15000"/>
                </a:schemeClr>
              </a:solidFill>
              <a:latin typeface="Arial Nova" panose="020B0504020202020204" pitchFamily="34" charset="0"/>
            </a:endParaRPr>
          </a:p>
        </p:txBody>
      </p:sp>
      <p:sp>
        <p:nvSpPr>
          <p:cNvPr id="66" name="Freeform: Shape 50"/>
          <p:cNvSpPr/>
          <p:nvPr/>
        </p:nvSpPr>
        <p:spPr>
          <a:xfrm>
            <a:off x="6422911" y="1628074"/>
            <a:ext cx="1946795" cy="218673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blipFill>
            <a:blip r:embed="rId2"/>
            <a:stretch>
              <a:fillRect l="-25045" r="-24721"/>
            </a:stretch>
          </a:blipFill>
          <a:ln>
            <a:noFill/>
          </a:ln>
          <a:effectLst>
            <a:outerShdw blurRad="114300" dist="38100" dir="5400000" sx="95000" sy="95000" algn="t" rotWithShape="0">
              <a:schemeClr val="accent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dirty="0">
              <a:solidFill>
                <a:schemeClr val="tx1">
                  <a:lumMod val="85000"/>
                  <a:lumOff val="15000"/>
                </a:schemeClr>
              </a:solidFill>
              <a:latin typeface="Arial Nova" panose="020B0504020202020204" pitchFamily="34" charset="0"/>
            </a:endParaRPr>
          </a:p>
        </p:txBody>
      </p:sp>
      <p:sp>
        <p:nvSpPr>
          <p:cNvPr id="65" name="Freeform: Shape 50"/>
          <p:cNvSpPr/>
          <p:nvPr/>
        </p:nvSpPr>
        <p:spPr>
          <a:xfrm>
            <a:off x="3822281" y="2308028"/>
            <a:ext cx="1946795" cy="218673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blipFill>
            <a:blip r:embed="rId3"/>
            <a:stretch>
              <a:fillRect l="-35067" r="-34614"/>
            </a:stretch>
          </a:blipFill>
          <a:ln>
            <a:noFill/>
          </a:ln>
          <a:effectLst>
            <a:outerShdw blurRad="114300" dist="38100" dir="5400000" sx="95000" sy="95000" algn="t" rotWithShape="0">
              <a:schemeClr val="accent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dirty="0">
              <a:solidFill>
                <a:schemeClr val="tx1">
                  <a:lumMod val="85000"/>
                  <a:lumOff val="15000"/>
                </a:schemeClr>
              </a:solidFill>
              <a:latin typeface="Arial Nova" panose="020B0504020202020204" pitchFamily="34" charset="0"/>
            </a:endParaRPr>
          </a:p>
        </p:txBody>
      </p:sp>
      <p:sp>
        <p:nvSpPr>
          <p:cNvPr id="50" name="Freeform: Shape 50"/>
          <p:cNvSpPr/>
          <p:nvPr/>
        </p:nvSpPr>
        <p:spPr>
          <a:xfrm>
            <a:off x="1221651" y="1609272"/>
            <a:ext cx="1946795" cy="218673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blipFill>
            <a:blip r:embed="rId4"/>
            <a:stretch>
              <a:fillRect l="-34467" r="-34021"/>
            </a:stretch>
          </a:blipFill>
          <a:ln>
            <a:noFill/>
          </a:ln>
          <a:effectLst>
            <a:outerShdw blurRad="114300" dist="38100" dir="5400000" sx="95000" sy="95000" algn="t" rotWithShape="0">
              <a:schemeClr val="accent1">
                <a:alpha val="2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dirty="0">
              <a:solidFill>
                <a:schemeClr val="tx1">
                  <a:lumMod val="85000"/>
                  <a:lumOff val="15000"/>
                </a:schemeClr>
              </a:solidFill>
              <a:latin typeface="Arial Nova" panose="020B0504020202020204" pitchFamily="34" charset="0"/>
            </a:endParaRPr>
          </a:p>
        </p:txBody>
      </p:sp>
      <p:grpSp>
        <p:nvGrpSpPr>
          <p:cNvPr id="2" name="Group 1"/>
          <p:cNvGrpSpPr/>
          <p:nvPr/>
        </p:nvGrpSpPr>
        <p:grpSpPr>
          <a:xfrm>
            <a:off x="1221659" y="4188387"/>
            <a:ext cx="1946787" cy="564758"/>
            <a:chOff x="1221659" y="4188387"/>
            <a:chExt cx="1946787" cy="564758"/>
          </a:xfrm>
        </p:grpSpPr>
        <p:sp>
          <p:nvSpPr>
            <p:cNvPr id="62" name="TextBox 61"/>
            <p:cNvSpPr txBox="1"/>
            <p:nvPr/>
          </p:nvSpPr>
          <p:spPr>
            <a:xfrm>
              <a:off x="1221659" y="4188387"/>
              <a:ext cx="1946787" cy="307777"/>
            </a:xfrm>
            <a:prstGeom prst="rect">
              <a:avLst/>
            </a:prstGeom>
            <a:noFill/>
          </p:spPr>
          <p:txBody>
            <a:bodyPr wrap="square" rtlCol="0">
              <a:spAutoFit/>
            </a:bodyPr>
            <a:lstStyle/>
            <a:p>
              <a:pPr algn="ctr"/>
              <a:r>
                <a:rPr lang="zh-CN" altLang="en-US" sz="1400" dirty="0">
                  <a:solidFill>
                    <a:schemeClr val="tx1">
                      <a:lumMod val="85000"/>
                      <a:lumOff val="15000"/>
                    </a:schemeClr>
                  </a:solidFill>
                  <a:latin typeface="Arial Nova" panose="020B0504020202020204" pitchFamily="34" charset="0"/>
                  <a:cs typeface="Catamaran Bold" panose="00000800000000000000" pitchFamily="2" charset="0"/>
                </a:rPr>
                <a:t>您的标题</a:t>
              </a:r>
              <a:endParaRPr lang="en-US" sz="1400" dirty="0">
                <a:solidFill>
                  <a:schemeClr val="tx1">
                    <a:lumMod val="85000"/>
                    <a:lumOff val="15000"/>
                  </a:schemeClr>
                </a:solidFill>
                <a:latin typeface="Arial Nova" panose="020B0504020202020204" pitchFamily="34" charset="0"/>
                <a:cs typeface="Catamaran Bold" panose="00000800000000000000" pitchFamily="2" charset="0"/>
              </a:endParaRPr>
            </a:p>
          </p:txBody>
        </p:sp>
        <p:sp>
          <p:nvSpPr>
            <p:cNvPr id="63" name="TextBox 62"/>
            <p:cNvSpPr txBox="1"/>
            <p:nvPr/>
          </p:nvSpPr>
          <p:spPr>
            <a:xfrm>
              <a:off x="1221659" y="4453961"/>
              <a:ext cx="1946787" cy="299184"/>
            </a:xfrm>
            <a:prstGeom prst="rect">
              <a:avLst/>
            </a:prstGeom>
            <a:noFill/>
          </p:spPr>
          <p:txBody>
            <a:bodyPr wrap="square" rtlCol="0">
              <a:spAutoFit/>
            </a:bodyPr>
            <a:lstStyle/>
            <a:p>
              <a:pPr algn="ctr">
                <a:lnSpc>
                  <a:spcPct val="120000"/>
                </a:lnSpc>
              </a:pPr>
              <a:r>
                <a:rPr lang="zh-CN" altLang="en-US" sz="1200" dirty="0">
                  <a:solidFill>
                    <a:schemeClr val="tx1">
                      <a:lumMod val="85000"/>
                      <a:lumOff val="15000"/>
                    </a:schemeClr>
                  </a:solidFill>
                </a:rPr>
                <a:t>简要描述一下标题</a:t>
              </a:r>
              <a:endParaRPr lang="en-US" sz="1200" dirty="0">
                <a:solidFill>
                  <a:schemeClr val="tx1">
                    <a:lumMod val="85000"/>
                    <a:lumOff val="15000"/>
                  </a:schemeClr>
                </a:solidFill>
              </a:endParaRPr>
            </a:p>
          </p:txBody>
        </p:sp>
      </p:grpSp>
      <p:grpSp>
        <p:nvGrpSpPr>
          <p:cNvPr id="4" name="Group 3"/>
          <p:cNvGrpSpPr/>
          <p:nvPr/>
        </p:nvGrpSpPr>
        <p:grpSpPr>
          <a:xfrm>
            <a:off x="6422922" y="4188387"/>
            <a:ext cx="1946787" cy="559629"/>
            <a:chOff x="6422922" y="4188387"/>
            <a:chExt cx="1946787" cy="559629"/>
          </a:xfrm>
        </p:grpSpPr>
        <p:sp>
          <p:nvSpPr>
            <p:cNvPr id="69" name="TextBox 68"/>
            <p:cNvSpPr txBox="1"/>
            <p:nvPr/>
          </p:nvSpPr>
          <p:spPr>
            <a:xfrm>
              <a:off x="6422922" y="4188387"/>
              <a:ext cx="1946787" cy="307777"/>
            </a:xfrm>
            <a:prstGeom prst="rect">
              <a:avLst/>
            </a:prstGeom>
            <a:noFill/>
          </p:spPr>
          <p:txBody>
            <a:bodyPr wrap="square" rtlCol="0">
              <a:spAutoFit/>
            </a:bodyPr>
            <a:lstStyle/>
            <a:p>
              <a:pPr algn="ctr"/>
              <a:r>
                <a:rPr lang="zh-CN" altLang="en-US" sz="1400" dirty="0">
                  <a:solidFill>
                    <a:schemeClr val="tx1">
                      <a:lumMod val="85000"/>
                      <a:lumOff val="15000"/>
                    </a:schemeClr>
                  </a:solidFill>
                  <a:latin typeface="Arial Nova" panose="020B0504020202020204" pitchFamily="34" charset="0"/>
                  <a:cs typeface="Catamaran Bold" panose="00000800000000000000" pitchFamily="2" charset="0"/>
                </a:rPr>
                <a:t>您的标题</a:t>
              </a:r>
              <a:endParaRPr lang="en-US" altLang="zh-CN" sz="1400" dirty="0">
                <a:solidFill>
                  <a:schemeClr val="tx1">
                    <a:lumMod val="85000"/>
                    <a:lumOff val="15000"/>
                  </a:schemeClr>
                </a:solidFill>
                <a:latin typeface="Arial Nova" panose="020B0504020202020204" pitchFamily="34" charset="0"/>
                <a:cs typeface="Catamaran Bold" panose="00000800000000000000" pitchFamily="2" charset="0"/>
              </a:endParaRPr>
            </a:p>
          </p:txBody>
        </p:sp>
        <p:sp>
          <p:nvSpPr>
            <p:cNvPr id="70" name="TextBox 69"/>
            <p:cNvSpPr txBox="1"/>
            <p:nvPr/>
          </p:nvSpPr>
          <p:spPr>
            <a:xfrm>
              <a:off x="6422922" y="4453961"/>
              <a:ext cx="1946787" cy="294055"/>
            </a:xfrm>
            <a:prstGeom prst="rect">
              <a:avLst/>
            </a:prstGeom>
            <a:noFill/>
          </p:spPr>
          <p:txBody>
            <a:bodyPr wrap="square" rtlCol="0">
              <a:spAutoFit/>
            </a:bodyPr>
            <a:lstStyle/>
            <a:p>
              <a:pPr algn="ctr">
                <a:lnSpc>
                  <a:spcPct val="120000"/>
                </a:lnSpc>
              </a:pPr>
              <a:r>
                <a:rPr lang="zh-CN" altLang="en-US" sz="1200" dirty="0">
                  <a:solidFill>
                    <a:schemeClr val="tx1">
                      <a:lumMod val="85000"/>
                      <a:lumOff val="15000"/>
                    </a:schemeClr>
                  </a:solidFill>
                </a:rPr>
                <a:t>简要描述一下标题</a:t>
              </a:r>
              <a:endParaRPr lang="en-US" altLang="zh-CN" sz="1200" dirty="0">
                <a:solidFill>
                  <a:schemeClr val="tx1">
                    <a:lumMod val="85000"/>
                    <a:lumOff val="15000"/>
                  </a:schemeClr>
                </a:solidFill>
              </a:endParaRPr>
            </a:p>
          </p:txBody>
        </p:sp>
      </p:grpSp>
      <p:grpSp>
        <p:nvGrpSpPr>
          <p:cNvPr id="3" name="Group 2"/>
          <p:cNvGrpSpPr/>
          <p:nvPr/>
        </p:nvGrpSpPr>
        <p:grpSpPr>
          <a:xfrm>
            <a:off x="3822291" y="4829948"/>
            <a:ext cx="1946787" cy="564758"/>
            <a:chOff x="3822291" y="4829948"/>
            <a:chExt cx="1946787" cy="564758"/>
          </a:xfrm>
        </p:grpSpPr>
        <p:sp>
          <p:nvSpPr>
            <p:cNvPr id="72" name="TextBox 71"/>
            <p:cNvSpPr txBox="1"/>
            <p:nvPr/>
          </p:nvSpPr>
          <p:spPr>
            <a:xfrm>
              <a:off x="3822291" y="4829948"/>
              <a:ext cx="1946787" cy="307777"/>
            </a:xfrm>
            <a:prstGeom prst="rect">
              <a:avLst/>
            </a:prstGeom>
            <a:noFill/>
          </p:spPr>
          <p:txBody>
            <a:bodyPr wrap="square" rtlCol="0">
              <a:spAutoFit/>
            </a:bodyPr>
            <a:lstStyle/>
            <a:p>
              <a:pPr algn="ctr"/>
              <a:r>
                <a:rPr lang="zh-CN" altLang="en-US" sz="1400" dirty="0">
                  <a:solidFill>
                    <a:schemeClr val="tx1">
                      <a:lumMod val="85000"/>
                      <a:lumOff val="15000"/>
                    </a:schemeClr>
                  </a:solidFill>
                  <a:latin typeface="Arial Nova" panose="020B0504020202020204" pitchFamily="34" charset="0"/>
                  <a:cs typeface="Catamaran Bold" panose="00000800000000000000" pitchFamily="2" charset="0"/>
                </a:rPr>
                <a:t>您的标题</a:t>
              </a:r>
              <a:endParaRPr lang="en-US" altLang="zh-CN" sz="1400" dirty="0">
                <a:solidFill>
                  <a:schemeClr val="tx1">
                    <a:lumMod val="85000"/>
                    <a:lumOff val="15000"/>
                  </a:schemeClr>
                </a:solidFill>
                <a:latin typeface="Arial Nova" panose="020B0504020202020204" pitchFamily="34" charset="0"/>
                <a:cs typeface="Catamaran Bold" panose="00000800000000000000" pitchFamily="2" charset="0"/>
              </a:endParaRPr>
            </a:p>
          </p:txBody>
        </p:sp>
        <p:sp>
          <p:nvSpPr>
            <p:cNvPr id="73" name="TextBox 72"/>
            <p:cNvSpPr txBox="1"/>
            <p:nvPr/>
          </p:nvSpPr>
          <p:spPr>
            <a:xfrm>
              <a:off x="3822291" y="5095522"/>
              <a:ext cx="1946787" cy="299184"/>
            </a:xfrm>
            <a:prstGeom prst="rect">
              <a:avLst/>
            </a:prstGeom>
            <a:noFill/>
          </p:spPr>
          <p:txBody>
            <a:bodyPr wrap="square" rtlCol="0">
              <a:spAutoFit/>
            </a:bodyPr>
            <a:lstStyle/>
            <a:p>
              <a:pPr algn="ctr">
                <a:lnSpc>
                  <a:spcPct val="120000"/>
                </a:lnSpc>
              </a:pPr>
              <a:r>
                <a:rPr lang="zh-CN" altLang="en-US" sz="1200" dirty="0">
                  <a:solidFill>
                    <a:schemeClr val="tx1">
                      <a:lumMod val="85000"/>
                      <a:lumOff val="15000"/>
                    </a:schemeClr>
                  </a:solidFill>
                </a:rPr>
                <a:t>简要描述一下标题</a:t>
              </a:r>
              <a:endParaRPr lang="en-US" altLang="zh-CN" sz="1200" dirty="0">
                <a:solidFill>
                  <a:schemeClr val="tx1">
                    <a:lumMod val="85000"/>
                    <a:lumOff val="15000"/>
                  </a:schemeClr>
                </a:solidFill>
              </a:endParaRPr>
            </a:p>
          </p:txBody>
        </p:sp>
      </p:grpSp>
      <p:grpSp>
        <p:nvGrpSpPr>
          <p:cNvPr id="5" name="Group 4"/>
          <p:cNvGrpSpPr/>
          <p:nvPr/>
        </p:nvGrpSpPr>
        <p:grpSpPr>
          <a:xfrm>
            <a:off x="9023554" y="4829948"/>
            <a:ext cx="1946787" cy="564758"/>
            <a:chOff x="9023554" y="4829948"/>
            <a:chExt cx="1946787" cy="564758"/>
          </a:xfrm>
        </p:grpSpPr>
        <p:sp>
          <p:nvSpPr>
            <p:cNvPr id="75" name="TextBox 74"/>
            <p:cNvSpPr txBox="1"/>
            <p:nvPr/>
          </p:nvSpPr>
          <p:spPr>
            <a:xfrm>
              <a:off x="9023554" y="4829948"/>
              <a:ext cx="1946787" cy="307777"/>
            </a:xfrm>
            <a:prstGeom prst="rect">
              <a:avLst/>
            </a:prstGeom>
            <a:noFill/>
          </p:spPr>
          <p:txBody>
            <a:bodyPr wrap="square" rtlCol="0">
              <a:spAutoFit/>
            </a:bodyPr>
            <a:lstStyle/>
            <a:p>
              <a:pPr algn="ctr"/>
              <a:r>
                <a:rPr lang="zh-CN" altLang="en-US" sz="1400" dirty="0">
                  <a:solidFill>
                    <a:schemeClr val="tx1">
                      <a:lumMod val="85000"/>
                      <a:lumOff val="15000"/>
                    </a:schemeClr>
                  </a:solidFill>
                  <a:latin typeface="Arial Nova" panose="020B0504020202020204" pitchFamily="34" charset="0"/>
                  <a:cs typeface="Catamaran Bold" panose="00000800000000000000" pitchFamily="2" charset="0"/>
                </a:rPr>
                <a:t>您的标题</a:t>
              </a:r>
              <a:endParaRPr lang="en-US" altLang="zh-CN" sz="1400" dirty="0">
                <a:solidFill>
                  <a:schemeClr val="tx1">
                    <a:lumMod val="85000"/>
                    <a:lumOff val="15000"/>
                  </a:schemeClr>
                </a:solidFill>
                <a:latin typeface="Arial Nova" panose="020B0504020202020204" pitchFamily="34" charset="0"/>
                <a:cs typeface="Catamaran Bold" panose="00000800000000000000" pitchFamily="2" charset="0"/>
              </a:endParaRPr>
            </a:p>
          </p:txBody>
        </p:sp>
        <p:sp>
          <p:nvSpPr>
            <p:cNvPr id="76" name="TextBox 75"/>
            <p:cNvSpPr txBox="1"/>
            <p:nvPr/>
          </p:nvSpPr>
          <p:spPr>
            <a:xfrm>
              <a:off x="9023554" y="5095522"/>
              <a:ext cx="1946787" cy="299184"/>
            </a:xfrm>
            <a:prstGeom prst="rect">
              <a:avLst/>
            </a:prstGeom>
            <a:noFill/>
          </p:spPr>
          <p:txBody>
            <a:bodyPr wrap="square" rtlCol="0">
              <a:spAutoFit/>
            </a:bodyPr>
            <a:lstStyle/>
            <a:p>
              <a:pPr algn="ctr">
                <a:lnSpc>
                  <a:spcPct val="120000"/>
                </a:lnSpc>
              </a:pPr>
              <a:r>
                <a:rPr lang="zh-CN" altLang="en-US" sz="1200" dirty="0">
                  <a:solidFill>
                    <a:schemeClr val="tx1">
                      <a:lumMod val="85000"/>
                      <a:lumOff val="15000"/>
                    </a:schemeClr>
                  </a:solidFill>
                </a:rPr>
                <a:t>简要描述一下标题</a:t>
              </a:r>
              <a:endParaRPr lang="en-US" altLang="zh-CN" sz="1200" dirty="0">
                <a:solidFill>
                  <a:schemeClr val="tx1">
                    <a:lumMod val="85000"/>
                    <a:lumOff val="15000"/>
                  </a:schemeClr>
                </a:solidFill>
              </a:endParaRPr>
            </a:p>
          </p:txBody>
        </p:sp>
      </p:grpSp>
      <p:sp>
        <p:nvSpPr>
          <p:cNvPr id="53" name="Freeform: Shape 52"/>
          <p:cNvSpPr/>
          <p:nvPr/>
        </p:nvSpPr>
        <p:spPr>
          <a:xfrm>
            <a:off x="5061995" y="3982917"/>
            <a:ext cx="509822" cy="57265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endParaRPr>
          </a:p>
        </p:txBody>
      </p:sp>
      <p:sp>
        <p:nvSpPr>
          <p:cNvPr id="54" name="Freeform 45"/>
          <p:cNvSpPr>
            <a:spLocks noChangeArrowheads="1"/>
          </p:cNvSpPr>
          <p:nvPr/>
        </p:nvSpPr>
        <p:spPr bwMode="auto">
          <a:xfrm>
            <a:off x="5229254" y="4182384"/>
            <a:ext cx="175304" cy="173725"/>
          </a:xfrm>
          <a:custGeom>
            <a:avLst/>
            <a:gdLst>
              <a:gd name="T0" fmla="*/ 159537 w 391"/>
              <a:gd name="T1" fmla="*/ 15631 h 391"/>
              <a:gd name="T2" fmla="*/ 159537 w 391"/>
              <a:gd name="T3" fmla="*/ 15631 h 391"/>
              <a:gd name="T4" fmla="*/ 131596 w 391"/>
              <a:gd name="T5" fmla="*/ 0 h 391"/>
              <a:gd name="T6" fmla="*/ 76163 w 391"/>
              <a:gd name="T7" fmla="*/ 59399 h 391"/>
              <a:gd name="T8" fmla="*/ 11717 w 391"/>
              <a:gd name="T9" fmla="*/ 122818 h 391"/>
              <a:gd name="T10" fmla="*/ 0 w 391"/>
              <a:gd name="T11" fmla="*/ 174178 h 391"/>
              <a:gd name="T12" fmla="*/ 52278 w 391"/>
              <a:gd name="T13" fmla="*/ 162120 h 391"/>
              <a:gd name="T14" fmla="*/ 119878 w 391"/>
              <a:gd name="T15" fmla="*/ 99148 h 391"/>
              <a:gd name="T16" fmla="*/ 175761 w 391"/>
              <a:gd name="T17" fmla="*/ 43321 h 391"/>
              <a:gd name="T18" fmla="*/ 159537 w 391"/>
              <a:gd name="T19" fmla="*/ 15631 h 391"/>
              <a:gd name="T20" fmla="*/ 52278 w 391"/>
              <a:gd name="T21" fmla="*/ 158100 h 391"/>
              <a:gd name="T22" fmla="*/ 52278 w 391"/>
              <a:gd name="T23" fmla="*/ 158100 h 391"/>
              <a:gd name="T24" fmla="*/ 31998 w 391"/>
              <a:gd name="T25" fmla="*/ 162120 h 391"/>
              <a:gd name="T26" fmla="*/ 24336 w 391"/>
              <a:gd name="T27" fmla="*/ 150508 h 391"/>
              <a:gd name="T28" fmla="*/ 15773 w 391"/>
              <a:gd name="T29" fmla="*/ 142469 h 391"/>
              <a:gd name="T30" fmla="*/ 19829 w 391"/>
              <a:gd name="T31" fmla="*/ 126838 h 391"/>
              <a:gd name="T32" fmla="*/ 24336 w 391"/>
              <a:gd name="T33" fmla="*/ 118799 h 391"/>
              <a:gd name="T34" fmla="*/ 44166 w 391"/>
              <a:gd name="T35" fmla="*/ 130410 h 391"/>
              <a:gd name="T36" fmla="*/ 55883 w 391"/>
              <a:gd name="T37" fmla="*/ 150508 h 391"/>
              <a:gd name="T38" fmla="*/ 52278 w 391"/>
              <a:gd name="T39" fmla="*/ 158100 h 3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solidFill>
            <a:srgbClr val="B9998D"/>
          </a:solidFill>
          <a:ln w="19050">
            <a:solidFill>
              <a:srgbClr val="B9998D"/>
            </a:soli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latin typeface="Arial" panose="020B0604020202020204" pitchFamily="34" charset="0"/>
              <a:ea typeface="微软雅黑" panose="020B0503020204020204" pitchFamily="34" charset="-122"/>
            </a:endParaRPr>
          </a:p>
        </p:txBody>
      </p:sp>
      <p:sp>
        <p:nvSpPr>
          <p:cNvPr id="51" name="Freeform: Shape 50"/>
          <p:cNvSpPr/>
          <p:nvPr/>
        </p:nvSpPr>
        <p:spPr>
          <a:xfrm>
            <a:off x="2461363" y="3282369"/>
            <a:ext cx="509822" cy="57265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endParaRPr>
          </a:p>
        </p:txBody>
      </p:sp>
      <p:sp>
        <p:nvSpPr>
          <p:cNvPr id="55" name="Freeform 46"/>
          <p:cNvSpPr>
            <a:spLocks noChangeArrowheads="1"/>
          </p:cNvSpPr>
          <p:nvPr/>
        </p:nvSpPr>
        <p:spPr bwMode="auto">
          <a:xfrm>
            <a:off x="2612828" y="3469990"/>
            <a:ext cx="206892" cy="197416"/>
          </a:xfrm>
          <a:custGeom>
            <a:avLst/>
            <a:gdLst>
              <a:gd name="T0" fmla="*/ 163754 w 461"/>
              <a:gd name="T1" fmla="*/ 150508 h 443"/>
              <a:gd name="T2" fmla="*/ 163754 w 461"/>
              <a:gd name="T3" fmla="*/ 150508 h 443"/>
              <a:gd name="T4" fmla="*/ 128116 w 461"/>
              <a:gd name="T5" fmla="*/ 111089 h 443"/>
              <a:gd name="T6" fmla="*/ 139845 w 461"/>
              <a:gd name="T7" fmla="*/ 87349 h 443"/>
              <a:gd name="T8" fmla="*/ 147965 w 461"/>
              <a:gd name="T9" fmla="*/ 67639 h 443"/>
              <a:gd name="T10" fmla="*/ 143905 w 461"/>
              <a:gd name="T11" fmla="*/ 59128 h 443"/>
              <a:gd name="T12" fmla="*/ 147965 w 461"/>
              <a:gd name="T13" fmla="*/ 39419 h 443"/>
              <a:gd name="T14" fmla="*/ 103756 w 461"/>
              <a:gd name="T15" fmla="*/ 0 h 443"/>
              <a:gd name="T16" fmla="*/ 59547 w 461"/>
              <a:gd name="T17" fmla="*/ 39419 h 443"/>
              <a:gd name="T18" fmla="*/ 63607 w 461"/>
              <a:gd name="T19" fmla="*/ 59128 h 443"/>
              <a:gd name="T20" fmla="*/ 59547 w 461"/>
              <a:gd name="T21" fmla="*/ 67639 h 443"/>
              <a:gd name="T22" fmla="*/ 67667 w 461"/>
              <a:gd name="T23" fmla="*/ 87349 h 443"/>
              <a:gd name="T24" fmla="*/ 79847 w 461"/>
              <a:gd name="T25" fmla="*/ 111089 h 443"/>
              <a:gd name="T26" fmla="*/ 43758 w 461"/>
              <a:gd name="T27" fmla="*/ 150508 h 443"/>
              <a:gd name="T28" fmla="*/ 0 w 461"/>
              <a:gd name="T29" fmla="*/ 178281 h 443"/>
              <a:gd name="T30" fmla="*/ 0 w 461"/>
              <a:gd name="T31" fmla="*/ 197990 h 443"/>
              <a:gd name="T32" fmla="*/ 103756 w 461"/>
              <a:gd name="T33" fmla="*/ 197990 h 443"/>
              <a:gd name="T34" fmla="*/ 207512 w 461"/>
              <a:gd name="T35" fmla="*/ 197990 h 443"/>
              <a:gd name="T36" fmla="*/ 207512 w 461"/>
              <a:gd name="T37" fmla="*/ 178281 h 443"/>
              <a:gd name="T38" fmla="*/ 163754 w 461"/>
              <a:gd name="T39" fmla="*/ 150508 h 4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solidFill>
            <a:srgbClr val="B9998D"/>
          </a:solidFill>
          <a:ln w="19050">
            <a:solidFill>
              <a:srgbClr val="B9998D"/>
            </a:soli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B9998D"/>
              </a:solidFill>
              <a:latin typeface="Arial" panose="020B0604020202020204" pitchFamily="34" charset="0"/>
              <a:ea typeface="微软雅黑" panose="020B0503020204020204" pitchFamily="34" charset="-122"/>
            </a:endParaRPr>
          </a:p>
        </p:txBody>
      </p:sp>
      <p:sp>
        <p:nvSpPr>
          <p:cNvPr id="16" name="Freeform: Shape 15"/>
          <p:cNvSpPr/>
          <p:nvPr/>
        </p:nvSpPr>
        <p:spPr>
          <a:xfrm>
            <a:off x="7662628" y="3282369"/>
            <a:ext cx="509822" cy="57265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endParaRPr>
          </a:p>
        </p:txBody>
      </p:sp>
      <p:sp>
        <p:nvSpPr>
          <p:cNvPr id="56" name="Freeform 78"/>
          <p:cNvSpPr>
            <a:spLocks noChangeArrowheads="1"/>
          </p:cNvSpPr>
          <p:nvPr/>
        </p:nvSpPr>
        <p:spPr bwMode="auto">
          <a:xfrm>
            <a:off x="7829097" y="3478677"/>
            <a:ext cx="176884" cy="180042"/>
          </a:xfrm>
          <a:custGeom>
            <a:avLst/>
            <a:gdLst>
              <a:gd name="T0" fmla="*/ 169779 w 399"/>
              <a:gd name="T1" fmla="*/ 152019 h 400"/>
              <a:gd name="T2" fmla="*/ 169779 w 399"/>
              <a:gd name="T3" fmla="*/ 152019 h 400"/>
              <a:gd name="T4" fmla="*/ 130119 w 399"/>
              <a:gd name="T5" fmla="*/ 108133 h 400"/>
              <a:gd name="T6" fmla="*/ 138140 w 399"/>
              <a:gd name="T7" fmla="*/ 71938 h 400"/>
              <a:gd name="T8" fmla="*/ 67288 w 399"/>
              <a:gd name="T9" fmla="*/ 0 h 400"/>
              <a:gd name="T10" fmla="*/ 0 w 399"/>
              <a:gd name="T11" fmla="*/ 68318 h 400"/>
              <a:gd name="T12" fmla="*/ 71298 w 399"/>
              <a:gd name="T13" fmla="*/ 140256 h 400"/>
              <a:gd name="T14" fmla="*/ 102491 w 399"/>
              <a:gd name="T15" fmla="*/ 132112 h 400"/>
              <a:gd name="T16" fmla="*/ 146161 w 399"/>
              <a:gd name="T17" fmla="*/ 176451 h 400"/>
              <a:gd name="T18" fmla="*/ 161758 w 399"/>
              <a:gd name="T19" fmla="*/ 176451 h 400"/>
              <a:gd name="T20" fmla="*/ 173344 w 399"/>
              <a:gd name="T21" fmla="*/ 164687 h 400"/>
              <a:gd name="T22" fmla="*/ 169779 w 399"/>
              <a:gd name="T23" fmla="*/ 152019 h 400"/>
              <a:gd name="T24" fmla="*/ 19607 w 399"/>
              <a:gd name="T25" fmla="*/ 68318 h 400"/>
              <a:gd name="T26" fmla="*/ 19607 w 399"/>
              <a:gd name="T27" fmla="*/ 68318 h 400"/>
              <a:gd name="T28" fmla="*/ 67288 w 399"/>
              <a:gd name="T29" fmla="*/ 19907 h 400"/>
              <a:gd name="T30" fmla="*/ 118533 w 399"/>
              <a:gd name="T31" fmla="*/ 71938 h 400"/>
              <a:gd name="T32" fmla="*/ 71298 w 399"/>
              <a:gd name="T33" fmla="*/ 120348 h 400"/>
              <a:gd name="T34" fmla="*/ 19607 w 399"/>
              <a:gd name="T35" fmla="*/ 68318 h 4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solidFill>
            <a:srgbClr val="B9998D"/>
          </a:solidFill>
          <a:ln w="19050">
            <a:solidFill>
              <a:srgbClr val="B9998D"/>
            </a:soli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latin typeface="Arial" panose="020B0604020202020204" pitchFamily="34" charset="0"/>
              <a:ea typeface="微软雅黑" panose="020B0503020204020204" pitchFamily="34" charset="-122"/>
            </a:endParaRPr>
          </a:p>
        </p:txBody>
      </p:sp>
      <p:sp>
        <p:nvSpPr>
          <p:cNvPr id="49" name="Freeform: Shape 48"/>
          <p:cNvSpPr/>
          <p:nvPr/>
        </p:nvSpPr>
        <p:spPr>
          <a:xfrm>
            <a:off x="10263260" y="3982917"/>
            <a:ext cx="509822" cy="57265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endParaRPr>
          </a:p>
        </p:txBody>
      </p:sp>
      <p:sp>
        <p:nvSpPr>
          <p:cNvPr id="57" name="Freeform 116"/>
          <p:cNvSpPr>
            <a:spLocks noChangeArrowheads="1"/>
          </p:cNvSpPr>
          <p:nvPr/>
        </p:nvSpPr>
        <p:spPr bwMode="auto">
          <a:xfrm>
            <a:off x="10418674" y="4166590"/>
            <a:ext cx="198995" cy="205312"/>
          </a:xfrm>
          <a:custGeom>
            <a:avLst/>
            <a:gdLst>
              <a:gd name="T0" fmla="*/ 179798 w 445"/>
              <a:gd name="T1" fmla="*/ 71025 h 462"/>
              <a:gd name="T2" fmla="*/ 179798 w 445"/>
              <a:gd name="T3" fmla="*/ 71025 h 462"/>
              <a:gd name="T4" fmla="*/ 119566 w 445"/>
              <a:gd name="T5" fmla="*/ 3574 h 462"/>
              <a:gd name="T6" fmla="*/ 16182 w 445"/>
              <a:gd name="T7" fmla="*/ 110781 h 462"/>
              <a:gd name="T8" fmla="*/ 4045 w 445"/>
              <a:gd name="T9" fmla="*/ 142497 h 462"/>
              <a:gd name="T10" fmla="*/ 36409 w 445"/>
              <a:gd name="T11" fmla="*/ 158578 h 462"/>
              <a:gd name="T12" fmla="*/ 44050 w 445"/>
              <a:gd name="T13" fmla="*/ 154558 h 462"/>
              <a:gd name="T14" fmla="*/ 60232 w 445"/>
              <a:gd name="T15" fmla="*/ 166172 h 462"/>
              <a:gd name="T16" fmla="*/ 71919 w 445"/>
              <a:gd name="T17" fmla="*/ 193867 h 462"/>
              <a:gd name="T18" fmla="*/ 84055 w 445"/>
              <a:gd name="T19" fmla="*/ 201908 h 462"/>
              <a:gd name="T20" fmla="*/ 107879 w 445"/>
              <a:gd name="T21" fmla="*/ 193867 h 462"/>
              <a:gd name="T22" fmla="*/ 111924 w 445"/>
              <a:gd name="T23" fmla="*/ 185827 h 462"/>
              <a:gd name="T24" fmla="*/ 103833 w 445"/>
              <a:gd name="T25" fmla="*/ 174213 h 462"/>
              <a:gd name="T26" fmla="*/ 91697 w 445"/>
              <a:gd name="T27" fmla="*/ 150538 h 462"/>
              <a:gd name="T28" fmla="*/ 103833 w 445"/>
              <a:gd name="T29" fmla="*/ 138477 h 462"/>
              <a:gd name="T30" fmla="*/ 187439 w 445"/>
              <a:gd name="T31" fmla="*/ 158578 h 462"/>
              <a:gd name="T32" fmla="*/ 179798 w 445"/>
              <a:gd name="T33" fmla="*/ 71025 h 462"/>
              <a:gd name="T34" fmla="*/ 175303 w 445"/>
              <a:gd name="T35" fmla="*/ 138477 h 462"/>
              <a:gd name="T36" fmla="*/ 175303 w 445"/>
              <a:gd name="T37" fmla="*/ 138477 h 462"/>
              <a:gd name="T38" fmla="*/ 135747 w 445"/>
              <a:gd name="T39" fmla="*/ 91127 h 462"/>
              <a:gd name="T40" fmla="*/ 127656 w 445"/>
              <a:gd name="T41" fmla="*/ 27695 h 462"/>
              <a:gd name="T42" fmla="*/ 163616 w 445"/>
              <a:gd name="T43" fmla="*/ 79066 h 462"/>
              <a:gd name="T44" fmla="*/ 175303 w 445"/>
              <a:gd name="T45" fmla="*/ 138477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rgbClr val="B9998D"/>
          </a:solidFill>
          <a:ln w="19050">
            <a:solidFill>
              <a:srgbClr val="B9998D"/>
            </a:soli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latin typeface="Arial" panose="020B0604020202020204" pitchFamily="34" charset="0"/>
              <a:ea typeface="微软雅黑" panose="020B0503020204020204" pitchFamily="34" charset="-122"/>
            </a:endParaRPr>
          </a:p>
        </p:txBody>
      </p:sp>
      <p:grpSp>
        <p:nvGrpSpPr>
          <p:cNvPr id="31" name="组合 30"/>
          <p:cNvGrpSpPr/>
          <p:nvPr/>
        </p:nvGrpSpPr>
        <p:grpSpPr>
          <a:xfrm>
            <a:off x="4265214" y="345014"/>
            <a:ext cx="3661571" cy="756108"/>
            <a:chOff x="4265214" y="345014"/>
            <a:chExt cx="3661571" cy="756108"/>
          </a:xfrm>
        </p:grpSpPr>
        <p:grpSp>
          <p:nvGrpSpPr>
            <p:cNvPr id="32" name="组合 31"/>
            <p:cNvGrpSpPr/>
            <p:nvPr/>
          </p:nvGrpSpPr>
          <p:grpSpPr>
            <a:xfrm>
              <a:off x="4265214" y="345014"/>
              <a:ext cx="3661571" cy="599864"/>
              <a:chOff x="1772480" y="215910"/>
              <a:chExt cx="3661571" cy="599864"/>
            </a:xfrm>
          </p:grpSpPr>
          <p:sp>
            <p:nvSpPr>
              <p:cNvPr id="37" name="文本框 36"/>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研究方法及过程</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38"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METHODS AND PROCESSES</a:t>
                </a:r>
                <a:endParaRPr lang="en-US" altLang="zh-CN" sz="1100" spc="300" dirty="0">
                  <a:solidFill>
                    <a:schemeClr val="bg1">
                      <a:lumMod val="50000"/>
                    </a:schemeClr>
                  </a:solidFill>
                  <a:latin typeface="+mn-lt"/>
                  <a:ea typeface="+mn-ea"/>
                  <a:cs typeface="+mn-ea"/>
                  <a:sym typeface="+mn-lt"/>
                </a:endParaRPr>
              </a:p>
            </p:txBody>
          </p:sp>
        </p:grpSp>
        <p:grpSp>
          <p:nvGrpSpPr>
            <p:cNvPr id="33" name="Group 55"/>
            <p:cNvGrpSpPr/>
            <p:nvPr/>
          </p:nvGrpSpPr>
          <p:grpSpPr>
            <a:xfrm>
              <a:off x="5898809" y="1028097"/>
              <a:ext cx="362272" cy="73025"/>
              <a:chOff x="7340600" y="4686300"/>
              <a:chExt cx="504030" cy="101600"/>
            </a:xfrm>
            <a:solidFill>
              <a:srgbClr val="5EE2B1"/>
            </a:solidFill>
          </p:grpSpPr>
          <p:sp>
            <p:nvSpPr>
              <p:cNvPr id="34"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35"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36"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Oval 74"/>
          <p:cNvSpPr/>
          <p:nvPr/>
        </p:nvSpPr>
        <p:spPr>
          <a:xfrm>
            <a:off x="9443776" y="2396362"/>
            <a:ext cx="2367224" cy="2367218"/>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white"/>
              </a:solidFill>
              <a:effectLst/>
              <a:uLnTx/>
              <a:uFillTx/>
              <a:latin typeface="Segoe UI Light" panose="020B0502040204020203"/>
              <a:ea typeface="+mn-ea"/>
              <a:cs typeface="+mn-cs"/>
            </a:endParaRPr>
          </a:p>
        </p:txBody>
      </p:sp>
      <p:sp>
        <p:nvSpPr>
          <p:cNvPr id="34" name="Rectangle 33"/>
          <p:cNvSpPr/>
          <p:nvPr/>
        </p:nvSpPr>
        <p:spPr>
          <a:xfrm>
            <a:off x="0" y="3611106"/>
            <a:ext cx="11025188" cy="50668"/>
          </a:xfrm>
          <a:prstGeom prst="rect">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2466C"/>
              </a:solidFill>
              <a:effectLst/>
              <a:uLnTx/>
              <a:uFillTx/>
              <a:latin typeface="Segoe UI Light" panose="020B0502040204020203"/>
              <a:ea typeface="+mn-ea"/>
              <a:cs typeface="+mn-cs"/>
            </a:endParaRPr>
          </a:p>
        </p:txBody>
      </p:sp>
      <p:sp>
        <p:nvSpPr>
          <p:cNvPr id="74" name="Oval 73"/>
          <p:cNvSpPr/>
          <p:nvPr/>
        </p:nvSpPr>
        <p:spPr>
          <a:xfrm>
            <a:off x="9829561" y="2782146"/>
            <a:ext cx="1595654" cy="1595650"/>
          </a:xfrm>
          <a:prstGeom prst="ellipse">
            <a:avLst/>
          </a:prstGeom>
          <a:solidFill>
            <a:srgbClr val="B9998D"/>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solidFill>
              <a:effectLst/>
              <a:uLnTx/>
              <a:uFillTx/>
              <a:latin typeface="Segoe UI Light" panose="020B0502040204020203"/>
              <a:ea typeface="+mn-ea"/>
              <a:cs typeface="+mn-cs"/>
            </a:endParaRPr>
          </a:p>
        </p:txBody>
      </p:sp>
      <p:grpSp>
        <p:nvGrpSpPr>
          <p:cNvPr id="10" name="Group 9"/>
          <p:cNvGrpSpPr/>
          <p:nvPr/>
        </p:nvGrpSpPr>
        <p:grpSpPr>
          <a:xfrm>
            <a:off x="10299341" y="3199283"/>
            <a:ext cx="656095" cy="761376"/>
            <a:chOff x="-1892703" y="1944681"/>
            <a:chExt cx="3284538" cy="3811588"/>
          </a:xfrm>
        </p:grpSpPr>
        <p:sp>
          <p:nvSpPr>
            <p:cNvPr id="8" name="Freeform 5"/>
            <p:cNvSpPr>
              <a:spLocks noEditPoints="1"/>
            </p:cNvSpPr>
            <p:nvPr/>
          </p:nvSpPr>
          <p:spPr bwMode="auto">
            <a:xfrm>
              <a:off x="-1892703" y="1944681"/>
              <a:ext cx="3284538" cy="3811588"/>
            </a:xfrm>
            <a:custGeom>
              <a:avLst/>
              <a:gdLst>
                <a:gd name="T0" fmla="*/ 1611 w 1764"/>
                <a:gd name="T1" fmla="*/ 145 h 2048"/>
                <a:gd name="T2" fmla="*/ 1468 w 1764"/>
                <a:gd name="T3" fmla="*/ 100 h 2048"/>
                <a:gd name="T4" fmla="*/ 397 w 1764"/>
                <a:gd name="T5" fmla="*/ 0 h 2048"/>
                <a:gd name="T6" fmla="*/ 296 w 1764"/>
                <a:gd name="T7" fmla="*/ 145 h 2048"/>
                <a:gd name="T8" fmla="*/ 40 w 1764"/>
                <a:gd name="T9" fmla="*/ 197 h 2048"/>
                <a:gd name="T10" fmla="*/ 397 w 1764"/>
                <a:gd name="T11" fmla="*/ 863 h 2048"/>
                <a:gd name="T12" fmla="*/ 735 w 1764"/>
                <a:gd name="T13" fmla="*/ 1251 h 2048"/>
                <a:gd name="T14" fmla="*/ 567 w 1764"/>
                <a:gd name="T15" fmla="*/ 1483 h 2048"/>
                <a:gd name="T16" fmla="*/ 531 w 1764"/>
                <a:gd name="T17" fmla="*/ 1746 h 2048"/>
                <a:gd name="T18" fmla="*/ 301 w 1764"/>
                <a:gd name="T19" fmla="*/ 1888 h 2048"/>
                <a:gd name="T20" fmla="*/ 348 w 1764"/>
                <a:gd name="T21" fmla="*/ 2048 h 2048"/>
                <a:gd name="T22" fmla="*/ 1468 w 1764"/>
                <a:gd name="T23" fmla="*/ 2001 h 2048"/>
                <a:gd name="T24" fmla="*/ 1325 w 1764"/>
                <a:gd name="T25" fmla="*/ 1746 h 2048"/>
                <a:gd name="T26" fmla="*/ 1237 w 1764"/>
                <a:gd name="T27" fmla="*/ 1529 h 2048"/>
                <a:gd name="T28" fmla="*/ 1200 w 1764"/>
                <a:gd name="T29" fmla="*/ 1482 h 2048"/>
                <a:gd name="T30" fmla="*/ 1303 w 1764"/>
                <a:gd name="T31" fmla="*/ 992 h 2048"/>
                <a:gd name="T32" fmla="*/ 1757 w 1764"/>
                <a:gd name="T33" fmla="*/ 316 h 2048"/>
                <a:gd name="T34" fmla="*/ 101 w 1764"/>
                <a:gd name="T35" fmla="*/ 301 h 2048"/>
                <a:gd name="T36" fmla="*/ 153 w 1764"/>
                <a:gd name="T37" fmla="*/ 240 h 2048"/>
                <a:gd name="T38" fmla="*/ 296 w 1764"/>
                <a:gd name="T39" fmla="*/ 327 h 2048"/>
                <a:gd name="T40" fmla="*/ 101 w 1764"/>
                <a:gd name="T41" fmla="*/ 301 h 2048"/>
                <a:gd name="T42" fmla="*/ 1373 w 1764"/>
                <a:gd name="T43" fmla="*/ 1888 h 2048"/>
                <a:gd name="T44" fmla="*/ 396 w 1764"/>
                <a:gd name="T45" fmla="*/ 1953 h 2048"/>
                <a:gd name="T46" fmla="*/ 443 w 1764"/>
                <a:gd name="T47" fmla="*/ 1841 h 2048"/>
                <a:gd name="T48" fmla="*/ 1143 w 1764"/>
                <a:gd name="T49" fmla="*/ 1576 h 2048"/>
                <a:gd name="T50" fmla="*/ 626 w 1764"/>
                <a:gd name="T51" fmla="*/ 1746 h 2048"/>
                <a:gd name="T52" fmla="*/ 1143 w 1764"/>
                <a:gd name="T53" fmla="*/ 1576 h 2048"/>
                <a:gd name="T54" fmla="*/ 782 w 1764"/>
                <a:gd name="T55" fmla="*/ 1439 h 2048"/>
                <a:gd name="T56" fmla="*/ 882 w 1764"/>
                <a:gd name="T57" fmla="*/ 1280 h 2048"/>
                <a:gd name="T58" fmla="*/ 1019 w 1764"/>
                <a:gd name="T59" fmla="*/ 1481 h 2048"/>
                <a:gd name="T60" fmla="*/ 1373 w 1764"/>
                <a:gd name="T61" fmla="*/ 327 h 2048"/>
                <a:gd name="T62" fmla="*/ 882 w 1764"/>
                <a:gd name="T63" fmla="*/ 1186 h 2048"/>
                <a:gd name="T64" fmla="*/ 391 w 1764"/>
                <a:gd name="T65" fmla="*/ 327 h 2048"/>
                <a:gd name="T66" fmla="*/ 397 w 1764"/>
                <a:gd name="T67" fmla="*/ 95 h 2048"/>
                <a:gd name="T68" fmla="*/ 1373 w 1764"/>
                <a:gd name="T69" fmla="*/ 100 h 2048"/>
                <a:gd name="T70" fmla="*/ 1663 w 1764"/>
                <a:gd name="T71" fmla="*/ 301 h 2048"/>
                <a:gd name="T72" fmla="*/ 1468 w 1764"/>
                <a:gd name="T73" fmla="*/ 327 h 2048"/>
                <a:gd name="T74" fmla="*/ 1611 w 1764"/>
                <a:gd name="T75" fmla="*/ 240 h 2048"/>
                <a:gd name="T76" fmla="*/ 1663 w 1764"/>
                <a:gd name="T77" fmla="*/ 301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4" h="2048">
                  <a:moveTo>
                    <a:pt x="1724" y="197"/>
                  </a:moveTo>
                  <a:cubicBezTo>
                    <a:pt x="1696" y="164"/>
                    <a:pt x="1654" y="145"/>
                    <a:pt x="1611" y="145"/>
                  </a:cubicBezTo>
                  <a:cubicBezTo>
                    <a:pt x="1468" y="145"/>
                    <a:pt x="1468" y="145"/>
                    <a:pt x="1468" y="145"/>
                  </a:cubicBezTo>
                  <a:cubicBezTo>
                    <a:pt x="1468" y="100"/>
                    <a:pt x="1468" y="100"/>
                    <a:pt x="1468" y="100"/>
                  </a:cubicBezTo>
                  <a:cubicBezTo>
                    <a:pt x="1468" y="45"/>
                    <a:pt x="1423" y="0"/>
                    <a:pt x="1367" y="0"/>
                  </a:cubicBezTo>
                  <a:cubicBezTo>
                    <a:pt x="397" y="0"/>
                    <a:pt x="397" y="0"/>
                    <a:pt x="397" y="0"/>
                  </a:cubicBezTo>
                  <a:cubicBezTo>
                    <a:pt x="341" y="0"/>
                    <a:pt x="296" y="45"/>
                    <a:pt x="296" y="100"/>
                  </a:cubicBezTo>
                  <a:cubicBezTo>
                    <a:pt x="296" y="145"/>
                    <a:pt x="296" y="145"/>
                    <a:pt x="296" y="145"/>
                  </a:cubicBezTo>
                  <a:cubicBezTo>
                    <a:pt x="153" y="145"/>
                    <a:pt x="153" y="145"/>
                    <a:pt x="153" y="145"/>
                  </a:cubicBezTo>
                  <a:cubicBezTo>
                    <a:pt x="110" y="145"/>
                    <a:pt x="68" y="164"/>
                    <a:pt x="40" y="197"/>
                  </a:cubicBezTo>
                  <a:cubicBezTo>
                    <a:pt x="12" y="230"/>
                    <a:pt x="0" y="274"/>
                    <a:pt x="7" y="316"/>
                  </a:cubicBezTo>
                  <a:cubicBezTo>
                    <a:pt x="45" y="547"/>
                    <a:pt x="190" y="751"/>
                    <a:pt x="397" y="863"/>
                  </a:cubicBezTo>
                  <a:cubicBezTo>
                    <a:pt x="416" y="909"/>
                    <a:pt x="437" y="952"/>
                    <a:pt x="461" y="992"/>
                  </a:cubicBezTo>
                  <a:cubicBezTo>
                    <a:pt x="537" y="1120"/>
                    <a:pt x="631" y="1208"/>
                    <a:pt x="735" y="1251"/>
                  </a:cubicBezTo>
                  <a:cubicBezTo>
                    <a:pt x="746" y="1357"/>
                    <a:pt x="675" y="1458"/>
                    <a:pt x="568" y="1482"/>
                  </a:cubicBezTo>
                  <a:cubicBezTo>
                    <a:pt x="568" y="1483"/>
                    <a:pt x="568" y="1483"/>
                    <a:pt x="567" y="1483"/>
                  </a:cubicBezTo>
                  <a:cubicBezTo>
                    <a:pt x="547" y="1488"/>
                    <a:pt x="531" y="1506"/>
                    <a:pt x="531" y="1529"/>
                  </a:cubicBezTo>
                  <a:cubicBezTo>
                    <a:pt x="531" y="1746"/>
                    <a:pt x="531" y="1746"/>
                    <a:pt x="531" y="1746"/>
                  </a:cubicBezTo>
                  <a:cubicBezTo>
                    <a:pt x="443" y="1746"/>
                    <a:pt x="443" y="1746"/>
                    <a:pt x="443" y="1746"/>
                  </a:cubicBezTo>
                  <a:cubicBezTo>
                    <a:pt x="365" y="1746"/>
                    <a:pt x="301" y="1810"/>
                    <a:pt x="301" y="1888"/>
                  </a:cubicBezTo>
                  <a:cubicBezTo>
                    <a:pt x="301" y="2001"/>
                    <a:pt x="301" y="2001"/>
                    <a:pt x="301" y="2001"/>
                  </a:cubicBezTo>
                  <a:cubicBezTo>
                    <a:pt x="301" y="2027"/>
                    <a:pt x="322" y="2048"/>
                    <a:pt x="348" y="2048"/>
                  </a:cubicBezTo>
                  <a:cubicBezTo>
                    <a:pt x="1420" y="2048"/>
                    <a:pt x="1420" y="2048"/>
                    <a:pt x="1420" y="2048"/>
                  </a:cubicBezTo>
                  <a:cubicBezTo>
                    <a:pt x="1446" y="2048"/>
                    <a:pt x="1468" y="2027"/>
                    <a:pt x="1468" y="2001"/>
                  </a:cubicBezTo>
                  <a:cubicBezTo>
                    <a:pt x="1468" y="1888"/>
                    <a:pt x="1468" y="1888"/>
                    <a:pt x="1468" y="1888"/>
                  </a:cubicBezTo>
                  <a:cubicBezTo>
                    <a:pt x="1468" y="1810"/>
                    <a:pt x="1404" y="1746"/>
                    <a:pt x="1325" y="1746"/>
                  </a:cubicBezTo>
                  <a:cubicBezTo>
                    <a:pt x="1237" y="1746"/>
                    <a:pt x="1237" y="1746"/>
                    <a:pt x="1237" y="1746"/>
                  </a:cubicBezTo>
                  <a:cubicBezTo>
                    <a:pt x="1237" y="1529"/>
                    <a:pt x="1237" y="1529"/>
                    <a:pt x="1237" y="1529"/>
                  </a:cubicBezTo>
                  <a:cubicBezTo>
                    <a:pt x="1237" y="1506"/>
                    <a:pt x="1222" y="1488"/>
                    <a:pt x="1201" y="1483"/>
                  </a:cubicBezTo>
                  <a:cubicBezTo>
                    <a:pt x="1201" y="1483"/>
                    <a:pt x="1201" y="1483"/>
                    <a:pt x="1200" y="1482"/>
                  </a:cubicBezTo>
                  <a:cubicBezTo>
                    <a:pt x="1093" y="1458"/>
                    <a:pt x="1022" y="1356"/>
                    <a:pt x="1033" y="1249"/>
                  </a:cubicBezTo>
                  <a:cubicBezTo>
                    <a:pt x="1136" y="1205"/>
                    <a:pt x="1228" y="1118"/>
                    <a:pt x="1303" y="992"/>
                  </a:cubicBezTo>
                  <a:cubicBezTo>
                    <a:pt x="1327" y="952"/>
                    <a:pt x="1349" y="909"/>
                    <a:pt x="1367" y="863"/>
                  </a:cubicBezTo>
                  <a:cubicBezTo>
                    <a:pt x="1574" y="751"/>
                    <a:pt x="1719" y="547"/>
                    <a:pt x="1757" y="316"/>
                  </a:cubicBezTo>
                  <a:cubicBezTo>
                    <a:pt x="1764" y="274"/>
                    <a:pt x="1752" y="230"/>
                    <a:pt x="1724" y="197"/>
                  </a:cubicBezTo>
                  <a:close/>
                  <a:moveTo>
                    <a:pt x="101" y="301"/>
                  </a:moveTo>
                  <a:cubicBezTo>
                    <a:pt x="98" y="286"/>
                    <a:pt x="102" y="271"/>
                    <a:pt x="112" y="259"/>
                  </a:cubicBezTo>
                  <a:cubicBezTo>
                    <a:pt x="123" y="247"/>
                    <a:pt x="138" y="240"/>
                    <a:pt x="153" y="240"/>
                  </a:cubicBezTo>
                  <a:cubicBezTo>
                    <a:pt x="296" y="240"/>
                    <a:pt x="296" y="240"/>
                    <a:pt x="296" y="240"/>
                  </a:cubicBezTo>
                  <a:cubicBezTo>
                    <a:pt x="296" y="327"/>
                    <a:pt x="296" y="327"/>
                    <a:pt x="296" y="327"/>
                  </a:cubicBezTo>
                  <a:cubicBezTo>
                    <a:pt x="296" y="464"/>
                    <a:pt x="314" y="596"/>
                    <a:pt x="347" y="718"/>
                  </a:cubicBezTo>
                  <a:cubicBezTo>
                    <a:pt x="217" y="615"/>
                    <a:pt x="127" y="466"/>
                    <a:pt x="101" y="301"/>
                  </a:cubicBezTo>
                  <a:close/>
                  <a:moveTo>
                    <a:pt x="1325" y="1841"/>
                  </a:moveTo>
                  <a:cubicBezTo>
                    <a:pt x="1352" y="1841"/>
                    <a:pt x="1373" y="1862"/>
                    <a:pt x="1373" y="1888"/>
                  </a:cubicBezTo>
                  <a:cubicBezTo>
                    <a:pt x="1373" y="1953"/>
                    <a:pt x="1373" y="1953"/>
                    <a:pt x="1373" y="1953"/>
                  </a:cubicBezTo>
                  <a:cubicBezTo>
                    <a:pt x="396" y="1953"/>
                    <a:pt x="396" y="1953"/>
                    <a:pt x="396" y="1953"/>
                  </a:cubicBezTo>
                  <a:cubicBezTo>
                    <a:pt x="396" y="1888"/>
                    <a:pt x="396" y="1888"/>
                    <a:pt x="396" y="1888"/>
                  </a:cubicBezTo>
                  <a:cubicBezTo>
                    <a:pt x="396" y="1862"/>
                    <a:pt x="417" y="1841"/>
                    <a:pt x="443" y="1841"/>
                  </a:cubicBezTo>
                  <a:lnTo>
                    <a:pt x="1325" y="1841"/>
                  </a:lnTo>
                  <a:close/>
                  <a:moveTo>
                    <a:pt x="1143" y="1576"/>
                  </a:moveTo>
                  <a:cubicBezTo>
                    <a:pt x="1143" y="1746"/>
                    <a:pt x="1143" y="1746"/>
                    <a:pt x="1143" y="1746"/>
                  </a:cubicBezTo>
                  <a:cubicBezTo>
                    <a:pt x="626" y="1746"/>
                    <a:pt x="626" y="1746"/>
                    <a:pt x="626" y="1746"/>
                  </a:cubicBezTo>
                  <a:cubicBezTo>
                    <a:pt x="626" y="1576"/>
                    <a:pt x="626" y="1576"/>
                    <a:pt x="626" y="1576"/>
                  </a:cubicBezTo>
                  <a:lnTo>
                    <a:pt x="1143" y="1576"/>
                  </a:lnTo>
                  <a:close/>
                  <a:moveTo>
                    <a:pt x="750" y="1481"/>
                  </a:moveTo>
                  <a:cubicBezTo>
                    <a:pt x="762" y="1468"/>
                    <a:pt x="773" y="1454"/>
                    <a:pt x="782" y="1439"/>
                  </a:cubicBezTo>
                  <a:cubicBezTo>
                    <a:pt x="814" y="1390"/>
                    <a:pt x="830" y="1334"/>
                    <a:pt x="831" y="1277"/>
                  </a:cubicBezTo>
                  <a:cubicBezTo>
                    <a:pt x="848" y="1279"/>
                    <a:pt x="865" y="1280"/>
                    <a:pt x="882" y="1280"/>
                  </a:cubicBezTo>
                  <a:cubicBezTo>
                    <a:pt x="901" y="1280"/>
                    <a:pt x="919" y="1279"/>
                    <a:pt x="937" y="1276"/>
                  </a:cubicBezTo>
                  <a:cubicBezTo>
                    <a:pt x="939" y="1353"/>
                    <a:pt x="968" y="1426"/>
                    <a:pt x="1019" y="1481"/>
                  </a:cubicBezTo>
                  <a:cubicBezTo>
                    <a:pt x="750" y="1481"/>
                    <a:pt x="750" y="1481"/>
                    <a:pt x="750" y="1481"/>
                  </a:cubicBezTo>
                  <a:close/>
                  <a:moveTo>
                    <a:pt x="1373" y="327"/>
                  </a:moveTo>
                  <a:cubicBezTo>
                    <a:pt x="1373" y="561"/>
                    <a:pt x="1319" y="780"/>
                    <a:pt x="1222" y="943"/>
                  </a:cubicBezTo>
                  <a:cubicBezTo>
                    <a:pt x="1129" y="1100"/>
                    <a:pt x="1008" y="1186"/>
                    <a:pt x="882" y="1186"/>
                  </a:cubicBezTo>
                  <a:cubicBezTo>
                    <a:pt x="756" y="1186"/>
                    <a:pt x="635" y="1100"/>
                    <a:pt x="542" y="943"/>
                  </a:cubicBezTo>
                  <a:cubicBezTo>
                    <a:pt x="445" y="780"/>
                    <a:pt x="391" y="561"/>
                    <a:pt x="391" y="327"/>
                  </a:cubicBezTo>
                  <a:cubicBezTo>
                    <a:pt x="391" y="100"/>
                    <a:pt x="391" y="100"/>
                    <a:pt x="391" y="100"/>
                  </a:cubicBezTo>
                  <a:cubicBezTo>
                    <a:pt x="391" y="97"/>
                    <a:pt x="394" y="95"/>
                    <a:pt x="397" y="95"/>
                  </a:cubicBezTo>
                  <a:cubicBezTo>
                    <a:pt x="1367" y="95"/>
                    <a:pt x="1367" y="95"/>
                    <a:pt x="1367" y="95"/>
                  </a:cubicBezTo>
                  <a:cubicBezTo>
                    <a:pt x="1370" y="95"/>
                    <a:pt x="1373" y="97"/>
                    <a:pt x="1373" y="100"/>
                  </a:cubicBezTo>
                  <a:lnTo>
                    <a:pt x="1373" y="327"/>
                  </a:lnTo>
                  <a:close/>
                  <a:moveTo>
                    <a:pt x="1663" y="301"/>
                  </a:moveTo>
                  <a:cubicBezTo>
                    <a:pt x="1637" y="466"/>
                    <a:pt x="1547" y="615"/>
                    <a:pt x="1417" y="718"/>
                  </a:cubicBezTo>
                  <a:cubicBezTo>
                    <a:pt x="1450" y="596"/>
                    <a:pt x="1468" y="464"/>
                    <a:pt x="1468" y="327"/>
                  </a:cubicBezTo>
                  <a:cubicBezTo>
                    <a:pt x="1468" y="240"/>
                    <a:pt x="1468" y="240"/>
                    <a:pt x="1468" y="240"/>
                  </a:cubicBezTo>
                  <a:cubicBezTo>
                    <a:pt x="1611" y="240"/>
                    <a:pt x="1611" y="240"/>
                    <a:pt x="1611" y="240"/>
                  </a:cubicBezTo>
                  <a:cubicBezTo>
                    <a:pt x="1626" y="240"/>
                    <a:pt x="1641" y="247"/>
                    <a:pt x="1652" y="259"/>
                  </a:cubicBezTo>
                  <a:cubicBezTo>
                    <a:pt x="1662" y="271"/>
                    <a:pt x="1666" y="286"/>
                    <a:pt x="1663" y="301"/>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effectLst/>
                <a:uLnTx/>
                <a:uFillTx/>
                <a:latin typeface="Segoe UI Light" panose="020B0502040204020203"/>
                <a:ea typeface="+mn-ea"/>
                <a:cs typeface="+mn-cs"/>
              </a:endParaRPr>
            </a:p>
          </p:txBody>
        </p:sp>
        <p:sp>
          <p:nvSpPr>
            <p:cNvPr id="9" name="Freeform 6"/>
            <p:cNvSpPr>
              <a:spLocks noEditPoints="1"/>
            </p:cNvSpPr>
            <p:nvPr/>
          </p:nvSpPr>
          <p:spPr bwMode="auto">
            <a:xfrm>
              <a:off x="-795744" y="2462202"/>
              <a:ext cx="1090612" cy="1039809"/>
            </a:xfrm>
            <a:custGeom>
              <a:avLst/>
              <a:gdLst>
                <a:gd name="T0" fmla="*/ 581 w 586"/>
                <a:gd name="T1" fmla="*/ 209 h 559"/>
                <a:gd name="T2" fmla="*/ 543 w 586"/>
                <a:gd name="T3" fmla="*/ 176 h 559"/>
                <a:gd name="T4" fmla="*/ 399 w 586"/>
                <a:gd name="T5" fmla="*/ 156 h 559"/>
                <a:gd name="T6" fmla="*/ 336 w 586"/>
                <a:gd name="T7" fmla="*/ 26 h 559"/>
                <a:gd name="T8" fmla="*/ 293 w 586"/>
                <a:gd name="T9" fmla="*/ 0 h 559"/>
                <a:gd name="T10" fmla="*/ 250 w 586"/>
                <a:gd name="T11" fmla="*/ 26 h 559"/>
                <a:gd name="T12" fmla="*/ 187 w 586"/>
                <a:gd name="T13" fmla="*/ 156 h 559"/>
                <a:gd name="T14" fmla="*/ 44 w 586"/>
                <a:gd name="T15" fmla="*/ 176 h 559"/>
                <a:gd name="T16" fmla="*/ 5 w 586"/>
                <a:gd name="T17" fmla="*/ 209 h 559"/>
                <a:gd name="T18" fmla="*/ 17 w 586"/>
                <a:gd name="T19" fmla="*/ 257 h 559"/>
                <a:gd name="T20" fmla="*/ 121 w 586"/>
                <a:gd name="T21" fmla="*/ 358 h 559"/>
                <a:gd name="T22" fmla="*/ 96 w 586"/>
                <a:gd name="T23" fmla="*/ 501 h 559"/>
                <a:gd name="T24" fmla="*/ 115 w 586"/>
                <a:gd name="T25" fmla="*/ 547 h 559"/>
                <a:gd name="T26" fmla="*/ 165 w 586"/>
                <a:gd name="T27" fmla="*/ 551 h 559"/>
                <a:gd name="T28" fmla="*/ 293 w 586"/>
                <a:gd name="T29" fmla="*/ 483 h 559"/>
                <a:gd name="T30" fmla="*/ 421 w 586"/>
                <a:gd name="T31" fmla="*/ 551 h 559"/>
                <a:gd name="T32" fmla="*/ 443 w 586"/>
                <a:gd name="T33" fmla="*/ 556 h 559"/>
                <a:gd name="T34" fmla="*/ 471 w 586"/>
                <a:gd name="T35" fmla="*/ 547 h 559"/>
                <a:gd name="T36" fmla="*/ 490 w 586"/>
                <a:gd name="T37" fmla="*/ 501 h 559"/>
                <a:gd name="T38" fmla="*/ 465 w 586"/>
                <a:gd name="T39" fmla="*/ 358 h 559"/>
                <a:gd name="T40" fmla="*/ 569 w 586"/>
                <a:gd name="T41" fmla="*/ 257 h 559"/>
                <a:gd name="T42" fmla="*/ 581 w 586"/>
                <a:gd name="T43" fmla="*/ 209 h 559"/>
                <a:gd name="T44" fmla="*/ 381 w 586"/>
                <a:gd name="T45" fmla="*/ 308 h 559"/>
                <a:gd name="T46" fmla="*/ 368 w 586"/>
                <a:gd name="T47" fmla="*/ 350 h 559"/>
                <a:gd name="T48" fmla="*/ 380 w 586"/>
                <a:gd name="T49" fmla="*/ 422 h 559"/>
                <a:gd name="T50" fmla="*/ 315 w 586"/>
                <a:gd name="T51" fmla="*/ 388 h 559"/>
                <a:gd name="T52" fmla="*/ 293 w 586"/>
                <a:gd name="T53" fmla="*/ 382 h 559"/>
                <a:gd name="T54" fmla="*/ 271 w 586"/>
                <a:gd name="T55" fmla="*/ 388 h 559"/>
                <a:gd name="T56" fmla="*/ 206 w 586"/>
                <a:gd name="T57" fmla="*/ 422 h 559"/>
                <a:gd name="T58" fmla="*/ 218 w 586"/>
                <a:gd name="T59" fmla="*/ 350 h 559"/>
                <a:gd name="T60" fmla="*/ 205 w 586"/>
                <a:gd name="T61" fmla="*/ 308 h 559"/>
                <a:gd name="T62" fmla="*/ 152 w 586"/>
                <a:gd name="T63" fmla="*/ 256 h 559"/>
                <a:gd name="T64" fmla="*/ 225 w 586"/>
                <a:gd name="T65" fmla="*/ 246 h 559"/>
                <a:gd name="T66" fmla="*/ 261 w 586"/>
                <a:gd name="T67" fmla="*/ 220 h 559"/>
                <a:gd name="T68" fmla="*/ 293 w 586"/>
                <a:gd name="T69" fmla="*/ 154 h 559"/>
                <a:gd name="T70" fmla="*/ 325 w 586"/>
                <a:gd name="T71" fmla="*/ 220 h 559"/>
                <a:gd name="T72" fmla="*/ 361 w 586"/>
                <a:gd name="T73" fmla="*/ 246 h 559"/>
                <a:gd name="T74" fmla="*/ 434 w 586"/>
                <a:gd name="T75" fmla="*/ 256 h 559"/>
                <a:gd name="T76" fmla="*/ 381 w 586"/>
                <a:gd name="T77" fmla="*/ 308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6" h="559">
                  <a:moveTo>
                    <a:pt x="581" y="209"/>
                  </a:moveTo>
                  <a:cubicBezTo>
                    <a:pt x="575" y="191"/>
                    <a:pt x="560" y="179"/>
                    <a:pt x="543" y="176"/>
                  </a:cubicBezTo>
                  <a:cubicBezTo>
                    <a:pt x="399" y="156"/>
                    <a:pt x="399" y="156"/>
                    <a:pt x="399" y="156"/>
                  </a:cubicBezTo>
                  <a:cubicBezTo>
                    <a:pt x="336" y="26"/>
                    <a:pt x="336" y="26"/>
                    <a:pt x="336" y="26"/>
                  </a:cubicBezTo>
                  <a:cubicBezTo>
                    <a:pt x="328" y="10"/>
                    <a:pt x="311" y="0"/>
                    <a:pt x="293" y="0"/>
                  </a:cubicBezTo>
                  <a:cubicBezTo>
                    <a:pt x="275" y="0"/>
                    <a:pt x="258" y="10"/>
                    <a:pt x="250" y="26"/>
                  </a:cubicBezTo>
                  <a:cubicBezTo>
                    <a:pt x="187" y="156"/>
                    <a:pt x="187" y="156"/>
                    <a:pt x="187" y="156"/>
                  </a:cubicBezTo>
                  <a:cubicBezTo>
                    <a:pt x="44" y="176"/>
                    <a:pt x="44" y="176"/>
                    <a:pt x="44" y="176"/>
                  </a:cubicBezTo>
                  <a:cubicBezTo>
                    <a:pt x="26" y="179"/>
                    <a:pt x="11" y="191"/>
                    <a:pt x="5" y="209"/>
                  </a:cubicBezTo>
                  <a:cubicBezTo>
                    <a:pt x="0" y="226"/>
                    <a:pt x="4" y="245"/>
                    <a:pt x="17" y="257"/>
                  </a:cubicBezTo>
                  <a:cubicBezTo>
                    <a:pt x="121" y="358"/>
                    <a:pt x="121" y="358"/>
                    <a:pt x="121" y="358"/>
                  </a:cubicBezTo>
                  <a:cubicBezTo>
                    <a:pt x="96" y="501"/>
                    <a:pt x="96" y="501"/>
                    <a:pt x="96" y="501"/>
                  </a:cubicBezTo>
                  <a:cubicBezTo>
                    <a:pt x="93" y="518"/>
                    <a:pt x="101" y="536"/>
                    <a:pt x="115" y="547"/>
                  </a:cubicBezTo>
                  <a:cubicBezTo>
                    <a:pt x="130" y="558"/>
                    <a:pt x="149" y="559"/>
                    <a:pt x="165" y="551"/>
                  </a:cubicBezTo>
                  <a:cubicBezTo>
                    <a:pt x="293" y="483"/>
                    <a:pt x="293" y="483"/>
                    <a:pt x="293" y="483"/>
                  </a:cubicBezTo>
                  <a:cubicBezTo>
                    <a:pt x="421" y="551"/>
                    <a:pt x="421" y="551"/>
                    <a:pt x="421" y="551"/>
                  </a:cubicBezTo>
                  <a:cubicBezTo>
                    <a:pt x="428" y="554"/>
                    <a:pt x="435" y="556"/>
                    <a:pt x="443" y="556"/>
                  </a:cubicBezTo>
                  <a:cubicBezTo>
                    <a:pt x="453" y="556"/>
                    <a:pt x="463" y="553"/>
                    <a:pt x="471" y="547"/>
                  </a:cubicBezTo>
                  <a:cubicBezTo>
                    <a:pt x="485" y="536"/>
                    <a:pt x="493" y="518"/>
                    <a:pt x="490" y="501"/>
                  </a:cubicBezTo>
                  <a:cubicBezTo>
                    <a:pt x="465" y="358"/>
                    <a:pt x="465" y="358"/>
                    <a:pt x="465" y="358"/>
                  </a:cubicBezTo>
                  <a:cubicBezTo>
                    <a:pt x="569" y="257"/>
                    <a:pt x="569" y="257"/>
                    <a:pt x="569" y="257"/>
                  </a:cubicBezTo>
                  <a:cubicBezTo>
                    <a:pt x="582" y="245"/>
                    <a:pt x="586" y="226"/>
                    <a:pt x="581" y="209"/>
                  </a:cubicBezTo>
                  <a:close/>
                  <a:moveTo>
                    <a:pt x="381" y="308"/>
                  </a:moveTo>
                  <a:cubicBezTo>
                    <a:pt x="370" y="319"/>
                    <a:pt x="365" y="334"/>
                    <a:pt x="368" y="350"/>
                  </a:cubicBezTo>
                  <a:cubicBezTo>
                    <a:pt x="380" y="422"/>
                    <a:pt x="380" y="422"/>
                    <a:pt x="380" y="422"/>
                  </a:cubicBezTo>
                  <a:cubicBezTo>
                    <a:pt x="315" y="388"/>
                    <a:pt x="315" y="388"/>
                    <a:pt x="315" y="388"/>
                  </a:cubicBezTo>
                  <a:cubicBezTo>
                    <a:pt x="308" y="384"/>
                    <a:pt x="301" y="382"/>
                    <a:pt x="293" y="382"/>
                  </a:cubicBezTo>
                  <a:cubicBezTo>
                    <a:pt x="285" y="382"/>
                    <a:pt x="278" y="384"/>
                    <a:pt x="271" y="388"/>
                  </a:cubicBezTo>
                  <a:cubicBezTo>
                    <a:pt x="206" y="422"/>
                    <a:pt x="206" y="422"/>
                    <a:pt x="206" y="422"/>
                  </a:cubicBezTo>
                  <a:cubicBezTo>
                    <a:pt x="218" y="350"/>
                    <a:pt x="218" y="350"/>
                    <a:pt x="218" y="350"/>
                  </a:cubicBezTo>
                  <a:cubicBezTo>
                    <a:pt x="221" y="334"/>
                    <a:pt x="216" y="319"/>
                    <a:pt x="205" y="308"/>
                  </a:cubicBezTo>
                  <a:cubicBezTo>
                    <a:pt x="152" y="256"/>
                    <a:pt x="152" y="256"/>
                    <a:pt x="152" y="256"/>
                  </a:cubicBezTo>
                  <a:cubicBezTo>
                    <a:pt x="225" y="246"/>
                    <a:pt x="225" y="246"/>
                    <a:pt x="225" y="246"/>
                  </a:cubicBezTo>
                  <a:cubicBezTo>
                    <a:pt x="240" y="244"/>
                    <a:pt x="254" y="234"/>
                    <a:pt x="261" y="220"/>
                  </a:cubicBezTo>
                  <a:cubicBezTo>
                    <a:pt x="293" y="154"/>
                    <a:pt x="293" y="154"/>
                    <a:pt x="293" y="154"/>
                  </a:cubicBezTo>
                  <a:cubicBezTo>
                    <a:pt x="325" y="220"/>
                    <a:pt x="325" y="220"/>
                    <a:pt x="325" y="220"/>
                  </a:cubicBezTo>
                  <a:cubicBezTo>
                    <a:pt x="332" y="234"/>
                    <a:pt x="346" y="244"/>
                    <a:pt x="361" y="246"/>
                  </a:cubicBezTo>
                  <a:cubicBezTo>
                    <a:pt x="434" y="256"/>
                    <a:pt x="434" y="256"/>
                    <a:pt x="434" y="256"/>
                  </a:cubicBezTo>
                  <a:lnTo>
                    <a:pt x="381" y="308"/>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effectLst/>
                <a:uLnTx/>
                <a:uFillTx/>
                <a:latin typeface="Segoe UI Light" panose="020B0502040204020203"/>
                <a:ea typeface="+mn-ea"/>
                <a:cs typeface="+mn-cs"/>
              </a:endParaRPr>
            </a:p>
          </p:txBody>
        </p:sp>
      </p:grpSp>
      <p:cxnSp>
        <p:nvCxnSpPr>
          <p:cNvPr id="67" name="Straight Connector 66"/>
          <p:cNvCxnSpPr/>
          <p:nvPr/>
        </p:nvCxnSpPr>
        <p:spPr>
          <a:xfrm>
            <a:off x="8029776" y="3767000"/>
            <a:ext cx="0" cy="705734"/>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6951628" y="4877873"/>
            <a:ext cx="2151326" cy="798039"/>
          </a:xfrm>
          <a:prstGeom prst="rect">
            <a:avLst/>
          </a:prstGeom>
          <a:noFill/>
        </p:spPr>
        <p:txBody>
          <a:bodyPr wrap="square" lIns="0" tIns="0" rIns="0" bIns="0" rtlCol="0">
            <a:spAutoFit/>
          </a:bodyPr>
          <a:lstStyle/>
          <a:p>
            <a:pPr lvl="0" algn="ctr">
              <a:lnSpc>
                <a:spcPct val="150000"/>
              </a:lnSpc>
              <a:defRPr/>
            </a:pPr>
            <a:r>
              <a:rPr lang="zh-CN" altLang="en-US" sz="1200" dirty="0">
                <a:solidFill>
                  <a:schemeClr val="tx1">
                    <a:lumMod val="65000"/>
                    <a:lumOff val="35000"/>
                  </a:schemeClr>
                </a:solidFill>
                <a:latin typeface="Segoe UI Light" panose="020B0502040204020203"/>
              </a:rPr>
              <a:t>此处添加详细文本描述建议与标题相关简要说明，文字无需太多，力求简洁精炼</a:t>
            </a:r>
            <a:endParaRPr kumimoji="0" lang="en-US" sz="1200" b="0" i="0" u="none" strike="noStrike" kern="1200" cap="none" spc="0" normalizeH="0" baseline="0" noProof="0" dirty="0">
              <a:ln>
                <a:noFill/>
              </a:ln>
              <a:solidFill>
                <a:schemeClr val="tx1">
                  <a:lumMod val="65000"/>
                  <a:lumOff val="35000"/>
                </a:schemeClr>
              </a:solidFill>
              <a:effectLst/>
              <a:uLnTx/>
              <a:uFillTx/>
              <a:latin typeface="Segoe UI Light" panose="020B0502040204020203"/>
            </a:endParaRPr>
          </a:p>
        </p:txBody>
      </p:sp>
      <p:sp>
        <p:nvSpPr>
          <p:cNvPr id="71" name="TextBox 70"/>
          <p:cNvSpPr txBox="1"/>
          <p:nvPr/>
        </p:nvSpPr>
        <p:spPr>
          <a:xfrm>
            <a:off x="7670704" y="4583172"/>
            <a:ext cx="718145" cy="215444"/>
          </a:xfrm>
          <a:prstGeom prst="rect">
            <a:avLst/>
          </a:prstGeom>
          <a:noFill/>
        </p:spPr>
        <p:txBody>
          <a:bodyPr wrap="none" lIns="0" tIns="0" rIns="0" bIns="0" rtlCol="0">
            <a:spAutoFit/>
          </a:bodyPr>
          <a:lstStyle/>
          <a:p>
            <a:pPr lvl="0" algn="ctr">
              <a:defRPr/>
            </a:pPr>
            <a:r>
              <a:rPr lang="zh-CN" altLang="en-US" sz="1400" b="1" dirty="0">
                <a:solidFill>
                  <a:schemeClr val="tx1">
                    <a:lumMod val="65000"/>
                    <a:lumOff val="35000"/>
                  </a:schemeClr>
                </a:solidFill>
                <a:latin typeface="Segoe UI Light" panose="020B0502040204020203"/>
              </a:rPr>
              <a:t>标题文字</a:t>
            </a:r>
            <a:endParaRPr lang="zh-CN" altLang="en-US" sz="1400" b="1" dirty="0">
              <a:solidFill>
                <a:schemeClr val="tx1">
                  <a:lumMod val="65000"/>
                  <a:lumOff val="35000"/>
                </a:schemeClr>
              </a:solidFill>
              <a:latin typeface="Segoe UI Light" panose="020B0502040204020203"/>
            </a:endParaRPr>
          </a:p>
        </p:txBody>
      </p:sp>
      <p:sp>
        <p:nvSpPr>
          <p:cNvPr id="73" name="Oval 72"/>
          <p:cNvSpPr/>
          <p:nvPr/>
        </p:nvSpPr>
        <p:spPr>
          <a:xfrm>
            <a:off x="7714576" y="3344862"/>
            <a:ext cx="630400" cy="630398"/>
          </a:xfrm>
          <a:prstGeom prst="ellipse">
            <a:avLst/>
          </a:prstGeom>
          <a:solidFill>
            <a:srgbClr val="B9998D"/>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72" name="TextBox 71"/>
          <p:cNvSpPr txBox="1"/>
          <p:nvPr/>
        </p:nvSpPr>
        <p:spPr>
          <a:xfrm>
            <a:off x="7843828" y="3022229"/>
            <a:ext cx="371897" cy="21544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rPr>
              <a:t>2019</a:t>
            </a:r>
            <a:endPar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endParaRPr>
          </a:p>
        </p:txBody>
      </p:sp>
      <p:grpSp>
        <p:nvGrpSpPr>
          <p:cNvPr id="81" name="Group 80"/>
          <p:cNvGrpSpPr/>
          <p:nvPr/>
        </p:nvGrpSpPr>
        <p:grpSpPr>
          <a:xfrm>
            <a:off x="7899149" y="3529434"/>
            <a:ext cx="261254" cy="261255"/>
            <a:chOff x="8208963" y="3762375"/>
            <a:chExt cx="306387" cy="306388"/>
          </a:xfrm>
        </p:grpSpPr>
        <p:sp>
          <p:nvSpPr>
            <p:cNvPr id="82" name="Freeform 27"/>
            <p:cNvSpPr/>
            <p:nvPr/>
          </p:nvSpPr>
          <p:spPr bwMode="auto">
            <a:xfrm>
              <a:off x="8424863" y="3943350"/>
              <a:ext cx="53975" cy="53975"/>
            </a:xfrm>
            <a:custGeom>
              <a:avLst/>
              <a:gdLst>
                <a:gd name="T0" fmla="*/ 300 w 360"/>
                <a:gd name="T1" fmla="*/ 240 h 360"/>
                <a:gd name="T2" fmla="*/ 120 w 360"/>
                <a:gd name="T3" fmla="*/ 240 h 360"/>
                <a:gd name="T4" fmla="*/ 120 w 360"/>
                <a:gd name="T5" fmla="*/ 60 h 360"/>
                <a:gd name="T6" fmla="*/ 60 w 360"/>
                <a:gd name="T7" fmla="*/ 0 h 360"/>
                <a:gd name="T8" fmla="*/ 0 w 360"/>
                <a:gd name="T9" fmla="*/ 60 h 360"/>
                <a:gd name="T10" fmla="*/ 0 w 360"/>
                <a:gd name="T11" fmla="*/ 300 h 360"/>
                <a:gd name="T12" fmla="*/ 60 w 360"/>
                <a:gd name="T13" fmla="*/ 360 h 360"/>
                <a:gd name="T14" fmla="*/ 300 w 360"/>
                <a:gd name="T15" fmla="*/ 360 h 360"/>
                <a:gd name="T16" fmla="*/ 360 w 360"/>
                <a:gd name="T17" fmla="*/ 300 h 360"/>
                <a:gd name="T18" fmla="*/ 300 w 360"/>
                <a:gd name="T19"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60">
                  <a:moveTo>
                    <a:pt x="300" y="240"/>
                  </a:moveTo>
                  <a:cubicBezTo>
                    <a:pt x="120" y="240"/>
                    <a:pt x="120" y="240"/>
                    <a:pt x="120" y="240"/>
                  </a:cubicBezTo>
                  <a:cubicBezTo>
                    <a:pt x="120" y="60"/>
                    <a:pt x="120" y="60"/>
                    <a:pt x="120" y="60"/>
                  </a:cubicBezTo>
                  <a:cubicBezTo>
                    <a:pt x="120" y="27"/>
                    <a:pt x="93" y="0"/>
                    <a:pt x="60" y="0"/>
                  </a:cubicBezTo>
                  <a:cubicBezTo>
                    <a:pt x="27" y="0"/>
                    <a:pt x="0" y="27"/>
                    <a:pt x="0" y="60"/>
                  </a:cubicBezTo>
                  <a:cubicBezTo>
                    <a:pt x="0" y="300"/>
                    <a:pt x="0" y="300"/>
                    <a:pt x="0" y="300"/>
                  </a:cubicBezTo>
                  <a:cubicBezTo>
                    <a:pt x="0" y="333"/>
                    <a:pt x="27" y="360"/>
                    <a:pt x="60" y="360"/>
                  </a:cubicBezTo>
                  <a:cubicBezTo>
                    <a:pt x="300" y="360"/>
                    <a:pt x="300" y="360"/>
                    <a:pt x="300" y="360"/>
                  </a:cubicBezTo>
                  <a:cubicBezTo>
                    <a:pt x="333" y="360"/>
                    <a:pt x="360" y="333"/>
                    <a:pt x="360" y="300"/>
                  </a:cubicBezTo>
                  <a:cubicBezTo>
                    <a:pt x="360" y="267"/>
                    <a:pt x="333" y="240"/>
                    <a:pt x="300" y="2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83" name="Freeform 28"/>
            <p:cNvSpPr/>
            <p:nvPr/>
          </p:nvSpPr>
          <p:spPr bwMode="auto">
            <a:xfrm>
              <a:off x="8245475" y="3925888"/>
              <a:ext cx="53975" cy="17463"/>
            </a:xfrm>
            <a:custGeom>
              <a:avLst/>
              <a:gdLst>
                <a:gd name="T0" fmla="*/ 300 w 360"/>
                <a:gd name="T1" fmla="*/ 0 h 120"/>
                <a:gd name="T2" fmla="*/ 60 w 360"/>
                <a:gd name="T3" fmla="*/ 0 h 120"/>
                <a:gd name="T4" fmla="*/ 0 w 360"/>
                <a:gd name="T5" fmla="*/ 60 h 120"/>
                <a:gd name="T6" fmla="*/ 60 w 360"/>
                <a:gd name="T7" fmla="*/ 120 h 120"/>
                <a:gd name="T8" fmla="*/ 300 w 360"/>
                <a:gd name="T9" fmla="*/ 120 h 120"/>
                <a:gd name="T10" fmla="*/ 360 w 360"/>
                <a:gd name="T11" fmla="*/ 60 h 120"/>
                <a:gd name="T12" fmla="*/ 300 w 360"/>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360" h="120">
                  <a:moveTo>
                    <a:pt x="300" y="0"/>
                  </a:moveTo>
                  <a:cubicBezTo>
                    <a:pt x="60" y="0"/>
                    <a:pt x="60" y="0"/>
                    <a:pt x="60" y="0"/>
                  </a:cubicBezTo>
                  <a:cubicBezTo>
                    <a:pt x="27" y="0"/>
                    <a:pt x="0" y="27"/>
                    <a:pt x="0" y="60"/>
                  </a:cubicBezTo>
                  <a:cubicBezTo>
                    <a:pt x="0" y="93"/>
                    <a:pt x="27" y="120"/>
                    <a:pt x="60" y="120"/>
                  </a:cubicBezTo>
                  <a:cubicBezTo>
                    <a:pt x="300" y="120"/>
                    <a:pt x="300" y="120"/>
                    <a:pt x="300" y="120"/>
                  </a:cubicBezTo>
                  <a:cubicBezTo>
                    <a:pt x="333" y="120"/>
                    <a:pt x="360" y="93"/>
                    <a:pt x="360" y="60"/>
                  </a:cubicBezTo>
                  <a:cubicBezTo>
                    <a:pt x="360" y="27"/>
                    <a:pt x="333" y="0"/>
                    <a:pt x="30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84" name="Freeform 29"/>
            <p:cNvSpPr/>
            <p:nvPr/>
          </p:nvSpPr>
          <p:spPr bwMode="auto">
            <a:xfrm>
              <a:off x="8245475" y="3979863"/>
              <a:ext cx="53975" cy="17463"/>
            </a:xfrm>
            <a:custGeom>
              <a:avLst/>
              <a:gdLst>
                <a:gd name="T0" fmla="*/ 300 w 360"/>
                <a:gd name="T1" fmla="*/ 0 h 120"/>
                <a:gd name="T2" fmla="*/ 60 w 360"/>
                <a:gd name="T3" fmla="*/ 0 h 120"/>
                <a:gd name="T4" fmla="*/ 0 w 360"/>
                <a:gd name="T5" fmla="*/ 60 h 120"/>
                <a:gd name="T6" fmla="*/ 60 w 360"/>
                <a:gd name="T7" fmla="*/ 120 h 120"/>
                <a:gd name="T8" fmla="*/ 300 w 360"/>
                <a:gd name="T9" fmla="*/ 120 h 120"/>
                <a:gd name="T10" fmla="*/ 360 w 360"/>
                <a:gd name="T11" fmla="*/ 60 h 120"/>
                <a:gd name="T12" fmla="*/ 300 w 360"/>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360" h="120">
                  <a:moveTo>
                    <a:pt x="300" y="0"/>
                  </a:moveTo>
                  <a:cubicBezTo>
                    <a:pt x="60" y="0"/>
                    <a:pt x="60" y="0"/>
                    <a:pt x="60" y="0"/>
                  </a:cubicBezTo>
                  <a:cubicBezTo>
                    <a:pt x="27" y="0"/>
                    <a:pt x="0" y="27"/>
                    <a:pt x="0" y="60"/>
                  </a:cubicBezTo>
                  <a:cubicBezTo>
                    <a:pt x="0" y="93"/>
                    <a:pt x="27" y="120"/>
                    <a:pt x="60" y="120"/>
                  </a:cubicBezTo>
                  <a:cubicBezTo>
                    <a:pt x="300" y="120"/>
                    <a:pt x="300" y="120"/>
                    <a:pt x="300" y="120"/>
                  </a:cubicBezTo>
                  <a:cubicBezTo>
                    <a:pt x="333" y="120"/>
                    <a:pt x="360" y="93"/>
                    <a:pt x="360" y="60"/>
                  </a:cubicBezTo>
                  <a:cubicBezTo>
                    <a:pt x="360" y="27"/>
                    <a:pt x="333" y="0"/>
                    <a:pt x="30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85" name="Freeform 30"/>
            <p:cNvSpPr>
              <a:spLocks noEditPoints="1"/>
            </p:cNvSpPr>
            <p:nvPr/>
          </p:nvSpPr>
          <p:spPr bwMode="auto">
            <a:xfrm>
              <a:off x="8208963" y="3762375"/>
              <a:ext cx="306387" cy="306388"/>
            </a:xfrm>
            <a:custGeom>
              <a:avLst/>
              <a:gdLst>
                <a:gd name="T0" fmla="*/ 1808 w 2048"/>
                <a:gd name="T1" fmla="*/ 240 h 2048"/>
                <a:gd name="T2" fmla="*/ 1628 w 2048"/>
                <a:gd name="T3" fmla="*/ 0 h 2048"/>
                <a:gd name="T4" fmla="*/ 1448 w 2048"/>
                <a:gd name="T5" fmla="*/ 240 h 2048"/>
                <a:gd name="T6" fmla="*/ 1208 w 2048"/>
                <a:gd name="T7" fmla="*/ 180 h 2048"/>
                <a:gd name="T8" fmla="*/ 848 w 2048"/>
                <a:gd name="T9" fmla="*/ 180 h 2048"/>
                <a:gd name="T10" fmla="*/ 600 w 2048"/>
                <a:gd name="T11" fmla="*/ 240 h 2048"/>
                <a:gd name="T12" fmla="*/ 420 w 2048"/>
                <a:gd name="T13" fmla="*/ 0 h 2048"/>
                <a:gd name="T14" fmla="*/ 240 w 2048"/>
                <a:gd name="T15" fmla="*/ 240 h 2048"/>
                <a:gd name="T16" fmla="*/ 0 w 2048"/>
                <a:gd name="T17" fmla="*/ 420 h 2048"/>
                <a:gd name="T18" fmla="*/ 180 w 2048"/>
                <a:gd name="T19" fmla="*/ 1928 h 2048"/>
                <a:gd name="T20" fmla="*/ 1508 w 2048"/>
                <a:gd name="T21" fmla="*/ 2048 h 2048"/>
                <a:gd name="T22" fmla="*/ 2048 w 2048"/>
                <a:gd name="T23" fmla="*/ 420 h 2048"/>
                <a:gd name="T24" fmla="*/ 1568 w 2048"/>
                <a:gd name="T25" fmla="*/ 180 h 2048"/>
                <a:gd name="T26" fmla="*/ 1688 w 2048"/>
                <a:gd name="T27" fmla="*/ 180 h 2048"/>
                <a:gd name="T28" fmla="*/ 1628 w 2048"/>
                <a:gd name="T29" fmla="*/ 480 h 2048"/>
                <a:gd name="T30" fmla="*/ 1568 w 2048"/>
                <a:gd name="T31" fmla="*/ 180 h 2048"/>
                <a:gd name="T32" fmla="*/ 968 w 2048"/>
                <a:gd name="T33" fmla="*/ 300 h 2048"/>
                <a:gd name="T34" fmla="*/ 968 w 2048"/>
                <a:gd name="T35" fmla="*/ 180 h 2048"/>
                <a:gd name="T36" fmla="*/ 1088 w 2048"/>
                <a:gd name="T37" fmla="*/ 180 h 2048"/>
                <a:gd name="T38" fmla="*/ 1028 w 2048"/>
                <a:gd name="T39" fmla="*/ 480 h 2048"/>
                <a:gd name="T40" fmla="*/ 968 w 2048"/>
                <a:gd name="T41" fmla="*/ 300 h 2048"/>
                <a:gd name="T42" fmla="*/ 420 w 2048"/>
                <a:gd name="T43" fmla="*/ 120 h 2048"/>
                <a:gd name="T44" fmla="*/ 480 w 2048"/>
                <a:gd name="T45" fmla="*/ 420 h 2048"/>
                <a:gd name="T46" fmla="*/ 360 w 2048"/>
                <a:gd name="T47" fmla="*/ 420 h 2048"/>
                <a:gd name="T48" fmla="*/ 1508 w 2048"/>
                <a:gd name="T49" fmla="*/ 1928 h 2048"/>
                <a:gd name="T50" fmla="*/ 1508 w 2048"/>
                <a:gd name="T51" fmla="*/ 1088 h 2048"/>
                <a:gd name="T52" fmla="*/ 1508 w 2048"/>
                <a:gd name="T53" fmla="*/ 1928 h 2048"/>
                <a:gd name="T54" fmla="*/ 1508 w 2048"/>
                <a:gd name="T55" fmla="*/ 968 h 2048"/>
                <a:gd name="T56" fmla="*/ 1148 w 2048"/>
                <a:gd name="T57" fmla="*/ 1088 h 2048"/>
                <a:gd name="T58" fmla="*/ 848 w 2048"/>
                <a:gd name="T59" fmla="*/ 1148 h 2048"/>
                <a:gd name="T60" fmla="*/ 1059 w 2048"/>
                <a:gd name="T61" fmla="*/ 1208 h 2048"/>
                <a:gd name="T62" fmla="*/ 908 w 2048"/>
                <a:gd name="T63" fmla="*/ 1448 h 2048"/>
                <a:gd name="T64" fmla="*/ 908 w 2048"/>
                <a:gd name="T65" fmla="*/ 1568 h 2048"/>
                <a:gd name="T66" fmla="*/ 1059 w 2048"/>
                <a:gd name="T67" fmla="*/ 1808 h 2048"/>
                <a:gd name="T68" fmla="*/ 120 w 2048"/>
                <a:gd name="T69" fmla="*/ 1748 h 2048"/>
                <a:gd name="T70" fmla="*/ 1928 w 2048"/>
                <a:gd name="T71" fmla="*/ 848 h 2048"/>
                <a:gd name="T72" fmla="*/ 1928 w 2048"/>
                <a:gd name="T73" fmla="*/ 728 h 2048"/>
                <a:gd name="T74" fmla="*/ 120 w 2048"/>
                <a:gd name="T75" fmla="*/ 420 h 2048"/>
                <a:gd name="T76" fmla="*/ 240 w 2048"/>
                <a:gd name="T77" fmla="*/ 360 h 2048"/>
                <a:gd name="T78" fmla="*/ 420 w 2048"/>
                <a:gd name="T79" fmla="*/ 600 h 2048"/>
                <a:gd name="T80" fmla="*/ 600 w 2048"/>
                <a:gd name="T81" fmla="*/ 360 h 2048"/>
                <a:gd name="T82" fmla="*/ 848 w 2048"/>
                <a:gd name="T83" fmla="*/ 420 h 2048"/>
                <a:gd name="T84" fmla="*/ 1208 w 2048"/>
                <a:gd name="T85" fmla="*/ 420 h 2048"/>
                <a:gd name="T86" fmla="*/ 1448 w 2048"/>
                <a:gd name="T87" fmla="*/ 360 h 2048"/>
                <a:gd name="T88" fmla="*/ 1628 w 2048"/>
                <a:gd name="T89" fmla="*/ 600 h 2048"/>
                <a:gd name="T90" fmla="*/ 1808 w 2048"/>
                <a:gd name="T91" fmla="*/ 360 h 2048"/>
                <a:gd name="T92" fmla="*/ 1928 w 2048"/>
                <a:gd name="T93" fmla="*/ 420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48" h="2048">
                  <a:moveTo>
                    <a:pt x="1868" y="240"/>
                  </a:moveTo>
                  <a:cubicBezTo>
                    <a:pt x="1808" y="240"/>
                    <a:pt x="1808" y="240"/>
                    <a:pt x="1808" y="240"/>
                  </a:cubicBezTo>
                  <a:cubicBezTo>
                    <a:pt x="1808" y="180"/>
                    <a:pt x="1808" y="180"/>
                    <a:pt x="1808" y="180"/>
                  </a:cubicBezTo>
                  <a:cubicBezTo>
                    <a:pt x="1808" y="81"/>
                    <a:pt x="1727" y="0"/>
                    <a:pt x="1628" y="0"/>
                  </a:cubicBezTo>
                  <a:cubicBezTo>
                    <a:pt x="1529" y="0"/>
                    <a:pt x="1448" y="81"/>
                    <a:pt x="1448" y="180"/>
                  </a:cubicBezTo>
                  <a:cubicBezTo>
                    <a:pt x="1448" y="240"/>
                    <a:pt x="1448" y="240"/>
                    <a:pt x="1448" y="240"/>
                  </a:cubicBezTo>
                  <a:cubicBezTo>
                    <a:pt x="1208" y="240"/>
                    <a:pt x="1208" y="240"/>
                    <a:pt x="1208" y="240"/>
                  </a:cubicBezTo>
                  <a:cubicBezTo>
                    <a:pt x="1208" y="180"/>
                    <a:pt x="1208" y="180"/>
                    <a:pt x="1208" y="180"/>
                  </a:cubicBezTo>
                  <a:cubicBezTo>
                    <a:pt x="1208" y="81"/>
                    <a:pt x="1127" y="0"/>
                    <a:pt x="1028" y="0"/>
                  </a:cubicBezTo>
                  <a:cubicBezTo>
                    <a:pt x="929" y="0"/>
                    <a:pt x="848" y="81"/>
                    <a:pt x="848" y="180"/>
                  </a:cubicBezTo>
                  <a:cubicBezTo>
                    <a:pt x="848" y="240"/>
                    <a:pt x="848" y="240"/>
                    <a:pt x="848" y="240"/>
                  </a:cubicBezTo>
                  <a:cubicBezTo>
                    <a:pt x="600" y="240"/>
                    <a:pt x="600" y="240"/>
                    <a:pt x="600" y="240"/>
                  </a:cubicBezTo>
                  <a:cubicBezTo>
                    <a:pt x="600" y="180"/>
                    <a:pt x="600" y="180"/>
                    <a:pt x="600" y="180"/>
                  </a:cubicBezTo>
                  <a:cubicBezTo>
                    <a:pt x="600" y="81"/>
                    <a:pt x="519" y="0"/>
                    <a:pt x="420" y="0"/>
                  </a:cubicBezTo>
                  <a:cubicBezTo>
                    <a:pt x="321" y="0"/>
                    <a:pt x="240" y="81"/>
                    <a:pt x="240" y="180"/>
                  </a:cubicBezTo>
                  <a:cubicBezTo>
                    <a:pt x="240" y="240"/>
                    <a:pt x="240" y="240"/>
                    <a:pt x="240" y="240"/>
                  </a:cubicBezTo>
                  <a:cubicBezTo>
                    <a:pt x="180" y="240"/>
                    <a:pt x="180" y="240"/>
                    <a:pt x="180" y="240"/>
                  </a:cubicBezTo>
                  <a:cubicBezTo>
                    <a:pt x="81" y="240"/>
                    <a:pt x="0" y="321"/>
                    <a:pt x="0" y="420"/>
                  </a:cubicBezTo>
                  <a:cubicBezTo>
                    <a:pt x="0" y="1748"/>
                    <a:pt x="0" y="1748"/>
                    <a:pt x="0" y="1748"/>
                  </a:cubicBezTo>
                  <a:cubicBezTo>
                    <a:pt x="0" y="1847"/>
                    <a:pt x="81" y="1928"/>
                    <a:pt x="180" y="1928"/>
                  </a:cubicBezTo>
                  <a:cubicBezTo>
                    <a:pt x="1169" y="1928"/>
                    <a:pt x="1169" y="1928"/>
                    <a:pt x="1169" y="1928"/>
                  </a:cubicBezTo>
                  <a:cubicBezTo>
                    <a:pt x="1262" y="2003"/>
                    <a:pt x="1380" y="2048"/>
                    <a:pt x="1508" y="2048"/>
                  </a:cubicBezTo>
                  <a:cubicBezTo>
                    <a:pt x="1806" y="2048"/>
                    <a:pt x="2048" y="1806"/>
                    <a:pt x="2048" y="1508"/>
                  </a:cubicBezTo>
                  <a:cubicBezTo>
                    <a:pt x="2048" y="420"/>
                    <a:pt x="2048" y="420"/>
                    <a:pt x="2048" y="420"/>
                  </a:cubicBezTo>
                  <a:cubicBezTo>
                    <a:pt x="2048" y="321"/>
                    <a:pt x="1967" y="240"/>
                    <a:pt x="1868" y="240"/>
                  </a:cubicBezTo>
                  <a:close/>
                  <a:moveTo>
                    <a:pt x="1568" y="180"/>
                  </a:moveTo>
                  <a:cubicBezTo>
                    <a:pt x="1568" y="147"/>
                    <a:pt x="1595" y="120"/>
                    <a:pt x="1628" y="120"/>
                  </a:cubicBezTo>
                  <a:cubicBezTo>
                    <a:pt x="1661" y="120"/>
                    <a:pt x="1688" y="147"/>
                    <a:pt x="1688" y="180"/>
                  </a:cubicBezTo>
                  <a:cubicBezTo>
                    <a:pt x="1688" y="420"/>
                    <a:pt x="1688" y="420"/>
                    <a:pt x="1688" y="420"/>
                  </a:cubicBezTo>
                  <a:cubicBezTo>
                    <a:pt x="1688" y="453"/>
                    <a:pt x="1661" y="480"/>
                    <a:pt x="1628" y="480"/>
                  </a:cubicBezTo>
                  <a:cubicBezTo>
                    <a:pt x="1595" y="480"/>
                    <a:pt x="1568" y="453"/>
                    <a:pt x="1568" y="420"/>
                  </a:cubicBezTo>
                  <a:lnTo>
                    <a:pt x="1568" y="180"/>
                  </a:lnTo>
                  <a:close/>
                  <a:moveTo>
                    <a:pt x="968" y="300"/>
                  </a:moveTo>
                  <a:cubicBezTo>
                    <a:pt x="968" y="300"/>
                    <a:pt x="968" y="300"/>
                    <a:pt x="968" y="300"/>
                  </a:cubicBezTo>
                  <a:cubicBezTo>
                    <a:pt x="968" y="300"/>
                    <a:pt x="968" y="300"/>
                    <a:pt x="968" y="300"/>
                  </a:cubicBezTo>
                  <a:cubicBezTo>
                    <a:pt x="968" y="180"/>
                    <a:pt x="968" y="180"/>
                    <a:pt x="968" y="180"/>
                  </a:cubicBezTo>
                  <a:cubicBezTo>
                    <a:pt x="968" y="147"/>
                    <a:pt x="995" y="120"/>
                    <a:pt x="1028" y="120"/>
                  </a:cubicBezTo>
                  <a:cubicBezTo>
                    <a:pt x="1061" y="120"/>
                    <a:pt x="1088" y="147"/>
                    <a:pt x="1088" y="180"/>
                  </a:cubicBezTo>
                  <a:cubicBezTo>
                    <a:pt x="1088" y="420"/>
                    <a:pt x="1088" y="420"/>
                    <a:pt x="1088" y="420"/>
                  </a:cubicBezTo>
                  <a:cubicBezTo>
                    <a:pt x="1088" y="453"/>
                    <a:pt x="1061" y="480"/>
                    <a:pt x="1028" y="480"/>
                  </a:cubicBezTo>
                  <a:cubicBezTo>
                    <a:pt x="995" y="480"/>
                    <a:pt x="968" y="453"/>
                    <a:pt x="968" y="420"/>
                  </a:cubicBezTo>
                  <a:lnTo>
                    <a:pt x="968" y="300"/>
                  </a:lnTo>
                  <a:close/>
                  <a:moveTo>
                    <a:pt x="360" y="180"/>
                  </a:moveTo>
                  <a:cubicBezTo>
                    <a:pt x="360" y="147"/>
                    <a:pt x="387" y="120"/>
                    <a:pt x="420" y="120"/>
                  </a:cubicBezTo>
                  <a:cubicBezTo>
                    <a:pt x="453" y="120"/>
                    <a:pt x="480" y="147"/>
                    <a:pt x="480" y="180"/>
                  </a:cubicBezTo>
                  <a:cubicBezTo>
                    <a:pt x="480" y="420"/>
                    <a:pt x="480" y="420"/>
                    <a:pt x="480" y="420"/>
                  </a:cubicBezTo>
                  <a:cubicBezTo>
                    <a:pt x="480" y="453"/>
                    <a:pt x="453" y="480"/>
                    <a:pt x="420" y="480"/>
                  </a:cubicBezTo>
                  <a:cubicBezTo>
                    <a:pt x="387" y="480"/>
                    <a:pt x="360" y="453"/>
                    <a:pt x="360" y="420"/>
                  </a:cubicBezTo>
                  <a:lnTo>
                    <a:pt x="360" y="180"/>
                  </a:lnTo>
                  <a:close/>
                  <a:moveTo>
                    <a:pt x="1508" y="1928"/>
                  </a:moveTo>
                  <a:cubicBezTo>
                    <a:pt x="1276" y="1928"/>
                    <a:pt x="1088" y="1740"/>
                    <a:pt x="1088" y="1508"/>
                  </a:cubicBezTo>
                  <a:cubicBezTo>
                    <a:pt x="1088" y="1276"/>
                    <a:pt x="1276" y="1088"/>
                    <a:pt x="1508" y="1088"/>
                  </a:cubicBezTo>
                  <a:cubicBezTo>
                    <a:pt x="1740" y="1088"/>
                    <a:pt x="1928" y="1276"/>
                    <a:pt x="1928" y="1508"/>
                  </a:cubicBezTo>
                  <a:cubicBezTo>
                    <a:pt x="1928" y="1740"/>
                    <a:pt x="1740" y="1928"/>
                    <a:pt x="1508" y="1928"/>
                  </a:cubicBezTo>
                  <a:close/>
                  <a:moveTo>
                    <a:pt x="1928" y="1169"/>
                  </a:moveTo>
                  <a:cubicBezTo>
                    <a:pt x="1829" y="1046"/>
                    <a:pt x="1677" y="968"/>
                    <a:pt x="1508" y="968"/>
                  </a:cubicBezTo>
                  <a:cubicBezTo>
                    <a:pt x="1378" y="968"/>
                    <a:pt x="1259" y="1014"/>
                    <a:pt x="1166" y="1091"/>
                  </a:cubicBezTo>
                  <a:cubicBezTo>
                    <a:pt x="1160" y="1089"/>
                    <a:pt x="1154" y="1088"/>
                    <a:pt x="1148" y="1088"/>
                  </a:cubicBezTo>
                  <a:cubicBezTo>
                    <a:pt x="908" y="1088"/>
                    <a:pt x="908" y="1088"/>
                    <a:pt x="908" y="1088"/>
                  </a:cubicBezTo>
                  <a:cubicBezTo>
                    <a:pt x="875" y="1088"/>
                    <a:pt x="848" y="1115"/>
                    <a:pt x="848" y="1148"/>
                  </a:cubicBezTo>
                  <a:cubicBezTo>
                    <a:pt x="848" y="1181"/>
                    <a:pt x="875" y="1208"/>
                    <a:pt x="908" y="1208"/>
                  </a:cubicBezTo>
                  <a:cubicBezTo>
                    <a:pt x="1059" y="1208"/>
                    <a:pt x="1059" y="1208"/>
                    <a:pt x="1059" y="1208"/>
                  </a:cubicBezTo>
                  <a:cubicBezTo>
                    <a:pt x="1012" y="1278"/>
                    <a:pt x="981" y="1360"/>
                    <a:pt x="971" y="1448"/>
                  </a:cubicBezTo>
                  <a:cubicBezTo>
                    <a:pt x="908" y="1448"/>
                    <a:pt x="908" y="1448"/>
                    <a:pt x="908" y="1448"/>
                  </a:cubicBezTo>
                  <a:cubicBezTo>
                    <a:pt x="875" y="1448"/>
                    <a:pt x="848" y="1475"/>
                    <a:pt x="848" y="1508"/>
                  </a:cubicBezTo>
                  <a:cubicBezTo>
                    <a:pt x="848" y="1541"/>
                    <a:pt x="875" y="1568"/>
                    <a:pt x="908" y="1568"/>
                  </a:cubicBezTo>
                  <a:cubicBezTo>
                    <a:pt x="971" y="1568"/>
                    <a:pt x="971" y="1568"/>
                    <a:pt x="971" y="1568"/>
                  </a:cubicBezTo>
                  <a:cubicBezTo>
                    <a:pt x="981" y="1656"/>
                    <a:pt x="1012" y="1738"/>
                    <a:pt x="1059" y="1808"/>
                  </a:cubicBezTo>
                  <a:cubicBezTo>
                    <a:pt x="180" y="1808"/>
                    <a:pt x="180" y="1808"/>
                    <a:pt x="180" y="1808"/>
                  </a:cubicBezTo>
                  <a:cubicBezTo>
                    <a:pt x="147" y="1808"/>
                    <a:pt x="120" y="1781"/>
                    <a:pt x="120" y="1748"/>
                  </a:cubicBezTo>
                  <a:cubicBezTo>
                    <a:pt x="120" y="848"/>
                    <a:pt x="120" y="848"/>
                    <a:pt x="120" y="848"/>
                  </a:cubicBezTo>
                  <a:cubicBezTo>
                    <a:pt x="1928" y="848"/>
                    <a:pt x="1928" y="848"/>
                    <a:pt x="1928" y="848"/>
                  </a:cubicBezTo>
                  <a:lnTo>
                    <a:pt x="1928" y="1169"/>
                  </a:lnTo>
                  <a:close/>
                  <a:moveTo>
                    <a:pt x="1928" y="728"/>
                  </a:moveTo>
                  <a:cubicBezTo>
                    <a:pt x="120" y="728"/>
                    <a:pt x="120" y="728"/>
                    <a:pt x="120" y="728"/>
                  </a:cubicBezTo>
                  <a:cubicBezTo>
                    <a:pt x="120" y="420"/>
                    <a:pt x="120" y="420"/>
                    <a:pt x="120" y="420"/>
                  </a:cubicBezTo>
                  <a:cubicBezTo>
                    <a:pt x="120" y="387"/>
                    <a:pt x="147" y="360"/>
                    <a:pt x="180" y="360"/>
                  </a:cubicBezTo>
                  <a:cubicBezTo>
                    <a:pt x="240" y="360"/>
                    <a:pt x="240" y="360"/>
                    <a:pt x="240" y="360"/>
                  </a:cubicBezTo>
                  <a:cubicBezTo>
                    <a:pt x="240" y="420"/>
                    <a:pt x="240" y="420"/>
                    <a:pt x="240" y="420"/>
                  </a:cubicBezTo>
                  <a:cubicBezTo>
                    <a:pt x="240" y="519"/>
                    <a:pt x="321" y="600"/>
                    <a:pt x="420" y="600"/>
                  </a:cubicBezTo>
                  <a:cubicBezTo>
                    <a:pt x="519" y="600"/>
                    <a:pt x="600" y="519"/>
                    <a:pt x="600" y="420"/>
                  </a:cubicBezTo>
                  <a:cubicBezTo>
                    <a:pt x="600" y="360"/>
                    <a:pt x="600" y="360"/>
                    <a:pt x="600" y="360"/>
                  </a:cubicBezTo>
                  <a:cubicBezTo>
                    <a:pt x="848" y="360"/>
                    <a:pt x="848" y="360"/>
                    <a:pt x="848" y="360"/>
                  </a:cubicBezTo>
                  <a:cubicBezTo>
                    <a:pt x="848" y="420"/>
                    <a:pt x="848" y="420"/>
                    <a:pt x="848" y="420"/>
                  </a:cubicBezTo>
                  <a:cubicBezTo>
                    <a:pt x="848" y="519"/>
                    <a:pt x="929" y="600"/>
                    <a:pt x="1028" y="600"/>
                  </a:cubicBezTo>
                  <a:cubicBezTo>
                    <a:pt x="1127" y="600"/>
                    <a:pt x="1208" y="519"/>
                    <a:pt x="1208" y="420"/>
                  </a:cubicBezTo>
                  <a:cubicBezTo>
                    <a:pt x="1208" y="360"/>
                    <a:pt x="1208" y="360"/>
                    <a:pt x="1208" y="360"/>
                  </a:cubicBezTo>
                  <a:cubicBezTo>
                    <a:pt x="1448" y="360"/>
                    <a:pt x="1448" y="360"/>
                    <a:pt x="1448" y="360"/>
                  </a:cubicBezTo>
                  <a:cubicBezTo>
                    <a:pt x="1448" y="420"/>
                    <a:pt x="1448" y="420"/>
                    <a:pt x="1448" y="420"/>
                  </a:cubicBezTo>
                  <a:cubicBezTo>
                    <a:pt x="1448" y="519"/>
                    <a:pt x="1529" y="600"/>
                    <a:pt x="1628" y="600"/>
                  </a:cubicBezTo>
                  <a:cubicBezTo>
                    <a:pt x="1727" y="600"/>
                    <a:pt x="1808" y="519"/>
                    <a:pt x="1808" y="420"/>
                  </a:cubicBezTo>
                  <a:cubicBezTo>
                    <a:pt x="1808" y="360"/>
                    <a:pt x="1808" y="360"/>
                    <a:pt x="1808" y="360"/>
                  </a:cubicBezTo>
                  <a:cubicBezTo>
                    <a:pt x="1868" y="360"/>
                    <a:pt x="1868" y="360"/>
                    <a:pt x="1868" y="360"/>
                  </a:cubicBezTo>
                  <a:cubicBezTo>
                    <a:pt x="1901" y="360"/>
                    <a:pt x="1928" y="387"/>
                    <a:pt x="1928" y="420"/>
                  </a:cubicBezTo>
                  <a:lnTo>
                    <a:pt x="1928" y="72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grpSp>
      <p:sp>
        <p:nvSpPr>
          <p:cNvPr id="32" name="TextBox 31"/>
          <p:cNvSpPr txBox="1"/>
          <p:nvPr/>
        </p:nvSpPr>
        <p:spPr>
          <a:xfrm>
            <a:off x="678631" y="1979074"/>
            <a:ext cx="2151326" cy="798039"/>
          </a:xfrm>
          <a:prstGeom prst="rect">
            <a:avLst/>
          </a:prstGeom>
          <a:noFill/>
        </p:spPr>
        <p:txBody>
          <a:bodyPr wrap="square" lIns="0" tIns="0" rIns="0" bIns="0" rtlCol="0">
            <a:spAutoFit/>
          </a:bodyPr>
          <a:lstStyle/>
          <a:p>
            <a:pPr algn="ctr">
              <a:lnSpc>
                <a:spcPct val="150000"/>
              </a:lnSpc>
              <a:defRPr/>
            </a:pPr>
            <a:r>
              <a:rPr lang="zh-CN" altLang="en-US" sz="1200" dirty="0">
                <a:solidFill>
                  <a:schemeClr val="tx1">
                    <a:lumMod val="65000"/>
                    <a:lumOff val="35000"/>
                  </a:schemeClr>
                </a:solidFill>
                <a:latin typeface="Segoe UI Light" panose="020B0502040204020203"/>
              </a:rPr>
              <a:t>此处添加详细文本描述建议与标题相关简要说明，文字无需太多，力求简洁精炼。</a:t>
            </a:r>
            <a:r>
              <a:rPr kumimoji="0" lang="en-US" sz="1200" b="0"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rPr>
              <a:t> </a:t>
            </a:r>
            <a:endParaRPr kumimoji="0" lang="en-US" sz="1200" b="0"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endParaRPr>
          </a:p>
        </p:txBody>
      </p:sp>
      <p:cxnSp>
        <p:nvCxnSpPr>
          <p:cNvPr id="29" name="Straight Connector 28"/>
          <p:cNvCxnSpPr/>
          <p:nvPr/>
        </p:nvCxnSpPr>
        <p:spPr>
          <a:xfrm>
            <a:off x="1568345" y="2850631"/>
            <a:ext cx="0" cy="705734"/>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9" name="Oval 58"/>
          <p:cNvSpPr/>
          <p:nvPr/>
        </p:nvSpPr>
        <p:spPr>
          <a:xfrm>
            <a:off x="1253145" y="3297295"/>
            <a:ext cx="630400" cy="630398"/>
          </a:xfrm>
          <a:prstGeom prst="ellipse">
            <a:avLst/>
          </a:prstGeom>
          <a:solidFill>
            <a:srgbClr val="B9998D"/>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33" name="TextBox 32"/>
          <p:cNvSpPr txBox="1"/>
          <p:nvPr/>
        </p:nvSpPr>
        <p:spPr>
          <a:xfrm>
            <a:off x="1382397" y="4137007"/>
            <a:ext cx="371897" cy="21544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rPr>
              <a:t>2016</a:t>
            </a:r>
            <a:endPar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endParaRPr>
          </a:p>
        </p:txBody>
      </p:sp>
      <p:sp>
        <p:nvSpPr>
          <p:cNvPr id="51" name="TextBox 50"/>
          <p:cNvSpPr txBox="1"/>
          <p:nvPr/>
        </p:nvSpPr>
        <p:spPr>
          <a:xfrm>
            <a:off x="1250749" y="1732709"/>
            <a:ext cx="718145" cy="21544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rPr>
              <a:t>标题文字</a:t>
            </a:r>
            <a:endPar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endParaRPr>
          </a:p>
        </p:txBody>
      </p:sp>
      <p:grpSp>
        <p:nvGrpSpPr>
          <p:cNvPr id="88" name="Group 87"/>
          <p:cNvGrpSpPr/>
          <p:nvPr/>
        </p:nvGrpSpPr>
        <p:grpSpPr>
          <a:xfrm>
            <a:off x="1413524" y="3457673"/>
            <a:ext cx="309642" cy="309642"/>
            <a:chOff x="1389063" y="3748088"/>
            <a:chExt cx="336550" cy="336550"/>
          </a:xfrm>
          <a:solidFill>
            <a:schemeClr val="bg1"/>
          </a:solidFill>
        </p:grpSpPr>
        <p:sp>
          <p:nvSpPr>
            <p:cNvPr id="89" name="Freeform 5"/>
            <p:cNvSpPr/>
            <p:nvPr/>
          </p:nvSpPr>
          <p:spPr bwMode="auto">
            <a:xfrm>
              <a:off x="1547813" y="3787776"/>
              <a:ext cx="58738" cy="60325"/>
            </a:xfrm>
            <a:custGeom>
              <a:avLst/>
              <a:gdLst>
                <a:gd name="T0" fmla="*/ 300 w 360"/>
                <a:gd name="T1" fmla="*/ 244 h 364"/>
                <a:gd name="T2" fmla="*/ 120 w 360"/>
                <a:gd name="T3" fmla="*/ 244 h 364"/>
                <a:gd name="T4" fmla="*/ 120 w 360"/>
                <a:gd name="T5" fmla="*/ 60 h 364"/>
                <a:gd name="T6" fmla="*/ 60 w 360"/>
                <a:gd name="T7" fmla="*/ 0 h 364"/>
                <a:gd name="T8" fmla="*/ 0 w 360"/>
                <a:gd name="T9" fmla="*/ 60 h 364"/>
                <a:gd name="T10" fmla="*/ 0 w 360"/>
                <a:gd name="T11" fmla="*/ 304 h 364"/>
                <a:gd name="T12" fmla="*/ 60 w 360"/>
                <a:gd name="T13" fmla="*/ 364 h 364"/>
                <a:gd name="T14" fmla="*/ 300 w 360"/>
                <a:gd name="T15" fmla="*/ 364 h 364"/>
                <a:gd name="T16" fmla="*/ 360 w 360"/>
                <a:gd name="T17" fmla="*/ 304 h 364"/>
                <a:gd name="T18" fmla="*/ 300 w 360"/>
                <a:gd name="T19" fmla="*/ 244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364">
                  <a:moveTo>
                    <a:pt x="300" y="244"/>
                  </a:moveTo>
                  <a:cubicBezTo>
                    <a:pt x="120" y="244"/>
                    <a:pt x="120" y="244"/>
                    <a:pt x="120" y="244"/>
                  </a:cubicBezTo>
                  <a:cubicBezTo>
                    <a:pt x="120" y="60"/>
                    <a:pt x="120" y="60"/>
                    <a:pt x="120" y="60"/>
                  </a:cubicBezTo>
                  <a:cubicBezTo>
                    <a:pt x="120" y="27"/>
                    <a:pt x="93" y="0"/>
                    <a:pt x="60" y="0"/>
                  </a:cubicBezTo>
                  <a:cubicBezTo>
                    <a:pt x="27" y="0"/>
                    <a:pt x="0" y="27"/>
                    <a:pt x="0" y="60"/>
                  </a:cubicBezTo>
                  <a:cubicBezTo>
                    <a:pt x="0" y="304"/>
                    <a:pt x="0" y="304"/>
                    <a:pt x="0" y="304"/>
                  </a:cubicBezTo>
                  <a:cubicBezTo>
                    <a:pt x="0" y="337"/>
                    <a:pt x="27" y="364"/>
                    <a:pt x="60" y="364"/>
                  </a:cubicBezTo>
                  <a:cubicBezTo>
                    <a:pt x="300" y="364"/>
                    <a:pt x="300" y="364"/>
                    <a:pt x="300" y="364"/>
                  </a:cubicBezTo>
                  <a:cubicBezTo>
                    <a:pt x="333" y="364"/>
                    <a:pt x="360" y="337"/>
                    <a:pt x="360" y="304"/>
                  </a:cubicBezTo>
                  <a:cubicBezTo>
                    <a:pt x="360" y="271"/>
                    <a:pt x="333" y="244"/>
                    <a:pt x="300"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90" name="Freeform 6"/>
            <p:cNvSpPr>
              <a:spLocks noEditPoints="1"/>
            </p:cNvSpPr>
            <p:nvPr/>
          </p:nvSpPr>
          <p:spPr bwMode="auto">
            <a:xfrm>
              <a:off x="1389063" y="3748088"/>
              <a:ext cx="336550" cy="336550"/>
            </a:xfrm>
            <a:custGeom>
              <a:avLst/>
              <a:gdLst>
                <a:gd name="T0" fmla="*/ 1808 w 2048"/>
                <a:gd name="T1" fmla="*/ 1454 h 2048"/>
                <a:gd name="T2" fmla="*/ 1808 w 2048"/>
                <a:gd name="T3" fmla="*/ 1388 h 2048"/>
                <a:gd name="T4" fmla="*/ 1628 w 2048"/>
                <a:gd name="T5" fmla="*/ 1208 h 2048"/>
                <a:gd name="T6" fmla="*/ 1084 w 2048"/>
                <a:gd name="T7" fmla="*/ 1208 h 2048"/>
                <a:gd name="T8" fmla="*/ 1084 w 2048"/>
                <a:gd name="T9" fmla="*/ 1085 h 2048"/>
                <a:gd name="T10" fmla="*/ 1564 w 2048"/>
                <a:gd name="T11" fmla="*/ 544 h 2048"/>
                <a:gd name="T12" fmla="*/ 1024 w 2048"/>
                <a:gd name="T13" fmla="*/ 0 h 2048"/>
                <a:gd name="T14" fmla="*/ 484 w 2048"/>
                <a:gd name="T15" fmla="*/ 544 h 2048"/>
                <a:gd name="T16" fmla="*/ 964 w 2048"/>
                <a:gd name="T17" fmla="*/ 1085 h 2048"/>
                <a:gd name="T18" fmla="*/ 964 w 2048"/>
                <a:gd name="T19" fmla="*/ 1208 h 2048"/>
                <a:gd name="T20" fmla="*/ 420 w 2048"/>
                <a:gd name="T21" fmla="*/ 1208 h 2048"/>
                <a:gd name="T22" fmla="*/ 240 w 2048"/>
                <a:gd name="T23" fmla="*/ 1388 h 2048"/>
                <a:gd name="T24" fmla="*/ 240 w 2048"/>
                <a:gd name="T25" fmla="*/ 1454 h 2048"/>
                <a:gd name="T26" fmla="*/ 0 w 2048"/>
                <a:gd name="T27" fmla="*/ 1748 h 2048"/>
                <a:gd name="T28" fmla="*/ 300 w 2048"/>
                <a:gd name="T29" fmla="*/ 2048 h 2048"/>
                <a:gd name="T30" fmla="*/ 600 w 2048"/>
                <a:gd name="T31" fmla="*/ 1748 h 2048"/>
                <a:gd name="T32" fmla="*/ 360 w 2048"/>
                <a:gd name="T33" fmla="*/ 1454 h 2048"/>
                <a:gd name="T34" fmla="*/ 360 w 2048"/>
                <a:gd name="T35" fmla="*/ 1388 h 2048"/>
                <a:gd name="T36" fmla="*/ 420 w 2048"/>
                <a:gd name="T37" fmla="*/ 1328 h 2048"/>
                <a:gd name="T38" fmla="*/ 964 w 2048"/>
                <a:gd name="T39" fmla="*/ 1328 h 2048"/>
                <a:gd name="T40" fmla="*/ 964 w 2048"/>
                <a:gd name="T41" fmla="*/ 1454 h 2048"/>
                <a:gd name="T42" fmla="*/ 724 w 2048"/>
                <a:gd name="T43" fmla="*/ 1748 h 2048"/>
                <a:gd name="T44" fmla="*/ 1024 w 2048"/>
                <a:gd name="T45" fmla="*/ 2048 h 2048"/>
                <a:gd name="T46" fmla="*/ 1324 w 2048"/>
                <a:gd name="T47" fmla="*/ 1748 h 2048"/>
                <a:gd name="T48" fmla="*/ 1084 w 2048"/>
                <a:gd name="T49" fmla="*/ 1454 h 2048"/>
                <a:gd name="T50" fmla="*/ 1084 w 2048"/>
                <a:gd name="T51" fmla="*/ 1328 h 2048"/>
                <a:gd name="T52" fmla="*/ 1628 w 2048"/>
                <a:gd name="T53" fmla="*/ 1328 h 2048"/>
                <a:gd name="T54" fmla="*/ 1688 w 2048"/>
                <a:gd name="T55" fmla="*/ 1388 h 2048"/>
                <a:gd name="T56" fmla="*/ 1688 w 2048"/>
                <a:gd name="T57" fmla="*/ 1454 h 2048"/>
                <a:gd name="T58" fmla="*/ 1448 w 2048"/>
                <a:gd name="T59" fmla="*/ 1748 h 2048"/>
                <a:gd name="T60" fmla="*/ 1748 w 2048"/>
                <a:gd name="T61" fmla="*/ 2048 h 2048"/>
                <a:gd name="T62" fmla="*/ 2048 w 2048"/>
                <a:gd name="T63" fmla="*/ 1748 h 2048"/>
                <a:gd name="T64" fmla="*/ 1808 w 2048"/>
                <a:gd name="T65" fmla="*/ 1454 h 2048"/>
                <a:gd name="T66" fmla="*/ 480 w 2048"/>
                <a:gd name="T67" fmla="*/ 1748 h 2048"/>
                <a:gd name="T68" fmla="*/ 300 w 2048"/>
                <a:gd name="T69" fmla="*/ 1928 h 2048"/>
                <a:gd name="T70" fmla="*/ 120 w 2048"/>
                <a:gd name="T71" fmla="*/ 1748 h 2048"/>
                <a:gd name="T72" fmla="*/ 300 w 2048"/>
                <a:gd name="T73" fmla="*/ 1568 h 2048"/>
                <a:gd name="T74" fmla="*/ 480 w 2048"/>
                <a:gd name="T75" fmla="*/ 1748 h 2048"/>
                <a:gd name="T76" fmla="*/ 1204 w 2048"/>
                <a:gd name="T77" fmla="*/ 1748 h 2048"/>
                <a:gd name="T78" fmla="*/ 1024 w 2048"/>
                <a:gd name="T79" fmla="*/ 1928 h 2048"/>
                <a:gd name="T80" fmla="*/ 844 w 2048"/>
                <a:gd name="T81" fmla="*/ 1748 h 2048"/>
                <a:gd name="T82" fmla="*/ 1024 w 2048"/>
                <a:gd name="T83" fmla="*/ 1568 h 2048"/>
                <a:gd name="T84" fmla="*/ 1204 w 2048"/>
                <a:gd name="T85" fmla="*/ 1748 h 2048"/>
                <a:gd name="T86" fmla="*/ 1024 w 2048"/>
                <a:gd name="T87" fmla="*/ 968 h 2048"/>
                <a:gd name="T88" fmla="*/ 604 w 2048"/>
                <a:gd name="T89" fmla="*/ 544 h 2048"/>
                <a:gd name="T90" fmla="*/ 1024 w 2048"/>
                <a:gd name="T91" fmla="*/ 120 h 2048"/>
                <a:gd name="T92" fmla="*/ 1444 w 2048"/>
                <a:gd name="T93" fmla="*/ 544 h 2048"/>
                <a:gd name="T94" fmla="*/ 1024 w 2048"/>
                <a:gd name="T95" fmla="*/ 968 h 2048"/>
                <a:gd name="T96" fmla="*/ 1748 w 2048"/>
                <a:gd name="T97" fmla="*/ 1928 h 2048"/>
                <a:gd name="T98" fmla="*/ 1568 w 2048"/>
                <a:gd name="T99" fmla="*/ 1748 h 2048"/>
                <a:gd name="T100" fmla="*/ 1748 w 2048"/>
                <a:gd name="T101" fmla="*/ 1568 h 2048"/>
                <a:gd name="T102" fmla="*/ 1928 w 2048"/>
                <a:gd name="T103" fmla="*/ 1748 h 2048"/>
                <a:gd name="T104" fmla="*/ 1748 w 2048"/>
                <a:gd name="T105" fmla="*/ 1928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48" h="2048">
                  <a:moveTo>
                    <a:pt x="1808" y="1454"/>
                  </a:moveTo>
                  <a:cubicBezTo>
                    <a:pt x="1808" y="1388"/>
                    <a:pt x="1808" y="1388"/>
                    <a:pt x="1808" y="1388"/>
                  </a:cubicBezTo>
                  <a:cubicBezTo>
                    <a:pt x="1808" y="1289"/>
                    <a:pt x="1727" y="1208"/>
                    <a:pt x="1628" y="1208"/>
                  </a:cubicBezTo>
                  <a:cubicBezTo>
                    <a:pt x="1084" y="1208"/>
                    <a:pt x="1084" y="1208"/>
                    <a:pt x="1084" y="1208"/>
                  </a:cubicBezTo>
                  <a:cubicBezTo>
                    <a:pt x="1084" y="1085"/>
                    <a:pt x="1084" y="1085"/>
                    <a:pt x="1084" y="1085"/>
                  </a:cubicBezTo>
                  <a:cubicBezTo>
                    <a:pt x="1354" y="1054"/>
                    <a:pt x="1564" y="824"/>
                    <a:pt x="1564" y="544"/>
                  </a:cubicBezTo>
                  <a:cubicBezTo>
                    <a:pt x="1564" y="244"/>
                    <a:pt x="1322" y="0"/>
                    <a:pt x="1024" y="0"/>
                  </a:cubicBezTo>
                  <a:cubicBezTo>
                    <a:pt x="726" y="0"/>
                    <a:pt x="484" y="244"/>
                    <a:pt x="484" y="544"/>
                  </a:cubicBezTo>
                  <a:cubicBezTo>
                    <a:pt x="484" y="824"/>
                    <a:pt x="694" y="1054"/>
                    <a:pt x="964" y="1085"/>
                  </a:cubicBezTo>
                  <a:cubicBezTo>
                    <a:pt x="964" y="1208"/>
                    <a:pt x="964" y="1208"/>
                    <a:pt x="964" y="1208"/>
                  </a:cubicBezTo>
                  <a:cubicBezTo>
                    <a:pt x="420" y="1208"/>
                    <a:pt x="420" y="1208"/>
                    <a:pt x="420" y="1208"/>
                  </a:cubicBezTo>
                  <a:cubicBezTo>
                    <a:pt x="321" y="1208"/>
                    <a:pt x="240" y="1289"/>
                    <a:pt x="240" y="1388"/>
                  </a:cubicBezTo>
                  <a:cubicBezTo>
                    <a:pt x="240" y="1454"/>
                    <a:pt x="240" y="1454"/>
                    <a:pt x="240" y="1454"/>
                  </a:cubicBezTo>
                  <a:cubicBezTo>
                    <a:pt x="103" y="1482"/>
                    <a:pt x="0" y="1603"/>
                    <a:pt x="0" y="1748"/>
                  </a:cubicBezTo>
                  <a:cubicBezTo>
                    <a:pt x="0" y="1913"/>
                    <a:pt x="135" y="2048"/>
                    <a:pt x="300" y="2048"/>
                  </a:cubicBezTo>
                  <a:cubicBezTo>
                    <a:pt x="465" y="2048"/>
                    <a:pt x="600" y="1913"/>
                    <a:pt x="600" y="1748"/>
                  </a:cubicBezTo>
                  <a:cubicBezTo>
                    <a:pt x="600" y="1603"/>
                    <a:pt x="497" y="1482"/>
                    <a:pt x="360" y="1454"/>
                  </a:cubicBezTo>
                  <a:cubicBezTo>
                    <a:pt x="360" y="1388"/>
                    <a:pt x="360" y="1388"/>
                    <a:pt x="360" y="1388"/>
                  </a:cubicBezTo>
                  <a:cubicBezTo>
                    <a:pt x="360" y="1355"/>
                    <a:pt x="387" y="1328"/>
                    <a:pt x="420" y="1328"/>
                  </a:cubicBezTo>
                  <a:cubicBezTo>
                    <a:pt x="964" y="1328"/>
                    <a:pt x="964" y="1328"/>
                    <a:pt x="964" y="1328"/>
                  </a:cubicBezTo>
                  <a:cubicBezTo>
                    <a:pt x="964" y="1454"/>
                    <a:pt x="964" y="1454"/>
                    <a:pt x="964" y="1454"/>
                  </a:cubicBezTo>
                  <a:cubicBezTo>
                    <a:pt x="827" y="1482"/>
                    <a:pt x="724" y="1603"/>
                    <a:pt x="724" y="1748"/>
                  </a:cubicBezTo>
                  <a:cubicBezTo>
                    <a:pt x="724" y="1913"/>
                    <a:pt x="859" y="2048"/>
                    <a:pt x="1024" y="2048"/>
                  </a:cubicBezTo>
                  <a:cubicBezTo>
                    <a:pt x="1189" y="2048"/>
                    <a:pt x="1324" y="1913"/>
                    <a:pt x="1324" y="1748"/>
                  </a:cubicBezTo>
                  <a:cubicBezTo>
                    <a:pt x="1324" y="1603"/>
                    <a:pt x="1221" y="1482"/>
                    <a:pt x="1084" y="1454"/>
                  </a:cubicBezTo>
                  <a:cubicBezTo>
                    <a:pt x="1084" y="1328"/>
                    <a:pt x="1084" y="1328"/>
                    <a:pt x="1084" y="1328"/>
                  </a:cubicBezTo>
                  <a:cubicBezTo>
                    <a:pt x="1628" y="1328"/>
                    <a:pt x="1628" y="1328"/>
                    <a:pt x="1628" y="1328"/>
                  </a:cubicBezTo>
                  <a:cubicBezTo>
                    <a:pt x="1661" y="1328"/>
                    <a:pt x="1688" y="1355"/>
                    <a:pt x="1688" y="1388"/>
                  </a:cubicBezTo>
                  <a:cubicBezTo>
                    <a:pt x="1688" y="1454"/>
                    <a:pt x="1688" y="1454"/>
                    <a:pt x="1688" y="1454"/>
                  </a:cubicBezTo>
                  <a:cubicBezTo>
                    <a:pt x="1551" y="1482"/>
                    <a:pt x="1448" y="1603"/>
                    <a:pt x="1448" y="1748"/>
                  </a:cubicBezTo>
                  <a:cubicBezTo>
                    <a:pt x="1448" y="1913"/>
                    <a:pt x="1583" y="2048"/>
                    <a:pt x="1748" y="2048"/>
                  </a:cubicBezTo>
                  <a:cubicBezTo>
                    <a:pt x="1913" y="2048"/>
                    <a:pt x="2048" y="1913"/>
                    <a:pt x="2048" y="1748"/>
                  </a:cubicBezTo>
                  <a:cubicBezTo>
                    <a:pt x="2048" y="1603"/>
                    <a:pt x="1945" y="1482"/>
                    <a:pt x="1808" y="1454"/>
                  </a:cubicBezTo>
                  <a:close/>
                  <a:moveTo>
                    <a:pt x="480" y="1748"/>
                  </a:moveTo>
                  <a:cubicBezTo>
                    <a:pt x="480" y="1847"/>
                    <a:pt x="399" y="1928"/>
                    <a:pt x="300" y="1928"/>
                  </a:cubicBezTo>
                  <a:cubicBezTo>
                    <a:pt x="201" y="1928"/>
                    <a:pt x="120" y="1847"/>
                    <a:pt x="120" y="1748"/>
                  </a:cubicBezTo>
                  <a:cubicBezTo>
                    <a:pt x="120" y="1649"/>
                    <a:pt x="201" y="1568"/>
                    <a:pt x="300" y="1568"/>
                  </a:cubicBezTo>
                  <a:cubicBezTo>
                    <a:pt x="399" y="1568"/>
                    <a:pt x="480" y="1649"/>
                    <a:pt x="480" y="1748"/>
                  </a:cubicBezTo>
                  <a:close/>
                  <a:moveTo>
                    <a:pt x="1204" y="1748"/>
                  </a:moveTo>
                  <a:cubicBezTo>
                    <a:pt x="1204" y="1847"/>
                    <a:pt x="1123" y="1928"/>
                    <a:pt x="1024" y="1928"/>
                  </a:cubicBezTo>
                  <a:cubicBezTo>
                    <a:pt x="925" y="1928"/>
                    <a:pt x="844" y="1847"/>
                    <a:pt x="844" y="1748"/>
                  </a:cubicBezTo>
                  <a:cubicBezTo>
                    <a:pt x="844" y="1649"/>
                    <a:pt x="925" y="1568"/>
                    <a:pt x="1024" y="1568"/>
                  </a:cubicBezTo>
                  <a:cubicBezTo>
                    <a:pt x="1123" y="1568"/>
                    <a:pt x="1204" y="1649"/>
                    <a:pt x="1204" y="1748"/>
                  </a:cubicBezTo>
                  <a:close/>
                  <a:moveTo>
                    <a:pt x="1024" y="968"/>
                  </a:moveTo>
                  <a:cubicBezTo>
                    <a:pt x="792" y="968"/>
                    <a:pt x="604" y="778"/>
                    <a:pt x="604" y="544"/>
                  </a:cubicBezTo>
                  <a:cubicBezTo>
                    <a:pt x="604" y="310"/>
                    <a:pt x="792" y="120"/>
                    <a:pt x="1024" y="120"/>
                  </a:cubicBezTo>
                  <a:cubicBezTo>
                    <a:pt x="1256" y="120"/>
                    <a:pt x="1444" y="310"/>
                    <a:pt x="1444" y="544"/>
                  </a:cubicBezTo>
                  <a:cubicBezTo>
                    <a:pt x="1444" y="778"/>
                    <a:pt x="1256" y="968"/>
                    <a:pt x="1024" y="968"/>
                  </a:cubicBezTo>
                  <a:close/>
                  <a:moveTo>
                    <a:pt x="1748" y="1928"/>
                  </a:moveTo>
                  <a:cubicBezTo>
                    <a:pt x="1649" y="1928"/>
                    <a:pt x="1568" y="1847"/>
                    <a:pt x="1568" y="1748"/>
                  </a:cubicBezTo>
                  <a:cubicBezTo>
                    <a:pt x="1568" y="1649"/>
                    <a:pt x="1649" y="1568"/>
                    <a:pt x="1748" y="1568"/>
                  </a:cubicBezTo>
                  <a:cubicBezTo>
                    <a:pt x="1847" y="1568"/>
                    <a:pt x="1928" y="1649"/>
                    <a:pt x="1928" y="1748"/>
                  </a:cubicBezTo>
                  <a:cubicBezTo>
                    <a:pt x="1928" y="1847"/>
                    <a:pt x="1847" y="1928"/>
                    <a:pt x="1748" y="19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grpSp>
      <p:cxnSp>
        <p:nvCxnSpPr>
          <p:cNvPr id="66" name="Straight Connector 65"/>
          <p:cNvCxnSpPr/>
          <p:nvPr/>
        </p:nvCxnSpPr>
        <p:spPr>
          <a:xfrm>
            <a:off x="3722155" y="3767000"/>
            <a:ext cx="0" cy="705734"/>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699961" y="4864653"/>
            <a:ext cx="2151326" cy="798039"/>
          </a:xfrm>
          <a:prstGeom prst="rect">
            <a:avLst/>
          </a:prstGeom>
          <a:noFill/>
        </p:spPr>
        <p:txBody>
          <a:bodyPr wrap="square" lIns="0" tIns="0" rIns="0" bIns="0" rtlCol="0">
            <a:spAutoFit/>
          </a:bodyPr>
          <a:lstStyle/>
          <a:p>
            <a:pPr lvl="0" algn="ctr">
              <a:lnSpc>
                <a:spcPct val="150000"/>
              </a:lnSpc>
              <a:defRPr/>
            </a:pPr>
            <a:r>
              <a:rPr lang="zh-CN" altLang="en-US" sz="1200" dirty="0">
                <a:solidFill>
                  <a:schemeClr val="tx1">
                    <a:lumMod val="65000"/>
                    <a:lumOff val="35000"/>
                  </a:schemeClr>
                </a:solidFill>
                <a:latin typeface="Segoe UI Light" panose="020B0502040204020203"/>
              </a:rPr>
              <a:t>此处添加详细文本描述建议与标题相关简要说明，文字无需太多，力求简洁精炼</a:t>
            </a:r>
            <a:endParaRPr kumimoji="0" lang="en-US" sz="1200" b="0" i="0" u="none" strike="noStrike" kern="1200" cap="none" spc="0" normalizeH="0" baseline="0" noProof="0" dirty="0">
              <a:ln>
                <a:noFill/>
              </a:ln>
              <a:solidFill>
                <a:schemeClr val="tx1">
                  <a:lumMod val="65000"/>
                  <a:lumOff val="35000"/>
                </a:schemeClr>
              </a:solidFill>
              <a:effectLst/>
              <a:uLnTx/>
              <a:uFillTx/>
              <a:latin typeface="Segoe UI Light" panose="020B0502040204020203"/>
            </a:endParaRPr>
          </a:p>
        </p:txBody>
      </p:sp>
      <p:sp>
        <p:nvSpPr>
          <p:cNvPr id="60" name="Oval 59"/>
          <p:cNvSpPr/>
          <p:nvPr/>
        </p:nvSpPr>
        <p:spPr>
          <a:xfrm>
            <a:off x="3406955" y="3344862"/>
            <a:ext cx="630400" cy="630398"/>
          </a:xfrm>
          <a:prstGeom prst="ellipse">
            <a:avLst/>
          </a:prstGeom>
          <a:solidFill>
            <a:srgbClr val="B9998D"/>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58" name="TextBox 57"/>
          <p:cNvSpPr txBox="1"/>
          <p:nvPr/>
        </p:nvSpPr>
        <p:spPr>
          <a:xfrm>
            <a:off x="3363082" y="4583172"/>
            <a:ext cx="718145" cy="215444"/>
          </a:xfrm>
          <a:prstGeom prst="rect">
            <a:avLst/>
          </a:prstGeom>
          <a:noFill/>
        </p:spPr>
        <p:txBody>
          <a:bodyPr wrap="none" lIns="0" tIns="0" rIns="0" bIns="0" rtlCol="0">
            <a:spAutoFit/>
          </a:bodyPr>
          <a:lstStyle/>
          <a:p>
            <a:pPr lvl="0" algn="ctr">
              <a:defRPr/>
            </a:pPr>
            <a:r>
              <a:rPr lang="zh-CN" altLang="en-US" sz="1400" b="1" dirty="0">
                <a:solidFill>
                  <a:schemeClr val="tx1">
                    <a:lumMod val="65000"/>
                    <a:lumOff val="35000"/>
                  </a:schemeClr>
                </a:solidFill>
                <a:latin typeface="Segoe UI Light" panose="020B0502040204020203"/>
              </a:rPr>
              <a:t>标题文字</a:t>
            </a:r>
            <a:endParaRPr lang="zh-CN" altLang="en-US" sz="1400" b="1" dirty="0">
              <a:solidFill>
                <a:schemeClr val="tx1">
                  <a:lumMod val="65000"/>
                  <a:lumOff val="35000"/>
                </a:schemeClr>
              </a:solidFill>
              <a:latin typeface="Segoe UI Light" panose="020B0502040204020203"/>
            </a:endParaRPr>
          </a:p>
        </p:txBody>
      </p:sp>
      <p:sp>
        <p:nvSpPr>
          <p:cNvPr id="64" name="TextBox 63"/>
          <p:cNvSpPr txBox="1"/>
          <p:nvPr/>
        </p:nvSpPr>
        <p:spPr>
          <a:xfrm>
            <a:off x="3536207" y="3022228"/>
            <a:ext cx="371897" cy="21544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rPr>
              <a:t>2017</a:t>
            </a:r>
            <a:endPar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endParaRPr>
          </a:p>
        </p:txBody>
      </p:sp>
      <p:grpSp>
        <p:nvGrpSpPr>
          <p:cNvPr id="93" name="Group 92"/>
          <p:cNvGrpSpPr/>
          <p:nvPr/>
        </p:nvGrpSpPr>
        <p:grpSpPr>
          <a:xfrm>
            <a:off x="3542796" y="3480703"/>
            <a:ext cx="358718" cy="358717"/>
            <a:chOff x="3613150" y="3706813"/>
            <a:chExt cx="420688" cy="420687"/>
          </a:xfrm>
        </p:grpSpPr>
        <p:sp>
          <p:nvSpPr>
            <p:cNvPr id="94" name="Freeform 10"/>
            <p:cNvSpPr>
              <a:spLocks noEditPoints="1"/>
            </p:cNvSpPr>
            <p:nvPr/>
          </p:nvSpPr>
          <p:spPr bwMode="auto">
            <a:xfrm>
              <a:off x="3613150" y="3930650"/>
              <a:ext cx="420688" cy="196850"/>
            </a:xfrm>
            <a:custGeom>
              <a:avLst/>
              <a:gdLst>
                <a:gd name="T0" fmla="*/ 1823 w 2048"/>
                <a:gd name="T1" fmla="*/ 528 h 960"/>
                <a:gd name="T2" fmla="*/ 1928 w 2048"/>
                <a:gd name="T3" fmla="*/ 300 h 960"/>
                <a:gd name="T4" fmla="*/ 1628 w 2048"/>
                <a:gd name="T5" fmla="*/ 0 h 960"/>
                <a:gd name="T6" fmla="*/ 1324 w 2048"/>
                <a:gd name="T7" fmla="*/ 300 h 960"/>
                <a:gd name="T8" fmla="*/ 1432 w 2048"/>
                <a:gd name="T9" fmla="*/ 528 h 960"/>
                <a:gd name="T10" fmla="*/ 1324 w 2048"/>
                <a:gd name="T11" fmla="*/ 606 h 960"/>
                <a:gd name="T12" fmla="*/ 1219 w 2048"/>
                <a:gd name="T13" fmla="*/ 528 h 960"/>
                <a:gd name="T14" fmla="*/ 1324 w 2048"/>
                <a:gd name="T15" fmla="*/ 300 h 960"/>
                <a:gd name="T16" fmla="*/ 1024 w 2048"/>
                <a:gd name="T17" fmla="*/ 0 h 960"/>
                <a:gd name="T18" fmla="*/ 724 w 2048"/>
                <a:gd name="T19" fmla="*/ 300 h 960"/>
                <a:gd name="T20" fmla="*/ 829 w 2048"/>
                <a:gd name="T21" fmla="*/ 528 h 960"/>
                <a:gd name="T22" fmla="*/ 724 w 2048"/>
                <a:gd name="T23" fmla="*/ 606 h 960"/>
                <a:gd name="T24" fmla="*/ 619 w 2048"/>
                <a:gd name="T25" fmla="*/ 528 h 960"/>
                <a:gd name="T26" fmla="*/ 724 w 2048"/>
                <a:gd name="T27" fmla="*/ 300 h 960"/>
                <a:gd name="T28" fmla="*/ 424 w 2048"/>
                <a:gd name="T29" fmla="*/ 0 h 960"/>
                <a:gd name="T30" fmla="*/ 124 w 2048"/>
                <a:gd name="T31" fmla="*/ 300 h 960"/>
                <a:gd name="T32" fmla="*/ 229 w 2048"/>
                <a:gd name="T33" fmla="*/ 527 h 960"/>
                <a:gd name="T34" fmla="*/ 0 w 2048"/>
                <a:gd name="T35" fmla="*/ 900 h 960"/>
                <a:gd name="T36" fmla="*/ 60 w 2048"/>
                <a:gd name="T37" fmla="*/ 960 h 960"/>
                <a:gd name="T38" fmla="*/ 1988 w 2048"/>
                <a:gd name="T39" fmla="*/ 960 h 960"/>
                <a:gd name="T40" fmla="*/ 2048 w 2048"/>
                <a:gd name="T41" fmla="*/ 900 h 960"/>
                <a:gd name="T42" fmla="*/ 1823 w 2048"/>
                <a:gd name="T43" fmla="*/ 528 h 960"/>
                <a:gd name="T44" fmla="*/ 424 w 2048"/>
                <a:gd name="T45" fmla="*/ 120 h 960"/>
                <a:gd name="T46" fmla="*/ 604 w 2048"/>
                <a:gd name="T47" fmla="*/ 300 h 960"/>
                <a:gd name="T48" fmla="*/ 424 w 2048"/>
                <a:gd name="T49" fmla="*/ 480 h 960"/>
                <a:gd name="T50" fmla="*/ 244 w 2048"/>
                <a:gd name="T51" fmla="*/ 300 h 960"/>
                <a:gd name="T52" fmla="*/ 424 w 2048"/>
                <a:gd name="T53" fmla="*/ 120 h 960"/>
                <a:gd name="T54" fmla="*/ 608 w 2048"/>
                <a:gd name="T55" fmla="*/ 840 h 960"/>
                <a:gd name="T56" fmla="*/ 126 w 2048"/>
                <a:gd name="T57" fmla="*/ 840 h 960"/>
                <a:gd name="T58" fmla="*/ 424 w 2048"/>
                <a:gd name="T59" fmla="*/ 600 h 960"/>
                <a:gd name="T60" fmla="*/ 652 w 2048"/>
                <a:gd name="T61" fmla="*/ 705 h 960"/>
                <a:gd name="T62" fmla="*/ 608 w 2048"/>
                <a:gd name="T63" fmla="*/ 840 h 960"/>
                <a:gd name="T64" fmla="*/ 1024 w 2048"/>
                <a:gd name="T65" fmla="*/ 120 h 960"/>
                <a:gd name="T66" fmla="*/ 1204 w 2048"/>
                <a:gd name="T67" fmla="*/ 300 h 960"/>
                <a:gd name="T68" fmla="*/ 1024 w 2048"/>
                <a:gd name="T69" fmla="*/ 480 h 960"/>
                <a:gd name="T70" fmla="*/ 844 w 2048"/>
                <a:gd name="T71" fmla="*/ 300 h 960"/>
                <a:gd name="T72" fmla="*/ 1024 w 2048"/>
                <a:gd name="T73" fmla="*/ 120 h 960"/>
                <a:gd name="T74" fmla="*/ 730 w 2048"/>
                <a:gd name="T75" fmla="*/ 840 h 960"/>
                <a:gd name="T76" fmla="*/ 1024 w 2048"/>
                <a:gd name="T77" fmla="*/ 600 h 960"/>
                <a:gd name="T78" fmla="*/ 1318 w 2048"/>
                <a:gd name="T79" fmla="*/ 840 h 960"/>
                <a:gd name="T80" fmla="*/ 730 w 2048"/>
                <a:gd name="T81" fmla="*/ 840 h 960"/>
                <a:gd name="T82" fmla="*/ 1628 w 2048"/>
                <a:gd name="T83" fmla="*/ 120 h 960"/>
                <a:gd name="T84" fmla="*/ 1808 w 2048"/>
                <a:gd name="T85" fmla="*/ 300 h 960"/>
                <a:gd name="T86" fmla="*/ 1628 w 2048"/>
                <a:gd name="T87" fmla="*/ 480 h 960"/>
                <a:gd name="T88" fmla="*/ 1444 w 2048"/>
                <a:gd name="T89" fmla="*/ 300 h 960"/>
                <a:gd name="T90" fmla="*/ 1628 w 2048"/>
                <a:gd name="T91" fmla="*/ 120 h 960"/>
                <a:gd name="T92" fmla="*/ 1440 w 2048"/>
                <a:gd name="T93" fmla="*/ 840 h 960"/>
                <a:gd name="T94" fmla="*/ 1396 w 2048"/>
                <a:gd name="T95" fmla="*/ 705 h 960"/>
                <a:gd name="T96" fmla="*/ 1628 w 2048"/>
                <a:gd name="T97" fmla="*/ 600 h 960"/>
                <a:gd name="T98" fmla="*/ 1922 w 2048"/>
                <a:gd name="T99" fmla="*/ 840 h 960"/>
                <a:gd name="T100" fmla="*/ 1440 w 2048"/>
                <a:gd name="T101" fmla="*/ 84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8" h="960">
                  <a:moveTo>
                    <a:pt x="1823" y="528"/>
                  </a:moveTo>
                  <a:cubicBezTo>
                    <a:pt x="1887" y="473"/>
                    <a:pt x="1928" y="391"/>
                    <a:pt x="1928" y="300"/>
                  </a:cubicBezTo>
                  <a:cubicBezTo>
                    <a:pt x="1928" y="135"/>
                    <a:pt x="1793" y="0"/>
                    <a:pt x="1628" y="0"/>
                  </a:cubicBezTo>
                  <a:cubicBezTo>
                    <a:pt x="1462" y="0"/>
                    <a:pt x="1324" y="134"/>
                    <a:pt x="1324" y="300"/>
                  </a:cubicBezTo>
                  <a:cubicBezTo>
                    <a:pt x="1324" y="387"/>
                    <a:pt x="1362" y="469"/>
                    <a:pt x="1432" y="528"/>
                  </a:cubicBezTo>
                  <a:cubicBezTo>
                    <a:pt x="1392" y="548"/>
                    <a:pt x="1355" y="575"/>
                    <a:pt x="1324" y="606"/>
                  </a:cubicBezTo>
                  <a:cubicBezTo>
                    <a:pt x="1293" y="575"/>
                    <a:pt x="1258" y="549"/>
                    <a:pt x="1219" y="528"/>
                  </a:cubicBezTo>
                  <a:cubicBezTo>
                    <a:pt x="1283" y="473"/>
                    <a:pt x="1324" y="391"/>
                    <a:pt x="1324" y="300"/>
                  </a:cubicBezTo>
                  <a:cubicBezTo>
                    <a:pt x="1324" y="135"/>
                    <a:pt x="1189" y="0"/>
                    <a:pt x="1024" y="0"/>
                  </a:cubicBezTo>
                  <a:cubicBezTo>
                    <a:pt x="859" y="0"/>
                    <a:pt x="724" y="135"/>
                    <a:pt x="724" y="300"/>
                  </a:cubicBezTo>
                  <a:cubicBezTo>
                    <a:pt x="724" y="391"/>
                    <a:pt x="765" y="473"/>
                    <a:pt x="829" y="528"/>
                  </a:cubicBezTo>
                  <a:cubicBezTo>
                    <a:pt x="790" y="548"/>
                    <a:pt x="755" y="575"/>
                    <a:pt x="724" y="606"/>
                  </a:cubicBezTo>
                  <a:cubicBezTo>
                    <a:pt x="693" y="574"/>
                    <a:pt x="658" y="548"/>
                    <a:pt x="619" y="528"/>
                  </a:cubicBezTo>
                  <a:cubicBezTo>
                    <a:pt x="683" y="473"/>
                    <a:pt x="724" y="391"/>
                    <a:pt x="724" y="300"/>
                  </a:cubicBezTo>
                  <a:cubicBezTo>
                    <a:pt x="724" y="135"/>
                    <a:pt x="589" y="0"/>
                    <a:pt x="424" y="0"/>
                  </a:cubicBezTo>
                  <a:cubicBezTo>
                    <a:pt x="259" y="0"/>
                    <a:pt x="124" y="135"/>
                    <a:pt x="124" y="300"/>
                  </a:cubicBezTo>
                  <a:cubicBezTo>
                    <a:pt x="124" y="391"/>
                    <a:pt x="165" y="472"/>
                    <a:pt x="229" y="527"/>
                  </a:cubicBezTo>
                  <a:cubicBezTo>
                    <a:pt x="93" y="597"/>
                    <a:pt x="0" y="738"/>
                    <a:pt x="0" y="900"/>
                  </a:cubicBezTo>
                  <a:cubicBezTo>
                    <a:pt x="0" y="933"/>
                    <a:pt x="27" y="960"/>
                    <a:pt x="60" y="960"/>
                  </a:cubicBezTo>
                  <a:cubicBezTo>
                    <a:pt x="70" y="960"/>
                    <a:pt x="1948" y="960"/>
                    <a:pt x="1988" y="960"/>
                  </a:cubicBezTo>
                  <a:cubicBezTo>
                    <a:pt x="2021" y="960"/>
                    <a:pt x="2048" y="933"/>
                    <a:pt x="2048" y="900"/>
                  </a:cubicBezTo>
                  <a:cubicBezTo>
                    <a:pt x="2048" y="739"/>
                    <a:pt x="1957" y="598"/>
                    <a:pt x="1823" y="528"/>
                  </a:cubicBezTo>
                  <a:close/>
                  <a:moveTo>
                    <a:pt x="424" y="120"/>
                  </a:moveTo>
                  <a:cubicBezTo>
                    <a:pt x="523" y="120"/>
                    <a:pt x="604" y="201"/>
                    <a:pt x="604" y="300"/>
                  </a:cubicBezTo>
                  <a:cubicBezTo>
                    <a:pt x="604" y="399"/>
                    <a:pt x="523" y="480"/>
                    <a:pt x="424" y="480"/>
                  </a:cubicBezTo>
                  <a:cubicBezTo>
                    <a:pt x="325" y="480"/>
                    <a:pt x="244" y="399"/>
                    <a:pt x="244" y="300"/>
                  </a:cubicBezTo>
                  <a:cubicBezTo>
                    <a:pt x="244" y="201"/>
                    <a:pt x="325" y="120"/>
                    <a:pt x="424" y="120"/>
                  </a:cubicBezTo>
                  <a:close/>
                  <a:moveTo>
                    <a:pt x="608" y="840"/>
                  </a:moveTo>
                  <a:cubicBezTo>
                    <a:pt x="126" y="840"/>
                    <a:pt x="126" y="840"/>
                    <a:pt x="126" y="840"/>
                  </a:cubicBezTo>
                  <a:cubicBezTo>
                    <a:pt x="154" y="703"/>
                    <a:pt x="277" y="600"/>
                    <a:pt x="424" y="600"/>
                  </a:cubicBezTo>
                  <a:cubicBezTo>
                    <a:pt x="512" y="600"/>
                    <a:pt x="595" y="639"/>
                    <a:pt x="652" y="705"/>
                  </a:cubicBezTo>
                  <a:cubicBezTo>
                    <a:pt x="630" y="746"/>
                    <a:pt x="615" y="792"/>
                    <a:pt x="608" y="840"/>
                  </a:cubicBezTo>
                  <a:close/>
                  <a:moveTo>
                    <a:pt x="1024" y="120"/>
                  </a:moveTo>
                  <a:cubicBezTo>
                    <a:pt x="1123" y="120"/>
                    <a:pt x="1204" y="201"/>
                    <a:pt x="1204" y="300"/>
                  </a:cubicBezTo>
                  <a:cubicBezTo>
                    <a:pt x="1204" y="399"/>
                    <a:pt x="1123" y="480"/>
                    <a:pt x="1024" y="480"/>
                  </a:cubicBezTo>
                  <a:cubicBezTo>
                    <a:pt x="925" y="480"/>
                    <a:pt x="844" y="399"/>
                    <a:pt x="844" y="300"/>
                  </a:cubicBezTo>
                  <a:cubicBezTo>
                    <a:pt x="844" y="201"/>
                    <a:pt x="925" y="120"/>
                    <a:pt x="1024" y="120"/>
                  </a:cubicBezTo>
                  <a:close/>
                  <a:moveTo>
                    <a:pt x="730" y="840"/>
                  </a:moveTo>
                  <a:cubicBezTo>
                    <a:pt x="758" y="703"/>
                    <a:pt x="879" y="600"/>
                    <a:pt x="1024" y="600"/>
                  </a:cubicBezTo>
                  <a:cubicBezTo>
                    <a:pt x="1169" y="600"/>
                    <a:pt x="1290" y="703"/>
                    <a:pt x="1318" y="840"/>
                  </a:cubicBezTo>
                  <a:cubicBezTo>
                    <a:pt x="1298" y="840"/>
                    <a:pt x="755" y="840"/>
                    <a:pt x="730" y="840"/>
                  </a:cubicBezTo>
                  <a:close/>
                  <a:moveTo>
                    <a:pt x="1628" y="120"/>
                  </a:moveTo>
                  <a:cubicBezTo>
                    <a:pt x="1727" y="120"/>
                    <a:pt x="1808" y="201"/>
                    <a:pt x="1808" y="300"/>
                  </a:cubicBezTo>
                  <a:cubicBezTo>
                    <a:pt x="1808" y="399"/>
                    <a:pt x="1727" y="480"/>
                    <a:pt x="1628" y="480"/>
                  </a:cubicBezTo>
                  <a:cubicBezTo>
                    <a:pt x="1528" y="480"/>
                    <a:pt x="1444" y="398"/>
                    <a:pt x="1444" y="300"/>
                  </a:cubicBezTo>
                  <a:cubicBezTo>
                    <a:pt x="1444" y="202"/>
                    <a:pt x="1528" y="120"/>
                    <a:pt x="1628" y="120"/>
                  </a:cubicBezTo>
                  <a:close/>
                  <a:moveTo>
                    <a:pt x="1440" y="840"/>
                  </a:moveTo>
                  <a:cubicBezTo>
                    <a:pt x="1433" y="792"/>
                    <a:pt x="1418" y="747"/>
                    <a:pt x="1396" y="705"/>
                  </a:cubicBezTo>
                  <a:cubicBezTo>
                    <a:pt x="1453" y="640"/>
                    <a:pt x="1539" y="600"/>
                    <a:pt x="1628" y="600"/>
                  </a:cubicBezTo>
                  <a:cubicBezTo>
                    <a:pt x="1773" y="600"/>
                    <a:pt x="1894" y="703"/>
                    <a:pt x="1922" y="840"/>
                  </a:cubicBezTo>
                  <a:lnTo>
                    <a:pt x="1440" y="84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95" name="Freeform 11"/>
            <p:cNvSpPr/>
            <p:nvPr/>
          </p:nvSpPr>
          <p:spPr bwMode="auto">
            <a:xfrm>
              <a:off x="3784600" y="3768725"/>
              <a:ext cx="101600" cy="74612"/>
            </a:xfrm>
            <a:custGeom>
              <a:avLst/>
              <a:gdLst>
                <a:gd name="T0" fmla="*/ 468 w 492"/>
                <a:gd name="T1" fmla="*/ 24 h 366"/>
                <a:gd name="T2" fmla="*/ 384 w 492"/>
                <a:gd name="T3" fmla="*/ 24 h 366"/>
                <a:gd name="T4" fmla="*/ 186 w 492"/>
                <a:gd name="T5" fmla="*/ 221 h 366"/>
                <a:gd name="T6" fmla="*/ 108 w 492"/>
                <a:gd name="T7" fmla="*/ 144 h 366"/>
                <a:gd name="T8" fmla="*/ 24 w 492"/>
                <a:gd name="T9" fmla="*/ 144 h 366"/>
                <a:gd name="T10" fmla="*/ 24 w 492"/>
                <a:gd name="T11" fmla="*/ 228 h 366"/>
                <a:gd name="T12" fmla="*/ 144 w 492"/>
                <a:gd name="T13" fmla="*/ 348 h 366"/>
                <a:gd name="T14" fmla="*/ 186 w 492"/>
                <a:gd name="T15" fmla="*/ 366 h 366"/>
                <a:gd name="T16" fmla="*/ 228 w 492"/>
                <a:gd name="T17" fmla="*/ 348 h 366"/>
                <a:gd name="T18" fmla="*/ 468 w 492"/>
                <a:gd name="T19" fmla="*/ 108 h 366"/>
                <a:gd name="T20" fmla="*/ 468 w 492"/>
                <a:gd name="T21" fmla="*/ 24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2" h="366">
                  <a:moveTo>
                    <a:pt x="468" y="24"/>
                  </a:moveTo>
                  <a:cubicBezTo>
                    <a:pt x="445" y="0"/>
                    <a:pt x="407" y="0"/>
                    <a:pt x="384" y="24"/>
                  </a:cubicBezTo>
                  <a:cubicBezTo>
                    <a:pt x="186" y="221"/>
                    <a:pt x="186" y="221"/>
                    <a:pt x="186" y="221"/>
                  </a:cubicBezTo>
                  <a:cubicBezTo>
                    <a:pt x="108" y="144"/>
                    <a:pt x="108" y="144"/>
                    <a:pt x="108" y="144"/>
                  </a:cubicBezTo>
                  <a:cubicBezTo>
                    <a:pt x="85" y="120"/>
                    <a:pt x="47" y="120"/>
                    <a:pt x="24" y="144"/>
                  </a:cubicBezTo>
                  <a:cubicBezTo>
                    <a:pt x="0" y="167"/>
                    <a:pt x="0" y="205"/>
                    <a:pt x="24" y="228"/>
                  </a:cubicBezTo>
                  <a:cubicBezTo>
                    <a:pt x="144" y="348"/>
                    <a:pt x="144" y="348"/>
                    <a:pt x="144" y="348"/>
                  </a:cubicBezTo>
                  <a:cubicBezTo>
                    <a:pt x="155" y="360"/>
                    <a:pt x="171" y="366"/>
                    <a:pt x="186" y="366"/>
                  </a:cubicBezTo>
                  <a:cubicBezTo>
                    <a:pt x="201" y="366"/>
                    <a:pt x="217" y="360"/>
                    <a:pt x="228" y="348"/>
                  </a:cubicBezTo>
                  <a:cubicBezTo>
                    <a:pt x="468" y="108"/>
                    <a:pt x="468" y="108"/>
                    <a:pt x="468" y="108"/>
                  </a:cubicBezTo>
                  <a:cubicBezTo>
                    <a:pt x="492" y="85"/>
                    <a:pt x="492" y="47"/>
                    <a:pt x="468"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96" name="Freeform 12"/>
            <p:cNvSpPr>
              <a:spLocks noEditPoints="1"/>
            </p:cNvSpPr>
            <p:nvPr/>
          </p:nvSpPr>
          <p:spPr bwMode="auto">
            <a:xfrm>
              <a:off x="3736975" y="3706813"/>
              <a:ext cx="198438" cy="198437"/>
            </a:xfrm>
            <a:custGeom>
              <a:avLst/>
              <a:gdLst>
                <a:gd name="T0" fmla="*/ 480 w 964"/>
                <a:gd name="T1" fmla="*/ 0 h 968"/>
                <a:gd name="T2" fmla="*/ 0 w 964"/>
                <a:gd name="T3" fmla="*/ 484 h 968"/>
                <a:gd name="T4" fmla="*/ 480 w 964"/>
                <a:gd name="T5" fmla="*/ 968 h 968"/>
                <a:gd name="T6" fmla="*/ 964 w 964"/>
                <a:gd name="T7" fmla="*/ 484 h 968"/>
                <a:gd name="T8" fmla="*/ 480 w 964"/>
                <a:gd name="T9" fmla="*/ 0 h 968"/>
                <a:gd name="T10" fmla="*/ 480 w 964"/>
                <a:gd name="T11" fmla="*/ 848 h 968"/>
                <a:gd name="T12" fmla="*/ 120 w 964"/>
                <a:gd name="T13" fmla="*/ 484 h 968"/>
                <a:gd name="T14" fmla="*/ 480 w 964"/>
                <a:gd name="T15" fmla="*/ 120 h 968"/>
                <a:gd name="T16" fmla="*/ 844 w 964"/>
                <a:gd name="T17" fmla="*/ 484 h 968"/>
                <a:gd name="T18" fmla="*/ 480 w 964"/>
                <a:gd name="T19" fmla="*/ 848 h 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4" h="968">
                  <a:moveTo>
                    <a:pt x="480" y="0"/>
                  </a:moveTo>
                  <a:cubicBezTo>
                    <a:pt x="215" y="0"/>
                    <a:pt x="0" y="217"/>
                    <a:pt x="0" y="484"/>
                  </a:cubicBezTo>
                  <a:cubicBezTo>
                    <a:pt x="0" y="751"/>
                    <a:pt x="215" y="968"/>
                    <a:pt x="480" y="968"/>
                  </a:cubicBezTo>
                  <a:cubicBezTo>
                    <a:pt x="745" y="968"/>
                    <a:pt x="964" y="750"/>
                    <a:pt x="964" y="484"/>
                  </a:cubicBezTo>
                  <a:cubicBezTo>
                    <a:pt x="964" y="219"/>
                    <a:pt x="746" y="0"/>
                    <a:pt x="480" y="0"/>
                  </a:cubicBezTo>
                  <a:close/>
                  <a:moveTo>
                    <a:pt x="480" y="848"/>
                  </a:moveTo>
                  <a:cubicBezTo>
                    <a:pt x="281" y="848"/>
                    <a:pt x="120" y="685"/>
                    <a:pt x="120" y="484"/>
                  </a:cubicBezTo>
                  <a:cubicBezTo>
                    <a:pt x="120" y="283"/>
                    <a:pt x="281" y="120"/>
                    <a:pt x="480" y="120"/>
                  </a:cubicBezTo>
                  <a:cubicBezTo>
                    <a:pt x="677" y="120"/>
                    <a:pt x="844" y="287"/>
                    <a:pt x="844" y="484"/>
                  </a:cubicBezTo>
                  <a:cubicBezTo>
                    <a:pt x="844" y="681"/>
                    <a:pt x="677" y="848"/>
                    <a:pt x="480" y="84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grpSp>
      <p:cxnSp>
        <p:nvCxnSpPr>
          <p:cNvPr id="65" name="Straight Connector 64"/>
          <p:cNvCxnSpPr/>
          <p:nvPr/>
        </p:nvCxnSpPr>
        <p:spPr>
          <a:xfrm>
            <a:off x="5875965" y="2850631"/>
            <a:ext cx="0" cy="705734"/>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690017" y="4137007"/>
            <a:ext cx="371897" cy="21544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rPr>
              <a:t>2018</a:t>
            </a:r>
            <a:endParaRPr kumimoji="0" lang="en-US" sz="1400" b="1" i="0" u="none" strike="noStrike" kern="1200" cap="none" spc="0" normalizeH="0" baseline="0" noProof="0" dirty="0">
              <a:ln>
                <a:noFill/>
              </a:ln>
              <a:solidFill>
                <a:schemeClr val="tx1">
                  <a:lumMod val="65000"/>
                  <a:lumOff val="35000"/>
                </a:schemeClr>
              </a:solidFill>
              <a:effectLst/>
              <a:uLnTx/>
              <a:uFillTx/>
              <a:latin typeface="Segoe UI Light" panose="020B0502040204020203"/>
              <a:ea typeface="+mn-ea"/>
              <a:cs typeface="+mn-cs"/>
            </a:endParaRPr>
          </a:p>
        </p:txBody>
      </p:sp>
      <p:sp>
        <p:nvSpPr>
          <p:cNvPr id="69" name="Oval 68"/>
          <p:cNvSpPr/>
          <p:nvPr/>
        </p:nvSpPr>
        <p:spPr>
          <a:xfrm>
            <a:off x="5560765" y="3344862"/>
            <a:ext cx="630400" cy="630398"/>
          </a:xfrm>
          <a:prstGeom prst="ellipse">
            <a:avLst/>
          </a:prstGeom>
          <a:solidFill>
            <a:srgbClr val="B9998D"/>
          </a:solid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65000"/>
                  <a:lumOff val="35000"/>
                </a:schemeClr>
              </a:solidFill>
              <a:effectLst/>
              <a:uLnTx/>
              <a:uFillTx/>
              <a:latin typeface="Segoe UI Light" panose="020B0502040204020203"/>
              <a:ea typeface="+mn-ea"/>
              <a:cs typeface="+mn-cs"/>
            </a:endParaRPr>
          </a:p>
        </p:txBody>
      </p:sp>
      <p:sp>
        <p:nvSpPr>
          <p:cNvPr id="61" name="TextBox 60"/>
          <p:cNvSpPr txBox="1"/>
          <p:nvPr/>
        </p:nvSpPr>
        <p:spPr>
          <a:xfrm>
            <a:off x="4800302" y="1970129"/>
            <a:ext cx="2151326" cy="798039"/>
          </a:xfrm>
          <a:prstGeom prst="rect">
            <a:avLst/>
          </a:prstGeom>
          <a:noFill/>
        </p:spPr>
        <p:txBody>
          <a:bodyPr wrap="square" lIns="0" tIns="0" rIns="0" bIns="0" rtlCol="0">
            <a:spAutoFit/>
          </a:bodyPr>
          <a:lstStyle/>
          <a:p>
            <a:pPr lvl="0" algn="ctr">
              <a:lnSpc>
                <a:spcPct val="150000"/>
              </a:lnSpc>
              <a:defRPr/>
            </a:pPr>
            <a:r>
              <a:rPr lang="zh-CN" altLang="en-US" sz="1200" dirty="0">
                <a:solidFill>
                  <a:schemeClr val="tx1">
                    <a:lumMod val="65000"/>
                    <a:lumOff val="35000"/>
                  </a:schemeClr>
                </a:solidFill>
                <a:latin typeface="Segoe UI Light" panose="020B0502040204020203"/>
              </a:rPr>
              <a:t>此处添加详细文本描述建议与标题相关简要说明，文字无需太多，力求简洁精炼</a:t>
            </a:r>
            <a:endParaRPr kumimoji="0" lang="en-US" sz="1200" b="0" i="0" u="none" strike="noStrike" kern="1200" cap="none" spc="0" normalizeH="0" baseline="0" noProof="0" dirty="0">
              <a:ln>
                <a:noFill/>
              </a:ln>
              <a:solidFill>
                <a:schemeClr val="tx1">
                  <a:lumMod val="65000"/>
                  <a:lumOff val="35000"/>
                </a:schemeClr>
              </a:solidFill>
              <a:effectLst/>
              <a:uLnTx/>
              <a:uFillTx/>
              <a:latin typeface="Segoe UI Light" panose="020B0502040204020203"/>
            </a:endParaRPr>
          </a:p>
        </p:txBody>
      </p:sp>
      <p:sp>
        <p:nvSpPr>
          <p:cNvPr id="62" name="TextBox 61"/>
          <p:cNvSpPr txBox="1"/>
          <p:nvPr/>
        </p:nvSpPr>
        <p:spPr>
          <a:xfrm>
            <a:off x="5516893" y="1660667"/>
            <a:ext cx="718145" cy="215444"/>
          </a:xfrm>
          <a:prstGeom prst="rect">
            <a:avLst/>
          </a:prstGeom>
          <a:noFill/>
        </p:spPr>
        <p:txBody>
          <a:bodyPr wrap="none" lIns="0" tIns="0" rIns="0" bIns="0" rtlCol="0">
            <a:spAutoFit/>
          </a:bodyPr>
          <a:lstStyle/>
          <a:p>
            <a:pPr lvl="0" algn="ctr">
              <a:defRPr/>
            </a:pPr>
            <a:r>
              <a:rPr lang="zh-CN" altLang="en-US" sz="1400" b="1" dirty="0">
                <a:solidFill>
                  <a:schemeClr val="tx1">
                    <a:lumMod val="65000"/>
                    <a:lumOff val="35000"/>
                  </a:schemeClr>
                </a:solidFill>
                <a:latin typeface="Segoe UI Light" panose="020B0502040204020203"/>
              </a:rPr>
              <a:t>标题文字</a:t>
            </a:r>
            <a:endParaRPr lang="zh-CN" altLang="en-US" sz="1400" b="1" dirty="0">
              <a:solidFill>
                <a:schemeClr val="tx1">
                  <a:lumMod val="65000"/>
                  <a:lumOff val="35000"/>
                </a:schemeClr>
              </a:solidFill>
              <a:latin typeface="Segoe UI Light" panose="020B0502040204020203"/>
            </a:endParaRPr>
          </a:p>
        </p:txBody>
      </p:sp>
      <p:pic>
        <p:nvPicPr>
          <p:cNvPr id="99" name="Picture 98"/>
          <p:cNvPicPr>
            <a:picLocks noChangeAspect="1"/>
          </p:cNvPicPr>
          <p:nvPr/>
        </p:nvPicPr>
        <p:blipFill>
          <a:blip r:embed="rId1"/>
          <a:stretch>
            <a:fillRect/>
          </a:stretch>
        </p:blipFill>
        <p:spPr>
          <a:xfrm>
            <a:off x="5736588" y="3501436"/>
            <a:ext cx="278755" cy="317251"/>
          </a:xfrm>
          <a:prstGeom prst="rect">
            <a:avLst/>
          </a:prstGeom>
        </p:spPr>
      </p:pic>
      <p:grpSp>
        <p:nvGrpSpPr>
          <p:cNvPr id="76" name="组合 75"/>
          <p:cNvGrpSpPr/>
          <p:nvPr/>
        </p:nvGrpSpPr>
        <p:grpSpPr>
          <a:xfrm>
            <a:off x="4265214" y="345014"/>
            <a:ext cx="3661571" cy="756108"/>
            <a:chOff x="4265214" y="345014"/>
            <a:chExt cx="3661571" cy="756108"/>
          </a:xfrm>
        </p:grpSpPr>
        <p:grpSp>
          <p:nvGrpSpPr>
            <p:cNvPr id="77" name="组合 76"/>
            <p:cNvGrpSpPr/>
            <p:nvPr/>
          </p:nvGrpSpPr>
          <p:grpSpPr>
            <a:xfrm>
              <a:off x="4265214" y="345014"/>
              <a:ext cx="3661571" cy="599864"/>
              <a:chOff x="1772480" y="215910"/>
              <a:chExt cx="3661571" cy="599864"/>
            </a:xfrm>
          </p:grpSpPr>
          <p:sp>
            <p:nvSpPr>
              <p:cNvPr id="87" name="文本框 86"/>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研究方法及过程</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91"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METHODS AND PROCESSES</a:t>
                </a:r>
                <a:endParaRPr lang="en-US" altLang="zh-CN" sz="1100" spc="300" dirty="0">
                  <a:solidFill>
                    <a:schemeClr val="bg1">
                      <a:lumMod val="50000"/>
                    </a:schemeClr>
                  </a:solidFill>
                  <a:latin typeface="+mn-lt"/>
                  <a:ea typeface="+mn-ea"/>
                  <a:cs typeface="+mn-ea"/>
                  <a:sym typeface="+mn-lt"/>
                </a:endParaRPr>
              </a:p>
            </p:txBody>
          </p:sp>
        </p:grpSp>
        <p:grpSp>
          <p:nvGrpSpPr>
            <p:cNvPr id="78" name="Group 55"/>
            <p:cNvGrpSpPr/>
            <p:nvPr/>
          </p:nvGrpSpPr>
          <p:grpSpPr>
            <a:xfrm>
              <a:off x="5898809" y="1028097"/>
              <a:ext cx="362272" cy="73025"/>
              <a:chOff x="7340600" y="4686300"/>
              <a:chExt cx="504030" cy="101600"/>
            </a:xfrm>
            <a:solidFill>
              <a:srgbClr val="5EE2B1"/>
            </a:solidFill>
          </p:grpSpPr>
          <p:sp>
            <p:nvSpPr>
              <p:cNvPr id="79"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80"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86"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p:nvPr/>
        </p:nvSpPr>
        <p:spPr>
          <a:xfrm>
            <a:off x="1149350" y="3368675"/>
            <a:ext cx="2132013" cy="554038"/>
          </a:xfrm>
          <a:custGeom>
            <a:avLst/>
            <a:gdLst>
              <a:gd name="connsiteX0" fmla="*/ 0 w 1981200"/>
              <a:gd name="connsiteY0" fmla="*/ 0 h 457200"/>
              <a:gd name="connsiteX1" fmla="*/ 1981200 w 1981200"/>
              <a:gd name="connsiteY1" fmla="*/ 0 h 457200"/>
              <a:gd name="connsiteX2" fmla="*/ 1981200 w 1981200"/>
              <a:gd name="connsiteY2" fmla="*/ 457200 h 457200"/>
              <a:gd name="connsiteX3" fmla="*/ 0 w 1981200"/>
              <a:gd name="connsiteY3" fmla="*/ 457200 h 457200"/>
              <a:gd name="connsiteX4" fmla="*/ 0 w 1981200"/>
              <a:gd name="connsiteY4" fmla="*/ 0 h 457200"/>
              <a:gd name="connsiteX0-1" fmla="*/ 0 w 1981200"/>
              <a:gd name="connsiteY0-2" fmla="*/ 0 h 457200"/>
              <a:gd name="connsiteX1-3" fmla="*/ 1659331 w 1981200"/>
              <a:gd name="connsiteY1-4" fmla="*/ 0 h 457200"/>
              <a:gd name="connsiteX2-5" fmla="*/ 1981200 w 1981200"/>
              <a:gd name="connsiteY2-6" fmla="*/ 457200 h 457200"/>
              <a:gd name="connsiteX3-7" fmla="*/ 0 w 1981200"/>
              <a:gd name="connsiteY3-8" fmla="*/ 457200 h 457200"/>
              <a:gd name="connsiteX4-9" fmla="*/ 0 w 1981200"/>
              <a:gd name="connsiteY4-10" fmla="*/ 0 h 457200"/>
              <a:gd name="connsiteX0-11" fmla="*/ 446227 w 1981200"/>
              <a:gd name="connsiteY0-12" fmla="*/ 0 h 457200"/>
              <a:gd name="connsiteX1-13" fmla="*/ 1659331 w 1981200"/>
              <a:gd name="connsiteY1-14" fmla="*/ 0 h 457200"/>
              <a:gd name="connsiteX2-15" fmla="*/ 1981200 w 1981200"/>
              <a:gd name="connsiteY2-16" fmla="*/ 457200 h 457200"/>
              <a:gd name="connsiteX3-17" fmla="*/ 0 w 1981200"/>
              <a:gd name="connsiteY3-18" fmla="*/ 457200 h 457200"/>
              <a:gd name="connsiteX4-19" fmla="*/ 446227 w 1981200"/>
              <a:gd name="connsiteY4-20" fmla="*/ 0 h 457200"/>
              <a:gd name="connsiteX0-21" fmla="*/ 446227 w 1981200"/>
              <a:gd name="connsiteY0-22" fmla="*/ 0 h 457200"/>
              <a:gd name="connsiteX1-23" fmla="*/ 1608125 w 1981200"/>
              <a:gd name="connsiteY1-24" fmla="*/ 0 h 457200"/>
              <a:gd name="connsiteX2-25" fmla="*/ 1981200 w 1981200"/>
              <a:gd name="connsiteY2-26" fmla="*/ 457200 h 457200"/>
              <a:gd name="connsiteX3-27" fmla="*/ 0 w 1981200"/>
              <a:gd name="connsiteY3-28" fmla="*/ 457200 h 457200"/>
              <a:gd name="connsiteX4-29" fmla="*/ 446227 w 1981200"/>
              <a:gd name="connsiteY4-30" fmla="*/ 0 h 457200"/>
              <a:gd name="connsiteX0-31" fmla="*/ 380390 w 1915363"/>
              <a:gd name="connsiteY0-32" fmla="*/ 0 h 457200"/>
              <a:gd name="connsiteX1-33" fmla="*/ 1542288 w 1915363"/>
              <a:gd name="connsiteY1-34" fmla="*/ 0 h 457200"/>
              <a:gd name="connsiteX2-35" fmla="*/ 1915363 w 1915363"/>
              <a:gd name="connsiteY2-36" fmla="*/ 457200 h 457200"/>
              <a:gd name="connsiteX3-37" fmla="*/ 0 w 1915363"/>
              <a:gd name="connsiteY3-38" fmla="*/ 457200 h 457200"/>
              <a:gd name="connsiteX4-39" fmla="*/ 380390 w 1915363"/>
              <a:gd name="connsiteY4-40" fmla="*/ 0 h 457200"/>
              <a:gd name="connsiteX0-41" fmla="*/ 380390 w 1886102"/>
              <a:gd name="connsiteY0-42" fmla="*/ 0 h 457200"/>
              <a:gd name="connsiteX1-43" fmla="*/ 1542288 w 1886102"/>
              <a:gd name="connsiteY1-44" fmla="*/ 0 h 457200"/>
              <a:gd name="connsiteX2-45" fmla="*/ 1886102 w 1886102"/>
              <a:gd name="connsiteY2-46" fmla="*/ 457200 h 457200"/>
              <a:gd name="connsiteX3-47" fmla="*/ 0 w 1886102"/>
              <a:gd name="connsiteY3-48" fmla="*/ 457200 h 457200"/>
              <a:gd name="connsiteX4-49" fmla="*/ 380390 w 1886102"/>
              <a:gd name="connsiteY4-50" fmla="*/ 0 h 457200"/>
              <a:gd name="connsiteX0-51" fmla="*/ 292608 w 1798320"/>
              <a:gd name="connsiteY0-52" fmla="*/ 0 h 457200"/>
              <a:gd name="connsiteX1-53" fmla="*/ 1454506 w 1798320"/>
              <a:gd name="connsiteY1-54" fmla="*/ 0 h 457200"/>
              <a:gd name="connsiteX2-55" fmla="*/ 1798320 w 1798320"/>
              <a:gd name="connsiteY2-56" fmla="*/ 457200 h 457200"/>
              <a:gd name="connsiteX3-57" fmla="*/ 0 w 1798320"/>
              <a:gd name="connsiteY3-58" fmla="*/ 457200 h 457200"/>
              <a:gd name="connsiteX4-59" fmla="*/ 292608 w 1798320"/>
              <a:gd name="connsiteY4-60" fmla="*/ 0 h 457200"/>
              <a:gd name="connsiteX0-61" fmla="*/ 292608 w 1710538"/>
              <a:gd name="connsiteY0-62" fmla="*/ 0 h 457200"/>
              <a:gd name="connsiteX1-63" fmla="*/ 1454506 w 1710538"/>
              <a:gd name="connsiteY1-64" fmla="*/ 0 h 457200"/>
              <a:gd name="connsiteX2-65" fmla="*/ 1710538 w 1710538"/>
              <a:gd name="connsiteY2-66" fmla="*/ 449885 h 457200"/>
              <a:gd name="connsiteX3-67" fmla="*/ 0 w 1710538"/>
              <a:gd name="connsiteY3-68" fmla="*/ 457200 h 457200"/>
              <a:gd name="connsiteX4-69" fmla="*/ 292608 w 1710538"/>
              <a:gd name="connsiteY4-70" fmla="*/ 0 h 4572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710538" h="457200">
                <a:moveTo>
                  <a:pt x="292608" y="0"/>
                </a:moveTo>
                <a:lnTo>
                  <a:pt x="1454506" y="0"/>
                </a:lnTo>
                <a:lnTo>
                  <a:pt x="1710538" y="449885"/>
                </a:lnTo>
                <a:lnTo>
                  <a:pt x="0" y="457200"/>
                </a:lnTo>
                <a:lnTo>
                  <a:pt x="292608" y="0"/>
                </a:lnTo>
                <a:close/>
              </a:path>
            </a:pathLst>
          </a:custGeom>
          <a:solidFill>
            <a:srgbClr val="B9998D"/>
          </a:solidFill>
          <a:ln>
            <a:noFill/>
          </a:ln>
        </p:spPr>
        <p:txBody>
          <a:bodyPr vert="horz" wrap="square" lIns="91100" tIns="45712" rIns="91100" bIns="45712" numCol="1" rtlCol="0" anchor="t" anchorCtr="0" compatLnSpc="1"/>
          <a:lstStyle/>
          <a:p>
            <a:pPr algn="ctr" defTabSz="910590">
              <a:lnSpc>
                <a:spcPct val="130000"/>
              </a:lnSpc>
            </a:pPr>
            <a:endParaRPr lang="en-US" sz="1865" kern="0" dirty="0">
              <a:latin typeface="Century Gothic" panose="020B0502020202020204" pitchFamily="34" charset="0"/>
              <a:cs typeface="+mn-ea"/>
              <a:sym typeface="+mn-lt"/>
            </a:endParaRPr>
          </a:p>
        </p:txBody>
      </p:sp>
      <p:sp>
        <p:nvSpPr>
          <p:cNvPr id="4" name="Rectangle 18"/>
          <p:cNvSpPr/>
          <p:nvPr/>
        </p:nvSpPr>
        <p:spPr>
          <a:xfrm>
            <a:off x="1552575" y="2740025"/>
            <a:ext cx="1385888" cy="554038"/>
          </a:xfrm>
          <a:custGeom>
            <a:avLst/>
            <a:gdLst>
              <a:gd name="connsiteX0" fmla="*/ 0 w 1143000"/>
              <a:gd name="connsiteY0" fmla="*/ 0 h 457200"/>
              <a:gd name="connsiteX1" fmla="*/ 1143000 w 1143000"/>
              <a:gd name="connsiteY1" fmla="*/ 0 h 457200"/>
              <a:gd name="connsiteX2" fmla="*/ 1143000 w 1143000"/>
              <a:gd name="connsiteY2" fmla="*/ 457200 h 457200"/>
              <a:gd name="connsiteX3" fmla="*/ 0 w 1143000"/>
              <a:gd name="connsiteY3" fmla="*/ 457200 h 457200"/>
              <a:gd name="connsiteX4" fmla="*/ 0 w 1143000"/>
              <a:gd name="connsiteY4" fmla="*/ 0 h 457200"/>
              <a:gd name="connsiteX0-1" fmla="*/ 0 w 1143000"/>
              <a:gd name="connsiteY0-2" fmla="*/ 0 h 457200"/>
              <a:gd name="connsiteX1-3" fmla="*/ 850392 w 1143000"/>
              <a:gd name="connsiteY1-4" fmla="*/ 0 h 457200"/>
              <a:gd name="connsiteX2-5" fmla="*/ 1143000 w 1143000"/>
              <a:gd name="connsiteY2-6" fmla="*/ 457200 h 457200"/>
              <a:gd name="connsiteX3-7" fmla="*/ 0 w 1143000"/>
              <a:gd name="connsiteY3-8" fmla="*/ 457200 h 457200"/>
              <a:gd name="connsiteX4-9" fmla="*/ 0 w 1143000"/>
              <a:gd name="connsiteY4-10" fmla="*/ 0 h 457200"/>
              <a:gd name="connsiteX0-11" fmla="*/ 292608 w 1143000"/>
              <a:gd name="connsiteY0-12" fmla="*/ 0 h 457200"/>
              <a:gd name="connsiteX1-13" fmla="*/ 850392 w 1143000"/>
              <a:gd name="connsiteY1-14" fmla="*/ 0 h 457200"/>
              <a:gd name="connsiteX2-15" fmla="*/ 1143000 w 1143000"/>
              <a:gd name="connsiteY2-16" fmla="*/ 457200 h 457200"/>
              <a:gd name="connsiteX3-17" fmla="*/ 0 w 1143000"/>
              <a:gd name="connsiteY3-18" fmla="*/ 457200 h 457200"/>
              <a:gd name="connsiteX4-19" fmla="*/ 292608 w 1143000"/>
              <a:gd name="connsiteY4-20" fmla="*/ 0 h 4572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43000" h="457200">
                <a:moveTo>
                  <a:pt x="292608" y="0"/>
                </a:moveTo>
                <a:lnTo>
                  <a:pt x="850392" y="0"/>
                </a:lnTo>
                <a:lnTo>
                  <a:pt x="1143000" y="457200"/>
                </a:lnTo>
                <a:lnTo>
                  <a:pt x="0" y="457200"/>
                </a:lnTo>
                <a:lnTo>
                  <a:pt x="292608" y="0"/>
                </a:lnTo>
                <a:close/>
              </a:path>
            </a:pathLst>
          </a:custGeom>
          <a:solidFill>
            <a:srgbClr val="B9998D">
              <a:alpha val="62000"/>
            </a:srgbClr>
          </a:solidFill>
          <a:ln w="25400" cap="flat" cmpd="sng" algn="ctr">
            <a:noFill/>
            <a:prstDash val="solid"/>
          </a:ln>
          <a:effectLst/>
        </p:spPr>
        <p:txBody>
          <a:bodyPr anchor="ctr"/>
          <a:lstStyle/>
          <a:p>
            <a:pPr algn="ctr" defTabSz="1219200">
              <a:lnSpc>
                <a:spcPct val="130000"/>
              </a:lnSpc>
              <a:defRPr/>
            </a:pPr>
            <a:endParaRPr lang="en-US" dirty="0">
              <a:latin typeface="Century Gothic" panose="020B0502020202020204" pitchFamily="34" charset="0"/>
              <a:cs typeface="+mn-ea"/>
              <a:sym typeface="+mn-lt"/>
            </a:endParaRPr>
          </a:p>
        </p:txBody>
      </p:sp>
      <p:sp>
        <p:nvSpPr>
          <p:cNvPr id="5" name="Isosceles Triangle 5"/>
          <p:cNvSpPr/>
          <p:nvPr/>
        </p:nvSpPr>
        <p:spPr>
          <a:xfrm>
            <a:off x="1922463" y="2111375"/>
            <a:ext cx="646112" cy="554038"/>
          </a:xfrm>
          <a:prstGeom prst="triangle">
            <a:avLst/>
          </a:prstGeom>
          <a:solidFill>
            <a:srgbClr val="B9998D"/>
          </a:solidFill>
          <a:ln>
            <a:noFill/>
          </a:ln>
        </p:spPr>
        <p:txBody>
          <a:bodyPr vert="horz" wrap="square" lIns="91100" tIns="45712" rIns="91100" bIns="45712" numCol="1" rtlCol="0" anchor="t" anchorCtr="0" compatLnSpc="1"/>
          <a:lstStyle/>
          <a:p>
            <a:pPr algn="ctr" defTabSz="910590">
              <a:lnSpc>
                <a:spcPct val="130000"/>
              </a:lnSpc>
            </a:pPr>
            <a:endParaRPr lang="en-US" sz="1865" kern="0" dirty="0">
              <a:latin typeface="Century Gothic" panose="020B0502020202020204" pitchFamily="34" charset="0"/>
              <a:cs typeface="+mn-ea"/>
              <a:sym typeface="+mn-lt"/>
            </a:endParaRPr>
          </a:p>
        </p:txBody>
      </p:sp>
      <p:sp>
        <p:nvSpPr>
          <p:cNvPr id="6" name="Content Placeholder 2"/>
          <p:cNvSpPr txBox="1"/>
          <p:nvPr/>
        </p:nvSpPr>
        <p:spPr>
          <a:xfrm>
            <a:off x="1139825" y="4014788"/>
            <a:ext cx="2141538" cy="1255280"/>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None/>
              <a:defRPr/>
            </a:pPr>
            <a:r>
              <a:rPr lang="zh-CN" altLang="en-US" b="1" dirty="0">
                <a:latin typeface="Century Gothic" panose="020B0502020202020204" pitchFamily="34" charset="0"/>
                <a:cs typeface="+mn-ea"/>
                <a:sym typeface="+mn-lt"/>
              </a:rPr>
              <a:t>标题文字</a:t>
            </a:r>
            <a:br>
              <a:rPr lang="en-US" b="1" dirty="0">
                <a:cs typeface="+mn-ea"/>
                <a:sym typeface="+mn-lt"/>
              </a:rPr>
            </a:br>
            <a:r>
              <a:rPr lang="zh-CN" altLang="en-US" sz="1400" dirty="0">
                <a:cs typeface="+mn-ea"/>
                <a:sym typeface="+mn-lt"/>
              </a:rPr>
              <a:t>请您简要的描述一下当前过渡页标题内容的概括性描述文字部分</a:t>
            </a:r>
            <a:endParaRPr lang="en-US" sz="935" dirty="0">
              <a:cs typeface="+mn-ea"/>
              <a:sym typeface="+mn-lt"/>
            </a:endParaRPr>
          </a:p>
        </p:txBody>
      </p:sp>
      <p:cxnSp>
        <p:nvCxnSpPr>
          <p:cNvPr id="7" name="Elbow Connector 10"/>
          <p:cNvCxnSpPr>
            <a:stCxn id="5" idx="5"/>
          </p:cNvCxnSpPr>
          <p:nvPr/>
        </p:nvCxnSpPr>
        <p:spPr>
          <a:xfrm flipV="1">
            <a:off x="2406650" y="2111375"/>
            <a:ext cx="412750" cy="276225"/>
          </a:xfrm>
          <a:prstGeom prst="bentConnector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8" name="Content Placeholder 2"/>
          <p:cNvSpPr txBox="1"/>
          <p:nvPr/>
        </p:nvSpPr>
        <p:spPr>
          <a:xfrm>
            <a:off x="2760663" y="1931988"/>
            <a:ext cx="620712"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25%</a:t>
            </a:r>
            <a:endParaRPr lang="en-US" sz="800" dirty="0">
              <a:latin typeface="Century Gothic" panose="020B0502020202020204" pitchFamily="34" charset="0"/>
              <a:cs typeface="+mn-ea"/>
              <a:sym typeface="+mn-lt"/>
            </a:endParaRPr>
          </a:p>
        </p:txBody>
      </p:sp>
      <p:cxnSp>
        <p:nvCxnSpPr>
          <p:cNvPr id="9" name="Elbow Connector 28"/>
          <p:cNvCxnSpPr/>
          <p:nvPr/>
        </p:nvCxnSpPr>
        <p:spPr>
          <a:xfrm rot="16200000" flipV="1">
            <a:off x="1338263" y="2770187"/>
            <a:ext cx="376238" cy="315913"/>
          </a:xfrm>
          <a:prstGeom prst="bentConnector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0" name="Content Placeholder 2"/>
          <p:cNvSpPr txBox="1"/>
          <p:nvPr/>
        </p:nvSpPr>
        <p:spPr>
          <a:xfrm>
            <a:off x="1090613" y="2420938"/>
            <a:ext cx="620712"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35%</a:t>
            </a:r>
            <a:endParaRPr lang="en-US" sz="800" dirty="0">
              <a:latin typeface="Century Gothic" panose="020B0502020202020204" pitchFamily="34" charset="0"/>
              <a:cs typeface="+mn-ea"/>
              <a:sym typeface="+mn-lt"/>
            </a:endParaRPr>
          </a:p>
        </p:txBody>
      </p:sp>
      <p:cxnSp>
        <p:nvCxnSpPr>
          <p:cNvPr id="11" name="Elbow Connector 32"/>
          <p:cNvCxnSpPr/>
          <p:nvPr/>
        </p:nvCxnSpPr>
        <p:spPr>
          <a:xfrm flipV="1">
            <a:off x="3074988" y="3317875"/>
            <a:ext cx="412750" cy="277813"/>
          </a:xfrm>
          <a:prstGeom prst="bentConnector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2" name="Content Placeholder 2"/>
          <p:cNvSpPr txBox="1"/>
          <p:nvPr/>
        </p:nvSpPr>
        <p:spPr>
          <a:xfrm>
            <a:off x="3417888" y="3151188"/>
            <a:ext cx="620712"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40%</a:t>
            </a:r>
            <a:endParaRPr lang="en-US" sz="800" dirty="0">
              <a:latin typeface="Century Gothic" panose="020B0502020202020204" pitchFamily="34" charset="0"/>
              <a:cs typeface="+mn-ea"/>
              <a:sym typeface="+mn-lt"/>
            </a:endParaRPr>
          </a:p>
        </p:txBody>
      </p:sp>
      <p:graphicFrame>
        <p:nvGraphicFramePr>
          <p:cNvPr id="13" name="Chart 22"/>
          <p:cNvGraphicFramePr/>
          <p:nvPr/>
        </p:nvGraphicFramePr>
        <p:xfrm>
          <a:off x="4657725" y="1885950"/>
          <a:ext cx="2876550" cy="2205038"/>
        </p:xfrm>
        <a:graphic>
          <a:graphicData uri="http://schemas.openxmlformats.org/drawingml/2006/chart">
            <c:chart xmlns:c="http://schemas.openxmlformats.org/drawingml/2006/chart" xmlns:r="http://schemas.openxmlformats.org/officeDocument/2006/relationships" r:id="rId1"/>
          </a:graphicData>
        </a:graphic>
      </p:graphicFrame>
      <p:sp>
        <p:nvSpPr>
          <p:cNvPr id="14" name="Content Placeholder 2"/>
          <p:cNvSpPr txBox="1"/>
          <p:nvPr/>
        </p:nvSpPr>
        <p:spPr>
          <a:xfrm>
            <a:off x="5046663" y="4006850"/>
            <a:ext cx="2141537" cy="1255280"/>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None/>
              <a:defRPr/>
            </a:pPr>
            <a:r>
              <a:rPr lang="zh-CN" altLang="en-US" b="1" dirty="0">
                <a:latin typeface="Century Gothic" panose="020B0502020202020204" pitchFamily="34" charset="0"/>
                <a:cs typeface="+mn-ea"/>
                <a:sym typeface="+mn-lt"/>
              </a:rPr>
              <a:t>标题文字</a:t>
            </a:r>
            <a:br>
              <a:rPr lang="en-US" b="1" dirty="0">
                <a:cs typeface="+mn-ea"/>
                <a:sym typeface="+mn-lt"/>
              </a:rPr>
            </a:br>
            <a:r>
              <a:rPr lang="zh-CN" altLang="en-US" sz="1400" dirty="0">
                <a:cs typeface="+mn-ea"/>
                <a:sym typeface="+mn-lt"/>
              </a:rPr>
              <a:t>请您简要的描述一下当前过渡页标题内容的概括性描述文字部分</a:t>
            </a:r>
            <a:endParaRPr lang="en-US" sz="1400" dirty="0">
              <a:cs typeface="+mn-ea"/>
              <a:sym typeface="+mn-lt"/>
            </a:endParaRPr>
          </a:p>
        </p:txBody>
      </p:sp>
      <p:cxnSp>
        <p:nvCxnSpPr>
          <p:cNvPr id="15" name="Elbow Connector 26"/>
          <p:cNvCxnSpPr/>
          <p:nvPr/>
        </p:nvCxnSpPr>
        <p:spPr>
          <a:xfrm flipV="1">
            <a:off x="6748463" y="2114550"/>
            <a:ext cx="411162" cy="276225"/>
          </a:xfrm>
          <a:prstGeom prst="bentConnector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6" name="Content Placeholder 2"/>
          <p:cNvSpPr txBox="1"/>
          <p:nvPr/>
        </p:nvSpPr>
        <p:spPr>
          <a:xfrm>
            <a:off x="7100888" y="1935163"/>
            <a:ext cx="620712"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40%</a:t>
            </a:r>
            <a:endParaRPr lang="en-US" sz="800" dirty="0">
              <a:latin typeface="Century Gothic" panose="020B0502020202020204" pitchFamily="34" charset="0"/>
              <a:cs typeface="+mn-ea"/>
              <a:sym typeface="+mn-lt"/>
            </a:endParaRPr>
          </a:p>
        </p:txBody>
      </p:sp>
      <p:cxnSp>
        <p:nvCxnSpPr>
          <p:cNvPr id="17" name="Elbow Connector 35"/>
          <p:cNvCxnSpPr/>
          <p:nvPr/>
        </p:nvCxnSpPr>
        <p:spPr>
          <a:xfrm rot="16200000" flipV="1">
            <a:off x="4910138" y="2770187"/>
            <a:ext cx="376238" cy="315913"/>
          </a:xfrm>
          <a:prstGeom prst="bentConnector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18" name="Content Placeholder 2"/>
          <p:cNvSpPr txBox="1"/>
          <p:nvPr/>
        </p:nvSpPr>
        <p:spPr>
          <a:xfrm>
            <a:off x="4662488" y="2420938"/>
            <a:ext cx="620712"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35%</a:t>
            </a:r>
            <a:endParaRPr lang="en-US" sz="800" dirty="0">
              <a:latin typeface="Century Gothic" panose="020B0502020202020204" pitchFamily="34" charset="0"/>
              <a:cs typeface="+mn-ea"/>
              <a:sym typeface="+mn-lt"/>
            </a:endParaRPr>
          </a:p>
        </p:txBody>
      </p:sp>
      <p:cxnSp>
        <p:nvCxnSpPr>
          <p:cNvPr id="19" name="Elbow Connector 37"/>
          <p:cNvCxnSpPr/>
          <p:nvPr/>
        </p:nvCxnSpPr>
        <p:spPr>
          <a:xfrm flipV="1">
            <a:off x="6400800" y="3521075"/>
            <a:ext cx="871538" cy="277813"/>
          </a:xfrm>
          <a:prstGeom prst="bentConnector3">
            <a:avLst>
              <a:gd name="adj1" fmla="val 6903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20" name="Content Placeholder 2"/>
          <p:cNvSpPr txBox="1"/>
          <p:nvPr/>
        </p:nvSpPr>
        <p:spPr>
          <a:xfrm>
            <a:off x="7202488" y="3354388"/>
            <a:ext cx="620712"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25%</a:t>
            </a:r>
            <a:endParaRPr lang="en-US" sz="800" dirty="0">
              <a:latin typeface="Century Gothic" panose="020B0502020202020204" pitchFamily="34" charset="0"/>
              <a:cs typeface="+mn-ea"/>
              <a:sym typeface="+mn-lt"/>
            </a:endParaRPr>
          </a:p>
        </p:txBody>
      </p:sp>
      <p:graphicFrame>
        <p:nvGraphicFramePr>
          <p:cNvPr id="21" name="Chart 39"/>
          <p:cNvGraphicFramePr/>
          <p:nvPr/>
        </p:nvGraphicFramePr>
        <p:xfrm>
          <a:off x="8026400" y="2114550"/>
          <a:ext cx="2876550" cy="1892300"/>
        </p:xfrm>
        <a:graphic>
          <a:graphicData uri="http://schemas.openxmlformats.org/drawingml/2006/chart">
            <c:chart xmlns:c="http://schemas.openxmlformats.org/drawingml/2006/chart" xmlns:r="http://schemas.openxmlformats.org/officeDocument/2006/relationships" r:id="rId2"/>
          </a:graphicData>
        </a:graphic>
      </p:graphicFrame>
      <p:sp>
        <p:nvSpPr>
          <p:cNvPr id="22" name="Content Placeholder 2"/>
          <p:cNvSpPr txBox="1"/>
          <p:nvPr/>
        </p:nvSpPr>
        <p:spPr>
          <a:xfrm>
            <a:off x="8302625" y="1974850"/>
            <a:ext cx="619125"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40%</a:t>
            </a:r>
            <a:endParaRPr lang="en-US" sz="800" dirty="0">
              <a:latin typeface="Century Gothic" panose="020B0502020202020204" pitchFamily="34" charset="0"/>
              <a:cs typeface="+mn-ea"/>
              <a:sym typeface="+mn-lt"/>
            </a:endParaRPr>
          </a:p>
        </p:txBody>
      </p:sp>
      <p:sp>
        <p:nvSpPr>
          <p:cNvPr id="23" name="Content Placeholder 2"/>
          <p:cNvSpPr txBox="1"/>
          <p:nvPr/>
        </p:nvSpPr>
        <p:spPr>
          <a:xfrm>
            <a:off x="9945688" y="1963738"/>
            <a:ext cx="620712"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35%</a:t>
            </a:r>
            <a:endParaRPr lang="en-US" sz="800" dirty="0">
              <a:latin typeface="Century Gothic" panose="020B0502020202020204" pitchFamily="34" charset="0"/>
              <a:cs typeface="+mn-ea"/>
              <a:sym typeface="+mn-lt"/>
            </a:endParaRPr>
          </a:p>
        </p:txBody>
      </p:sp>
      <p:sp>
        <p:nvSpPr>
          <p:cNvPr id="24" name="Content Placeholder 2"/>
          <p:cNvSpPr txBox="1"/>
          <p:nvPr/>
        </p:nvSpPr>
        <p:spPr>
          <a:xfrm>
            <a:off x="9144000" y="1974850"/>
            <a:ext cx="620713" cy="384849"/>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Font typeface="Arial" panose="020B0604020202020204" pitchFamily="34" charset="0"/>
              <a:buNone/>
              <a:defRPr/>
            </a:pPr>
            <a:r>
              <a:rPr lang="en-US" sz="1465" b="1" dirty="0">
                <a:latin typeface="Century Gothic" panose="020B0502020202020204" pitchFamily="34" charset="0"/>
                <a:cs typeface="+mn-ea"/>
                <a:sym typeface="+mn-lt"/>
              </a:rPr>
              <a:t>25%</a:t>
            </a:r>
            <a:endParaRPr lang="en-US" sz="800" dirty="0">
              <a:latin typeface="Century Gothic" panose="020B0502020202020204" pitchFamily="34" charset="0"/>
              <a:cs typeface="+mn-ea"/>
              <a:sym typeface="+mn-lt"/>
            </a:endParaRPr>
          </a:p>
        </p:txBody>
      </p:sp>
      <p:sp>
        <p:nvSpPr>
          <p:cNvPr id="25" name="Content Placeholder 2"/>
          <p:cNvSpPr txBox="1"/>
          <p:nvPr/>
        </p:nvSpPr>
        <p:spPr>
          <a:xfrm>
            <a:off x="8383588" y="4006850"/>
            <a:ext cx="2141537" cy="1255280"/>
          </a:xfrm>
          <a:prstGeom prst="rect">
            <a:avLst/>
          </a:prstGeom>
        </p:spPr>
        <p:txBody>
          <a:bodyPr lIns="121920" tIns="60960" rIns="121920" bIns="60960">
            <a:spAutoFit/>
          </a:bodyPr>
          <a:lstStyle>
            <a:lvl1pPr marL="342900" indent="-3429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30000"/>
              </a:lnSpc>
              <a:spcBef>
                <a:spcPct val="0"/>
              </a:spcBef>
              <a:buNone/>
              <a:defRPr/>
            </a:pPr>
            <a:r>
              <a:rPr lang="zh-CN" altLang="en-US" b="1" dirty="0">
                <a:latin typeface="Century Gothic" panose="020B0502020202020204" pitchFamily="34" charset="0"/>
                <a:cs typeface="+mn-ea"/>
                <a:sym typeface="+mn-lt"/>
              </a:rPr>
              <a:t>标题文字</a:t>
            </a:r>
            <a:br>
              <a:rPr lang="en-US" b="1" dirty="0">
                <a:cs typeface="+mn-ea"/>
                <a:sym typeface="+mn-lt"/>
              </a:rPr>
            </a:br>
            <a:r>
              <a:rPr lang="zh-CN" altLang="en-US" sz="1400" dirty="0">
                <a:cs typeface="+mn-ea"/>
                <a:sym typeface="+mn-lt"/>
              </a:rPr>
              <a:t>请您简要的描述一下当前过渡页标题内容的概括性描述文字部分</a:t>
            </a:r>
            <a:endParaRPr lang="en-US" sz="1400" dirty="0">
              <a:cs typeface="+mn-ea"/>
              <a:sym typeface="+mn-lt"/>
            </a:endParaRPr>
          </a:p>
        </p:txBody>
      </p:sp>
      <p:grpSp>
        <p:nvGrpSpPr>
          <p:cNvPr id="33" name="组合 32"/>
          <p:cNvGrpSpPr/>
          <p:nvPr/>
        </p:nvGrpSpPr>
        <p:grpSpPr>
          <a:xfrm>
            <a:off x="4265214" y="345014"/>
            <a:ext cx="3661571" cy="756108"/>
            <a:chOff x="4265214" y="345014"/>
            <a:chExt cx="3661571" cy="756108"/>
          </a:xfrm>
        </p:grpSpPr>
        <p:grpSp>
          <p:nvGrpSpPr>
            <p:cNvPr id="42" name="组合 41"/>
            <p:cNvGrpSpPr/>
            <p:nvPr/>
          </p:nvGrpSpPr>
          <p:grpSpPr>
            <a:xfrm>
              <a:off x="4265214" y="345014"/>
              <a:ext cx="3661571" cy="599864"/>
              <a:chOff x="1772480" y="215910"/>
              <a:chExt cx="3661571" cy="599864"/>
            </a:xfrm>
          </p:grpSpPr>
          <p:sp>
            <p:nvSpPr>
              <p:cNvPr id="47" name="文本框 46"/>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研究方法及过程</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48"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METHODS AND PROCESSES</a:t>
                </a:r>
                <a:endParaRPr lang="en-US" altLang="zh-CN" sz="1100" spc="300" dirty="0">
                  <a:solidFill>
                    <a:schemeClr val="bg1">
                      <a:lumMod val="50000"/>
                    </a:schemeClr>
                  </a:solidFill>
                  <a:latin typeface="+mn-lt"/>
                  <a:ea typeface="+mn-ea"/>
                  <a:cs typeface="+mn-ea"/>
                  <a:sym typeface="+mn-lt"/>
                </a:endParaRPr>
              </a:p>
            </p:txBody>
          </p:sp>
        </p:grpSp>
        <p:grpSp>
          <p:nvGrpSpPr>
            <p:cNvPr id="43" name="Group 55"/>
            <p:cNvGrpSpPr/>
            <p:nvPr/>
          </p:nvGrpSpPr>
          <p:grpSpPr>
            <a:xfrm>
              <a:off x="5898809" y="1028097"/>
              <a:ext cx="362272" cy="73025"/>
              <a:chOff x="7340600" y="4686300"/>
              <a:chExt cx="504030" cy="101600"/>
            </a:xfrm>
            <a:solidFill>
              <a:srgbClr val="5EE2B1"/>
            </a:solidFill>
          </p:grpSpPr>
          <p:sp>
            <p:nvSpPr>
              <p:cNvPr id="44"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45"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46"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p:cNvGrpSpPr/>
          <p:nvPr/>
        </p:nvGrpSpPr>
        <p:grpSpPr>
          <a:xfrm>
            <a:off x="3576618" y="2303887"/>
            <a:ext cx="1086177" cy="1425021"/>
            <a:chOff x="2432406" y="1560591"/>
            <a:chExt cx="814633" cy="1068766"/>
          </a:xfrm>
        </p:grpSpPr>
        <p:cxnSp>
          <p:nvCxnSpPr>
            <p:cNvPr id="173" name="Straight Connector 172"/>
            <p:cNvCxnSpPr/>
            <p:nvPr/>
          </p:nvCxnSpPr>
          <p:spPr>
            <a:xfrm rot="16200000">
              <a:off x="2943929" y="1257480"/>
              <a:ext cx="0" cy="606221"/>
            </a:xfrm>
            <a:prstGeom prst="line">
              <a:avLst/>
            </a:prstGeom>
            <a:ln w="19050" cap="rnd">
              <a:solidFill>
                <a:srgbClr val="596E69"/>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2640818" y="1562971"/>
              <a:ext cx="0" cy="1066385"/>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rot="16200000" flipV="1">
              <a:off x="2536612" y="2525151"/>
              <a:ext cx="0" cy="208412"/>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grpSp>
      <p:grpSp>
        <p:nvGrpSpPr>
          <p:cNvPr id="14" name="Group 100"/>
          <p:cNvGrpSpPr/>
          <p:nvPr/>
        </p:nvGrpSpPr>
        <p:grpSpPr>
          <a:xfrm>
            <a:off x="4662794" y="1721683"/>
            <a:ext cx="3027385" cy="1188748"/>
            <a:chOff x="2786183" y="1419610"/>
            <a:chExt cx="3571634" cy="681302"/>
          </a:xfrm>
          <a:solidFill>
            <a:srgbClr val="B9998D"/>
          </a:solidFill>
        </p:grpSpPr>
        <p:sp>
          <p:nvSpPr>
            <p:cNvPr id="94" name="Rounded Rectangle 93"/>
            <p:cNvSpPr/>
            <p:nvPr/>
          </p:nvSpPr>
          <p:spPr>
            <a:xfrm>
              <a:off x="2786183" y="1467235"/>
              <a:ext cx="3571634" cy="633677"/>
            </a:xfrm>
            <a:prstGeom prst="roundRect">
              <a:avLst>
                <a:gd name="adj" fmla="val 106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95" name="Rounded Rectangle 94"/>
            <p:cNvSpPr/>
            <p:nvPr/>
          </p:nvSpPr>
          <p:spPr>
            <a:xfrm>
              <a:off x="2786183" y="1419610"/>
              <a:ext cx="3571634" cy="633677"/>
            </a:xfrm>
            <a:prstGeom prst="roundRect">
              <a:avLst>
                <a:gd name="adj" fmla="val 106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nvGrpSpPr>
          <p:cNvPr id="15" name="Group 100"/>
          <p:cNvGrpSpPr/>
          <p:nvPr/>
        </p:nvGrpSpPr>
        <p:grpSpPr>
          <a:xfrm>
            <a:off x="1201543" y="3297817"/>
            <a:ext cx="2333981" cy="1188748"/>
            <a:chOff x="2786183" y="1419610"/>
            <a:chExt cx="3571634" cy="681302"/>
          </a:xfrm>
          <a:solidFill>
            <a:srgbClr val="B9998D"/>
          </a:solidFill>
        </p:grpSpPr>
        <p:sp>
          <p:nvSpPr>
            <p:cNvPr id="99" name="Rounded Rectangle 98"/>
            <p:cNvSpPr/>
            <p:nvPr/>
          </p:nvSpPr>
          <p:spPr>
            <a:xfrm>
              <a:off x="2786183" y="1467235"/>
              <a:ext cx="3571634" cy="633677"/>
            </a:xfrm>
            <a:prstGeom prst="roundRect">
              <a:avLst>
                <a:gd name="adj" fmla="val 106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100" name="Rounded Rectangle 99"/>
            <p:cNvSpPr/>
            <p:nvPr/>
          </p:nvSpPr>
          <p:spPr>
            <a:xfrm>
              <a:off x="2786183" y="1419610"/>
              <a:ext cx="3571634" cy="633677"/>
            </a:xfrm>
            <a:prstGeom prst="roundRect">
              <a:avLst>
                <a:gd name="adj" fmla="val 106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nvGrpSpPr>
          <p:cNvPr id="16" name="Group 100"/>
          <p:cNvGrpSpPr/>
          <p:nvPr/>
        </p:nvGrpSpPr>
        <p:grpSpPr>
          <a:xfrm>
            <a:off x="4662794" y="3297817"/>
            <a:ext cx="3027385" cy="1188748"/>
            <a:chOff x="2786183" y="1419610"/>
            <a:chExt cx="3571634" cy="681302"/>
          </a:xfrm>
          <a:solidFill>
            <a:srgbClr val="B9998D"/>
          </a:solidFill>
        </p:grpSpPr>
        <p:sp>
          <p:nvSpPr>
            <p:cNvPr id="104" name="Rounded Rectangle 103"/>
            <p:cNvSpPr/>
            <p:nvPr/>
          </p:nvSpPr>
          <p:spPr>
            <a:xfrm>
              <a:off x="2786183" y="1467235"/>
              <a:ext cx="3571634" cy="633677"/>
            </a:xfrm>
            <a:prstGeom prst="roundRect">
              <a:avLst>
                <a:gd name="adj" fmla="val 106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105" name="Rounded Rectangle 104"/>
            <p:cNvSpPr/>
            <p:nvPr/>
          </p:nvSpPr>
          <p:spPr>
            <a:xfrm>
              <a:off x="2786183" y="1419610"/>
              <a:ext cx="3571634" cy="633677"/>
            </a:xfrm>
            <a:prstGeom prst="roundRect">
              <a:avLst>
                <a:gd name="adj" fmla="val 106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nvGrpSpPr>
          <p:cNvPr id="67" name="Group 100"/>
          <p:cNvGrpSpPr/>
          <p:nvPr/>
        </p:nvGrpSpPr>
        <p:grpSpPr>
          <a:xfrm>
            <a:off x="4662794" y="4963241"/>
            <a:ext cx="3027385" cy="1188748"/>
            <a:chOff x="2786183" y="1419610"/>
            <a:chExt cx="3571634" cy="681302"/>
          </a:xfrm>
          <a:solidFill>
            <a:srgbClr val="B9998D"/>
          </a:solidFill>
        </p:grpSpPr>
        <p:sp>
          <p:nvSpPr>
            <p:cNvPr id="68" name="Rounded Rectangle 67"/>
            <p:cNvSpPr/>
            <p:nvPr/>
          </p:nvSpPr>
          <p:spPr>
            <a:xfrm>
              <a:off x="2786183" y="1467235"/>
              <a:ext cx="3571634" cy="633677"/>
            </a:xfrm>
            <a:prstGeom prst="roundRect">
              <a:avLst>
                <a:gd name="adj" fmla="val 106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69" name="Rounded Rectangle 68"/>
            <p:cNvSpPr/>
            <p:nvPr/>
          </p:nvSpPr>
          <p:spPr>
            <a:xfrm>
              <a:off x="2786183" y="1419610"/>
              <a:ext cx="3571634" cy="633677"/>
            </a:xfrm>
            <a:prstGeom prst="roundRect">
              <a:avLst>
                <a:gd name="adj" fmla="val 1065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nvGrpSpPr>
          <p:cNvPr id="78" name="Group 77"/>
          <p:cNvGrpSpPr/>
          <p:nvPr/>
        </p:nvGrpSpPr>
        <p:grpSpPr>
          <a:xfrm flipV="1">
            <a:off x="3576620" y="4112955"/>
            <a:ext cx="1086177" cy="1425021"/>
            <a:chOff x="2432406" y="1560591"/>
            <a:chExt cx="814633" cy="1068766"/>
          </a:xfrm>
        </p:grpSpPr>
        <p:cxnSp>
          <p:nvCxnSpPr>
            <p:cNvPr id="79" name="Straight Connector 78"/>
            <p:cNvCxnSpPr/>
            <p:nvPr/>
          </p:nvCxnSpPr>
          <p:spPr>
            <a:xfrm rot="16200000">
              <a:off x="2943929" y="1257480"/>
              <a:ext cx="0" cy="606221"/>
            </a:xfrm>
            <a:prstGeom prst="line">
              <a:avLst/>
            </a:prstGeom>
            <a:ln w="19050" cap="rnd">
              <a:solidFill>
                <a:srgbClr val="596E69"/>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2640818" y="1562971"/>
              <a:ext cx="0" cy="1066385"/>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V="1">
              <a:off x="2536612" y="2525151"/>
              <a:ext cx="0" cy="208412"/>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grpSp>
      <p:cxnSp>
        <p:nvCxnSpPr>
          <p:cNvPr id="82" name="Straight Connector 81"/>
          <p:cNvCxnSpPr/>
          <p:nvPr/>
        </p:nvCxnSpPr>
        <p:spPr>
          <a:xfrm>
            <a:off x="3576619" y="3935868"/>
            <a:ext cx="1086176" cy="0"/>
          </a:xfrm>
          <a:prstGeom prst="line">
            <a:avLst/>
          </a:prstGeom>
          <a:ln w="19050" cap="rnd">
            <a:solidFill>
              <a:srgbClr val="596E69"/>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213"/>
          <p:cNvGrpSpPr/>
          <p:nvPr/>
        </p:nvGrpSpPr>
        <p:grpSpPr>
          <a:xfrm>
            <a:off x="2009461" y="3463055"/>
            <a:ext cx="718144" cy="789583"/>
            <a:chOff x="1507096" y="2702064"/>
            <a:chExt cx="538608" cy="592187"/>
          </a:xfrm>
        </p:grpSpPr>
        <p:grpSp>
          <p:nvGrpSpPr>
            <p:cNvPr id="115" name="Group 114"/>
            <p:cNvGrpSpPr/>
            <p:nvPr/>
          </p:nvGrpSpPr>
          <p:grpSpPr>
            <a:xfrm>
              <a:off x="1530450" y="2702064"/>
              <a:ext cx="491901" cy="406413"/>
              <a:chOff x="7531100" y="317501"/>
              <a:chExt cx="1150938" cy="950913"/>
            </a:xfrm>
            <a:solidFill>
              <a:schemeClr val="bg1"/>
            </a:solidFill>
          </p:grpSpPr>
          <p:sp>
            <p:nvSpPr>
              <p:cNvPr id="116" name="Freeform 29"/>
              <p:cNvSpPr>
                <a:spLocks noEditPoints="1"/>
              </p:cNvSpPr>
              <p:nvPr/>
            </p:nvSpPr>
            <p:spPr bwMode="auto">
              <a:xfrm>
                <a:off x="7686675" y="708026"/>
                <a:ext cx="552450" cy="44450"/>
              </a:xfrm>
              <a:custGeom>
                <a:avLst/>
                <a:gdLst/>
                <a:ahLst/>
                <a:cxnLst>
                  <a:cxn ang="0">
                    <a:pos x="140" y="0"/>
                  </a:cxn>
                  <a:cxn ang="0">
                    <a:pos x="6" y="0"/>
                  </a:cxn>
                  <a:cxn ang="0">
                    <a:pos x="0" y="6"/>
                  </a:cxn>
                  <a:cxn ang="0">
                    <a:pos x="6" y="12"/>
                  </a:cxn>
                  <a:cxn ang="0">
                    <a:pos x="140" y="12"/>
                  </a:cxn>
                  <a:cxn ang="0">
                    <a:pos x="146" y="6"/>
                  </a:cxn>
                  <a:cxn ang="0">
                    <a:pos x="140" y="0"/>
                  </a:cxn>
                  <a:cxn ang="0">
                    <a:pos x="140" y="0"/>
                  </a:cxn>
                  <a:cxn ang="0">
                    <a:pos x="140" y="0"/>
                  </a:cxn>
                </a:cxnLst>
                <a:rect l="0" t="0" r="r" b="b"/>
                <a:pathLst>
                  <a:path w="146" h="12">
                    <a:moveTo>
                      <a:pt x="140" y="0"/>
                    </a:moveTo>
                    <a:cubicBezTo>
                      <a:pt x="6" y="0"/>
                      <a:pt x="6" y="0"/>
                      <a:pt x="6" y="0"/>
                    </a:cubicBezTo>
                    <a:cubicBezTo>
                      <a:pt x="3" y="0"/>
                      <a:pt x="0" y="3"/>
                      <a:pt x="0" y="6"/>
                    </a:cubicBezTo>
                    <a:cubicBezTo>
                      <a:pt x="0" y="9"/>
                      <a:pt x="3" y="12"/>
                      <a:pt x="6" y="12"/>
                    </a:cubicBezTo>
                    <a:cubicBezTo>
                      <a:pt x="140" y="12"/>
                      <a:pt x="140" y="12"/>
                      <a:pt x="140" y="12"/>
                    </a:cubicBezTo>
                    <a:cubicBezTo>
                      <a:pt x="143" y="12"/>
                      <a:pt x="146" y="9"/>
                      <a:pt x="146" y="6"/>
                    </a:cubicBezTo>
                    <a:cubicBezTo>
                      <a:pt x="145" y="3"/>
                      <a:pt x="143" y="0"/>
                      <a:pt x="140" y="0"/>
                    </a:cubicBezTo>
                    <a:close/>
                    <a:moveTo>
                      <a:pt x="140" y="0"/>
                    </a:moveTo>
                    <a:cubicBezTo>
                      <a:pt x="140" y="0"/>
                      <a:pt x="140" y="0"/>
                      <a:pt x="140" y="0"/>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17" name="Freeform 30"/>
              <p:cNvSpPr>
                <a:spLocks noEditPoints="1"/>
              </p:cNvSpPr>
              <p:nvPr/>
            </p:nvSpPr>
            <p:spPr bwMode="auto">
              <a:xfrm>
                <a:off x="7531100" y="317501"/>
                <a:ext cx="1098550" cy="803275"/>
              </a:xfrm>
              <a:custGeom>
                <a:avLst/>
                <a:gdLst/>
                <a:ahLst/>
                <a:cxnLst>
                  <a:cxn ang="0">
                    <a:pos x="211" y="196"/>
                  </a:cxn>
                  <a:cxn ang="0">
                    <a:pos x="209" y="192"/>
                  </a:cxn>
                  <a:cxn ang="0">
                    <a:pos x="24" y="192"/>
                  </a:cxn>
                  <a:cxn ang="0">
                    <a:pos x="24" y="20"/>
                  </a:cxn>
                  <a:cxn ang="0">
                    <a:pos x="249" y="20"/>
                  </a:cxn>
                  <a:cxn ang="0">
                    <a:pos x="249" y="162"/>
                  </a:cxn>
                  <a:cxn ang="0">
                    <a:pos x="249" y="162"/>
                  </a:cxn>
                  <a:cxn ang="0">
                    <a:pos x="260" y="159"/>
                  </a:cxn>
                  <a:cxn ang="0">
                    <a:pos x="270" y="162"/>
                  </a:cxn>
                  <a:cxn ang="0">
                    <a:pos x="274" y="161"/>
                  </a:cxn>
                  <a:cxn ang="0">
                    <a:pos x="290" y="167"/>
                  </a:cxn>
                  <a:cxn ang="0">
                    <a:pos x="290" y="20"/>
                  </a:cxn>
                  <a:cxn ang="0">
                    <a:pos x="270" y="0"/>
                  </a:cxn>
                  <a:cxn ang="0">
                    <a:pos x="20" y="0"/>
                  </a:cxn>
                  <a:cxn ang="0">
                    <a:pos x="0" y="20"/>
                  </a:cxn>
                  <a:cxn ang="0">
                    <a:pos x="0" y="192"/>
                  </a:cxn>
                  <a:cxn ang="0">
                    <a:pos x="20" y="212"/>
                  </a:cxn>
                  <a:cxn ang="0">
                    <a:pos x="185" y="212"/>
                  </a:cxn>
                  <a:cxn ang="0">
                    <a:pos x="185" y="207"/>
                  </a:cxn>
                  <a:cxn ang="0">
                    <a:pos x="203" y="195"/>
                  </a:cxn>
                  <a:cxn ang="0">
                    <a:pos x="211" y="196"/>
                  </a:cxn>
                  <a:cxn ang="0">
                    <a:pos x="211" y="196"/>
                  </a:cxn>
                  <a:cxn ang="0">
                    <a:pos x="211" y="196"/>
                  </a:cxn>
                </a:cxnLst>
                <a:rect l="0" t="0" r="r" b="b"/>
                <a:pathLst>
                  <a:path w="290" h="212">
                    <a:moveTo>
                      <a:pt x="211" y="196"/>
                    </a:moveTo>
                    <a:cubicBezTo>
                      <a:pt x="210" y="195"/>
                      <a:pt x="209" y="193"/>
                      <a:pt x="209" y="192"/>
                    </a:cubicBezTo>
                    <a:cubicBezTo>
                      <a:pt x="24" y="192"/>
                      <a:pt x="24" y="192"/>
                      <a:pt x="24" y="192"/>
                    </a:cubicBezTo>
                    <a:cubicBezTo>
                      <a:pt x="24" y="20"/>
                      <a:pt x="24" y="20"/>
                      <a:pt x="24" y="20"/>
                    </a:cubicBezTo>
                    <a:cubicBezTo>
                      <a:pt x="249" y="20"/>
                      <a:pt x="249" y="20"/>
                      <a:pt x="249" y="20"/>
                    </a:cubicBezTo>
                    <a:cubicBezTo>
                      <a:pt x="249" y="162"/>
                      <a:pt x="249" y="162"/>
                      <a:pt x="249" y="162"/>
                    </a:cubicBezTo>
                    <a:cubicBezTo>
                      <a:pt x="249" y="162"/>
                      <a:pt x="249" y="162"/>
                      <a:pt x="249" y="162"/>
                    </a:cubicBezTo>
                    <a:cubicBezTo>
                      <a:pt x="252" y="160"/>
                      <a:pt x="256" y="159"/>
                      <a:pt x="260" y="159"/>
                    </a:cubicBezTo>
                    <a:cubicBezTo>
                      <a:pt x="262" y="159"/>
                      <a:pt x="266" y="159"/>
                      <a:pt x="270" y="162"/>
                    </a:cubicBezTo>
                    <a:cubicBezTo>
                      <a:pt x="271" y="162"/>
                      <a:pt x="273" y="161"/>
                      <a:pt x="274" y="161"/>
                    </a:cubicBezTo>
                    <a:cubicBezTo>
                      <a:pt x="280" y="161"/>
                      <a:pt x="285" y="163"/>
                      <a:pt x="290" y="167"/>
                    </a:cubicBezTo>
                    <a:cubicBezTo>
                      <a:pt x="290" y="20"/>
                      <a:pt x="290" y="20"/>
                      <a:pt x="290" y="20"/>
                    </a:cubicBezTo>
                    <a:cubicBezTo>
                      <a:pt x="290" y="9"/>
                      <a:pt x="281" y="0"/>
                      <a:pt x="270" y="0"/>
                    </a:cubicBezTo>
                    <a:cubicBezTo>
                      <a:pt x="20" y="0"/>
                      <a:pt x="20" y="0"/>
                      <a:pt x="20" y="0"/>
                    </a:cubicBezTo>
                    <a:cubicBezTo>
                      <a:pt x="9" y="0"/>
                      <a:pt x="0" y="9"/>
                      <a:pt x="0" y="20"/>
                    </a:cubicBezTo>
                    <a:cubicBezTo>
                      <a:pt x="0" y="192"/>
                      <a:pt x="0" y="192"/>
                      <a:pt x="0" y="192"/>
                    </a:cubicBezTo>
                    <a:cubicBezTo>
                      <a:pt x="0" y="203"/>
                      <a:pt x="9" y="212"/>
                      <a:pt x="20" y="212"/>
                    </a:cubicBezTo>
                    <a:cubicBezTo>
                      <a:pt x="185" y="212"/>
                      <a:pt x="185" y="212"/>
                      <a:pt x="185" y="212"/>
                    </a:cubicBezTo>
                    <a:cubicBezTo>
                      <a:pt x="185" y="210"/>
                      <a:pt x="185" y="208"/>
                      <a:pt x="185" y="207"/>
                    </a:cubicBezTo>
                    <a:cubicBezTo>
                      <a:pt x="187" y="201"/>
                      <a:pt x="192" y="195"/>
                      <a:pt x="203" y="195"/>
                    </a:cubicBezTo>
                    <a:cubicBezTo>
                      <a:pt x="205" y="195"/>
                      <a:pt x="208" y="196"/>
                      <a:pt x="211" y="196"/>
                    </a:cubicBezTo>
                    <a:close/>
                    <a:moveTo>
                      <a:pt x="211" y="196"/>
                    </a:moveTo>
                    <a:cubicBezTo>
                      <a:pt x="211" y="196"/>
                      <a:pt x="211" y="196"/>
                      <a:pt x="211" y="196"/>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18" name="Freeform 31"/>
              <p:cNvSpPr>
                <a:spLocks noEditPoints="1"/>
              </p:cNvSpPr>
              <p:nvPr/>
            </p:nvSpPr>
            <p:spPr bwMode="auto">
              <a:xfrm>
                <a:off x="7700963" y="457201"/>
                <a:ext cx="163513" cy="174625"/>
              </a:xfrm>
              <a:custGeom>
                <a:avLst/>
                <a:gdLst/>
                <a:ahLst/>
                <a:cxnLst>
                  <a:cxn ang="0">
                    <a:pos x="41" y="46"/>
                  </a:cxn>
                  <a:cxn ang="0">
                    <a:pos x="43" y="44"/>
                  </a:cxn>
                  <a:cxn ang="0">
                    <a:pos x="43" y="2"/>
                  </a:cxn>
                  <a:cxn ang="0">
                    <a:pos x="41" y="0"/>
                  </a:cxn>
                  <a:cxn ang="0">
                    <a:pos x="2" y="0"/>
                  </a:cxn>
                  <a:cxn ang="0">
                    <a:pos x="0" y="2"/>
                  </a:cxn>
                  <a:cxn ang="0">
                    <a:pos x="0" y="44"/>
                  </a:cxn>
                  <a:cxn ang="0">
                    <a:pos x="2" y="46"/>
                  </a:cxn>
                  <a:cxn ang="0">
                    <a:pos x="41" y="46"/>
                  </a:cxn>
                  <a:cxn ang="0">
                    <a:pos x="41" y="46"/>
                  </a:cxn>
                  <a:cxn ang="0">
                    <a:pos x="41" y="46"/>
                  </a:cxn>
                </a:cxnLst>
                <a:rect l="0" t="0" r="r" b="b"/>
                <a:pathLst>
                  <a:path w="43" h="46">
                    <a:moveTo>
                      <a:pt x="41" y="46"/>
                    </a:moveTo>
                    <a:cubicBezTo>
                      <a:pt x="42" y="46"/>
                      <a:pt x="43" y="45"/>
                      <a:pt x="43" y="44"/>
                    </a:cubicBezTo>
                    <a:cubicBezTo>
                      <a:pt x="43" y="2"/>
                      <a:pt x="43" y="2"/>
                      <a:pt x="43" y="2"/>
                    </a:cubicBezTo>
                    <a:cubicBezTo>
                      <a:pt x="43" y="1"/>
                      <a:pt x="42" y="0"/>
                      <a:pt x="41" y="0"/>
                    </a:cubicBezTo>
                    <a:cubicBezTo>
                      <a:pt x="2" y="0"/>
                      <a:pt x="2" y="0"/>
                      <a:pt x="2" y="0"/>
                    </a:cubicBezTo>
                    <a:cubicBezTo>
                      <a:pt x="1" y="0"/>
                      <a:pt x="0" y="1"/>
                      <a:pt x="0" y="2"/>
                    </a:cubicBezTo>
                    <a:cubicBezTo>
                      <a:pt x="0" y="44"/>
                      <a:pt x="0" y="44"/>
                      <a:pt x="0" y="44"/>
                    </a:cubicBezTo>
                    <a:cubicBezTo>
                      <a:pt x="0" y="45"/>
                      <a:pt x="1" y="46"/>
                      <a:pt x="2" y="46"/>
                    </a:cubicBezTo>
                    <a:lnTo>
                      <a:pt x="41" y="46"/>
                    </a:lnTo>
                    <a:close/>
                    <a:moveTo>
                      <a:pt x="41" y="46"/>
                    </a:moveTo>
                    <a:cubicBezTo>
                      <a:pt x="41" y="46"/>
                      <a:pt x="41" y="46"/>
                      <a:pt x="41" y="46"/>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19" name="Freeform 32"/>
              <p:cNvSpPr>
                <a:spLocks noEditPoints="1"/>
              </p:cNvSpPr>
              <p:nvPr/>
            </p:nvSpPr>
            <p:spPr bwMode="auto">
              <a:xfrm>
                <a:off x="7686675" y="801688"/>
                <a:ext cx="552450" cy="46038"/>
              </a:xfrm>
              <a:custGeom>
                <a:avLst/>
                <a:gdLst/>
                <a:ahLst/>
                <a:cxnLst>
                  <a:cxn ang="0">
                    <a:pos x="140" y="0"/>
                  </a:cxn>
                  <a:cxn ang="0">
                    <a:pos x="6" y="0"/>
                  </a:cxn>
                  <a:cxn ang="0">
                    <a:pos x="0" y="6"/>
                  </a:cxn>
                  <a:cxn ang="0">
                    <a:pos x="6" y="12"/>
                  </a:cxn>
                  <a:cxn ang="0">
                    <a:pos x="140" y="12"/>
                  </a:cxn>
                  <a:cxn ang="0">
                    <a:pos x="146" y="6"/>
                  </a:cxn>
                  <a:cxn ang="0">
                    <a:pos x="140" y="0"/>
                  </a:cxn>
                  <a:cxn ang="0">
                    <a:pos x="140" y="0"/>
                  </a:cxn>
                  <a:cxn ang="0">
                    <a:pos x="140" y="0"/>
                  </a:cxn>
                </a:cxnLst>
                <a:rect l="0" t="0" r="r" b="b"/>
                <a:pathLst>
                  <a:path w="146" h="12">
                    <a:moveTo>
                      <a:pt x="140" y="0"/>
                    </a:moveTo>
                    <a:cubicBezTo>
                      <a:pt x="6" y="0"/>
                      <a:pt x="6" y="0"/>
                      <a:pt x="6" y="0"/>
                    </a:cubicBezTo>
                    <a:cubicBezTo>
                      <a:pt x="3" y="0"/>
                      <a:pt x="0" y="2"/>
                      <a:pt x="0" y="6"/>
                    </a:cubicBezTo>
                    <a:cubicBezTo>
                      <a:pt x="0" y="9"/>
                      <a:pt x="3" y="12"/>
                      <a:pt x="6" y="12"/>
                    </a:cubicBezTo>
                    <a:cubicBezTo>
                      <a:pt x="140" y="12"/>
                      <a:pt x="140" y="12"/>
                      <a:pt x="140" y="12"/>
                    </a:cubicBezTo>
                    <a:cubicBezTo>
                      <a:pt x="143" y="12"/>
                      <a:pt x="146" y="9"/>
                      <a:pt x="146" y="6"/>
                    </a:cubicBezTo>
                    <a:cubicBezTo>
                      <a:pt x="145" y="2"/>
                      <a:pt x="143" y="0"/>
                      <a:pt x="140" y="0"/>
                    </a:cubicBezTo>
                    <a:close/>
                    <a:moveTo>
                      <a:pt x="140" y="0"/>
                    </a:moveTo>
                    <a:cubicBezTo>
                      <a:pt x="140" y="0"/>
                      <a:pt x="140" y="0"/>
                      <a:pt x="140" y="0"/>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20" name="Freeform 33"/>
              <p:cNvSpPr>
                <a:spLocks noEditPoints="1"/>
              </p:cNvSpPr>
              <p:nvPr/>
            </p:nvSpPr>
            <p:spPr bwMode="auto">
              <a:xfrm>
                <a:off x="7686675" y="904876"/>
                <a:ext cx="552450" cy="41275"/>
              </a:xfrm>
              <a:custGeom>
                <a:avLst/>
                <a:gdLst/>
                <a:ahLst/>
                <a:cxnLst>
                  <a:cxn ang="0">
                    <a:pos x="140" y="0"/>
                  </a:cxn>
                  <a:cxn ang="0">
                    <a:pos x="6" y="0"/>
                  </a:cxn>
                  <a:cxn ang="0">
                    <a:pos x="0" y="5"/>
                  </a:cxn>
                  <a:cxn ang="0">
                    <a:pos x="6" y="11"/>
                  </a:cxn>
                  <a:cxn ang="0">
                    <a:pos x="140" y="11"/>
                  </a:cxn>
                  <a:cxn ang="0">
                    <a:pos x="146" y="5"/>
                  </a:cxn>
                  <a:cxn ang="0">
                    <a:pos x="140" y="0"/>
                  </a:cxn>
                  <a:cxn ang="0">
                    <a:pos x="140" y="0"/>
                  </a:cxn>
                  <a:cxn ang="0">
                    <a:pos x="140" y="0"/>
                  </a:cxn>
                </a:cxnLst>
                <a:rect l="0" t="0" r="r" b="b"/>
                <a:pathLst>
                  <a:path w="146" h="11">
                    <a:moveTo>
                      <a:pt x="140" y="0"/>
                    </a:moveTo>
                    <a:cubicBezTo>
                      <a:pt x="6" y="0"/>
                      <a:pt x="6" y="0"/>
                      <a:pt x="6" y="0"/>
                    </a:cubicBezTo>
                    <a:cubicBezTo>
                      <a:pt x="3" y="0"/>
                      <a:pt x="0" y="2"/>
                      <a:pt x="0" y="5"/>
                    </a:cubicBezTo>
                    <a:cubicBezTo>
                      <a:pt x="0" y="9"/>
                      <a:pt x="3" y="11"/>
                      <a:pt x="6" y="11"/>
                    </a:cubicBezTo>
                    <a:cubicBezTo>
                      <a:pt x="140" y="11"/>
                      <a:pt x="140" y="11"/>
                      <a:pt x="140" y="11"/>
                    </a:cubicBezTo>
                    <a:cubicBezTo>
                      <a:pt x="143" y="11"/>
                      <a:pt x="146" y="9"/>
                      <a:pt x="146" y="5"/>
                    </a:cubicBezTo>
                    <a:cubicBezTo>
                      <a:pt x="145" y="2"/>
                      <a:pt x="143" y="0"/>
                      <a:pt x="140" y="0"/>
                    </a:cubicBezTo>
                    <a:close/>
                    <a:moveTo>
                      <a:pt x="140" y="0"/>
                    </a:moveTo>
                    <a:cubicBezTo>
                      <a:pt x="140" y="0"/>
                      <a:pt x="140" y="0"/>
                      <a:pt x="140" y="0"/>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21" name="Freeform 34"/>
              <p:cNvSpPr>
                <a:spLocks noEditPoints="1"/>
              </p:cNvSpPr>
              <p:nvPr/>
            </p:nvSpPr>
            <p:spPr bwMode="auto">
              <a:xfrm>
                <a:off x="8262938" y="828676"/>
                <a:ext cx="419100" cy="439738"/>
              </a:xfrm>
              <a:custGeom>
                <a:avLst/>
                <a:gdLst/>
                <a:ahLst/>
                <a:cxnLst>
                  <a:cxn ang="0">
                    <a:pos x="109" y="89"/>
                  </a:cxn>
                  <a:cxn ang="0">
                    <a:pos x="95" y="46"/>
                  </a:cxn>
                  <a:cxn ang="0">
                    <a:pos x="75" y="38"/>
                  </a:cxn>
                  <a:cxn ang="0">
                    <a:pos x="57" y="40"/>
                  </a:cxn>
                  <a:cxn ang="0">
                    <a:pos x="40" y="44"/>
                  </a:cxn>
                  <a:cxn ang="0">
                    <a:pos x="17" y="10"/>
                  </a:cxn>
                  <a:cxn ang="0">
                    <a:pos x="6" y="16"/>
                  </a:cxn>
                  <a:cxn ang="0">
                    <a:pos x="29" y="59"/>
                  </a:cxn>
                  <a:cxn ang="0">
                    <a:pos x="38" y="86"/>
                  </a:cxn>
                  <a:cxn ang="0">
                    <a:pos x="17" y="72"/>
                  </a:cxn>
                  <a:cxn ang="0">
                    <a:pos x="6" y="80"/>
                  </a:cxn>
                  <a:cxn ang="0">
                    <a:pos x="22" y="96"/>
                  </a:cxn>
                  <a:cxn ang="0">
                    <a:pos x="35" y="102"/>
                  </a:cxn>
                  <a:cxn ang="0">
                    <a:pos x="64" y="111"/>
                  </a:cxn>
                  <a:cxn ang="0">
                    <a:pos x="74" y="116"/>
                  </a:cxn>
                  <a:cxn ang="0">
                    <a:pos x="111" y="97"/>
                  </a:cxn>
                  <a:cxn ang="0">
                    <a:pos x="109" y="89"/>
                  </a:cxn>
                  <a:cxn ang="0">
                    <a:pos x="109" y="89"/>
                  </a:cxn>
                  <a:cxn ang="0">
                    <a:pos x="109" y="89"/>
                  </a:cxn>
                </a:cxnLst>
                <a:rect l="0" t="0" r="r" b="b"/>
                <a:pathLst>
                  <a:path w="111" h="116">
                    <a:moveTo>
                      <a:pt x="109" y="89"/>
                    </a:moveTo>
                    <a:cubicBezTo>
                      <a:pt x="108" y="68"/>
                      <a:pt x="100" y="56"/>
                      <a:pt x="95" y="46"/>
                    </a:cubicBezTo>
                    <a:cubicBezTo>
                      <a:pt x="88" y="33"/>
                      <a:pt x="75" y="38"/>
                      <a:pt x="75" y="38"/>
                    </a:cubicBezTo>
                    <a:cubicBezTo>
                      <a:pt x="65" y="29"/>
                      <a:pt x="57" y="40"/>
                      <a:pt x="57" y="40"/>
                    </a:cubicBezTo>
                    <a:cubicBezTo>
                      <a:pt x="46" y="31"/>
                      <a:pt x="40" y="44"/>
                      <a:pt x="40" y="44"/>
                    </a:cubicBezTo>
                    <a:cubicBezTo>
                      <a:pt x="39" y="45"/>
                      <a:pt x="18" y="11"/>
                      <a:pt x="17" y="10"/>
                    </a:cubicBezTo>
                    <a:cubicBezTo>
                      <a:pt x="12" y="0"/>
                      <a:pt x="0" y="5"/>
                      <a:pt x="6" y="16"/>
                    </a:cubicBezTo>
                    <a:cubicBezTo>
                      <a:pt x="22" y="44"/>
                      <a:pt x="23" y="49"/>
                      <a:pt x="29" y="59"/>
                    </a:cubicBezTo>
                    <a:cubicBezTo>
                      <a:pt x="31" y="63"/>
                      <a:pt x="44" y="85"/>
                      <a:pt x="38" y="86"/>
                    </a:cubicBezTo>
                    <a:cubicBezTo>
                      <a:pt x="33" y="87"/>
                      <a:pt x="27" y="75"/>
                      <a:pt x="17" y="72"/>
                    </a:cubicBezTo>
                    <a:cubicBezTo>
                      <a:pt x="2" y="67"/>
                      <a:pt x="0" y="77"/>
                      <a:pt x="6" y="80"/>
                    </a:cubicBezTo>
                    <a:cubicBezTo>
                      <a:pt x="7" y="81"/>
                      <a:pt x="16" y="84"/>
                      <a:pt x="22" y="96"/>
                    </a:cubicBezTo>
                    <a:cubicBezTo>
                      <a:pt x="23" y="99"/>
                      <a:pt x="32" y="101"/>
                      <a:pt x="35" y="102"/>
                    </a:cubicBezTo>
                    <a:cubicBezTo>
                      <a:pt x="54" y="114"/>
                      <a:pt x="57" y="111"/>
                      <a:pt x="64" y="111"/>
                    </a:cubicBezTo>
                    <a:cubicBezTo>
                      <a:pt x="72" y="112"/>
                      <a:pt x="74" y="116"/>
                      <a:pt x="74" y="116"/>
                    </a:cubicBezTo>
                    <a:cubicBezTo>
                      <a:pt x="111" y="97"/>
                      <a:pt x="111" y="97"/>
                      <a:pt x="111" y="97"/>
                    </a:cubicBezTo>
                    <a:cubicBezTo>
                      <a:pt x="111" y="98"/>
                      <a:pt x="110" y="91"/>
                      <a:pt x="109" y="89"/>
                    </a:cubicBezTo>
                    <a:close/>
                    <a:moveTo>
                      <a:pt x="109" y="89"/>
                    </a:moveTo>
                    <a:cubicBezTo>
                      <a:pt x="109" y="89"/>
                      <a:pt x="109" y="89"/>
                      <a:pt x="109" y="89"/>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sp>
          <p:nvSpPr>
            <p:cNvPr id="122" name="Text Placeholder 3"/>
            <p:cNvSpPr txBox="1"/>
            <p:nvPr/>
          </p:nvSpPr>
          <p:spPr>
            <a:xfrm>
              <a:off x="1507096" y="3132668"/>
              <a:ext cx="538608" cy="161583"/>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375410"/>
              <a:r>
                <a:rPr lang="zh-CN" altLang="en-US" dirty="0">
                  <a:solidFill>
                    <a:srgbClr val="FFFFFF"/>
                  </a:solidFill>
                </a:rPr>
                <a:t>标题文字</a:t>
              </a:r>
              <a:endParaRPr lang="en-US" altLang="zh-CN" dirty="0">
                <a:solidFill>
                  <a:srgbClr val="FFFFFF"/>
                </a:solidFill>
              </a:endParaRPr>
            </a:p>
          </p:txBody>
        </p:sp>
      </p:grpSp>
      <p:grpSp>
        <p:nvGrpSpPr>
          <p:cNvPr id="123" name="Group 122"/>
          <p:cNvGrpSpPr/>
          <p:nvPr/>
        </p:nvGrpSpPr>
        <p:grpSpPr>
          <a:xfrm>
            <a:off x="4867661" y="1945519"/>
            <a:ext cx="461279" cy="621483"/>
            <a:chOff x="1982788" y="820738"/>
            <a:chExt cx="1060450" cy="1428750"/>
          </a:xfrm>
          <a:solidFill>
            <a:schemeClr val="bg1"/>
          </a:solidFill>
        </p:grpSpPr>
        <p:sp>
          <p:nvSpPr>
            <p:cNvPr id="124" name="Freeform 12"/>
            <p:cNvSpPr>
              <a:spLocks noEditPoints="1"/>
            </p:cNvSpPr>
            <p:nvPr/>
          </p:nvSpPr>
          <p:spPr bwMode="auto">
            <a:xfrm>
              <a:off x="2193926" y="1239838"/>
              <a:ext cx="682625" cy="590550"/>
            </a:xfrm>
            <a:custGeom>
              <a:avLst/>
              <a:gdLst/>
              <a:ahLst/>
              <a:cxnLst>
                <a:cxn ang="0">
                  <a:pos x="170" y="1"/>
                </a:cxn>
                <a:cxn ang="0">
                  <a:pos x="63" y="93"/>
                </a:cxn>
                <a:cxn ang="0">
                  <a:pos x="23" y="62"/>
                </a:cxn>
                <a:cxn ang="0">
                  <a:pos x="1" y="81"/>
                </a:cxn>
                <a:cxn ang="0">
                  <a:pos x="74" y="155"/>
                </a:cxn>
                <a:cxn ang="0">
                  <a:pos x="76" y="156"/>
                </a:cxn>
                <a:cxn ang="0">
                  <a:pos x="76" y="156"/>
                </a:cxn>
                <a:cxn ang="0">
                  <a:pos x="78" y="154"/>
                </a:cxn>
                <a:cxn ang="0">
                  <a:pos x="178" y="16"/>
                </a:cxn>
                <a:cxn ang="0">
                  <a:pos x="179" y="12"/>
                </a:cxn>
                <a:cxn ang="0">
                  <a:pos x="170" y="1"/>
                </a:cxn>
                <a:cxn ang="0">
                  <a:pos x="170" y="1"/>
                </a:cxn>
                <a:cxn ang="0">
                  <a:pos x="170" y="1"/>
                </a:cxn>
              </a:cxnLst>
              <a:rect l="0" t="0" r="r" b="b"/>
              <a:pathLst>
                <a:path w="180" h="156">
                  <a:moveTo>
                    <a:pt x="170" y="1"/>
                  </a:moveTo>
                  <a:cubicBezTo>
                    <a:pt x="117" y="33"/>
                    <a:pt x="79" y="75"/>
                    <a:pt x="63" y="93"/>
                  </a:cubicBezTo>
                  <a:cubicBezTo>
                    <a:pt x="23" y="62"/>
                    <a:pt x="23" y="62"/>
                    <a:pt x="23" y="62"/>
                  </a:cubicBezTo>
                  <a:cubicBezTo>
                    <a:pt x="22" y="61"/>
                    <a:pt x="0" y="80"/>
                    <a:pt x="1" y="81"/>
                  </a:cubicBezTo>
                  <a:cubicBezTo>
                    <a:pt x="74" y="155"/>
                    <a:pt x="74" y="155"/>
                    <a:pt x="74" y="155"/>
                  </a:cubicBezTo>
                  <a:cubicBezTo>
                    <a:pt x="74" y="155"/>
                    <a:pt x="75" y="156"/>
                    <a:pt x="76" y="156"/>
                  </a:cubicBezTo>
                  <a:cubicBezTo>
                    <a:pt x="76" y="156"/>
                    <a:pt x="76" y="156"/>
                    <a:pt x="76" y="156"/>
                  </a:cubicBezTo>
                  <a:cubicBezTo>
                    <a:pt x="77" y="156"/>
                    <a:pt x="78" y="155"/>
                    <a:pt x="78" y="154"/>
                  </a:cubicBezTo>
                  <a:cubicBezTo>
                    <a:pt x="90" y="124"/>
                    <a:pt x="129" y="61"/>
                    <a:pt x="178" y="16"/>
                  </a:cubicBezTo>
                  <a:cubicBezTo>
                    <a:pt x="179" y="15"/>
                    <a:pt x="180" y="13"/>
                    <a:pt x="179" y="12"/>
                  </a:cubicBezTo>
                  <a:cubicBezTo>
                    <a:pt x="179" y="12"/>
                    <a:pt x="171" y="0"/>
                    <a:pt x="170" y="1"/>
                  </a:cubicBezTo>
                  <a:close/>
                  <a:moveTo>
                    <a:pt x="170" y="1"/>
                  </a:moveTo>
                  <a:cubicBezTo>
                    <a:pt x="170" y="1"/>
                    <a:pt x="170" y="1"/>
                    <a:pt x="170" y="1"/>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25" name="Freeform 13"/>
            <p:cNvSpPr>
              <a:spLocks noEditPoints="1"/>
            </p:cNvSpPr>
            <p:nvPr/>
          </p:nvSpPr>
          <p:spPr bwMode="auto">
            <a:xfrm>
              <a:off x="1982788" y="820738"/>
              <a:ext cx="1060450" cy="1428750"/>
            </a:xfrm>
            <a:custGeom>
              <a:avLst/>
              <a:gdLst/>
              <a:ahLst/>
              <a:cxnLst>
                <a:cxn ang="0">
                  <a:pos x="274" y="46"/>
                </a:cxn>
                <a:cxn ang="0">
                  <a:pos x="145" y="4"/>
                </a:cxn>
                <a:cxn ang="0">
                  <a:pos x="140" y="0"/>
                </a:cxn>
                <a:cxn ang="0">
                  <a:pos x="140" y="0"/>
                </a:cxn>
                <a:cxn ang="0">
                  <a:pos x="135" y="4"/>
                </a:cxn>
                <a:cxn ang="0">
                  <a:pos x="6" y="46"/>
                </a:cxn>
                <a:cxn ang="0">
                  <a:pos x="0" y="52"/>
                </a:cxn>
                <a:cxn ang="0">
                  <a:pos x="0" y="239"/>
                </a:cxn>
                <a:cxn ang="0">
                  <a:pos x="138" y="377"/>
                </a:cxn>
                <a:cxn ang="0">
                  <a:pos x="140" y="378"/>
                </a:cxn>
                <a:cxn ang="0">
                  <a:pos x="142" y="377"/>
                </a:cxn>
                <a:cxn ang="0">
                  <a:pos x="280" y="239"/>
                </a:cxn>
                <a:cxn ang="0">
                  <a:pos x="280" y="52"/>
                </a:cxn>
                <a:cxn ang="0">
                  <a:pos x="274" y="46"/>
                </a:cxn>
                <a:cxn ang="0">
                  <a:pos x="249" y="228"/>
                </a:cxn>
                <a:cxn ang="0">
                  <a:pos x="142" y="336"/>
                </a:cxn>
                <a:cxn ang="0">
                  <a:pos x="140" y="337"/>
                </a:cxn>
                <a:cxn ang="0">
                  <a:pos x="138" y="336"/>
                </a:cxn>
                <a:cxn ang="0">
                  <a:pos x="31" y="228"/>
                </a:cxn>
                <a:cxn ang="0">
                  <a:pos x="31" y="81"/>
                </a:cxn>
                <a:cxn ang="0">
                  <a:pos x="35" y="77"/>
                </a:cxn>
                <a:cxn ang="0">
                  <a:pos x="136" y="44"/>
                </a:cxn>
                <a:cxn ang="0">
                  <a:pos x="140" y="41"/>
                </a:cxn>
                <a:cxn ang="0">
                  <a:pos x="140" y="41"/>
                </a:cxn>
                <a:cxn ang="0">
                  <a:pos x="144" y="44"/>
                </a:cxn>
                <a:cxn ang="0">
                  <a:pos x="245" y="77"/>
                </a:cxn>
                <a:cxn ang="0">
                  <a:pos x="249" y="81"/>
                </a:cxn>
                <a:cxn ang="0">
                  <a:pos x="249" y="228"/>
                </a:cxn>
                <a:cxn ang="0">
                  <a:pos x="249" y="228"/>
                </a:cxn>
                <a:cxn ang="0">
                  <a:pos x="249" y="228"/>
                </a:cxn>
              </a:cxnLst>
              <a:rect l="0" t="0" r="r" b="b"/>
              <a:pathLst>
                <a:path w="280" h="378">
                  <a:moveTo>
                    <a:pt x="274" y="46"/>
                  </a:moveTo>
                  <a:cubicBezTo>
                    <a:pt x="164" y="46"/>
                    <a:pt x="145" y="4"/>
                    <a:pt x="145" y="4"/>
                  </a:cubicBezTo>
                  <a:cubicBezTo>
                    <a:pt x="144" y="2"/>
                    <a:pt x="142" y="0"/>
                    <a:pt x="140" y="0"/>
                  </a:cubicBezTo>
                  <a:cubicBezTo>
                    <a:pt x="140" y="0"/>
                    <a:pt x="140" y="0"/>
                    <a:pt x="140" y="0"/>
                  </a:cubicBezTo>
                  <a:cubicBezTo>
                    <a:pt x="138" y="0"/>
                    <a:pt x="136" y="2"/>
                    <a:pt x="135" y="4"/>
                  </a:cubicBezTo>
                  <a:cubicBezTo>
                    <a:pt x="135" y="4"/>
                    <a:pt x="116" y="46"/>
                    <a:pt x="6" y="46"/>
                  </a:cubicBezTo>
                  <a:cubicBezTo>
                    <a:pt x="3" y="46"/>
                    <a:pt x="0" y="49"/>
                    <a:pt x="0" y="52"/>
                  </a:cubicBezTo>
                  <a:cubicBezTo>
                    <a:pt x="0" y="239"/>
                    <a:pt x="0" y="239"/>
                    <a:pt x="0" y="239"/>
                  </a:cubicBezTo>
                  <a:cubicBezTo>
                    <a:pt x="0" y="316"/>
                    <a:pt x="132" y="375"/>
                    <a:pt x="138" y="377"/>
                  </a:cubicBezTo>
                  <a:cubicBezTo>
                    <a:pt x="139" y="377"/>
                    <a:pt x="139" y="378"/>
                    <a:pt x="140" y="378"/>
                  </a:cubicBezTo>
                  <a:cubicBezTo>
                    <a:pt x="141" y="378"/>
                    <a:pt x="142" y="377"/>
                    <a:pt x="142" y="377"/>
                  </a:cubicBezTo>
                  <a:cubicBezTo>
                    <a:pt x="148" y="375"/>
                    <a:pt x="280" y="316"/>
                    <a:pt x="280" y="239"/>
                  </a:cubicBezTo>
                  <a:cubicBezTo>
                    <a:pt x="280" y="52"/>
                    <a:pt x="280" y="52"/>
                    <a:pt x="280" y="52"/>
                  </a:cubicBezTo>
                  <a:cubicBezTo>
                    <a:pt x="280" y="49"/>
                    <a:pt x="277" y="46"/>
                    <a:pt x="274" y="46"/>
                  </a:cubicBezTo>
                  <a:close/>
                  <a:moveTo>
                    <a:pt x="249" y="228"/>
                  </a:moveTo>
                  <a:cubicBezTo>
                    <a:pt x="249" y="288"/>
                    <a:pt x="146" y="334"/>
                    <a:pt x="142" y="336"/>
                  </a:cubicBezTo>
                  <a:cubicBezTo>
                    <a:pt x="141" y="337"/>
                    <a:pt x="141" y="337"/>
                    <a:pt x="140" y="337"/>
                  </a:cubicBezTo>
                  <a:cubicBezTo>
                    <a:pt x="139" y="337"/>
                    <a:pt x="139" y="337"/>
                    <a:pt x="138" y="336"/>
                  </a:cubicBezTo>
                  <a:cubicBezTo>
                    <a:pt x="134" y="334"/>
                    <a:pt x="31" y="288"/>
                    <a:pt x="31" y="228"/>
                  </a:cubicBezTo>
                  <a:cubicBezTo>
                    <a:pt x="31" y="81"/>
                    <a:pt x="31" y="81"/>
                    <a:pt x="31" y="81"/>
                  </a:cubicBezTo>
                  <a:cubicBezTo>
                    <a:pt x="31" y="79"/>
                    <a:pt x="33" y="77"/>
                    <a:pt x="35" y="77"/>
                  </a:cubicBezTo>
                  <a:cubicBezTo>
                    <a:pt x="121" y="77"/>
                    <a:pt x="136" y="44"/>
                    <a:pt x="136" y="44"/>
                  </a:cubicBezTo>
                  <a:cubicBezTo>
                    <a:pt x="137" y="42"/>
                    <a:pt x="138" y="41"/>
                    <a:pt x="140" y="41"/>
                  </a:cubicBezTo>
                  <a:cubicBezTo>
                    <a:pt x="140" y="41"/>
                    <a:pt x="140" y="41"/>
                    <a:pt x="140" y="41"/>
                  </a:cubicBezTo>
                  <a:cubicBezTo>
                    <a:pt x="142" y="41"/>
                    <a:pt x="143" y="42"/>
                    <a:pt x="144" y="44"/>
                  </a:cubicBezTo>
                  <a:cubicBezTo>
                    <a:pt x="144" y="44"/>
                    <a:pt x="159" y="77"/>
                    <a:pt x="245" y="77"/>
                  </a:cubicBezTo>
                  <a:cubicBezTo>
                    <a:pt x="247" y="77"/>
                    <a:pt x="249" y="79"/>
                    <a:pt x="249" y="81"/>
                  </a:cubicBezTo>
                  <a:lnTo>
                    <a:pt x="249" y="228"/>
                  </a:lnTo>
                  <a:close/>
                  <a:moveTo>
                    <a:pt x="249" y="228"/>
                  </a:moveTo>
                  <a:cubicBezTo>
                    <a:pt x="249" y="228"/>
                    <a:pt x="249" y="228"/>
                    <a:pt x="249" y="228"/>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26" name="Group 125"/>
          <p:cNvGrpSpPr/>
          <p:nvPr/>
        </p:nvGrpSpPr>
        <p:grpSpPr>
          <a:xfrm rot="4500000">
            <a:off x="4790690" y="3617280"/>
            <a:ext cx="682175" cy="470784"/>
            <a:chOff x="1616075" y="463551"/>
            <a:chExt cx="1173163" cy="809625"/>
          </a:xfrm>
          <a:solidFill>
            <a:schemeClr val="bg1"/>
          </a:solidFill>
        </p:grpSpPr>
        <p:sp>
          <p:nvSpPr>
            <p:cNvPr id="127" name="Freeform 17"/>
            <p:cNvSpPr>
              <a:spLocks noEditPoints="1"/>
            </p:cNvSpPr>
            <p:nvPr/>
          </p:nvSpPr>
          <p:spPr bwMode="auto">
            <a:xfrm>
              <a:off x="1616075" y="463551"/>
              <a:ext cx="814388" cy="804863"/>
            </a:xfrm>
            <a:custGeom>
              <a:avLst/>
              <a:gdLst/>
              <a:ahLst/>
              <a:cxnLst>
                <a:cxn ang="0">
                  <a:pos x="215" y="95"/>
                </a:cxn>
                <a:cxn ang="0">
                  <a:pos x="190" y="38"/>
                </a:cxn>
                <a:cxn ang="0">
                  <a:pos x="165" y="19"/>
                </a:cxn>
                <a:cxn ang="0">
                  <a:pos x="117" y="0"/>
                </a:cxn>
                <a:cxn ang="0">
                  <a:pos x="75" y="28"/>
                </a:cxn>
                <a:cxn ang="0">
                  <a:pos x="38" y="24"/>
                </a:cxn>
                <a:cxn ang="0">
                  <a:pos x="28" y="74"/>
                </a:cxn>
                <a:cxn ang="0">
                  <a:pos x="0" y="116"/>
                </a:cxn>
                <a:cxn ang="0">
                  <a:pos x="25" y="174"/>
                </a:cxn>
                <a:cxn ang="0">
                  <a:pos x="50" y="192"/>
                </a:cxn>
                <a:cxn ang="0">
                  <a:pos x="98" y="212"/>
                </a:cxn>
                <a:cxn ang="0">
                  <a:pos x="141" y="183"/>
                </a:cxn>
                <a:cxn ang="0">
                  <a:pos x="177" y="187"/>
                </a:cxn>
                <a:cxn ang="0">
                  <a:pos x="187" y="138"/>
                </a:cxn>
                <a:cxn ang="0">
                  <a:pos x="165" y="174"/>
                </a:cxn>
                <a:cxn ang="0">
                  <a:pos x="140" y="164"/>
                </a:cxn>
                <a:cxn ang="0">
                  <a:pos x="126" y="173"/>
                </a:cxn>
                <a:cxn ang="0">
                  <a:pos x="99" y="194"/>
                </a:cxn>
                <a:cxn ang="0">
                  <a:pos x="88" y="170"/>
                </a:cxn>
                <a:cxn ang="0">
                  <a:pos x="72" y="166"/>
                </a:cxn>
                <a:cxn ang="0">
                  <a:pos x="38" y="162"/>
                </a:cxn>
                <a:cxn ang="0">
                  <a:pos x="48" y="138"/>
                </a:cxn>
                <a:cxn ang="0">
                  <a:pos x="39" y="123"/>
                </a:cxn>
                <a:cxn ang="0">
                  <a:pos x="17" y="97"/>
                </a:cxn>
                <a:cxn ang="0">
                  <a:pos x="42" y="87"/>
                </a:cxn>
                <a:cxn ang="0">
                  <a:pos x="46" y="71"/>
                </a:cxn>
                <a:cxn ang="0">
                  <a:pos x="50" y="38"/>
                </a:cxn>
                <a:cxn ang="0">
                  <a:pos x="75" y="47"/>
                </a:cxn>
                <a:cxn ang="0">
                  <a:pos x="90" y="38"/>
                </a:cxn>
                <a:cxn ang="0">
                  <a:pos x="116" y="18"/>
                </a:cxn>
                <a:cxn ang="0">
                  <a:pos x="127" y="42"/>
                </a:cxn>
                <a:cxn ang="0">
                  <a:pos x="144" y="46"/>
                </a:cxn>
                <a:cxn ang="0">
                  <a:pos x="177" y="49"/>
                </a:cxn>
                <a:cxn ang="0">
                  <a:pos x="167" y="74"/>
                </a:cxn>
                <a:cxn ang="0">
                  <a:pos x="177" y="88"/>
                </a:cxn>
                <a:cxn ang="0">
                  <a:pos x="198" y="114"/>
                </a:cxn>
                <a:cxn ang="0">
                  <a:pos x="173" y="125"/>
                </a:cxn>
                <a:cxn ang="0">
                  <a:pos x="169" y="141"/>
                </a:cxn>
                <a:cxn ang="0">
                  <a:pos x="165" y="174"/>
                </a:cxn>
                <a:cxn ang="0">
                  <a:pos x="165" y="174"/>
                </a:cxn>
              </a:cxnLst>
              <a:rect l="0" t="0" r="r" b="b"/>
              <a:pathLst>
                <a:path w="215" h="212">
                  <a:moveTo>
                    <a:pt x="215" y="115"/>
                  </a:moveTo>
                  <a:cubicBezTo>
                    <a:pt x="215" y="95"/>
                    <a:pt x="215" y="95"/>
                    <a:pt x="215" y="95"/>
                  </a:cubicBezTo>
                  <a:cubicBezTo>
                    <a:pt x="215" y="84"/>
                    <a:pt x="209" y="81"/>
                    <a:pt x="187" y="73"/>
                  </a:cubicBezTo>
                  <a:cubicBezTo>
                    <a:pt x="196" y="52"/>
                    <a:pt x="198" y="45"/>
                    <a:pt x="190" y="38"/>
                  </a:cubicBezTo>
                  <a:cubicBezTo>
                    <a:pt x="176" y="24"/>
                    <a:pt x="176" y="24"/>
                    <a:pt x="176" y="24"/>
                  </a:cubicBezTo>
                  <a:cubicBezTo>
                    <a:pt x="173" y="21"/>
                    <a:pt x="169" y="19"/>
                    <a:pt x="165" y="19"/>
                  </a:cubicBezTo>
                  <a:cubicBezTo>
                    <a:pt x="163" y="19"/>
                    <a:pt x="160" y="19"/>
                    <a:pt x="140" y="28"/>
                  </a:cubicBezTo>
                  <a:cubicBezTo>
                    <a:pt x="131" y="7"/>
                    <a:pt x="128" y="0"/>
                    <a:pt x="117" y="0"/>
                  </a:cubicBezTo>
                  <a:cubicBezTo>
                    <a:pt x="97" y="0"/>
                    <a:pt x="97" y="0"/>
                    <a:pt x="97" y="0"/>
                  </a:cubicBezTo>
                  <a:cubicBezTo>
                    <a:pt x="86" y="0"/>
                    <a:pt x="83" y="6"/>
                    <a:pt x="75" y="28"/>
                  </a:cubicBezTo>
                  <a:cubicBezTo>
                    <a:pt x="55" y="20"/>
                    <a:pt x="52" y="20"/>
                    <a:pt x="49" y="20"/>
                  </a:cubicBezTo>
                  <a:cubicBezTo>
                    <a:pt x="45" y="20"/>
                    <a:pt x="41" y="22"/>
                    <a:pt x="38" y="24"/>
                  </a:cubicBezTo>
                  <a:cubicBezTo>
                    <a:pt x="24" y="38"/>
                    <a:pt x="24" y="38"/>
                    <a:pt x="24" y="38"/>
                  </a:cubicBezTo>
                  <a:cubicBezTo>
                    <a:pt x="16" y="46"/>
                    <a:pt x="19" y="54"/>
                    <a:pt x="28" y="74"/>
                  </a:cubicBezTo>
                  <a:cubicBezTo>
                    <a:pt x="6" y="82"/>
                    <a:pt x="0" y="85"/>
                    <a:pt x="0" y="96"/>
                  </a:cubicBezTo>
                  <a:cubicBezTo>
                    <a:pt x="0" y="116"/>
                    <a:pt x="0" y="116"/>
                    <a:pt x="0" y="116"/>
                  </a:cubicBezTo>
                  <a:cubicBezTo>
                    <a:pt x="0" y="127"/>
                    <a:pt x="7" y="130"/>
                    <a:pt x="28" y="138"/>
                  </a:cubicBezTo>
                  <a:cubicBezTo>
                    <a:pt x="19" y="159"/>
                    <a:pt x="17" y="166"/>
                    <a:pt x="25" y="174"/>
                  </a:cubicBezTo>
                  <a:cubicBezTo>
                    <a:pt x="39" y="188"/>
                    <a:pt x="39" y="188"/>
                    <a:pt x="39" y="188"/>
                  </a:cubicBezTo>
                  <a:cubicBezTo>
                    <a:pt x="42" y="191"/>
                    <a:pt x="46" y="192"/>
                    <a:pt x="50" y="192"/>
                  </a:cubicBezTo>
                  <a:cubicBezTo>
                    <a:pt x="53" y="192"/>
                    <a:pt x="55" y="192"/>
                    <a:pt x="75" y="184"/>
                  </a:cubicBezTo>
                  <a:cubicBezTo>
                    <a:pt x="84" y="205"/>
                    <a:pt x="87" y="212"/>
                    <a:pt x="98" y="212"/>
                  </a:cubicBezTo>
                  <a:cubicBezTo>
                    <a:pt x="118" y="212"/>
                    <a:pt x="118" y="212"/>
                    <a:pt x="118" y="212"/>
                  </a:cubicBezTo>
                  <a:cubicBezTo>
                    <a:pt x="129" y="212"/>
                    <a:pt x="132" y="206"/>
                    <a:pt x="141" y="183"/>
                  </a:cubicBezTo>
                  <a:cubicBezTo>
                    <a:pt x="161" y="192"/>
                    <a:pt x="164" y="192"/>
                    <a:pt x="166" y="192"/>
                  </a:cubicBezTo>
                  <a:cubicBezTo>
                    <a:pt x="170" y="192"/>
                    <a:pt x="174" y="190"/>
                    <a:pt x="177" y="187"/>
                  </a:cubicBezTo>
                  <a:cubicBezTo>
                    <a:pt x="191" y="173"/>
                    <a:pt x="191" y="173"/>
                    <a:pt x="191" y="173"/>
                  </a:cubicBezTo>
                  <a:cubicBezTo>
                    <a:pt x="199" y="165"/>
                    <a:pt x="196" y="158"/>
                    <a:pt x="187" y="138"/>
                  </a:cubicBezTo>
                  <a:cubicBezTo>
                    <a:pt x="209" y="130"/>
                    <a:pt x="215" y="126"/>
                    <a:pt x="215" y="115"/>
                  </a:cubicBezTo>
                  <a:close/>
                  <a:moveTo>
                    <a:pt x="165" y="174"/>
                  </a:moveTo>
                  <a:cubicBezTo>
                    <a:pt x="163" y="174"/>
                    <a:pt x="158" y="172"/>
                    <a:pt x="144" y="166"/>
                  </a:cubicBezTo>
                  <a:cubicBezTo>
                    <a:pt x="140" y="164"/>
                    <a:pt x="140" y="164"/>
                    <a:pt x="140" y="164"/>
                  </a:cubicBezTo>
                  <a:cubicBezTo>
                    <a:pt x="127" y="170"/>
                    <a:pt x="127" y="170"/>
                    <a:pt x="127" y="170"/>
                  </a:cubicBezTo>
                  <a:cubicBezTo>
                    <a:pt x="126" y="173"/>
                    <a:pt x="126" y="173"/>
                    <a:pt x="126" y="173"/>
                  </a:cubicBezTo>
                  <a:cubicBezTo>
                    <a:pt x="124" y="178"/>
                    <a:pt x="119" y="190"/>
                    <a:pt x="117" y="194"/>
                  </a:cubicBezTo>
                  <a:cubicBezTo>
                    <a:pt x="99" y="194"/>
                    <a:pt x="99" y="194"/>
                    <a:pt x="99" y="194"/>
                  </a:cubicBezTo>
                  <a:cubicBezTo>
                    <a:pt x="97" y="190"/>
                    <a:pt x="92" y="178"/>
                    <a:pt x="90" y="173"/>
                  </a:cubicBezTo>
                  <a:cubicBezTo>
                    <a:pt x="88" y="170"/>
                    <a:pt x="88" y="170"/>
                    <a:pt x="88" y="170"/>
                  </a:cubicBezTo>
                  <a:cubicBezTo>
                    <a:pt x="75" y="164"/>
                    <a:pt x="75" y="164"/>
                    <a:pt x="75" y="164"/>
                  </a:cubicBezTo>
                  <a:cubicBezTo>
                    <a:pt x="72" y="166"/>
                    <a:pt x="72" y="166"/>
                    <a:pt x="72" y="166"/>
                  </a:cubicBezTo>
                  <a:cubicBezTo>
                    <a:pt x="57" y="172"/>
                    <a:pt x="52" y="174"/>
                    <a:pt x="51" y="175"/>
                  </a:cubicBezTo>
                  <a:cubicBezTo>
                    <a:pt x="38" y="162"/>
                    <a:pt x="38" y="162"/>
                    <a:pt x="38" y="162"/>
                  </a:cubicBezTo>
                  <a:cubicBezTo>
                    <a:pt x="39" y="158"/>
                    <a:pt x="44" y="146"/>
                    <a:pt x="46" y="141"/>
                  </a:cubicBezTo>
                  <a:cubicBezTo>
                    <a:pt x="48" y="138"/>
                    <a:pt x="48" y="138"/>
                    <a:pt x="48" y="138"/>
                  </a:cubicBezTo>
                  <a:cubicBezTo>
                    <a:pt x="42" y="125"/>
                    <a:pt x="42" y="125"/>
                    <a:pt x="42" y="125"/>
                  </a:cubicBezTo>
                  <a:cubicBezTo>
                    <a:pt x="39" y="123"/>
                    <a:pt x="39" y="123"/>
                    <a:pt x="39" y="123"/>
                  </a:cubicBezTo>
                  <a:cubicBezTo>
                    <a:pt x="34" y="122"/>
                    <a:pt x="22" y="117"/>
                    <a:pt x="17" y="115"/>
                  </a:cubicBezTo>
                  <a:cubicBezTo>
                    <a:pt x="17" y="97"/>
                    <a:pt x="17" y="97"/>
                    <a:pt x="17" y="97"/>
                  </a:cubicBezTo>
                  <a:cubicBezTo>
                    <a:pt x="22" y="95"/>
                    <a:pt x="33" y="91"/>
                    <a:pt x="39" y="88"/>
                  </a:cubicBezTo>
                  <a:cubicBezTo>
                    <a:pt x="42" y="87"/>
                    <a:pt x="42" y="87"/>
                    <a:pt x="42" y="87"/>
                  </a:cubicBezTo>
                  <a:cubicBezTo>
                    <a:pt x="48" y="74"/>
                    <a:pt x="48" y="74"/>
                    <a:pt x="48" y="74"/>
                  </a:cubicBezTo>
                  <a:cubicBezTo>
                    <a:pt x="46" y="71"/>
                    <a:pt x="46" y="71"/>
                    <a:pt x="46" y="71"/>
                  </a:cubicBezTo>
                  <a:cubicBezTo>
                    <a:pt x="44" y="66"/>
                    <a:pt x="39" y="55"/>
                    <a:pt x="37" y="50"/>
                  </a:cubicBezTo>
                  <a:cubicBezTo>
                    <a:pt x="50" y="38"/>
                    <a:pt x="50" y="38"/>
                    <a:pt x="50" y="38"/>
                  </a:cubicBezTo>
                  <a:cubicBezTo>
                    <a:pt x="52" y="38"/>
                    <a:pt x="57" y="40"/>
                    <a:pt x="72" y="46"/>
                  </a:cubicBezTo>
                  <a:cubicBezTo>
                    <a:pt x="75" y="47"/>
                    <a:pt x="75" y="47"/>
                    <a:pt x="75" y="47"/>
                  </a:cubicBezTo>
                  <a:cubicBezTo>
                    <a:pt x="88" y="42"/>
                    <a:pt x="88" y="42"/>
                    <a:pt x="88" y="42"/>
                  </a:cubicBezTo>
                  <a:cubicBezTo>
                    <a:pt x="90" y="38"/>
                    <a:pt x="90" y="38"/>
                    <a:pt x="90" y="38"/>
                  </a:cubicBezTo>
                  <a:cubicBezTo>
                    <a:pt x="91" y="34"/>
                    <a:pt x="96" y="22"/>
                    <a:pt x="98" y="18"/>
                  </a:cubicBezTo>
                  <a:cubicBezTo>
                    <a:pt x="116" y="18"/>
                    <a:pt x="116" y="18"/>
                    <a:pt x="116" y="18"/>
                  </a:cubicBezTo>
                  <a:cubicBezTo>
                    <a:pt x="119" y="22"/>
                    <a:pt x="124" y="34"/>
                    <a:pt x="125" y="39"/>
                  </a:cubicBezTo>
                  <a:cubicBezTo>
                    <a:pt x="127" y="42"/>
                    <a:pt x="127" y="42"/>
                    <a:pt x="127" y="42"/>
                  </a:cubicBezTo>
                  <a:cubicBezTo>
                    <a:pt x="140" y="47"/>
                    <a:pt x="140" y="47"/>
                    <a:pt x="140" y="47"/>
                  </a:cubicBezTo>
                  <a:cubicBezTo>
                    <a:pt x="144" y="46"/>
                    <a:pt x="144" y="46"/>
                    <a:pt x="144" y="46"/>
                  </a:cubicBezTo>
                  <a:cubicBezTo>
                    <a:pt x="158" y="39"/>
                    <a:pt x="163" y="37"/>
                    <a:pt x="165" y="37"/>
                  </a:cubicBezTo>
                  <a:cubicBezTo>
                    <a:pt x="177" y="49"/>
                    <a:pt x="177" y="49"/>
                    <a:pt x="177" y="49"/>
                  </a:cubicBezTo>
                  <a:cubicBezTo>
                    <a:pt x="176" y="54"/>
                    <a:pt x="171" y="66"/>
                    <a:pt x="169" y="70"/>
                  </a:cubicBezTo>
                  <a:cubicBezTo>
                    <a:pt x="167" y="74"/>
                    <a:pt x="167" y="74"/>
                    <a:pt x="167" y="74"/>
                  </a:cubicBezTo>
                  <a:cubicBezTo>
                    <a:pt x="173" y="87"/>
                    <a:pt x="173" y="87"/>
                    <a:pt x="173" y="87"/>
                  </a:cubicBezTo>
                  <a:cubicBezTo>
                    <a:pt x="177" y="88"/>
                    <a:pt x="177" y="88"/>
                    <a:pt x="177" y="88"/>
                  </a:cubicBezTo>
                  <a:cubicBezTo>
                    <a:pt x="181" y="90"/>
                    <a:pt x="193" y="94"/>
                    <a:pt x="198" y="97"/>
                  </a:cubicBezTo>
                  <a:cubicBezTo>
                    <a:pt x="198" y="114"/>
                    <a:pt x="198" y="114"/>
                    <a:pt x="198" y="114"/>
                  </a:cubicBezTo>
                  <a:cubicBezTo>
                    <a:pt x="194" y="117"/>
                    <a:pt x="181" y="121"/>
                    <a:pt x="176" y="123"/>
                  </a:cubicBezTo>
                  <a:cubicBezTo>
                    <a:pt x="173" y="125"/>
                    <a:pt x="173" y="125"/>
                    <a:pt x="173" y="125"/>
                  </a:cubicBezTo>
                  <a:cubicBezTo>
                    <a:pt x="167" y="138"/>
                    <a:pt x="167" y="138"/>
                    <a:pt x="167" y="138"/>
                  </a:cubicBezTo>
                  <a:cubicBezTo>
                    <a:pt x="169" y="141"/>
                    <a:pt x="169" y="141"/>
                    <a:pt x="169" y="141"/>
                  </a:cubicBezTo>
                  <a:cubicBezTo>
                    <a:pt x="171" y="145"/>
                    <a:pt x="177" y="157"/>
                    <a:pt x="178" y="162"/>
                  </a:cubicBezTo>
                  <a:lnTo>
                    <a:pt x="165" y="174"/>
                  </a:lnTo>
                  <a:close/>
                  <a:moveTo>
                    <a:pt x="165" y="174"/>
                  </a:moveTo>
                  <a:cubicBezTo>
                    <a:pt x="165" y="174"/>
                    <a:pt x="165" y="174"/>
                    <a:pt x="165" y="174"/>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28" name="Freeform 18"/>
            <p:cNvSpPr>
              <a:spLocks noEditPoints="1"/>
            </p:cNvSpPr>
            <p:nvPr/>
          </p:nvSpPr>
          <p:spPr bwMode="auto">
            <a:xfrm>
              <a:off x="1903413" y="744538"/>
              <a:ext cx="242888" cy="239713"/>
            </a:xfrm>
            <a:custGeom>
              <a:avLst/>
              <a:gdLst/>
              <a:ahLst/>
              <a:cxnLst>
                <a:cxn ang="0">
                  <a:pos x="32" y="0"/>
                </a:cxn>
                <a:cxn ang="0">
                  <a:pos x="0" y="32"/>
                </a:cxn>
                <a:cxn ang="0">
                  <a:pos x="32" y="63"/>
                </a:cxn>
                <a:cxn ang="0">
                  <a:pos x="64" y="32"/>
                </a:cxn>
                <a:cxn ang="0">
                  <a:pos x="32" y="0"/>
                </a:cxn>
                <a:cxn ang="0">
                  <a:pos x="32" y="46"/>
                </a:cxn>
                <a:cxn ang="0">
                  <a:pos x="17" y="32"/>
                </a:cxn>
                <a:cxn ang="0">
                  <a:pos x="32" y="18"/>
                </a:cxn>
                <a:cxn ang="0">
                  <a:pos x="46" y="32"/>
                </a:cxn>
                <a:cxn ang="0">
                  <a:pos x="32" y="46"/>
                </a:cxn>
                <a:cxn ang="0">
                  <a:pos x="32" y="46"/>
                </a:cxn>
                <a:cxn ang="0">
                  <a:pos x="32" y="46"/>
                </a:cxn>
              </a:cxnLst>
              <a:rect l="0" t="0" r="r" b="b"/>
              <a:pathLst>
                <a:path w="64" h="63">
                  <a:moveTo>
                    <a:pt x="32" y="0"/>
                  </a:moveTo>
                  <a:cubicBezTo>
                    <a:pt x="14" y="0"/>
                    <a:pt x="0" y="15"/>
                    <a:pt x="0" y="32"/>
                  </a:cubicBezTo>
                  <a:cubicBezTo>
                    <a:pt x="0" y="49"/>
                    <a:pt x="14" y="63"/>
                    <a:pt x="32" y="63"/>
                  </a:cubicBezTo>
                  <a:cubicBezTo>
                    <a:pt x="49" y="63"/>
                    <a:pt x="64" y="49"/>
                    <a:pt x="64" y="32"/>
                  </a:cubicBezTo>
                  <a:cubicBezTo>
                    <a:pt x="64" y="15"/>
                    <a:pt x="49" y="0"/>
                    <a:pt x="32" y="0"/>
                  </a:cubicBezTo>
                  <a:close/>
                  <a:moveTo>
                    <a:pt x="32" y="46"/>
                  </a:moveTo>
                  <a:cubicBezTo>
                    <a:pt x="24" y="46"/>
                    <a:pt x="17" y="40"/>
                    <a:pt x="17" y="32"/>
                  </a:cubicBezTo>
                  <a:cubicBezTo>
                    <a:pt x="17" y="24"/>
                    <a:pt x="24" y="18"/>
                    <a:pt x="32" y="18"/>
                  </a:cubicBezTo>
                  <a:cubicBezTo>
                    <a:pt x="40" y="18"/>
                    <a:pt x="46" y="24"/>
                    <a:pt x="46" y="32"/>
                  </a:cubicBezTo>
                  <a:cubicBezTo>
                    <a:pt x="46" y="40"/>
                    <a:pt x="40" y="46"/>
                    <a:pt x="32" y="46"/>
                  </a:cubicBezTo>
                  <a:close/>
                  <a:moveTo>
                    <a:pt x="32" y="46"/>
                  </a:moveTo>
                  <a:cubicBezTo>
                    <a:pt x="32" y="46"/>
                    <a:pt x="32" y="46"/>
                    <a:pt x="32" y="46"/>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29" name="Freeform 19"/>
            <p:cNvSpPr>
              <a:spLocks noEditPoints="1"/>
            </p:cNvSpPr>
            <p:nvPr/>
          </p:nvSpPr>
          <p:spPr bwMode="auto">
            <a:xfrm>
              <a:off x="2414588" y="903288"/>
              <a:ext cx="374650" cy="369888"/>
            </a:xfrm>
            <a:custGeom>
              <a:avLst/>
              <a:gdLst/>
              <a:ahLst/>
              <a:cxnLst>
                <a:cxn ang="0">
                  <a:pos x="87" y="17"/>
                </a:cxn>
                <a:cxn ang="0">
                  <a:pos x="76" y="9"/>
                </a:cxn>
                <a:cxn ang="0">
                  <a:pos x="54" y="0"/>
                </a:cxn>
                <a:cxn ang="0">
                  <a:pos x="34" y="13"/>
                </a:cxn>
                <a:cxn ang="0">
                  <a:pos x="18" y="11"/>
                </a:cxn>
                <a:cxn ang="0">
                  <a:pos x="13" y="34"/>
                </a:cxn>
                <a:cxn ang="0">
                  <a:pos x="0" y="53"/>
                </a:cxn>
                <a:cxn ang="0">
                  <a:pos x="11" y="80"/>
                </a:cxn>
                <a:cxn ang="0">
                  <a:pos x="23" y="88"/>
                </a:cxn>
                <a:cxn ang="0">
                  <a:pos x="45" y="97"/>
                </a:cxn>
                <a:cxn ang="0">
                  <a:pos x="64" y="84"/>
                </a:cxn>
                <a:cxn ang="0">
                  <a:pos x="81" y="86"/>
                </a:cxn>
                <a:cxn ang="0">
                  <a:pos x="86" y="63"/>
                </a:cxn>
                <a:cxn ang="0">
                  <a:pos x="99" y="44"/>
                </a:cxn>
                <a:cxn ang="0">
                  <a:pos x="91" y="52"/>
                </a:cxn>
                <a:cxn ang="0">
                  <a:pos x="79" y="57"/>
                </a:cxn>
                <a:cxn ang="0">
                  <a:pos x="78" y="65"/>
                </a:cxn>
                <a:cxn ang="0">
                  <a:pos x="76" y="80"/>
                </a:cxn>
                <a:cxn ang="0">
                  <a:pos x="64" y="75"/>
                </a:cxn>
                <a:cxn ang="0">
                  <a:pos x="58" y="79"/>
                </a:cxn>
                <a:cxn ang="0">
                  <a:pos x="45" y="89"/>
                </a:cxn>
                <a:cxn ang="0">
                  <a:pos x="41" y="78"/>
                </a:cxn>
                <a:cxn ang="0">
                  <a:pos x="33" y="76"/>
                </a:cxn>
                <a:cxn ang="0">
                  <a:pos x="17" y="74"/>
                </a:cxn>
                <a:cxn ang="0">
                  <a:pos x="22" y="63"/>
                </a:cxn>
                <a:cxn ang="0">
                  <a:pos x="18" y="57"/>
                </a:cxn>
                <a:cxn ang="0">
                  <a:pos x="8" y="45"/>
                </a:cxn>
                <a:cxn ang="0">
                  <a:pos x="19" y="40"/>
                </a:cxn>
                <a:cxn ang="0">
                  <a:pos x="21" y="32"/>
                </a:cxn>
                <a:cxn ang="0">
                  <a:pos x="23" y="17"/>
                </a:cxn>
                <a:cxn ang="0">
                  <a:pos x="34" y="22"/>
                </a:cxn>
                <a:cxn ang="0">
                  <a:pos x="41" y="18"/>
                </a:cxn>
                <a:cxn ang="0">
                  <a:pos x="53" y="8"/>
                </a:cxn>
                <a:cxn ang="0">
                  <a:pos x="58" y="19"/>
                </a:cxn>
                <a:cxn ang="0">
                  <a:pos x="66" y="21"/>
                </a:cxn>
                <a:cxn ang="0">
                  <a:pos x="81" y="23"/>
                </a:cxn>
                <a:cxn ang="0">
                  <a:pos x="77" y="34"/>
                </a:cxn>
                <a:cxn ang="0">
                  <a:pos x="81" y="41"/>
                </a:cxn>
                <a:cxn ang="0">
                  <a:pos x="91" y="52"/>
                </a:cxn>
                <a:cxn ang="0">
                  <a:pos x="91" y="52"/>
                </a:cxn>
              </a:cxnLst>
              <a:rect l="0" t="0" r="r" b="b"/>
              <a:pathLst>
                <a:path w="99" h="97">
                  <a:moveTo>
                    <a:pt x="86" y="34"/>
                  </a:moveTo>
                  <a:cubicBezTo>
                    <a:pt x="90" y="24"/>
                    <a:pt x="91" y="21"/>
                    <a:pt x="87" y="17"/>
                  </a:cubicBezTo>
                  <a:cubicBezTo>
                    <a:pt x="81" y="11"/>
                    <a:pt x="81" y="11"/>
                    <a:pt x="81" y="11"/>
                  </a:cubicBezTo>
                  <a:cubicBezTo>
                    <a:pt x="79" y="10"/>
                    <a:pt x="78" y="9"/>
                    <a:pt x="76" y="9"/>
                  </a:cubicBezTo>
                  <a:cubicBezTo>
                    <a:pt x="75" y="9"/>
                    <a:pt x="73" y="9"/>
                    <a:pt x="64" y="13"/>
                  </a:cubicBezTo>
                  <a:cubicBezTo>
                    <a:pt x="60" y="3"/>
                    <a:pt x="59" y="0"/>
                    <a:pt x="54" y="0"/>
                  </a:cubicBezTo>
                  <a:cubicBezTo>
                    <a:pt x="44" y="0"/>
                    <a:pt x="44" y="0"/>
                    <a:pt x="44" y="0"/>
                  </a:cubicBezTo>
                  <a:cubicBezTo>
                    <a:pt x="40" y="0"/>
                    <a:pt x="38" y="3"/>
                    <a:pt x="34" y="13"/>
                  </a:cubicBezTo>
                  <a:cubicBezTo>
                    <a:pt x="25" y="9"/>
                    <a:pt x="24" y="9"/>
                    <a:pt x="23" y="9"/>
                  </a:cubicBezTo>
                  <a:cubicBezTo>
                    <a:pt x="21" y="9"/>
                    <a:pt x="19" y="10"/>
                    <a:pt x="18" y="11"/>
                  </a:cubicBezTo>
                  <a:cubicBezTo>
                    <a:pt x="11" y="18"/>
                    <a:pt x="11" y="18"/>
                    <a:pt x="11" y="18"/>
                  </a:cubicBezTo>
                  <a:cubicBezTo>
                    <a:pt x="7" y="21"/>
                    <a:pt x="9" y="25"/>
                    <a:pt x="13" y="34"/>
                  </a:cubicBezTo>
                  <a:cubicBezTo>
                    <a:pt x="3" y="38"/>
                    <a:pt x="0" y="39"/>
                    <a:pt x="0" y="44"/>
                  </a:cubicBezTo>
                  <a:cubicBezTo>
                    <a:pt x="0" y="53"/>
                    <a:pt x="0" y="53"/>
                    <a:pt x="0" y="53"/>
                  </a:cubicBezTo>
                  <a:cubicBezTo>
                    <a:pt x="0" y="59"/>
                    <a:pt x="3" y="60"/>
                    <a:pt x="13" y="64"/>
                  </a:cubicBezTo>
                  <a:cubicBezTo>
                    <a:pt x="9" y="73"/>
                    <a:pt x="8" y="76"/>
                    <a:pt x="11" y="80"/>
                  </a:cubicBezTo>
                  <a:cubicBezTo>
                    <a:pt x="18" y="86"/>
                    <a:pt x="18" y="86"/>
                    <a:pt x="18" y="86"/>
                  </a:cubicBezTo>
                  <a:cubicBezTo>
                    <a:pt x="19" y="87"/>
                    <a:pt x="21" y="88"/>
                    <a:pt x="23" y="88"/>
                  </a:cubicBezTo>
                  <a:cubicBezTo>
                    <a:pt x="24" y="88"/>
                    <a:pt x="25" y="88"/>
                    <a:pt x="35" y="84"/>
                  </a:cubicBezTo>
                  <a:cubicBezTo>
                    <a:pt x="38" y="94"/>
                    <a:pt x="40" y="97"/>
                    <a:pt x="45" y="97"/>
                  </a:cubicBezTo>
                  <a:cubicBezTo>
                    <a:pt x="54" y="97"/>
                    <a:pt x="54" y="97"/>
                    <a:pt x="54" y="97"/>
                  </a:cubicBezTo>
                  <a:cubicBezTo>
                    <a:pt x="59" y="97"/>
                    <a:pt x="61" y="94"/>
                    <a:pt x="64" y="84"/>
                  </a:cubicBezTo>
                  <a:cubicBezTo>
                    <a:pt x="74" y="88"/>
                    <a:pt x="75" y="88"/>
                    <a:pt x="76" y="88"/>
                  </a:cubicBezTo>
                  <a:cubicBezTo>
                    <a:pt x="78" y="88"/>
                    <a:pt x="80" y="87"/>
                    <a:pt x="81" y="86"/>
                  </a:cubicBezTo>
                  <a:cubicBezTo>
                    <a:pt x="88" y="79"/>
                    <a:pt x="88" y="79"/>
                    <a:pt x="88" y="79"/>
                  </a:cubicBezTo>
                  <a:cubicBezTo>
                    <a:pt x="91" y="76"/>
                    <a:pt x="90" y="72"/>
                    <a:pt x="86" y="63"/>
                  </a:cubicBezTo>
                  <a:cubicBezTo>
                    <a:pt x="95" y="59"/>
                    <a:pt x="99" y="58"/>
                    <a:pt x="99" y="53"/>
                  </a:cubicBezTo>
                  <a:cubicBezTo>
                    <a:pt x="99" y="44"/>
                    <a:pt x="99" y="44"/>
                    <a:pt x="99" y="44"/>
                  </a:cubicBezTo>
                  <a:cubicBezTo>
                    <a:pt x="99" y="39"/>
                    <a:pt x="95" y="37"/>
                    <a:pt x="86" y="34"/>
                  </a:cubicBezTo>
                  <a:close/>
                  <a:moveTo>
                    <a:pt x="91" y="52"/>
                  </a:moveTo>
                  <a:cubicBezTo>
                    <a:pt x="89" y="54"/>
                    <a:pt x="83" y="56"/>
                    <a:pt x="81" y="57"/>
                  </a:cubicBezTo>
                  <a:cubicBezTo>
                    <a:pt x="79" y="57"/>
                    <a:pt x="79" y="57"/>
                    <a:pt x="79" y="57"/>
                  </a:cubicBezTo>
                  <a:cubicBezTo>
                    <a:pt x="77" y="63"/>
                    <a:pt x="77" y="63"/>
                    <a:pt x="77" y="63"/>
                  </a:cubicBezTo>
                  <a:cubicBezTo>
                    <a:pt x="78" y="65"/>
                    <a:pt x="78" y="65"/>
                    <a:pt x="78" y="65"/>
                  </a:cubicBezTo>
                  <a:cubicBezTo>
                    <a:pt x="78" y="67"/>
                    <a:pt x="81" y="72"/>
                    <a:pt x="82" y="74"/>
                  </a:cubicBezTo>
                  <a:cubicBezTo>
                    <a:pt x="76" y="80"/>
                    <a:pt x="76" y="80"/>
                    <a:pt x="76" y="80"/>
                  </a:cubicBezTo>
                  <a:cubicBezTo>
                    <a:pt x="75" y="80"/>
                    <a:pt x="72" y="79"/>
                    <a:pt x="66" y="76"/>
                  </a:cubicBezTo>
                  <a:cubicBezTo>
                    <a:pt x="64" y="75"/>
                    <a:pt x="64" y="75"/>
                    <a:pt x="64" y="75"/>
                  </a:cubicBezTo>
                  <a:cubicBezTo>
                    <a:pt x="58" y="78"/>
                    <a:pt x="58" y="78"/>
                    <a:pt x="58" y="78"/>
                  </a:cubicBezTo>
                  <a:cubicBezTo>
                    <a:pt x="58" y="79"/>
                    <a:pt x="58" y="79"/>
                    <a:pt x="58" y="79"/>
                  </a:cubicBezTo>
                  <a:cubicBezTo>
                    <a:pt x="57" y="81"/>
                    <a:pt x="55" y="87"/>
                    <a:pt x="54" y="89"/>
                  </a:cubicBezTo>
                  <a:cubicBezTo>
                    <a:pt x="45" y="89"/>
                    <a:pt x="45" y="89"/>
                    <a:pt x="45" y="89"/>
                  </a:cubicBezTo>
                  <a:cubicBezTo>
                    <a:pt x="44" y="87"/>
                    <a:pt x="42" y="82"/>
                    <a:pt x="41" y="79"/>
                  </a:cubicBezTo>
                  <a:cubicBezTo>
                    <a:pt x="41" y="78"/>
                    <a:pt x="41" y="78"/>
                    <a:pt x="41" y="78"/>
                  </a:cubicBezTo>
                  <a:cubicBezTo>
                    <a:pt x="35" y="75"/>
                    <a:pt x="35" y="75"/>
                    <a:pt x="35" y="75"/>
                  </a:cubicBezTo>
                  <a:cubicBezTo>
                    <a:pt x="33" y="76"/>
                    <a:pt x="33" y="76"/>
                    <a:pt x="33" y="76"/>
                  </a:cubicBezTo>
                  <a:cubicBezTo>
                    <a:pt x="26" y="79"/>
                    <a:pt x="24" y="80"/>
                    <a:pt x="23" y="80"/>
                  </a:cubicBezTo>
                  <a:cubicBezTo>
                    <a:pt x="17" y="74"/>
                    <a:pt x="17" y="74"/>
                    <a:pt x="17" y="74"/>
                  </a:cubicBezTo>
                  <a:cubicBezTo>
                    <a:pt x="18" y="72"/>
                    <a:pt x="20" y="67"/>
                    <a:pt x="21" y="65"/>
                  </a:cubicBezTo>
                  <a:cubicBezTo>
                    <a:pt x="22" y="63"/>
                    <a:pt x="22" y="63"/>
                    <a:pt x="22" y="63"/>
                  </a:cubicBezTo>
                  <a:cubicBezTo>
                    <a:pt x="19" y="57"/>
                    <a:pt x="19" y="57"/>
                    <a:pt x="19" y="57"/>
                  </a:cubicBezTo>
                  <a:cubicBezTo>
                    <a:pt x="18" y="57"/>
                    <a:pt x="18" y="57"/>
                    <a:pt x="18" y="57"/>
                  </a:cubicBezTo>
                  <a:cubicBezTo>
                    <a:pt x="16" y="56"/>
                    <a:pt x="10" y="54"/>
                    <a:pt x="8" y="53"/>
                  </a:cubicBezTo>
                  <a:cubicBezTo>
                    <a:pt x="8" y="45"/>
                    <a:pt x="8" y="45"/>
                    <a:pt x="8" y="45"/>
                  </a:cubicBezTo>
                  <a:cubicBezTo>
                    <a:pt x="10" y="44"/>
                    <a:pt x="15" y="42"/>
                    <a:pt x="18" y="41"/>
                  </a:cubicBezTo>
                  <a:cubicBezTo>
                    <a:pt x="19" y="40"/>
                    <a:pt x="19" y="40"/>
                    <a:pt x="19" y="40"/>
                  </a:cubicBezTo>
                  <a:cubicBezTo>
                    <a:pt x="22" y="34"/>
                    <a:pt x="22" y="34"/>
                    <a:pt x="22" y="34"/>
                  </a:cubicBezTo>
                  <a:cubicBezTo>
                    <a:pt x="21" y="32"/>
                    <a:pt x="21" y="32"/>
                    <a:pt x="21" y="32"/>
                  </a:cubicBezTo>
                  <a:cubicBezTo>
                    <a:pt x="20" y="31"/>
                    <a:pt x="18" y="25"/>
                    <a:pt x="17" y="23"/>
                  </a:cubicBezTo>
                  <a:cubicBezTo>
                    <a:pt x="23" y="17"/>
                    <a:pt x="23" y="17"/>
                    <a:pt x="23" y="17"/>
                  </a:cubicBezTo>
                  <a:cubicBezTo>
                    <a:pt x="24" y="18"/>
                    <a:pt x="26" y="18"/>
                    <a:pt x="33" y="21"/>
                  </a:cubicBezTo>
                  <a:cubicBezTo>
                    <a:pt x="34" y="22"/>
                    <a:pt x="34" y="22"/>
                    <a:pt x="34" y="22"/>
                  </a:cubicBezTo>
                  <a:cubicBezTo>
                    <a:pt x="40" y="19"/>
                    <a:pt x="40" y="19"/>
                    <a:pt x="40" y="19"/>
                  </a:cubicBezTo>
                  <a:cubicBezTo>
                    <a:pt x="41" y="18"/>
                    <a:pt x="41" y="18"/>
                    <a:pt x="41" y="18"/>
                  </a:cubicBezTo>
                  <a:cubicBezTo>
                    <a:pt x="42" y="16"/>
                    <a:pt x="44" y="10"/>
                    <a:pt x="45" y="8"/>
                  </a:cubicBezTo>
                  <a:cubicBezTo>
                    <a:pt x="53" y="8"/>
                    <a:pt x="53" y="8"/>
                    <a:pt x="53" y="8"/>
                  </a:cubicBezTo>
                  <a:cubicBezTo>
                    <a:pt x="54" y="10"/>
                    <a:pt x="57" y="16"/>
                    <a:pt x="58" y="18"/>
                  </a:cubicBezTo>
                  <a:cubicBezTo>
                    <a:pt x="58" y="19"/>
                    <a:pt x="58" y="19"/>
                    <a:pt x="58" y="19"/>
                  </a:cubicBezTo>
                  <a:cubicBezTo>
                    <a:pt x="64" y="22"/>
                    <a:pt x="64" y="22"/>
                    <a:pt x="64" y="22"/>
                  </a:cubicBezTo>
                  <a:cubicBezTo>
                    <a:pt x="66" y="21"/>
                    <a:pt x="66" y="21"/>
                    <a:pt x="66" y="21"/>
                  </a:cubicBezTo>
                  <a:cubicBezTo>
                    <a:pt x="72" y="18"/>
                    <a:pt x="75" y="17"/>
                    <a:pt x="75" y="17"/>
                  </a:cubicBezTo>
                  <a:cubicBezTo>
                    <a:pt x="81" y="23"/>
                    <a:pt x="81" y="23"/>
                    <a:pt x="81" y="23"/>
                  </a:cubicBezTo>
                  <a:cubicBezTo>
                    <a:pt x="81" y="25"/>
                    <a:pt x="78" y="30"/>
                    <a:pt x="77" y="32"/>
                  </a:cubicBezTo>
                  <a:cubicBezTo>
                    <a:pt x="77" y="34"/>
                    <a:pt x="77" y="34"/>
                    <a:pt x="77" y="34"/>
                  </a:cubicBezTo>
                  <a:cubicBezTo>
                    <a:pt x="79" y="40"/>
                    <a:pt x="79" y="40"/>
                    <a:pt x="79" y="40"/>
                  </a:cubicBezTo>
                  <a:cubicBezTo>
                    <a:pt x="81" y="41"/>
                    <a:pt x="81" y="41"/>
                    <a:pt x="81" y="41"/>
                  </a:cubicBezTo>
                  <a:cubicBezTo>
                    <a:pt x="83" y="41"/>
                    <a:pt x="89" y="43"/>
                    <a:pt x="91" y="44"/>
                  </a:cubicBezTo>
                  <a:lnTo>
                    <a:pt x="91" y="52"/>
                  </a:lnTo>
                  <a:close/>
                  <a:moveTo>
                    <a:pt x="91" y="52"/>
                  </a:moveTo>
                  <a:cubicBezTo>
                    <a:pt x="91" y="52"/>
                    <a:pt x="91" y="52"/>
                    <a:pt x="91" y="52"/>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30" name="Freeform 20"/>
            <p:cNvSpPr>
              <a:spLocks noEditPoints="1"/>
            </p:cNvSpPr>
            <p:nvPr/>
          </p:nvSpPr>
          <p:spPr bwMode="auto">
            <a:xfrm>
              <a:off x="2547938" y="1033463"/>
              <a:ext cx="109538" cy="109538"/>
            </a:xfrm>
            <a:custGeom>
              <a:avLst/>
              <a:gdLst/>
              <a:ahLst/>
              <a:cxnLst>
                <a:cxn ang="0">
                  <a:pos x="14" y="0"/>
                </a:cxn>
                <a:cxn ang="0">
                  <a:pos x="0" y="15"/>
                </a:cxn>
                <a:cxn ang="0">
                  <a:pos x="14" y="29"/>
                </a:cxn>
                <a:cxn ang="0">
                  <a:pos x="29" y="15"/>
                </a:cxn>
                <a:cxn ang="0">
                  <a:pos x="14" y="0"/>
                </a:cxn>
                <a:cxn ang="0">
                  <a:pos x="14" y="21"/>
                </a:cxn>
                <a:cxn ang="0">
                  <a:pos x="8" y="15"/>
                </a:cxn>
                <a:cxn ang="0">
                  <a:pos x="14" y="8"/>
                </a:cxn>
                <a:cxn ang="0">
                  <a:pos x="21" y="15"/>
                </a:cxn>
                <a:cxn ang="0">
                  <a:pos x="14" y="21"/>
                </a:cxn>
                <a:cxn ang="0">
                  <a:pos x="14" y="21"/>
                </a:cxn>
                <a:cxn ang="0">
                  <a:pos x="14" y="21"/>
                </a:cxn>
              </a:cxnLst>
              <a:rect l="0" t="0" r="r" b="b"/>
              <a:pathLst>
                <a:path w="29" h="29">
                  <a:moveTo>
                    <a:pt x="14" y="0"/>
                  </a:moveTo>
                  <a:cubicBezTo>
                    <a:pt x="6" y="0"/>
                    <a:pt x="0" y="7"/>
                    <a:pt x="0" y="15"/>
                  </a:cubicBezTo>
                  <a:cubicBezTo>
                    <a:pt x="0" y="23"/>
                    <a:pt x="6" y="29"/>
                    <a:pt x="14" y="29"/>
                  </a:cubicBezTo>
                  <a:cubicBezTo>
                    <a:pt x="22" y="29"/>
                    <a:pt x="29" y="23"/>
                    <a:pt x="29" y="15"/>
                  </a:cubicBezTo>
                  <a:cubicBezTo>
                    <a:pt x="29" y="7"/>
                    <a:pt x="22" y="0"/>
                    <a:pt x="14" y="0"/>
                  </a:cubicBezTo>
                  <a:close/>
                  <a:moveTo>
                    <a:pt x="14" y="21"/>
                  </a:moveTo>
                  <a:cubicBezTo>
                    <a:pt x="11" y="21"/>
                    <a:pt x="8" y="18"/>
                    <a:pt x="8" y="15"/>
                  </a:cubicBezTo>
                  <a:cubicBezTo>
                    <a:pt x="8" y="11"/>
                    <a:pt x="11" y="8"/>
                    <a:pt x="14" y="8"/>
                  </a:cubicBezTo>
                  <a:cubicBezTo>
                    <a:pt x="18" y="8"/>
                    <a:pt x="21" y="11"/>
                    <a:pt x="21" y="15"/>
                  </a:cubicBezTo>
                  <a:cubicBezTo>
                    <a:pt x="21" y="18"/>
                    <a:pt x="18" y="21"/>
                    <a:pt x="14" y="21"/>
                  </a:cubicBezTo>
                  <a:close/>
                  <a:moveTo>
                    <a:pt x="14" y="21"/>
                  </a:moveTo>
                  <a:cubicBezTo>
                    <a:pt x="14" y="21"/>
                    <a:pt x="14" y="21"/>
                    <a:pt x="14" y="21"/>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31" name="Group 130"/>
          <p:cNvGrpSpPr/>
          <p:nvPr/>
        </p:nvGrpSpPr>
        <p:grpSpPr>
          <a:xfrm>
            <a:off x="4821360" y="5275412"/>
            <a:ext cx="569883" cy="544181"/>
            <a:chOff x="-369888" y="438150"/>
            <a:chExt cx="1020763" cy="974726"/>
          </a:xfrm>
          <a:solidFill>
            <a:schemeClr val="bg1"/>
          </a:solidFill>
        </p:grpSpPr>
        <p:sp>
          <p:nvSpPr>
            <p:cNvPr id="132" name="Freeform 24"/>
            <p:cNvSpPr>
              <a:spLocks noEditPoints="1"/>
            </p:cNvSpPr>
            <p:nvPr/>
          </p:nvSpPr>
          <p:spPr bwMode="auto">
            <a:xfrm>
              <a:off x="-369888" y="703263"/>
              <a:ext cx="827088" cy="709613"/>
            </a:xfrm>
            <a:custGeom>
              <a:avLst/>
              <a:gdLst/>
              <a:ahLst/>
              <a:cxnLst>
                <a:cxn ang="0">
                  <a:pos x="258" y="0"/>
                </a:cxn>
                <a:cxn ang="0">
                  <a:pos x="20" y="0"/>
                </a:cxn>
                <a:cxn ang="0">
                  <a:pos x="0" y="19"/>
                </a:cxn>
                <a:cxn ang="0">
                  <a:pos x="0" y="218"/>
                </a:cxn>
                <a:cxn ang="0">
                  <a:pos x="20" y="238"/>
                </a:cxn>
                <a:cxn ang="0">
                  <a:pos x="258" y="238"/>
                </a:cxn>
                <a:cxn ang="0">
                  <a:pos x="278" y="218"/>
                </a:cxn>
                <a:cxn ang="0">
                  <a:pos x="278" y="19"/>
                </a:cxn>
                <a:cxn ang="0">
                  <a:pos x="258" y="0"/>
                </a:cxn>
                <a:cxn ang="0">
                  <a:pos x="95" y="15"/>
                </a:cxn>
                <a:cxn ang="0">
                  <a:pos x="105" y="24"/>
                </a:cxn>
                <a:cxn ang="0">
                  <a:pos x="95" y="34"/>
                </a:cxn>
                <a:cxn ang="0">
                  <a:pos x="85" y="24"/>
                </a:cxn>
                <a:cxn ang="0">
                  <a:pos x="95" y="15"/>
                </a:cxn>
                <a:cxn ang="0">
                  <a:pos x="65" y="15"/>
                </a:cxn>
                <a:cxn ang="0">
                  <a:pos x="74" y="24"/>
                </a:cxn>
                <a:cxn ang="0">
                  <a:pos x="65" y="34"/>
                </a:cxn>
                <a:cxn ang="0">
                  <a:pos x="55" y="24"/>
                </a:cxn>
                <a:cxn ang="0">
                  <a:pos x="65" y="15"/>
                </a:cxn>
                <a:cxn ang="0">
                  <a:pos x="35" y="15"/>
                </a:cxn>
                <a:cxn ang="0">
                  <a:pos x="45" y="24"/>
                </a:cxn>
                <a:cxn ang="0">
                  <a:pos x="35" y="34"/>
                </a:cxn>
                <a:cxn ang="0">
                  <a:pos x="25" y="24"/>
                </a:cxn>
                <a:cxn ang="0">
                  <a:pos x="35" y="15"/>
                </a:cxn>
                <a:cxn ang="0">
                  <a:pos x="258" y="218"/>
                </a:cxn>
                <a:cxn ang="0">
                  <a:pos x="20" y="218"/>
                </a:cxn>
                <a:cxn ang="0">
                  <a:pos x="20" y="49"/>
                </a:cxn>
                <a:cxn ang="0">
                  <a:pos x="258" y="49"/>
                </a:cxn>
                <a:cxn ang="0">
                  <a:pos x="258" y="218"/>
                </a:cxn>
                <a:cxn ang="0">
                  <a:pos x="258" y="30"/>
                </a:cxn>
                <a:cxn ang="0">
                  <a:pos x="119" y="30"/>
                </a:cxn>
                <a:cxn ang="0">
                  <a:pos x="119" y="20"/>
                </a:cxn>
                <a:cxn ang="0">
                  <a:pos x="258" y="20"/>
                </a:cxn>
                <a:cxn ang="0">
                  <a:pos x="258" y="30"/>
                </a:cxn>
                <a:cxn ang="0">
                  <a:pos x="258" y="30"/>
                </a:cxn>
                <a:cxn ang="0">
                  <a:pos x="258" y="30"/>
                </a:cxn>
              </a:cxnLst>
              <a:rect l="0" t="0" r="r" b="b"/>
              <a:pathLst>
                <a:path w="278" h="238">
                  <a:moveTo>
                    <a:pt x="258" y="0"/>
                  </a:moveTo>
                  <a:cubicBezTo>
                    <a:pt x="20" y="0"/>
                    <a:pt x="20" y="0"/>
                    <a:pt x="20" y="0"/>
                  </a:cubicBezTo>
                  <a:cubicBezTo>
                    <a:pt x="9" y="0"/>
                    <a:pt x="0" y="8"/>
                    <a:pt x="0" y="19"/>
                  </a:cubicBezTo>
                  <a:cubicBezTo>
                    <a:pt x="0" y="218"/>
                    <a:pt x="0" y="218"/>
                    <a:pt x="0" y="218"/>
                  </a:cubicBezTo>
                  <a:cubicBezTo>
                    <a:pt x="0" y="229"/>
                    <a:pt x="9" y="238"/>
                    <a:pt x="20" y="238"/>
                  </a:cubicBezTo>
                  <a:cubicBezTo>
                    <a:pt x="258" y="238"/>
                    <a:pt x="258" y="238"/>
                    <a:pt x="258" y="238"/>
                  </a:cubicBezTo>
                  <a:cubicBezTo>
                    <a:pt x="269" y="238"/>
                    <a:pt x="278" y="229"/>
                    <a:pt x="278" y="218"/>
                  </a:cubicBezTo>
                  <a:cubicBezTo>
                    <a:pt x="278" y="19"/>
                    <a:pt x="278" y="19"/>
                    <a:pt x="278" y="19"/>
                  </a:cubicBezTo>
                  <a:cubicBezTo>
                    <a:pt x="278" y="8"/>
                    <a:pt x="269" y="0"/>
                    <a:pt x="258" y="0"/>
                  </a:cubicBezTo>
                  <a:close/>
                  <a:moveTo>
                    <a:pt x="95" y="15"/>
                  </a:moveTo>
                  <a:cubicBezTo>
                    <a:pt x="100" y="15"/>
                    <a:pt x="105" y="19"/>
                    <a:pt x="105" y="24"/>
                  </a:cubicBezTo>
                  <a:cubicBezTo>
                    <a:pt x="105" y="30"/>
                    <a:pt x="100" y="34"/>
                    <a:pt x="95" y="34"/>
                  </a:cubicBezTo>
                  <a:cubicBezTo>
                    <a:pt x="89" y="34"/>
                    <a:pt x="85" y="30"/>
                    <a:pt x="85" y="24"/>
                  </a:cubicBezTo>
                  <a:cubicBezTo>
                    <a:pt x="85" y="19"/>
                    <a:pt x="89" y="15"/>
                    <a:pt x="95" y="15"/>
                  </a:cubicBezTo>
                  <a:close/>
                  <a:moveTo>
                    <a:pt x="65" y="15"/>
                  </a:moveTo>
                  <a:cubicBezTo>
                    <a:pt x="70" y="15"/>
                    <a:pt x="74" y="19"/>
                    <a:pt x="74" y="24"/>
                  </a:cubicBezTo>
                  <a:cubicBezTo>
                    <a:pt x="74" y="30"/>
                    <a:pt x="70" y="34"/>
                    <a:pt x="65" y="34"/>
                  </a:cubicBezTo>
                  <a:cubicBezTo>
                    <a:pt x="59" y="34"/>
                    <a:pt x="55" y="30"/>
                    <a:pt x="55" y="24"/>
                  </a:cubicBezTo>
                  <a:cubicBezTo>
                    <a:pt x="55" y="19"/>
                    <a:pt x="59" y="15"/>
                    <a:pt x="65" y="15"/>
                  </a:cubicBezTo>
                  <a:close/>
                  <a:moveTo>
                    <a:pt x="35" y="15"/>
                  </a:moveTo>
                  <a:cubicBezTo>
                    <a:pt x="40" y="15"/>
                    <a:pt x="45" y="19"/>
                    <a:pt x="45" y="24"/>
                  </a:cubicBezTo>
                  <a:cubicBezTo>
                    <a:pt x="45" y="30"/>
                    <a:pt x="40" y="34"/>
                    <a:pt x="35" y="34"/>
                  </a:cubicBezTo>
                  <a:cubicBezTo>
                    <a:pt x="29" y="34"/>
                    <a:pt x="25" y="30"/>
                    <a:pt x="25" y="24"/>
                  </a:cubicBezTo>
                  <a:cubicBezTo>
                    <a:pt x="25" y="19"/>
                    <a:pt x="29" y="15"/>
                    <a:pt x="35" y="15"/>
                  </a:cubicBezTo>
                  <a:close/>
                  <a:moveTo>
                    <a:pt x="258" y="218"/>
                  </a:moveTo>
                  <a:cubicBezTo>
                    <a:pt x="20" y="218"/>
                    <a:pt x="20" y="218"/>
                    <a:pt x="20" y="218"/>
                  </a:cubicBezTo>
                  <a:cubicBezTo>
                    <a:pt x="20" y="49"/>
                    <a:pt x="20" y="49"/>
                    <a:pt x="20" y="49"/>
                  </a:cubicBezTo>
                  <a:cubicBezTo>
                    <a:pt x="258" y="49"/>
                    <a:pt x="258" y="49"/>
                    <a:pt x="258" y="49"/>
                  </a:cubicBezTo>
                  <a:lnTo>
                    <a:pt x="258" y="218"/>
                  </a:lnTo>
                  <a:close/>
                  <a:moveTo>
                    <a:pt x="258" y="30"/>
                  </a:moveTo>
                  <a:cubicBezTo>
                    <a:pt x="119" y="30"/>
                    <a:pt x="119" y="30"/>
                    <a:pt x="119" y="30"/>
                  </a:cubicBezTo>
                  <a:cubicBezTo>
                    <a:pt x="119" y="20"/>
                    <a:pt x="119" y="20"/>
                    <a:pt x="119" y="20"/>
                  </a:cubicBezTo>
                  <a:cubicBezTo>
                    <a:pt x="258" y="20"/>
                    <a:pt x="258" y="20"/>
                    <a:pt x="258" y="20"/>
                  </a:cubicBezTo>
                  <a:cubicBezTo>
                    <a:pt x="258" y="30"/>
                    <a:pt x="258" y="30"/>
                    <a:pt x="258" y="30"/>
                  </a:cubicBezTo>
                  <a:close/>
                  <a:moveTo>
                    <a:pt x="258" y="30"/>
                  </a:moveTo>
                  <a:cubicBezTo>
                    <a:pt x="258" y="30"/>
                    <a:pt x="258" y="30"/>
                    <a:pt x="258" y="30"/>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33" name="Freeform 25"/>
            <p:cNvSpPr>
              <a:spLocks noEditPoints="1"/>
            </p:cNvSpPr>
            <p:nvPr/>
          </p:nvSpPr>
          <p:spPr bwMode="auto">
            <a:xfrm>
              <a:off x="-176213" y="438150"/>
              <a:ext cx="827088" cy="709613"/>
            </a:xfrm>
            <a:custGeom>
              <a:avLst/>
              <a:gdLst/>
              <a:ahLst/>
              <a:cxnLst>
                <a:cxn ang="0">
                  <a:pos x="258" y="0"/>
                </a:cxn>
                <a:cxn ang="0">
                  <a:pos x="20" y="0"/>
                </a:cxn>
                <a:cxn ang="0">
                  <a:pos x="0" y="20"/>
                </a:cxn>
                <a:cxn ang="0">
                  <a:pos x="0" y="77"/>
                </a:cxn>
                <a:cxn ang="0">
                  <a:pos x="20" y="77"/>
                </a:cxn>
                <a:cxn ang="0">
                  <a:pos x="20" y="50"/>
                </a:cxn>
                <a:cxn ang="0">
                  <a:pos x="258" y="50"/>
                </a:cxn>
                <a:cxn ang="0">
                  <a:pos x="258" y="218"/>
                </a:cxn>
                <a:cxn ang="0">
                  <a:pos x="224" y="218"/>
                </a:cxn>
                <a:cxn ang="0">
                  <a:pos x="224" y="238"/>
                </a:cxn>
                <a:cxn ang="0">
                  <a:pos x="258" y="238"/>
                </a:cxn>
                <a:cxn ang="0">
                  <a:pos x="278" y="218"/>
                </a:cxn>
                <a:cxn ang="0">
                  <a:pos x="278" y="20"/>
                </a:cxn>
                <a:cxn ang="0">
                  <a:pos x="258" y="0"/>
                </a:cxn>
                <a:cxn ang="0">
                  <a:pos x="35" y="35"/>
                </a:cxn>
                <a:cxn ang="0">
                  <a:pos x="25" y="25"/>
                </a:cxn>
                <a:cxn ang="0">
                  <a:pos x="35" y="15"/>
                </a:cxn>
                <a:cxn ang="0">
                  <a:pos x="45" y="25"/>
                </a:cxn>
                <a:cxn ang="0">
                  <a:pos x="35" y="35"/>
                </a:cxn>
                <a:cxn ang="0">
                  <a:pos x="65" y="35"/>
                </a:cxn>
                <a:cxn ang="0">
                  <a:pos x="55" y="25"/>
                </a:cxn>
                <a:cxn ang="0">
                  <a:pos x="65" y="15"/>
                </a:cxn>
                <a:cxn ang="0">
                  <a:pos x="75" y="25"/>
                </a:cxn>
                <a:cxn ang="0">
                  <a:pos x="65" y="35"/>
                </a:cxn>
                <a:cxn ang="0">
                  <a:pos x="95" y="35"/>
                </a:cxn>
                <a:cxn ang="0">
                  <a:pos x="85" y="25"/>
                </a:cxn>
                <a:cxn ang="0">
                  <a:pos x="95" y="15"/>
                </a:cxn>
                <a:cxn ang="0">
                  <a:pos x="105" y="25"/>
                </a:cxn>
                <a:cxn ang="0">
                  <a:pos x="95" y="35"/>
                </a:cxn>
                <a:cxn ang="0">
                  <a:pos x="258" y="30"/>
                </a:cxn>
                <a:cxn ang="0">
                  <a:pos x="119" y="30"/>
                </a:cxn>
                <a:cxn ang="0">
                  <a:pos x="119" y="20"/>
                </a:cxn>
                <a:cxn ang="0">
                  <a:pos x="258" y="20"/>
                </a:cxn>
                <a:cxn ang="0">
                  <a:pos x="258" y="30"/>
                </a:cxn>
                <a:cxn ang="0">
                  <a:pos x="258" y="30"/>
                </a:cxn>
                <a:cxn ang="0">
                  <a:pos x="258" y="30"/>
                </a:cxn>
              </a:cxnLst>
              <a:rect l="0" t="0" r="r" b="b"/>
              <a:pathLst>
                <a:path w="278" h="238">
                  <a:moveTo>
                    <a:pt x="258" y="0"/>
                  </a:moveTo>
                  <a:cubicBezTo>
                    <a:pt x="20" y="0"/>
                    <a:pt x="20" y="0"/>
                    <a:pt x="20" y="0"/>
                  </a:cubicBezTo>
                  <a:cubicBezTo>
                    <a:pt x="9" y="0"/>
                    <a:pt x="0" y="9"/>
                    <a:pt x="0" y="20"/>
                  </a:cubicBezTo>
                  <a:cubicBezTo>
                    <a:pt x="0" y="77"/>
                    <a:pt x="0" y="77"/>
                    <a:pt x="0" y="77"/>
                  </a:cubicBezTo>
                  <a:cubicBezTo>
                    <a:pt x="20" y="77"/>
                    <a:pt x="20" y="77"/>
                    <a:pt x="20" y="77"/>
                  </a:cubicBezTo>
                  <a:cubicBezTo>
                    <a:pt x="20" y="50"/>
                    <a:pt x="20" y="50"/>
                    <a:pt x="20" y="50"/>
                  </a:cubicBezTo>
                  <a:cubicBezTo>
                    <a:pt x="258" y="50"/>
                    <a:pt x="258" y="50"/>
                    <a:pt x="258" y="50"/>
                  </a:cubicBezTo>
                  <a:cubicBezTo>
                    <a:pt x="258" y="218"/>
                    <a:pt x="258" y="218"/>
                    <a:pt x="258" y="218"/>
                  </a:cubicBezTo>
                  <a:cubicBezTo>
                    <a:pt x="224" y="218"/>
                    <a:pt x="224" y="218"/>
                    <a:pt x="224" y="218"/>
                  </a:cubicBezTo>
                  <a:cubicBezTo>
                    <a:pt x="224" y="238"/>
                    <a:pt x="224" y="238"/>
                    <a:pt x="224" y="238"/>
                  </a:cubicBezTo>
                  <a:cubicBezTo>
                    <a:pt x="258" y="238"/>
                    <a:pt x="258" y="238"/>
                    <a:pt x="258" y="238"/>
                  </a:cubicBezTo>
                  <a:cubicBezTo>
                    <a:pt x="269" y="238"/>
                    <a:pt x="278" y="229"/>
                    <a:pt x="278" y="218"/>
                  </a:cubicBezTo>
                  <a:cubicBezTo>
                    <a:pt x="278" y="20"/>
                    <a:pt x="278" y="20"/>
                    <a:pt x="278" y="20"/>
                  </a:cubicBezTo>
                  <a:cubicBezTo>
                    <a:pt x="278" y="9"/>
                    <a:pt x="269" y="0"/>
                    <a:pt x="258" y="0"/>
                  </a:cubicBezTo>
                  <a:close/>
                  <a:moveTo>
                    <a:pt x="35" y="35"/>
                  </a:moveTo>
                  <a:cubicBezTo>
                    <a:pt x="29" y="35"/>
                    <a:pt x="25" y="30"/>
                    <a:pt x="25" y="25"/>
                  </a:cubicBezTo>
                  <a:cubicBezTo>
                    <a:pt x="25" y="19"/>
                    <a:pt x="29" y="15"/>
                    <a:pt x="35" y="15"/>
                  </a:cubicBezTo>
                  <a:cubicBezTo>
                    <a:pt x="40" y="15"/>
                    <a:pt x="45" y="19"/>
                    <a:pt x="45" y="25"/>
                  </a:cubicBezTo>
                  <a:cubicBezTo>
                    <a:pt x="45" y="30"/>
                    <a:pt x="40" y="35"/>
                    <a:pt x="35" y="35"/>
                  </a:cubicBezTo>
                  <a:close/>
                  <a:moveTo>
                    <a:pt x="65" y="35"/>
                  </a:moveTo>
                  <a:cubicBezTo>
                    <a:pt x="59" y="35"/>
                    <a:pt x="55" y="30"/>
                    <a:pt x="55" y="25"/>
                  </a:cubicBezTo>
                  <a:cubicBezTo>
                    <a:pt x="55" y="19"/>
                    <a:pt x="59" y="15"/>
                    <a:pt x="65" y="15"/>
                  </a:cubicBezTo>
                  <a:cubicBezTo>
                    <a:pt x="70" y="15"/>
                    <a:pt x="75" y="19"/>
                    <a:pt x="75" y="25"/>
                  </a:cubicBezTo>
                  <a:cubicBezTo>
                    <a:pt x="75" y="30"/>
                    <a:pt x="70" y="35"/>
                    <a:pt x="65" y="35"/>
                  </a:cubicBezTo>
                  <a:close/>
                  <a:moveTo>
                    <a:pt x="95" y="35"/>
                  </a:moveTo>
                  <a:cubicBezTo>
                    <a:pt x="89" y="35"/>
                    <a:pt x="85" y="30"/>
                    <a:pt x="85" y="25"/>
                  </a:cubicBezTo>
                  <a:cubicBezTo>
                    <a:pt x="85" y="19"/>
                    <a:pt x="89" y="15"/>
                    <a:pt x="95" y="15"/>
                  </a:cubicBezTo>
                  <a:cubicBezTo>
                    <a:pt x="100" y="15"/>
                    <a:pt x="105" y="19"/>
                    <a:pt x="105" y="25"/>
                  </a:cubicBezTo>
                  <a:cubicBezTo>
                    <a:pt x="105" y="30"/>
                    <a:pt x="100" y="35"/>
                    <a:pt x="95" y="35"/>
                  </a:cubicBezTo>
                  <a:close/>
                  <a:moveTo>
                    <a:pt x="258" y="30"/>
                  </a:moveTo>
                  <a:cubicBezTo>
                    <a:pt x="119" y="30"/>
                    <a:pt x="119" y="30"/>
                    <a:pt x="119" y="30"/>
                  </a:cubicBezTo>
                  <a:cubicBezTo>
                    <a:pt x="119" y="20"/>
                    <a:pt x="119" y="20"/>
                    <a:pt x="119" y="20"/>
                  </a:cubicBezTo>
                  <a:cubicBezTo>
                    <a:pt x="258" y="20"/>
                    <a:pt x="258" y="20"/>
                    <a:pt x="258" y="20"/>
                  </a:cubicBezTo>
                  <a:lnTo>
                    <a:pt x="258" y="30"/>
                  </a:lnTo>
                  <a:close/>
                  <a:moveTo>
                    <a:pt x="258" y="30"/>
                  </a:moveTo>
                  <a:cubicBezTo>
                    <a:pt x="258" y="30"/>
                    <a:pt x="258" y="30"/>
                    <a:pt x="258" y="30"/>
                  </a:cubicBezTo>
                </a:path>
              </a:pathLst>
            </a:custGeom>
            <a:grp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78" name="Group 177"/>
          <p:cNvGrpSpPr/>
          <p:nvPr/>
        </p:nvGrpSpPr>
        <p:grpSpPr>
          <a:xfrm>
            <a:off x="8458274" y="1369068"/>
            <a:ext cx="882132" cy="871425"/>
            <a:chOff x="6545558" y="1116018"/>
            <a:chExt cx="661599" cy="653569"/>
          </a:xfrm>
          <a:solidFill>
            <a:srgbClr val="B9998D"/>
          </a:solidFill>
        </p:grpSpPr>
        <p:grpSp>
          <p:nvGrpSpPr>
            <p:cNvPr id="108" name="Group 107"/>
            <p:cNvGrpSpPr/>
            <p:nvPr/>
          </p:nvGrpSpPr>
          <p:grpSpPr>
            <a:xfrm>
              <a:off x="6545558" y="1116018"/>
              <a:ext cx="661599" cy="653569"/>
              <a:chOff x="654724" y="1189182"/>
              <a:chExt cx="1097876" cy="1084551"/>
            </a:xfrm>
            <a:grpFill/>
          </p:grpSpPr>
          <p:sp>
            <p:nvSpPr>
              <p:cNvPr id="109" name="Rounded Rectangle 108"/>
              <p:cNvSpPr/>
              <p:nvPr/>
            </p:nvSpPr>
            <p:spPr>
              <a:xfrm>
                <a:off x="654724" y="1246789"/>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110" name="Rounded Rectangle 109"/>
              <p:cNvSpPr/>
              <p:nvPr/>
            </p:nvSpPr>
            <p:spPr>
              <a:xfrm>
                <a:off x="654724" y="1189182"/>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sp>
          <p:nvSpPr>
            <p:cNvPr id="21" name="Freeform 5"/>
            <p:cNvSpPr>
              <a:spLocks noEditPoints="1"/>
            </p:cNvSpPr>
            <p:nvPr/>
          </p:nvSpPr>
          <p:spPr bwMode="auto">
            <a:xfrm>
              <a:off x="6682280" y="1223929"/>
              <a:ext cx="424428" cy="415214"/>
            </a:xfrm>
            <a:custGeom>
              <a:avLst/>
              <a:gdLst/>
              <a:ahLst/>
              <a:cxnLst>
                <a:cxn ang="0">
                  <a:pos x="252" y="234"/>
                </a:cxn>
                <a:cxn ang="0">
                  <a:pos x="197" y="105"/>
                </a:cxn>
                <a:cxn ang="0">
                  <a:pos x="194" y="98"/>
                </a:cxn>
                <a:cxn ang="0">
                  <a:pos x="198" y="55"/>
                </a:cxn>
                <a:cxn ang="0">
                  <a:pos x="195" y="42"/>
                </a:cxn>
                <a:cxn ang="0">
                  <a:pos x="99" y="0"/>
                </a:cxn>
                <a:cxn ang="0">
                  <a:pos x="4" y="42"/>
                </a:cxn>
                <a:cxn ang="0">
                  <a:pos x="0" y="55"/>
                </a:cxn>
                <a:cxn ang="0">
                  <a:pos x="5" y="98"/>
                </a:cxn>
                <a:cxn ang="0">
                  <a:pos x="0" y="112"/>
                </a:cxn>
                <a:cxn ang="0">
                  <a:pos x="5" y="155"/>
                </a:cxn>
                <a:cxn ang="0">
                  <a:pos x="0" y="169"/>
                </a:cxn>
                <a:cxn ang="0">
                  <a:pos x="99" y="243"/>
                </a:cxn>
                <a:cxn ang="0">
                  <a:pos x="130" y="238"/>
                </a:cxn>
                <a:cxn ang="0">
                  <a:pos x="241" y="246"/>
                </a:cxn>
                <a:cxn ang="0">
                  <a:pos x="309" y="285"/>
                </a:cxn>
                <a:cxn ang="0">
                  <a:pos x="226" y="151"/>
                </a:cxn>
                <a:cxn ang="0">
                  <a:pos x="155" y="221"/>
                </a:cxn>
                <a:cxn ang="0">
                  <a:pos x="99" y="11"/>
                </a:cxn>
                <a:cxn ang="0">
                  <a:pos x="99" y="61"/>
                </a:cxn>
                <a:cxn ang="0">
                  <a:pos x="99" y="11"/>
                </a:cxn>
                <a:cxn ang="0">
                  <a:pos x="99" y="80"/>
                </a:cxn>
                <a:cxn ang="0">
                  <a:pos x="188" y="83"/>
                </a:cxn>
                <a:cxn ang="0">
                  <a:pos x="11" y="83"/>
                </a:cxn>
                <a:cxn ang="0">
                  <a:pos x="11" y="114"/>
                </a:cxn>
                <a:cxn ang="0">
                  <a:pos x="126" y="137"/>
                </a:cxn>
                <a:cxn ang="0">
                  <a:pos x="110" y="175"/>
                </a:cxn>
                <a:cxn ang="0">
                  <a:pos x="11" y="141"/>
                </a:cxn>
                <a:cxn ang="0">
                  <a:pos x="99" y="233"/>
                </a:cxn>
                <a:cxn ang="0">
                  <a:pos x="11" y="171"/>
                </a:cxn>
                <a:cxn ang="0">
                  <a:pos x="110" y="195"/>
                </a:cxn>
                <a:cxn ang="0">
                  <a:pos x="124" y="231"/>
                </a:cxn>
                <a:cxn ang="0">
                  <a:pos x="99" y="233"/>
                </a:cxn>
              </a:cxnLst>
              <a:rect l="0" t="0" r="r" b="b"/>
              <a:pathLst>
                <a:path w="309" h="302">
                  <a:moveTo>
                    <a:pt x="309" y="285"/>
                  </a:moveTo>
                  <a:cubicBezTo>
                    <a:pt x="252" y="234"/>
                    <a:pt x="252" y="234"/>
                    <a:pt x="252" y="234"/>
                  </a:cubicBezTo>
                  <a:cubicBezTo>
                    <a:pt x="263" y="221"/>
                    <a:pt x="270" y="203"/>
                    <a:pt x="270" y="185"/>
                  </a:cubicBezTo>
                  <a:cubicBezTo>
                    <a:pt x="270" y="143"/>
                    <a:pt x="238" y="109"/>
                    <a:pt x="197" y="105"/>
                  </a:cubicBezTo>
                  <a:cubicBezTo>
                    <a:pt x="197" y="104"/>
                    <a:pt x="196" y="102"/>
                    <a:pt x="195" y="100"/>
                  </a:cubicBezTo>
                  <a:cubicBezTo>
                    <a:pt x="194" y="98"/>
                    <a:pt x="194" y="98"/>
                    <a:pt x="194" y="98"/>
                  </a:cubicBezTo>
                  <a:cubicBezTo>
                    <a:pt x="197" y="93"/>
                    <a:pt x="198" y="89"/>
                    <a:pt x="198" y="83"/>
                  </a:cubicBezTo>
                  <a:cubicBezTo>
                    <a:pt x="198" y="55"/>
                    <a:pt x="198" y="55"/>
                    <a:pt x="198" y="55"/>
                  </a:cubicBezTo>
                  <a:cubicBezTo>
                    <a:pt x="198" y="51"/>
                    <a:pt x="197" y="47"/>
                    <a:pt x="195" y="43"/>
                  </a:cubicBezTo>
                  <a:cubicBezTo>
                    <a:pt x="195" y="42"/>
                    <a:pt x="195" y="42"/>
                    <a:pt x="195" y="42"/>
                  </a:cubicBezTo>
                  <a:cubicBezTo>
                    <a:pt x="196" y="40"/>
                    <a:pt x="196" y="38"/>
                    <a:pt x="196" y="36"/>
                  </a:cubicBezTo>
                  <a:cubicBezTo>
                    <a:pt x="196" y="12"/>
                    <a:pt x="146" y="0"/>
                    <a:pt x="99" y="0"/>
                  </a:cubicBezTo>
                  <a:cubicBezTo>
                    <a:pt x="52" y="0"/>
                    <a:pt x="2" y="12"/>
                    <a:pt x="2" y="36"/>
                  </a:cubicBezTo>
                  <a:cubicBezTo>
                    <a:pt x="2" y="38"/>
                    <a:pt x="3" y="40"/>
                    <a:pt x="4" y="42"/>
                  </a:cubicBezTo>
                  <a:cubicBezTo>
                    <a:pt x="3" y="43"/>
                    <a:pt x="3" y="43"/>
                    <a:pt x="3" y="43"/>
                  </a:cubicBezTo>
                  <a:cubicBezTo>
                    <a:pt x="1" y="47"/>
                    <a:pt x="0" y="51"/>
                    <a:pt x="0" y="55"/>
                  </a:cubicBezTo>
                  <a:cubicBezTo>
                    <a:pt x="0" y="83"/>
                    <a:pt x="0" y="83"/>
                    <a:pt x="0" y="83"/>
                  </a:cubicBezTo>
                  <a:cubicBezTo>
                    <a:pt x="0" y="89"/>
                    <a:pt x="2" y="93"/>
                    <a:pt x="5" y="98"/>
                  </a:cubicBezTo>
                  <a:cubicBezTo>
                    <a:pt x="4" y="100"/>
                    <a:pt x="4" y="100"/>
                    <a:pt x="4" y="100"/>
                  </a:cubicBezTo>
                  <a:cubicBezTo>
                    <a:pt x="1" y="104"/>
                    <a:pt x="0" y="108"/>
                    <a:pt x="0" y="112"/>
                  </a:cubicBezTo>
                  <a:cubicBezTo>
                    <a:pt x="0" y="141"/>
                    <a:pt x="0" y="141"/>
                    <a:pt x="0" y="141"/>
                  </a:cubicBezTo>
                  <a:cubicBezTo>
                    <a:pt x="0" y="146"/>
                    <a:pt x="2" y="151"/>
                    <a:pt x="5" y="155"/>
                  </a:cubicBezTo>
                  <a:cubicBezTo>
                    <a:pt x="4" y="157"/>
                    <a:pt x="4" y="157"/>
                    <a:pt x="4" y="157"/>
                  </a:cubicBezTo>
                  <a:cubicBezTo>
                    <a:pt x="1" y="161"/>
                    <a:pt x="0" y="165"/>
                    <a:pt x="0" y="169"/>
                  </a:cubicBezTo>
                  <a:cubicBezTo>
                    <a:pt x="0" y="198"/>
                    <a:pt x="0" y="198"/>
                    <a:pt x="0" y="198"/>
                  </a:cubicBezTo>
                  <a:cubicBezTo>
                    <a:pt x="0" y="223"/>
                    <a:pt x="44" y="243"/>
                    <a:pt x="99" y="243"/>
                  </a:cubicBezTo>
                  <a:cubicBezTo>
                    <a:pt x="111" y="243"/>
                    <a:pt x="121" y="242"/>
                    <a:pt x="132" y="241"/>
                  </a:cubicBezTo>
                  <a:cubicBezTo>
                    <a:pt x="131" y="240"/>
                    <a:pt x="130" y="239"/>
                    <a:pt x="130" y="238"/>
                  </a:cubicBezTo>
                  <a:cubicBezTo>
                    <a:pt x="144" y="254"/>
                    <a:pt x="166" y="265"/>
                    <a:pt x="189" y="265"/>
                  </a:cubicBezTo>
                  <a:cubicBezTo>
                    <a:pt x="209" y="265"/>
                    <a:pt x="227" y="258"/>
                    <a:pt x="241" y="246"/>
                  </a:cubicBezTo>
                  <a:cubicBezTo>
                    <a:pt x="291" y="302"/>
                    <a:pt x="291" y="302"/>
                    <a:pt x="291" y="302"/>
                  </a:cubicBezTo>
                  <a:lnTo>
                    <a:pt x="309" y="285"/>
                  </a:lnTo>
                  <a:close/>
                  <a:moveTo>
                    <a:pt x="156" y="151"/>
                  </a:moveTo>
                  <a:cubicBezTo>
                    <a:pt x="175" y="131"/>
                    <a:pt x="206" y="131"/>
                    <a:pt x="226" y="151"/>
                  </a:cubicBezTo>
                  <a:cubicBezTo>
                    <a:pt x="245" y="170"/>
                    <a:pt x="245" y="202"/>
                    <a:pt x="226" y="221"/>
                  </a:cubicBezTo>
                  <a:cubicBezTo>
                    <a:pt x="206" y="240"/>
                    <a:pt x="175" y="240"/>
                    <a:pt x="155" y="221"/>
                  </a:cubicBezTo>
                  <a:cubicBezTo>
                    <a:pt x="136" y="201"/>
                    <a:pt x="136" y="170"/>
                    <a:pt x="156" y="151"/>
                  </a:cubicBezTo>
                  <a:close/>
                  <a:moveTo>
                    <a:pt x="99" y="11"/>
                  </a:moveTo>
                  <a:cubicBezTo>
                    <a:pt x="153" y="11"/>
                    <a:pt x="185" y="25"/>
                    <a:pt x="185" y="36"/>
                  </a:cubicBezTo>
                  <a:cubicBezTo>
                    <a:pt x="185" y="46"/>
                    <a:pt x="153" y="61"/>
                    <a:pt x="99" y="61"/>
                  </a:cubicBezTo>
                  <a:cubicBezTo>
                    <a:pt x="46" y="61"/>
                    <a:pt x="13" y="46"/>
                    <a:pt x="13" y="36"/>
                  </a:cubicBezTo>
                  <a:cubicBezTo>
                    <a:pt x="13" y="25"/>
                    <a:pt x="46" y="11"/>
                    <a:pt x="99" y="11"/>
                  </a:cubicBezTo>
                  <a:close/>
                  <a:moveTo>
                    <a:pt x="11" y="60"/>
                  </a:moveTo>
                  <a:cubicBezTo>
                    <a:pt x="27" y="73"/>
                    <a:pt x="63" y="80"/>
                    <a:pt x="99" y="80"/>
                  </a:cubicBezTo>
                  <a:cubicBezTo>
                    <a:pt x="135" y="80"/>
                    <a:pt x="172" y="73"/>
                    <a:pt x="188" y="60"/>
                  </a:cubicBezTo>
                  <a:cubicBezTo>
                    <a:pt x="188" y="83"/>
                    <a:pt x="188" y="83"/>
                    <a:pt x="188" y="83"/>
                  </a:cubicBezTo>
                  <a:cubicBezTo>
                    <a:pt x="188" y="100"/>
                    <a:pt x="151" y="118"/>
                    <a:pt x="99" y="118"/>
                  </a:cubicBezTo>
                  <a:cubicBezTo>
                    <a:pt x="47" y="118"/>
                    <a:pt x="11" y="100"/>
                    <a:pt x="11" y="83"/>
                  </a:cubicBezTo>
                  <a:lnTo>
                    <a:pt x="11" y="60"/>
                  </a:lnTo>
                  <a:close/>
                  <a:moveTo>
                    <a:pt x="11" y="114"/>
                  </a:moveTo>
                  <a:cubicBezTo>
                    <a:pt x="27" y="129"/>
                    <a:pt x="60" y="139"/>
                    <a:pt x="99" y="139"/>
                  </a:cubicBezTo>
                  <a:cubicBezTo>
                    <a:pt x="108" y="139"/>
                    <a:pt x="117" y="138"/>
                    <a:pt x="126" y="137"/>
                  </a:cubicBezTo>
                  <a:cubicBezTo>
                    <a:pt x="119" y="145"/>
                    <a:pt x="114" y="155"/>
                    <a:pt x="112" y="166"/>
                  </a:cubicBezTo>
                  <a:cubicBezTo>
                    <a:pt x="111" y="169"/>
                    <a:pt x="110" y="172"/>
                    <a:pt x="110" y="175"/>
                  </a:cubicBezTo>
                  <a:cubicBezTo>
                    <a:pt x="106" y="175"/>
                    <a:pt x="103" y="176"/>
                    <a:pt x="99" y="176"/>
                  </a:cubicBezTo>
                  <a:cubicBezTo>
                    <a:pt x="47" y="176"/>
                    <a:pt x="11" y="157"/>
                    <a:pt x="11" y="141"/>
                  </a:cubicBezTo>
                  <a:lnTo>
                    <a:pt x="11" y="114"/>
                  </a:lnTo>
                  <a:close/>
                  <a:moveTo>
                    <a:pt x="99" y="233"/>
                  </a:moveTo>
                  <a:cubicBezTo>
                    <a:pt x="47" y="233"/>
                    <a:pt x="11" y="214"/>
                    <a:pt x="11" y="198"/>
                  </a:cubicBezTo>
                  <a:cubicBezTo>
                    <a:pt x="11" y="171"/>
                    <a:pt x="11" y="171"/>
                    <a:pt x="11" y="171"/>
                  </a:cubicBezTo>
                  <a:cubicBezTo>
                    <a:pt x="27" y="186"/>
                    <a:pt x="60" y="195"/>
                    <a:pt x="99" y="195"/>
                  </a:cubicBezTo>
                  <a:cubicBezTo>
                    <a:pt x="103" y="195"/>
                    <a:pt x="107" y="195"/>
                    <a:pt x="110" y="195"/>
                  </a:cubicBezTo>
                  <a:cubicBezTo>
                    <a:pt x="111" y="205"/>
                    <a:pt x="114" y="214"/>
                    <a:pt x="119" y="222"/>
                  </a:cubicBezTo>
                  <a:cubicBezTo>
                    <a:pt x="120" y="225"/>
                    <a:pt x="122" y="228"/>
                    <a:pt x="124" y="231"/>
                  </a:cubicBezTo>
                  <a:cubicBezTo>
                    <a:pt x="116" y="232"/>
                    <a:pt x="108" y="233"/>
                    <a:pt x="99" y="233"/>
                  </a:cubicBezTo>
                  <a:close/>
                  <a:moveTo>
                    <a:pt x="99" y="233"/>
                  </a:moveTo>
                  <a:cubicBezTo>
                    <a:pt x="99" y="233"/>
                    <a:pt x="99" y="233"/>
                    <a:pt x="99" y="233"/>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79" name="Group 178"/>
          <p:cNvGrpSpPr/>
          <p:nvPr/>
        </p:nvGrpSpPr>
        <p:grpSpPr>
          <a:xfrm>
            <a:off x="8458274" y="2432877"/>
            <a:ext cx="882132" cy="871425"/>
            <a:chOff x="6545558" y="1913875"/>
            <a:chExt cx="661599" cy="653569"/>
          </a:xfrm>
          <a:solidFill>
            <a:srgbClr val="B9998D"/>
          </a:solidFill>
        </p:grpSpPr>
        <p:grpSp>
          <p:nvGrpSpPr>
            <p:cNvPr id="87" name="Group 86"/>
            <p:cNvGrpSpPr/>
            <p:nvPr/>
          </p:nvGrpSpPr>
          <p:grpSpPr>
            <a:xfrm>
              <a:off x="6545558" y="1913875"/>
              <a:ext cx="661599" cy="653569"/>
              <a:chOff x="654724" y="1189182"/>
              <a:chExt cx="1097876" cy="1084551"/>
            </a:xfrm>
            <a:grpFill/>
          </p:grpSpPr>
          <p:sp>
            <p:nvSpPr>
              <p:cNvPr id="88" name="Rounded Rectangle 87"/>
              <p:cNvSpPr/>
              <p:nvPr/>
            </p:nvSpPr>
            <p:spPr>
              <a:xfrm>
                <a:off x="654724" y="1246789"/>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89" name="Rounded Rectangle 88"/>
              <p:cNvSpPr/>
              <p:nvPr/>
            </p:nvSpPr>
            <p:spPr>
              <a:xfrm>
                <a:off x="654724" y="1189182"/>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nvGrpSpPr>
            <p:cNvPr id="136" name="Group 135"/>
            <p:cNvGrpSpPr/>
            <p:nvPr/>
          </p:nvGrpSpPr>
          <p:grpSpPr>
            <a:xfrm>
              <a:off x="6644211" y="1996992"/>
              <a:ext cx="462497" cy="463551"/>
              <a:chOff x="985838" y="1041401"/>
              <a:chExt cx="696912" cy="698500"/>
            </a:xfrm>
            <a:grpFill/>
          </p:grpSpPr>
          <p:sp>
            <p:nvSpPr>
              <p:cNvPr id="1034" name="Freeform 10"/>
              <p:cNvSpPr>
                <a:spLocks noEditPoints="1"/>
              </p:cNvSpPr>
              <p:nvPr/>
            </p:nvSpPr>
            <p:spPr bwMode="auto">
              <a:xfrm>
                <a:off x="1047750" y="1041401"/>
                <a:ext cx="247650" cy="465138"/>
              </a:xfrm>
              <a:custGeom>
                <a:avLst/>
                <a:gdLst/>
                <a:ahLst/>
                <a:cxnLst>
                  <a:cxn ang="0">
                    <a:pos x="30" y="122"/>
                  </a:cxn>
                  <a:cxn ang="0">
                    <a:pos x="63" y="44"/>
                  </a:cxn>
                  <a:cxn ang="0">
                    <a:pos x="65" y="33"/>
                  </a:cxn>
                  <a:cxn ang="0">
                    <a:pos x="32" y="0"/>
                  </a:cxn>
                  <a:cxn ang="0">
                    <a:pos x="0" y="33"/>
                  </a:cxn>
                  <a:cxn ang="0">
                    <a:pos x="1" y="43"/>
                  </a:cxn>
                  <a:cxn ang="0">
                    <a:pos x="30" y="122"/>
                  </a:cxn>
                  <a:cxn ang="0">
                    <a:pos x="32" y="17"/>
                  </a:cxn>
                  <a:cxn ang="0">
                    <a:pos x="47" y="33"/>
                  </a:cxn>
                  <a:cxn ang="0">
                    <a:pos x="32" y="48"/>
                  </a:cxn>
                  <a:cxn ang="0">
                    <a:pos x="17" y="33"/>
                  </a:cxn>
                  <a:cxn ang="0">
                    <a:pos x="32" y="17"/>
                  </a:cxn>
                  <a:cxn ang="0">
                    <a:pos x="32" y="17"/>
                  </a:cxn>
                  <a:cxn ang="0">
                    <a:pos x="32" y="17"/>
                  </a:cxn>
                </a:cxnLst>
                <a:rect l="0" t="0" r="r" b="b"/>
                <a:pathLst>
                  <a:path w="65" h="122">
                    <a:moveTo>
                      <a:pt x="30" y="122"/>
                    </a:moveTo>
                    <a:cubicBezTo>
                      <a:pt x="30" y="122"/>
                      <a:pt x="59" y="57"/>
                      <a:pt x="63" y="44"/>
                    </a:cubicBezTo>
                    <a:cubicBezTo>
                      <a:pt x="64" y="40"/>
                      <a:pt x="65" y="37"/>
                      <a:pt x="65" y="33"/>
                    </a:cubicBezTo>
                    <a:cubicBezTo>
                      <a:pt x="65" y="15"/>
                      <a:pt x="50" y="0"/>
                      <a:pt x="32" y="0"/>
                    </a:cubicBezTo>
                    <a:cubicBezTo>
                      <a:pt x="14" y="0"/>
                      <a:pt x="0" y="15"/>
                      <a:pt x="0" y="33"/>
                    </a:cubicBezTo>
                    <a:cubicBezTo>
                      <a:pt x="0" y="36"/>
                      <a:pt x="0" y="39"/>
                      <a:pt x="1" y="43"/>
                    </a:cubicBezTo>
                    <a:cubicBezTo>
                      <a:pt x="4" y="51"/>
                      <a:pt x="30" y="122"/>
                      <a:pt x="30" y="122"/>
                    </a:cubicBezTo>
                    <a:close/>
                    <a:moveTo>
                      <a:pt x="32" y="17"/>
                    </a:moveTo>
                    <a:cubicBezTo>
                      <a:pt x="41" y="17"/>
                      <a:pt x="47" y="24"/>
                      <a:pt x="47" y="33"/>
                    </a:cubicBezTo>
                    <a:cubicBezTo>
                      <a:pt x="47" y="41"/>
                      <a:pt x="41" y="48"/>
                      <a:pt x="32" y="48"/>
                    </a:cubicBezTo>
                    <a:cubicBezTo>
                      <a:pt x="24" y="48"/>
                      <a:pt x="17" y="41"/>
                      <a:pt x="17" y="33"/>
                    </a:cubicBezTo>
                    <a:cubicBezTo>
                      <a:pt x="17" y="24"/>
                      <a:pt x="24" y="17"/>
                      <a:pt x="32" y="17"/>
                    </a:cubicBezTo>
                    <a:close/>
                    <a:moveTo>
                      <a:pt x="32" y="17"/>
                    </a:moveTo>
                    <a:cubicBezTo>
                      <a:pt x="32" y="17"/>
                      <a:pt x="32" y="17"/>
                      <a:pt x="32" y="17"/>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035" name="Freeform 11"/>
              <p:cNvSpPr>
                <a:spLocks noEditPoints="1"/>
              </p:cNvSpPr>
              <p:nvPr/>
            </p:nvSpPr>
            <p:spPr bwMode="auto">
              <a:xfrm>
                <a:off x="985838" y="1041401"/>
                <a:ext cx="696912" cy="698500"/>
              </a:xfrm>
              <a:custGeom>
                <a:avLst/>
                <a:gdLst/>
                <a:ahLst/>
                <a:cxnLst>
                  <a:cxn ang="0">
                    <a:pos x="91" y="0"/>
                  </a:cxn>
                  <a:cxn ang="0">
                    <a:pos x="83" y="13"/>
                  </a:cxn>
                  <a:cxn ang="0">
                    <a:pos x="86" y="19"/>
                  </a:cxn>
                  <a:cxn ang="0">
                    <a:pos x="85" y="46"/>
                  </a:cxn>
                  <a:cxn ang="0">
                    <a:pos x="86" y="48"/>
                  </a:cxn>
                  <a:cxn ang="0">
                    <a:pos x="69" y="86"/>
                  </a:cxn>
                  <a:cxn ang="0">
                    <a:pos x="86" y="98"/>
                  </a:cxn>
                  <a:cxn ang="0">
                    <a:pos x="51" y="129"/>
                  </a:cxn>
                  <a:cxn ang="0">
                    <a:pos x="40" y="124"/>
                  </a:cxn>
                  <a:cxn ang="0">
                    <a:pos x="35" y="122"/>
                  </a:cxn>
                  <a:cxn ang="0">
                    <a:pos x="30" y="97"/>
                  </a:cxn>
                  <a:cxn ang="0">
                    <a:pos x="12" y="86"/>
                  </a:cxn>
                  <a:cxn ang="0">
                    <a:pos x="11" y="47"/>
                  </a:cxn>
                  <a:cxn ang="0">
                    <a:pos x="0" y="97"/>
                  </a:cxn>
                  <a:cxn ang="0">
                    <a:pos x="183" y="98"/>
                  </a:cxn>
                  <a:cxn ang="0">
                    <a:pos x="19" y="126"/>
                  </a:cxn>
                  <a:cxn ang="0">
                    <a:pos x="52" y="162"/>
                  </a:cxn>
                  <a:cxn ang="0">
                    <a:pos x="86" y="171"/>
                  </a:cxn>
                  <a:cxn ang="0">
                    <a:pos x="86" y="147"/>
                  </a:cxn>
                  <a:cxn ang="0">
                    <a:pos x="164" y="57"/>
                  </a:cxn>
                  <a:cxn ang="0">
                    <a:pos x="130" y="22"/>
                  </a:cxn>
                  <a:cxn ang="0">
                    <a:pos x="97" y="12"/>
                  </a:cxn>
                  <a:cxn ang="0">
                    <a:pos x="97" y="36"/>
                  </a:cxn>
                  <a:cxn ang="0">
                    <a:pos x="97" y="48"/>
                  </a:cxn>
                  <a:cxn ang="0">
                    <a:pos x="140" y="86"/>
                  </a:cxn>
                  <a:cxn ang="0">
                    <a:pos x="97" y="48"/>
                  </a:cxn>
                  <a:cxn ang="0">
                    <a:pos x="140" y="98"/>
                  </a:cxn>
                  <a:cxn ang="0">
                    <a:pos x="97" y="136"/>
                  </a:cxn>
                  <a:cxn ang="0">
                    <a:pos x="97" y="171"/>
                  </a:cxn>
                  <a:cxn ang="0">
                    <a:pos x="129" y="143"/>
                  </a:cxn>
                  <a:cxn ang="0">
                    <a:pos x="130" y="162"/>
                  </a:cxn>
                  <a:cxn ang="0">
                    <a:pos x="164" y="126"/>
                  </a:cxn>
                  <a:cxn ang="0">
                    <a:pos x="148" y="122"/>
                  </a:cxn>
                  <a:cxn ang="0">
                    <a:pos x="171" y="98"/>
                  </a:cxn>
                  <a:cxn ang="0">
                    <a:pos x="152" y="86"/>
                  </a:cxn>
                  <a:cxn ang="0">
                    <a:pos x="171" y="86"/>
                  </a:cxn>
                  <a:cxn ang="0">
                    <a:pos x="152" y="86"/>
                  </a:cxn>
                </a:cxnLst>
                <a:rect l="0" t="0" r="r" b="b"/>
                <a:pathLst>
                  <a:path w="183" h="183">
                    <a:moveTo>
                      <a:pt x="183" y="86"/>
                    </a:moveTo>
                    <a:cubicBezTo>
                      <a:pt x="180" y="38"/>
                      <a:pt x="140" y="0"/>
                      <a:pt x="91" y="0"/>
                    </a:cubicBezTo>
                    <a:cubicBezTo>
                      <a:pt x="85" y="0"/>
                      <a:pt x="79" y="1"/>
                      <a:pt x="73" y="2"/>
                    </a:cubicBezTo>
                    <a:cubicBezTo>
                      <a:pt x="77" y="5"/>
                      <a:pt x="80" y="9"/>
                      <a:pt x="83" y="13"/>
                    </a:cubicBezTo>
                    <a:cubicBezTo>
                      <a:pt x="84" y="13"/>
                      <a:pt x="85" y="12"/>
                      <a:pt x="86" y="12"/>
                    </a:cubicBezTo>
                    <a:cubicBezTo>
                      <a:pt x="86" y="19"/>
                      <a:pt x="86" y="19"/>
                      <a:pt x="86" y="19"/>
                    </a:cubicBezTo>
                    <a:cubicBezTo>
                      <a:pt x="87" y="24"/>
                      <a:pt x="88" y="28"/>
                      <a:pt x="88" y="33"/>
                    </a:cubicBezTo>
                    <a:cubicBezTo>
                      <a:pt x="88" y="37"/>
                      <a:pt x="87" y="42"/>
                      <a:pt x="85" y="46"/>
                    </a:cubicBezTo>
                    <a:cubicBezTo>
                      <a:pt x="85" y="47"/>
                      <a:pt x="85" y="47"/>
                      <a:pt x="85" y="48"/>
                    </a:cubicBezTo>
                    <a:cubicBezTo>
                      <a:pt x="85" y="48"/>
                      <a:pt x="85" y="48"/>
                      <a:pt x="86" y="48"/>
                    </a:cubicBezTo>
                    <a:cubicBezTo>
                      <a:pt x="86" y="86"/>
                      <a:pt x="86" y="86"/>
                      <a:pt x="86" y="86"/>
                    </a:cubicBezTo>
                    <a:cubicBezTo>
                      <a:pt x="69" y="86"/>
                      <a:pt x="69" y="86"/>
                      <a:pt x="69" y="86"/>
                    </a:cubicBezTo>
                    <a:cubicBezTo>
                      <a:pt x="68" y="90"/>
                      <a:pt x="66" y="94"/>
                      <a:pt x="64" y="98"/>
                    </a:cubicBezTo>
                    <a:cubicBezTo>
                      <a:pt x="86" y="98"/>
                      <a:pt x="86" y="98"/>
                      <a:pt x="86" y="98"/>
                    </a:cubicBezTo>
                    <a:cubicBezTo>
                      <a:pt x="86" y="136"/>
                      <a:pt x="86" y="136"/>
                      <a:pt x="86" y="136"/>
                    </a:cubicBezTo>
                    <a:cubicBezTo>
                      <a:pt x="73" y="135"/>
                      <a:pt x="61" y="133"/>
                      <a:pt x="51" y="129"/>
                    </a:cubicBezTo>
                    <a:cubicBezTo>
                      <a:pt x="46" y="141"/>
                      <a:pt x="46" y="141"/>
                      <a:pt x="46" y="141"/>
                    </a:cubicBezTo>
                    <a:cubicBezTo>
                      <a:pt x="40" y="124"/>
                      <a:pt x="40" y="124"/>
                      <a:pt x="40" y="124"/>
                    </a:cubicBezTo>
                    <a:cubicBezTo>
                      <a:pt x="39" y="123"/>
                      <a:pt x="36" y="114"/>
                      <a:pt x="32" y="103"/>
                    </a:cubicBezTo>
                    <a:cubicBezTo>
                      <a:pt x="32" y="110"/>
                      <a:pt x="33" y="116"/>
                      <a:pt x="35" y="122"/>
                    </a:cubicBezTo>
                    <a:cubicBezTo>
                      <a:pt x="23" y="116"/>
                      <a:pt x="14" y="107"/>
                      <a:pt x="12" y="97"/>
                    </a:cubicBezTo>
                    <a:cubicBezTo>
                      <a:pt x="30" y="97"/>
                      <a:pt x="30" y="97"/>
                      <a:pt x="30" y="97"/>
                    </a:cubicBezTo>
                    <a:cubicBezTo>
                      <a:pt x="28" y="94"/>
                      <a:pt x="27" y="90"/>
                      <a:pt x="25" y="86"/>
                    </a:cubicBezTo>
                    <a:cubicBezTo>
                      <a:pt x="12" y="86"/>
                      <a:pt x="12" y="86"/>
                      <a:pt x="12" y="86"/>
                    </a:cubicBezTo>
                    <a:cubicBezTo>
                      <a:pt x="13" y="81"/>
                      <a:pt x="16" y="76"/>
                      <a:pt x="20" y="72"/>
                    </a:cubicBezTo>
                    <a:cubicBezTo>
                      <a:pt x="16" y="61"/>
                      <a:pt x="13" y="52"/>
                      <a:pt x="11" y="47"/>
                    </a:cubicBezTo>
                    <a:cubicBezTo>
                      <a:pt x="5" y="59"/>
                      <a:pt x="1" y="72"/>
                      <a:pt x="0" y="86"/>
                    </a:cubicBezTo>
                    <a:cubicBezTo>
                      <a:pt x="0" y="97"/>
                      <a:pt x="0" y="97"/>
                      <a:pt x="0" y="97"/>
                    </a:cubicBezTo>
                    <a:cubicBezTo>
                      <a:pt x="3" y="145"/>
                      <a:pt x="43" y="183"/>
                      <a:pt x="91" y="183"/>
                    </a:cubicBezTo>
                    <a:cubicBezTo>
                      <a:pt x="140" y="183"/>
                      <a:pt x="180" y="145"/>
                      <a:pt x="183" y="98"/>
                    </a:cubicBezTo>
                    <a:lnTo>
                      <a:pt x="183" y="86"/>
                    </a:lnTo>
                    <a:close/>
                    <a:moveTo>
                      <a:pt x="19" y="126"/>
                    </a:moveTo>
                    <a:cubicBezTo>
                      <a:pt x="25" y="131"/>
                      <a:pt x="32" y="135"/>
                      <a:pt x="39" y="138"/>
                    </a:cubicBezTo>
                    <a:cubicBezTo>
                      <a:pt x="43" y="147"/>
                      <a:pt x="47" y="155"/>
                      <a:pt x="52" y="162"/>
                    </a:cubicBezTo>
                    <a:cubicBezTo>
                      <a:pt x="38" y="154"/>
                      <a:pt x="26" y="141"/>
                      <a:pt x="19" y="126"/>
                    </a:cubicBezTo>
                    <a:close/>
                    <a:moveTo>
                      <a:pt x="86" y="171"/>
                    </a:moveTo>
                    <a:cubicBezTo>
                      <a:pt x="73" y="169"/>
                      <a:pt x="61" y="158"/>
                      <a:pt x="54" y="143"/>
                    </a:cubicBezTo>
                    <a:cubicBezTo>
                      <a:pt x="63" y="145"/>
                      <a:pt x="74" y="147"/>
                      <a:pt x="86" y="147"/>
                    </a:cubicBezTo>
                    <a:lnTo>
                      <a:pt x="86" y="171"/>
                    </a:lnTo>
                    <a:close/>
                    <a:moveTo>
                      <a:pt x="164" y="57"/>
                    </a:moveTo>
                    <a:cubicBezTo>
                      <a:pt x="158" y="53"/>
                      <a:pt x="151" y="49"/>
                      <a:pt x="144" y="46"/>
                    </a:cubicBezTo>
                    <a:cubicBezTo>
                      <a:pt x="140" y="37"/>
                      <a:pt x="136" y="28"/>
                      <a:pt x="130" y="22"/>
                    </a:cubicBezTo>
                    <a:cubicBezTo>
                      <a:pt x="145" y="30"/>
                      <a:pt x="156" y="42"/>
                      <a:pt x="164" y="57"/>
                    </a:cubicBezTo>
                    <a:close/>
                    <a:moveTo>
                      <a:pt x="97" y="12"/>
                    </a:moveTo>
                    <a:cubicBezTo>
                      <a:pt x="110" y="15"/>
                      <a:pt x="121" y="25"/>
                      <a:pt x="129" y="41"/>
                    </a:cubicBezTo>
                    <a:cubicBezTo>
                      <a:pt x="119" y="38"/>
                      <a:pt x="109" y="37"/>
                      <a:pt x="97" y="36"/>
                    </a:cubicBezTo>
                    <a:lnTo>
                      <a:pt x="97" y="12"/>
                    </a:lnTo>
                    <a:close/>
                    <a:moveTo>
                      <a:pt x="97" y="48"/>
                    </a:moveTo>
                    <a:cubicBezTo>
                      <a:pt x="111" y="48"/>
                      <a:pt x="124" y="51"/>
                      <a:pt x="135" y="55"/>
                    </a:cubicBezTo>
                    <a:cubicBezTo>
                      <a:pt x="138" y="64"/>
                      <a:pt x="140" y="75"/>
                      <a:pt x="140" y="86"/>
                    </a:cubicBezTo>
                    <a:cubicBezTo>
                      <a:pt x="97" y="86"/>
                      <a:pt x="97" y="86"/>
                      <a:pt x="97" y="86"/>
                    </a:cubicBezTo>
                    <a:lnTo>
                      <a:pt x="97" y="48"/>
                    </a:lnTo>
                    <a:close/>
                    <a:moveTo>
                      <a:pt x="97" y="98"/>
                    </a:moveTo>
                    <a:cubicBezTo>
                      <a:pt x="140" y="98"/>
                      <a:pt x="140" y="98"/>
                      <a:pt x="140" y="98"/>
                    </a:cubicBezTo>
                    <a:cubicBezTo>
                      <a:pt x="140" y="109"/>
                      <a:pt x="138" y="119"/>
                      <a:pt x="135" y="129"/>
                    </a:cubicBezTo>
                    <a:cubicBezTo>
                      <a:pt x="124" y="133"/>
                      <a:pt x="111" y="135"/>
                      <a:pt x="97" y="136"/>
                    </a:cubicBezTo>
                    <a:cubicBezTo>
                      <a:pt x="97" y="98"/>
                      <a:pt x="97" y="98"/>
                      <a:pt x="97" y="98"/>
                    </a:cubicBezTo>
                    <a:close/>
                    <a:moveTo>
                      <a:pt x="97" y="171"/>
                    </a:moveTo>
                    <a:cubicBezTo>
                      <a:pt x="97" y="147"/>
                      <a:pt x="97" y="147"/>
                      <a:pt x="97" y="147"/>
                    </a:cubicBezTo>
                    <a:cubicBezTo>
                      <a:pt x="109" y="147"/>
                      <a:pt x="119" y="145"/>
                      <a:pt x="129" y="143"/>
                    </a:cubicBezTo>
                    <a:cubicBezTo>
                      <a:pt x="121" y="158"/>
                      <a:pt x="110" y="169"/>
                      <a:pt x="97" y="171"/>
                    </a:cubicBezTo>
                    <a:close/>
                    <a:moveTo>
                      <a:pt x="130" y="162"/>
                    </a:moveTo>
                    <a:cubicBezTo>
                      <a:pt x="136" y="155"/>
                      <a:pt x="140" y="147"/>
                      <a:pt x="144" y="138"/>
                    </a:cubicBezTo>
                    <a:cubicBezTo>
                      <a:pt x="151" y="135"/>
                      <a:pt x="158" y="131"/>
                      <a:pt x="164" y="126"/>
                    </a:cubicBezTo>
                    <a:cubicBezTo>
                      <a:pt x="156" y="141"/>
                      <a:pt x="145" y="154"/>
                      <a:pt x="130" y="162"/>
                    </a:cubicBezTo>
                    <a:close/>
                    <a:moveTo>
                      <a:pt x="148" y="122"/>
                    </a:moveTo>
                    <a:cubicBezTo>
                      <a:pt x="150" y="115"/>
                      <a:pt x="151" y="106"/>
                      <a:pt x="152" y="98"/>
                    </a:cubicBezTo>
                    <a:cubicBezTo>
                      <a:pt x="171" y="98"/>
                      <a:pt x="171" y="98"/>
                      <a:pt x="171" y="98"/>
                    </a:cubicBezTo>
                    <a:cubicBezTo>
                      <a:pt x="168" y="107"/>
                      <a:pt x="160" y="116"/>
                      <a:pt x="148" y="122"/>
                    </a:cubicBezTo>
                    <a:close/>
                    <a:moveTo>
                      <a:pt x="152" y="86"/>
                    </a:moveTo>
                    <a:cubicBezTo>
                      <a:pt x="151" y="77"/>
                      <a:pt x="150" y="69"/>
                      <a:pt x="148" y="61"/>
                    </a:cubicBezTo>
                    <a:cubicBezTo>
                      <a:pt x="160" y="68"/>
                      <a:pt x="168" y="76"/>
                      <a:pt x="171" y="86"/>
                    </a:cubicBezTo>
                    <a:lnTo>
                      <a:pt x="152" y="86"/>
                    </a:lnTo>
                    <a:close/>
                    <a:moveTo>
                      <a:pt x="152" y="86"/>
                    </a:moveTo>
                    <a:cubicBezTo>
                      <a:pt x="152" y="86"/>
                      <a:pt x="152" y="86"/>
                      <a:pt x="152" y="86"/>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grpSp>
        <p:nvGrpSpPr>
          <p:cNvPr id="181" name="Group 180"/>
          <p:cNvGrpSpPr/>
          <p:nvPr/>
        </p:nvGrpSpPr>
        <p:grpSpPr>
          <a:xfrm>
            <a:off x="9783719" y="2976284"/>
            <a:ext cx="882132" cy="871425"/>
            <a:chOff x="7539642" y="2312507"/>
            <a:chExt cx="661599" cy="653569"/>
          </a:xfrm>
          <a:solidFill>
            <a:srgbClr val="B9998D"/>
          </a:solidFill>
        </p:grpSpPr>
        <p:grpSp>
          <p:nvGrpSpPr>
            <p:cNvPr id="90" name="Group 89"/>
            <p:cNvGrpSpPr/>
            <p:nvPr/>
          </p:nvGrpSpPr>
          <p:grpSpPr>
            <a:xfrm>
              <a:off x="7539642" y="2312507"/>
              <a:ext cx="661599" cy="653569"/>
              <a:chOff x="654724" y="1189182"/>
              <a:chExt cx="1097876" cy="1084551"/>
            </a:xfrm>
            <a:grpFill/>
          </p:grpSpPr>
          <p:sp>
            <p:nvSpPr>
              <p:cNvPr id="91" name="Rounded Rectangle 90"/>
              <p:cNvSpPr/>
              <p:nvPr/>
            </p:nvSpPr>
            <p:spPr>
              <a:xfrm>
                <a:off x="654724" y="1246789"/>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92" name="Rounded Rectangle 91"/>
              <p:cNvSpPr/>
              <p:nvPr/>
            </p:nvSpPr>
            <p:spPr>
              <a:xfrm>
                <a:off x="654724" y="1189182"/>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sp>
          <p:nvSpPr>
            <p:cNvPr id="1039" name="Freeform 15"/>
            <p:cNvSpPr>
              <a:spLocks noEditPoints="1"/>
            </p:cNvSpPr>
            <p:nvPr/>
          </p:nvSpPr>
          <p:spPr bwMode="auto">
            <a:xfrm>
              <a:off x="7712206" y="2417683"/>
              <a:ext cx="335235" cy="414439"/>
            </a:xfrm>
            <a:custGeom>
              <a:avLst/>
              <a:gdLst/>
              <a:ahLst/>
              <a:cxnLst>
                <a:cxn ang="0">
                  <a:pos x="210" y="0"/>
                </a:cxn>
                <a:cxn ang="0">
                  <a:pos x="18" y="0"/>
                </a:cxn>
                <a:cxn ang="0">
                  <a:pos x="0" y="18"/>
                </a:cxn>
                <a:cxn ang="0">
                  <a:pos x="0" y="210"/>
                </a:cxn>
                <a:cxn ang="0">
                  <a:pos x="18" y="227"/>
                </a:cxn>
                <a:cxn ang="0">
                  <a:pos x="210" y="227"/>
                </a:cxn>
                <a:cxn ang="0">
                  <a:pos x="228" y="210"/>
                </a:cxn>
                <a:cxn ang="0">
                  <a:pos x="228" y="18"/>
                </a:cxn>
                <a:cxn ang="0">
                  <a:pos x="210" y="0"/>
                </a:cxn>
                <a:cxn ang="0">
                  <a:pos x="198" y="20"/>
                </a:cxn>
                <a:cxn ang="0">
                  <a:pos x="205" y="28"/>
                </a:cxn>
                <a:cxn ang="0">
                  <a:pos x="198" y="36"/>
                </a:cxn>
                <a:cxn ang="0">
                  <a:pos x="190" y="28"/>
                </a:cxn>
                <a:cxn ang="0">
                  <a:pos x="198" y="20"/>
                </a:cxn>
                <a:cxn ang="0">
                  <a:pos x="170" y="20"/>
                </a:cxn>
                <a:cxn ang="0">
                  <a:pos x="178" y="28"/>
                </a:cxn>
                <a:cxn ang="0">
                  <a:pos x="170" y="36"/>
                </a:cxn>
                <a:cxn ang="0">
                  <a:pos x="163" y="28"/>
                </a:cxn>
                <a:cxn ang="0">
                  <a:pos x="170" y="20"/>
                </a:cxn>
                <a:cxn ang="0">
                  <a:pos x="207" y="207"/>
                </a:cxn>
                <a:cxn ang="0">
                  <a:pos x="20" y="207"/>
                </a:cxn>
                <a:cxn ang="0">
                  <a:pos x="20" y="55"/>
                </a:cxn>
                <a:cxn ang="0">
                  <a:pos x="207" y="55"/>
                </a:cxn>
                <a:cxn ang="0">
                  <a:pos x="207" y="207"/>
                </a:cxn>
                <a:cxn ang="0">
                  <a:pos x="134" y="268"/>
                </a:cxn>
                <a:cxn ang="0">
                  <a:pos x="165" y="268"/>
                </a:cxn>
                <a:cxn ang="0">
                  <a:pos x="165" y="275"/>
                </a:cxn>
                <a:cxn ang="0">
                  <a:pos x="134" y="275"/>
                </a:cxn>
                <a:cxn ang="0">
                  <a:pos x="134" y="279"/>
                </a:cxn>
                <a:cxn ang="0">
                  <a:pos x="132" y="283"/>
                </a:cxn>
                <a:cxn ang="0">
                  <a:pos x="103" y="283"/>
                </a:cxn>
                <a:cxn ang="0">
                  <a:pos x="101" y="279"/>
                </a:cxn>
                <a:cxn ang="0">
                  <a:pos x="101" y="275"/>
                </a:cxn>
                <a:cxn ang="0">
                  <a:pos x="71" y="275"/>
                </a:cxn>
                <a:cxn ang="0">
                  <a:pos x="71" y="268"/>
                </a:cxn>
                <a:cxn ang="0">
                  <a:pos x="101" y="268"/>
                </a:cxn>
                <a:cxn ang="0">
                  <a:pos x="101" y="263"/>
                </a:cxn>
                <a:cxn ang="0">
                  <a:pos x="103" y="259"/>
                </a:cxn>
                <a:cxn ang="0">
                  <a:pos x="111" y="259"/>
                </a:cxn>
                <a:cxn ang="0">
                  <a:pos x="111" y="243"/>
                </a:cxn>
                <a:cxn ang="0">
                  <a:pos x="114" y="239"/>
                </a:cxn>
                <a:cxn ang="0">
                  <a:pos x="122" y="239"/>
                </a:cxn>
                <a:cxn ang="0">
                  <a:pos x="125" y="243"/>
                </a:cxn>
                <a:cxn ang="0">
                  <a:pos x="125" y="259"/>
                </a:cxn>
                <a:cxn ang="0">
                  <a:pos x="132" y="259"/>
                </a:cxn>
                <a:cxn ang="0">
                  <a:pos x="134" y="263"/>
                </a:cxn>
                <a:cxn ang="0">
                  <a:pos x="134" y="268"/>
                </a:cxn>
                <a:cxn ang="0">
                  <a:pos x="134" y="268"/>
                </a:cxn>
                <a:cxn ang="0">
                  <a:pos x="134" y="268"/>
                </a:cxn>
              </a:cxnLst>
              <a:rect l="0" t="0" r="r" b="b"/>
              <a:pathLst>
                <a:path w="228" h="283">
                  <a:moveTo>
                    <a:pt x="210" y="0"/>
                  </a:moveTo>
                  <a:cubicBezTo>
                    <a:pt x="18" y="0"/>
                    <a:pt x="18" y="0"/>
                    <a:pt x="18" y="0"/>
                  </a:cubicBezTo>
                  <a:cubicBezTo>
                    <a:pt x="8" y="0"/>
                    <a:pt x="0" y="8"/>
                    <a:pt x="0" y="18"/>
                  </a:cubicBezTo>
                  <a:cubicBezTo>
                    <a:pt x="0" y="210"/>
                    <a:pt x="0" y="210"/>
                    <a:pt x="0" y="210"/>
                  </a:cubicBezTo>
                  <a:cubicBezTo>
                    <a:pt x="0" y="219"/>
                    <a:pt x="8" y="227"/>
                    <a:pt x="18" y="227"/>
                  </a:cubicBezTo>
                  <a:cubicBezTo>
                    <a:pt x="210" y="227"/>
                    <a:pt x="210" y="227"/>
                    <a:pt x="210" y="227"/>
                  </a:cubicBezTo>
                  <a:cubicBezTo>
                    <a:pt x="220" y="227"/>
                    <a:pt x="228" y="219"/>
                    <a:pt x="228" y="210"/>
                  </a:cubicBezTo>
                  <a:cubicBezTo>
                    <a:pt x="228" y="18"/>
                    <a:pt x="228" y="18"/>
                    <a:pt x="228" y="18"/>
                  </a:cubicBezTo>
                  <a:cubicBezTo>
                    <a:pt x="228" y="8"/>
                    <a:pt x="220" y="0"/>
                    <a:pt x="210" y="0"/>
                  </a:cubicBezTo>
                  <a:close/>
                  <a:moveTo>
                    <a:pt x="198" y="20"/>
                  </a:moveTo>
                  <a:cubicBezTo>
                    <a:pt x="202" y="20"/>
                    <a:pt x="205" y="24"/>
                    <a:pt x="205" y="28"/>
                  </a:cubicBezTo>
                  <a:cubicBezTo>
                    <a:pt x="205" y="32"/>
                    <a:pt x="202" y="36"/>
                    <a:pt x="198" y="36"/>
                  </a:cubicBezTo>
                  <a:cubicBezTo>
                    <a:pt x="194" y="36"/>
                    <a:pt x="190" y="32"/>
                    <a:pt x="190" y="28"/>
                  </a:cubicBezTo>
                  <a:cubicBezTo>
                    <a:pt x="190" y="24"/>
                    <a:pt x="194" y="20"/>
                    <a:pt x="198" y="20"/>
                  </a:cubicBezTo>
                  <a:close/>
                  <a:moveTo>
                    <a:pt x="170" y="20"/>
                  </a:moveTo>
                  <a:cubicBezTo>
                    <a:pt x="175" y="20"/>
                    <a:pt x="178" y="24"/>
                    <a:pt x="178" y="28"/>
                  </a:cubicBezTo>
                  <a:cubicBezTo>
                    <a:pt x="178" y="32"/>
                    <a:pt x="175" y="36"/>
                    <a:pt x="170" y="36"/>
                  </a:cubicBezTo>
                  <a:cubicBezTo>
                    <a:pt x="166" y="36"/>
                    <a:pt x="163" y="32"/>
                    <a:pt x="163" y="28"/>
                  </a:cubicBezTo>
                  <a:cubicBezTo>
                    <a:pt x="163" y="24"/>
                    <a:pt x="166" y="20"/>
                    <a:pt x="170" y="20"/>
                  </a:cubicBezTo>
                  <a:close/>
                  <a:moveTo>
                    <a:pt x="207" y="207"/>
                  </a:moveTo>
                  <a:cubicBezTo>
                    <a:pt x="20" y="207"/>
                    <a:pt x="20" y="207"/>
                    <a:pt x="20" y="207"/>
                  </a:cubicBezTo>
                  <a:cubicBezTo>
                    <a:pt x="20" y="55"/>
                    <a:pt x="20" y="55"/>
                    <a:pt x="20" y="55"/>
                  </a:cubicBezTo>
                  <a:cubicBezTo>
                    <a:pt x="207" y="55"/>
                    <a:pt x="207" y="55"/>
                    <a:pt x="207" y="55"/>
                  </a:cubicBezTo>
                  <a:lnTo>
                    <a:pt x="207" y="207"/>
                  </a:lnTo>
                  <a:close/>
                  <a:moveTo>
                    <a:pt x="134" y="268"/>
                  </a:moveTo>
                  <a:cubicBezTo>
                    <a:pt x="165" y="268"/>
                    <a:pt x="165" y="268"/>
                    <a:pt x="165" y="268"/>
                  </a:cubicBezTo>
                  <a:cubicBezTo>
                    <a:pt x="165" y="275"/>
                    <a:pt x="165" y="275"/>
                    <a:pt x="165" y="275"/>
                  </a:cubicBezTo>
                  <a:cubicBezTo>
                    <a:pt x="134" y="275"/>
                    <a:pt x="134" y="275"/>
                    <a:pt x="134" y="275"/>
                  </a:cubicBezTo>
                  <a:cubicBezTo>
                    <a:pt x="134" y="279"/>
                    <a:pt x="134" y="279"/>
                    <a:pt x="134" y="279"/>
                  </a:cubicBezTo>
                  <a:cubicBezTo>
                    <a:pt x="134" y="281"/>
                    <a:pt x="133" y="283"/>
                    <a:pt x="132" y="283"/>
                  </a:cubicBezTo>
                  <a:cubicBezTo>
                    <a:pt x="103" y="283"/>
                    <a:pt x="103" y="283"/>
                    <a:pt x="103" y="283"/>
                  </a:cubicBezTo>
                  <a:cubicBezTo>
                    <a:pt x="102" y="283"/>
                    <a:pt x="101" y="281"/>
                    <a:pt x="101" y="279"/>
                  </a:cubicBezTo>
                  <a:cubicBezTo>
                    <a:pt x="101" y="275"/>
                    <a:pt x="101" y="275"/>
                    <a:pt x="101" y="275"/>
                  </a:cubicBezTo>
                  <a:cubicBezTo>
                    <a:pt x="71" y="275"/>
                    <a:pt x="71" y="275"/>
                    <a:pt x="71" y="275"/>
                  </a:cubicBezTo>
                  <a:cubicBezTo>
                    <a:pt x="71" y="268"/>
                    <a:pt x="71" y="268"/>
                    <a:pt x="71" y="268"/>
                  </a:cubicBezTo>
                  <a:cubicBezTo>
                    <a:pt x="101" y="268"/>
                    <a:pt x="101" y="268"/>
                    <a:pt x="101" y="268"/>
                  </a:cubicBezTo>
                  <a:cubicBezTo>
                    <a:pt x="101" y="263"/>
                    <a:pt x="101" y="263"/>
                    <a:pt x="101" y="263"/>
                  </a:cubicBezTo>
                  <a:cubicBezTo>
                    <a:pt x="101" y="261"/>
                    <a:pt x="102" y="259"/>
                    <a:pt x="103" y="259"/>
                  </a:cubicBezTo>
                  <a:cubicBezTo>
                    <a:pt x="111" y="259"/>
                    <a:pt x="111" y="259"/>
                    <a:pt x="111" y="259"/>
                  </a:cubicBezTo>
                  <a:cubicBezTo>
                    <a:pt x="111" y="243"/>
                    <a:pt x="111" y="243"/>
                    <a:pt x="111" y="243"/>
                  </a:cubicBezTo>
                  <a:cubicBezTo>
                    <a:pt x="111" y="241"/>
                    <a:pt x="112" y="239"/>
                    <a:pt x="114" y="239"/>
                  </a:cubicBezTo>
                  <a:cubicBezTo>
                    <a:pt x="122" y="239"/>
                    <a:pt x="122" y="239"/>
                    <a:pt x="122" y="239"/>
                  </a:cubicBezTo>
                  <a:cubicBezTo>
                    <a:pt x="124" y="239"/>
                    <a:pt x="125" y="241"/>
                    <a:pt x="125" y="243"/>
                  </a:cubicBezTo>
                  <a:cubicBezTo>
                    <a:pt x="125" y="259"/>
                    <a:pt x="125" y="259"/>
                    <a:pt x="125" y="259"/>
                  </a:cubicBezTo>
                  <a:cubicBezTo>
                    <a:pt x="132" y="259"/>
                    <a:pt x="132" y="259"/>
                    <a:pt x="132" y="259"/>
                  </a:cubicBezTo>
                  <a:cubicBezTo>
                    <a:pt x="133" y="259"/>
                    <a:pt x="134" y="261"/>
                    <a:pt x="134" y="263"/>
                  </a:cubicBezTo>
                  <a:lnTo>
                    <a:pt x="134" y="268"/>
                  </a:lnTo>
                  <a:close/>
                  <a:moveTo>
                    <a:pt x="134" y="268"/>
                  </a:moveTo>
                  <a:cubicBezTo>
                    <a:pt x="134" y="268"/>
                    <a:pt x="134" y="268"/>
                    <a:pt x="134" y="268"/>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80" name="Group 179"/>
          <p:cNvGrpSpPr/>
          <p:nvPr/>
        </p:nvGrpSpPr>
        <p:grpSpPr>
          <a:xfrm>
            <a:off x="8458274" y="5102265"/>
            <a:ext cx="882132" cy="871425"/>
            <a:chOff x="6545558" y="3915916"/>
            <a:chExt cx="661599" cy="653569"/>
          </a:xfrm>
          <a:solidFill>
            <a:srgbClr val="B9998D"/>
          </a:solidFill>
        </p:grpSpPr>
        <p:grpSp>
          <p:nvGrpSpPr>
            <p:cNvPr id="98" name="Group 97"/>
            <p:cNvGrpSpPr/>
            <p:nvPr/>
          </p:nvGrpSpPr>
          <p:grpSpPr>
            <a:xfrm flipH="1">
              <a:off x="6545558" y="3915916"/>
              <a:ext cx="661599" cy="653569"/>
              <a:chOff x="654724" y="1189182"/>
              <a:chExt cx="1097876" cy="1084551"/>
            </a:xfrm>
            <a:grpFill/>
          </p:grpSpPr>
          <p:sp>
            <p:nvSpPr>
              <p:cNvPr id="101" name="Rounded Rectangle 100"/>
              <p:cNvSpPr/>
              <p:nvPr/>
            </p:nvSpPr>
            <p:spPr>
              <a:xfrm>
                <a:off x="654724" y="1246789"/>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102" name="Rounded Rectangle 101"/>
              <p:cNvSpPr/>
              <p:nvPr/>
            </p:nvSpPr>
            <p:spPr>
              <a:xfrm>
                <a:off x="654724" y="1189182"/>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sp>
          <p:nvSpPr>
            <p:cNvPr id="1052" name="Freeform 28"/>
            <p:cNvSpPr>
              <a:spLocks noEditPoints="1"/>
            </p:cNvSpPr>
            <p:nvPr/>
          </p:nvSpPr>
          <p:spPr bwMode="auto">
            <a:xfrm>
              <a:off x="6675930" y="4023135"/>
              <a:ext cx="424428" cy="424428"/>
            </a:xfrm>
            <a:custGeom>
              <a:avLst/>
              <a:gdLst/>
              <a:ahLst/>
              <a:cxnLst>
                <a:cxn ang="0">
                  <a:pos x="87" y="0"/>
                </a:cxn>
                <a:cxn ang="0">
                  <a:pos x="0" y="87"/>
                </a:cxn>
                <a:cxn ang="0">
                  <a:pos x="87" y="173"/>
                </a:cxn>
                <a:cxn ang="0">
                  <a:pos x="173" y="87"/>
                </a:cxn>
                <a:cxn ang="0">
                  <a:pos x="87" y="0"/>
                </a:cxn>
                <a:cxn ang="0">
                  <a:pos x="105" y="106"/>
                </a:cxn>
                <a:cxn ang="0">
                  <a:pos x="114" y="103"/>
                </a:cxn>
                <a:cxn ang="0">
                  <a:pos x="130" y="119"/>
                </a:cxn>
                <a:cxn ang="0">
                  <a:pos x="114" y="135"/>
                </a:cxn>
                <a:cxn ang="0">
                  <a:pos x="98" y="119"/>
                </a:cxn>
                <a:cxn ang="0">
                  <a:pos x="57" y="99"/>
                </a:cxn>
                <a:cxn ang="0">
                  <a:pos x="49" y="102"/>
                </a:cxn>
                <a:cxn ang="0">
                  <a:pos x="33" y="86"/>
                </a:cxn>
                <a:cxn ang="0">
                  <a:pos x="49" y="70"/>
                </a:cxn>
                <a:cxn ang="0">
                  <a:pos x="59" y="73"/>
                </a:cxn>
                <a:cxn ang="0">
                  <a:pos x="98" y="54"/>
                </a:cxn>
                <a:cxn ang="0">
                  <a:pos x="114" y="38"/>
                </a:cxn>
                <a:cxn ang="0">
                  <a:pos x="130" y="54"/>
                </a:cxn>
                <a:cxn ang="0">
                  <a:pos x="114" y="70"/>
                </a:cxn>
                <a:cxn ang="0">
                  <a:pos x="105" y="67"/>
                </a:cxn>
                <a:cxn ang="0">
                  <a:pos x="65" y="86"/>
                </a:cxn>
                <a:cxn ang="0">
                  <a:pos x="65" y="87"/>
                </a:cxn>
                <a:cxn ang="0">
                  <a:pos x="105" y="106"/>
                </a:cxn>
                <a:cxn ang="0">
                  <a:pos x="105" y="106"/>
                </a:cxn>
                <a:cxn ang="0">
                  <a:pos x="105" y="106"/>
                </a:cxn>
              </a:cxnLst>
              <a:rect l="0" t="0" r="r" b="b"/>
              <a:pathLst>
                <a:path w="173" h="173">
                  <a:moveTo>
                    <a:pt x="87" y="0"/>
                  </a:moveTo>
                  <a:cubicBezTo>
                    <a:pt x="39" y="0"/>
                    <a:pt x="0" y="39"/>
                    <a:pt x="0" y="87"/>
                  </a:cubicBezTo>
                  <a:cubicBezTo>
                    <a:pt x="0" y="134"/>
                    <a:pt x="39" y="173"/>
                    <a:pt x="87" y="173"/>
                  </a:cubicBezTo>
                  <a:cubicBezTo>
                    <a:pt x="134" y="173"/>
                    <a:pt x="173" y="134"/>
                    <a:pt x="173" y="87"/>
                  </a:cubicBezTo>
                  <a:cubicBezTo>
                    <a:pt x="173" y="39"/>
                    <a:pt x="134" y="0"/>
                    <a:pt x="87" y="0"/>
                  </a:cubicBezTo>
                  <a:close/>
                  <a:moveTo>
                    <a:pt x="105" y="106"/>
                  </a:moveTo>
                  <a:cubicBezTo>
                    <a:pt x="107" y="104"/>
                    <a:pt x="111" y="103"/>
                    <a:pt x="114" y="103"/>
                  </a:cubicBezTo>
                  <a:cubicBezTo>
                    <a:pt x="123" y="103"/>
                    <a:pt x="130" y="110"/>
                    <a:pt x="130" y="119"/>
                  </a:cubicBezTo>
                  <a:cubicBezTo>
                    <a:pt x="130" y="128"/>
                    <a:pt x="123" y="135"/>
                    <a:pt x="114" y="135"/>
                  </a:cubicBezTo>
                  <a:cubicBezTo>
                    <a:pt x="105" y="135"/>
                    <a:pt x="98" y="128"/>
                    <a:pt x="98" y="119"/>
                  </a:cubicBezTo>
                  <a:cubicBezTo>
                    <a:pt x="57" y="99"/>
                    <a:pt x="57" y="99"/>
                    <a:pt x="57" y="99"/>
                  </a:cubicBezTo>
                  <a:cubicBezTo>
                    <a:pt x="55" y="101"/>
                    <a:pt x="52" y="102"/>
                    <a:pt x="49" y="102"/>
                  </a:cubicBezTo>
                  <a:cubicBezTo>
                    <a:pt x="40" y="102"/>
                    <a:pt x="33" y="95"/>
                    <a:pt x="33" y="86"/>
                  </a:cubicBezTo>
                  <a:cubicBezTo>
                    <a:pt x="33" y="77"/>
                    <a:pt x="40" y="70"/>
                    <a:pt x="49" y="70"/>
                  </a:cubicBezTo>
                  <a:cubicBezTo>
                    <a:pt x="53" y="70"/>
                    <a:pt x="56" y="71"/>
                    <a:pt x="59" y="73"/>
                  </a:cubicBezTo>
                  <a:cubicBezTo>
                    <a:pt x="98" y="54"/>
                    <a:pt x="98" y="54"/>
                    <a:pt x="98" y="54"/>
                  </a:cubicBezTo>
                  <a:cubicBezTo>
                    <a:pt x="98" y="45"/>
                    <a:pt x="105" y="38"/>
                    <a:pt x="114" y="38"/>
                  </a:cubicBezTo>
                  <a:cubicBezTo>
                    <a:pt x="123" y="38"/>
                    <a:pt x="130" y="45"/>
                    <a:pt x="130" y="54"/>
                  </a:cubicBezTo>
                  <a:cubicBezTo>
                    <a:pt x="130" y="63"/>
                    <a:pt x="123" y="70"/>
                    <a:pt x="114" y="70"/>
                  </a:cubicBezTo>
                  <a:cubicBezTo>
                    <a:pt x="111" y="70"/>
                    <a:pt x="107" y="69"/>
                    <a:pt x="105" y="67"/>
                  </a:cubicBezTo>
                  <a:cubicBezTo>
                    <a:pt x="65" y="86"/>
                    <a:pt x="65" y="86"/>
                    <a:pt x="65" y="86"/>
                  </a:cubicBezTo>
                  <a:cubicBezTo>
                    <a:pt x="65" y="87"/>
                    <a:pt x="65" y="87"/>
                    <a:pt x="65" y="87"/>
                  </a:cubicBezTo>
                  <a:lnTo>
                    <a:pt x="105" y="106"/>
                  </a:lnTo>
                  <a:close/>
                  <a:moveTo>
                    <a:pt x="105" y="106"/>
                  </a:moveTo>
                  <a:cubicBezTo>
                    <a:pt x="105" y="106"/>
                    <a:pt x="105" y="106"/>
                    <a:pt x="105" y="106"/>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nvGrpSpPr>
          <p:cNvPr id="182" name="Group 181"/>
          <p:cNvGrpSpPr/>
          <p:nvPr/>
        </p:nvGrpSpPr>
        <p:grpSpPr>
          <a:xfrm>
            <a:off x="9783719" y="4001328"/>
            <a:ext cx="882132" cy="871425"/>
            <a:chOff x="7539642" y="3050644"/>
            <a:chExt cx="661599" cy="653569"/>
          </a:xfrm>
          <a:solidFill>
            <a:srgbClr val="B9998D"/>
          </a:solidFill>
        </p:grpSpPr>
        <p:grpSp>
          <p:nvGrpSpPr>
            <p:cNvPr id="111" name="Group 110"/>
            <p:cNvGrpSpPr/>
            <p:nvPr/>
          </p:nvGrpSpPr>
          <p:grpSpPr>
            <a:xfrm>
              <a:off x="7539642" y="3050644"/>
              <a:ext cx="661599" cy="653569"/>
              <a:chOff x="654724" y="1189182"/>
              <a:chExt cx="1097876" cy="1084551"/>
            </a:xfrm>
            <a:grpFill/>
          </p:grpSpPr>
          <p:sp>
            <p:nvSpPr>
              <p:cNvPr id="112" name="Rounded Rectangle 111"/>
              <p:cNvSpPr/>
              <p:nvPr/>
            </p:nvSpPr>
            <p:spPr>
              <a:xfrm>
                <a:off x="654724" y="1246789"/>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113" name="Rounded Rectangle 112"/>
              <p:cNvSpPr/>
              <p:nvPr/>
            </p:nvSpPr>
            <p:spPr>
              <a:xfrm>
                <a:off x="654724" y="1189182"/>
                <a:ext cx="1097876" cy="1026944"/>
              </a:xfrm>
              <a:prstGeom prst="roundRect">
                <a:avLst>
                  <a:gd name="adj" fmla="val 924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nvGrpSpPr>
            <p:cNvPr id="160" name="Group 159"/>
            <p:cNvGrpSpPr/>
            <p:nvPr/>
          </p:nvGrpSpPr>
          <p:grpSpPr>
            <a:xfrm>
              <a:off x="7722130" y="3167585"/>
              <a:ext cx="293561" cy="381963"/>
              <a:chOff x="833438" y="795338"/>
              <a:chExt cx="838200" cy="1090612"/>
            </a:xfrm>
            <a:grpFill/>
          </p:grpSpPr>
          <p:sp>
            <p:nvSpPr>
              <p:cNvPr id="1056" name="Freeform 32"/>
              <p:cNvSpPr>
                <a:spLocks noEditPoints="1"/>
              </p:cNvSpPr>
              <p:nvPr/>
            </p:nvSpPr>
            <p:spPr bwMode="auto">
              <a:xfrm>
                <a:off x="1076325" y="795338"/>
                <a:ext cx="379412" cy="379412"/>
              </a:xfrm>
              <a:custGeom>
                <a:avLst/>
                <a:gdLst/>
                <a:ahLst/>
                <a:cxnLst>
                  <a:cxn ang="0">
                    <a:pos x="100" y="50"/>
                  </a:cxn>
                  <a:cxn ang="0">
                    <a:pos x="50" y="100"/>
                  </a:cxn>
                  <a:cxn ang="0">
                    <a:pos x="0" y="50"/>
                  </a:cxn>
                  <a:cxn ang="0">
                    <a:pos x="50" y="0"/>
                  </a:cxn>
                  <a:cxn ang="0">
                    <a:pos x="100" y="50"/>
                  </a:cxn>
                  <a:cxn ang="0">
                    <a:pos x="100" y="50"/>
                  </a:cxn>
                  <a:cxn ang="0">
                    <a:pos x="100" y="50"/>
                  </a:cxn>
                </a:cxnLst>
                <a:rect l="0" t="0" r="r" b="b"/>
                <a:pathLst>
                  <a:path w="100" h="100">
                    <a:moveTo>
                      <a:pt x="100" y="50"/>
                    </a:moveTo>
                    <a:cubicBezTo>
                      <a:pt x="100" y="78"/>
                      <a:pt x="78" y="100"/>
                      <a:pt x="50" y="100"/>
                    </a:cubicBezTo>
                    <a:cubicBezTo>
                      <a:pt x="23" y="100"/>
                      <a:pt x="0" y="78"/>
                      <a:pt x="0" y="50"/>
                    </a:cubicBezTo>
                    <a:cubicBezTo>
                      <a:pt x="0" y="23"/>
                      <a:pt x="23" y="0"/>
                      <a:pt x="50" y="0"/>
                    </a:cubicBezTo>
                    <a:cubicBezTo>
                      <a:pt x="78" y="0"/>
                      <a:pt x="100" y="23"/>
                      <a:pt x="100" y="50"/>
                    </a:cubicBezTo>
                    <a:close/>
                    <a:moveTo>
                      <a:pt x="100" y="50"/>
                    </a:moveTo>
                    <a:cubicBezTo>
                      <a:pt x="100" y="50"/>
                      <a:pt x="100" y="50"/>
                      <a:pt x="100" y="50"/>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1057" name="Freeform 33"/>
              <p:cNvSpPr>
                <a:spLocks noEditPoints="1"/>
              </p:cNvSpPr>
              <p:nvPr/>
            </p:nvSpPr>
            <p:spPr bwMode="auto">
              <a:xfrm>
                <a:off x="833438" y="1189038"/>
                <a:ext cx="838200" cy="696912"/>
              </a:xfrm>
              <a:custGeom>
                <a:avLst/>
                <a:gdLst/>
                <a:ahLst/>
                <a:cxnLst>
                  <a:cxn ang="0">
                    <a:pos x="158" y="0"/>
                  </a:cxn>
                  <a:cxn ang="0">
                    <a:pos x="123" y="0"/>
                  </a:cxn>
                  <a:cxn ang="0">
                    <a:pos x="119" y="20"/>
                  </a:cxn>
                  <a:cxn ang="0">
                    <a:pos x="104" y="20"/>
                  </a:cxn>
                  <a:cxn ang="0">
                    <a:pos x="100" y="0"/>
                  </a:cxn>
                  <a:cxn ang="0">
                    <a:pos x="66" y="0"/>
                  </a:cxn>
                  <a:cxn ang="0">
                    <a:pos x="2" y="50"/>
                  </a:cxn>
                  <a:cxn ang="0">
                    <a:pos x="2" y="164"/>
                  </a:cxn>
                  <a:cxn ang="0">
                    <a:pos x="2" y="164"/>
                  </a:cxn>
                  <a:cxn ang="0">
                    <a:pos x="2" y="164"/>
                  </a:cxn>
                  <a:cxn ang="0">
                    <a:pos x="21" y="184"/>
                  </a:cxn>
                  <a:cxn ang="0">
                    <a:pos x="41" y="164"/>
                  </a:cxn>
                  <a:cxn ang="0">
                    <a:pos x="41" y="164"/>
                  </a:cxn>
                  <a:cxn ang="0">
                    <a:pos x="41" y="59"/>
                  </a:cxn>
                  <a:cxn ang="0">
                    <a:pos x="53" y="59"/>
                  </a:cxn>
                  <a:cxn ang="0">
                    <a:pos x="53" y="180"/>
                  </a:cxn>
                  <a:cxn ang="0">
                    <a:pos x="170" y="180"/>
                  </a:cxn>
                  <a:cxn ang="0">
                    <a:pos x="170" y="58"/>
                  </a:cxn>
                  <a:cxn ang="0">
                    <a:pos x="182" y="58"/>
                  </a:cxn>
                  <a:cxn ang="0">
                    <a:pos x="182" y="164"/>
                  </a:cxn>
                  <a:cxn ang="0">
                    <a:pos x="202" y="183"/>
                  </a:cxn>
                  <a:cxn ang="0">
                    <a:pos x="221" y="164"/>
                  </a:cxn>
                  <a:cxn ang="0">
                    <a:pos x="221" y="50"/>
                  </a:cxn>
                  <a:cxn ang="0">
                    <a:pos x="158" y="0"/>
                  </a:cxn>
                  <a:cxn ang="0">
                    <a:pos x="112" y="131"/>
                  </a:cxn>
                  <a:cxn ang="0">
                    <a:pos x="99" y="115"/>
                  </a:cxn>
                  <a:cxn ang="0">
                    <a:pos x="106" y="30"/>
                  </a:cxn>
                  <a:cxn ang="0">
                    <a:pos x="117" y="30"/>
                  </a:cxn>
                  <a:cxn ang="0">
                    <a:pos x="118" y="32"/>
                  </a:cxn>
                  <a:cxn ang="0">
                    <a:pos x="121" y="73"/>
                  </a:cxn>
                  <a:cxn ang="0">
                    <a:pos x="124" y="115"/>
                  </a:cxn>
                  <a:cxn ang="0">
                    <a:pos x="112" y="131"/>
                  </a:cxn>
                  <a:cxn ang="0">
                    <a:pos x="112" y="131"/>
                  </a:cxn>
                  <a:cxn ang="0">
                    <a:pos x="112" y="131"/>
                  </a:cxn>
                </a:cxnLst>
                <a:rect l="0" t="0" r="r" b="b"/>
                <a:pathLst>
                  <a:path w="221" h="184">
                    <a:moveTo>
                      <a:pt x="158" y="0"/>
                    </a:moveTo>
                    <a:cubicBezTo>
                      <a:pt x="123" y="0"/>
                      <a:pt x="123" y="0"/>
                      <a:pt x="123" y="0"/>
                    </a:cubicBezTo>
                    <a:cubicBezTo>
                      <a:pt x="126" y="4"/>
                      <a:pt x="122" y="14"/>
                      <a:pt x="119" y="20"/>
                    </a:cubicBezTo>
                    <a:cubicBezTo>
                      <a:pt x="114" y="19"/>
                      <a:pt x="109" y="19"/>
                      <a:pt x="104" y="20"/>
                    </a:cubicBezTo>
                    <a:cubicBezTo>
                      <a:pt x="101" y="14"/>
                      <a:pt x="97" y="4"/>
                      <a:pt x="100" y="0"/>
                    </a:cubicBezTo>
                    <a:cubicBezTo>
                      <a:pt x="66" y="0"/>
                      <a:pt x="66" y="0"/>
                      <a:pt x="66" y="0"/>
                    </a:cubicBezTo>
                    <a:cubicBezTo>
                      <a:pt x="0" y="2"/>
                      <a:pt x="2" y="50"/>
                      <a:pt x="2" y="50"/>
                    </a:cubicBezTo>
                    <a:cubicBezTo>
                      <a:pt x="2" y="164"/>
                      <a:pt x="2" y="164"/>
                      <a:pt x="2" y="164"/>
                    </a:cubicBezTo>
                    <a:cubicBezTo>
                      <a:pt x="2" y="164"/>
                      <a:pt x="2" y="164"/>
                      <a:pt x="2" y="164"/>
                    </a:cubicBezTo>
                    <a:cubicBezTo>
                      <a:pt x="2" y="164"/>
                      <a:pt x="2" y="164"/>
                      <a:pt x="2" y="164"/>
                    </a:cubicBezTo>
                    <a:cubicBezTo>
                      <a:pt x="2" y="175"/>
                      <a:pt x="11" y="184"/>
                      <a:pt x="21" y="184"/>
                    </a:cubicBezTo>
                    <a:cubicBezTo>
                      <a:pt x="32" y="184"/>
                      <a:pt x="41" y="175"/>
                      <a:pt x="41" y="164"/>
                    </a:cubicBezTo>
                    <a:cubicBezTo>
                      <a:pt x="41" y="164"/>
                      <a:pt x="41" y="164"/>
                      <a:pt x="41" y="164"/>
                    </a:cubicBezTo>
                    <a:cubicBezTo>
                      <a:pt x="41" y="59"/>
                      <a:pt x="41" y="59"/>
                      <a:pt x="41" y="59"/>
                    </a:cubicBezTo>
                    <a:cubicBezTo>
                      <a:pt x="53" y="59"/>
                      <a:pt x="53" y="59"/>
                      <a:pt x="53" y="59"/>
                    </a:cubicBezTo>
                    <a:cubicBezTo>
                      <a:pt x="53" y="180"/>
                      <a:pt x="53" y="180"/>
                      <a:pt x="53" y="180"/>
                    </a:cubicBezTo>
                    <a:cubicBezTo>
                      <a:pt x="170" y="180"/>
                      <a:pt x="170" y="180"/>
                      <a:pt x="170" y="180"/>
                    </a:cubicBezTo>
                    <a:cubicBezTo>
                      <a:pt x="170" y="58"/>
                      <a:pt x="170" y="58"/>
                      <a:pt x="170" y="58"/>
                    </a:cubicBezTo>
                    <a:cubicBezTo>
                      <a:pt x="182" y="58"/>
                      <a:pt x="182" y="58"/>
                      <a:pt x="182" y="58"/>
                    </a:cubicBezTo>
                    <a:cubicBezTo>
                      <a:pt x="182" y="164"/>
                      <a:pt x="182" y="164"/>
                      <a:pt x="182" y="164"/>
                    </a:cubicBezTo>
                    <a:cubicBezTo>
                      <a:pt x="182" y="175"/>
                      <a:pt x="191" y="183"/>
                      <a:pt x="202" y="183"/>
                    </a:cubicBezTo>
                    <a:cubicBezTo>
                      <a:pt x="212" y="183"/>
                      <a:pt x="221" y="175"/>
                      <a:pt x="221" y="164"/>
                    </a:cubicBezTo>
                    <a:cubicBezTo>
                      <a:pt x="221" y="50"/>
                      <a:pt x="221" y="50"/>
                      <a:pt x="221" y="50"/>
                    </a:cubicBezTo>
                    <a:cubicBezTo>
                      <a:pt x="217" y="0"/>
                      <a:pt x="158" y="0"/>
                      <a:pt x="158" y="0"/>
                    </a:cubicBezTo>
                    <a:close/>
                    <a:moveTo>
                      <a:pt x="112" y="131"/>
                    </a:moveTo>
                    <a:cubicBezTo>
                      <a:pt x="99" y="115"/>
                      <a:pt x="99" y="115"/>
                      <a:pt x="99" y="115"/>
                    </a:cubicBezTo>
                    <a:cubicBezTo>
                      <a:pt x="106" y="30"/>
                      <a:pt x="106" y="30"/>
                      <a:pt x="106" y="30"/>
                    </a:cubicBezTo>
                    <a:cubicBezTo>
                      <a:pt x="109" y="30"/>
                      <a:pt x="113" y="29"/>
                      <a:pt x="117" y="30"/>
                    </a:cubicBezTo>
                    <a:cubicBezTo>
                      <a:pt x="118" y="32"/>
                      <a:pt x="118" y="32"/>
                      <a:pt x="118" y="32"/>
                    </a:cubicBezTo>
                    <a:cubicBezTo>
                      <a:pt x="121" y="73"/>
                      <a:pt x="121" y="73"/>
                      <a:pt x="121" y="73"/>
                    </a:cubicBezTo>
                    <a:cubicBezTo>
                      <a:pt x="124" y="115"/>
                      <a:pt x="124" y="115"/>
                      <a:pt x="124" y="115"/>
                    </a:cubicBezTo>
                    <a:lnTo>
                      <a:pt x="112" y="131"/>
                    </a:lnTo>
                    <a:close/>
                    <a:moveTo>
                      <a:pt x="112" y="131"/>
                    </a:moveTo>
                    <a:cubicBezTo>
                      <a:pt x="112" y="131"/>
                      <a:pt x="112" y="131"/>
                      <a:pt x="112" y="131"/>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grpSp>
      </p:grpSp>
      <p:grpSp>
        <p:nvGrpSpPr>
          <p:cNvPr id="161" name="Group 56"/>
          <p:cNvGrpSpPr/>
          <p:nvPr/>
        </p:nvGrpSpPr>
        <p:grpSpPr>
          <a:xfrm>
            <a:off x="5583508" y="1834412"/>
            <a:ext cx="2086779" cy="887956"/>
            <a:chOff x="414602" y="1406858"/>
            <a:chExt cx="1565084" cy="665967"/>
          </a:xfrm>
        </p:grpSpPr>
        <p:sp>
          <p:nvSpPr>
            <p:cNvPr id="163" name="TextBox 162"/>
            <p:cNvSpPr txBox="1"/>
            <p:nvPr/>
          </p:nvSpPr>
          <p:spPr>
            <a:xfrm>
              <a:off x="414602" y="1611304"/>
              <a:ext cx="1565084" cy="461521"/>
            </a:xfrm>
            <a:prstGeom prst="rect">
              <a:avLst/>
            </a:prstGeom>
            <a:noFill/>
          </p:spPr>
          <p:txBody>
            <a:bodyPr wrap="square" lIns="0" tIns="0" rIns="0" bIns="0" rtlCol="0">
              <a:spAutoFit/>
            </a:bodyPr>
            <a:lstStyle/>
            <a:p>
              <a:pPr>
                <a:spcBef>
                  <a:spcPct val="20000"/>
                </a:spcBef>
                <a:defRPr/>
              </a:pPr>
              <a:r>
                <a:rPr lang="zh-CN" altLang="en-US" sz="1335" dirty="0">
                  <a:solidFill>
                    <a:srgbClr val="FFFFFF"/>
                  </a:solidFill>
                </a:rPr>
                <a:t>用户可以在投影仪或者计算机上进行演示也可以将演示文稿打印出来</a:t>
              </a:r>
              <a:endParaRPr lang="en-US" sz="1335" dirty="0">
                <a:solidFill>
                  <a:srgbClr val="FFFFFF"/>
                </a:solidFill>
              </a:endParaRPr>
            </a:p>
          </p:txBody>
        </p:sp>
        <p:sp>
          <p:nvSpPr>
            <p:cNvPr id="164" name="Rectangle 163"/>
            <p:cNvSpPr/>
            <p:nvPr/>
          </p:nvSpPr>
          <p:spPr>
            <a:xfrm>
              <a:off x="414602" y="1406858"/>
              <a:ext cx="923329" cy="184666"/>
            </a:xfrm>
            <a:prstGeom prst="rect">
              <a:avLst/>
            </a:prstGeom>
          </p:spPr>
          <p:txBody>
            <a:bodyPr wrap="none" lIns="0" tIns="0" rIns="0" bIns="0">
              <a:spAutoFit/>
            </a:bodyPr>
            <a:lstStyle/>
            <a:p>
              <a:pPr defTabSz="1375410"/>
              <a:r>
                <a:rPr lang="zh-CN" altLang="en-US" sz="1600" dirty="0">
                  <a:solidFill>
                    <a:srgbClr val="FFFFFF"/>
                  </a:solidFill>
                </a:rPr>
                <a:t>您的标题文字</a:t>
              </a:r>
              <a:endParaRPr lang="en-US" sz="1600" dirty="0">
                <a:solidFill>
                  <a:srgbClr val="FFFFFF"/>
                </a:solidFill>
              </a:endParaRPr>
            </a:p>
          </p:txBody>
        </p:sp>
      </p:grpSp>
      <p:grpSp>
        <p:nvGrpSpPr>
          <p:cNvPr id="166" name="Group 56"/>
          <p:cNvGrpSpPr/>
          <p:nvPr/>
        </p:nvGrpSpPr>
        <p:grpSpPr>
          <a:xfrm>
            <a:off x="5583508" y="3421650"/>
            <a:ext cx="2086779" cy="887956"/>
            <a:chOff x="414602" y="1406858"/>
            <a:chExt cx="1565084" cy="665967"/>
          </a:xfrm>
        </p:grpSpPr>
        <p:sp>
          <p:nvSpPr>
            <p:cNvPr id="167" name="TextBox 166"/>
            <p:cNvSpPr txBox="1"/>
            <p:nvPr/>
          </p:nvSpPr>
          <p:spPr>
            <a:xfrm>
              <a:off x="414602" y="1611304"/>
              <a:ext cx="1565084" cy="461521"/>
            </a:xfrm>
            <a:prstGeom prst="rect">
              <a:avLst/>
            </a:prstGeom>
            <a:noFill/>
          </p:spPr>
          <p:txBody>
            <a:bodyPr wrap="square" lIns="0" tIns="0" rIns="0" bIns="0" rtlCol="0">
              <a:spAutoFit/>
            </a:bodyPr>
            <a:lstStyle/>
            <a:p>
              <a:pPr>
                <a:spcBef>
                  <a:spcPct val="20000"/>
                </a:spcBef>
                <a:defRPr/>
              </a:pPr>
              <a:r>
                <a:rPr lang="zh-CN" altLang="en-US" sz="1335" dirty="0">
                  <a:solidFill>
                    <a:srgbClr val="FFFFFF"/>
                  </a:solidFill>
                </a:rPr>
                <a:t>用户可以在投影仪或者计算机上进行演示也可以将演示文稿打印出来</a:t>
              </a:r>
              <a:endParaRPr lang="en-US" sz="1335" dirty="0">
                <a:solidFill>
                  <a:srgbClr val="FFFFFF"/>
                </a:solidFill>
              </a:endParaRPr>
            </a:p>
          </p:txBody>
        </p:sp>
        <p:sp>
          <p:nvSpPr>
            <p:cNvPr id="168" name="Rectangle 167"/>
            <p:cNvSpPr/>
            <p:nvPr/>
          </p:nvSpPr>
          <p:spPr>
            <a:xfrm>
              <a:off x="414602" y="1406858"/>
              <a:ext cx="923329" cy="184666"/>
            </a:xfrm>
            <a:prstGeom prst="rect">
              <a:avLst/>
            </a:prstGeom>
          </p:spPr>
          <p:txBody>
            <a:bodyPr wrap="none" lIns="0" tIns="0" rIns="0" bIns="0">
              <a:spAutoFit/>
            </a:bodyPr>
            <a:lstStyle/>
            <a:p>
              <a:pPr defTabSz="1375410"/>
              <a:r>
                <a:rPr lang="zh-CN" altLang="en-US" sz="1600" dirty="0">
                  <a:solidFill>
                    <a:srgbClr val="FFFFFF"/>
                  </a:solidFill>
                </a:rPr>
                <a:t>您的标题文字</a:t>
              </a:r>
              <a:endParaRPr lang="en-US" altLang="zh-CN" sz="1600" dirty="0">
                <a:solidFill>
                  <a:srgbClr val="FFFFFF"/>
                </a:solidFill>
              </a:endParaRPr>
            </a:p>
          </p:txBody>
        </p:sp>
      </p:grpSp>
      <p:grpSp>
        <p:nvGrpSpPr>
          <p:cNvPr id="172" name="Group 56"/>
          <p:cNvGrpSpPr/>
          <p:nvPr/>
        </p:nvGrpSpPr>
        <p:grpSpPr>
          <a:xfrm>
            <a:off x="5583508" y="5085542"/>
            <a:ext cx="2086779" cy="887956"/>
            <a:chOff x="414602" y="1406858"/>
            <a:chExt cx="1565084" cy="665967"/>
          </a:xfrm>
        </p:grpSpPr>
        <p:sp>
          <p:nvSpPr>
            <p:cNvPr id="176" name="TextBox 175"/>
            <p:cNvSpPr txBox="1"/>
            <p:nvPr/>
          </p:nvSpPr>
          <p:spPr>
            <a:xfrm>
              <a:off x="414602" y="1611304"/>
              <a:ext cx="1565084" cy="461521"/>
            </a:xfrm>
            <a:prstGeom prst="rect">
              <a:avLst/>
            </a:prstGeom>
            <a:noFill/>
          </p:spPr>
          <p:txBody>
            <a:bodyPr wrap="square" lIns="0" tIns="0" rIns="0" bIns="0" rtlCol="0">
              <a:spAutoFit/>
            </a:bodyPr>
            <a:lstStyle/>
            <a:p>
              <a:pPr>
                <a:spcBef>
                  <a:spcPct val="20000"/>
                </a:spcBef>
                <a:defRPr/>
              </a:pPr>
              <a:r>
                <a:rPr lang="zh-CN" altLang="en-US" sz="1335" dirty="0">
                  <a:solidFill>
                    <a:srgbClr val="FFFFFF"/>
                  </a:solidFill>
                </a:rPr>
                <a:t>用户可以在投影仪或者计算机上进行演示也可以将演示文稿打印出来</a:t>
              </a:r>
              <a:endParaRPr lang="en-US" sz="1335" dirty="0">
                <a:solidFill>
                  <a:srgbClr val="FFFFFF"/>
                </a:solidFill>
              </a:endParaRPr>
            </a:p>
          </p:txBody>
        </p:sp>
        <p:sp>
          <p:nvSpPr>
            <p:cNvPr id="177" name="Rectangle 176"/>
            <p:cNvSpPr/>
            <p:nvPr/>
          </p:nvSpPr>
          <p:spPr>
            <a:xfrm>
              <a:off x="414602" y="1406858"/>
              <a:ext cx="923329" cy="184666"/>
            </a:xfrm>
            <a:prstGeom prst="rect">
              <a:avLst/>
            </a:prstGeom>
          </p:spPr>
          <p:txBody>
            <a:bodyPr wrap="none" lIns="0" tIns="0" rIns="0" bIns="0">
              <a:spAutoFit/>
            </a:bodyPr>
            <a:lstStyle/>
            <a:p>
              <a:pPr defTabSz="1375410"/>
              <a:r>
                <a:rPr lang="zh-CN" altLang="en-US" sz="1600" dirty="0">
                  <a:solidFill>
                    <a:srgbClr val="FFFFFF"/>
                  </a:solidFill>
                </a:rPr>
                <a:t>您的标题文字</a:t>
              </a:r>
              <a:endParaRPr lang="en-US" altLang="zh-CN" sz="1600" dirty="0">
                <a:solidFill>
                  <a:srgbClr val="FFFFFF"/>
                </a:solidFill>
              </a:endParaRPr>
            </a:p>
          </p:txBody>
        </p:sp>
      </p:grpSp>
      <p:grpSp>
        <p:nvGrpSpPr>
          <p:cNvPr id="198" name="Group 197"/>
          <p:cNvGrpSpPr/>
          <p:nvPr/>
        </p:nvGrpSpPr>
        <p:grpSpPr>
          <a:xfrm>
            <a:off x="7690179" y="3421649"/>
            <a:ext cx="2093539" cy="307260"/>
            <a:chOff x="5866843" y="2655454"/>
            <a:chExt cx="1570154" cy="230445"/>
          </a:xfrm>
        </p:grpSpPr>
        <p:cxnSp>
          <p:nvCxnSpPr>
            <p:cNvPr id="189" name="Straight Connector 188"/>
            <p:cNvCxnSpPr/>
            <p:nvPr/>
          </p:nvCxnSpPr>
          <p:spPr>
            <a:xfrm>
              <a:off x="6075257" y="2655455"/>
              <a:ext cx="1361740" cy="0"/>
            </a:xfrm>
            <a:prstGeom prst="line">
              <a:avLst/>
            </a:prstGeom>
            <a:ln w="19050" cap="rnd">
              <a:solidFill>
                <a:srgbClr val="596E69"/>
              </a:solidFill>
              <a:tailEnd type="triangle"/>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a:off x="6075255" y="2655454"/>
              <a:ext cx="0" cy="230444"/>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rot="16200000" flipV="1">
              <a:off x="5971049" y="2781693"/>
              <a:ext cx="0" cy="208412"/>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grpSp>
      <p:grpSp>
        <p:nvGrpSpPr>
          <p:cNvPr id="199" name="Group 198"/>
          <p:cNvGrpSpPr/>
          <p:nvPr/>
        </p:nvGrpSpPr>
        <p:grpSpPr>
          <a:xfrm flipV="1">
            <a:off x="7690179" y="4154923"/>
            <a:ext cx="2093539" cy="307260"/>
            <a:chOff x="5866843" y="2655454"/>
            <a:chExt cx="1570154" cy="230445"/>
          </a:xfrm>
        </p:grpSpPr>
        <p:cxnSp>
          <p:nvCxnSpPr>
            <p:cNvPr id="200" name="Straight Connector 199"/>
            <p:cNvCxnSpPr/>
            <p:nvPr/>
          </p:nvCxnSpPr>
          <p:spPr>
            <a:xfrm>
              <a:off x="6075257" y="2655455"/>
              <a:ext cx="1361740" cy="0"/>
            </a:xfrm>
            <a:prstGeom prst="line">
              <a:avLst/>
            </a:prstGeom>
            <a:ln w="19050" cap="rnd">
              <a:solidFill>
                <a:srgbClr val="596E69"/>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6075255" y="2655454"/>
              <a:ext cx="0" cy="230444"/>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rot="16200000" flipV="1">
              <a:off x="5971049" y="2781693"/>
              <a:ext cx="0" cy="208412"/>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grpSp>
      <p:grpSp>
        <p:nvGrpSpPr>
          <p:cNvPr id="203" name="Group 202"/>
          <p:cNvGrpSpPr/>
          <p:nvPr/>
        </p:nvGrpSpPr>
        <p:grpSpPr>
          <a:xfrm>
            <a:off x="7690179" y="1834411"/>
            <a:ext cx="768095" cy="307260"/>
            <a:chOff x="5866843" y="2655454"/>
            <a:chExt cx="576071" cy="230445"/>
          </a:xfrm>
        </p:grpSpPr>
        <p:cxnSp>
          <p:nvCxnSpPr>
            <p:cNvPr id="204" name="Straight Connector 203"/>
            <p:cNvCxnSpPr/>
            <p:nvPr/>
          </p:nvCxnSpPr>
          <p:spPr>
            <a:xfrm>
              <a:off x="6075257" y="2655455"/>
              <a:ext cx="367657" cy="0"/>
            </a:xfrm>
            <a:prstGeom prst="line">
              <a:avLst/>
            </a:prstGeom>
            <a:ln w="19050" cap="rnd">
              <a:solidFill>
                <a:srgbClr val="596E69"/>
              </a:solidFill>
              <a:tailEnd type="triangle"/>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6075255" y="2655454"/>
              <a:ext cx="0" cy="230444"/>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rot="16200000" flipV="1">
              <a:off x="5971049" y="2781693"/>
              <a:ext cx="0" cy="208412"/>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p:nvGrpSpPr>
        <p:grpSpPr>
          <a:xfrm flipV="1">
            <a:off x="7690179" y="2541950"/>
            <a:ext cx="768095" cy="307260"/>
            <a:chOff x="5866843" y="2655454"/>
            <a:chExt cx="576071" cy="230445"/>
          </a:xfrm>
        </p:grpSpPr>
        <p:cxnSp>
          <p:nvCxnSpPr>
            <p:cNvPr id="209" name="Straight Connector 208"/>
            <p:cNvCxnSpPr/>
            <p:nvPr/>
          </p:nvCxnSpPr>
          <p:spPr>
            <a:xfrm>
              <a:off x="6075257" y="2655455"/>
              <a:ext cx="367657" cy="0"/>
            </a:xfrm>
            <a:prstGeom prst="line">
              <a:avLst/>
            </a:prstGeom>
            <a:ln w="19050" cap="rnd">
              <a:solidFill>
                <a:srgbClr val="596E69"/>
              </a:solidFill>
              <a:tailEnd type="triangle"/>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a:off x="6075255" y="2655454"/>
              <a:ext cx="0" cy="230444"/>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V="1">
              <a:off x="5971049" y="2781693"/>
              <a:ext cx="0" cy="208412"/>
            </a:xfrm>
            <a:prstGeom prst="line">
              <a:avLst/>
            </a:prstGeom>
            <a:ln w="19050" cap="rnd">
              <a:solidFill>
                <a:srgbClr val="596E69"/>
              </a:solidFill>
            </a:ln>
          </p:spPr>
          <p:style>
            <a:lnRef idx="1">
              <a:schemeClr val="accent1"/>
            </a:lnRef>
            <a:fillRef idx="0">
              <a:schemeClr val="accent1"/>
            </a:fillRef>
            <a:effectRef idx="0">
              <a:schemeClr val="accent1"/>
            </a:effectRef>
            <a:fontRef idx="minor">
              <a:schemeClr val="tx1"/>
            </a:fontRef>
          </p:style>
        </p:cxnSp>
      </p:grpSp>
      <p:cxnSp>
        <p:nvCxnSpPr>
          <p:cNvPr id="212" name="Straight Connector 211"/>
          <p:cNvCxnSpPr/>
          <p:nvPr/>
        </p:nvCxnSpPr>
        <p:spPr>
          <a:xfrm>
            <a:off x="7620745" y="5537977"/>
            <a:ext cx="837528" cy="0"/>
          </a:xfrm>
          <a:prstGeom prst="line">
            <a:avLst/>
          </a:prstGeom>
          <a:ln w="19050" cap="rnd">
            <a:solidFill>
              <a:srgbClr val="596E69"/>
            </a:solidFill>
            <a:tailEnd type="triangle"/>
          </a:ln>
        </p:spPr>
        <p:style>
          <a:lnRef idx="1">
            <a:schemeClr val="accent1"/>
          </a:lnRef>
          <a:fillRef idx="0">
            <a:schemeClr val="accent1"/>
          </a:fillRef>
          <a:effectRef idx="0">
            <a:schemeClr val="accent1"/>
          </a:effectRef>
          <a:fontRef idx="minor">
            <a:schemeClr val="tx1"/>
          </a:fontRef>
        </p:style>
      </p:cxnSp>
      <p:grpSp>
        <p:nvGrpSpPr>
          <p:cNvPr id="106" name="组合 105"/>
          <p:cNvGrpSpPr/>
          <p:nvPr/>
        </p:nvGrpSpPr>
        <p:grpSpPr>
          <a:xfrm>
            <a:off x="4265214" y="345014"/>
            <a:ext cx="3661571" cy="756108"/>
            <a:chOff x="4265214" y="345014"/>
            <a:chExt cx="3661571" cy="756108"/>
          </a:xfrm>
        </p:grpSpPr>
        <p:grpSp>
          <p:nvGrpSpPr>
            <p:cNvPr id="107" name="组合 106"/>
            <p:cNvGrpSpPr/>
            <p:nvPr/>
          </p:nvGrpSpPr>
          <p:grpSpPr>
            <a:xfrm>
              <a:off x="4265214" y="345014"/>
              <a:ext cx="3661571" cy="599864"/>
              <a:chOff x="1772480" y="215910"/>
              <a:chExt cx="3661571" cy="599864"/>
            </a:xfrm>
          </p:grpSpPr>
          <p:sp>
            <p:nvSpPr>
              <p:cNvPr id="138" name="文本框 137"/>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研究方法及过程</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147"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METHODS AND PROCESSES</a:t>
                </a:r>
                <a:endParaRPr lang="en-US" altLang="zh-CN" sz="1100" spc="300" dirty="0">
                  <a:solidFill>
                    <a:schemeClr val="bg1">
                      <a:lumMod val="50000"/>
                    </a:schemeClr>
                  </a:solidFill>
                  <a:latin typeface="+mn-lt"/>
                  <a:ea typeface="+mn-ea"/>
                  <a:cs typeface="+mn-ea"/>
                  <a:sym typeface="+mn-lt"/>
                </a:endParaRPr>
              </a:p>
            </p:txBody>
          </p:sp>
        </p:grpSp>
        <p:grpSp>
          <p:nvGrpSpPr>
            <p:cNvPr id="114" name="Group 55"/>
            <p:cNvGrpSpPr/>
            <p:nvPr/>
          </p:nvGrpSpPr>
          <p:grpSpPr>
            <a:xfrm>
              <a:off x="5898809" y="1028097"/>
              <a:ext cx="362272" cy="73025"/>
              <a:chOff x="7340600" y="4686300"/>
              <a:chExt cx="504030" cy="101600"/>
            </a:xfrm>
            <a:solidFill>
              <a:srgbClr val="5EE2B1"/>
            </a:solidFill>
          </p:grpSpPr>
          <p:sp>
            <p:nvSpPr>
              <p:cNvPr id="134"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135"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137"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717577" y="2626360"/>
            <a:ext cx="2011680" cy="2011680"/>
            <a:chOff x="2611664" y="2548865"/>
            <a:chExt cx="2011680" cy="2011680"/>
          </a:xfrm>
        </p:grpSpPr>
        <p:grpSp>
          <p:nvGrpSpPr>
            <p:cNvPr id="3" name="组合 2"/>
            <p:cNvGrpSpPr/>
            <p:nvPr/>
          </p:nvGrpSpPr>
          <p:grpSpPr>
            <a:xfrm>
              <a:off x="2611664" y="2548865"/>
              <a:ext cx="2011680" cy="2011680"/>
              <a:chOff x="1805940" y="1198245"/>
              <a:chExt cx="2011680" cy="2011680"/>
            </a:xfrm>
          </p:grpSpPr>
          <p:sp>
            <p:nvSpPr>
              <p:cNvPr id="10" name="圆角矩形 1"/>
              <p:cNvSpPr/>
              <p:nvPr/>
            </p:nvSpPr>
            <p:spPr>
              <a:xfrm>
                <a:off x="1805940" y="1198245"/>
                <a:ext cx="2011680" cy="2011680"/>
              </a:xfrm>
              <a:prstGeom prst="roundRect">
                <a:avLst>
                  <a:gd name="adj" fmla="val 19981"/>
                </a:avLst>
              </a:prstGeom>
              <a:solidFill>
                <a:srgbClr val="596E69"/>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 name="圆角矩形 4"/>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4" name="组合 3"/>
            <p:cNvGrpSpPr/>
            <p:nvPr/>
          </p:nvGrpSpPr>
          <p:grpSpPr>
            <a:xfrm>
              <a:off x="3081701" y="3076402"/>
              <a:ext cx="1071601" cy="994705"/>
              <a:chOff x="3503864" y="2079606"/>
              <a:chExt cx="1071601" cy="994705"/>
            </a:xfrm>
          </p:grpSpPr>
          <p:sp>
            <p:nvSpPr>
              <p:cNvPr id="8" name="文本框 7"/>
              <p:cNvSpPr txBox="1"/>
              <p:nvPr/>
            </p:nvSpPr>
            <p:spPr>
              <a:xfrm>
                <a:off x="3503864" y="2427980"/>
                <a:ext cx="107160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rPr>
                  <a:t>04</a:t>
                </a:r>
                <a:endParaRPr kumimoji="0" lang="zh-CN" altLang="en-US"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endParaRPr>
              </a:p>
            </p:txBody>
          </p:sp>
          <p:sp>
            <p:nvSpPr>
              <p:cNvPr id="9" name="文本框 8"/>
              <p:cNvSpPr txBox="1"/>
              <p:nvPr/>
            </p:nvSpPr>
            <p:spPr>
              <a:xfrm>
                <a:off x="3597472" y="2079606"/>
                <a:ext cx="884387"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rPr>
                  <a:t>PRAT</a:t>
                </a:r>
                <a:endParaRPr kumimoji="0" lang="zh-CN" altLang="en-US"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endParaRPr>
              </a:p>
            </p:txBody>
          </p:sp>
        </p:grpSp>
      </p:grpSp>
      <p:grpSp>
        <p:nvGrpSpPr>
          <p:cNvPr id="16" name="组合 15"/>
          <p:cNvGrpSpPr/>
          <p:nvPr/>
        </p:nvGrpSpPr>
        <p:grpSpPr>
          <a:xfrm>
            <a:off x="4978313" y="2950458"/>
            <a:ext cx="4496110" cy="1312684"/>
            <a:chOff x="4968903" y="2458496"/>
            <a:chExt cx="4496110" cy="1312684"/>
          </a:xfrm>
        </p:grpSpPr>
        <p:sp>
          <p:nvSpPr>
            <p:cNvPr id="17" name="文本框 5"/>
            <p:cNvSpPr txBox="1"/>
            <p:nvPr/>
          </p:nvSpPr>
          <p:spPr>
            <a:xfrm>
              <a:off x="4968903" y="2458496"/>
              <a:ext cx="4496110" cy="830997"/>
            </a:xfrm>
            <a:prstGeom prst="rect">
              <a:avLst/>
            </a:prstGeom>
            <a:noFill/>
          </p:spPr>
          <p:txBody>
            <a:bodyPr wrap="square" rtlCol="0">
              <a:spAutoFit/>
            </a:bodyPr>
            <a:lstStyle/>
            <a:p>
              <a:pPr algn="dist">
                <a:defRPr/>
              </a:pPr>
              <a:r>
                <a:rPr lang="zh-CN" altLang="en-US" sz="4800" b="1" dirty="0">
                  <a:solidFill>
                    <a:srgbClr val="B9998D"/>
                  </a:solidFill>
                  <a:latin typeface="幼圆" panose="02010509060101010101" pitchFamily="49" charset="-122"/>
                  <a:ea typeface="幼圆" panose="02010509060101010101" pitchFamily="49" charset="-122"/>
                </a:rPr>
                <a:t>研究成果及应用</a:t>
              </a:r>
              <a:endParaRPr lang="zh-CN" altLang="en-US" sz="4800" b="1" dirty="0">
                <a:solidFill>
                  <a:srgbClr val="B9998D"/>
                </a:solidFill>
                <a:latin typeface="幼圆" panose="02010509060101010101" pitchFamily="49" charset="-122"/>
                <a:ea typeface="幼圆" panose="02010509060101010101" pitchFamily="49" charset="-122"/>
              </a:endParaRPr>
            </a:p>
          </p:txBody>
        </p:sp>
        <p:sp>
          <p:nvSpPr>
            <p:cNvPr id="18" name="文本框 6"/>
            <p:cNvSpPr txBox="1"/>
            <p:nvPr/>
          </p:nvSpPr>
          <p:spPr>
            <a:xfrm>
              <a:off x="5021655" y="3432626"/>
              <a:ext cx="4365536" cy="338554"/>
            </a:xfrm>
            <a:prstGeom prst="rect">
              <a:avLst/>
            </a:prstGeom>
            <a:noFill/>
          </p:spPr>
          <p:txBody>
            <a:bodyPr wrap="square" rtlCol="0">
              <a:spAutoFit/>
            </a:bodyPr>
            <a:lstStyle/>
            <a:p>
              <a:pPr algn="dist"/>
              <a:r>
                <a:rPr lang="en-US" altLang="zh-TW" sz="1600" dirty="0">
                  <a:solidFill>
                    <a:srgbClr val="B9998D"/>
                  </a:solidFill>
                  <a:latin typeface="+mn-ea"/>
                </a:rPr>
                <a:t>Research Results And Its Application</a:t>
              </a:r>
              <a:endParaRPr lang="en-US" altLang="zh-TW" sz="1600" dirty="0">
                <a:solidFill>
                  <a:srgbClr val="B9998D"/>
                </a:solidFill>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ïṩḷíḍê"/>
          <p:cNvSpPr/>
          <p:nvPr/>
        </p:nvSpPr>
        <p:spPr bwMode="auto">
          <a:xfrm>
            <a:off x="7393096" y="3152125"/>
            <a:ext cx="359057" cy="900637"/>
          </a:xfrm>
          <a:custGeom>
            <a:avLst/>
            <a:gdLst/>
            <a:ahLst/>
            <a:cxnLst>
              <a:cxn ang="0">
                <a:pos x="0" y="346"/>
              </a:cxn>
              <a:cxn ang="0">
                <a:pos x="73" y="563"/>
              </a:cxn>
              <a:cxn ang="0">
                <a:pos x="224" y="391"/>
              </a:cxn>
              <a:cxn ang="0">
                <a:pos x="149" y="376"/>
              </a:cxn>
              <a:cxn ang="0">
                <a:pos x="108" y="0"/>
              </a:cxn>
              <a:cxn ang="0">
                <a:pos x="35" y="24"/>
              </a:cxn>
              <a:cxn ang="0">
                <a:pos x="73" y="361"/>
              </a:cxn>
              <a:cxn ang="0">
                <a:pos x="0" y="346"/>
              </a:cxn>
            </a:cxnLst>
            <a:rect l="0" t="0" r="r" b="b"/>
            <a:pathLst>
              <a:path w="224" h="563">
                <a:moveTo>
                  <a:pt x="0" y="346"/>
                </a:moveTo>
                <a:cubicBezTo>
                  <a:pt x="73" y="563"/>
                  <a:pt x="73" y="563"/>
                  <a:pt x="73" y="563"/>
                </a:cubicBezTo>
                <a:cubicBezTo>
                  <a:pt x="224" y="391"/>
                  <a:pt x="224" y="391"/>
                  <a:pt x="224" y="391"/>
                </a:cubicBezTo>
                <a:cubicBezTo>
                  <a:pt x="149" y="376"/>
                  <a:pt x="149" y="376"/>
                  <a:pt x="149" y="376"/>
                </a:cubicBezTo>
                <a:cubicBezTo>
                  <a:pt x="160" y="250"/>
                  <a:pt x="146" y="121"/>
                  <a:pt x="108" y="0"/>
                </a:cubicBezTo>
                <a:cubicBezTo>
                  <a:pt x="35" y="24"/>
                  <a:pt x="35" y="24"/>
                  <a:pt x="35" y="24"/>
                </a:cubicBezTo>
                <a:cubicBezTo>
                  <a:pt x="69" y="132"/>
                  <a:pt x="82" y="247"/>
                  <a:pt x="73" y="361"/>
                </a:cubicBezTo>
                <a:lnTo>
                  <a:pt x="0" y="346"/>
                </a:lnTo>
                <a:close/>
              </a:path>
            </a:pathLst>
          </a:custGeom>
          <a:solidFill>
            <a:srgbClr val="B9998D"/>
          </a:solidFill>
          <a:ln w="19050">
            <a:solidFill>
              <a:srgbClr val="B9998D"/>
            </a:soli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latin typeface="Arial" panose="020B0604020202020204" pitchFamily="34" charset="0"/>
              <a:ea typeface="微软雅黑" panose="020B0503020204020204" pitchFamily="34" charset="-122"/>
            </a:endParaRPr>
          </a:p>
        </p:txBody>
      </p:sp>
      <p:sp>
        <p:nvSpPr>
          <p:cNvPr id="5" name="í$ḷiḓe"/>
          <p:cNvSpPr/>
          <p:nvPr/>
        </p:nvSpPr>
        <p:spPr bwMode="auto">
          <a:xfrm>
            <a:off x="5674109" y="1974715"/>
            <a:ext cx="902133" cy="359058"/>
          </a:xfrm>
          <a:custGeom>
            <a:avLst/>
            <a:gdLst/>
            <a:ahLst/>
            <a:cxnLst>
              <a:cxn ang="0">
                <a:pos x="361" y="151"/>
              </a:cxn>
              <a:cxn ang="0">
                <a:pos x="346" y="224"/>
              </a:cxn>
              <a:cxn ang="0">
                <a:pos x="563" y="151"/>
              </a:cxn>
              <a:cxn ang="0">
                <a:pos x="391" y="0"/>
              </a:cxn>
              <a:cxn ang="0">
                <a:pos x="376" y="75"/>
              </a:cxn>
              <a:cxn ang="0">
                <a:pos x="0" y="116"/>
              </a:cxn>
              <a:cxn ang="0">
                <a:pos x="23" y="189"/>
              </a:cxn>
              <a:cxn ang="0">
                <a:pos x="361" y="151"/>
              </a:cxn>
            </a:cxnLst>
            <a:rect l="0" t="0" r="r" b="b"/>
            <a:pathLst>
              <a:path w="563" h="224">
                <a:moveTo>
                  <a:pt x="361" y="151"/>
                </a:moveTo>
                <a:cubicBezTo>
                  <a:pt x="346" y="224"/>
                  <a:pt x="346" y="224"/>
                  <a:pt x="346" y="224"/>
                </a:cubicBezTo>
                <a:cubicBezTo>
                  <a:pt x="563" y="151"/>
                  <a:pt x="563" y="151"/>
                  <a:pt x="563" y="151"/>
                </a:cubicBezTo>
                <a:cubicBezTo>
                  <a:pt x="391" y="0"/>
                  <a:pt x="391" y="0"/>
                  <a:pt x="391" y="0"/>
                </a:cubicBezTo>
                <a:cubicBezTo>
                  <a:pt x="376" y="75"/>
                  <a:pt x="376" y="75"/>
                  <a:pt x="376" y="75"/>
                </a:cubicBezTo>
                <a:cubicBezTo>
                  <a:pt x="250" y="64"/>
                  <a:pt x="121" y="78"/>
                  <a:pt x="0" y="116"/>
                </a:cubicBezTo>
                <a:cubicBezTo>
                  <a:pt x="23" y="189"/>
                  <a:pt x="23" y="189"/>
                  <a:pt x="23" y="189"/>
                </a:cubicBezTo>
                <a:cubicBezTo>
                  <a:pt x="131" y="155"/>
                  <a:pt x="247" y="142"/>
                  <a:pt x="361" y="151"/>
                </a:cubicBezTo>
                <a:close/>
              </a:path>
            </a:pathLst>
          </a:custGeom>
          <a:solidFill>
            <a:srgbClr val="B9998D"/>
          </a:solidFill>
          <a:ln w="19050">
            <a:solidFill>
              <a:srgbClr val="B9998D"/>
            </a:soli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latin typeface="Arial" panose="020B0604020202020204" pitchFamily="34" charset="0"/>
              <a:ea typeface="微软雅黑" panose="020B0503020204020204" pitchFamily="34" charset="-122"/>
            </a:endParaRPr>
          </a:p>
        </p:txBody>
      </p:sp>
      <p:sp>
        <p:nvSpPr>
          <p:cNvPr id="6" name="iṣľîḋe"/>
          <p:cNvSpPr/>
          <p:nvPr/>
        </p:nvSpPr>
        <p:spPr bwMode="auto">
          <a:xfrm>
            <a:off x="4381500" y="3152125"/>
            <a:ext cx="359057" cy="900637"/>
          </a:xfrm>
          <a:custGeom>
            <a:avLst/>
            <a:gdLst/>
            <a:ahLst/>
            <a:cxnLst>
              <a:cxn ang="0">
                <a:pos x="116" y="563"/>
              </a:cxn>
              <a:cxn ang="0">
                <a:pos x="189" y="540"/>
              </a:cxn>
              <a:cxn ang="0">
                <a:pos x="151" y="202"/>
              </a:cxn>
              <a:cxn ang="0">
                <a:pos x="224" y="217"/>
              </a:cxn>
              <a:cxn ang="0">
                <a:pos x="151" y="0"/>
              </a:cxn>
              <a:cxn ang="0">
                <a:pos x="0" y="172"/>
              </a:cxn>
              <a:cxn ang="0">
                <a:pos x="75" y="187"/>
              </a:cxn>
              <a:cxn ang="0">
                <a:pos x="116" y="563"/>
              </a:cxn>
            </a:cxnLst>
            <a:rect l="0" t="0" r="r" b="b"/>
            <a:pathLst>
              <a:path w="224" h="563">
                <a:moveTo>
                  <a:pt x="116" y="563"/>
                </a:moveTo>
                <a:cubicBezTo>
                  <a:pt x="189" y="540"/>
                  <a:pt x="189" y="540"/>
                  <a:pt x="189" y="540"/>
                </a:cubicBezTo>
                <a:cubicBezTo>
                  <a:pt x="155" y="432"/>
                  <a:pt x="142" y="316"/>
                  <a:pt x="151" y="202"/>
                </a:cubicBezTo>
                <a:cubicBezTo>
                  <a:pt x="224" y="217"/>
                  <a:pt x="224" y="217"/>
                  <a:pt x="224" y="217"/>
                </a:cubicBezTo>
                <a:cubicBezTo>
                  <a:pt x="151" y="0"/>
                  <a:pt x="151" y="0"/>
                  <a:pt x="151" y="0"/>
                </a:cubicBezTo>
                <a:cubicBezTo>
                  <a:pt x="0" y="172"/>
                  <a:pt x="0" y="172"/>
                  <a:pt x="0" y="172"/>
                </a:cubicBezTo>
                <a:cubicBezTo>
                  <a:pt x="75" y="187"/>
                  <a:pt x="75" y="187"/>
                  <a:pt x="75" y="187"/>
                </a:cubicBezTo>
                <a:cubicBezTo>
                  <a:pt x="64" y="313"/>
                  <a:pt x="78" y="442"/>
                  <a:pt x="116" y="563"/>
                </a:cubicBezTo>
                <a:close/>
              </a:path>
            </a:pathLst>
          </a:custGeom>
          <a:solidFill>
            <a:srgbClr val="B9998D"/>
          </a:solidFill>
          <a:ln w="19050">
            <a:solidFill>
              <a:srgbClr val="B9998D"/>
            </a:soli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latin typeface="Arial" panose="020B0604020202020204" pitchFamily="34" charset="0"/>
              <a:ea typeface="微软雅黑" panose="020B0503020204020204" pitchFamily="34" charset="-122"/>
            </a:endParaRPr>
          </a:p>
        </p:txBody>
      </p:sp>
      <p:sp>
        <p:nvSpPr>
          <p:cNvPr id="7" name="ïŝlíḓe"/>
          <p:cNvSpPr/>
          <p:nvPr/>
        </p:nvSpPr>
        <p:spPr bwMode="auto">
          <a:xfrm>
            <a:off x="5674109" y="4986312"/>
            <a:ext cx="902133" cy="359058"/>
          </a:xfrm>
          <a:custGeom>
            <a:avLst/>
            <a:gdLst/>
            <a:ahLst/>
            <a:cxnLst>
              <a:cxn ang="0">
                <a:pos x="202" y="73"/>
              </a:cxn>
              <a:cxn ang="0">
                <a:pos x="217" y="0"/>
              </a:cxn>
              <a:cxn ang="0">
                <a:pos x="0" y="73"/>
              </a:cxn>
              <a:cxn ang="0">
                <a:pos x="172" y="224"/>
              </a:cxn>
              <a:cxn ang="0">
                <a:pos x="187" y="149"/>
              </a:cxn>
              <a:cxn ang="0">
                <a:pos x="273" y="153"/>
              </a:cxn>
              <a:cxn ang="0">
                <a:pos x="563" y="108"/>
              </a:cxn>
              <a:cxn ang="0">
                <a:pos x="540" y="35"/>
              </a:cxn>
              <a:cxn ang="0">
                <a:pos x="202" y="73"/>
              </a:cxn>
            </a:cxnLst>
            <a:rect l="0" t="0" r="r" b="b"/>
            <a:pathLst>
              <a:path w="563" h="224">
                <a:moveTo>
                  <a:pt x="202" y="73"/>
                </a:moveTo>
                <a:cubicBezTo>
                  <a:pt x="217" y="0"/>
                  <a:pt x="217" y="0"/>
                  <a:pt x="217" y="0"/>
                </a:cubicBezTo>
                <a:cubicBezTo>
                  <a:pt x="0" y="73"/>
                  <a:pt x="0" y="73"/>
                  <a:pt x="0" y="73"/>
                </a:cubicBezTo>
                <a:cubicBezTo>
                  <a:pt x="172" y="224"/>
                  <a:pt x="172" y="224"/>
                  <a:pt x="172" y="224"/>
                </a:cubicBezTo>
                <a:cubicBezTo>
                  <a:pt x="187" y="149"/>
                  <a:pt x="187" y="149"/>
                  <a:pt x="187" y="149"/>
                </a:cubicBezTo>
                <a:cubicBezTo>
                  <a:pt x="216" y="151"/>
                  <a:pt x="244" y="153"/>
                  <a:pt x="273" y="153"/>
                </a:cubicBezTo>
                <a:cubicBezTo>
                  <a:pt x="371" y="153"/>
                  <a:pt x="470" y="138"/>
                  <a:pt x="563" y="108"/>
                </a:cubicBezTo>
                <a:cubicBezTo>
                  <a:pt x="540" y="35"/>
                  <a:pt x="540" y="35"/>
                  <a:pt x="540" y="35"/>
                </a:cubicBezTo>
                <a:cubicBezTo>
                  <a:pt x="431" y="69"/>
                  <a:pt x="316" y="82"/>
                  <a:pt x="202" y="73"/>
                </a:cubicBezTo>
                <a:close/>
              </a:path>
            </a:pathLst>
          </a:custGeom>
          <a:solidFill>
            <a:srgbClr val="B9998D"/>
          </a:solidFill>
          <a:ln w="19050">
            <a:solidFill>
              <a:srgbClr val="B9998D"/>
            </a:soli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latin typeface="Arial" panose="020B0604020202020204" pitchFamily="34" charset="0"/>
              <a:ea typeface="微软雅黑" panose="020B0503020204020204" pitchFamily="34" charset="-122"/>
            </a:endParaRPr>
          </a:p>
        </p:txBody>
      </p:sp>
      <p:sp>
        <p:nvSpPr>
          <p:cNvPr id="39" name="ïṩḷïḓé"/>
          <p:cNvSpPr/>
          <p:nvPr/>
        </p:nvSpPr>
        <p:spPr bwMode="auto">
          <a:xfrm>
            <a:off x="4424884" y="1916368"/>
            <a:ext cx="1475129" cy="1475130"/>
          </a:xfrm>
          <a:custGeom>
            <a:avLst/>
            <a:gdLst/>
            <a:ahLst/>
            <a:cxnLst>
              <a:cxn ang="0">
                <a:pos x="432" y="906"/>
              </a:cxn>
              <a:cxn ang="0">
                <a:pos x="490" y="906"/>
              </a:cxn>
              <a:cxn ang="0">
                <a:pos x="906" y="490"/>
              </a:cxn>
              <a:cxn ang="0">
                <a:pos x="906" y="432"/>
              </a:cxn>
              <a:cxn ang="0">
                <a:pos x="490" y="16"/>
              </a:cxn>
              <a:cxn ang="0">
                <a:pos x="432" y="16"/>
              </a:cxn>
              <a:cxn ang="0">
                <a:pos x="16" y="432"/>
              </a:cxn>
              <a:cxn ang="0">
                <a:pos x="16" y="490"/>
              </a:cxn>
              <a:cxn ang="0">
                <a:pos x="432" y="906"/>
              </a:cxn>
            </a:cxnLst>
            <a:rect l="0" t="0" r="r" b="b"/>
            <a:pathLst>
              <a:path w="922" h="922">
                <a:moveTo>
                  <a:pt x="432" y="906"/>
                </a:move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lnTo>
                  <a:pt x="432" y="906"/>
                </a:lnTo>
                <a:close/>
              </a:path>
            </a:pathLst>
          </a:custGeom>
          <a:blipFill dpi="0" rotWithShape="0">
            <a:blip r:embed="rId1"/>
            <a:srcRect/>
            <a:stretch>
              <a:fillRect l="-25903" t="-437" r="-25469" b="-437"/>
            </a:stretch>
          </a:blipFill>
          <a:ln w="12700">
            <a:solidFill>
              <a:srgbClr val="002060"/>
            </a:solidFill>
            <a:round/>
          </a:ln>
        </p:spPr>
        <p:txBody>
          <a:bodyPr anchor="ctr"/>
          <a:lstStyle/>
          <a:p>
            <a:pPr algn="ctr"/>
            <a:endParaRPr>
              <a:solidFill>
                <a:schemeClr val="tx1">
                  <a:lumMod val="85000"/>
                  <a:lumOff val="15000"/>
                </a:schemeClr>
              </a:solidFill>
            </a:endParaRPr>
          </a:p>
        </p:txBody>
      </p:sp>
      <p:sp>
        <p:nvSpPr>
          <p:cNvPr id="37" name="ïš1îḋe"/>
          <p:cNvSpPr/>
          <p:nvPr/>
        </p:nvSpPr>
        <p:spPr bwMode="auto">
          <a:xfrm>
            <a:off x="6335371" y="1916368"/>
            <a:ext cx="1475129" cy="1475130"/>
          </a:xfrm>
          <a:custGeom>
            <a:avLst/>
            <a:gdLst/>
            <a:ahLst/>
            <a:cxnLst>
              <a:cxn ang="0">
                <a:pos x="16" y="490"/>
              </a:cxn>
              <a:cxn ang="0">
                <a:pos x="432" y="906"/>
              </a:cxn>
              <a:cxn ang="0">
                <a:pos x="490" y="906"/>
              </a:cxn>
              <a:cxn ang="0">
                <a:pos x="906" y="490"/>
              </a:cxn>
              <a:cxn ang="0">
                <a:pos x="906" y="432"/>
              </a:cxn>
              <a:cxn ang="0">
                <a:pos x="490" y="16"/>
              </a:cxn>
              <a:cxn ang="0">
                <a:pos x="432" y="16"/>
              </a:cxn>
              <a:cxn ang="0">
                <a:pos x="16" y="432"/>
              </a:cxn>
              <a:cxn ang="0">
                <a:pos x="16" y="490"/>
              </a:cxn>
            </a:cxnLst>
            <a:rect l="0" t="0" r="r" b="b"/>
            <a:pathLst>
              <a:path w="922" h="922">
                <a:moveTo>
                  <a:pt x="16" y="490"/>
                </a:moveTo>
                <a:cubicBezTo>
                  <a:pt x="432" y="906"/>
                  <a:pt x="432" y="906"/>
                  <a:pt x="432" y="906"/>
                </a:cubicBezTo>
                <a:cubicBezTo>
                  <a:pt x="448" y="922"/>
                  <a:pt x="474" y="922"/>
                  <a:pt x="490" y="906"/>
                </a:cubicBezTo>
                <a:cubicBezTo>
                  <a:pt x="906" y="490"/>
                  <a:pt x="906" y="490"/>
                  <a:pt x="906" y="490"/>
                </a:cubicBezTo>
                <a:cubicBezTo>
                  <a:pt x="922" y="474"/>
                  <a:pt x="922" y="448"/>
                  <a:pt x="906" y="432"/>
                </a:cubicBezTo>
                <a:cubicBezTo>
                  <a:pt x="490" y="16"/>
                  <a:pt x="490" y="16"/>
                  <a:pt x="490" y="16"/>
                </a:cubicBezTo>
                <a:cubicBezTo>
                  <a:pt x="474" y="0"/>
                  <a:pt x="448" y="0"/>
                  <a:pt x="432" y="16"/>
                </a:cubicBezTo>
                <a:cubicBezTo>
                  <a:pt x="16" y="432"/>
                  <a:pt x="16" y="432"/>
                  <a:pt x="16" y="432"/>
                </a:cubicBezTo>
                <a:cubicBezTo>
                  <a:pt x="0" y="448"/>
                  <a:pt x="0" y="474"/>
                  <a:pt x="16" y="490"/>
                </a:cubicBezTo>
                <a:close/>
              </a:path>
            </a:pathLst>
          </a:custGeom>
          <a:blipFill dpi="0" rotWithShape="0">
            <a:blip r:embed="rId2"/>
            <a:srcRect/>
            <a:stretch>
              <a:fillRect l="-17395" t="-437" r="-17105" b="-437"/>
            </a:stretch>
          </a:blipFill>
          <a:ln w="12700">
            <a:solidFill>
              <a:srgbClr val="002060"/>
            </a:solidFill>
            <a:round/>
          </a:ln>
        </p:spPr>
        <p:txBody>
          <a:bodyPr anchor="ctr"/>
          <a:lstStyle/>
          <a:p>
            <a:pPr algn="ctr"/>
            <a:endParaRPr>
              <a:solidFill>
                <a:schemeClr val="tx1">
                  <a:lumMod val="85000"/>
                  <a:lumOff val="15000"/>
                </a:schemeClr>
              </a:solidFill>
            </a:endParaRPr>
          </a:p>
        </p:txBody>
      </p:sp>
      <p:sp>
        <p:nvSpPr>
          <p:cNvPr id="35" name="íṣḷíḓe"/>
          <p:cNvSpPr/>
          <p:nvPr/>
        </p:nvSpPr>
        <p:spPr bwMode="auto">
          <a:xfrm>
            <a:off x="6335371" y="3826854"/>
            <a:ext cx="1475129" cy="1475131"/>
          </a:xfrm>
          <a:custGeom>
            <a:avLst/>
            <a:gdLst/>
            <a:ahLst/>
            <a:cxnLst>
              <a:cxn ang="0">
                <a:pos x="490" y="16"/>
              </a:cxn>
              <a:cxn ang="0">
                <a:pos x="432" y="16"/>
              </a:cxn>
              <a:cxn ang="0">
                <a:pos x="16" y="432"/>
              </a:cxn>
              <a:cxn ang="0">
                <a:pos x="16" y="490"/>
              </a:cxn>
              <a:cxn ang="0">
                <a:pos x="432" y="906"/>
              </a:cxn>
              <a:cxn ang="0">
                <a:pos x="490" y="906"/>
              </a:cxn>
              <a:cxn ang="0">
                <a:pos x="906" y="490"/>
              </a:cxn>
              <a:cxn ang="0">
                <a:pos x="906" y="432"/>
              </a:cxn>
              <a:cxn ang="0">
                <a:pos x="490" y="16"/>
              </a:cxn>
            </a:cxnLst>
            <a:rect l="0" t="0" r="r" b="b"/>
            <a:pathLst>
              <a:path w="922" h="922">
                <a:moveTo>
                  <a:pt x="490" y="16"/>
                </a:move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lnTo>
                  <a:pt x="490" y="16"/>
                </a:lnTo>
                <a:close/>
              </a:path>
            </a:pathLst>
          </a:custGeom>
          <a:blipFill dpi="0" rotWithShape="0">
            <a:blip r:embed="rId3"/>
            <a:srcRect/>
            <a:stretch>
              <a:fillRect l="-40005" t="-437" r="-39329" b="-437"/>
            </a:stretch>
          </a:blipFill>
          <a:ln w="12700">
            <a:solidFill>
              <a:srgbClr val="002060"/>
            </a:solidFill>
            <a:round/>
          </a:ln>
        </p:spPr>
        <p:txBody>
          <a:bodyPr anchor="ctr"/>
          <a:lstStyle/>
          <a:p>
            <a:pPr algn="ctr"/>
            <a:endParaRPr>
              <a:solidFill>
                <a:schemeClr val="tx1">
                  <a:lumMod val="85000"/>
                  <a:lumOff val="15000"/>
                </a:schemeClr>
              </a:solidFill>
            </a:endParaRPr>
          </a:p>
        </p:txBody>
      </p:sp>
      <p:sp>
        <p:nvSpPr>
          <p:cNvPr id="33" name="ísḷïḍê"/>
          <p:cNvSpPr/>
          <p:nvPr/>
        </p:nvSpPr>
        <p:spPr bwMode="auto">
          <a:xfrm>
            <a:off x="4424884" y="3826854"/>
            <a:ext cx="1475129" cy="1475131"/>
          </a:xfrm>
          <a:custGeom>
            <a:avLst/>
            <a:gdLst/>
            <a:ahLst/>
            <a:cxnLst>
              <a:cxn ang="0">
                <a:pos x="906" y="432"/>
              </a:cxn>
              <a:cxn ang="0">
                <a:pos x="490" y="16"/>
              </a:cxn>
              <a:cxn ang="0">
                <a:pos x="432" y="16"/>
              </a:cxn>
              <a:cxn ang="0">
                <a:pos x="16" y="432"/>
              </a:cxn>
              <a:cxn ang="0">
                <a:pos x="16" y="490"/>
              </a:cxn>
              <a:cxn ang="0">
                <a:pos x="432" y="906"/>
              </a:cxn>
              <a:cxn ang="0">
                <a:pos x="490" y="906"/>
              </a:cxn>
              <a:cxn ang="0">
                <a:pos x="906" y="490"/>
              </a:cxn>
              <a:cxn ang="0">
                <a:pos x="906" y="432"/>
              </a:cxn>
            </a:cxnLst>
            <a:rect l="0" t="0" r="r" b="b"/>
            <a:pathLst>
              <a:path w="922" h="922">
                <a:moveTo>
                  <a:pt x="906" y="432"/>
                </a:moveTo>
                <a:cubicBezTo>
                  <a:pt x="490" y="16"/>
                  <a:pt x="490" y="16"/>
                  <a:pt x="490" y="16"/>
                </a:cubicBezTo>
                <a:cubicBezTo>
                  <a:pt x="474" y="0"/>
                  <a:pt x="448" y="0"/>
                  <a:pt x="432" y="16"/>
                </a:cubicBezTo>
                <a:cubicBezTo>
                  <a:pt x="16" y="432"/>
                  <a:pt x="16" y="432"/>
                  <a:pt x="16" y="432"/>
                </a:cubicBezTo>
                <a:cubicBezTo>
                  <a:pt x="0" y="448"/>
                  <a:pt x="0" y="474"/>
                  <a:pt x="16" y="490"/>
                </a:cubicBezTo>
                <a:cubicBezTo>
                  <a:pt x="432" y="906"/>
                  <a:pt x="432" y="906"/>
                  <a:pt x="432" y="906"/>
                </a:cubicBezTo>
                <a:cubicBezTo>
                  <a:pt x="448" y="922"/>
                  <a:pt x="474" y="922"/>
                  <a:pt x="490" y="906"/>
                </a:cubicBezTo>
                <a:cubicBezTo>
                  <a:pt x="906" y="490"/>
                  <a:pt x="906" y="490"/>
                  <a:pt x="906" y="490"/>
                </a:cubicBezTo>
                <a:cubicBezTo>
                  <a:pt x="922" y="474"/>
                  <a:pt x="922" y="448"/>
                  <a:pt x="906" y="432"/>
                </a:cubicBezTo>
                <a:close/>
              </a:path>
            </a:pathLst>
          </a:custGeom>
          <a:blipFill dpi="0" rotWithShape="0">
            <a:blip r:embed="rId4"/>
            <a:srcRect/>
            <a:stretch>
              <a:fillRect l="-25873" t="-437" r="-25440" b="-437"/>
            </a:stretch>
          </a:blipFill>
          <a:ln w="12700">
            <a:solidFill>
              <a:srgbClr val="002060"/>
            </a:solidFill>
            <a:round/>
          </a:ln>
        </p:spPr>
        <p:txBody>
          <a:bodyPr anchor="ctr"/>
          <a:lstStyle/>
          <a:p>
            <a:pPr algn="ctr"/>
            <a:endParaRPr>
              <a:solidFill>
                <a:schemeClr val="tx1">
                  <a:lumMod val="85000"/>
                  <a:lumOff val="15000"/>
                </a:schemeClr>
              </a:solidFill>
            </a:endParaRPr>
          </a:p>
        </p:txBody>
      </p:sp>
      <p:grpSp>
        <p:nvGrpSpPr>
          <p:cNvPr id="47" name="组合 46"/>
          <p:cNvGrpSpPr/>
          <p:nvPr/>
        </p:nvGrpSpPr>
        <p:grpSpPr>
          <a:xfrm>
            <a:off x="8245858" y="2017477"/>
            <a:ext cx="2784999" cy="1228478"/>
            <a:chOff x="1541719" y="2349127"/>
            <a:chExt cx="2784999" cy="1228478"/>
          </a:xfrm>
        </p:grpSpPr>
        <p:sp>
          <p:nvSpPr>
            <p:cNvPr id="48" name="文本框 47"/>
            <p:cNvSpPr txBox="1"/>
            <p:nvPr/>
          </p:nvSpPr>
          <p:spPr>
            <a:xfrm>
              <a:off x="1541720"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85000"/>
                      <a:lumOff val="15000"/>
                    </a:schemeClr>
                  </a:solidFill>
                  <a:latin typeface="Century Gothic" panose="020B0502020202020204" pitchFamily="34" charset="0"/>
                </a:rPr>
                <a:t>标题文字添加</a:t>
              </a:r>
              <a:endParaRPr lang="zh-CN" altLang="en-US" b="1" dirty="0">
                <a:solidFill>
                  <a:schemeClr val="tx1">
                    <a:lumMod val="85000"/>
                    <a:lumOff val="15000"/>
                  </a:schemeClr>
                </a:solidFill>
                <a:latin typeface="Century Gothic" panose="020B0502020202020204" pitchFamily="34" charset="0"/>
              </a:endParaRPr>
            </a:p>
          </p:txBody>
        </p:sp>
        <p:sp>
          <p:nvSpPr>
            <p:cNvPr id="49" name="文本框 48"/>
            <p:cNvSpPr txBox="1"/>
            <p:nvPr/>
          </p:nvSpPr>
          <p:spPr>
            <a:xfrm>
              <a:off x="1541719" y="2687681"/>
              <a:ext cx="2784999" cy="889924"/>
            </a:xfrm>
            <a:prstGeom prst="rect">
              <a:avLst/>
            </a:prstGeom>
            <a:noFill/>
          </p:spPr>
          <p:txBody>
            <a:bodyPr wrap="square" rtlCol="0">
              <a:spAutoFit/>
              <a:scene3d>
                <a:camera prst="orthographicFront"/>
                <a:lightRig rig="threePt" dir="t"/>
              </a:scene3d>
              <a:sp3d contourW="12700"/>
            </a:bodyPr>
            <a:lstStyle/>
            <a:p>
              <a:pPr lvl="0">
                <a:lnSpc>
                  <a:spcPct val="150000"/>
                </a:lnSpc>
                <a:defRPr/>
              </a:pPr>
              <a:r>
                <a:rPr lang="zh-CN" altLang="en-US" sz="1200" dirty="0">
                  <a:solidFill>
                    <a:schemeClr val="tx1">
                      <a:lumMod val="85000"/>
                      <a:lumOff val="15000"/>
                    </a:schemeClr>
                  </a:solidFill>
                  <a:cs typeface="+mn-ea"/>
                  <a:sym typeface="+mn-lt"/>
                </a:rPr>
                <a:t>此处添加详细文本描述，建议与标题相关简要说明符合整体语言风格，语言描述尽量简洁生动。</a:t>
              </a:r>
              <a:endParaRPr lang="zh-CN" altLang="en-US" sz="1200" dirty="0">
                <a:solidFill>
                  <a:schemeClr val="tx1">
                    <a:lumMod val="85000"/>
                    <a:lumOff val="15000"/>
                  </a:schemeClr>
                </a:solidFill>
                <a:cs typeface="+mn-ea"/>
                <a:sym typeface="+mn-lt"/>
              </a:endParaRPr>
            </a:p>
          </p:txBody>
        </p:sp>
      </p:grpSp>
      <p:grpSp>
        <p:nvGrpSpPr>
          <p:cNvPr id="50" name="组合 49"/>
          <p:cNvGrpSpPr/>
          <p:nvPr/>
        </p:nvGrpSpPr>
        <p:grpSpPr>
          <a:xfrm>
            <a:off x="8245858" y="3927963"/>
            <a:ext cx="2784999" cy="1228478"/>
            <a:chOff x="1541719" y="2349127"/>
            <a:chExt cx="2784999" cy="1228478"/>
          </a:xfrm>
        </p:grpSpPr>
        <p:sp>
          <p:nvSpPr>
            <p:cNvPr id="51" name="文本框 50"/>
            <p:cNvSpPr txBox="1"/>
            <p:nvPr/>
          </p:nvSpPr>
          <p:spPr>
            <a:xfrm>
              <a:off x="1541720"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85000"/>
                      <a:lumOff val="15000"/>
                    </a:schemeClr>
                  </a:solidFill>
                  <a:latin typeface="Century Gothic" panose="020B0502020202020204" pitchFamily="34" charset="0"/>
                </a:rPr>
                <a:t>标题文字添加</a:t>
              </a:r>
              <a:endParaRPr lang="zh-CN" altLang="en-US" b="1" dirty="0">
                <a:solidFill>
                  <a:schemeClr val="tx1">
                    <a:lumMod val="85000"/>
                    <a:lumOff val="15000"/>
                  </a:schemeClr>
                </a:solidFill>
                <a:latin typeface="Century Gothic" panose="020B0502020202020204" pitchFamily="34" charset="0"/>
              </a:endParaRPr>
            </a:p>
          </p:txBody>
        </p:sp>
        <p:sp>
          <p:nvSpPr>
            <p:cNvPr id="52" name="文本框 51"/>
            <p:cNvSpPr txBox="1"/>
            <p:nvPr/>
          </p:nvSpPr>
          <p:spPr>
            <a:xfrm>
              <a:off x="1541719" y="2687681"/>
              <a:ext cx="2784999" cy="889924"/>
            </a:xfrm>
            <a:prstGeom prst="rect">
              <a:avLst/>
            </a:prstGeom>
            <a:noFill/>
          </p:spPr>
          <p:txBody>
            <a:bodyPr wrap="square" rtlCol="0">
              <a:spAutoFit/>
              <a:scene3d>
                <a:camera prst="orthographicFront"/>
                <a:lightRig rig="threePt" dir="t"/>
              </a:scene3d>
              <a:sp3d contourW="12700"/>
            </a:bodyPr>
            <a:lstStyle/>
            <a:p>
              <a:pPr lvl="0">
                <a:lnSpc>
                  <a:spcPct val="150000"/>
                </a:lnSpc>
                <a:defRPr/>
              </a:pPr>
              <a:r>
                <a:rPr lang="zh-CN" altLang="en-US" sz="1200" dirty="0">
                  <a:solidFill>
                    <a:schemeClr val="tx1">
                      <a:lumMod val="85000"/>
                      <a:lumOff val="15000"/>
                    </a:schemeClr>
                  </a:solidFill>
                  <a:cs typeface="+mn-ea"/>
                  <a:sym typeface="+mn-lt"/>
                </a:rPr>
                <a:t>此处添加详细文本描述，建议与标题相关简要说明符合整体语言风格，语言描述尽量简洁生动。</a:t>
              </a:r>
              <a:endParaRPr lang="zh-CN" altLang="en-US" sz="1200" dirty="0">
                <a:solidFill>
                  <a:schemeClr val="tx1">
                    <a:lumMod val="85000"/>
                    <a:lumOff val="15000"/>
                  </a:schemeClr>
                </a:solidFill>
                <a:cs typeface="+mn-ea"/>
                <a:sym typeface="+mn-lt"/>
              </a:endParaRPr>
            </a:p>
          </p:txBody>
        </p:sp>
      </p:grpSp>
      <p:grpSp>
        <p:nvGrpSpPr>
          <p:cNvPr id="53" name="组合 52"/>
          <p:cNvGrpSpPr/>
          <p:nvPr/>
        </p:nvGrpSpPr>
        <p:grpSpPr>
          <a:xfrm>
            <a:off x="1161144" y="2017477"/>
            <a:ext cx="2784999" cy="1228478"/>
            <a:chOff x="1541719" y="2349127"/>
            <a:chExt cx="2784999" cy="1228478"/>
          </a:xfrm>
        </p:grpSpPr>
        <p:sp>
          <p:nvSpPr>
            <p:cNvPr id="54" name="文本框 53"/>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85000"/>
                      <a:lumOff val="15000"/>
                    </a:schemeClr>
                  </a:solidFill>
                  <a:latin typeface="Century Gothic" panose="020B0502020202020204" pitchFamily="34" charset="0"/>
                </a:rPr>
                <a:t>标题文字添加</a:t>
              </a:r>
              <a:endParaRPr lang="zh-CN" altLang="en-US" b="1" dirty="0">
                <a:solidFill>
                  <a:schemeClr val="tx1">
                    <a:lumMod val="85000"/>
                    <a:lumOff val="15000"/>
                  </a:schemeClr>
                </a:solidFill>
                <a:latin typeface="Century Gothic" panose="020B0502020202020204" pitchFamily="34" charset="0"/>
              </a:endParaRPr>
            </a:p>
          </p:txBody>
        </p:sp>
        <p:sp>
          <p:nvSpPr>
            <p:cNvPr id="55" name="文本框 54"/>
            <p:cNvSpPr txBox="1"/>
            <p:nvPr/>
          </p:nvSpPr>
          <p:spPr>
            <a:xfrm>
              <a:off x="1541719" y="2687681"/>
              <a:ext cx="2784999" cy="889924"/>
            </a:xfrm>
            <a:prstGeom prst="rect">
              <a:avLst/>
            </a:prstGeom>
            <a:noFill/>
          </p:spPr>
          <p:txBody>
            <a:bodyPr wrap="square" rtlCol="0">
              <a:spAutoFit/>
              <a:scene3d>
                <a:camera prst="orthographicFront"/>
                <a:lightRig rig="threePt" dir="t"/>
              </a:scene3d>
              <a:sp3d contourW="12700"/>
            </a:bodyPr>
            <a:lstStyle/>
            <a:p>
              <a:pPr lvl="0" algn="r">
                <a:lnSpc>
                  <a:spcPct val="150000"/>
                </a:lnSpc>
                <a:defRPr/>
              </a:pPr>
              <a:r>
                <a:rPr lang="zh-CN" altLang="en-US" sz="1200" dirty="0">
                  <a:solidFill>
                    <a:schemeClr val="tx1">
                      <a:lumMod val="85000"/>
                      <a:lumOff val="15000"/>
                    </a:schemeClr>
                  </a:solidFill>
                  <a:cs typeface="+mn-ea"/>
                  <a:sym typeface="+mn-lt"/>
                </a:rPr>
                <a:t>此处添加详细文本描述，建议与标题相关简要说明符合整体语言风格，语言描述尽量简洁生动。</a:t>
              </a:r>
              <a:endParaRPr lang="zh-CN" altLang="en-US" sz="1200" dirty="0">
                <a:solidFill>
                  <a:schemeClr val="tx1">
                    <a:lumMod val="85000"/>
                    <a:lumOff val="15000"/>
                  </a:schemeClr>
                </a:solidFill>
                <a:cs typeface="+mn-ea"/>
                <a:sym typeface="+mn-lt"/>
              </a:endParaRPr>
            </a:p>
          </p:txBody>
        </p:sp>
      </p:grpSp>
      <p:grpSp>
        <p:nvGrpSpPr>
          <p:cNvPr id="56" name="组合 55"/>
          <p:cNvGrpSpPr/>
          <p:nvPr/>
        </p:nvGrpSpPr>
        <p:grpSpPr>
          <a:xfrm>
            <a:off x="1161144" y="3927963"/>
            <a:ext cx="2784999" cy="1228478"/>
            <a:chOff x="1541719" y="2349127"/>
            <a:chExt cx="2784999" cy="1228478"/>
          </a:xfrm>
        </p:grpSpPr>
        <p:sp>
          <p:nvSpPr>
            <p:cNvPr id="57" name="文本框 56"/>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85000"/>
                      <a:lumOff val="15000"/>
                    </a:schemeClr>
                  </a:solidFill>
                  <a:latin typeface="Century Gothic" panose="020B0502020202020204" pitchFamily="34" charset="0"/>
                </a:rPr>
                <a:t>标题文字添加</a:t>
              </a:r>
              <a:endParaRPr lang="zh-CN" altLang="en-US" b="1" dirty="0">
                <a:solidFill>
                  <a:schemeClr val="tx1">
                    <a:lumMod val="85000"/>
                    <a:lumOff val="15000"/>
                  </a:schemeClr>
                </a:solidFill>
                <a:latin typeface="Century Gothic" panose="020B0502020202020204" pitchFamily="34" charset="0"/>
              </a:endParaRPr>
            </a:p>
          </p:txBody>
        </p:sp>
        <p:sp>
          <p:nvSpPr>
            <p:cNvPr id="58" name="文本框 57"/>
            <p:cNvSpPr txBox="1"/>
            <p:nvPr/>
          </p:nvSpPr>
          <p:spPr>
            <a:xfrm>
              <a:off x="1541719" y="2687681"/>
              <a:ext cx="2784999" cy="889924"/>
            </a:xfrm>
            <a:prstGeom prst="rect">
              <a:avLst/>
            </a:prstGeom>
            <a:noFill/>
          </p:spPr>
          <p:txBody>
            <a:bodyPr wrap="square" rtlCol="0">
              <a:spAutoFit/>
              <a:scene3d>
                <a:camera prst="orthographicFront"/>
                <a:lightRig rig="threePt" dir="t"/>
              </a:scene3d>
              <a:sp3d contourW="12700"/>
            </a:bodyPr>
            <a:lstStyle/>
            <a:p>
              <a:pPr lvl="0" algn="r">
                <a:lnSpc>
                  <a:spcPct val="150000"/>
                </a:lnSpc>
                <a:defRPr/>
              </a:pPr>
              <a:r>
                <a:rPr lang="zh-CN" altLang="en-US" sz="1200" dirty="0">
                  <a:solidFill>
                    <a:schemeClr val="tx1">
                      <a:lumMod val="85000"/>
                      <a:lumOff val="15000"/>
                    </a:schemeClr>
                  </a:solidFill>
                  <a:cs typeface="+mn-ea"/>
                  <a:sym typeface="+mn-lt"/>
                </a:rPr>
                <a:t>此处添加详细文本描述，建议与标题相关简要说明符合整体语言风格，语言描述尽量简洁生动。</a:t>
              </a:r>
              <a:endParaRPr lang="zh-CN" altLang="en-US" sz="1200" dirty="0">
                <a:solidFill>
                  <a:schemeClr val="tx1">
                    <a:lumMod val="85000"/>
                    <a:lumOff val="15000"/>
                  </a:schemeClr>
                </a:solidFill>
                <a:cs typeface="+mn-ea"/>
                <a:sym typeface="+mn-lt"/>
              </a:endParaRPr>
            </a:p>
          </p:txBody>
        </p:sp>
      </p:grpSp>
      <p:grpSp>
        <p:nvGrpSpPr>
          <p:cNvPr id="27" name="组合 26"/>
          <p:cNvGrpSpPr/>
          <p:nvPr/>
        </p:nvGrpSpPr>
        <p:grpSpPr>
          <a:xfrm>
            <a:off x="4265214" y="345014"/>
            <a:ext cx="3661571" cy="756108"/>
            <a:chOff x="4265214" y="345014"/>
            <a:chExt cx="3661571" cy="756108"/>
          </a:xfrm>
        </p:grpSpPr>
        <p:grpSp>
          <p:nvGrpSpPr>
            <p:cNvPr id="28" name="组合 27"/>
            <p:cNvGrpSpPr/>
            <p:nvPr/>
          </p:nvGrpSpPr>
          <p:grpSpPr>
            <a:xfrm>
              <a:off x="4265214" y="345014"/>
              <a:ext cx="3661571" cy="599864"/>
              <a:chOff x="1772480" y="215910"/>
              <a:chExt cx="3661571" cy="599864"/>
            </a:xfrm>
          </p:grpSpPr>
          <p:sp>
            <p:nvSpPr>
              <p:cNvPr id="34" name="文本框 33"/>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研究成果及应用</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36"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RESULTS AND ITS APPLICATION</a:t>
                </a:r>
                <a:endParaRPr lang="en-US" altLang="zh-CN" sz="1100" spc="300" dirty="0">
                  <a:solidFill>
                    <a:schemeClr val="bg1">
                      <a:lumMod val="50000"/>
                    </a:schemeClr>
                  </a:solidFill>
                  <a:latin typeface="+mn-lt"/>
                  <a:ea typeface="+mn-ea"/>
                  <a:cs typeface="+mn-ea"/>
                  <a:sym typeface="+mn-lt"/>
                </a:endParaRPr>
              </a:p>
            </p:txBody>
          </p:sp>
        </p:grpSp>
        <p:grpSp>
          <p:nvGrpSpPr>
            <p:cNvPr id="29" name="Group 55"/>
            <p:cNvGrpSpPr/>
            <p:nvPr/>
          </p:nvGrpSpPr>
          <p:grpSpPr>
            <a:xfrm>
              <a:off x="5898809" y="1028097"/>
              <a:ext cx="362272" cy="73025"/>
              <a:chOff x="7340600" y="4686300"/>
              <a:chExt cx="504030" cy="101600"/>
            </a:xfrm>
            <a:solidFill>
              <a:srgbClr val="5EE2B1"/>
            </a:solidFill>
          </p:grpSpPr>
          <p:sp>
            <p:nvSpPr>
              <p:cNvPr id="30"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31"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32"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TextBox 44"/>
          <p:cNvSpPr>
            <a:spLocks noChangeArrowheads="1"/>
          </p:cNvSpPr>
          <p:nvPr/>
        </p:nvSpPr>
        <p:spPr bwMode="auto">
          <a:xfrm>
            <a:off x="10305759" y="6396567"/>
            <a:ext cx="184731" cy="235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buFont typeface="Arial" panose="020B0604020202020204" pitchFamily="34" charset="0"/>
              <a:buNone/>
            </a:pPr>
            <a:endParaRPr lang="zh-CN" altLang="zh-CN" sz="935">
              <a:latin typeface="+mn-lt"/>
              <a:ea typeface="+mn-ea"/>
              <a:cs typeface="+mn-ea"/>
              <a:sym typeface="+mn-lt"/>
            </a:endParaRPr>
          </a:p>
        </p:txBody>
      </p:sp>
      <p:sp>
        <p:nvSpPr>
          <p:cNvPr id="80902" name="Rectangle 5"/>
          <p:cNvSpPr>
            <a:spLocks noChangeArrowheads="1"/>
          </p:cNvSpPr>
          <p:nvPr/>
        </p:nvSpPr>
        <p:spPr bwMode="auto">
          <a:xfrm>
            <a:off x="2679701" y="3141134"/>
            <a:ext cx="114300" cy="446617"/>
          </a:xfrm>
          <a:prstGeom prst="rect">
            <a:avLst/>
          </a:prstGeom>
          <a:solidFill>
            <a:srgbClr val="B9998D"/>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pPr>
            <a:endParaRPr lang="zh-CN" altLang="zh-CN" sz="2135">
              <a:solidFill>
                <a:srgbClr val="B9998D"/>
              </a:solidFill>
              <a:latin typeface="+mn-lt"/>
              <a:ea typeface="+mn-ea"/>
              <a:cs typeface="+mn-ea"/>
              <a:sym typeface="+mn-lt"/>
            </a:endParaRPr>
          </a:p>
        </p:txBody>
      </p:sp>
      <p:sp>
        <p:nvSpPr>
          <p:cNvPr id="80903" name="Freeform 6"/>
          <p:cNvSpPr>
            <a:spLocks noChangeArrowheads="1"/>
          </p:cNvSpPr>
          <p:nvPr/>
        </p:nvSpPr>
        <p:spPr bwMode="auto">
          <a:xfrm>
            <a:off x="2408767" y="3162301"/>
            <a:ext cx="224367" cy="461433"/>
          </a:xfrm>
          <a:custGeom>
            <a:avLst/>
            <a:gdLst>
              <a:gd name="T0" fmla="*/ 267136563 w 106"/>
              <a:gd name="T1" fmla="*/ 511592513 h 218"/>
              <a:gd name="T2" fmla="*/ 133569075 w 106"/>
              <a:gd name="T3" fmla="*/ 549394063 h 218"/>
              <a:gd name="T4" fmla="*/ 0 w 106"/>
              <a:gd name="T5" fmla="*/ 37803138 h 218"/>
              <a:gd name="T6" fmla="*/ 128528763 w 106"/>
              <a:gd name="T7" fmla="*/ 0 h 218"/>
              <a:gd name="T8" fmla="*/ 267136563 w 106"/>
              <a:gd name="T9" fmla="*/ 511592513 h 218"/>
              <a:gd name="T10" fmla="*/ 0 60000 65536"/>
              <a:gd name="T11" fmla="*/ 0 60000 65536"/>
              <a:gd name="T12" fmla="*/ 0 60000 65536"/>
              <a:gd name="T13" fmla="*/ 0 60000 65536"/>
              <a:gd name="T14" fmla="*/ 0 60000 65536"/>
              <a:gd name="T15" fmla="*/ 0 w 106"/>
              <a:gd name="T16" fmla="*/ 0 h 218"/>
              <a:gd name="T17" fmla="*/ 106 w 106"/>
              <a:gd name="T18" fmla="*/ 218 h 218"/>
            </a:gdLst>
            <a:ahLst/>
            <a:cxnLst>
              <a:cxn ang="T10">
                <a:pos x="T0" y="T1"/>
              </a:cxn>
              <a:cxn ang="T11">
                <a:pos x="T2" y="T3"/>
              </a:cxn>
              <a:cxn ang="T12">
                <a:pos x="T4" y="T5"/>
              </a:cxn>
              <a:cxn ang="T13">
                <a:pos x="T6" y="T7"/>
              </a:cxn>
              <a:cxn ang="T14">
                <a:pos x="T8" y="T9"/>
              </a:cxn>
            </a:cxnLst>
            <a:rect l="T15" t="T16" r="T17" b="T18"/>
            <a:pathLst>
              <a:path w="106" h="218">
                <a:moveTo>
                  <a:pt x="106" y="203"/>
                </a:moveTo>
                <a:lnTo>
                  <a:pt x="53" y="218"/>
                </a:lnTo>
                <a:lnTo>
                  <a:pt x="0" y="15"/>
                </a:lnTo>
                <a:lnTo>
                  <a:pt x="51" y="0"/>
                </a:lnTo>
                <a:lnTo>
                  <a:pt x="106" y="203"/>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04" name="Freeform 7"/>
          <p:cNvSpPr>
            <a:spLocks noChangeArrowheads="1"/>
          </p:cNvSpPr>
          <p:nvPr/>
        </p:nvSpPr>
        <p:spPr bwMode="auto">
          <a:xfrm>
            <a:off x="2159000" y="3255434"/>
            <a:ext cx="321733" cy="444500"/>
          </a:xfrm>
          <a:custGeom>
            <a:avLst/>
            <a:gdLst>
              <a:gd name="T0" fmla="*/ 383063750 w 152"/>
              <a:gd name="T1" fmla="*/ 461189388 h 210"/>
              <a:gd name="T2" fmla="*/ 262096250 w 152"/>
              <a:gd name="T3" fmla="*/ 529232813 h 210"/>
              <a:gd name="T4" fmla="*/ 0 w 152"/>
              <a:gd name="T5" fmla="*/ 70564375 h 210"/>
              <a:gd name="T6" fmla="*/ 120967500 w 152"/>
              <a:gd name="T7" fmla="*/ 0 h 210"/>
              <a:gd name="T8" fmla="*/ 383063750 w 152"/>
              <a:gd name="T9" fmla="*/ 461189388 h 210"/>
              <a:gd name="T10" fmla="*/ 0 60000 65536"/>
              <a:gd name="T11" fmla="*/ 0 60000 65536"/>
              <a:gd name="T12" fmla="*/ 0 60000 65536"/>
              <a:gd name="T13" fmla="*/ 0 60000 65536"/>
              <a:gd name="T14" fmla="*/ 0 60000 65536"/>
              <a:gd name="T15" fmla="*/ 0 w 152"/>
              <a:gd name="T16" fmla="*/ 0 h 210"/>
              <a:gd name="T17" fmla="*/ 152 w 152"/>
              <a:gd name="T18" fmla="*/ 210 h 210"/>
            </a:gdLst>
            <a:ahLst/>
            <a:cxnLst>
              <a:cxn ang="T10">
                <a:pos x="T0" y="T1"/>
              </a:cxn>
              <a:cxn ang="T11">
                <a:pos x="T2" y="T3"/>
              </a:cxn>
              <a:cxn ang="T12">
                <a:pos x="T4" y="T5"/>
              </a:cxn>
              <a:cxn ang="T13">
                <a:pos x="T6" y="T7"/>
              </a:cxn>
              <a:cxn ang="T14">
                <a:pos x="T8" y="T9"/>
              </a:cxn>
            </a:cxnLst>
            <a:rect l="T15" t="T16" r="T17" b="T18"/>
            <a:pathLst>
              <a:path w="152" h="210">
                <a:moveTo>
                  <a:pt x="152" y="183"/>
                </a:moveTo>
                <a:lnTo>
                  <a:pt x="104" y="210"/>
                </a:lnTo>
                <a:lnTo>
                  <a:pt x="0" y="28"/>
                </a:lnTo>
                <a:lnTo>
                  <a:pt x="48" y="0"/>
                </a:lnTo>
                <a:lnTo>
                  <a:pt x="152" y="183"/>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05" name="Freeform 8"/>
          <p:cNvSpPr>
            <a:spLocks noChangeArrowheads="1"/>
          </p:cNvSpPr>
          <p:nvPr/>
        </p:nvSpPr>
        <p:spPr bwMode="auto">
          <a:xfrm>
            <a:off x="1947334" y="3414185"/>
            <a:ext cx="397933" cy="393700"/>
          </a:xfrm>
          <a:custGeom>
            <a:avLst/>
            <a:gdLst>
              <a:gd name="T0" fmla="*/ 473789375 w 188"/>
              <a:gd name="T1" fmla="*/ 372983125 h 186"/>
              <a:gd name="T2" fmla="*/ 375504075 w 188"/>
              <a:gd name="T3" fmla="*/ 468749063 h 186"/>
              <a:gd name="T4" fmla="*/ 0 w 188"/>
              <a:gd name="T5" fmla="*/ 95765938 h 186"/>
              <a:gd name="T6" fmla="*/ 95765938 w 188"/>
              <a:gd name="T7" fmla="*/ 0 h 186"/>
              <a:gd name="T8" fmla="*/ 473789375 w 188"/>
              <a:gd name="T9" fmla="*/ 372983125 h 186"/>
              <a:gd name="T10" fmla="*/ 0 60000 65536"/>
              <a:gd name="T11" fmla="*/ 0 60000 65536"/>
              <a:gd name="T12" fmla="*/ 0 60000 65536"/>
              <a:gd name="T13" fmla="*/ 0 60000 65536"/>
              <a:gd name="T14" fmla="*/ 0 60000 65536"/>
              <a:gd name="T15" fmla="*/ 0 w 188"/>
              <a:gd name="T16" fmla="*/ 0 h 186"/>
              <a:gd name="T17" fmla="*/ 188 w 188"/>
              <a:gd name="T18" fmla="*/ 186 h 186"/>
            </a:gdLst>
            <a:ahLst/>
            <a:cxnLst>
              <a:cxn ang="T10">
                <a:pos x="T0" y="T1"/>
              </a:cxn>
              <a:cxn ang="T11">
                <a:pos x="T2" y="T3"/>
              </a:cxn>
              <a:cxn ang="T12">
                <a:pos x="T4" y="T5"/>
              </a:cxn>
              <a:cxn ang="T13">
                <a:pos x="T6" y="T7"/>
              </a:cxn>
              <a:cxn ang="T14">
                <a:pos x="T8" y="T9"/>
              </a:cxn>
            </a:cxnLst>
            <a:rect l="T15" t="T16" r="T17" b="T18"/>
            <a:pathLst>
              <a:path w="188" h="186">
                <a:moveTo>
                  <a:pt x="188" y="148"/>
                </a:moveTo>
                <a:lnTo>
                  <a:pt x="149" y="186"/>
                </a:lnTo>
                <a:lnTo>
                  <a:pt x="0" y="38"/>
                </a:lnTo>
                <a:lnTo>
                  <a:pt x="38" y="0"/>
                </a:lnTo>
                <a:lnTo>
                  <a:pt x="188" y="148"/>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06" name="Freeform 9"/>
          <p:cNvSpPr>
            <a:spLocks noChangeArrowheads="1"/>
          </p:cNvSpPr>
          <p:nvPr/>
        </p:nvSpPr>
        <p:spPr bwMode="auto">
          <a:xfrm>
            <a:off x="1790701" y="3623733"/>
            <a:ext cx="444500" cy="323851"/>
          </a:xfrm>
          <a:custGeom>
            <a:avLst/>
            <a:gdLst>
              <a:gd name="T0" fmla="*/ 529232813 w 210"/>
              <a:gd name="T1" fmla="*/ 264617745 h 153"/>
              <a:gd name="T2" fmla="*/ 458668438 w 210"/>
              <a:gd name="T3" fmla="*/ 385585494 h 153"/>
              <a:gd name="T4" fmla="*/ 0 w 210"/>
              <a:gd name="T5" fmla="*/ 118448381 h 153"/>
              <a:gd name="T6" fmla="*/ 68045013 w 210"/>
              <a:gd name="T7" fmla="*/ 0 h 153"/>
              <a:gd name="T8" fmla="*/ 529232813 w 210"/>
              <a:gd name="T9" fmla="*/ 264617745 h 153"/>
              <a:gd name="T10" fmla="*/ 0 60000 65536"/>
              <a:gd name="T11" fmla="*/ 0 60000 65536"/>
              <a:gd name="T12" fmla="*/ 0 60000 65536"/>
              <a:gd name="T13" fmla="*/ 0 60000 65536"/>
              <a:gd name="T14" fmla="*/ 0 60000 65536"/>
              <a:gd name="T15" fmla="*/ 0 w 210"/>
              <a:gd name="T16" fmla="*/ 0 h 153"/>
              <a:gd name="T17" fmla="*/ 210 w 210"/>
              <a:gd name="T18" fmla="*/ 153 h 153"/>
            </a:gdLst>
            <a:ahLst/>
            <a:cxnLst>
              <a:cxn ang="T10">
                <a:pos x="T0" y="T1"/>
              </a:cxn>
              <a:cxn ang="T11">
                <a:pos x="T2" y="T3"/>
              </a:cxn>
              <a:cxn ang="T12">
                <a:pos x="T4" y="T5"/>
              </a:cxn>
              <a:cxn ang="T13">
                <a:pos x="T6" y="T7"/>
              </a:cxn>
              <a:cxn ang="T14">
                <a:pos x="T8" y="T9"/>
              </a:cxn>
            </a:cxnLst>
            <a:rect l="T15" t="T16" r="T17" b="T18"/>
            <a:pathLst>
              <a:path w="210" h="153">
                <a:moveTo>
                  <a:pt x="210" y="105"/>
                </a:moveTo>
                <a:lnTo>
                  <a:pt x="182" y="153"/>
                </a:lnTo>
                <a:lnTo>
                  <a:pt x="0" y="47"/>
                </a:lnTo>
                <a:lnTo>
                  <a:pt x="27" y="0"/>
                </a:lnTo>
                <a:lnTo>
                  <a:pt x="210" y="105"/>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07" name="Freeform 10"/>
          <p:cNvSpPr>
            <a:spLocks noChangeArrowheads="1"/>
          </p:cNvSpPr>
          <p:nvPr/>
        </p:nvSpPr>
        <p:spPr bwMode="auto">
          <a:xfrm>
            <a:off x="1697567" y="3873500"/>
            <a:ext cx="459317" cy="228600"/>
          </a:xfrm>
          <a:custGeom>
            <a:avLst/>
            <a:gdLst>
              <a:gd name="T0" fmla="*/ 546875494 w 217"/>
              <a:gd name="T1" fmla="*/ 138609388 h 108"/>
              <a:gd name="T2" fmla="*/ 514112621 w 217"/>
              <a:gd name="T3" fmla="*/ 272176875 h 108"/>
              <a:gd name="T4" fmla="*/ 0 w 217"/>
              <a:gd name="T5" fmla="*/ 133569075 h 108"/>
              <a:gd name="T6" fmla="*/ 37803192 w 217"/>
              <a:gd name="T7" fmla="*/ 0 h 108"/>
              <a:gd name="T8" fmla="*/ 546875494 w 217"/>
              <a:gd name="T9" fmla="*/ 138609388 h 108"/>
              <a:gd name="T10" fmla="*/ 0 60000 65536"/>
              <a:gd name="T11" fmla="*/ 0 60000 65536"/>
              <a:gd name="T12" fmla="*/ 0 60000 65536"/>
              <a:gd name="T13" fmla="*/ 0 60000 65536"/>
              <a:gd name="T14" fmla="*/ 0 60000 65536"/>
              <a:gd name="T15" fmla="*/ 0 w 217"/>
              <a:gd name="T16" fmla="*/ 0 h 108"/>
              <a:gd name="T17" fmla="*/ 217 w 217"/>
              <a:gd name="T18" fmla="*/ 108 h 108"/>
            </a:gdLst>
            <a:ahLst/>
            <a:cxnLst>
              <a:cxn ang="T10">
                <a:pos x="T0" y="T1"/>
              </a:cxn>
              <a:cxn ang="T11">
                <a:pos x="T2" y="T3"/>
              </a:cxn>
              <a:cxn ang="T12">
                <a:pos x="T4" y="T5"/>
              </a:cxn>
              <a:cxn ang="T13">
                <a:pos x="T6" y="T7"/>
              </a:cxn>
              <a:cxn ang="T14">
                <a:pos x="T8" y="T9"/>
              </a:cxn>
            </a:cxnLst>
            <a:rect l="T15" t="T16" r="T17" b="T18"/>
            <a:pathLst>
              <a:path w="217" h="108">
                <a:moveTo>
                  <a:pt x="217" y="55"/>
                </a:moveTo>
                <a:lnTo>
                  <a:pt x="204" y="108"/>
                </a:lnTo>
                <a:lnTo>
                  <a:pt x="0" y="53"/>
                </a:lnTo>
                <a:lnTo>
                  <a:pt x="15" y="0"/>
                </a:lnTo>
                <a:lnTo>
                  <a:pt x="217" y="55"/>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08" name="Rectangle 11"/>
          <p:cNvSpPr>
            <a:spLocks noChangeArrowheads="1"/>
          </p:cNvSpPr>
          <p:nvPr/>
        </p:nvSpPr>
        <p:spPr bwMode="auto">
          <a:xfrm>
            <a:off x="1680634" y="4148667"/>
            <a:ext cx="444500" cy="114300"/>
          </a:xfrm>
          <a:prstGeom prst="rect">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rgbClr val="B9998D"/>
              </a:solidFill>
              <a:cs typeface="+mn-ea"/>
              <a:sym typeface="+mn-lt"/>
            </a:endParaRPr>
          </a:p>
        </p:txBody>
      </p:sp>
      <p:sp>
        <p:nvSpPr>
          <p:cNvPr id="80909" name="Freeform 12"/>
          <p:cNvSpPr>
            <a:spLocks noChangeArrowheads="1"/>
          </p:cNvSpPr>
          <p:nvPr/>
        </p:nvSpPr>
        <p:spPr bwMode="auto">
          <a:xfrm>
            <a:off x="1697567" y="4309534"/>
            <a:ext cx="463551" cy="224367"/>
          </a:xfrm>
          <a:custGeom>
            <a:avLst/>
            <a:gdLst>
              <a:gd name="T0" fmla="*/ 514112614 w 219"/>
              <a:gd name="T1" fmla="*/ 0 h 106"/>
              <a:gd name="T2" fmla="*/ 551915806 w 219"/>
              <a:gd name="T3" fmla="*/ 128528763 h 106"/>
              <a:gd name="T4" fmla="*/ 37803192 w 219"/>
              <a:gd name="T5" fmla="*/ 267136563 h 106"/>
              <a:gd name="T6" fmla="*/ 0 w 219"/>
              <a:gd name="T7" fmla="*/ 138609388 h 106"/>
              <a:gd name="T8" fmla="*/ 514112614 w 219"/>
              <a:gd name="T9" fmla="*/ 0 h 106"/>
              <a:gd name="T10" fmla="*/ 0 60000 65536"/>
              <a:gd name="T11" fmla="*/ 0 60000 65536"/>
              <a:gd name="T12" fmla="*/ 0 60000 65536"/>
              <a:gd name="T13" fmla="*/ 0 60000 65536"/>
              <a:gd name="T14" fmla="*/ 0 60000 65536"/>
              <a:gd name="T15" fmla="*/ 0 w 219"/>
              <a:gd name="T16" fmla="*/ 0 h 106"/>
              <a:gd name="T17" fmla="*/ 219 w 219"/>
              <a:gd name="T18" fmla="*/ 106 h 106"/>
            </a:gdLst>
            <a:ahLst/>
            <a:cxnLst>
              <a:cxn ang="T10">
                <a:pos x="T0" y="T1"/>
              </a:cxn>
              <a:cxn ang="T11">
                <a:pos x="T2" y="T3"/>
              </a:cxn>
              <a:cxn ang="T12">
                <a:pos x="T4" y="T5"/>
              </a:cxn>
              <a:cxn ang="T13">
                <a:pos x="T6" y="T7"/>
              </a:cxn>
              <a:cxn ang="T14">
                <a:pos x="T8" y="T9"/>
              </a:cxn>
            </a:cxnLst>
            <a:rect l="T15" t="T16" r="T17" b="T18"/>
            <a:pathLst>
              <a:path w="219" h="106">
                <a:moveTo>
                  <a:pt x="204" y="0"/>
                </a:moveTo>
                <a:lnTo>
                  <a:pt x="219" y="51"/>
                </a:lnTo>
                <a:lnTo>
                  <a:pt x="15" y="106"/>
                </a:lnTo>
                <a:lnTo>
                  <a:pt x="0" y="55"/>
                </a:lnTo>
                <a:lnTo>
                  <a:pt x="204"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0" name="Freeform 13"/>
          <p:cNvSpPr>
            <a:spLocks noChangeArrowheads="1"/>
          </p:cNvSpPr>
          <p:nvPr/>
        </p:nvSpPr>
        <p:spPr bwMode="auto">
          <a:xfrm>
            <a:off x="1790701" y="4464051"/>
            <a:ext cx="444500" cy="321733"/>
          </a:xfrm>
          <a:custGeom>
            <a:avLst/>
            <a:gdLst>
              <a:gd name="T0" fmla="*/ 458668438 w 210"/>
              <a:gd name="T1" fmla="*/ 0 h 152"/>
              <a:gd name="T2" fmla="*/ 529232813 w 210"/>
              <a:gd name="T3" fmla="*/ 115927188 h 152"/>
              <a:gd name="T4" fmla="*/ 68045013 w 210"/>
              <a:gd name="T5" fmla="*/ 383063750 h 152"/>
              <a:gd name="T6" fmla="*/ 0 w 210"/>
              <a:gd name="T7" fmla="*/ 262096250 h 152"/>
              <a:gd name="T8" fmla="*/ 458668438 w 210"/>
              <a:gd name="T9" fmla="*/ 0 h 152"/>
              <a:gd name="T10" fmla="*/ 0 60000 65536"/>
              <a:gd name="T11" fmla="*/ 0 60000 65536"/>
              <a:gd name="T12" fmla="*/ 0 60000 65536"/>
              <a:gd name="T13" fmla="*/ 0 60000 65536"/>
              <a:gd name="T14" fmla="*/ 0 60000 65536"/>
              <a:gd name="T15" fmla="*/ 0 w 210"/>
              <a:gd name="T16" fmla="*/ 0 h 152"/>
              <a:gd name="T17" fmla="*/ 210 w 210"/>
              <a:gd name="T18" fmla="*/ 152 h 152"/>
            </a:gdLst>
            <a:ahLst/>
            <a:cxnLst>
              <a:cxn ang="T10">
                <a:pos x="T0" y="T1"/>
              </a:cxn>
              <a:cxn ang="T11">
                <a:pos x="T2" y="T3"/>
              </a:cxn>
              <a:cxn ang="T12">
                <a:pos x="T4" y="T5"/>
              </a:cxn>
              <a:cxn ang="T13">
                <a:pos x="T6" y="T7"/>
              </a:cxn>
              <a:cxn ang="T14">
                <a:pos x="T8" y="T9"/>
              </a:cxn>
            </a:cxnLst>
            <a:rect l="T15" t="T16" r="T17" b="T18"/>
            <a:pathLst>
              <a:path w="210" h="152">
                <a:moveTo>
                  <a:pt x="182" y="0"/>
                </a:moveTo>
                <a:lnTo>
                  <a:pt x="210" y="46"/>
                </a:lnTo>
                <a:lnTo>
                  <a:pt x="27" y="152"/>
                </a:lnTo>
                <a:lnTo>
                  <a:pt x="0" y="104"/>
                </a:lnTo>
                <a:lnTo>
                  <a:pt x="182"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1" name="Freeform 14"/>
          <p:cNvSpPr>
            <a:spLocks noChangeArrowheads="1"/>
          </p:cNvSpPr>
          <p:nvPr/>
        </p:nvSpPr>
        <p:spPr bwMode="auto">
          <a:xfrm>
            <a:off x="1951567" y="4599518"/>
            <a:ext cx="397933" cy="397933"/>
          </a:xfrm>
          <a:custGeom>
            <a:avLst/>
            <a:gdLst>
              <a:gd name="T0" fmla="*/ 375504075 w 188"/>
              <a:gd name="T1" fmla="*/ 0 h 188"/>
              <a:gd name="T2" fmla="*/ 473789375 w 188"/>
              <a:gd name="T3" fmla="*/ 95765938 h 188"/>
              <a:gd name="T4" fmla="*/ 95765938 w 188"/>
              <a:gd name="T5" fmla="*/ 473789375 h 188"/>
              <a:gd name="T6" fmla="*/ 0 w 188"/>
              <a:gd name="T7" fmla="*/ 378023438 h 188"/>
              <a:gd name="T8" fmla="*/ 375504075 w 188"/>
              <a:gd name="T9" fmla="*/ 0 h 188"/>
              <a:gd name="T10" fmla="*/ 0 60000 65536"/>
              <a:gd name="T11" fmla="*/ 0 60000 65536"/>
              <a:gd name="T12" fmla="*/ 0 60000 65536"/>
              <a:gd name="T13" fmla="*/ 0 60000 65536"/>
              <a:gd name="T14" fmla="*/ 0 60000 65536"/>
              <a:gd name="T15" fmla="*/ 0 w 188"/>
              <a:gd name="T16" fmla="*/ 0 h 188"/>
              <a:gd name="T17" fmla="*/ 188 w 188"/>
              <a:gd name="T18" fmla="*/ 188 h 188"/>
            </a:gdLst>
            <a:ahLst/>
            <a:cxnLst>
              <a:cxn ang="T10">
                <a:pos x="T0" y="T1"/>
              </a:cxn>
              <a:cxn ang="T11">
                <a:pos x="T2" y="T3"/>
              </a:cxn>
              <a:cxn ang="T12">
                <a:pos x="T4" y="T5"/>
              </a:cxn>
              <a:cxn ang="T13">
                <a:pos x="T6" y="T7"/>
              </a:cxn>
              <a:cxn ang="T14">
                <a:pos x="T8" y="T9"/>
              </a:cxn>
            </a:cxnLst>
            <a:rect l="T15" t="T16" r="T17" b="T18"/>
            <a:pathLst>
              <a:path w="188" h="188">
                <a:moveTo>
                  <a:pt x="149" y="0"/>
                </a:moveTo>
                <a:lnTo>
                  <a:pt x="188" y="38"/>
                </a:lnTo>
                <a:lnTo>
                  <a:pt x="38" y="188"/>
                </a:lnTo>
                <a:lnTo>
                  <a:pt x="0" y="150"/>
                </a:lnTo>
                <a:lnTo>
                  <a:pt x="149"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2" name="Freeform 15"/>
          <p:cNvSpPr>
            <a:spLocks noChangeArrowheads="1"/>
          </p:cNvSpPr>
          <p:nvPr/>
        </p:nvSpPr>
        <p:spPr bwMode="auto">
          <a:xfrm>
            <a:off x="2163234" y="4707467"/>
            <a:ext cx="317500" cy="444500"/>
          </a:xfrm>
          <a:custGeom>
            <a:avLst/>
            <a:gdLst>
              <a:gd name="T0" fmla="*/ 263610683 w 151"/>
              <a:gd name="T1" fmla="*/ 0 h 210"/>
              <a:gd name="T2" fmla="*/ 375519971 w 151"/>
              <a:gd name="T3" fmla="*/ 70564375 h 210"/>
              <a:gd name="T4" fmla="*/ 116883104 w 151"/>
              <a:gd name="T5" fmla="*/ 529232813 h 210"/>
              <a:gd name="T6" fmla="*/ 0 w 151"/>
              <a:gd name="T7" fmla="*/ 461189388 h 210"/>
              <a:gd name="T8" fmla="*/ 263610683 w 151"/>
              <a:gd name="T9" fmla="*/ 0 h 210"/>
              <a:gd name="T10" fmla="*/ 0 60000 65536"/>
              <a:gd name="T11" fmla="*/ 0 60000 65536"/>
              <a:gd name="T12" fmla="*/ 0 60000 65536"/>
              <a:gd name="T13" fmla="*/ 0 60000 65536"/>
              <a:gd name="T14" fmla="*/ 0 60000 65536"/>
              <a:gd name="T15" fmla="*/ 0 w 151"/>
              <a:gd name="T16" fmla="*/ 0 h 210"/>
              <a:gd name="T17" fmla="*/ 151 w 151"/>
              <a:gd name="T18" fmla="*/ 210 h 210"/>
            </a:gdLst>
            <a:ahLst/>
            <a:cxnLst>
              <a:cxn ang="T10">
                <a:pos x="T0" y="T1"/>
              </a:cxn>
              <a:cxn ang="T11">
                <a:pos x="T2" y="T3"/>
              </a:cxn>
              <a:cxn ang="T12">
                <a:pos x="T4" y="T5"/>
              </a:cxn>
              <a:cxn ang="T13">
                <a:pos x="T6" y="T7"/>
              </a:cxn>
              <a:cxn ang="T14">
                <a:pos x="T8" y="T9"/>
              </a:cxn>
            </a:cxnLst>
            <a:rect l="T15" t="T16" r="T17" b="T18"/>
            <a:pathLst>
              <a:path w="151" h="210">
                <a:moveTo>
                  <a:pt x="106" y="0"/>
                </a:moveTo>
                <a:lnTo>
                  <a:pt x="151" y="28"/>
                </a:lnTo>
                <a:lnTo>
                  <a:pt x="47" y="210"/>
                </a:lnTo>
                <a:lnTo>
                  <a:pt x="0" y="183"/>
                </a:lnTo>
                <a:lnTo>
                  <a:pt x="106"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3" name="Freeform 16"/>
          <p:cNvSpPr>
            <a:spLocks noChangeArrowheads="1"/>
          </p:cNvSpPr>
          <p:nvPr/>
        </p:nvSpPr>
        <p:spPr bwMode="auto">
          <a:xfrm>
            <a:off x="2413001" y="4785785"/>
            <a:ext cx="226484" cy="459316"/>
          </a:xfrm>
          <a:custGeom>
            <a:avLst/>
            <a:gdLst>
              <a:gd name="T0" fmla="*/ 136088838 w 107"/>
              <a:gd name="T1" fmla="*/ 0 h 217"/>
              <a:gd name="T2" fmla="*/ 269658306 w 107"/>
              <a:gd name="T3" fmla="*/ 30241831 h 217"/>
              <a:gd name="T4" fmla="*/ 133569468 w 107"/>
              <a:gd name="T5" fmla="*/ 546872319 h 217"/>
              <a:gd name="T6" fmla="*/ 0 w 107"/>
              <a:gd name="T7" fmla="*/ 509070824 h 217"/>
              <a:gd name="T8" fmla="*/ 136088838 w 107"/>
              <a:gd name="T9" fmla="*/ 0 h 217"/>
              <a:gd name="T10" fmla="*/ 0 60000 65536"/>
              <a:gd name="T11" fmla="*/ 0 60000 65536"/>
              <a:gd name="T12" fmla="*/ 0 60000 65536"/>
              <a:gd name="T13" fmla="*/ 0 60000 65536"/>
              <a:gd name="T14" fmla="*/ 0 60000 65536"/>
              <a:gd name="T15" fmla="*/ 0 w 107"/>
              <a:gd name="T16" fmla="*/ 0 h 217"/>
              <a:gd name="T17" fmla="*/ 107 w 107"/>
              <a:gd name="T18" fmla="*/ 217 h 217"/>
            </a:gdLst>
            <a:ahLst/>
            <a:cxnLst>
              <a:cxn ang="T10">
                <a:pos x="T0" y="T1"/>
              </a:cxn>
              <a:cxn ang="T11">
                <a:pos x="T2" y="T3"/>
              </a:cxn>
              <a:cxn ang="T12">
                <a:pos x="T4" y="T5"/>
              </a:cxn>
              <a:cxn ang="T13">
                <a:pos x="T6" y="T7"/>
              </a:cxn>
              <a:cxn ang="T14">
                <a:pos x="T8" y="T9"/>
              </a:cxn>
            </a:cxnLst>
            <a:rect l="T15" t="T16" r="T17" b="T18"/>
            <a:pathLst>
              <a:path w="107" h="217">
                <a:moveTo>
                  <a:pt x="54" y="0"/>
                </a:moveTo>
                <a:lnTo>
                  <a:pt x="107" y="12"/>
                </a:lnTo>
                <a:lnTo>
                  <a:pt x="53" y="217"/>
                </a:lnTo>
                <a:lnTo>
                  <a:pt x="0" y="202"/>
                </a:lnTo>
                <a:lnTo>
                  <a:pt x="54"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4" name="Freeform 17"/>
          <p:cNvSpPr>
            <a:spLocks noChangeArrowheads="1"/>
          </p:cNvSpPr>
          <p:nvPr/>
        </p:nvSpPr>
        <p:spPr bwMode="auto">
          <a:xfrm>
            <a:off x="2683934" y="4819651"/>
            <a:ext cx="114300" cy="444500"/>
          </a:xfrm>
          <a:custGeom>
            <a:avLst/>
            <a:gdLst>
              <a:gd name="T0" fmla="*/ 0 w 55"/>
              <a:gd name="T1" fmla="*/ 0 h 210"/>
              <a:gd name="T2" fmla="*/ 133614102 w 55"/>
              <a:gd name="T3" fmla="*/ 0 h 210"/>
              <a:gd name="T4" fmla="*/ 133614102 w 55"/>
              <a:gd name="T5" fmla="*/ 529232813 h 210"/>
              <a:gd name="T6" fmla="*/ 4858270 w 55"/>
              <a:gd name="T7" fmla="*/ 529232813 h 210"/>
              <a:gd name="T8" fmla="*/ 0 w 55"/>
              <a:gd name="T9" fmla="*/ 0 h 210"/>
              <a:gd name="T10" fmla="*/ 0 60000 65536"/>
              <a:gd name="T11" fmla="*/ 0 60000 65536"/>
              <a:gd name="T12" fmla="*/ 0 60000 65536"/>
              <a:gd name="T13" fmla="*/ 0 60000 65536"/>
              <a:gd name="T14" fmla="*/ 0 60000 65536"/>
              <a:gd name="T15" fmla="*/ 0 w 55"/>
              <a:gd name="T16" fmla="*/ 0 h 210"/>
              <a:gd name="T17" fmla="*/ 55 w 55"/>
              <a:gd name="T18" fmla="*/ 210 h 210"/>
            </a:gdLst>
            <a:ahLst/>
            <a:cxnLst>
              <a:cxn ang="T10">
                <a:pos x="T0" y="T1"/>
              </a:cxn>
              <a:cxn ang="T11">
                <a:pos x="T2" y="T3"/>
              </a:cxn>
              <a:cxn ang="T12">
                <a:pos x="T4" y="T5"/>
              </a:cxn>
              <a:cxn ang="T13">
                <a:pos x="T6" y="T7"/>
              </a:cxn>
              <a:cxn ang="T14">
                <a:pos x="T8" y="T9"/>
              </a:cxn>
            </a:cxnLst>
            <a:rect l="T15" t="T16" r="T17" b="T18"/>
            <a:pathLst>
              <a:path w="55" h="210">
                <a:moveTo>
                  <a:pt x="0" y="0"/>
                </a:moveTo>
                <a:lnTo>
                  <a:pt x="55" y="0"/>
                </a:lnTo>
                <a:lnTo>
                  <a:pt x="55" y="210"/>
                </a:lnTo>
                <a:lnTo>
                  <a:pt x="2" y="210"/>
                </a:lnTo>
                <a:lnTo>
                  <a:pt x="0"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5" name="Freeform 18"/>
          <p:cNvSpPr>
            <a:spLocks noChangeArrowheads="1"/>
          </p:cNvSpPr>
          <p:nvPr/>
        </p:nvSpPr>
        <p:spPr bwMode="auto">
          <a:xfrm>
            <a:off x="2844800" y="4781551"/>
            <a:ext cx="228600" cy="463549"/>
          </a:xfrm>
          <a:custGeom>
            <a:avLst/>
            <a:gdLst>
              <a:gd name="T0" fmla="*/ 0 w 108"/>
              <a:gd name="T1" fmla="*/ 35282137 h 219"/>
              <a:gd name="T2" fmla="*/ 133569075 w 108"/>
              <a:gd name="T3" fmla="*/ 0 h 219"/>
              <a:gd name="T4" fmla="*/ 272176875 w 108"/>
              <a:gd name="T5" fmla="*/ 514111136 h 219"/>
              <a:gd name="T6" fmla="*/ 138609388 w 108"/>
              <a:gd name="T7" fmla="*/ 551912631 h 219"/>
              <a:gd name="T8" fmla="*/ 0 w 108"/>
              <a:gd name="T9" fmla="*/ 35282137 h 219"/>
              <a:gd name="T10" fmla="*/ 0 60000 65536"/>
              <a:gd name="T11" fmla="*/ 0 60000 65536"/>
              <a:gd name="T12" fmla="*/ 0 60000 65536"/>
              <a:gd name="T13" fmla="*/ 0 60000 65536"/>
              <a:gd name="T14" fmla="*/ 0 60000 65536"/>
              <a:gd name="T15" fmla="*/ 0 w 108"/>
              <a:gd name="T16" fmla="*/ 0 h 219"/>
              <a:gd name="T17" fmla="*/ 108 w 108"/>
              <a:gd name="T18" fmla="*/ 219 h 219"/>
            </a:gdLst>
            <a:ahLst/>
            <a:cxnLst>
              <a:cxn ang="T10">
                <a:pos x="T0" y="T1"/>
              </a:cxn>
              <a:cxn ang="T11">
                <a:pos x="T2" y="T3"/>
              </a:cxn>
              <a:cxn ang="T12">
                <a:pos x="T4" y="T5"/>
              </a:cxn>
              <a:cxn ang="T13">
                <a:pos x="T6" y="T7"/>
              </a:cxn>
              <a:cxn ang="T14">
                <a:pos x="T8" y="T9"/>
              </a:cxn>
            </a:cxnLst>
            <a:rect l="T15" t="T16" r="T17" b="T18"/>
            <a:pathLst>
              <a:path w="108" h="219">
                <a:moveTo>
                  <a:pt x="0" y="14"/>
                </a:moveTo>
                <a:lnTo>
                  <a:pt x="53" y="0"/>
                </a:lnTo>
                <a:lnTo>
                  <a:pt x="108" y="204"/>
                </a:lnTo>
                <a:lnTo>
                  <a:pt x="55" y="219"/>
                </a:lnTo>
                <a:lnTo>
                  <a:pt x="0" y="14"/>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6" name="Freeform 19"/>
          <p:cNvSpPr>
            <a:spLocks noChangeArrowheads="1"/>
          </p:cNvSpPr>
          <p:nvPr/>
        </p:nvSpPr>
        <p:spPr bwMode="auto">
          <a:xfrm>
            <a:off x="3001434" y="4707467"/>
            <a:ext cx="321733" cy="440267"/>
          </a:xfrm>
          <a:custGeom>
            <a:avLst/>
            <a:gdLst>
              <a:gd name="T0" fmla="*/ 0 w 153"/>
              <a:gd name="T1" fmla="*/ 70564375 h 208"/>
              <a:gd name="T2" fmla="*/ 116904330 w 153"/>
              <a:gd name="T3" fmla="*/ 0 h 208"/>
              <a:gd name="T4" fmla="*/ 380560065 w 153"/>
              <a:gd name="T5" fmla="*/ 461189388 h 208"/>
              <a:gd name="T6" fmla="*/ 263655735 w 153"/>
              <a:gd name="T7" fmla="*/ 524192500 h 208"/>
              <a:gd name="T8" fmla="*/ 0 w 153"/>
              <a:gd name="T9" fmla="*/ 70564375 h 208"/>
              <a:gd name="T10" fmla="*/ 0 60000 65536"/>
              <a:gd name="T11" fmla="*/ 0 60000 65536"/>
              <a:gd name="T12" fmla="*/ 0 60000 65536"/>
              <a:gd name="T13" fmla="*/ 0 60000 65536"/>
              <a:gd name="T14" fmla="*/ 0 60000 65536"/>
              <a:gd name="T15" fmla="*/ 0 w 153"/>
              <a:gd name="T16" fmla="*/ 0 h 208"/>
              <a:gd name="T17" fmla="*/ 153 w 153"/>
              <a:gd name="T18" fmla="*/ 208 h 208"/>
            </a:gdLst>
            <a:ahLst/>
            <a:cxnLst>
              <a:cxn ang="T10">
                <a:pos x="T0" y="T1"/>
              </a:cxn>
              <a:cxn ang="T11">
                <a:pos x="T2" y="T3"/>
              </a:cxn>
              <a:cxn ang="T12">
                <a:pos x="T4" y="T5"/>
              </a:cxn>
              <a:cxn ang="T13">
                <a:pos x="T6" y="T7"/>
              </a:cxn>
              <a:cxn ang="T14">
                <a:pos x="T8" y="T9"/>
              </a:cxn>
            </a:cxnLst>
            <a:rect l="T15" t="T16" r="T17" b="T18"/>
            <a:pathLst>
              <a:path w="153" h="208">
                <a:moveTo>
                  <a:pt x="0" y="28"/>
                </a:moveTo>
                <a:lnTo>
                  <a:pt x="47" y="0"/>
                </a:lnTo>
                <a:lnTo>
                  <a:pt x="153" y="183"/>
                </a:lnTo>
                <a:lnTo>
                  <a:pt x="106" y="208"/>
                </a:lnTo>
                <a:lnTo>
                  <a:pt x="0" y="28"/>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7" name="Freeform 20"/>
          <p:cNvSpPr>
            <a:spLocks noChangeArrowheads="1"/>
          </p:cNvSpPr>
          <p:nvPr/>
        </p:nvSpPr>
        <p:spPr bwMode="auto">
          <a:xfrm>
            <a:off x="3136900" y="4595284"/>
            <a:ext cx="397933" cy="397933"/>
          </a:xfrm>
          <a:custGeom>
            <a:avLst/>
            <a:gdLst>
              <a:gd name="T0" fmla="*/ 0 w 188"/>
              <a:gd name="T1" fmla="*/ 98286888 h 188"/>
              <a:gd name="T2" fmla="*/ 100806250 w 188"/>
              <a:gd name="T3" fmla="*/ 0 h 188"/>
              <a:gd name="T4" fmla="*/ 473789375 w 188"/>
              <a:gd name="T5" fmla="*/ 378023438 h 188"/>
              <a:gd name="T6" fmla="*/ 375504075 w 188"/>
              <a:gd name="T7" fmla="*/ 473789375 h 188"/>
              <a:gd name="T8" fmla="*/ 0 w 188"/>
              <a:gd name="T9" fmla="*/ 98286888 h 188"/>
              <a:gd name="T10" fmla="*/ 0 60000 65536"/>
              <a:gd name="T11" fmla="*/ 0 60000 65536"/>
              <a:gd name="T12" fmla="*/ 0 60000 65536"/>
              <a:gd name="T13" fmla="*/ 0 60000 65536"/>
              <a:gd name="T14" fmla="*/ 0 60000 65536"/>
              <a:gd name="T15" fmla="*/ 0 w 188"/>
              <a:gd name="T16" fmla="*/ 0 h 188"/>
              <a:gd name="T17" fmla="*/ 188 w 188"/>
              <a:gd name="T18" fmla="*/ 188 h 188"/>
            </a:gdLst>
            <a:ahLst/>
            <a:cxnLst>
              <a:cxn ang="T10">
                <a:pos x="T0" y="T1"/>
              </a:cxn>
              <a:cxn ang="T11">
                <a:pos x="T2" y="T3"/>
              </a:cxn>
              <a:cxn ang="T12">
                <a:pos x="T4" y="T5"/>
              </a:cxn>
              <a:cxn ang="T13">
                <a:pos x="T6" y="T7"/>
              </a:cxn>
              <a:cxn ang="T14">
                <a:pos x="T8" y="T9"/>
              </a:cxn>
            </a:cxnLst>
            <a:rect l="T15" t="T16" r="T17" b="T18"/>
            <a:pathLst>
              <a:path w="188" h="188">
                <a:moveTo>
                  <a:pt x="0" y="39"/>
                </a:moveTo>
                <a:lnTo>
                  <a:pt x="40" y="0"/>
                </a:lnTo>
                <a:lnTo>
                  <a:pt x="188" y="150"/>
                </a:lnTo>
                <a:lnTo>
                  <a:pt x="149" y="188"/>
                </a:lnTo>
                <a:lnTo>
                  <a:pt x="0" y="39"/>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8" name="Freeform 21"/>
          <p:cNvSpPr>
            <a:spLocks noChangeArrowheads="1"/>
          </p:cNvSpPr>
          <p:nvPr/>
        </p:nvSpPr>
        <p:spPr bwMode="auto">
          <a:xfrm>
            <a:off x="3246967" y="4457700"/>
            <a:ext cx="442384" cy="323851"/>
          </a:xfrm>
          <a:custGeom>
            <a:avLst/>
            <a:gdLst>
              <a:gd name="T0" fmla="*/ 0 w 209"/>
              <a:gd name="T1" fmla="*/ 118448381 h 153"/>
              <a:gd name="T2" fmla="*/ 68045115 w 209"/>
              <a:gd name="T3" fmla="*/ 0 h 153"/>
              <a:gd name="T4" fmla="*/ 526714244 w 209"/>
              <a:gd name="T5" fmla="*/ 264617745 h 153"/>
              <a:gd name="T6" fmla="*/ 458669129 w 209"/>
              <a:gd name="T7" fmla="*/ 385585494 h 153"/>
              <a:gd name="T8" fmla="*/ 0 w 209"/>
              <a:gd name="T9" fmla="*/ 118448381 h 153"/>
              <a:gd name="T10" fmla="*/ 0 60000 65536"/>
              <a:gd name="T11" fmla="*/ 0 60000 65536"/>
              <a:gd name="T12" fmla="*/ 0 60000 65536"/>
              <a:gd name="T13" fmla="*/ 0 60000 65536"/>
              <a:gd name="T14" fmla="*/ 0 60000 65536"/>
              <a:gd name="T15" fmla="*/ 0 w 209"/>
              <a:gd name="T16" fmla="*/ 0 h 153"/>
              <a:gd name="T17" fmla="*/ 209 w 209"/>
              <a:gd name="T18" fmla="*/ 153 h 153"/>
            </a:gdLst>
            <a:ahLst/>
            <a:cxnLst>
              <a:cxn ang="T10">
                <a:pos x="T0" y="T1"/>
              </a:cxn>
              <a:cxn ang="T11">
                <a:pos x="T2" y="T3"/>
              </a:cxn>
              <a:cxn ang="T12">
                <a:pos x="T4" y="T5"/>
              </a:cxn>
              <a:cxn ang="T13">
                <a:pos x="T6" y="T7"/>
              </a:cxn>
              <a:cxn ang="T14">
                <a:pos x="T8" y="T9"/>
              </a:cxn>
            </a:cxnLst>
            <a:rect l="T15" t="T16" r="T17" b="T18"/>
            <a:pathLst>
              <a:path w="209" h="153">
                <a:moveTo>
                  <a:pt x="0" y="47"/>
                </a:moveTo>
                <a:lnTo>
                  <a:pt x="27" y="0"/>
                </a:lnTo>
                <a:lnTo>
                  <a:pt x="209" y="105"/>
                </a:lnTo>
                <a:lnTo>
                  <a:pt x="182" y="153"/>
                </a:lnTo>
                <a:lnTo>
                  <a:pt x="0" y="47"/>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19" name="Freeform 22"/>
          <p:cNvSpPr>
            <a:spLocks noChangeArrowheads="1"/>
          </p:cNvSpPr>
          <p:nvPr/>
        </p:nvSpPr>
        <p:spPr bwMode="auto">
          <a:xfrm>
            <a:off x="3318934" y="4303184"/>
            <a:ext cx="459317" cy="226483"/>
          </a:xfrm>
          <a:custGeom>
            <a:avLst/>
            <a:gdLst>
              <a:gd name="T0" fmla="*/ 0 w 217"/>
              <a:gd name="T1" fmla="*/ 133567094 h 107"/>
              <a:gd name="T2" fmla="*/ 37803192 w 217"/>
              <a:gd name="T3" fmla="*/ 0 h 107"/>
              <a:gd name="T4" fmla="*/ 546875494 w 217"/>
              <a:gd name="T5" fmla="*/ 136088037 h 107"/>
              <a:gd name="T6" fmla="*/ 516633575 w 217"/>
              <a:gd name="T7" fmla="*/ 269655131 h 107"/>
              <a:gd name="T8" fmla="*/ 0 w 217"/>
              <a:gd name="T9" fmla="*/ 133567094 h 107"/>
              <a:gd name="T10" fmla="*/ 0 60000 65536"/>
              <a:gd name="T11" fmla="*/ 0 60000 65536"/>
              <a:gd name="T12" fmla="*/ 0 60000 65536"/>
              <a:gd name="T13" fmla="*/ 0 60000 65536"/>
              <a:gd name="T14" fmla="*/ 0 60000 65536"/>
              <a:gd name="T15" fmla="*/ 0 w 217"/>
              <a:gd name="T16" fmla="*/ 0 h 107"/>
              <a:gd name="T17" fmla="*/ 217 w 217"/>
              <a:gd name="T18" fmla="*/ 107 h 107"/>
            </a:gdLst>
            <a:ahLst/>
            <a:cxnLst>
              <a:cxn ang="T10">
                <a:pos x="T0" y="T1"/>
              </a:cxn>
              <a:cxn ang="T11">
                <a:pos x="T2" y="T3"/>
              </a:cxn>
              <a:cxn ang="T12">
                <a:pos x="T4" y="T5"/>
              </a:cxn>
              <a:cxn ang="T13">
                <a:pos x="T6" y="T7"/>
              </a:cxn>
              <a:cxn ang="T14">
                <a:pos x="T8" y="T9"/>
              </a:cxn>
            </a:cxnLst>
            <a:rect l="T15" t="T16" r="T17" b="T18"/>
            <a:pathLst>
              <a:path w="217" h="107">
                <a:moveTo>
                  <a:pt x="0" y="53"/>
                </a:moveTo>
                <a:lnTo>
                  <a:pt x="15" y="0"/>
                </a:lnTo>
                <a:lnTo>
                  <a:pt x="217" y="54"/>
                </a:lnTo>
                <a:lnTo>
                  <a:pt x="205" y="107"/>
                </a:lnTo>
                <a:lnTo>
                  <a:pt x="0" y="53"/>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20" name="Rectangle 23"/>
          <p:cNvSpPr>
            <a:spLocks noChangeArrowheads="1"/>
          </p:cNvSpPr>
          <p:nvPr/>
        </p:nvSpPr>
        <p:spPr bwMode="auto">
          <a:xfrm>
            <a:off x="3357034" y="4144433"/>
            <a:ext cx="444500" cy="112184"/>
          </a:xfrm>
          <a:prstGeom prst="rect">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rgbClr val="B9998D"/>
              </a:solidFill>
              <a:cs typeface="+mn-ea"/>
              <a:sym typeface="+mn-lt"/>
            </a:endParaRPr>
          </a:p>
        </p:txBody>
      </p:sp>
      <p:sp>
        <p:nvSpPr>
          <p:cNvPr id="80921" name="Freeform 24"/>
          <p:cNvSpPr>
            <a:spLocks noChangeArrowheads="1"/>
          </p:cNvSpPr>
          <p:nvPr/>
        </p:nvSpPr>
        <p:spPr bwMode="auto">
          <a:xfrm>
            <a:off x="3318934" y="3869267"/>
            <a:ext cx="459317" cy="228600"/>
          </a:xfrm>
          <a:custGeom>
            <a:avLst/>
            <a:gdLst>
              <a:gd name="T0" fmla="*/ 37803192 w 217"/>
              <a:gd name="T1" fmla="*/ 272176875 h 108"/>
              <a:gd name="T2" fmla="*/ 0 w 217"/>
              <a:gd name="T3" fmla="*/ 138609388 h 108"/>
              <a:gd name="T4" fmla="*/ 511593255 w 217"/>
              <a:gd name="T5" fmla="*/ 0 h 108"/>
              <a:gd name="T6" fmla="*/ 546875494 w 217"/>
              <a:gd name="T7" fmla="*/ 133569075 h 108"/>
              <a:gd name="T8" fmla="*/ 37803192 w 217"/>
              <a:gd name="T9" fmla="*/ 272176875 h 108"/>
              <a:gd name="T10" fmla="*/ 0 60000 65536"/>
              <a:gd name="T11" fmla="*/ 0 60000 65536"/>
              <a:gd name="T12" fmla="*/ 0 60000 65536"/>
              <a:gd name="T13" fmla="*/ 0 60000 65536"/>
              <a:gd name="T14" fmla="*/ 0 60000 65536"/>
              <a:gd name="T15" fmla="*/ 0 w 217"/>
              <a:gd name="T16" fmla="*/ 0 h 108"/>
              <a:gd name="T17" fmla="*/ 217 w 217"/>
              <a:gd name="T18" fmla="*/ 108 h 108"/>
            </a:gdLst>
            <a:ahLst/>
            <a:cxnLst>
              <a:cxn ang="T10">
                <a:pos x="T0" y="T1"/>
              </a:cxn>
              <a:cxn ang="T11">
                <a:pos x="T2" y="T3"/>
              </a:cxn>
              <a:cxn ang="T12">
                <a:pos x="T4" y="T5"/>
              </a:cxn>
              <a:cxn ang="T13">
                <a:pos x="T6" y="T7"/>
              </a:cxn>
              <a:cxn ang="T14">
                <a:pos x="T8" y="T9"/>
              </a:cxn>
            </a:cxnLst>
            <a:rect l="T15" t="T16" r="T17" b="T18"/>
            <a:pathLst>
              <a:path w="217" h="108">
                <a:moveTo>
                  <a:pt x="15" y="108"/>
                </a:moveTo>
                <a:lnTo>
                  <a:pt x="0" y="55"/>
                </a:lnTo>
                <a:lnTo>
                  <a:pt x="203" y="0"/>
                </a:lnTo>
                <a:lnTo>
                  <a:pt x="217" y="53"/>
                </a:lnTo>
                <a:lnTo>
                  <a:pt x="15" y="108"/>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22" name="Freeform 25"/>
          <p:cNvSpPr>
            <a:spLocks noChangeArrowheads="1"/>
          </p:cNvSpPr>
          <p:nvPr/>
        </p:nvSpPr>
        <p:spPr bwMode="auto">
          <a:xfrm>
            <a:off x="3242734" y="3619500"/>
            <a:ext cx="444500" cy="323851"/>
          </a:xfrm>
          <a:custGeom>
            <a:avLst/>
            <a:gdLst>
              <a:gd name="T0" fmla="*/ 68045013 w 210"/>
              <a:gd name="T1" fmla="*/ 385585494 h 153"/>
              <a:gd name="T2" fmla="*/ 0 w 210"/>
              <a:gd name="T3" fmla="*/ 267137112 h 153"/>
              <a:gd name="T4" fmla="*/ 458668438 w 210"/>
              <a:gd name="T5" fmla="*/ 0 h 153"/>
              <a:gd name="T6" fmla="*/ 529232813 w 210"/>
              <a:gd name="T7" fmla="*/ 118448381 h 153"/>
              <a:gd name="T8" fmla="*/ 68045013 w 210"/>
              <a:gd name="T9" fmla="*/ 385585494 h 153"/>
              <a:gd name="T10" fmla="*/ 0 60000 65536"/>
              <a:gd name="T11" fmla="*/ 0 60000 65536"/>
              <a:gd name="T12" fmla="*/ 0 60000 65536"/>
              <a:gd name="T13" fmla="*/ 0 60000 65536"/>
              <a:gd name="T14" fmla="*/ 0 60000 65536"/>
              <a:gd name="T15" fmla="*/ 0 w 210"/>
              <a:gd name="T16" fmla="*/ 0 h 153"/>
              <a:gd name="T17" fmla="*/ 210 w 210"/>
              <a:gd name="T18" fmla="*/ 153 h 153"/>
            </a:gdLst>
            <a:ahLst/>
            <a:cxnLst>
              <a:cxn ang="T10">
                <a:pos x="T0" y="T1"/>
              </a:cxn>
              <a:cxn ang="T11">
                <a:pos x="T2" y="T3"/>
              </a:cxn>
              <a:cxn ang="T12">
                <a:pos x="T4" y="T5"/>
              </a:cxn>
              <a:cxn ang="T13">
                <a:pos x="T6" y="T7"/>
              </a:cxn>
              <a:cxn ang="T14">
                <a:pos x="T8" y="T9"/>
              </a:cxn>
            </a:cxnLst>
            <a:rect l="T15" t="T16" r="T17" b="T18"/>
            <a:pathLst>
              <a:path w="210" h="153">
                <a:moveTo>
                  <a:pt x="27" y="153"/>
                </a:moveTo>
                <a:lnTo>
                  <a:pt x="0" y="106"/>
                </a:lnTo>
                <a:lnTo>
                  <a:pt x="182" y="0"/>
                </a:lnTo>
                <a:lnTo>
                  <a:pt x="210" y="47"/>
                </a:lnTo>
                <a:lnTo>
                  <a:pt x="27" y="153"/>
                </a:lnTo>
                <a:close/>
              </a:path>
            </a:pathLst>
          </a:custGeom>
          <a:solidFill>
            <a:srgbClr val="59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23" name="Freeform 26"/>
          <p:cNvSpPr>
            <a:spLocks noChangeArrowheads="1"/>
          </p:cNvSpPr>
          <p:nvPr/>
        </p:nvSpPr>
        <p:spPr bwMode="auto">
          <a:xfrm>
            <a:off x="3136901" y="3409951"/>
            <a:ext cx="393700" cy="393700"/>
          </a:xfrm>
          <a:custGeom>
            <a:avLst/>
            <a:gdLst>
              <a:gd name="T0" fmla="*/ 95765938 w 186"/>
              <a:gd name="T1" fmla="*/ 468749063 h 186"/>
              <a:gd name="T2" fmla="*/ 0 w 186"/>
              <a:gd name="T3" fmla="*/ 372983125 h 186"/>
              <a:gd name="T4" fmla="*/ 370463763 w 186"/>
              <a:gd name="T5" fmla="*/ 0 h 186"/>
              <a:gd name="T6" fmla="*/ 468749063 w 186"/>
              <a:gd name="T7" fmla="*/ 98286888 h 186"/>
              <a:gd name="T8" fmla="*/ 95765938 w 186"/>
              <a:gd name="T9" fmla="*/ 468749063 h 186"/>
              <a:gd name="T10" fmla="*/ 0 60000 65536"/>
              <a:gd name="T11" fmla="*/ 0 60000 65536"/>
              <a:gd name="T12" fmla="*/ 0 60000 65536"/>
              <a:gd name="T13" fmla="*/ 0 60000 65536"/>
              <a:gd name="T14" fmla="*/ 0 60000 65536"/>
              <a:gd name="T15" fmla="*/ 0 w 186"/>
              <a:gd name="T16" fmla="*/ 0 h 186"/>
              <a:gd name="T17" fmla="*/ 186 w 186"/>
              <a:gd name="T18" fmla="*/ 186 h 186"/>
            </a:gdLst>
            <a:ahLst/>
            <a:cxnLst>
              <a:cxn ang="T10">
                <a:pos x="T0" y="T1"/>
              </a:cxn>
              <a:cxn ang="T11">
                <a:pos x="T2" y="T3"/>
              </a:cxn>
              <a:cxn ang="T12">
                <a:pos x="T4" y="T5"/>
              </a:cxn>
              <a:cxn ang="T13">
                <a:pos x="T6" y="T7"/>
              </a:cxn>
              <a:cxn ang="T14">
                <a:pos x="T8" y="T9"/>
              </a:cxn>
            </a:cxnLst>
            <a:rect l="T15" t="T16" r="T17" b="T18"/>
            <a:pathLst>
              <a:path w="186" h="186">
                <a:moveTo>
                  <a:pt x="38" y="186"/>
                </a:moveTo>
                <a:lnTo>
                  <a:pt x="0" y="148"/>
                </a:lnTo>
                <a:lnTo>
                  <a:pt x="147" y="0"/>
                </a:lnTo>
                <a:lnTo>
                  <a:pt x="186" y="39"/>
                </a:lnTo>
                <a:lnTo>
                  <a:pt x="38" y="186"/>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24" name="Freeform 27"/>
          <p:cNvSpPr>
            <a:spLocks noChangeArrowheads="1"/>
          </p:cNvSpPr>
          <p:nvPr/>
        </p:nvSpPr>
        <p:spPr bwMode="auto">
          <a:xfrm>
            <a:off x="2997200" y="3251201"/>
            <a:ext cx="321733" cy="444500"/>
          </a:xfrm>
          <a:custGeom>
            <a:avLst/>
            <a:gdLst>
              <a:gd name="T0" fmla="*/ 116904330 w 153"/>
              <a:gd name="T1" fmla="*/ 529232813 h 210"/>
              <a:gd name="T2" fmla="*/ 0 w 153"/>
              <a:gd name="T3" fmla="*/ 461189388 h 210"/>
              <a:gd name="T4" fmla="*/ 263655735 w 153"/>
              <a:gd name="T5" fmla="*/ 0 h 210"/>
              <a:gd name="T6" fmla="*/ 380560065 w 153"/>
              <a:gd name="T7" fmla="*/ 70564375 h 210"/>
              <a:gd name="T8" fmla="*/ 116904330 w 153"/>
              <a:gd name="T9" fmla="*/ 529232813 h 210"/>
              <a:gd name="T10" fmla="*/ 0 60000 65536"/>
              <a:gd name="T11" fmla="*/ 0 60000 65536"/>
              <a:gd name="T12" fmla="*/ 0 60000 65536"/>
              <a:gd name="T13" fmla="*/ 0 60000 65536"/>
              <a:gd name="T14" fmla="*/ 0 60000 65536"/>
              <a:gd name="T15" fmla="*/ 0 w 153"/>
              <a:gd name="T16" fmla="*/ 0 h 210"/>
              <a:gd name="T17" fmla="*/ 153 w 153"/>
              <a:gd name="T18" fmla="*/ 210 h 210"/>
            </a:gdLst>
            <a:ahLst/>
            <a:cxnLst>
              <a:cxn ang="T10">
                <a:pos x="T0" y="T1"/>
              </a:cxn>
              <a:cxn ang="T11">
                <a:pos x="T2" y="T3"/>
              </a:cxn>
              <a:cxn ang="T12">
                <a:pos x="T4" y="T5"/>
              </a:cxn>
              <a:cxn ang="T13">
                <a:pos x="T6" y="T7"/>
              </a:cxn>
              <a:cxn ang="T14">
                <a:pos x="T8" y="T9"/>
              </a:cxn>
            </a:cxnLst>
            <a:rect l="T15" t="T16" r="T17" b="T18"/>
            <a:pathLst>
              <a:path w="153" h="210">
                <a:moveTo>
                  <a:pt x="47" y="210"/>
                </a:moveTo>
                <a:lnTo>
                  <a:pt x="0" y="183"/>
                </a:lnTo>
                <a:lnTo>
                  <a:pt x="106" y="0"/>
                </a:lnTo>
                <a:lnTo>
                  <a:pt x="153" y="28"/>
                </a:lnTo>
                <a:lnTo>
                  <a:pt x="47" y="210"/>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25" name="Freeform 28"/>
          <p:cNvSpPr>
            <a:spLocks noChangeArrowheads="1"/>
          </p:cNvSpPr>
          <p:nvPr/>
        </p:nvSpPr>
        <p:spPr bwMode="auto">
          <a:xfrm>
            <a:off x="2840567" y="3160184"/>
            <a:ext cx="228600" cy="463549"/>
          </a:xfrm>
          <a:custGeom>
            <a:avLst/>
            <a:gdLst>
              <a:gd name="T0" fmla="*/ 133569075 w 108"/>
              <a:gd name="T1" fmla="*/ 551912631 h 219"/>
              <a:gd name="T2" fmla="*/ 0 w 108"/>
              <a:gd name="T3" fmla="*/ 514111136 h 219"/>
              <a:gd name="T4" fmla="*/ 138609388 w 108"/>
              <a:gd name="T5" fmla="*/ 0 h 219"/>
              <a:gd name="T6" fmla="*/ 272176875 w 108"/>
              <a:gd name="T7" fmla="*/ 35282137 h 219"/>
              <a:gd name="T8" fmla="*/ 133569075 w 108"/>
              <a:gd name="T9" fmla="*/ 551912631 h 219"/>
              <a:gd name="T10" fmla="*/ 0 60000 65536"/>
              <a:gd name="T11" fmla="*/ 0 60000 65536"/>
              <a:gd name="T12" fmla="*/ 0 60000 65536"/>
              <a:gd name="T13" fmla="*/ 0 60000 65536"/>
              <a:gd name="T14" fmla="*/ 0 60000 65536"/>
              <a:gd name="T15" fmla="*/ 0 w 108"/>
              <a:gd name="T16" fmla="*/ 0 h 219"/>
              <a:gd name="T17" fmla="*/ 108 w 108"/>
              <a:gd name="T18" fmla="*/ 219 h 219"/>
            </a:gdLst>
            <a:ahLst/>
            <a:cxnLst>
              <a:cxn ang="T10">
                <a:pos x="T0" y="T1"/>
              </a:cxn>
              <a:cxn ang="T11">
                <a:pos x="T2" y="T3"/>
              </a:cxn>
              <a:cxn ang="T12">
                <a:pos x="T4" y="T5"/>
              </a:cxn>
              <a:cxn ang="T13">
                <a:pos x="T6" y="T7"/>
              </a:cxn>
              <a:cxn ang="T14">
                <a:pos x="T8" y="T9"/>
              </a:cxn>
            </a:cxnLst>
            <a:rect l="T15" t="T16" r="T17" b="T18"/>
            <a:pathLst>
              <a:path w="108" h="219">
                <a:moveTo>
                  <a:pt x="53" y="219"/>
                </a:moveTo>
                <a:lnTo>
                  <a:pt x="0" y="204"/>
                </a:lnTo>
                <a:lnTo>
                  <a:pt x="55" y="0"/>
                </a:lnTo>
                <a:lnTo>
                  <a:pt x="108" y="14"/>
                </a:lnTo>
                <a:lnTo>
                  <a:pt x="53" y="219"/>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26" name="Rectangle 30"/>
          <p:cNvSpPr>
            <a:spLocks noChangeArrowheads="1"/>
          </p:cNvSpPr>
          <p:nvPr/>
        </p:nvSpPr>
        <p:spPr bwMode="auto">
          <a:xfrm>
            <a:off x="6032501" y="3141134"/>
            <a:ext cx="116417" cy="446617"/>
          </a:xfrm>
          <a:prstGeom prst="rect">
            <a:avLst/>
          </a:prstGeom>
          <a:solidFill>
            <a:srgbClr val="B9998D"/>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pPr>
            <a:endParaRPr lang="zh-CN" altLang="zh-CN" sz="2135">
              <a:solidFill>
                <a:srgbClr val="B9998D"/>
              </a:solidFill>
              <a:latin typeface="+mn-lt"/>
              <a:ea typeface="+mn-ea"/>
              <a:cs typeface="+mn-ea"/>
              <a:sym typeface="+mn-lt"/>
            </a:endParaRPr>
          </a:p>
        </p:txBody>
      </p:sp>
      <p:sp>
        <p:nvSpPr>
          <p:cNvPr id="80927" name="Freeform 31"/>
          <p:cNvSpPr>
            <a:spLocks noChangeArrowheads="1"/>
          </p:cNvSpPr>
          <p:nvPr/>
        </p:nvSpPr>
        <p:spPr bwMode="auto">
          <a:xfrm>
            <a:off x="5759451" y="3162301"/>
            <a:ext cx="226483" cy="461433"/>
          </a:xfrm>
          <a:custGeom>
            <a:avLst/>
            <a:gdLst>
              <a:gd name="T0" fmla="*/ 269655131 w 107"/>
              <a:gd name="T1" fmla="*/ 511592513 h 218"/>
              <a:gd name="T2" fmla="*/ 136088037 w 107"/>
              <a:gd name="T3" fmla="*/ 549394063 h 218"/>
              <a:gd name="T4" fmla="*/ 0 w 107"/>
              <a:gd name="T5" fmla="*/ 37803138 h 218"/>
              <a:gd name="T6" fmla="*/ 133567094 w 107"/>
              <a:gd name="T7" fmla="*/ 0 h 218"/>
              <a:gd name="T8" fmla="*/ 269655131 w 107"/>
              <a:gd name="T9" fmla="*/ 511592513 h 218"/>
              <a:gd name="T10" fmla="*/ 0 60000 65536"/>
              <a:gd name="T11" fmla="*/ 0 60000 65536"/>
              <a:gd name="T12" fmla="*/ 0 60000 65536"/>
              <a:gd name="T13" fmla="*/ 0 60000 65536"/>
              <a:gd name="T14" fmla="*/ 0 60000 65536"/>
              <a:gd name="T15" fmla="*/ 0 w 107"/>
              <a:gd name="T16" fmla="*/ 0 h 218"/>
              <a:gd name="T17" fmla="*/ 107 w 107"/>
              <a:gd name="T18" fmla="*/ 218 h 218"/>
            </a:gdLst>
            <a:ahLst/>
            <a:cxnLst>
              <a:cxn ang="T10">
                <a:pos x="T0" y="T1"/>
              </a:cxn>
              <a:cxn ang="T11">
                <a:pos x="T2" y="T3"/>
              </a:cxn>
              <a:cxn ang="T12">
                <a:pos x="T4" y="T5"/>
              </a:cxn>
              <a:cxn ang="T13">
                <a:pos x="T6" y="T7"/>
              </a:cxn>
              <a:cxn ang="T14">
                <a:pos x="T8" y="T9"/>
              </a:cxn>
            </a:cxnLst>
            <a:rect l="T15" t="T16" r="T17" b="T18"/>
            <a:pathLst>
              <a:path w="107" h="218">
                <a:moveTo>
                  <a:pt x="107" y="203"/>
                </a:moveTo>
                <a:lnTo>
                  <a:pt x="54" y="218"/>
                </a:lnTo>
                <a:lnTo>
                  <a:pt x="0" y="15"/>
                </a:lnTo>
                <a:lnTo>
                  <a:pt x="53" y="0"/>
                </a:lnTo>
                <a:lnTo>
                  <a:pt x="107" y="203"/>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28" name="Freeform 32"/>
          <p:cNvSpPr>
            <a:spLocks noChangeArrowheads="1"/>
          </p:cNvSpPr>
          <p:nvPr/>
        </p:nvSpPr>
        <p:spPr bwMode="auto">
          <a:xfrm>
            <a:off x="5511801" y="3255434"/>
            <a:ext cx="319617" cy="444500"/>
          </a:xfrm>
          <a:custGeom>
            <a:avLst/>
            <a:gdLst>
              <a:gd name="T0" fmla="*/ 380545181 w 151"/>
              <a:gd name="T1" fmla="*/ 461189388 h 210"/>
              <a:gd name="T2" fmla="*/ 262096797 w 151"/>
              <a:gd name="T3" fmla="*/ 529232813 h 210"/>
              <a:gd name="T4" fmla="*/ 0 w 151"/>
              <a:gd name="T5" fmla="*/ 70564375 h 210"/>
              <a:gd name="T6" fmla="*/ 115927429 w 151"/>
              <a:gd name="T7" fmla="*/ 0 h 210"/>
              <a:gd name="T8" fmla="*/ 380545181 w 151"/>
              <a:gd name="T9" fmla="*/ 461189388 h 210"/>
              <a:gd name="T10" fmla="*/ 0 60000 65536"/>
              <a:gd name="T11" fmla="*/ 0 60000 65536"/>
              <a:gd name="T12" fmla="*/ 0 60000 65536"/>
              <a:gd name="T13" fmla="*/ 0 60000 65536"/>
              <a:gd name="T14" fmla="*/ 0 60000 65536"/>
              <a:gd name="T15" fmla="*/ 0 w 151"/>
              <a:gd name="T16" fmla="*/ 0 h 210"/>
              <a:gd name="T17" fmla="*/ 151 w 151"/>
              <a:gd name="T18" fmla="*/ 210 h 210"/>
            </a:gdLst>
            <a:ahLst/>
            <a:cxnLst>
              <a:cxn ang="T10">
                <a:pos x="T0" y="T1"/>
              </a:cxn>
              <a:cxn ang="T11">
                <a:pos x="T2" y="T3"/>
              </a:cxn>
              <a:cxn ang="T12">
                <a:pos x="T4" y="T5"/>
              </a:cxn>
              <a:cxn ang="T13">
                <a:pos x="T6" y="T7"/>
              </a:cxn>
              <a:cxn ang="T14">
                <a:pos x="T8" y="T9"/>
              </a:cxn>
            </a:cxnLst>
            <a:rect l="T15" t="T16" r="T17" b="T18"/>
            <a:pathLst>
              <a:path w="151" h="210">
                <a:moveTo>
                  <a:pt x="151" y="183"/>
                </a:moveTo>
                <a:lnTo>
                  <a:pt x="104" y="210"/>
                </a:lnTo>
                <a:lnTo>
                  <a:pt x="0" y="28"/>
                </a:lnTo>
                <a:lnTo>
                  <a:pt x="46" y="0"/>
                </a:lnTo>
                <a:lnTo>
                  <a:pt x="151" y="183"/>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29" name="Freeform 33"/>
          <p:cNvSpPr>
            <a:spLocks noChangeArrowheads="1"/>
          </p:cNvSpPr>
          <p:nvPr/>
        </p:nvSpPr>
        <p:spPr bwMode="auto">
          <a:xfrm>
            <a:off x="5300134" y="3414185"/>
            <a:ext cx="397933" cy="393700"/>
          </a:xfrm>
          <a:custGeom>
            <a:avLst/>
            <a:gdLst>
              <a:gd name="T0" fmla="*/ 473789375 w 188"/>
              <a:gd name="T1" fmla="*/ 372983125 h 186"/>
              <a:gd name="T2" fmla="*/ 375504075 w 188"/>
              <a:gd name="T3" fmla="*/ 468749063 h 186"/>
              <a:gd name="T4" fmla="*/ 0 w 188"/>
              <a:gd name="T5" fmla="*/ 95765938 h 186"/>
              <a:gd name="T6" fmla="*/ 95765938 w 188"/>
              <a:gd name="T7" fmla="*/ 0 h 186"/>
              <a:gd name="T8" fmla="*/ 473789375 w 188"/>
              <a:gd name="T9" fmla="*/ 372983125 h 186"/>
              <a:gd name="T10" fmla="*/ 0 60000 65536"/>
              <a:gd name="T11" fmla="*/ 0 60000 65536"/>
              <a:gd name="T12" fmla="*/ 0 60000 65536"/>
              <a:gd name="T13" fmla="*/ 0 60000 65536"/>
              <a:gd name="T14" fmla="*/ 0 60000 65536"/>
              <a:gd name="T15" fmla="*/ 0 w 188"/>
              <a:gd name="T16" fmla="*/ 0 h 186"/>
              <a:gd name="T17" fmla="*/ 188 w 188"/>
              <a:gd name="T18" fmla="*/ 186 h 186"/>
            </a:gdLst>
            <a:ahLst/>
            <a:cxnLst>
              <a:cxn ang="T10">
                <a:pos x="T0" y="T1"/>
              </a:cxn>
              <a:cxn ang="T11">
                <a:pos x="T2" y="T3"/>
              </a:cxn>
              <a:cxn ang="T12">
                <a:pos x="T4" y="T5"/>
              </a:cxn>
              <a:cxn ang="T13">
                <a:pos x="T6" y="T7"/>
              </a:cxn>
              <a:cxn ang="T14">
                <a:pos x="T8" y="T9"/>
              </a:cxn>
            </a:cxnLst>
            <a:rect l="T15" t="T16" r="T17" b="T18"/>
            <a:pathLst>
              <a:path w="188" h="186">
                <a:moveTo>
                  <a:pt x="188" y="148"/>
                </a:moveTo>
                <a:lnTo>
                  <a:pt x="149" y="186"/>
                </a:lnTo>
                <a:lnTo>
                  <a:pt x="0" y="38"/>
                </a:lnTo>
                <a:lnTo>
                  <a:pt x="38" y="0"/>
                </a:lnTo>
                <a:lnTo>
                  <a:pt x="188" y="148"/>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30" name="Freeform 34"/>
          <p:cNvSpPr>
            <a:spLocks noChangeArrowheads="1"/>
          </p:cNvSpPr>
          <p:nvPr/>
        </p:nvSpPr>
        <p:spPr bwMode="auto">
          <a:xfrm>
            <a:off x="5145618" y="3623733"/>
            <a:ext cx="442383" cy="323851"/>
          </a:xfrm>
          <a:custGeom>
            <a:avLst/>
            <a:gdLst>
              <a:gd name="T0" fmla="*/ 526711069 w 209"/>
              <a:gd name="T1" fmla="*/ 264617745 h 153"/>
              <a:gd name="T2" fmla="*/ 458667746 w 209"/>
              <a:gd name="T3" fmla="*/ 385585494 h 153"/>
              <a:gd name="T4" fmla="*/ 0 w 209"/>
              <a:gd name="T5" fmla="*/ 118448381 h 153"/>
              <a:gd name="T6" fmla="*/ 68043322 w 209"/>
              <a:gd name="T7" fmla="*/ 0 h 153"/>
              <a:gd name="T8" fmla="*/ 526711069 w 209"/>
              <a:gd name="T9" fmla="*/ 264617745 h 153"/>
              <a:gd name="T10" fmla="*/ 0 60000 65536"/>
              <a:gd name="T11" fmla="*/ 0 60000 65536"/>
              <a:gd name="T12" fmla="*/ 0 60000 65536"/>
              <a:gd name="T13" fmla="*/ 0 60000 65536"/>
              <a:gd name="T14" fmla="*/ 0 60000 65536"/>
              <a:gd name="T15" fmla="*/ 0 w 209"/>
              <a:gd name="T16" fmla="*/ 0 h 153"/>
              <a:gd name="T17" fmla="*/ 209 w 209"/>
              <a:gd name="T18" fmla="*/ 153 h 153"/>
            </a:gdLst>
            <a:ahLst/>
            <a:cxnLst>
              <a:cxn ang="T10">
                <a:pos x="T0" y="T1"/>
              </a:cxn>
              <a:cxn ang="T11">
                <a:pos x="T2" y="T3"/>
              </a:cxn>
              <a:cxn ang="T12">
                <a:pos x="T4" y="T5"/>
              </a:cxn>
              <a:cxn ang="T13">
                <a:pos x="T6" y="T7"/>
              </a:cxn>
              <a:cxn ang="T14">
                <a:pos x="T8" y="T9"/>
              </a:cxn>
            </a:cxnLst>
            <a:rect l="T15" t="T16" r="T17" b="T18"/>
            <a:pathLst>
              <a:path w="209" h="153">
                <a:moveTo>
                  <a:pt x="209" y="105"/>
                </a:moveTo>
                <a:lnTo>
                  <a:pt x="182" y="153"/>
                </a:lnTo>
                <a:lnTo>
                  <a:pt x="0" y="47"/>
                </a:lnTo>
                <a:lnTo>
                  <a:pt x="27" y="0"/>
                </a:lnTo>
                <a:lnTo>
                  <a:pt x="209" y="105"/>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31" name="Freeform 35"/>
          <p:cNvSpPr>
            <a:spLocks noChangeArrowheads="1"/>
          </p:cNvSpPr>
          <p:nvPr/>
        </p:nvSpPr>
        <p:spPr bwMode="auto">
          <a:xfrm>
            <a:off x="5052485" y="3873500"/>
            <a:ext cx="459316" cy="228600"/>
          </a:xfrm>
          <a:custGeom>
            <a:avLst/>
            <a:gdLst>
              <a:gd name="T0" fmla="*/ 546872319 w 217"/>
              <a:gd name="T1" fmla="*/ 138609388 h 108"/>
              <a:gd name="T2" fmla="*/ 509070824 w 217"/>
              <a:gd name="T3" fmla="*/ 272176875 h 108"/>
              <a:gd name="T4" fmla="*/ 0 w 217"/>
              <a:gd name="T5" fmla="*/ 133569075 h 108"/>
              <a:gd name="T6" fmla="*/ 35282136 w 217"/>
              <a:gd name="T7" fmla="*/ 0 h 108"/>
              <a:gd name="T8" fmla="*/ 546872319 w 217"/>
              <a:gd name="T9" fmla="*/ 138609388 h 108"/>
              <a:gd name="T10" fmla="*/ 0 60000 65536"/>
              <a:gd name="T11" fmla="*/ 0 60000 65536"/>
              <a:gd name="T12" fmla="*/ 0 60000 65536"/>
              <a:gd name="T13" fmla="*/ 0 60000 65536"/>
              <a:gd name="T14" fmla="*/ 0 60000 65536"/>
              <a:gd name="T15" fmla="*/ 0 w 217"/>
              <a:gd name="T16" fmla="*/ 0 h 108"/>
              <a:gd name="T17" fmla="*/ 217 w 217"/>
              <a:gd name="T18" fmla="*/ 108 h 108"/>
            </a:gdLst>
            <a:ahLst/>
            <a:cxnLst>
              <a:cxn ang="T10">
                <a:pos x="T0" y="T1"/>
              </a:cxn>
              <a:cxn ang="T11">
                <a:pos x="T2" y="T3"/>
              </a:cxn>
              <a:cxn ang="T12">
                <a:pos x="T4" y="T5"/>
              </a:cxn>
              <a:cxn ang="T13">
                <a:pos x="T6" y="T7"/>
              </a:cxn>
              <a:cxn ang="T14">
                <a:pos x="T8" y="T9"/>
              </a:cxn>
            </a:cxnLst>
            <a:rect l="T15" t="T16" r="T17" b="T18"/>
            <a:pathLst>
              <a:path w="217" h="108">
                <a:moveTo>
                  <a:pt x="217" y="55"/>
                </a:moveTo>
                <a:lnTo>
                  <a:pt x="202" y="108"/>
                </a:lnTo>
                <a:lnTo>
                  <a:pt x="0" y="53"/>
                </a:lnTo>
                <a:lnTo>
                  <a:pt x="14" y="0"/>
                </a:lnTo>
                <a:lnTo>
                  <a:pt x="217" y="55"/>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32" name="Rectangle 36"/>
          <p:cNvSpPr>
            <a:spLocks noChangeArrowheads="1"/>
          </p:cNvSpPr>
          <p:nvPr/>
        </p:nvSpPr>
        <p:spPr bwMode="auto">
          <a:xfrm>
            <a:off x="5033434" y="4148667"/>
            <a:ext cx="444500" cy="114300"/>
          </a:xfrm>
          <a:prstGeom prst="rect">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rgbClr val="B9998D"/>
              </a:solidFill>
              <a:cs typeface="+mn-ea"/>
              <a:sym typeface="+mn-lt"/>
            </a:endParaRPr>
          </a:p>
        </p:txBody>
      </p:sp>
      <p:sp>
        <p:nvSpPr>
          <p:cNvPr id="80933" name="Freeform 37"/>
          <p:cNvSpPr>
            <a:spLocks noChangeArrowheads="1"/>
          </p:cNvSpPr>
          <p:nvPr/>
        </p:nvSpPr>
        <p:spPr bwMode="auto">
          <a:xfrm>
            <a:off x="5052484" y="4309534"/>
            <a:ext cx="463549" cy="224367"/>
          </a:xfrm>
          <a:custGeom>
            <a:avLst/>
            <a:gdLst>
              <a:gd name="T0" fmla="*/ 514111136 w 219"/>
              <a:gd name="T1" fmla="*/ 0 h 106"/>
              <a:gd name="T2" fmla="*/ 551912631 w 219"/>
              <a:gd name="T3" fmla="*/ 128528763 h 106"/>
              <a:gd name="T4" fmla="*/ 35282137 w 219"/>
              <a:gd name="T5" fmla="*/ 267136563 h 106"/>
              <a:gd name="T6" fmla="*/ 0 w 219"/>
              <a:gd name="T7" fmla="*/ 138609388 h 106"/>
              <a:gd name="T8" fmla="*/ 514111136 w 219"/>
              <a:gd name="T9" fmla="*/ 0 h 106"/>
              <a:gd name="T10" fmla="*/ 0 60000 65536"/>
              <a:gd name="T11" fmla="*/ 0 60000 65536"/>
              <a:gd name="T12" fmla="*/ 0 60000 65536"/>
              <a:gd name="T13" fmla="*/ 0 60000 65536"/>
              <a:gd name="T14" fmla="*/ 0 60000 65536"/>
              <a:gd name="T15" fmla="*/ 0 w 219"/>
              <a:gd name="T16" fmla="*/ 0 h 106"/>
              <a:gd name="T17" fmla="*/ 219 w 219"/>
              <a:gd name="T18" fmla="*/ 106 h 106"/>
            </a:gdLst>
            <a:ahLst/>
            <a:cxnLst>
              <a:cxn ang="T10">
                <a:pos x="T0" y="T1"/>
              </a:cxn>
              <a:cxn ang="T11">
                <a:pos x="T2" y="T3"/>
              </a:cxn>
              <a:cxn ang="T12">
                <a:pos x="T4" y="T5"/>
              </a:cxn>
              <a:cxn ang="T13">
                <a:pos x="T6" y="T7"/>
              </a:cxn>
              <a:cxn ang="T14">
                <a:pos x="T8" y="T9"/>
              </a:cxn>
            </a:cxnLst>
            <a:rect l="T15" t="T16" r="T17" b="T18"/>
            <a:pathLst>
              <a:path w="219" h="106">
                <a:moveTo>
                  <a:pt x="204" y="0"/>
                </a:moveTo>
                <a:lnTo>
                  <a:pt x="219" y="51"/>
                </a:lnTo>
                <a:lnTo>
                  <a:pt x="14" y="106"/>
                </a:lnTo>
                <a:lnTo>
                  <a:pt x="0" y="55"/>
                </a:lnTo>
                <a:lnTo>
                  <a:pt x="204"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34" name="Freeform 38"/>
          <p:cNvSpPr>
            <a:spLocks noChangeArrowheads="1"/>
          </p:cNvSpPr>
          <p:nvPr/>
        </p:nvSpPr>
        <p:spPr bwMode="auto">
          <a:xfrm>
            <a:off x="5145618" y="4464051"/>
            <a:ext cx="442383" cy="321733"/>
          </a:xfrm>
          <a:custGeom>
            <a:avLst/>
            <a:gdLst>
              <a:gd name="T0" fmla="*/ 458667746 w 209"/>
              <a:gd name="T1" fmla="*/ 0 h 152"/>
              <a:gd name="T2" fmla="*/ 526711069 w 209"/>
              <a:gd name="T3" fmla="*/ 115927188 h 152"/>
              <a:gd name="T4" fmla="*/ 68043322 w 209"/>
              <a:gd name="T5" fmla="*/ 383063750 h 152"/>
              <a:gd name="T6" fmla="*/ 0 w 209"/>
              <a:gd name="T7" fmla="*/ 262096250 h 152"/>
              <a:gd name="T8" fmla="*/ 458667746 w 209"/>
              <a:gd name="T9" fmla="*/ 0 h 152"/>
              <a:gd name="T10" fmla="*/ 0 60000 65536"/>
              <a:gd name="T11" fmla="*/ 0 60000 65536"/>
              <a:gd name="T12" fmla="*/ 0 60000 65536"/>
              <a:gd name="T13" fmla="*/ 0 60000 65536"/>
              <a:gd name="T14" fmla="*/ 0 60000 65536"/>
              <a:gd name="T15" fmla="*/ 0 w 209"/>
              <a:gd name="T16" fmla="*/ 0 h 152"/>
              <a:gd name="T17" fmla="*/ 209 w 209"/>
              <a:gd name="T18" fmla="*/ 152 h 152"/>
            </a:gdLst>
            <a:ahLst/>
            <a:cxnLst>
              <a:cxn ang="T10">
                <a:pos x="T0" y="T1"/>
              </a:cxn>
              <a:cxn ang="T11">
                <a:pos x="T2" y="T3"/>
              </a:cxn>
              <a:cxn ang="T12">
                <a:pos x="T4" y="T5"/>
              </a:cxn>
              <a:cxn ang="T13">
                <a:pos x="T6" y="T7"/>
              </a:cxn>
              <a:cxn ang="T14">
                <a:pos x="T8" y="T9"/>
              </a:cxn>
            </a:cxnLst>
            <a:rect l="T15" t="T16" r="T17" b="T18"/>
            <a:pathLst>
              <a:path w="209" h="152">
                <a:moveTo>
                  <a:pt x="182" y="0"/>
                </a:moveTo>
                <a:lnTo>
                  <a:pt x="209" y="46"/>
                </a:lnTo>
                <a:lnTo>
                  <a:pt x="27" y="152"/>
                </a:lnTo>
                <a:lnTo>
                  <a:pt x="0" y="104"/>
                </a:lnTo>
                <a:lnTo>
                  <a:pt x="182"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35" name="Freeform 39"/>
          <p:cNvSpPr>
            <a:spLocks noChangeArrowheads="1"/>
          </p:cNvSpPr>
          <p:nvPr/>
        </p:nvSpPr>
        <p:spPr bwMode="auto">
          <a:xfrm>
            <a:off x="5302251" y="4599518"/>
            <a:ext cx="397933" cy="397933"/>
          </a:xfrm>
          <a:custGeom>
            <a:avLst/>
            <a:gdLst>
              <a:gd name="T0" fmla="*/ 378023438 w 188"/>
              <a:gd name="T1" fmla="*/ 0 h 188"/>
              <a:gd name="T2" fmla="*/ 473789375 w 188"/>
              <a:gd name="T3" fmla="*/ 95765938 h 188"/>
              <a:gd name="T4" fmla="*/ 98286888 w 188"/>
              <a:gd name="T5" fmla="*/ 473789375 h 188"/>
              <a:gd name="T6" fmla="*/ 0 w 188"/>
              <a:gd name="T7" fmla="*/ 378023438 h 188"/>
              <a:gd name="T8" fmla="*/ 378023438 w 188"/>
              <a:gd name="T9" fmla="*/ 0 h 188"/>
              <a:gd name="T10" fmla="*/ 0 60000 65536"/>
              <a:gd name="T11" fmla="*/ 0 60000 65536"/>
              <a:gd name="T12" fmla="*/ 0 60000 65536"/>
              <a:gd name="T13" fmla="*/ 0 60000 65536"/>
              <a:gd name="T14" fmla="*/ 0 60000 65536"/>
              <a:gd name="T15" fmla="*/ 0 w 188"/>
              <a:gd name="T16" fmla="*/ 0 h 188"/>
              <a:gd name="T17" fmla="*/ 188 w 188"/>
              <a:gd name="T18" fmla="*/ 188 h 188"/>
            </a:gdLst>
            <a:ahLst/>
            <a:cxnLst>
              <a:cxn ang="T10">
                <a:pos x="T0" y="T1"/>
              </a:cxn>
              <a:cxn ang="T11">
                <a:pos x="T2" y="T3"/>
              </a:cxn>
              <a:cxn ang="T12">
                <a:pos x="T4" y="T5"/>
              </a:cxn>
              <a:cxn ang="T13">
                <a:pos x="T6" y="T7"/>
              </a:cxn>
              <a:cxn ang="T14">
                <a:pos x="T8" y="T9"/>
              </a:cxn>
            </a:cxnLst>
            <a:rect l="T15" t="T16" r="T17" b="T18"/>
            <a:pathLst>
              <a:path w="188" h="188">
                <a:moveTo>
                  <a:pt x="150" y="0"/>
                </a:moveTo>
                <a:lnTo>
                  <a:pt x="188" y="38"/>
                </a:lnTo>
                <a:lnTo>
                  <a:pt x="39" y="188"/>
                </a:lnTo>
                <a:lnTo>
                  <a:pt x="0" y="150"/>
                </a:lnTo>
                <a:lnTo>
                  <a:pt x="150"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36" name="Freeform 40"/>
          <p:cNvSpPr>
            <a:spLocks noChangeArrowheads="1"/>
          </p:cNvSpPr>
          <p:nvPr/>
        </p:nvSpPr>
        <p:spPr bwMode="auto">
          <a:xfrm>
            <a:off x="5516034" y="4707467"/>
            <a:ext cx="319617" cy="444500"/>
          </a:xfrm>
          <a:custGeom>
            <a:avLst/>
            <a:gdLst>
              <a:gd name="T0" fmla="*/ 262096797 w 151"/>
              <a:gd name="T1" fmla="*/ 0 h 210"/>
              <a:gd name="T2" fmla="*/ 380545181 w 151"/>
              <a:gd name="T3" fmla="*/ 70564375 h 210"/>
              <a:gd name="T4" fmla="*/ 118448385 w 151"/>
              <a:gd name="T5" fmla="*/ 529232813 h 210"/>
              <a:gd name="T6" fmla="*/ 0 w 151"/>
              <a:gd name="T7" fmla="*/ 461189388 h 210"/>
              <a:gd name="T8" fmla="*/ 262096797 w 151"/>
              <a:gd name="T9" fmla="*/ 0 h 210"/>
              <a:gd name="T10" fmla="*/ 0 60000 65536"/>
              <a:gd name="T11" fmla="*/ 0 60000 65536"/>
              <a:gd name="T12" fmla="*/ 0 60000 65536"/>
              <a:gd name="T13" fmla="*/ 0 60000 65536"/>
              <a:gd name="T14" fmla="*/ 0 60000 65536"/>
              <a:gd name="T15" fmla="*/ 0 w 151"/>
              <a:gd name="T16" fmla="*/ 0 h 210"/>
              <a:gd name="T17" fmla="*/ 151 w 151"/>
              <a:gd name="T18" fmla="*/ 210 h 210"/>
            </a:gdLst>
            <a:ahLst/>
            <a:cxnLst>
              <a:cxn ang="T10">
                <a:pos x="T0" y="T1"/>
              </a:cxn>
              <a:cxn ang="T11">
                <a:pos x="T2" y="T3"/>
              </a:cxn>
              <a:cxn ang="T12">
                <a:pos x="T4" y="T5"/>
              </a:cxn>
              <a:cxn ang="T13">
                <a:pos x="T6" y="T7"/>
              </a:cxn>
              <a:cxn ang="T14">
                <a:pos x="T8" y="T9"/>
              </a:cxn>
            </a:cxnLst>
            <a:rect l="T15" t="T16" r="T17" b="T18"/>
            <a:pathLst>
              <a:path w="151" h="210">
                <a:moveTo>
                  <a:pt x="104" y="0"/>
                </a:moveTo>
                <a:lnTo>
                  <a:pt x="151" y="28"/>
                </a:lnTo>
                <a:lnTo>
                  <a:pt x="47" y="210"/>
                </a:lnTo>
                <a:lnTo>
                  <a:pt x="0" y="183"/>
                </a:lnTo>
                <a:lnTo>
                  <a:pt x="104"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37" name="Freeform 41"/>
          <p:cNvSpPr>
            <a:spLocks noChangeArrowheads="1"/>
          </p:cNvSpPr>
          <p:nvPr/>
        </p:nvSpPr>
        <p:spPr bwMode="auto">
          <a:xfrm>
            <a:off x="5765801" y="4785785"/>
            <a:ext cx="224367" cy="459316"/>
          </a:xfrm>
          <a:custGeom>
            <a:avLst/>
            <a:gdLst>
              <a:gd name="T0" fmla="*/ 138609388 w 106"/>
              <a:gd name="T1" fmla="*/ 0 h 217"/>
              <a:gd name="T2" fmla="*/ 267136563 w 106"/>
              <a:gd name="T3" fmla="*/ 30241831 h 217"/>
              <a:gd name="T4" fmla="*/ 128528763 w 106"/>
              <a:gd name="T5" fmla="*/ 546872319 h 217"/>
              <a:gd name="T6" fmla="*/ 0 w 106"/>
              <a:gd name="T7" fmla="*/ 509070824 h 217"/>
              <a:gd name="T8" fmla="*/ 138609388 w 106"/>
              <a:gd name="T9" fmla="*/ 0 h 217"/>
              <a:gd name="T10" fmla="*/ 0 60000 65536"/>
              <a:gd name="T11" fmla="*/ 0 60000 65536"/>
              <a:gd name="T12" fmla="*/ 0 60000 65536"/>
              <a:gd name="T13" fmla="*/ 0 60000 65536"/>
              <a:gd name="T14" fmla="*/ 0 60000 65536"/>
              <a:gd name="T15" fmla="*/ 0 w 106"/>
              <a:gd name="T16" fmla="*/ 0 h 217"/>
              <a:gd name="T17" fmla="*/ 106 w 106"/>
              <a:gd name="T18" fmla="*/ 217 h 217"/>
            </a:gdLst>
            <a:ahLst/>
            <a:cxnLst>
              <a:cxn ang="T10">
                <a:pos x="T0" y="T1"/>
              </a:cxn>
              <a:cxn ang="T11">
                <a:pos x="T2" y="T3"/>
              </a:cxn>
              <a:cxn ang="T12">
                <a:pos x="T4" y="T5"/>
              </a:cxn>
              <a:cxn ang="T13">
                <a:pos x="T6" y="T7"/>
              </a:cxn>
              <a:cxn ang="T14">
                <a:pos x="T8" y="T9"/>
              </a:cxn>
            </a:cxnLst>
            <a:rect l="T15" t="T16" r="T17" b="T18"/>
            <a:pathLst>
              <a:path w="106" h="217">
                <a:moveTo>
                  <a:pt x="55" y="0"/>
                </a:moveTo>
                <a:lnTo>
                  <a:pt x="106" y="12"/>
                </a:lnTo>
                <a:lnTo>
                  <a:pt x="51" y="217"/>
                </a:lnTo>
                <a:lnTo>
                  <a:pt x="0" y="202"/>
                </a:lnTo>
                <a:lnTo>
                  <a:pt x="55"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38" name="Rectangle 42"/>
          <p:cNvSpPr>
            <a:spLocks noChangeArrowheads="1"/>
          </p:cNvSpPr>
          <p:nvPr/>
        </p:nvSpPr>
        <p:spPr bwMode="auto">
          <a:xfrm>
            <a:off x="6036734" y="4819651"/>
            <a:ext cx="116417" cy="444500"/>
          </a:xfrm>
          <a:prstGeom prst="rect">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rgbClr val="B9998D"/>
              </a:solidFill>
              <a:cs typeface="+mn-ea"/>
              <a:sym typeface="+mn-lt"/>
            </a:endParaRPr>
          </a:p>
        </p:txBody>
      </p:sp>
      <p:sp>
        <p:nvSpPr>
          <p:cNvPr id="80939" name="Freeform 43"/>
          <p:cNvSpPr>
            <a:spLocks noChangeArrowheads="1"/>
          </p:cNvSpPr>
          <p:nvPr/>
        </p:nvSpPr>
        <p:spPr bwMode="auto">
          <a:xfrm>
            <a:off x="6199717" y="4781551"/>
            <a:ext cx="226483" cy="463549"/>
          </a:xfrm>
          <a:custGeom>
            <a:avLst/>
            <a:gdLst>
              <a:gd name="T0" fmla="*/ 0 w 107"/>
              <a:gd name="T1" fmla="*/ 35282137 h 219"/>
              <a:gd name="T2" fmla="*/ 133567094 w 107"/>
              <a:gd name="T3" fmla="*/ 0 h 219"/>
              <a:gd name="T4" fmla="*/ 269655131 w 107"/>
              <a:gd name="T5" fmla="*/ 514111136 h 219"/>
              <a:gd name="T6" fmla="*/ 136088037 w 107"/>
              <a:gd name="T7" fmla="*/ 551912631 h 219"/>
              <a:gd name="T8" fmla="*/ 0 w 107"/>
              <a:gd name="T9" fmla="*/ 35282137 h 219"/>
              <a:gd name="T10" fmla="*/ 0 60000 65536"/>
              <a:gd name="T11" fmla="*/ 0 60000 65536"/>
              <a:gd name="T12" fmla="*/ 0 60000 65536"/>
              <a:gd name="T13" fmla="*/ 0 60000 65536"/>
              <a:gd name="T14" fmla="*/ 0 60000 65536"/>
              <a:gd name="T15" fmla="*/ 0 w 107"/>
              <a:gd name="T16" fmla="*/ 0 h 219"/>
              <a:gd name="T17" fmla="*/ 107 w 107"/>
              <a:gd name="T18" fmla="*/ 219 h 219"/>
            </a:gdLst>
            <a:ahLst/>
            <a:cxnLst>
              <a:cxn ang="T10">
                <a:pos x="T0" y="T1"/>
              </a:cxn>
              <a:cxn ang="T11">
                <a:pos x="T2" y="T3"/>
              </a:cxn>
              <a:cxn ang="T12">
                <a:pos x="T4" y="T5"/>
              </a:cxn>
              <a:cxn ang="T13">
                <a:pos x="T6" y="T7"/>
              </a:cxn>
              <a:cxn ang="T14">
                <a:pos x="T8" y="T9"/>
              </a:cxn>
            </a:cxnLst>
            <a:rect l="T15" t="T16" r="T17" b="T18"/>
            <a:pathLst>
              <a:path w="107" h="219">
                <a:moveTo>
                  <a:pt x="0" y="14"/>
                </a:moveTo>
                <a:lnTo>
                  <a:pt x="53" y="0"/>
                </a:lnTo>
                <a:lnTo>
                  <a:pt x="107" y="204"/>
                </a:lnTo>
                <a:lnTo>
                  <a:pt x="54" y="219"/>
                </a:lnTo>
                <a:lnTo>
                  <a:pt x="0" y="14"/>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40" name="Freeform 44"/>
          <p:cNvSpPr>
            <a:spLocks noChangeArrowheads="1"/>
          </p:cNvSpPr>
          <p:nvPr/>
        </p:nvSpPr>
        <p:spPr bwMode="auto">
          <a:xfrm>
            <a:off x="6354233" y="4707467"/>
            <a:ext cx="323851" cy="440267"/>
          </a:xfrm>
          <a:custGeom>
            <a:avLst/>
            <a:gdLst>
              <a:gd name="T0" fmla="*/ 0 w 153"/>
              <a:gd name="T1" fmla="*/ 70564375 h 208"/>
              <a:gd name="T2" fmla="*/ 118448381 w 153"/>
              <a:gd name="T3" fmla="*/ 0 h 208"/>
              <a:gd name="T4" fmla="*/ 385585494 w 153"/>
              <a:gd name="T5" fmla="*/ 461189388 h 208"/>
              <a:gd name="T6" fmla="*/ 264617745 w 153"/>
              <a:gd name="T7" fmla="*/ 524192500 h 208"/>
              <a:gd name="T8" fmla="*/ 0 w 153"/>
              <a:gd name="T9" fmla="*/ 70564375 h 208"/>
              <a:gd name="T10" fmla="*/ 0 60000 65536"/>
              <a:gd name="T11" fmla="*/ 0 60000 65536"/>
              <a:gd name="T12" fmla="*/ 0 60000 65536"/>
              <a:gd name="T13" fmla="*/ 0 60000 65536"/>
              <a:gd name="T14" fmla="*/ 0 60000 65536"/>
              <a:gd name="T15" fmla="*/ 0 w 153"/>
              <a:gd name="T16" fmla="*/ 0 h 208"/>
              <a:gd name="T17" fmla="*/ 153 w 153"/>
              <a:gd name="T18" fmla="*/ 208 h 208"/>
            </a:gdLst>
            <a:ahLst/>
            <a:cxnLst>
              <a:cxn ang="T10">
                <a:pos x="T0" y="T1"/>
              </a:cxn>
              <a:cxn ang="T11">
                <a:pos x="T2" y="T3"/>
              </a:cxn>
              <a:cxn ang="T12">
                <a:pos x="T4" y="T5"/>
              </a:cxn>
              <a:cxn ang="T13">
                <a:pos x="T6" y="T7"/>
              </a:cxn>
              <a:cxn ang="T14">
                <a:pos x="T8" y="T9"/>
              </a:cxn>
            </a:cxnLst>
            <a:rect l="T15" t="T16" r="T17" b="T18"/>
            <a:pathLst>
              <a:path w="153" h="208">
                <a:moveTo>
                  <a:pt x="0" y="28"/>
                </a:moveTo>
                <a:lnTo>
                  <a:pt x="47" y="0"/>
                </a:lnTo>
                <a:lnTo>
                  <a:pt x="153" y="183"/>
                </a:lnTo>
                <a:lnTo>
                  <a:pt x="105" y="208"/>
                </a:lnTo>
                <a:lnTo>
                  <a:pt x="0" y="28"/>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41" name="Freeform 45"/>
          <p:cNvSpPr>
            <a:spLocks noChangeArrowheads="1"/>
          </p:cNvSpPr>
          <p:nvPr/>
        </p:nvSpPr>
        <p:spPr bwMode="auto">
          <a:xfrm>
            <a:off x="6487584" y="4595284"/>
            <a:ext cx="397933" cy="397933"/>
          </a:xfrm>
          <a:custGeom>
            <a:avLst/>
            <a:gdLst>
              <a:gd name="T0" fmla="*/ 0 w 188"/>
              <a:gd name="T1" fmla="*/ 98286888 h 188"/>
              <a:gd name="T2" fmla="*/ 98286888 w 188"/>
              <a:gd name="T3" fmla="*/ 0 h 188"/>
              <a:gd name="T4" fmla="*/ 473789375 w 188"/>
              <a:gd name="T5" fmla="*/ 378023438 h 188"/>
              <a:gd name="T6" fmla="*/ 378023438 w 188"/>
              <a:gd name="T7" fmla="*/ 473789375 h 188"/>
              <a:gd name="T8" fmla="*/ 0 w 188"/>
              <a:gd name="T9" fmla="*/ 98286888 h 188"/>
              <a:gd name="T10" fmla="*/ 0 60000 65536"/>
              <a:gd name="T11" fmla="*/ 0 60000 65536"/>
              <a:gd name="T12" fmla="*/ 0 60000 65536"/>
              <a:gd name="T13" fmla="*/ 0 60000 65536"/>
              <a:gd name="T14" fmla="*/ 0 60000 65536"/>
              <a:gd name="T15" fmla="*/ 0 w 188"/>
              <a:gd name="T16" fmla="*/ 0 h 188"/>
              <a:gd name="T17" fmla="*/ 188 w 188"/>
              <a:gd name="T18" fmla="*/ 188 h 188"/>
            </a:gdLst>
            <a:ahLst/>
            <a:cxnLst>
              <a:cxn ang="T10">
                <a:pos x="T0" y="T1"/>
              </a:cxn>
              <a:cxn ang="T11">
                <a:pos x="T2" y="T3"/>
              </a:cxn>
              <a:cxn ang="T12">
                <a:pos x="T4" y="T5"/>
              </a:cxn>
              <a:cxn ang="T13">
                <a:pos x="T6" y="T7"/>
              </a:cxn>
              <a:cxn ang="T14">
                <a:pos x="T8" y="T9"/>
              </a:cxn>
            </a:cxnLst>
            <a:rect l="T15" t="T16" r="T17" b="T18"/>
            <a:pathLst>
              <a:path w="188" h="188">
                <a:moveTo>
                  <a:pt x="0" y="39"/>
                </a:moveTo>
                <a:lnTo>
                  <a:pt x="39" y="0"/>
                </a:lnTo>
                <a:lnTo>
                  <a:pt x="188" y="150"/>
                </a:lnTo>
                <a:lnTo>
                  <a:pt x="150" y="188"/>
                </a:lnTo>
                <a:lnTo>
                  <a:pt x="0" y="39"/>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42" name="Freeform 46"/>
          <p:cNvSpPr>
            <a:spLocks noChangeArrowheads="1"/>
          </p:cNvSpPr>
          <p:nvPr/>
        </p:nvSpPr>
        <p:spPr bwMode="auto">
          <a:xfrm>
            <a:off x="6599767" y="4457700"/>
            <a:ext cx="444500" cy="323851"/>
          </a:xfrm>
          <a:custGeom>
            <a:avLst/>
            <a:gdLst>
              <a:gd name="T0" fmla="*/ 0 w 210"/>
              <a:gd name="T1" fmla="*/ 118448381 h 153"/>
              <a:gd name="T2" fmla="*/ 70564375 w 210"/>
              <a:gd name="T3" fmla="*/ 0 h 153"/>
              <a:gd name="T4" fmla="*/ 529232813 w 210"/>
              <a:gd name="T5" fmla="*/ 264617745 h 153"/>
              <a:gd name="T6" fmla="*/ 461189388 w 210"/>
              <a:gd name="T7" fmla="*/ 385585494 h 153"/>
              <a:gd name="T8" fmla="*/ 0 w 210"/>
              <a:gd name="T9" fmla="*/ 118448381 h 153"/>
              <a:gd name="T10" fmla="*/ 0 60000 65536"/>
              <a:gd name="T11" fmla="*/ 0 60000 65536"/>
              <a:gd name="T12" fmla="*/ 0 60000 65536"/>
              <a:gd name="T13" fmla="*/ 0 60000 65536"/>
              <a:gd name="T14" fmla="*/ 0 60000 65536"/>
              <a:gd name="T15" fmla="*/ 0 w 210"/>
              <a:gd name="T16" fmla="*/ 0 h 153"/>
              <a:gd name="T17" fmla="*/ 210 w 210"/>
              <a:gd name="T18" fmla="*/ 153 h 153"/>
            </a:gdLst>
            <a:ahLst/>
            <a:cxnLst>
              <a:cxn ang="T10">
                <a:pos x="T0" y="T1"/>
              </a:cxn>
              <a:cxn ang="T11">
                <a:pos x="T2" y="T3"/>
              </a:cxn>
              <a:cxn ang="T12">
                <a:pos x="T4" y="T5"/>
              </a:cxn>
              <a:cxn ang="T13">
                <a:pos x="T6" y="T7"/>
              </a:cxn>
              <a:cxn ang="T14">
                <a:pos x="T8" y="T9"/>
              </a:cxn>
            </a:cxnLst>
            <a:rect l="T15" t="T16" r="T17" b="T18"/>
            <a:pathLst>
              <a:path w="210" h="153">
                <a:moveTo>
                  <a:pt x="0" y="47"/>
                </a:moveTo>
                <a:lnTo>
                  <a:pt x="28" y="0"/>
                </a:lnTo>
                <a:lnTo>
                  <a:pt x="210" y="105"/>
                </a:lnTo>
                <a:lnTo>
                  <a:pt x="183" y="153"/>
                </a:lnTo>
                <a:lnTo>
                  <a:pt x="0" y="47"/>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43" name="Freeform 47"/>
          <p:cNvSpPr>
            <a:spLocks noChangeArrowheads="1"/>
          </p:cNvSpPr>
          <p:nvPr/>
        </p:nvSpPr>
        <p:spPr bwMode="auto">
          <a:xfrm>
            <a:off x="6673851" y="4303184"/>
            <a:ext cx="459316" cy="226483"/>
          </a:xfrm>
          <a:custGeom>
            <a:avLst/>
            <a:gdLst>
              <a:gd name="T0" fmla="*/ 0 w 217"/>
              <a:gd name="T1" fmla="*/ 133567094 h 107"/>
              <a:gd name="T2" fmla="*/ 37801495 w 217"/>
              <a:gd name="T3" fmla="*/ 0 h 107"/>
              <a:gd name="T4" fmla="*/ 546872319 w 217"/>
              <a:gd name="T5" fmla="*/ 136088037 h 107"/>
              <a:gd name="T6" fmla="*/ 514111129 w 217"/>
              <a:gd name="T7" fmla="*/ 269655131 h 107"/>
              <a:gd name="T8" fmla="*/ 0 w 217"/>
              <a:gd name="T9" fmla="*/ 133567094 h 107"/>
              <a:gd name="T10" fmla="*/ 0 60000 65536"/>
              <a:gd name="T11" fmla="*/ 0 60000 65536"/>
              <a:gd name="T12" fmla="*/ 0 60000 65536"/>
              <a:gd name="T13" fmla="*/ 0 60000 65536"/>
              <a:gd name="T14" fmla="*/ 0 60000 65536"/>
              <a:gd name="T15" fmla="*/ 0 w 217"/>
              <a:gd name="T16" fmla="*/ 0 h 107"/>
              <a:gd name="T17" fmla="*/ 217 w 217"/>
              <a:gd name="T18" fmla="*/ 107 h 107"/>
            </a:gdLst>
            <a:ahLst/>
            <a:cxnLst>
              <a:cxn ang="T10">
                <a:pos x="T0" y="T1"/>
              </a:cxn>
              <a:cxn ang="T11">
                <a:pos x="T2" y="T3"/>
              </a:cxn>
              <a:cxn ang="T12">
                <a:pos x="T4" y="T5"/>
              </a:cxn>
              <a:cxn ang="T13">
                <a:pos x="T6" y="T7"/>
              </a:cxn>
              <a:cxn ang="T14">
                <a:pos x="T8" y="T9"/>
              </a:cxn>
            </a:cxnLst>
            <a:rect l="T15" t="T16" r="T17" b="T18"/>
            <a:pathLst>
              <a:path w="217" h="107">
                <a:moveTo>
                  <a:pt x="0" y="53"/>
                </a:moveTo>
                <a:lnTo>
                  <a:pt x="15" y="0"/>
                </a:lnTo>
                <a:lnTo>
                  <a:pt x="217" y="54"/>
                </a:lnTo>
                <a:lnTo>
                  <a:pt x="204" y="107"/>
                </a:lnTo>
                <a:lnTo>
                  <a:pt x="0" y="53"/>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44" name="Rectangle 48"/>
          <p:cNvSpPr>
            <a:spLocks noChangeArrowheads="1"/>
          </p:cNvSpPr>
          <p:nvPr/>
        </p:nvSpPr>
        <p:spPr bwMode="auto">
          <a:xfrm>
            <a:off x="6707718" y="4144433"/>
            <a:ext cx="448733" cy="112184"/>
          </a:xfrm>
          <a:prstGeom prst="rect">
            <a:avLst/>
          </a:prstGeom>
          <a:solidFill>
            <a:srgbClr val="59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rgbClr val="B9998D"/>
              </a:solidFill>
              <a:cs typeface="+mn-ea"/>
              <a:sym typeface="+mn-lt"/>
            </a:endParaRPr>
          </a:p>
        </p:txBody>
      </p:sp>
      <p:sp>
        <p:nvSpPr>
          <p:cNvPr id="80945" name="Freeform 49"/>
          <p:cNvSpPr>
            <a:spLocks noChangeArrowheads="1"/>
          </p:cNvSpPr>
          <p:nvPr/>
        </p:nvSpPr>
        <p:spPr bwMode="auto">
          <a:xfrm>
            <a:off x="6673851" y="3869267"/>
            <a:ext cx="459316" cy="228600"/>
          </a:xfrm>
          <a:custGeom>
            <a:avLst/>
            <a:gdLst>
              <a:gd name="T0" fmla="*/ 32761190 w 217"/>
              <a:gd name="T1" fmla="*/ 272176875 h 108"/>
              <a:gd name="T2" fmla="*/ 0 w 217"/>
              <a:gd name="T3" fmla="*/ 138609388 h 108"/>
              <a:gd name="T4" fmla="*/ 509070824 w 217"/>
              <a:gd name="T5" fmla="*/ 0 h 108"/>
              <a:gd name="T6" fmla="*/ 546872319 w 217"/>
              <a:gd name="T7" fmla="*/ 133569075 h 108"/>
              <a:gd name="T8" fmla="*/ 32761190 w 217"/>
              <a:gd name="T9" fmla="*/ 272176875 h 108"/>
              <a:gd name="T10" fmla="*/ 0 60000 65536"/>
              <a:gd name="T11" fmla="*/ 0 60000 65536"/>
              <a:gd name="T12" fmla="*/ 0 60000 65536"/>
              <a:gd name="T13" fmla="*/ 0 60000 65536"/>
              <a:gd name="T14" fmla="*/ 0 60000 65536"/>
              <a:gd name="T15" fmla="*/ 0 w 217"/>
              <a:gd name="T16" fmla="*/ 0 h 108"/>
              <a:gd name="T17" fmla="*/ 217 w 217"/>
              <a:gd name="T18" fmla="*/ 108 h 108"/>
            </a:gdLst>
            <a:ahLst/>
            <a:cxnLst>
              <a:cxn ang="T10">
                <a:pos x="T0" y="T1"/>
              </a:cxn>
              <a:cxn ang="T11">
                <a:pos x="T2" y="T3"/>
              </a:cxn>
              <a:cxn ang="T12">
                <a:pos x="T4" y="T5"/>
              </a:cxn>
              <a:cxn ang="T13">
                <a:pos x="T6" y="T7"/>
              </a:cxn>
              <a:cxn ang="T14">
                <a:pos x="T8" y="T9"/>
              </a:cxn>
            </a:cxnLst>
            <a:rect l="T15" t="T16" r="T17" b="T18"/>
            <a:pathLst>
              <a:path w="217" h="108">
                <a:moveTo>
                  <a:pt x="13" y="108"/>
                </a:moveTo>
                <a:lnTo>
                  <a:pt x="0" y="55"/>
                </a:lnTo>
                <a:lnTo>
                  <a:pt x="202" y="0"/>
                </a:lnTo>
                <a:lnTo>
                  <a:pt x="217" y="53"/>
                </a:lnTo>
                <a:lnTo>
                  <a:pt x="13" y="108"/>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46" name="Freeform 50"/>
          <p:cNvSpPr>
            <a:spLocks noChangeArrowheads="1"/>
          </p:cNvSpPr>
          <p:nvPr/>
        </p:nvSpPr>
        <p:spPr bwMode="auto">
          <a:xfrm>
            <a:off x="6597651" y="3619500"/>
            <a:ext cx="442383" cy="323851"/>
          </a:xfrm>
          <a:custGeom>
            <a:avLst/>
            <a:gdLst>
              <a:gd name="T0" fmla="*/ 68043322 w 209"/>
              <a:gd name="T1" fmla="*/ 385585494 h 153"/>
              <a:gd name="T2" fmla="*/ 0 w 209"/>
              <a:gd name="T3" fmla="*/ 267137112 h 153"/>
              <a:gd name="T4" fmla="*/ 458667746 w 209"/>
              <a:gd name="T5" fmla="*/ 0 h 153"/>
              <a:gd name="T6" fmla="*/ 526711069 w 209"/>
              <a:gd name="T7" fmla="*/ 118448381 h 153"/>
              <a:gd name="T8" fmla="*/ 68043322 w 209"/>
              <a:gd name="T9" fmla="*/ 385585494 h 153"/>
              <a:gd name="T10" fmla="*/ 0 60000 65536"/>
              <a:gd name="T11" fmla="*/ 0 60000 65536"/>
              <a:gd name="T12" fmla="*/ 0 60000 65536"/>
              <a:gd name="T13" fmla="*/ 0 60000 65536"/>
              <a:gd name="T14" fmla="*/ 0 60000 65536"/>
              <a:gd name="T15" fmla="*/ 0 w 209"/>
              <a:gd name="T16" fmla="*/ 0 h 153"/>
              <a:gd name="T17" fmla="*/ 209 w 209"/>
              <a:gd name="T18" fmla="*/ 153 h 153"/>
            </a:gdLst>
            <a:ahLst/>
            <a:cxnLst>
              <a:cxn ang="T10">
                <a:pos x="T0" y="T1"/>
              </a:cxn>
              <a:cxn ang="T11">
                <a:pos x="T2" y="T3"/>
              </a:cxn>
              <a:cxn ang="T12">
                <a:pos x="T4" y="T5"/>
              </a:cxn>
              <a:cxn ang="T13">
                <a:pos x="T6" y="T7"/>
              </a:cxn>
              <a:cxn ang="T14">
                <a:pos x="T8" y="T9"/>
              </a:cxn>
            </a:cxnLst>
            <a:rect l="T15" t="T16" r="T17" b="T18"/>
            <a:pathLst>
              <a:path w="209" h="153">
                <a:moveTo>
                  <a:pt x="27" y="153"/>
                </a:moveTo>
                <a:lnTo>
                  <a:pt x="0" y="106"/>
                </a:lnTo>
                <a:lnTo>
                  <a:pt x="182" y="0"/>
                </a:lnTo>
                <a:lnTo>
                  <a:pt x="209" y="47"/>
                </a:lnTo>
                <a:lnTo>
                  <a:pt x="27" y="153"/>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47" name="Freeform 51"/>
          <p:cNvSpPr>
            <a:spLocks noChangeArrowheads="1"/>
          </p:cNvSpPr>
          <p:nvPr/>
        </p:nvSpPr>
        <p:spPr bwMode="auto">
          <a:xfrm>
            <a:off x="6485468" y="3409951"/>
            <a:ext cx="395817" cy="393700"/>
          </a:xfrm>
          <a:custGeom>
            <a:avLst/>
            <a:gdLst>
              <a:gd name="T0" fmla="*/ 100806420 w 187"/>
              <a:gd name="T1" fmla="*/ 468749063 h 186"/>
              <a:gd name="T2" fmla="*/ 0 w 187"/>
              <a:gd name="T3" fmla="*/ 372983125 h 186"/>
              <a:gd name="T4" fmla="*/ 375504707 w 187"/>
              <a:gd name="T5" fmla="*/ 0 h 186"/>
              <a:gd name="T6" fmla="*/ 471270806 w 187"/>
              <a:gd name="T7" fmla="*/ 98286888 h 186"/>
              <a:gd name="T8" fmla="*/ 100806420 w 187"/>
              <a:gd name="T9" fmla="*/ 468749063 h 186"/>
              <a:gd name="T10" fmla="*/ 0 60000 65536"/>
              <a:gd name="T11" fmla="*/ 0 60000 65536"/>
              <a:gd name="T12" fmla="*/ 0 60000 65536"/>
              <a:gd name="T13" fmla="*/ 0 60000 65536"/>
              <a:gd name="T14" fmla="*/ 0 60000 65536"/>
              <a:gd name="T15" fmla="*/ 0 w 187"/>
              <a:gd name="T16" fmla="*/ 0 h 186"/>
              <a:gd name="T17" fmla="*/ 187 w 187"/>
              <a:gd name="T18" fmla="*/ 186 h 186"/>
            </a:gdLst>
            <a:ahLst/>
            <a:cxnLst>
              <a:cxn ang="T10">
                <a:pos x="T0" y="T1"/>
              </a:cxn>
              <a:cxn ang="T11">
                <a:pos x="T2" y="T3"/>
              </a:cxn>
              <a:cxn ang="T12">
                <a:pos x="T4" y="T5"/>
              </a:cxn>
              <a:cxn ang="T13">
                <a:pos x="T6" y="T7"/>
              </a:cxn>
              <a:cxn ang="T14">
                <a:pos x="T8" y="T9"/>
              </a:cxn>
            </a:cxnLst>
            <a:rect l="T15" t="T16" r="T17" b="T18"/>
            <a:pathLst>
              <a:path w="187" h="186">
                <a:moveTo>
                  <a:pt x="40" y="186"/>
                </a:moveTo>
                <a:lnTo>
                  <a:pt x="0" y="148"/>
                </a:lnTo>
                <a:lnTo>
                  <a:pt x="149" y="0"/>
                </a:lnTo>
                <a:lnTo>
                  <a:pt x="187" y="39"/>
                </a:lnTo>
                <a:lnTo>
                  <a:pt x="40" y="186"/>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48" name="Freeform 52"/>
          <p:cNvSpPr>
            <a:spLocks noChangeArrowheads="1"/>
          </p:cNvSpPr>
          <p:nvPr/>
        </p:nvSpPr>
        <p:spPr bwMode="auto">
          <a:xfrm>
            <a:off x="6350001" y="3251201"/>
            <a:ext cx="319617" cy="444500"/>
          </a:xfrm>
          <a:custGeom>
            <a:avLst/>
            <a:gdLst>
              <a:gd name="T0" fmla="*/ 118448385 w 151"/>
              <a:gd name="T1" fmla="*/ 529232813 h 210"/>
              <a:gd name="T2" fmla="*/ 0 w 151"/>
              <a:gd name="T3" fmla="*/ 461189388 h 210"/>
              <a:gd name="T4" fmla="*/ 267137120 w 151"/>
              <a:gd name="T5" fmla="*/ 0 h 210"/>
              <a:gd name="T6" fmla="*/ 380545181 w 151"/>
              <a:gd name="T7" fmla="*/ 70564375 h 210"/>
              <a:gd name="T8" fmla="*/ 118448385 w 151"/>
              <a:gd name="T9" fmla="*/ 529232813 h 210"/>
              <a:gd name="T10" fmla="*/ 0 60000 65536"/>
              <a:gd name="T11" fmla="*/ 0 60000 65536"/>
              <a:gd name="T12" fmla="*/ 0 60000 65536"/>
              <a:gd name="T13" fmla="*/ 0 60000 65536"/>
              <a:gd name="T14" fmla="*/ 0 60000 65536"/>
              <a:gd name="T15" fmla="*/ 0 w 151"/>
              <a:gd name="T16" fmla="*/ 0 h 210"/>
              <a:gd name="T17" fmla="*/ 151 w 151"/>
              <a:gd name="T18" fmla="*/ 210 h 210"/>
            </a:gdLst>
            <a:ahLst/>
            <a:cxnLst>
              <a:cxn ang="T10">
                <a:pos x="T0" y="T1"/>
              </a:cxn>
              <a:cxn ang="T11">
                <a:pos x="T2" y="T3"/>
              </a:cxn>
              <a:cxn ang="T12">
                <a:pos x="T4" y="T5"/>
              </a:cxn>
              <a:cxn ang="T13">
                <a:pos x="T6" y="T7"/>
              </a:cxn>
              <a:cxn ang="T14">
                <a:pos x="T8" y="T9"/>
              </a:cxn>
            </a:cxnLst>
            <a:rect l="T15" t="T16" r="T17" b="T18"/>
            <a:pathLst>
              <a:path w="151" h="210">
                <a:moveTo>
                  <a:pt x="47" y="210"/>
                </a:moveTo>
                <a:lnTo>
                  <a:pt x="0" y="183"/>
                </a:lnTo>
                <a:lnTo>
                  <a:pt x="106" y="0"/>
                </a:lnTo>
                <a:lnTo>
                  <a:pt x="151" y="28"/>
                </a:lnTo>
                <a:lnTo>
                  <a:pt x="47" y="210"/>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49" name="Freeform 53"/>
          <p:cNvSpPr>
            <a:spLocks noChangeArrowheads="1"/>
          </p:cNvSpPr>
          <p:nvPr/>
        </p:nvSpPr>
        <p:spPr bwMode="auto">
          <a:xfrm>
            <a:off x="6195484" y="3160184"/>
            <a:ext cx="226483" cy="463549"/>
          </a:xfrm>
          <a:custGeom>
            <a:avLst/>
            <a:gdLst>
              <a:gd name="T0" fmla="*/ 133567094 w 107"/>
              <a:gd name="T1" fmla="*/ 551912631 h 219"/>
              <a:gd name="T2" fmla="*/ 0 w 107"/>
              <a:gd name="T3" fmla="*/ 514111136 h 219"/>
              <a:gd name="T4" fmla="*/ 138607392 w 107"/>
              <a:gd name="T5" fmla="*/ 0 h 219"/>
              <a:gd name="T6" fmla="*/ 269655131 w 107"/>
              <a:gd name="T7" fmla="*/ 35282137 h 219"/>
              <a:gd name="T8" fmla="*/ 133567094 w 107"/>
              <a:gd name="T9" fmla="*/ 551912631 h 219"/>
              <a:gd name="T10" fmla="*/ 0 60000 65536"/>
              <a:gd name="T11" fmla="*/ 0 60000 65536"/>
              <a:gd name="T12" fmla="*/ 0 60000 65536"/>
              <a:gd name="T13" fmla="*/ 0 60000 65536"/>
              <a:gd name="T14" fmla="*/ 0 60000 65536"/>
              <a:gd name="T15" fmla="*/ 0 w 107"/>
              <a:gd name="T16" fmla="*/ 0 h 219"/>
              <a:gd name="T17" fmla="*/ 107 w 107"/>
              <a:gd name="T18" fmla="*/ 219 h 219"/>
            </a:gdLst>
            <a:ahLst/>
            <a:cxnLst>
              <a:cxn ang="T10">
                <a:pos x="T0" y="T1"/>
              </a:cxn>
              <a:cxn ang="T11">
                <a:pos x="T2" y="T3"/>
              </a:cxn>
              <a:cxn ang="T12">
                <a:pos x="T4" y="T5"/>
              </a:cxn>
              <a:cxn ang="T13">
                <a:pos x="T6" y="T7"/>
              </a:cxn>
              <a:cxn ang="T14">
                <a:pos x="T8" y="T9"/>
              </a:cxn>
            </a:cxnLst>
            <a:rect l="T15" t="T16" r="T17" b="T18"/>
            <a:pathLst>
              <a:path w="107" h="219">
                <a:moveTo>
                  <a:pt x="53" y="219"/>
                </a:moveTo>
                <a:lnTo>
                  <a:pt x="0" y="204"/>
                </a:lnTo>
                <a:lnTo>
                  <a:pt x="55" y="0"/>
                </a:lnTo>
                <a:lnTo>
                  <a:pt x="107" y="14"/>
                </a:lnTo>
                <a:lnTo>
                  <a:pt x="53" y="219"/>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50" name="Rectangle 55"/>
          <p:cNvSpPr>
            <a:spLocks noChangeArrowheads="1"/>
          </p:cNvSpPr>
          <p:nvPr/>
        </p:nvSpPr>
        <p:spPr bwMode="auto">
          <a:xfrm>
            <a:off x="9389534" y="3141134"/>
            <a:ext cx="114300" cy="446617"/>
          </a:xfrm>
          <a:prstGeom prst="rect">
            <a:avLst/>
          </a:prstGeom>
          <a:solidFill>
            <a:srgbClr val="B9998D"/>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pPr>
            <a:endParaRPr lang="zh-CN" altLang="zh-CN" sz="2135">
              <a:solidFill>
                <a:srgbClr val="B9998D"/>
              </a:solidFill>
              <a:latin typeface="+mn-lt"/>
              <a:ea typeface="+mn-ea"/>
              <a:cs typeface="+mn-ea"/>
              <a:sym typeface="+mn-lt"/>
            </a:endParaRPr>
          </a:p>
        </p:txBody>
      </p:sp>
      <p:sp>
        <p:nvSpPr>
          <p:cNvPr id="80951" name="Freeform 56"/>
          <p:cNvSpPr>
            <a:spLocks noChangeArrowheads="1"/>
          </p:cNvSpPr>
          <p:nvPr/>
        </p:nvSpPr>
        <p:spPr bwMode="auto">
          <a:xfrm>
            <a:off x="9114367" y="3162301"/>
            <a:ext cx="228600" cy="461433"/>
          </a:xfrm>
          <a:custGeom>
            <a:avLst/>
            <a:gdLst>
              <a:gd name="T0" fmla="*/ 272176875 w 108"/>
              <a:gd name="T1" fmla="*/ 511592513 h 218"/>
              <a:gd name="T2" fmla="*/ 138609388 w 108"/>
              <a:gd name="T3" fmla="*/ 549394063 h 218"/>
              <a:gd name="T4" fmla="*/ 0 w 108"/>
              <a:gd name="T5" fmla="*/ 37803138 h 218"/>
              <a:gd name="T6" fmla="*/ 133569075 w 108"/>
              <a:gd name="T7" fmla="*/ 0 h 218"/>
              <a:gd name="T8" fmla="*/ 272176875 w 108"/>
              <a:gd name="T9" fmla="*/ 511592513 h 218"/>
              <a:gd name="T10" fmla="*/ 0 60000 65536"/>
              <a:gd name="T11" fmla="*/ 0 60000 65536"/>
              <a:gd name="T12" fmla="*/ 0 60000 65536"/>
              <a:gd name="T13" fmla="*/ 0 60000 65536"/>
              <a:gd name="T14" fmla="*/ 0 60000 65536"/>
              <a:gd name="T15" fmla="*/ 0 w 108"/>
              <a:gd name="T16" fmla="*/ 0 h 218"/>
              <a:gd name="T17" fmla="*/ 108 w 108"/>
              <a:gd name="T18" fmla="*/ 218 h 218"/>
            </a:gdLst>
            <a:ahLst/>
            <a:cxnLst>
              <a:cxn ang="T10">
                <a:pos x="T0" y="T1"/>
              </a:cxn>
              <a:cxn ang="T11">
                <a:pos x="T2" y="T3"/>
              </a:cxn>
              <a:cxn ang="T12">
                <a:pos x="T4" y="T5"/>
              </a:cxn>
              <a:cxn ang="T13">
                <a:pos x="T6" y="T7"/>
              </a:cxn>
              <a:cxn ang="T14">
                <a:pos x="T8" y="T9"/>
              </a:cxn>
            </a:cxnLst>
            <a:rect l="T15" t="T16" r="T17" b="T18"/>
            <a:pathLst>
              <a:path w="108" h="218">
                <a:moveTo>
                  <a:pt x="108" y="203"/>
                </a:moveTo>
                <a:lnTo>
                  <a:pt x="55" y="218"/>
                </a:lnTo>
                <a:lnTo>
                  <a:pt x="0" y="15"/>
                </a:lnTo>
                <a:lnTo>
                  <a:pt x="53" y="0"/>
                </a:lnTo>
                <a:lnTo>
                  <a:pt x="108" y="203"/>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52" name="Freeform 57"/>
          <p:cNvSpPr>
            <a:spLocks noChangeArrowheads="1"/>
          </p:cNvSpPr>
          <p:nvPr/>
        </p:nvSpPr>
        <p:spPr bwMode="auto">
          <a:xfrm>
            <a:off x="8864600" y="3255434"/>
            <a:ext cx="321733" cy="444500"/>
          </a:xfrm>
          <a:custGeom>
            <a:avLst/>
            <a:gdLst>
              <a:gd name="T0" fmla="*/ 380560065 w 153"/>
              <a:gd name="T1" fmla="*/ 461189388 h 210"/>
              <a:gd name="T2" fmla="*/ 263655735 w 153"/>
              <a:gd name="T3" fmla="*/ 529232813 h 210"/>
              <a:gd name="T4" fmla="*/ 0 w 153"/>
              <a:gd name="T5" fmla="*/ 70564375 h 210"/>
              <a:gd name="T6" fmla="*/ 116904330 w 153"/>
              <a:gd name="T7" fmla="*/ 0 h 210"/>
              <a:gd name="T8" fmla="*/ 380560065 w 153"/>
              <a:gd name="T9" fmla="*/ 461189388 h 210"/>
              <a:gd name="T10" fmla="*/ 0 60000 65536"/>
              <a:gd name="T11" fmla="*/ 0 60000 65536"/>
              <a:gd name="T12" fmla="*/ 0 60000 65536"/>
              <a:gd name="T13" fmla="*/ 0 60000 65536"/>
              <a:gd name="T14" fmla="*/ 0 60000 65536"/>
              <a:gd name="T15" fmla="*/ 0 w 153"/>
              <a:gd name="T16" fmla="*/ 0 h 210"/>
              <a:gd name="T17" fmla="*/ 153 w 153"/>
              <a:gd name="T18" fmla="*/ 210 h 210"/>
            </a:gdLst>
            <a:ahLst/>
            <a:cxnLst>
              <a:cxn ang="T10">
                <a:pos x="T0" y="T1"/>
              </a:cxn>
              <a:cxn ang="T11">
                <a:pos x="T2" y="T3"/>
              </a:cxn>
              <a:cxn ang="T12">
                <a:pos x="T4" y="T5"/>
              </a:cxn>
              <a:cxn ang="T13">
                <a:pos x="T6" y="T7"/>
              </a:cxn>
              <a:cxn ang="T14">
                <a:pos x="T8" y="T9"/>
              </a:cxn>
            </a:cxnLst>
            <a:rect l="T15" t="T16" r="T17" b="T18"/>
            <a:pathLst>
              <a:path w="153" h="210">
                <a:moveTo>
                  <a:pt x="153" y="183"/>
                </a:moveTo>
                <a:lnTo>
                  <a:pt x="106" y="210"/>
                </a:lnTo>
                <a:lnTo>
                  <a:pt x="0" y="28"/>
                </a:lnTo>
                <a:lnTo>
                  <a:pt x="47" y="0"/>
                </a:lnTo>
                <a:lnTo>
                  <a:pt x="153" y="183"/>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53" name="Freeform 58"/>
          <p:cNvSpPr>
            <a:spLocks noChangeArrowheads="1"/>
          </p:cNvSpPr>
          <p:nvPr/>
        </p:nvSpPr>
        <p:spPr bwMode="auto">
          <a:xfrm>
            <a:off x="8652934" y="3414185"/>
            <a:ext cx="397933" cy="393700"/>
          </a:xfrm>
          <a:custGeom>
            <a:avLst/>
            <a:gdLst>
              <a:gd name="T0" fmla="*/ 473789375 w 188"/>
              <a:gd name="T1" fmla="*/ 372983125 h 186"/>
              <a:gd name="T2" fmla="*/ 378023438 w 188"/>
              <a:gd name="T3" fmla="*/ 468749063 h 186"/>
              <a:gd name="T4" fmla="*/ 0 w 188"/>
              <a:gd name="T5" fmla="*/ 95765938 h 186"/>
              <a:gd name="T6" fmla="*/ 98286888 w 188"/>
              <a:gd name="T7" fmla="*/ 0 h 186"/>
              <a:gd name="T8" fmla="*/ 473789375 w 188"/>
              <a:gd name="T9" fmla="*/ 372983125 h 186"/>
              <a:gd name="T10" fmla="*/ 0 60000 65536"/>
              <a:gd name="T11" fmla="*/ 0 60000 65536"/>
              <a:gd name="T12" fmla="*/ 0 60000 65536"/>
              <a:gd name="T13" fmla="*/ 0 60000 65536"/>
              <a:gd name="T14" fmla="*/ 0 60000 65536"/>
              <a:gd name="T15" fmla="*/ 0 w 188"/>
              <a:gd name="T16" fmla="*/ 0 h 186"/>
              <a:gd name="T17" fmla="*/ 188 w 188"/>
              <a:gd name="T18" fmla="*/ 186 h 186"/>
            </a:gdLst>
            <a:ahLst/>
            <a:cxnLst>
              <a:cxn ang="T10">
                <a:pos x="T0" y="T1"/>
              </a:cxn>
              <a:cxn ang="T11">
                <a:pos x="T2" y="T3"/>
              </a:cxn>
              <a:cxn ang="T12">
                <a:pos x="T4" y="T5"/>
              </a:cxn>
              <a:cxn ang="T13">
                <a:pos x="T6" y="T7"/>
              </a:cxn>
              <a:cxn ang="T14">
                <a:pos x="T8" y="T9"/>
              </a:cxn>
            </a:cxnLst>
            <a:rect l="T15" t="T16" r="T17" b="T18"/>
            <a:pathLst>
              <a:path w="188" h="186">
                <a:moveTo>
                  <a:pt x="188" y="148"/>
                </a:moveTo>
                <a:lnTo>
                  <a:pt x="150" y="186"/>
                </a:lnTo>
                <a:lnTo>
                  <a:pt x="0" y="38"/>
                </a:lnTo>
                <a:lnTo>
                  <a:pt x="39" y="0"/>
                </a:lnTo>
                <a:lnTo>
                  <a:pt x="188" y="148"/>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54" name="Freeform 59"/>
          <p:cNvSpPr>
            <a:spLocks noChangeArrowheads="1"/>
          </p:cNvSpPr>
          <p:nvPr/>
        </p:nvSpPr>
        <p:spPr bwMode="auto">
          <a:xfrm>
            <a:off x="8500533" y="3623733"/>
            <a:ext cx="440267" cy="323851"/>
          </a:xfrm>
          <a:custGeom>
            <a:avLst/>
            <a:gdLst>
              <a:gd name="T0" fmla="*/ 524192500 w 208"/>
              <a:gd name="T1" fmla="*/ 264617745 h 153"/>
              <a:gd name="T2" fmla="*/ 461189388 w 208"/>
              <a:gd name="T3" fmla="*/ 385585494 h 153"/>
              <a:gd name="T4" fmla="*/ 0 w 208"/>
              <a:gd name="T5" fmla="*/ 118448381 h 153"/>
              <a:gd name="T6" fmla="*/ 65524063 w 208"/>
              <a:gd name="T7" fmla="*/ 0 h 153"/>
              <a:gd name="T8" fmla="*/ 524192500 w 208"/>
              <a:gd name="T9" fmla="*/ 264617745 h 153"/>
              <a:gd name="T10" fmla="*/ 0 60000 65536"/>
              <a:gd name="T11" fmla="*/ 0 60000 65536"/>
              <a:gd name="T12" fmla="*/ 0 60000 65536"/>
              <a:gd name="T13" fmla="*/ 0 60000 65536"/>
              <a:gd name="T14" fmla="*/ 0 60000 65536"/>
              <a:gd name="T15" fmla="*/ 0 w 208"/>
              <a:gd name="T16" fmla="*/ 0 h 153"/>
              <a:gd name="T17" fmla="*/ 208 w 208"/>
              <a:gd name="T18" fmla="*/ 153 h 153"/>
            </a:gdLst>
            <a:ahLst/>
            <a:cxnLst>
              <a:cxn ang="T10">
                <a:pos x="T0" y="T1"/>
              </a:cxn>
              <a:cxn ang="T11">
                <a:pos x="T2" y="T3"/>
              </a:cxn>
              <a:cxn ang="T12">
                <a:pos x="T4" y="T5"/>
              </a:cxn>
              <a:cxn ang="T13">
                <a:pos x="T6" y="T7"/>
              </a:cxn>
              <a:cxn ang="T14">
                <a:pos x="T8" y="T9"/>
              </a:cxn>
            </a:cxnLst>
            <a:rect l="T15" t="T16" r="T17" b="T18"/>
            <a:pathLst>
              <a:path w="208" h="153">
                <a:moveTo>
                  <a:pt x="208" y="105"/>
                </a:moveTo>
                <a:lnTo>
                  <a:pt x="183" y="153"/>
                </a:lnTo>
                <a:lnTo>
                  <a:pt x="0" y="47"/>
                </a:lnTo>
                <a:lnTo>
                  <a:pt x="26" y="0"/>
                </a:lnTo>
                <a:lnTo>
                  <a:pt x="208" y="105"/>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55" name="Freeform 60"/>
          <p:cNvSpPr>
            <a:spLocks noChangeArrowheads="1"/>
          </p:cNvSpPr>
          <p:nvPr/>
        </p:nvSpPr>
        <p:spPr bwMode="auto">
          <a:xfrm>
            <a:off x="8407400" y="3873500"/>
            <a:ext cx="459317" cy="228600"/>
          </a:xfrm>
          <a:custGeom>
            <a:avLst/>
            <a:gdLst>
              <a:gd name="T0" fmla="*/ 546875494 w 217"/>
              <a:gd name="T1" fmla="*/ 138609388 h 108"/>
              <a:gd name="T2" fmla="*/ 509072301 w 217"/>
              <a:gd name="T3" fmla="*/ 272176875 h 108"/>
              <a:gd name="T4" fmla="*/ 0 w 217"/>
              <a:gd name="T5" fmla="*/ 133569075 h 108"/>
              <a:gd name="T6" fmla="*/ 35282239 w 217"/>
              <a:gd name="T7" fmla="*/ 0 h 108"/>
              <a:gd name="T8" fmla="*/ 546875494 w 217"/>
              <a:gd name="T9" fmla="*/ 138609388 h 108"/>
              <a:gd name="T10" fmla="*/ 0 60000 65536"/>
              <a:gd name="T11" fmla="*/ 0 60000 65536"/>
              <a:gd name="T12" fmla="*/ 0 60000 65536"/>
              <a:gd name="T13" fmla="*/ 0 60000 65536"/>
              <a:gd name="T14" fmla="*/ 0 60000 65536"/>
              <a:gd name="T15" fmla="*/ 0 w 217"/>
              <a:gd name="T16" fmla="*/ 0 h 108"/>
              <a:gd name="T17" fmla="*/ 217 w 217"/>
              <a:gd name="T18" fmla="*/ 108 h 108"/>
            </a:gdLst>
            <a:ahLst/>
            <a:cxnLst>
              <a:cxn ang="T10">
                <a:pos x="T0" y="T1"/>
              </a:cxn>
              <a:cxn ang="T11">
                <a:pos x="T2" y="T3"/>
              </a:cxn>
              <a:cxn ang="T12">
                <a:pos x="T4" y="T5"/>
              </a:cxn>
              <a:cxn ang="T13">
                <a:pos x="T6" y="T7"/>
              </a:cxn>
              <a:cxn ang="T14">
                <a:pos x="T8" y="T9"/>
              </a:cxn>
            </a:cxnLst>
            <a:rect l="T15" t="T16" r="T17" b="T18"/>
            <a:pathLst>
              <a:path w="217" h="108">
                <a:moveTo>
                  <a:pt x="217" y="55"/>
                </a:moveTo>
                <a:lnTo>
                  <a:pt x="202" y="108"/>
                </a:lnTo>
                <a:lnTo>
                  <a:pt x="0" y="53"/>
                </a:lnTo>
                <a:lnTo>
                  <a:pt x="14" y="0"/>
                </a:lnTo>
                <a:lnTo>
                  <a:pt x="217" y="55"/>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56" name="Rectangle 61"/>
          <p:cNvSpPr>
            <a:spLocks noChangeArrowheads="1"/>
          </p:cNvSpPr>
          <p:nvPr/>
        </p:nvSpPr>
        <p:spPr bwMode="auto">
          <a:xfrm>
            <a:off x="8386234" y="4148667"/>
            <a:ext cx="444500" cy="114300"/>
          </a:xfrm>
          <a:prstGeom prst="rect">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rgbClr val="B9998D"/>
              </a:solidFill>
              <a:cs typeface="+mn-ea"/>
              <a:sym typeface="+mn-lt"/>
            </a:endParaRPr>
          </a:p>
        </p:txBody>
      </p:sp>
      <p:sp>
        <p:nvSpPr>
          <p:cNvPr id="80957" name="Freeform 62"/>
          <p:cNvSpPr>
            <a:spLocks noChangeArrowheads="1"/>
          </p:cNvSpPr>
          <p:nvPr/>
        </p:nvSpPr>
        <p:spPr bwMode="auto">
          <a:xfrm>
            <a:off x="8407400" y="4309534"/>
            <a:ext cx="459317" cy="224367"/>
          </a:xfrm>
          <a:custGeom>
            <a:avLst/>
            <a:gdLst>
              <a:gd name="T0" fmla="*/ 514112621 w 217"/>
              <a:gd name="T1" fmla="*/ 0 h 106"/>
              <a:gd name="T2" fmla="*/ 546875494 w 217"/>
              <a:gd name="T3" fmla="*/ 128528763 h 106"/>
              <a:gd name="T4" fmla="*/ 35282239 w 217"/>
              <a:gd name="T5" fmla="*/ 267136563 h 106"/>
              <a:gd name="T6" fmla="*/ 0 w 217"/>
              <a:gd name="T7" fmla="*/ 138609388 h 106"/>
              <a:gd name="T8" fmla="*/ 514112621 w 217"/>
              <a:gd name="T9" fmla="*/ 0 h 106"/>
              <a:gd name="T10" fmla="*/ 0 60000 65536"/>
              <a:gd name="T11" fmla="*/ 0 60000 65536"/>
              <a:gd name="T12" fmla="*/ 0 60000 65536"/>
              <a:gd name="T13" fmla="*/ 0 60000 65536"/>
              <a:gd name="T14" fmla="*/ 0 60000 65536"/>
              <a:gd name="T15" fmla="*/ 0 w 217"/>
              <a:gd name="T16" fmla="*/ 0 h 106"/>
              <a:gd name="T17" fmla="*/ 217 w 217"/>
              <a:gd name="T18" fmla="*/ 106 h 106"/>
            </a:gdLst>
            <a:ahLst/>
            <a:cxnLst>
              <a:cxn ang="T10">
                <a:pos x="T0" y="T1"/>
              </a:cxn>
              <a:cxn ang="T11">
                <a:pos x="T2" y="T3"/>
              </a:cxn>
              <a:cxn ang="T12">
                <a:pos x="T4" y="T5"/>
              </a:cxn>
              <a:cxn ang="T13">
                <a:pos x="T6" y="T7"/>
              </a:cxn>
              <a:cxn ang="T14">
                <a:pos x="T8" y="T9"/>
              </a:cxn>
            </a:cxnLst>
            <a:rect l="T15" t="T16" r="T17" b="T18"/>
            <a:pathLst>
              <a:path w="217" h="106">
                <a:moveTo>
                  <a:pt x="204" y="0"/>
                </a:moveTo>
                <a:lnTo>
                  <a:pt x="217" y="51"/>
                </a:lnTo>
                <a:lnTo>
                  <a:pt x="14" y="106"/>
                </a:lnTo>
                <a:lnTo>
                  <a:pt x="0" y="55"/>
                </a:lnTo>
                <a:lnTo>
                  <a:pt x="204"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58" name="Freeform 63"/>
          <p:cNvSpPr>
            <a:spLocks noChangeArrowheads="1"/>
          </p:cNvSpPr>
          <p:nvPr/>
        </p:nvSpPr>
        <p:spPr bwMode="auto">
          <a:xfrm>
            <a:off x="8500534" y="4464051"/>
            <a:ext cx="444500" cy="321733"/>
          </a:xfrm>
          <a:custGeom>
            <a:avLst/>
            <a:gdLst>
              <a:gd name="T0" fmla="*/ 461189388 w 210"/>
              <a:gd name="T1" fmla="*/ 0 h 152"/>
              <a:gd name="T2" fmla="*/ 529232813 w 210"/>
              <a:gd name="T3" fmla="*/ 115927188 h 152"/>
              <a:gd name="T4" fmla="*/ 70564375 w 210"/>
              <a:gd name="T5" fmla="*/ 383063750 h 152"/>
              <a:gd name="T6" fmla="*/ 0 w 210"/>
              <a:gd name="T7" fmla="*/ 262096250 h 152"/>
              <a:gd name="T8" fmla="*/ 461189388 w 210"/>
              <a:gd name="T9" fmla="*/ 0 h 152"/>
              <a:gd name="T10" fmla="*/ 0 60000 65536"/>
              <a:gd name="T11" fmla="*/ 0 60000 65536"/>
              <a:gd name="T12" fmla="*/ 0 60000 65536"/>
              <a:gd name="T13" fmla="*/ 0 60000 65536"/>
              <a:gd name="T14" fmla="*/ 0 60000 65536"/>
              <a:gd name="T15" fmla="*/ 0 w 210"/>
              <a:gd name="T16" fmla="*/ 0 h 152"/>
              <a:gd name="T17" fmla="*/ 210 w 210"/>
              <a:gd name="T18" fmla="*/ 152 h 152"/>
            </a:gdLst>
            <a:ahLst/>
            <a:cxnLst>
              <a:cxn ang="T10">
                <a:pos x="T0" y="T1"/>
              </a:cxn>
              <a:cxn ang="T11">
                <a:pos x="T2" y="T3"/>
              </a:cxn>
              <a:cxn ang="T12">
                <a:pos x="T4" y="T5"/>
              </a:cxn>
              <a:cxn ang="T13">
                <a:pos x="T6" y="T7"/>
              </a:cxn>
              <a:cxn ang="T14">
                <a:pos x="T8" y="T9"/>
              </a:cxn>
            </a:cxnLst>
            <a:rect l="T15" t="T16" r="T17" b="T18"/>
            <a:pathLst>
              <a:path w="210" h="152">
                <a:moveTo>
                  <a:pt x="183" y="0"/>
                </a:moveTo>
                <a:lnTo>
                  <a:pt x="210" y="46"/>
                </a:lnTo>
                <a:lnTo>
                  <a:pt x="28" y="152"/>
                </a:lnTo>
                <a:lnTo>
                  <a:pt x="0" y="104"/>
                </a:lnTo>
                <a:lnTo>
                  <a:pt x="183"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59" name="Freeform 64"/>
          <p:cNvSpPr>
            <a:spLocks noChangeArrowheads="1"/>
          </p:cNvSpPr>
          <p:nvPr/>
        </p:nvSpPr>
        <p:spPr bwMode="auto">
          <a:xfrm>
            <a:off x="8657167" y="4599518"/>
            <a:ext cx="397933" cy="397933"/>
          </a:xfrm>
          <a:custGeom>
            <a:avLst/>
            <a:gdLst>
              <a:gd name="T0" fmla="*/ 378023438 w 188"/>
              <a:gd name="T1" fmla="*/ 0 h 188"/>
              <a:gd name="T2" fmla="*/ 473789375 w 188"/>
              <a:gd name="T3" fmla="*/ 95765938 h 188"/>
              <a:gd name="T4" fmla="*/ 95765938 w 188"/>
              <a:gd name="T5" fmla="*/ 473789375 h 188"/>
              <a:gd name="T6" fmla="*/ 0 w 188"/>
              <a:gd name="T7" fmla="*/ 378023438 h 188"/>
              <a:gd name="T8" fmla="*/ 378023438 w 188"/>
              <a:gd name="T9" fmla="*/ 0 h 188"/>
              <a:gd name="T10" fmla="*/ 0 60000 65536"/>
              <a:gd name="T11" fmla="*/ 0 60000 65536"/>
              <a:gd name="T12" fmla="*/ 0 60000 65536"/>
              <a:gd name="T13" fmla="*/ 0 60000 65536"/>
              <a:gd name="T14" fmla="*/ 0 60000 65536"/>
              <a:gd name="T15" fmla="*/ 0 w 188"/>
              <a:gd name="T16" fmla="*/ 0 h 188"/>
              <a:gd name="T17" fmla="*/ 188 w 188"/>
              <a:gd name="T18" fmla="*/ 188 h 188"/>
            </a:gdLst>
            <a:ahLst/>
            <a:cxnLst>
              <a:cxn ang="T10">
                <a:pos x="T0" y="T1"/>
              </a:cxn>
              <a:cxn ang="T11">
                <a:pos x="T2" y="T3"/>
              </a:cxn>
              <a:cxn ang="T12">
                <a:pos x="T4" y="T5"/>
              </a:cxn>
              <a:cxn ang="T13">
                <a:pos x="T6" y="T7"/>
              </a:cxn>
              <a:cxn ang="T14">
                <a:pos x="T8" y="T9"/>
              </a:cxn>
            </a:cxnLst>
            <a:rect l="T15" t="T16" r="T17" b="T18"/>
            <a:pathLst>
              <a:path w="188" h="188">
                <a:moveTo>
                  <a:pt x="150" y="0"/>
                </a:moveTo>
                <a:lnTo>
                  <a:pt x="188" y="38"/>
                </a:lnTo>
                <a:lnTo>
                  <a:pt x="38" y="188"/>
                </a:lnTo>
                <a:lnTo>
                  <a:pt x="0" y="150"/>
                </a:lnTo>
                <a:lnTo>
                  <a:pt x="150"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60" name="Freeform 65"/>
          <p:cNvSpPr>
            <a:spLocks noChangeArrowheads="1"/>
          </p:cNvSpPr>
          <p:nvPr/>
        </p:nvSpPr>
        <p:spPr bwMode="auto">
          <a:xfrm>
            <a:off x="8873067" y="4707467"/>
            <a:ext cx="317500" cy="444500"/>
          </a:xfrm>
          <a:custGeom>
            <a:avLst/>
            <a:gdLst>
              <a:gd name="T0" fmla="*/ 256149959 w 151"/>
              <a:gd name="T1" fmla="*/ 0 h 210"/>
              <a:gd name="T2" fmla="*/ 375519971 w 151"/>
              <a:gd name="T3" fmla="*/ 70564375 h 210"/>
              <a:gd name="T4" fmla="*/ 111909288 w 151"/>
              <a:gd name="T5" fmla="*/ 529232813 h 210"/>
              <a:gd name="T6" fmla="*/ 0 w 151"/>
              <a:gd name="T7" fmla="*/ 461189388 h 210"/>
              <a:gd name="T8" fmla="*/ 256149959 w 151"/>
              <a:gd name="T9" fmla="*/ 0 h 210"/>
              <a:gd name="T10" fmla="*/ 0 60000 65536"/>
              <a:gd name="T11" fmla="*/ 0 60000 65536"/>
              <a:gd name="T12" fmla="*/ 0 60000 65536"/>
              <a:gd name="T13" fmla="*/ 0 60000 65536"/>
              <a:gd name="T14" fmla="*/ 0 60000 65536"/>
              <a:gd name="T15" fmla="*/ 0 w 151"/>
              <a:gd name="T16" fmla="*/ 0 h 210"/>
              <a:gd name="T17" fmla="*/ 151 w 151"/>
              <a:gd name="T18" fmla="*/ 210 h 210"/>
            </a:gdLst>
            <a:ahLst/>
            <a:cxnLst>
              <a:cxn ang="T10">
                <a:pos x="T0" y="T1"/>
              </a:cxn>
              <a:cxn ang="T11">
                <a:pos x="T2" y="T3"/>
              </a:cxn>
              <a:cxn ang="T12">
                <a:pos x="T4" y="T5"/>
              </a:cxn>
              <a:cxn ang="T13">
                <a:pos x="T6" y="T7"/>
              </a:cxn>
              <a:cxn ang="T14">
                <a:pos x="T8" y="T9"/>
              </a:cxn>
            </a:cxnLst>
            <a:rect l="T15" t="T16" r="T17" b="T18"/>
            <a:pathLst>
              <a:path w="151" h="210">
                <a:moveTo>
                  <a:pt x="103" y="0"/>
                </a:moveTo>
                <a:lnTo>
                  <a:pt x="151" y="28"/>
                </a:lnTo>
                <a:lnTo>
                  <a:pt x="45" y="210"/>
                </a:lnTo>
                <a:lnTo>
                  <a:pt x="0" y="183"/>
                </a:lnTo>
                <a:lnTo>
                  <a:pt x="103"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61" name="Freeform 66"/>
          <p:cNvSpPr>
            <a:spLocks noChangeArrowheads="1"/>
          </p:cNvSpPr>
          <p:nvPr/>
        </p:nvSpPr>
        <p:spPr bwMode="auto">
          <a:xfrm>
            <a:off x="9122834" y="4785785"/>
            <a:ext cx="224367" cy="459316"/>
          </a:xfrm>
          <a:custGeom>
            <a:avLst/>
            <a:gdLst>
              <a:gd name="T0" fmla="*/ 133569075 w 106"/>
              <a:gd name="T1" fmla="*/ 0 h 217"/>
              <a:gd name="T2" fmla="*/ 267136563 w 106"/>
              <a:gd name="T3" fmla="*/ 30241831 h 217"/>
              <a:gd name="T4" fmla="*/ 128528763 w 106"/>
              <a:gd name="T5" fmla="*/ 546872319 h 217"/>
              <a:gd name="T6" fmla="*/ 0 w 106"/>
              <a:gd name="T7" fmla="*/ 509070824 h 217"/>
              <a:gd name="T8" fmla="*/ 133569075 w 106"/>
              <a:gd name="T9" fmla="*/ 0 h 217"/>
              <a:gd name="T10" fmla="*/ 0 60000 65536"/>
              <a:gd name="T11" fmla="*/ 0 60000 65536"/>
              <a:gd name="T12" fmla="*/ 0 60000 65536"/>
              <a:gd name="T13" fmla="*/ 0 60000 65536"/>
              <a:gd name="T14" fmla="*/ 0 60000 65536"/>
              <a:gd name="T15" fmla="*/ 0 w 106"/>
              <a:gd name="T16" fmla="*/ 0 h 217"/>
              <a:gd name="T17" fmla="*/ 106 w 106"/>
              <a:gd name="T18" fmla="*/ 217 h 217"/>
            </a:gdLst>
            <a:ahLst/>
            <a:cxnLst>
              <a:cxn ang="T10">
                <a:pos x="T0" y="T1"/>
              </a:cxn>
              <a:cxn ang="T11">
                <a:pos x="T2" y="T3"/>
              </a:cxn>
              <a:cxn ang="T12">
                <a:pos x="T4" y="T5"/>
              </a:cxn>
              <a:cxn ang="T13">
                <a:pos x="T6" y="T7"/>
              </a:cxn>
              <a:cxn ang="T14">
                <a:pos x="T8" y="T9"/>
              </a:cxn>
            </a:cxnLst>
            <a:rect l="T15" t="T16" r="T17" b="T18"/>
            <a:pathLst>
              <a:path w="106" h="217">
                <a:moveTo>
                  <a:pt x="53" y="0"/>
                </a:moveTo>
                <a:lnTo>
                  <a:pt x="106" y="12"/>
                </a:lnTo>
                <a:lnTo>
                  <a:pt x="51" y="217"/>
                </a:lnTo>
                <a:lnTo>
                  <a:pt x="0" y="202"/>
                </a:lnTo>
                <a:lnTo>
                  <a:pt x="53" y="0"/>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62" name="Rectangle 67"/>
          <p:cNvSpPr>
            <a:spLocks noChangeArrowheads="1"/>
          </p:cNvSpPr>
          <p:nvPr/>
        </p:nvSpPr>
        <p:spPr bwMode="auto">
          <a:xfrm>
            <a:off x="9393767" y="4819651"/>
            <a:ext cx="114300" cy="444500"/>
          </a:xfrm>
          <a:prstGeom prst="rect">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rgbClr val="B9998D"/>
              </a:solidFill>
              <a:cs typeface="+mn-ea"/>
              <a:sym typeface="+mn-lt"/>
            </a:endParaRPr>
          </a:p>
        </p:txBody>
      </p:sp>
      <p:sp>
        <p:nvSpPr>
          <p:cNvPr id="80963" name="Freeform 68"/>
          <p:cNvSpPr>
            <a:spLocks noChangeArrowheads="1"/>
          </p:cNvSpPr>
          <p:nvPr/>
        </p:nvSpPr>
        <p:spPr bwMode="auto">
          <a:xfrm>
            <a:off x="9554633" y="4781551"/>
            <a:ext cx="228600" cy="463549"/>
          </a:xfrm>
          <a:custGeom>
            <a:avLst/>
            <a:gdLst>
              <a:gd name="T0" fmla="*/ 0 w 108"/>
              <a:gd name="T1" fmla="*/ 35282137 h 219"/>
              <a:gd name="T2" fmla="*/ 133569075 w 108"/>
              <a:gd name="T3" fmla="*/ 0 h 219"/>
              <a:gd name="T4" fmla="*/ 272176875 w 108"/>
              <a:gd name="T5" fmla="*/ 514111136 h 219"/>
              <a:gd name="T6" fmla="*/ 138609388 w 108"/>
              <a:gd name="T7" fmla="*/ 551912631 h 219"/>
              <a:gd name="T8" fmla="*/ 0 w 108"/>
              <a:gd name="T9" fmla="*/ 35282137 h 219"/>
              <a:gd name="T10" fmla="*/ 0 60000 65536"/>
              <a:gd name="T11" fmla="*/ 0 60000 65536"/>
              <a:gd name="T12" fmla="*/ 0 60000 65536"/>
              <a:gd name="T13" fmla="*/ 0 60000 65536"/>
              <a:gd name="T14" fmla="*/ 0 60000 65536"/>
              <a:gd name="T15" fmla="*/ 0 w 108"/>
              <a:gd name="T16" fmla="*/ 0 h 219"/>
              <a:gd name="T17" fmla="*/ 108 w 108"/>
              <a:gd name="T18" fmla="*/ 219 h 219"/>
            </a:gdLst>
            <a:ahLst/>
            <a:cxnLst>
              <a:cxn ang="T10">
                <a:pos x="T0" y="T1"/>
              </a:cxn>
              <a:cxn ang="T11">
                <a:pos x="T2" y="T3"/>
              </a:cxn>
              <a:cxn ang="T12">
                <a:pos x="T4" y="T5"/>
              </a:cxn>
              <a:cxn ang="T13">
                <a:pos x="T6" y="T7"/>
              </a:cxn>
              <a:cxn ang="T14">
                <a:pos x="T8" y="T9"/>
              </a:cxn>
            </a:cxnLst>
            <a:rect l="T15" t="T16" r="T17" b="T18"/>
            <a:pathLst>
              <a:path w="108" h="219">
                <a:moveTo>
                  <a:pt x="0" y="14"/>
                </a:moveTo>
                <a:lnTo>
                  <a:pt x="53" y="0"/>
                </a:lnTo>
                <a:lnTo>
                  <a:pt x="108" y="204"/>
                </a:lnTo>
                <a:lnTo>
                  <a:pt x="55" y="219"/>
                </a:lnTo>
                <a:lnTo>
                  <a:pt x="0" y="14"/>
                </a:lnTo>
                <a:close/>
              </a:path>
            </a:pathLst>
          </a:cu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64" name="Freeform 69"/>
          <p:cNvSpPr>
            <a:spLocks noChangeArrowheads="1"/>
          </p:cNvSpPr>
          <p:nvPr/>
        </p:nvSpPr>
        <p:spPr bwMode="auto">
          <a:xfrm>
            <a:off x="9707034" y="4707467"/>
            <a:ext cx="325967" cy="440267"/>
          </a:xfrm>
          <a:custGeom>
            <a:avLst/>
            <a:gdLst>
              <a:gd name="T0" fmla="*/ 0 w 154"/>
              <a:gd name="T1" fmla="*/ 70564375 h 208"/>
              <a:gd name="T2" fmla="*/ 120967500 w 154"/>
              <a:gd name="T3" fmla="*/ 0 h 208"/>
              <a:gd name="T4" fmla="*/ 388104063 w 154"/>
              <a:gd name="T5" fmla="*/ 461189388 h 208"/>
              <a:gd name="T6" fmla="*/ 267136563 w 154"/>
              <a:gd name="T7" fmla="*/ 524192500 h 208"/>
              <a:gd name="T8" fmla="*/ 0 w 154"/>
              <a:gd name="T9" fmla="*/ 70564375 h 208"/>
              <a:gd name="T10" fmla="*/ 0 60000 65536"/>
              <a:gd name="T11" fmla="*/ 0 60000 65536"/>
              <a:gd name="T12" fmla="*/ 0 60000 65536"/>
              <a:gd name="T13" fmla="*/ 0 60000 65536"/>
              <a:gd name="T14" fmla="*/ 0 60000 65536"/>
              <a:gd name="T15" fmla="*/ 0 w 154"/>
              <a:gd name="T16" fmla="*/ 0 h 208"/>
              <a:gd name="T17" fmla="*/ 154 w 154"/>
              <a:gd name="T18" fmla="*/ 208 h 208"/>
            </a:gdLst>
            <a:ahLst/>
            <a:cxnLst>
              <a:cxn ang="T10">
                <a:pos x="T0" y="T1"/>
              </a:cxn>
              <a:cxn ang="T11">
                <a:pos x="T2" y="T3"/>
              </a:cxn>
              <a:cxn ang="T12">
                <a:pos x="T4" y="T5"/>
              </a:cxn>
              <a:cxn ang="T13">
                <a:pos x="T6" y="T7"/>
              </a:cxn>
              <a:cxn ang="T14">
                <a:pos x="T8" y="T9"/>
              </a:cxn>
            </a:cxnLst>
            <a:rect l="T15" t="T16" r="T17" b="T18"/>
            <a:pathLst>
              <a:path w="154" h="208">
                <a:moveTo>
                  <a:pt x="0" y="28"/>
                </a:moveTo>
                <a:lnTo>
                  <a:pt x="48" y="0"/>
                </a:lnTo>
                <a:lnTo>
                  <a:pt x="154" y="183"/>
                </a:lnTo>
                <a:lnTo>
                  <a:pt x="106" y="208"/>
                </a:lnTo>
                <a:lnTo>
                  <a:pt x="0" y="28"/>
                </a:lnTo>
                <a:close/>
              </a:path>
            </a:pathLst>
          </a:custGeom>
          <a:solidFill>
            <a:srgbClr val="596E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cs typeface="+mn-ea"/>
              <a:sym typeface="+mn-lt"/>
            </a:endParaRPr>
          </a:p>
        </p:txBody>
      </p:sp>
      <p:sp>
        <p:nvSpPr>
          <p:cNvPr id="80965" name="Freeform 70"/>
          <p:cNvSpPr>
            <a:spLocks noChangeArrowheads="1"/>
          </p:cNvSpPr>
          <p:nvPr/>
        </p:nvSpPr>
        <p:spPr bwMode="auto">
          <a:xfrm>
            <a:off x="9842500" y="4595284"/>
            <a:ext cx="397933" cy="397933"/>
          </a:xfrm>
          <a:custGeom>
            <a:avLst/>
            <a:gdLst>
              <a:gd name="T0" fmla="*/ 0 w 188"/>
              <a:gd name="T1" fmla="*/ 98286888 h 188"/>
              <a:gd name="T2" fmla="*/ 95765938 w 188"/>
              <a:gd name="T3" fmla="*/ 0 h 188"/>
              <a:gd name="T4" fmla="*/ 473789375 w 188"/>
              <a:gd name="T5" fmla="*/ 378023438 h 188"/>
              <a:gd name="T6" fmla="*/ 378023438 w 188"/>
              <a:gd name="T7" fmla="*/ 473789375 h 188"/>
              <a:gd name="T8" fmla="*/ 0 w 188"/>
              <a:gd name="T9" fmla="*/ 98286888 h 188"/>
              <a:gd name="T10" fmla="*/ 0 60000 65536"/>
              <a:gd name="T11" fmla="*/ 0 60000 65536"/>
              <a:gd name="T12" fmla="*/ 0 60000 65536"/>
              <a:gd name="T13" fmla="*/ 0 60000 65536"/>
              <a:gd name="T14" fmla="*/ 0 60000 65536"/>
              <a:gd name="T15" fmla="*/ 0 w 188"/>
              <a:gd name="T16" fmla="*/ 0 h 188"/>
              <a:gd name="T17" fmla="*/ 188 w 188"/>
              <a:gd name="T18" fmla="*/ 188 h 188"/>
            </a:gdLst>
            <a:ahLst/>
            <a:cxnLst>
              <a:cxn ang="T10">
                <a:pos x="T0" y="T1"/>
              </a:cxn>
              <a:cxn ang="T11">
                <a:pos x="T2" y="T3"/>
              </a:cxn>
              <a:cxn ang="T12">
                <a:pos x="T4" y="T5"/>
              </a:cxn>
              <a:cxn ang="T13">
                <a:pos x="T6" y="T7"/>
              </a:cxn>
              <a:cxn ang="T14">
                <a:pos x="T8" y="T9"/>
              </a:cxn>
            </a:cxnLst>
            <a:rect l="T15" t="T16" r="T17" b="T18"/>
            <a:pathLst>
              <a:path w="188" h="188">
                <a:moveTo>
                  <a:pt x="0" y="39"/>
                </a:moveTo>
                <a:lnTo>
                  <a:pt x="38" y="0"/>
                </a:lnTo>
                <a:lnTo>
                  <a:pt x="188" y="150"/>
                </a:lnTo>
                <a:lnTo>
                  <a:pt x="150" y="188"/>
                </a:lnTo>
                <a:lnTo>
                  <a:pt x="0" y="39"/>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66" name="Freeform 71"/>
          <p:cNvSpPr>
            <a:spLocks noChangeArrowheads="1"/>
          </p:cNvSpPr>
          <p:nvPr/>
        </p:nvSpPr>
        <p:spPr bwMode="auto">
          <a:xfrm>
            <a:off x="9838267" y="3409951"/>
            <a:ext cx="397933" cy="393700"/>
          </a:xfrm>
          <a:custGeom>
            <a:avLst/>
            <a:gdLst>
              <a:gd name="T0" fmla="*/ 98286888 w 188"/>
              <a:gd name="T1" fmla="*/ 468749063 h 186"/>
              <a:gd name="T2" fmla="*/ 0 w 188"/>
              <a:gd name="T3" fmla="*/ 372983125 h 186"/>
              <a:gd name="T4" fmla="*/ 378023438 w 188"/>
              <a:gd name="T5" fmla="*/ 0 h 186"/>
              <a:gd name="T6" fmla="*/ 473789375 w 188"/>
              <a:gd name="T7" fmla="*/ 98286888 h 186"/>
              <a:gd name="T8" fmla="*/ 98286888 w 188"/>
              <a:gd name="T9" fmla="*/ 468749063 h 186"/>
              <a:gd name="T10" fmla="*/ 0 60000 65536"/>
              <a:gd name="T11" fmla="*/ 0 60000 65536"/>
              <a:gd name="T12" fmla="*/ 0 60000 65536"/>
              <a:gd name="T13" fmla="*/ 0 60000 65536"/>
              <a:gd name="T14" fmla="*/ 0 60000 65536"/>
              <a:gd name="T15" fmla="*/ 0 w 188"/>
              <a:gd name="T16" fmla="*/ 0 h 186"/>
              <a:gd name="T17" fmla="*/ 188 w 188"/>
              <a:gd name="T18" fmla="*/ 186 h 186"/>
            </a:gdLst>
            <a:ahLst/>
            <a:cxnLst>
              <a:cxn ang="T10">
                <a:pos x="T0" y="T1"/>
              </a:cxn>
              <a:cxn ang="T11">
                <a:pos x="T2" y="T3"/>
              </a:cxn>
              <a:cxn ang="T12">
                <a:pos x="T4" y="T5"/>
              </a:cxn>
              <a:cxn ang="T13">
                <a:pos x="T6" y="T7"/>
              </a:cxn>
              <a:cxn ang="T14">
                <a:pos x="T8" y="T9"/>
              </a:cxn>
            </a:cxnLst>
            <a:rect l="T15" t="T16" r="T17" b="T18"/>
            <a:pathLst>
              <a:path w="188" h="186">
                <a:moveTo>
                  <a:pt x="39" y="186"/>
                </a:moveTo>
                <a:lnTo>
                  <a:pt x="0" y="148"/>
                </a:lnTo>
                <a:lnTo>
                  <a:pt x="150" y="0"/>
                </a:lnTo>
                <a:lnTo>
                  <a:pt x="188" y="39"/>
                </a:lnTo>
                <a:lnTo>
                  <a:pt x="39" y="186"/>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67" name="Freeform 72"/>
          <p:cNvSpPr>
            <a:spLocks noChangeArrowheads="1"/>
          </p:cNvSpPr>
          <p:nvPr/>
        </p:nvSpPr>
        <p:spPr bwMode="auto">
          <a:xfrm>
            <a:off x="9702800" y="3251201"/>
            <a:ext cx="321733" cy="444500"/>
          </a:xfrm>
          <a:custGeom>
            <a:avLst/>
            <a:gdLst>
              <a:gd name="T0" fmla="*/ 120967500 w 152"/>
              <a:gd name="T1" fmla="*/ 529232813 h 210"/>
              <a:gd name="T2" fmla="*/ 0 w 152"/>
              <a:gd name="T3" fmla="*/ 461189388 h 210"/>
              <a:gd name="T4" fmla="*/ 267136563 w 152"/>
              <a:gd name="T5" fmla="*/ 0 h 210"/>
              <a:gd name="T6" fmla="*/ 383063750 w 152"/>
              <a:gd name="T7" fmla="*/ 70564375 h 210"/>
              <a:gd name="T8" fmla="*/ 120967500 w 152"/>
              <a:gd name="T9" fmla="*/ 529232813 h 210"/>
              <a:gd name="T10" fmla="*/ 0 60000 65536"/>
              <a:gd name="T11" fmla="*/ 0 60000 65536"/>
              <a:gd name="T12" fmla="*/ 0 60000 65536"/>
              <a:gd name="T13" fmla="*/ 0 60000 65536"/>
              <a:gd name="T14" fmla="*/ 0 60000 65536"/>
              <a:gd name="T15" fmla="*/ 0 w 152"/>
              <a:gd name="T16" fmla="*/ 0 h 210"/>
              <a:gd name="T17" fmla="*/ 152 w 152"/>
              <a:gd name="T18" fmla="*/ 210 h 210"/>
            </a:gdLst>
            <a:ahLst/>
            <a:cxnLst>
              <a:cxn ang="T10">
                <a:pos x="T0" y="T1"/>
              </a:cxn>
              <a:cxn ang="T11">
                <a:pos x="T2" y="T3"/>
              </a:cxn>
              <a:cxn ang="T12">
                <a:pos x="T4" y="T5"/>
              </a:cxn>
              <a:cxn ang="T13">
                <a:pos x="T6" y="T7"/>
              </a:cxn>
              <a:cxn ang="T14">
                <a:pos x="T8" y="T9"/>
              </a:cxn>
            </a:cxnLst>
            <a:rect l="T15" t="T16" r="T17" b="T18"/>
            <a:pathLst>
              <a:path w="152" h="210">
                <a:moveTo>
                  <a:pt x="48" y="210"/>
                </a:moveTo>
                <a:lnTo>
                  <a:pt x="0" y="183"/>
                </a:lnTo>
                <a:lnTo>
                  <a:pt x="106" y="0"/>
                </a:lnTo>
                <a:lnTo>
                  <a:pt x="152" y="28"/>
                </a:lnTo>
                <a:lnTo>
                  <a:pt x="48" y="210"/>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68" name="Freeform 73"/>
          <p:cNvSpPr>
            <a:spLocks noChangeArrowheads="1"/>
          </p:cNvSpPr>
          <p:nvPr/>
        </p:nvSpPr>
        <p:spPr bwMode="auto">
          <a:xfrm>
            <a:off x="9550400" y="3160184"/>
            <a:ext cx="222251" cy="463549"/>
          </a:xfrm>
          <a:custGeom>
            <a:avLst/>
            <a:gdLst>
              <a:gd name="T0" fmla="*/ 131048518 w 105"/>
              <a:gd name="T1" fmla="*/ 551912631 h 219"/>
              <a:gd name="T2" fmla="*/ 0 w 105"/>
              <a:gd name="T3" fmla="*/ 514111136 h 219"/>
              <a:gd name="T4" fmla="*/ 136088846 w 105"/>
              <a:gd name="T5" fmla="*/ 0 h 219"/>
              <a:gd name="T6" fmla="*/ 264617994 w 105"/>
              <a:gd name="T7" fmla="*/ 35282137 h 219"/>
              <a:gd name="T8" fmla="*/ 131048518 w 105"/>
              <a:gd name="T9" fmla="*/ 551912631 h 219"/>
              <a:gd name="T10" fmla="*/ 0 60000 65536"/>
              <a:gd name="T11" fmla="*/ 0 60000 65536"/>
              <a:gd name="T12" fmla="*/ 0 60000 65536"/>
              <a:gd name="T13" fmla="*/ 0 60000 65536"/>
              <a:gd name="T14" fmla="*/ 0 60000 65536"/>
              <a:gd name="T15" fmla="*/ 0 w 105"/>
              <a:gd name="T16" fmla="*/ 0 h 219"/>
              <a:gd name="T17" fmla="*/ 105 w 105"/>
              <a:gd name="T18" fmla="*/ 219 h 219"/>
            </a:gdLst>
            <a:ahLst/>
            <a:cxnLst>
              <a:cxn ang="T10">
                <a:pos x="T0" y="T1"/>
              </a:cxn>
              <a:cxn ang="T11">
                <a:pos x="T2" y="T3"/>
              </a:cxn>
              <a:cxn ang="T12">
                <a:pos x="T4" y="T5"/>
              </a:cxn>
              <a:cxn ang="T13">
                <a:pos x="T6" y="T7"/>
              </a:cxn>
              <a:cxn ang="T14">
                <a:pos x="T8" y="T9"/>
              </a:cxn>
            </a:cxnLst>
            <a:rect l="T15" t="T16" r="T17" b="T18"/>
            <a:pathLst>
              <a:path w="105" h="219">
                <a:moveTo>
                  <a:pt x="52" y="219"/>
                </a:moveTo>
                <a:lnTo>
                  <a:pt x="0" y="204"/>
                </a:lnTo>
                <a:lnTo>
                  <a:pt x="54" y="0"/>
                </a:lnTo>
                <a:lnTo>
                  <a:pt x="105" y="14"/>
                </a:lnTo>
                <a:lnTo>
                  <a:pt x="52" y="219"/>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69" name="Freeform 76"/>
          <p:cNvSpPr>
            <a:spLocks noChangeArrowheads="1"/>
          </p:cNvSpPr>
          <p:nvPr/>
        </p:nvSpPr>
        <p:spPr bwMode="auto">
          <a:xfrm>
            <a:off x="9956800" y="4457700"/>
            <a:ext cx="440267" cy="323851"/>
          </a:xfrm>
          <a:custGeom>
            <a:avLst/>
            <a:gdLst>
              <a:gd name="T0" fmla="*/ 0 w 208"/>
              <a:gd name="T1" fmla="*/ 118448381 h 153"/>
              <a:gd name="T2" fmla="*/ 65524063 w 208"/>
              <a:gd name="T3" fmla="*/ 0 h 153"/>
              <a:gd name="T4" fmla="*/ 524192500 w 208"/>
              <a:gd name="T5" fmla="*/ 264617745 h 153"/>
              <a:gd name="T6" fmla="*/ 458668438 w 208"/>
              <a:gd name="T7" fmla="*/ 385585494 h 153"/>
              <a:gd name="T8" fmla="*/ 0 w 208"/>
              <a:gd name="T9" fmla="*/ 118448381 h 153"/>
              <a:gd name="T10" fmla="*/ 0 60000 65536"/>
              <a:gd name="T11" fmla="*/ 0 60000 65536"/>
              <a:gd name="T12" fmla="*/ 0 60000 65536"/>
              <a:gd name="T13" fmla="*/ 0 60000 65536"/>
              <a:gd name="T14" fmla="*/ 0 60000 65536"/>
              <a:gd name="T15" fmla="*/ 0 w 208"/>
              <a:gd name="T16" fmla="*/ 0 h 153"/>
              <a:gd name="T17" fmla="*/ 208 w 208"/>
              <a:gd name="T18" fmla="*/ 153 h 153"/>
            </a:gdLst>
            <a:ahLst/>
            <a:cxnLst>
              <a:cxn ang="T10">
                <a:pos x="T0" y="T1"/>
              </a:cxn>
              <a:cxn ang="T11">
                <a:pos x="T2" y="T3"/>
              </a:cxn>
              <a:cxn ang="T12">
                <a:pos x="T4" y="T5"/>
              </a:cxn>
              <a:cxn ang="T13">
                <a:pos x="T6" y="T7"/>
              </a:cxn>
              <a:cxn ang="T14">
                <a:pos x="T8" y="T9"/>
              </a:cxn>
            </a:cxnLst>
            <a:rect l="T15" t="T16" r="T17" b="T18"/>
            <a:pathLst>
              <a:path w="208" h="153">
                <a:moveTo>
                  <a:pt x="0" y="47"/>
                </a:moveTo>
                <a:lnTo>
                  <a:pt x="26" y="0"/>
                </a:lnTo>
                <a:lnTo>
                  <a:pt x="208" y="105"/>
                </a:lnTo>
                <a:lnTo>
                  <a:pt x="182" y="153"/>
                </a:lnTo>
                <a:lnTo>
                  <a:pt x="0" y="47"/>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70" name="Freeform 77"/>
          <p:cNvSpPr>
            <a:spLocks noChangeArrowheads="1"/>
          </p:cNvSpPr>
          <p:nvPr/>
        </p:nvSpPr>
        <p:spPr bwMode="auto">
          <a:xfrm>
            <a:off x="10028767" y="4303184"/>
            <a:ext cx="459317" cy="226483"/>
          </a:xfrm>
          <a:custGeom>
            <a:avLst/>
            <a:gdLst>
              <a:gd name="T0" fmla="*/ 0 w 217"/>
              <a:gd name="T1" fmla="*/ 133567094 h 107"/>
              <a:gd name="T2" fmla="*/ 35282239 w 217"/>
              <a:gd name="T3" fmla="*/ 0 h 107"/>
              <a:gd name="T4" fmla="*/ 546875494 w 217"/>
              <a:gd name="T5" fmla="*/ 136088037 h 107"/>
              <a:gd name="T6" fmla="*/ 509072301 w 217"/>
              <a:gd name="T7" fmla="*/ 269655131 h 107"/>
              <a:gd name="T8" fmla="*/ 0 w 217"/>
              <a:gd name="T9" fmla="*/ 133567094 h 107"/>
              <a:gd name="T10" fmla="*/ 0 60000 65536"/>
              <a:gd name="T11" fmla="*/ 0 60000 65536"/>
              <a:gd name="T12" fmla="*/ 0 60000 65536"/>
              <a:gd name="T13" fmla="*/ 0 60000 65536"/>
              <a:gd name="T14" fmla="*/ 0 60000 65536"/>
              <a:gd name="T15" fmla="*/ 0 w 217"/>
              <a:gd name="T16" fmla="*/ 0 h 107"/>
              <a:gd name="T17" fmla="*/ 217 w 217"/>
              <a:gd name="T18" fmla="*/ 107 h 107"/>
            </a:gdLst>
            <a:ahLst/>
            <a:cxnLst>
              <a:cxn ang="T10">
                <a:pos x="T0" y="T1"/>
              </a:cxn>
              <a:cxn ang="T11">
                <a:pos x="T2" y="T3"/>
              </a:cxn>
              <a:cxn ang="T12">
                <a:pos x="T4" y="T5"/>
              </a:cxn>
              <a:cxn ang="T13">
                <a:pos x="T6" y="T7"/>
              </a:cxn>
              <a:cxn ang="T14">
                <a:pos x="T8" y="T9"/>
              </a:cxn>
            </a:cxnLst>
            <a:rect l="T15" t="T16" r="T17" b="T18"/>
            <a:pathLst>
              <a:path w="217" h="107">
                <a:moveTo>
                  <a:pt x="0" y="53"/>
                </a:moveTo>
                <a:lnTo>
                  <a:pt x="14" y="0"/>
                </a:lnTo>
                <a:lnTo>
                  <a:pt x="217" y="54"/>
                </a:lnTo>
                <a:lnTo>
                  <a:pt x="202" y="107"/>
                </a:lnTo>
                <a:lnTo>
                  <a:pt x="0" y="53"/>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71" name="Rectangle 78"/>
          <p:cNvSpPr>
            <a:spLocks noChangeArrowheads="1"/>
          </p:cNvSpPr>
          <p:nvPr/>
        </p:nvSpPr>
        <p:spPr bwMode="auto">
          <a:xfrm>
            <a:off x="10062634" y="4144433"/>
            <a:ext cx="448733" cy="112184"/>
          </a:xfrm>
          <a:prstGeom prst="rect">
            <a:avLst/>
          </a:prstGeom>
          <a:solidFill>
            <a:srgbClr val="596E69"/>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pPr>
            <a:endParaRPr lang="zh-CN" altLang="zh-CN" sz="2135">
              <a:solidFill>
                <a:srgbClr val="B9998D"/>
              </a:solidFill>
              <a:latin typeface="+mn-lt"/>
              <a:ea typeface="+mn-ea"/>
              <a:cs typeface="+mn-ea"/>
              <a:sym typeface="+mn-lt"/>
            </a:endParaRPr>
          </a:p>
        </p:txBody>
      </p:sp>
      <p:sp>
        <p:nvSpPr>
          <p:cNvPr id="80972" name="Freeform 79"/>
          <p:cNvSpPr>
            <a:spLocks noChangeArrowheads="1"/>
          </p:cNvSpPr>
          <p:nvPr/>
        </p:nvSpPr>
        <p:spPr bwMode="auto">
          <a:xfrm>
            <a:off x="10028767" y="3869267"/>
            <a:ext cx="459317" cy="228600"/>
          </a:xfrm>
          <a:custGeom>
            <a:avLst/>
            <a:gdLst>
              <a:gd name="T0" fmla="*/ 30241919 w 217"/>
              <a:gd name="T1" fmla="*/ 272176875 h 108"/>
              <a:gd name="T2" fmla="*/ 0 w 217"/>
              <a:gd name="T3" fmla="*/ 138609388 h 108"/>
              <a:gd name="T4" fmla="*/ 509072301 w 217"/>
              <a:gd name="T5" fmla="*/ 0 h 108"/>
              <a:gd name="T6" fmla="*/ 546875494 w 217"/>
              <a:gd name="T7" fmla="*/ 133569075 h 108"/>
              <a:gd name="T8" fmla="*/ 30241919 w 217"/>
              <a:gd name="T9" fmla="*/ 272176875 h 108"/>
              <a:gd name="T10" fmla="*/ 0 60000 65536"/>
              <a:gd name="T11" fmla="*/ 0 60000 65536"/>
              <a:gd name="T12" fmla="*/ 0 60000 65536"/>
              <a:gd name="T13" fmla="*/ 0 60000 65536"/>
              <a:gd name="T14" fmla="*/ 0 60000 65536"/>
              <a:gd name="T15" fmla="*/ 0 w 217"/>
              <a:gd name="T16" fmla="*/ 0 h 108"/>
              <a:gd name="T17" fmla="*/ 217 w 217"/>
              <a:gd name="T18" fmla="*/ 108 h 108"/>
            </a:gdLst>
            <a:ahLst/>
            <a:cxnLst>
              <a:cxn ang="T10">
                <a:pos x="T0" y="T1"/>
              </a:cxn>
              <a:cxn ang="T11">
                <a:pos x="T2" y="T3"/>
              </a:cxn>
              <a:cxn ang="T12">
                <a:pos x="T4" y="T5"/>
              </a:cxn>
              <a:cxn ang="T13">
                <a:pos x="T6" y="T7"/>
              </a:cxn>
              <a:cxn ang="T14">
                <a:pos x="T8" y="T9"/>
              </a:cxn>
            </a:cxnLst>
            <a:rect l="T15" t="T16" r="T17" b="T18"/>
            <a:pathLst>
              <a:path w="217" h="108">
                <a:moveTo>
                  <a:pt x="12" y="108"/>
                </a:moveTo>
                <a:lnTo>
                  <a:pt x="0" y="55"/>
                </a:lnTo>
                <a:lnTo>
                  <a:pt x="202" y="0"/>
                </a:lnTo>
                <a:lnTo>
                  <a:pt x="217" y="53"/>
                </a:lnTo>
                <a:lnTo>
                  <a:pt x="12" y="108"/>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73" name="Freeform 80"/>
          <p:cNvSpPr>
            <a:spLocks noChangeArrowheads="1"/>
          </p:cNvSpPr>
          <p:nvPr/>
        </p:nvSpPr>
        <p:spPr bwMode="auto">
          <a:xfrm>
            <a:off x="9952567" y="3619500"/>
            <a:ext cx="444500" cy="323851"/>
          </a:xfrm>
          <a:custGeom>
            <a:avLst/>
            <a:gdLst>
              <a:gd name="T0" fmla="*/ 70564375 w 210"/>
              <a:gd name="T1" fmla="*/ 385585494 h 153"/>
              <a:gd name="T2" fmla="*/ 0 w 210"/>
              <a:gd name="T3" fmla="*/ 267137112 h 153"/>
              <a:gd name="T4" fmla="*/ 461189388 w 210"/>
              <a:gd name="T5" fmla="*/ 0 h 153"/>
              <a:gd name="T6" fmla="*/ 529232813 w 210"/>
              <a:gd name="T7" fmla="*/ 118448381 h 153"/>
              <a:gd name="T8" fmla="*/ 70564375 w 210"/>
              <a:gd name="T9" fmla="*/ 385585494 h 153"/>
              <a:gd name="T10" fmla="*/ 0 60000 65536"/>
              <a:gd name="T11" fmla="*/ 0 60000 65536"/>
              <a:gd name="T12" fmla="*/ 0 60000 65536"/>
              <a:gd name="T13" fmla="*/ 0 60000 65536"/>
              <a:gd name="T14" fmla="*/ 0 60000 65536"/>
              <a:gd name="T15" fmla="*/ 0 w 210"/>
              <a:gd name="T16" fmla="*/ 0 h 153"/>
              <a:gd name="T17" fmla="*/ 210 w 210"/>
              <a:gd name="T18" fmla="*/ 153 h 153"/>
            </a:gdLst>
            <a:ahLst/>
            <a:cxnLst>
              <a:cxn ang="T10">
                <a:pos x="T0" y="T1"/>
              </a:cxn>
              <a:cxn ang="T11">
                <a:pos x="T2" y="T3"/>
              </a:cxn>
              <a:cxn ang="T12">
                <a:pos x="T4" y="T5"/>
              </a:cxn>
              <a:cxn ang="T13">
                <a:pos x="T6" y="T7"/>
              </a:cxn>
              <a:cxn ang="T14">
                <a:pos x="T8" y="T9"/>
              </a:cxn>
            </a:cxnLst>
            <a:rect l="T15" t="T16" r="T17" b="T18"/>
            <a:pathLst>
              <a:path w="210" h="153">
                <a:moveTo>
                  <a:pt x="28" y="153"/>
                </a:moveTo>
                <a:lnTo>
                  <a:pt x="0" y="106"/>
                </a:lnTo>
                <a:lnTo>
                  <a:pt x="183" y="0"/>
                </a:lnTo>
                <a:lnTo>
                  <a:pt x="210" y="47"/>
                </a:lnTo>
                <a:lnTo>
                  <a:pt x="28" y="153"/>
                </a:lnTo>
                <a:close/>
              </a:path>
            </a:pathLst>
          </a:custGeom>
          <a:solidFill>
            <a:srgbClr val="596E69"/>
          </a:solidFill>
          <a:ln>
            <a:noFill/>
          </a:ln>
        </p:spPr>
        <p:txBody>
          <a:bodyPr/>
          <a:lstStyle/>
          <a:p>
            <a:endParaRPr lang="zh-CN" altLang="en-US" sz="2400">
              <a:solidFill>
                <a:srgbClr val="B9998D"/>
              </a:solidFill>
              <a:cs typeface="+mn-ea"/>
              <a:sym typeface="+mn-lt"/>
            </a:endParaRPr>
          </a:p>
        </p:txBody>
      </p:sp>
      <p:sp>
        <p:nvSpPr>
          <p:cNvPr id="80974" name="矩形 1"/>
          <p:cNvSpPr>
            <a:spLocks noChangeArrowheads="1"/>
          </p:cNvSpPr>
          <p:nvPr/>
        </p:nvSpPr>
        <p:spPr bwMode="auto">
          <a:xfrm>
            <a:off x="1060315" y="1892301"/>
            <a:ext cx="1010703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1600" dirty="0">
                <a:latin typeface="+mn-lt"/>
                <a:ea typeface="+mn-ea"/>
                <a:cs typeface="+mn-ea"/>
                <a:sym typeface="+mn-lt"/>
              </a:rPr>
              <a:t>此处添加详细文本描述，建议与标题相关简要说明符合整体语言风格，语言描述尽量简洁生动。此处添加详细文本描述，建议与标题相关简要说明符合整体语言风格，语言描述尽量简洁生动。</a:t>
            </a:r>
            <a:endParaRPr lang="zh-CN" altLang="en-US" sz="1600" dirty="0">
              <a:latin typeface="+mn-lt"/>
              <a:ea typeface="+mn-ea"/>
              <a:cs typeface="+mn-ea"/>
              <a:sym typeface="+mn-lt"/>
            </a:endParaRPr>
          </a:p>
        </p:txBody>
      </p:sp>
      <p:sp>
        <p:nvSpPr>
          <p:cNvPr id="80975" name="直接连接符 375"/>
          <p:cNvSpPr>
            <a:spLocks noChangeShapeType="1"/>
          </p:cNvSpPr>
          <p:nvPr/>
        </p:nvSpPr>
        <p:spPr bwMode="auto">
          <a:xfrm flipV="1">
            <a:off x="1157591" y="1765298"/>
            <a:ext cx="10219492" cy="14841"/>
          </a:xfrm>
          <a:prstGeom prst="line">
            <a:avLst/>
          </a:prstGeom>
          <a:noFill/>
          <a:ln w="15875">
            <a:solidFill>
              <a:schemeClr val="bg1">
                <a:lumMod val="85000"/>
              </a:schemeClr>
            </a:solidFill>
            <a:bevel/>
          </a:ln>
          <a:extLst>
            <a:ext uri="{909E8E84-426E-40DD-AFC4-6F175D3DCCD1}">
              <a14:hiddenFill xmlns:a14="http://schemas.microsoft.com/office/drawing/2010/main">
                <a:noFill/>
              </a14:hiddenFill>
            </a:ext>
          </a:extLst>
        </p:spPr>
        <p:txBody>
          <a:bodyPr/>
          <a:lstStyle/>
          <a:p>
            <a:endParaRPr lang="zh-CN" altLang="en-US" sz="2400">
              <a:cs typeface="+mn-ea"/>
              <a:sym typeface="+mn-lt"/>
            </a:endParaRPr>
          </a:p>
        </p:txBody>
      </p:sp>
      <p:sp>
        <p:nvSpPr>
          <p:cNvPr id="80976" name="TextBox 376"/>
          <p:cNvSpPr>
            <a:spLocks noChangeArrowheads="1"/>
          </p:cNvSpPr>
          <p:nvPr/>
        </p:nvSpPr>
        <p:spPr bwMode="auto">
          <a:xfrm>
            <a:off x="1064959" y="1313492"/>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buFont typeface="Arial" panose="020B0604020202020204" pitchFamily="34" charset="0"/>
              <a:buNone/>
            </a:pPr>
            <a:r>
              <a:rPr lang="zh-CN" altLang="en-US" sz="2135" dirty="0">
                <a:latin typeface="+mn-lt"/>
                <a:ea typeface="+mn-ea"/>
                <a:cs typeface="+mn-ea"/>
                <a:sym typeface="+mn-lt"/>
              </a:rPr>
              <a:t>添加标题</a:t>
            </a:r>
            <a:endParaRPr lang="zh-CN" altLang="en-US" sz="2400" dirty="0">
              <a:latin typeface="+mn-lt"/>
              <a:ea typeface="+mn-ea"/>
              <a:cs typeface="+mn-ea"/>
              <a:sym typeface="+mn-lt"/>
            </a:endParaRPr>
          </a:p>
        </p:txBody>
      </p:sp>
      <p:sp>
        <p:nvSpPr>
          <p:cNvPr id="80977" name="TextBox 682"/>
          <p:cNvSpPr>
            <a:spLocks noChangeArrowheads="1"/>
          </p:cNvSpPr>
          <p:nvPr/>
        </p:nvSpPr>
        <p:spPr bwMode="auto">
          <a:xfrm>
            <a:off x="2463913" y="3805767"/>
            <a:ext cx="490840"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Font typeface="Arial" panose="020B0604020202020204" pitchFamily="34" charset="0"/>
              <a:buNone/>
            </a:pPr>
            <a:r>
              <a:rPr lang="en-US" altLang="zh-CN" sz="4265" b="1" dirty="0">
                <a:solidFill>
                  <a:srgbClr val="B9998D"/>
                </a:solidFill>
                <a:latin typeface="+mn-lt"/>
                <a:ea typeface="+mn-ea"/>
                <a:cs typeface="+mn-ea"/>
                <a:sym typeface="+mn-lt"/>
              </a:rPr>
              <a:t>4</a:t>
            </a:r>
            <a:endParaRPr lang="zh-CN" altLang="en-US" sz="4265" b="1" dirty="0">
              <a:solidFill>
                <a:srgbClr val="B9998D"/>
              </a:solidFill>
              <a:latin typeface="+mn-lt"/>
              <a:ea typeface="+mn-ea"/>
              <a:cs typeface="+mn-ea"/>
              <a:sym typeface="+mn-lt"/>
            </a:endParaRPr>
          </a:p>
        </p:txBody>
      </p:sp>
      <p:sp>
        <p:nvSpPr>
          <p:cNvPr id="80978" name="TextBox 682"/>
          <p:cNvSpPr>
            <a:spLocks noChangeArrowheads="1"/>
          </p:cNvSpPr>
          <p:nvPr/>
        </p:nvSpPr>
        <p:spPr bwMode="auto">
          <a:xfrm>
            <a:off x="5842113" y="3805767"/>
            <a:ext cx="490840"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Font typeface="Arial" panose="020B0604020202020204" pitchFamily="34" charset="0"/>
              <a:buNone/>
            </a:pPr>
            <a:r>
              <a:rPr lang="en-US" altLang="zh-CN" sz="4265" b="1" dirty="0">
                <a:solidFill>
                  <a:srgbClr val="B9998D"/>
                </a:solidFill>
                <a:latin typeface="+mn-lt"/>
                <a:ea typeface="+mn-ea"/>
                <a:cs typeface="+mn-ea"/>
                <a:sym typeface="+mn-lt"/>
              </a:rPr>
              <a:t>6</a:t>
            </a:r>
            <a:endParaRPr lang="zh-CN" altLang="en-US" sz="4265" b="1" dirty="0">
              <a:solidFill>
                <a:srgbClr val="B9998D"/>
              </a:solidFill>
              <a:latin typeface="+mn-lt"/>
              <a:ea typeface="+mn-ea"/>
              <a:cs typeface="+mn-ea"/>
              <a:sym typeface="+mn-lt"/>
            </a:endParaRPr>
          </a:p>
        </p:txBody>
      </p:sp>
      <p:sp>
        <p:nvSpPr>
          <p:cNvPr id="80979" name="TextBox 682"/>
          <p:cNvSpPr>
            <a:spLocks noChangeArrowheads="1"/>
          </p:cNvSpPr>
          <p:nvPr/>
        </p:nvSpPr>
        <p:spPr bwMode="auto">
          <a:xfrm>
            <a:off x="9016428" y="3805767"/>
            <a:ext cx="797014" cy="74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Font typeface="Arial" panose="020B0604020202020204" pitchFamily="34" charset="0"/>
              <a:buNone/>
            </a:pPr>
            <a:r>
              <a:rPr lang="en-US" altLang="zh-CN" sz="4265" b="1" dirty="0">
                <a:solidFill>
                  <a:srgbClr val="B9998D"/>
                </a:solidFill>
                <a:latin typeface="+mn-lt"/>
                <a:ea typeface="+mn-ea"/>
                <a:cs typeface="+mn-ea"/>
                <a:sym typeface="+mn-lt"/>
              </a:rPr>
              <a:t>10</a:t>
            </a:r>
            <a:endParaRPr lang="zh-CN" altLang="en-US" sz="4265" b="1" dirty="0">
              <a:solidFill>
                <a:srgbClr val="B9998D"/>
              </a:solidFill>
              <a:latin typeface="+mn-lt"/>
              <a:ea typeface="+mn-ea"/>
              <a:cs typeface="+mn-ea"/>
              <a:sym typeface="+mn-lt"/>
            </a:endParaRPr>
          </a:p>
        </p:txBody>
      </p:sp>
      <p:sp>
        <p:nvSpPr>
          <p:cNvPr id="80980" name="TextBox 381"/>
          <p:cNvSpPr>
            <a:spLocks noChangeArrowheads="1"/>
          </p:cNvSpPr>
          <p:nvPr/>
        </p:nvSpPr>
        <p:spPr bwMode="auto">
          <a:xfrm>
            <a:off x="5454383" y="5598584"/>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Font typeface="Arial" panose="020B0604020202020204" pitchFamily="34" charset="0"/>
              <a:buNone/>
            </a:pPr>
            <a:r>
              <a:rPr lang="zh-CN" altLang="en-US" sz="2135" dirty="0">
                <a:latin typeface="+mn-lt"/>
                <a:ea typeface="+mn-ea"/>
                <a:cs typeface="+mn-ea"/>
                <a:sym typeface="+mn-lt"/>
              </a:rPr>
              <a:t>添加标题</a:t>
            </a:r>
            <a:endParaRPr lang="zh-CN" altLang="en-US" sz="2400" dirty="0">
              <a:latin typeface="+mn-lt"/>
              <a:ea typeface="+mn-ea"/>
              <a:cs typeface="+mn-ea"/>
              <a:sym typeface="+mn-lt"/>
            </a:endParaRPr>
          </a:p>
        </p:txBody>
      </p:sp>
      <p:sp>
        <p:nvSpPr>
          <p:cNvPr id="80981" name="TextBox 382"/>
          <p:cNvSpPr>
            <a:spLocks noChangeArrowheads="1"/>
          </p:cNvSpPr>
          <p:nvPr/>
        </p:nvSpPr>
        <p:spPr bwMode="auto">
          <a:xfrm>
            <a:off x="8629383" y="5598584"/>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Font typeface="Arial" panose="020B0604020202020204" pitchFamily="34" charset="0"/>
              <a:buNone/>
            </a:pPr>
            <a:r>
              <a:rPr lang="zh-CN" altLang="en-US" sz="2135" dirty="0">
                <a:latin typeface="+mn-lt"/>
                <a:ea typeface="+mn-ea"/>
                <a:cs typeface="+mn-ea"/>
                <a:sym typeface="+mn-lt"/>
              </a:rPr>
              <a:t>添加标题</a:t>
            </a:r>
            <a:endParaRPr lang="zh-CN" altLang="en-US" sz="2400" dirty="0">
              <a:latin typeface="+mn-lt"/>
              <a:ea typeface="+mn-ea"/>
              <a:cs typeface="+mn-ea"/>
              <a:sym typeface="+mn-lt"/>
            </a:endParaRPr>
          </a:p>
        </p:txBody>
      </p:sp>
      <p:sp>
        <p:nvSpPr>
          <p:cNvPr id="80982" name="TextBox 383"/>
          <p:cNvSpPr>
            <a:spLocks noChangeArrowheads="1"/>
          </p:cNvSpPr>
          <p:nvPr/>
        </p:nvSpPr>
        <p:spPr bwMode="auto">
          <a:xfrm>
            <a:off x="2100524" y="5598584"/>
            <a:ext cx="1281120"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Font typeface="Arial" panose="020B0604020202020204" pitchFamily="34" charset="0"/>
              <a:buNone/>
            </a:pPr>
            <a:r>
              <a:rPr lang="zh-CN" altLang="en-US" sz="2135">
                <a:latin typeface="+mn-lt"/>
                <a:ea typeface="+mn-ea"/>
                <a:cs typeface="+mn-ea"/>
                <a:sym typeface="+mn-lt"/>
              </a:rPr>
              <a:t>添加标题</a:t>
            </a:r>
            <a:endParaRPr lang="zh-CN" altLang="en-US" sz="2400">
              <a:latin typeface="+mn-lt"/>
              <a:ea typeface="+mn-ea"/>
              <a:cs typeface="+mn-ea"/>
              <a:sym typeface="+mn-lt"/>
            </a:endParaRPr>
          </a:p>
        </p:txBody>
      </p:sp>
      <p:grpSp>
        <p:nvGrpSpPr>
          <p:cNvPr id="100" name="组合 99"/>
          <p:cNvGrpSpPr/>
          <p:nvPr/>
        </p:nvGrpSpPr>
        <p:grpSpPr>
          <a:xfrm>
            <a:off x="4265214" y="345014"/>
            <a:ext cx="3661571" cy="756108"/>
            <a:chOff x="4265214" y="345014"/>
            <a:chExt cx="3661571" cy="756108"/>
          </a:xfrm>
        </p:grpSpPr>
        <p:grpSp>
          <p:nvGrpSpPr>
            <p:cNvPr id="101" name="组合 100"/>
            <p:cNvGrpSpPr/>
            <p:nvPr/>
          </p:nvGrpSpPr>
          <p:grpSpPr>
            <a:xfrm>
              <a:off x="4265214" y="345014"/>
              <a:ext cx="3661571" cy="599864"/>
              <a:chOff x="1772480" y="215910"/>
              <a:chExt cx="3661571" cy="599864"/>
            </a:xfrm>
          </p:grpSpPr>
          <p:sp>
            <p:nvSpPr>
              <p:cNvPr id="106" name="文本框 105"/>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研究成果及应用</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107"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RESULTS AND ITS APPLICATION</a:t>
                </a:r>
                <a:endParaRPr lang="en-US" altLang="zh-CN" sz="1100" spc="300" dirty="0">
                  <a:solidFill>
                    <a:schemeClr val="bg1">
                      <a:lumMod val="50000"/>
                    </a:schemeClr>
                  </a:solidFill>
                  <a:latin typeface="+mn-lt"/>
                  <a:ea typeface="+mn-ea"/>
                  <a:cs typeface="+mn-ea"/>
                  <a:sym typeface="+mn-lt"/>
                </a:endParaRPr>
              </a:p>
            </p:txBody>
          </p:sp>
        </p:grpSp>
        <p:grpSp>
          <p:nvGrpSpPr>
            <p:cNvPr id="102" name="Group 55"/>
            <p:cNvGrpSpPr/>
            <p:nvPr/>
          </p:nvGrpSpPr>
          <p:grpSpPr>
            <a:xfrm>
              <a:off x="5898809" y="1028097"/>
              <a:ext cx="362272" cy="73025"/>
              <a:chOff x="7340600" y="4686300"/>
              <a:chExt cx="504030" cy="101600"/>
            </a:xfrm>
            <a:solidFill>
              <a:srgbClr val="5EE2B1"/>
            </a:solidFill>
          </p:grpSpPr>
          <p:sp>
            <p:nvSpPr>
              <p:cNvPr id="103"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104"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105"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33"/>
          <p:cNvGrpSpPr>
            <a:grpSpLocks noChangeAspect="1"/>
          </p:cNvGrpSpPr>
          <p:nvPr/>
        </p:nvGrpSpPr>
        <p:grpSpPr>
          <a:xfrm>
            <a:off x="794611" y="1739195"/>
            <a:ext cx="2495157" cy="2640917"/>
            <a:chOff x="1263334" y="1439274"/>
            <a:chExt cx="1555283" cy="1646138"/>
          </a:xfrm>
        </p:grpSpPr>
        <p:graphicFrame>
          <p:nvGraphicFramePr>
            <p:cNvPr id="62" name="Chart 61"/>
            <p:cNvGraphicFramePr/>
            <p:nvPr/>
          </p:nvGraphicFramePr>
          <p:xfrm>
            <a:off x="1263334" y="1439274"/>
            <a:ext cx="1555283" cy="1646138"/>
          </p:xfrm>
          <a:graphic>
            <a:graphicData uri="http://schemas.openxmlformats.org/drawingml/2006/chart">
              <c:chart xmlns:c="http://schemas.openxmlformats.org/drawingml/2006/chart" xmlns:r="http://schemas.openxmlformats.org/officeDocument/2006/relationships" r:id="rId1"/>
            </a:graphicData>
          </a:graphic>
        </p:graphicFrame>
        <p:sp>
          <p:nvSpPr>
            <p:cNvPr id="68" name="TextBox 67"/>
            <p:cNvSpPr txBox="1"/>
            <p:nvPr/>
          </p:nvSpPr>
          <p:spPr>
            <a:xfrm>
              <a:off x="1775024" y="2131268"/>
              <a:ext cx="531902" cy="262146"/>
            </a:xfrm>
            <a:prstGeom prst="rect">
              <a:avLst/>
            </a:prstGeom>
            <a:noFill/>
          </p:spPr>
          <p:txBody>
            <a:bodyPr wrap="square" rtlCol="0" anchor="ctr">
              <a:spAutoFit/>
            </a:bodyPr>
            <a:lstStyle/>
            <a:p>
              <a:pPr algn="ctr" defTabSz="1375410"/>
              <a:r>
                <a:rPr lang="en-US" sz="2135" b="1" dirty="0">
                  <a:latin typeface="Century Gothic" panose="020B0502020202020204" pitchFamily="34" charset="0"/>
                </a:rPr>
                <a:t>70%</a:t>
              </a:r>
              <a:endParaRPr lang="en-US" sz="1600" b="1" dirty="0">
                <a:latin typeface="Century Gothic" panose="020B0502020202020204" pitchFamily="34" charset="0"/>
              </a:endParaRPr>
            </a:p>
          </p:txBody>
        </p:sp>
      </p:grpSp>
      <p:grpSp>
        <p:nvGrpSpPr>
          <p:cNvPr id="10" name="Group 34"/>
          <p:cNvGrpSpPr>
            <a:grpSpLocks noChangeAspect="1"/>
          </p:cNvGrpSpPr>
          <p:nvPr/>
        </p:nvGrpSpPr>
        <p:grpSpPr>
          <a:xfrm>
            <a:off x="3503975" y="1739198"/>
            <a:ext cx="2495157" cy="2640919"/>
            <a:chOff x="2992668" y="1439274"/>
            <a:chExt cx="1555283" cy="1646138"/>
          </a:xfrm>
        </p:grpSpPr>
        <p:graphicFrame>
          <p:nvGraphicFramePr>
            <p:cNvPr id="64" name="Chart 63"/>
            <p:cNvGraphicFramePr/>
            <p:nvPr/>
          </p:nvGraphicFramePr>
          <p:xfrm>
            <a:off x="2992668" y="1439274"/>
            <a:ext cx="1555283" cy="1646138"/>
          </p:xfrm>
          <a:graphic>
            <a:graphicData uri="http://schemas.openxmlformats.org/drawingml/2006/chart">
              <c:chart xmlns:c="http://schemas.openxmlformats.org/drawingml/2006/chart" xmlns:r="http://schemas.openxmlformats.org/officeDocument/2006/relationships" r:id="rId2"/>
            </a:graphicData>
          </a:graphic>
        </p:graphicFrame>
        <p:sp>
          <p:nvSpPr>
            <p:cNvPr id="69" name="TextBox 68"/>
            <p:cNvSpPr txBox="1"/>
            <p:nvPr/>
          </p:nvSpPr>
          <p:spPr>
            <a:xfrm>
              <a:off x="3504358" y="2125073"/>
              <a:ext cx="531902" cy="262146"/>
            </a:xfrm>
            <a:prstGeom prst="rect">
              <a:avLst/>
            </a:prstGeom>
            <a:noFill/>
          </p:spPr>
          <p:txBody>
            <a:bodyPr wrap="square" rtlCol="0" anchor="ctr">
              <a:spAutoFit/>
            </a:bodyPr>
            <a:lstStyle/>
            <a:p>
              <a:pPr algn="ctr" defTabSz="1375410"/>
              <a:r>
                <a:rPr lang="en-US" sz="2135" b="1" dirty="0">
                  <a:latin typeface="Century Gothic" panose="020B0502020202020204" pitchFamily="34" charset="0"/>
                </a:rPr>
                <a:t>50%</a:t>
              </a:r>
              <a:endParaRPr lang="en-US" sz="2135" b="1" dirty="0">
                <a:latin typeface="Century Gothic" panose="020B0502020202020204" pitchFamily="34" charset="0"/>
              </a:endParaRPr>
            </a:p>
          </p:txBody>
        </p:sp>
      </p:grpSp>
      <p:grpSp>
        <p:nvGrpSpPr>
          <p:cNvPr id="11" name="Group 35"/>
          <p:cNvGrpSpPr>
            <a:grpSpLocks noChangeAspect="1"/>
          </p:cNvGrpSpPr>
          <p:nvPr/>
        </p:nvGrpSpPr>
        <p:grpSpPr>
          <a:xfrm>
            <a:off x="6213339" y="1739195"/>
            <a:ext cx="2495157" cy="2640917"/>
            <a:chOff x="4659025" y="1439274"/>
            <a:chExt cx="1555283" cy="1646138"/>
          </a:xfrm>
        </p:grpSpPr>
        <p:graphicFrame>
          <p:nvGraphicFramePr>
            <p:cNvPr id="65" name="Chart 64"/>
            <p:cNvGraphicFramePr/>
            <p:nvPr/>
          </p:nvGraphicFramePr>
          <p:xfrm>
            <a:off x="4659025" y="1439274"/>
            <a:ext cx="1555283" cy="1646138"/>
          </p:xfrm>
          <a:graphic>
            <a:graphicData uri="http://schemas.openxmlformats.org/drawingml/2006/chart">
              <c:chart xmlns:c="http://schemas.openxmlformats.org/drawingml/2006/chart" xmlns:r="http://schemas.openxmlformats.org/officeDocument/2006/relationships" r:id="rId3"/>
            </a:graphicData>
          </a:graphic>
        </p:graphicFrame>
        <p:sp>
          <p:nvSpPr>
            <p:cNvPr id="70" name="TextBox 69"/>
            <p:cNvSpPr txBox="1"/>
            <p:nvPr/>
          </p:nvSpPr>
          <p:spPr>
            <a:xfrm>
              <a:off x="5170715" y="2147956"/>
              <a:ext cx="531902" cy="262146"/>
            </a:xfrm>
            <a:prstGeom prst="rect">
              <a:avLst/>
            </a:prstGeom>
            <a:noFill/>
          </p:spPr>
          <p:txBody>
            <a:bodyPr wrap="square" rtlCol="0" anchor="ctr">
              <a:spAutoFit/>
            </a:bodyPr>
            <a:lstStyle/>
            <a:p>
              <a:pPr algn="ctr" defTabSz="1375410"/>
              <a:r>
                <a:rPr lang="en-US" sz="2135" b="1" dirty="0">
                  <a:latin typeface="Century Gothic" panose="020B0502020202020204" pitchFamily="34" charset="0"/>
                </a:rPr>
                <a:t>90%</a:t>
              </a:r>
              <a:endParaRPr lang="en-US" sz="1600" b="1" dirty="0">
                <a:latin typeface="Century Gothic" panose="020B0502020202020204" pitchFamily="34" charset="0"/>
              </a:endParaRPr>
            </a:p>
          </p:txBody>
        </p:sp>
      </p:grpSp>
      <p:grpSp>
        <p:nvGrpSpPr>
          <p:cNvPr id="12" name="Group 36"/>
          <p:cNvGrpSpPr>
            <a:grpSpLocks noChangeAspect="1"/>
          </p:cNvGrpSpPr>
          <p:nvPr/>
        </p:nvGrpSpPr>
        <p:grpSpPr>
          <a:xfrm>
            <a:off x="8922702" y="1739195"/>
            <a:ext cx="2495157" cy="2640917"/>
            <a:chOff x="6325383" y="1439274"/>
            <a:chExt cx="1555283" cy="1646138"/>
          </a:xfrm>
        </p:grpSpPr>
        <p:graphicFrame>
          <p:nvGraphicFramePr>
            <p:cNvPr id="66" name="Chart 65"/>
            <p:cNvGraphicFramePr/>
            <p:nvPr/>
          </p:nvGraphicFramePr>
          <p:xfrm>
            <a:off x="6325383" y="1439274"/>
            <a:ext cx="1555283" cy="1646138"/>
          </p:xfrm>
          <a:graphic>
            <a:graphicData uri="http://schemas.openxmlformats.org/drawingml/2006/chart">
              <c:chart xmlns:c="http://schemas.openxmlformats.org/drawingml/2006/chart" xmlns:r="http://schemas.openxmlformats.org/officeDocument/2006/relationships" r:id="rId4"/>
            </a:graphicData>
          </a:graphic>
        </p:graphicFrame>
        <p:sp>
          <p:nvSpPr>
            <p:cNvPr id="71" name="TextBox 70"/>
            <p:cNvSpPr txBox="1"/>
            <p:nvPr/>
          </p:nvSpPr>
          <p:spPr>
            <a:xfrm>
              <a:off x="6779912" y="2147957"/>
              <a:ext cx="666544" cy="262146"/>
            </a:xfrm>
            <a:prstGeom prst="rect">
              <a:avLst/>
            </a:prstGeom>
            <a:noFill/>
          </p:spPr>
          <p:txBody>
            <a:bodyPr wrap="square" rtlCol="0" anchor="ctr">
              <a:spAutoFit/>
            </a:bodyPr>
            <a:lstStyle/>
            <a:p>
              <a:pPr algn="ctr" defTabSz="1375410"/>
              <a:r>
                <a:rPr lang="en-US" sz="2135" b="1" dirty="0">
                  <a:latin typeface="Century Gothic" panose="020B0502020202020204" pitchFamily="34" charset="0"/>
                </a:rPr>
                <a:t>100%</a:t>
              </a:r>
              <a:endParaRPr lang="en-US" sz="1600" b="1" dirty="0">
                <a:latin typeface="Century Gothic" panose="020B0502020202020204" pitchFamily="34" charset="0"/>
              </a:endParaRPr>
            </a:p>
          </p:txBody>
        </p:sp>
      </p:grpSp>
      <p:sp>
        <p:nvSpPr>
          <p:cNvPr id="50" name="TextBox 49"/>
          <p:cNvSpPr txBox="1"/>
          <p:nvPr/>
        </p:nvSpPr>
        <p:spPr>
          <a:xfrm>
            <a:off x="1766473" y="4392766"/>
            <a:ext cx="551433" cy="328231"/>
          </a:xfrm>
          <a:prstGeom prst="rect">
            <a:avLst/>
          </a:prstGeom>
          <a:noFill/>
        </p:spPr>
        <p:txBody>
          <a:bodyPr wrap="none" lIns="0" tIns="0" rIns="0" bIns="0" rtlCol="0">
            <a:spAutoFit/>
          </a:bodyPr>
          <a:lstStyle/>
          <a:p>
            <a:pPr algn="ctr" defTabSz="1375410"/>
            <a:r>
              <a:rPr lang="en-US" sz="2135" b="1" dirty="0">
                <a:latin typeface="幼圆" panose="02010509060101010101" pitchFamily="49" charset="-122"/>
                <a:ea typeface="幼圆" panose="02010509060101010101" pitchFamily="49" charset="-122"/>
              </a:rPr>
              <a:t>2016</a:t>
            </a:r>
            <a:endParaRPr lang="en-US" sz="2135" b="1" dirty="0">
              <a:latin typeface="幼圆" panose="02010509060101010101" pitchFamily="49" charset="-122"/>
              <a:ea typeface="幼圆" panose="02010509060101010101" pitchFamily="49" charset="-122"/>
            </a:endParaRPr>
          </a:p>
        </p:txBody>
      </p:sp>
      <p:sp>
        <p:nvSpPr>
          <p:cNvPr id="51" name="TextBox 50"/>
          <p:cNvSpPr txBox="1"/>
          <p:nvPr/>
        </p:nvSpPr>
        <p:spPr>
          <a:xfrm>
            <a:off x="4446983" y="4392766"/>
            <a:ext cx="731238" cy="328231"/>
          </a:xfrm>
          <a:prstGeom prst="rect">
            <a:avLst/>
          </a:prstGeom>
          <a:noFill/>
        </p:spPr>
        <p:txBody>
          <a:bodyPr wrap="square" lIns="0" tIns="0" rIns="0" bIns="0" rtlCol="0">
            <a:spAutoFit/>
          </a:bodyPr>
          <a:lstStyle/>
          <a:p>
            <a:pPr algn="ctr" defTabSz="1375410"/>
            <a:r>
              <a:rPr lang="en-US" sz="2135" b="1" dirty="0">
                <a:latin typeface="幼圆" panose="02010509060101010101" pitchFamily="49" charset="-122"/>
                <a:ea typeface="幼圆" panose="02010509060101010101" pitchFamily="49" charset="-122"/>
              </a:rPr>
              <a:t>2017</a:t>
            </a:r>
            <a:endParaRPr lang="en-US" sz="2135" b="1" dirty="0">
              <a:latin typeface="幼圆" panose="02010509060101010101" pitchFamily="49" charset="-122"/>
              <a:ea typeface="幼圆" panose="02010509060101010101" pitchFamily="49" charset="-122"/>
            </a:endParaRPr>
          </a:p>
        </p:txBody>
      </p:sp>
      <p:sp>
        <p:nvSpPr>
          <p:cNvPr id="52" name="TextBox 51"/>
          <p:cNvSpPr txBox="1"/>
          <p:nvPr/>
        </p:nvSpPr>
        <p:spPr>
          <a:xfrm>
            <a:off x="7185201" y="4392766"/>
            <a:ext cx="551433" cy="328231"/>
          </a:xfrm>
          <a:prstGeom prst="rect">
            <a:avLst/>
          </a:prstGeom>
          <a:noFill/>
        </p:spPr>
        <p:txBody>
          <a:bodyPr wrap="none" lIns="0" tIns="0" rIns="0" bIns="0" rtlCol="0">
            <a:spAutoFit/>
          </a:bodyPr>
          <a:lstStyle/>
          <a:p>
            <a:pPr algn="ctr" defTabSz="1375410"/>
            <a:r>
              <a:rPr lang="en-US" sz="2135" b="1" dirty="0">
                <a:latin typeface="幼圆" panose="02010509060101010101" pitchFamily="49" charset="-122"/>
                <a:ea typeface="幼圆" panose="02010509060101010101" pitchFamily="49" charset="-122"/>
              </a:rPr>
              <a:t>2018</a:t>
            </a:r>
            <a:endParaRPr lang="en-US" sz="2135" b="1" dirty="0">
              <a:latin typeface="幼圆" panose="02010509060101010101" pitchFamily="49" charset="-122"/>
              <a:ea typeface="幼圆" panose="02010509060101010101" pitchFamily="49" charset="-122"/>
            </a:endParaRPr>
          </a:p>
        </p:txBody>
      </p:sp>
      <p:sp>
        <p:nvSpPr>
          <p:cNvPr id="53" name="TextBox 52"/>
          <p:cNvSpPr txBox="1"/>
          <p:nvPr/>
        </p:nvSpPr>
        <p:spPr>
          <a:xfrm>
            <a:off x="9894564" y="4392766"/>
            <a:ext cx="551433" cy="328231"/>
          </a:xfrm>
          <a:prstGeom prst="rect">
            <a:avLst/>
          </a:prstGeom>
          <a:noFill/>
        </p:spPr>
        <p:txBody>
          <a:bodyPr wrap="none" lIns="0" tIns="0" rIns="0" bIns="0" rtlCol="0">
            <a:spAutoFit/>
          </a:bodyPr>
          <a:lstStyle/>
          <a:p>
            <a:pPr algn="ctr" defTabSz="1375410"/>
            <a:r>
              <a:rPr lang="en-US" sz="2135" b="1" dirty="0">
                <a:latin typeface="幼圆" panose="02010509060101010101" pitchFamily="49" charset="-122"/>
                <a:ea typeface="幼圆" panose="02010509060101010101" pitchFamily="49" charset="-122"/>
              </a:rPr>
              <a:t>2019</a:t>
            </a:r>
            <a:endParaRPr lang="en-US" sz="2135" b="1" dirty="0">
              <a:latin typeface="幼圆" panose="02010509060101010101" pitchFamily="49" charset="-122"/>
              <a:ea typeface="幼圆" panose="02010509060101010101" pitchFamily="49" charset="-122"/>
            </a:endParaRPr>
          </a:p>
        </p:txBody>
      </p:sp>
      <p:grpSp>
        <p:nvGrpSpPr>
          <p:cNvPr id="38" name="Group 37"/>
          <p:cNvGrpSpPr/>
          <p:nvPr/>
        </p:nvGrpSpPr>
        <p:grpSpPr>
          <a:xfrm>
            <a:off x="1178077" y="4923438"/>
            <a:ext cx="1728224" cy="744537"/>
            <a:chOff x="654725" y="3050273"/>
            <a:chExt cx="1296168" cy="558403"/>
          </a:xfrm>
          <a:solidFill>
            <a:srgbClr val="B9998D"/>
          </a:solidFill>
        </p:grpSpPr>
        <p:sp>
          <p:nvSpPr>
            <p:cNvPr id="39" name="Isosceles Triangle 38"/>
            <p:cNvSpPr/>
            <p:nvPr/>
          </p:nvSpPr>
          <p:spPr>
            <a:xfrm>
              <a:off x="1158914" y="3050273"/>
              <a:ext cx="287790" cy="2127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srgbClr val="FFFFFF"/>
                </a:solidFill>
              </a:endParaRPr>
            </a:p>
          </p:txBody>
        </p:sp>
        <p:sp>
          <p:nvSpPr>
            <p:cNvPr id="55" name="Round Same Side Corner Rectangle 54"/>
            <p:cNvSpPr/>
            <p:nvPr/>
          </p:nvSpPr>
          <p:spPr>
            <a:xfrm>
              <a:off x="654725" y="3187760"/>
              <a:ext cx="1296168" cy="42091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zh-CN" altLang="en-US" sz="1600" b="1" dirty="0">
                  <a:solidFill>
                    <a:srgbClr val="FFFFFF"/>
                  </a:solidFill>
                </a:rPr>
                <a:t>关键词</a:t>
              </a:r>
              <a:endParaRPr lang="en-US" sz="1600" b="1" dirty="0">
                <a:solidFill>
                  <a:srgbClr val="FFFFFF"/>
                </a:solidFill>
              </a:endParaRPr>
            </a:p>
          </p:txBody>
        </p:sp>
      </p:grpSp>
      <p:grpSp>
        <p:nvGrpSpPr>
          <p:cNvPr id="56" name="Group 55"/>
          <p:cNvGrpSpPr/>
          <p:nvPr/>
        </p:nvGrpSpPr>
        <p:grpSpPr>
          <a:xfrm>
            <a:off x="3887441" y="4939332"/>
            <a:ext cx="1728224" cy="744537"/>
            <a:chOff x="654725" y="3050273"/>
            <a:chExt cx="1296168" cy="558403"/>
          </a:xfrm>
          <a:solidFill>
            <a:srgbClr val="B9998D"/>
          </a:solidFill>
        </p:grpSpPr>
        <p:sp>
          <p:nvSpPr>
            <p:cNvPr id="57" name="Isosceles Triangle 56"/>
            <p:cNvSpPr/>
            <p:nvPr/>
          </p:nvSpPr>
          <p:spPr>
            <a:xfrm>
              <a:off x="1158914" y="3050273"/>
              <a:ext cx="287790" cy="2127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srgbClr val="FFFFFF"/>
                </a:solidFill>
              </a:endParaRPr>
            </a:p>
          </p:txBody>
        </p:sp>
        <p:sp>
          <p:nvSpPr>
            <p:cNvPr id="58" name="Round Same Side Corner Rectangle 57"/>
            <p:cNvSpPr/>
            <p:nvPr/>
          </p:nvSpPr>
          <p:spPr>
            <a:xfrm>
              <a:off x="654725" y="3187760"/>
              <a:ext cx="1296168" cy="42091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zh-CN" altLang="en-US" sz="1600" b="1" dirty="0">
                  <a:solidFill>
                    <a:srgbClr val="FFFFFF"/>
                  </a:solidFill>
                </a:rPr>
                <a:t>关键词</a:t>
              </a:r>
              <a:endParaRPr lang="en-US" altLang="zh-CN" sz="1600" b="1" dirty="0">
                <a:solidFill>
                  <a:srgbClr val="FFFFFF"/>
                </a:solidFill>
              </a:endParaRPr>
            </a:p>
          </p:txBody>
        </p:sp>
      </p:grpSp>
      <p:grpSp>
        <p:nvGrpSpPr>
          <p:cNvPr id="63" name="Group 62"/>
          <p:cNvGrpSpPr/>
          <p:nvPr/>
        </p:nvGrpSpPr>
        <p:grpSpPr>
          <a:xfrm>
            <a:off x="6596805" y="4923438"/>
            <a:ext cx="1728224" cy="744537"/>
            <a:chOff x="654725" y="3050273"/>
            <a:chExt cx="1296168" cy="558403"/>
          </a:xfrm>
          <a:solidFill>
            <a:srgbClr val="B9998D"/>
          </a:solidFill>
        </p:grpSpPr>
        <p:sp>
          <p:nvSpPr>
            <p:cNvPr id="67" name="Isosceles Triangle 66"/>
            <p:cNvSpPr/>
            <p:nvPr/>
          </p:nvSpPr>
          <p:spPr>
            <a:xfrm>
              <a:off x="1158914" y="3050273"/>
              <a:ext cx="287790" cy="2127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srgbClr val="FFFFFF"/>
                </a:solidFill>
              </a:endParaRPr>
            </a:p>
          </p:txBody>
        </p:sp>
        <p:sp>
          <p:nvSpPr>
            <p:cNvPr id="72" name="Round Same Side Corner Rectangle 71"/>
            <p:cNvSpPr/>
            <p:nvPr/>
          </p:nvSpPr>
          <p:spPr>
            <a:xfrm>
              <a:off x="654725" y="3187760"/>
              <a:ext cx="1296168" cy="42091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zh-CN" altLang="en-US" sz="1600" b="1" dirty="0">
                  <a:solidFill>
                    <a:srgbClr val="FFFFFF"/>
                  </a:solidFill>
                </a:rPr>
                <a:t>关键词</a:t>
              </a:r>
              <a:endParaRPr lang="en-US" altLang="zh-CN" sz="1600" b="1" dirty="0">
                <a:solidFill>
                  <a:srgbClr val="FFFFFF"/>
                </a:solidFill>
              </a:endParaRPr>
            </a:p>
          </p:txBody>
        </p:sp>
      </p:grpSp>
      <p:grpSp>
        <p:nvGrpSpPr>
          <p:cNvPr id="73" name="Group 72"/>
          <p:cNvGrpSpPr/>
          <p:nvPr/>
        </p:nvGrpSpPr>
        <p:grpSpPr>
          <a:xfrm>
            <a:off x="9306168" y="4923438"/>
            <a:ext cx="1728224" cy="744537"/>
            <a:chOff x="654725" y="3050273"/>
            <a:chExt cx="1296168" cy="558403"/>
          </a:xfrm>
          <a:solidFill>
            <a:srgbClr val="B9998D"/>
          </a:solidFill>
        </p:grpSpPr>
        <p:sp>
          <p:nvSpPr>
            <p:cNvPr id="74" name="Isosceles Triangle 73"/>
            <p:cNvSpPr/>
            <p:nvPr/>
          </p:nvSpPr>
          <p:spPr>
            <a:xfrm>
              <a:off x="1158914" y="3050273"/>
              <a:ext cx="287790" cy="21276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1600" b="1" dirty="0">
                <a:solidFill>
                  <a:srgbClr val="FFFFFF"/>
                </a:solidFill>
              </a:endParaRPr>
            </a:p>
          </p:txBody>
        </p:sp>
        <p:sp>
          <p:nvSpPr>
            <p:cNvPr id="75" name="Round Same Side Corner Rectangle 74"/>
            <p:cNvSpPr/>
            <p:nvPr/>
          </p:nvSpPr>
          <p:spPr>
            <a:xfrm>
              <a:off x="654725" y="3187760"/>
              <a:ext cx="1296168" cy="420916"/>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r>
                <a:rPr lang="zh-CN" altLang="en-US" sz="1600" b="1" dirty="0">
                  <a:solidFill>
                    <a:srgbClr val="FFFFFF"/>
                  </a:solidFill>
                </a:rPr>
                <a:t>关键词</a:t>
              </a:r>
              <a:endParaRPr lang="en-US" altLang="zh-CN" sz="1600" b="1" dirty="0">
                <a:solidFill>
                  <a:srgbClr val="FFFFFF"/>
                </a:solidFill>
              </a:endParaRPr>
            </a:p>
          </p:txBody>
        </p:sp>
      </p:grpSp>
      <p:grpSp>
        <p:nvGrpSpPr>
          <p:cNvPr id="48" name="组合 47"/>
          <p:cNvGrpSpPr/>
          <p:nvPr/>
        </p:nvGrpSpPr>
        <p:grpSpPr>
          <a:xfrm>
            <a:off x="4265214" y="345014"/>
            <a:ext cx="3661571" cy="756108"/>
            <a:chOff x="4265214" y="345014"/>
            <a:chExt cx="3661571" cy="756108"/>
          </a:xfrm>
        </p:grpSpPr>
        <p:grpSp>
          <p:nvGrpSpPr>
            <p:cNvPr id="49" name="组合 48"/>
            <p:cNvGrpSpPr/>
            <p:nvPr/>
          </p:nvGrpSpPr>
          <p:grpSpPr>
            <a:xfrm>
              <a:off x="4265214" y="345014"/>
              <a:ext cx="3661571" cy="599864"/>
              <a:chOff x="1772480" y="215910"/>
              <a:chExt cx="3661571" cy="599864"/>
            </a:xfrm>
          </p:grpSpPr>
          <p:sp>
            <p:nvSpPr>
              <p:cNvPr id="76" name="文本框 75"/>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研究成果及应用</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77"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RESULTS AND ITS APPLICATION</a:t>
                </a:r>
                <a:endParaRPr lang="en-US" altLang="zh-CN" sz="1100" spc="300" dirty="0">
                  <a:solidFill>
                    <a:schemeClr val="bg1">
                      <a:lumMod val="50000"/>
                    </a:schemeClr>
                  </a:solidFill>
                  <a:latin typeface="+mn-lt"/>
                  <a:ea typeface="+mn-ea"/>
                  <a:cs typeface="+mn-ea"/>
                  <a:sym typeface="+mn-lt"/>
                </a:endParaRPr>
              </a:p>
            </p:txBody>
          </p:sp>
        </p:grpSp>
        <p:grpSp>
          <p:nvGrpSpPr>
            <p:cNvPr id="54" name="Group 55"/>
            <p:cNvGrpSpPr/>
            <p:nvPr/>
          </p:nvGrpSpPr>
          <p:grpSpPr>
            <a:xfrm>
              <a:off x="5898809" y="1028097"/>
              <a:ext cx="362272" cy="73025"/>
              <a:chOff x="7340600" y="4686300"/>
              <a:chExt cx="504030" cy="101600"/>
            </a:xfrm>
            <a:solidFill>
              <a:srgbClr val="5EE2B1"/>
            </a:solidFill>
          </p:grpSpPr>
          <p:sp>
            <p:nvSpPr>
              <p:cNvPr id="59"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60"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61"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717577" y="2626360"/>
            <a:ext cx="2011680" cy="2011680"/>
            <a:chOff x="2611664" y="2548865"/>
            <a:chExt cx="2011680" cy="2011680"/>
          </a:xfrm>
        </p:grpSpPr>
        <p:grpSp>
          <p:nvGrpSpPr>
            <p:cNvPr id="3" name="组合 2"/>
            <p:cNvGrpSpPr/>
            <p:nvPr/>
          </p:nvGrpSpPr>
          <p:grpSpPr>
            <a:xfrm>
              <a:off x="2611664" y="2548865"/>
              <a:ext cx="2011680" cy="2011680"/>
              <a:chOff x="1805940" y="1198245"/>
              <a:chExt cx="2011680" cy="2011680"/>
            </a:xfrm>
          </p:grpSpPr>
          <p:sp>
            <p:nvSpPr>
              <p:cNvPr id="10" name="圆角矩形 1"/>
              <p:cNvSpPr/>
              <p:nvPr/>
            </p:nvSpPr>
            <p:spPr>
              <a:xfrm>
                <a:off x="1805940" y="1198245"/>
                <a:ext cx="2011680" cy="2011680"/>
              </a:xfrm>
              <a:prstGeom prst="roundRect">
                <a:avLst>
                  <a:gd name="adj" fmla="val 19981"/>
                </a:avLst>
              </a:prstGeom>
              <a:solidFill>
                <a:srgbClr val="596E69"/>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 name="圆角矩形 4"/>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4" name="组合 3"/>
            <p:cNvGrpSpPr/>
            <p:nvPr/>
          </p:nvGrpSpPr>
          <p:grpSpPr>
            <a:xfrm>
              <a:off x="3081701" y="3076402"/>
              <a:ext cx="1071601" cy="994705"/>
              <a:chOff x="3503864" y="2079606"/>
              <a:chExt cx="1071601" cy="994705"/>
            </a:xfrm>
          </p:grpSpPr>
          <p:sp>
            <p:nvSpPr>
              <p:cNvPr id="8" name="文本框 7"/>
              <p:cNvSpPr txBox="1"/>
              <p:nvPr/>
            </p:nvSpPr>
            <p:spPr>
              <a:xfrm>
                <a:off x="3503864" y="2427980"/>
                <a:ext cx="107160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rPr>
                  <a:t>05</a:t>
                </a:r>
                <a:endParaRPr kumimoji="0" lang="zh-CN" altLang="en-US"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endParaRPr>
              </a:p>
            </p:txBody>
          </p:sp>
          <p:sp>
            <p:nvSpPr>
              <p:cNvPr id="9" name="文本框 8"/>
              <p:cNvSpPr txBox="1"/>
              <p:nvPr/>
            </p:nvSpPr>
            <p:spPr>
              <a:xfrm>
                <a:off x="3597472" y="2079606"/>
                <a:ext cx="884387"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rPr>
                  <a:t>PRAT</a:t>
                </a:r>
                <a:endParaRPr kumimoji="0" lang="zh-CN" altLang="en-US"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endParaRPr>
              </a:p>
            </p:txBody>
          </p:sp>
        </p:grpSp>
      </p:grpSp>
      <p:grpSp>
        <p:nvGrpSpPr>
          <p:cNvPr id="16" name="组合 15"/>
          <p:cNvGrpSpPr/>
          <p:nvPr/>
        </p:nvGrpSpPr>
        <p:grpSpPr>
          <a:xfrm>
            <a:off x="4978313" y="2950458"/>
            <a:ext cx="4496110" cy="1312684"/>
            <a:chOff x="4968903" y="2458496"/>
            <a:chExt cx="4496110" cy="1312684"/>
          </a:xfrm>
        </p:grpSpPr>
        <p:sp>
          <p:nvSpPr>
            <p:cNvPr id="17" name="文本框 5"/>
            <p:cNvSpPr txBox="1"/>
            <p:nvPr/>
          </p:nvSpPr>
          <p:spPr>
            <a:xfrm>
              <a:off x="4968903" y="2458496"/>
              <a:ext cx="4496110" cy="830997"/>
            </a:xfrm>
            <a:prstGeom prst="rect">
              <a:avLst/>
            </a:prstGeom>
            <a:noFill/>
          </p:spPr>
          <p:txBody>
            <a:bodyPr wrap="square" rtlCol="0">
              <a:spAutoFit/>
            </a:bodyPr>
            <a:lstStyle/>
            <a:p>
              <a:pPr algn="dist">
                <a:defRPr/>
              </a:pPr>
              <a:r>
                <a:rPr lang="zh-CN" altLang="en-US" sz="4800" b="1" dirty="0">
                  <a:solidFill>
                    <a:srgbClr val="B9998D"/>
                  </a:solidFill>
                  <a:latin typeface="幼圆" panose="02010509060101010101" pitchFamily="49" charset="-122"/>
                  <a:ea typeface="幼圆" panose="02010509060101010101" pitchFamily="49" charset="-122"/>
                </a:rPr>
                <a:t>论文总结</a:t>
              </a:r>
              <a:endParaRPr lang="zh-CN" altLang="en-US" sz="4800" b="1" dirty="0">
                <a:solidFill>
                  <a:srgbClr val="B9998D"/>
                </a:solidFill>
                <a:latin typeface="幼圆" panose="02010509060101010101" pitchFamily="49" charset="-122"/>
                <a:ea typeface="幼圆" panose="02010509060101010101" pitchFamily="49" charset="-122"/>
              </a:endParaRPr>
            </a:p>
          </p:txBody>
        </p:sp>
        <p:sp>
          <p:nvSpPr>
            <p:cNvPr id="18" name="文本框 6"/>
            <p:cNvSpPr txBox="1"/>
            <p:nvPr/>
          </p:nvSpPr>
          <p:spPr>
            <a:xfrm>
              <a:off x="5021655" y="3432626"/>
              <a:ext cx="4365536" cy="338554"/>
            </a:xfrm>
            <a:prstGeom prst="rect">
              <a:avLst/>
            </a:prstGeom>
            <a:noFill/>
          </p:spPr>
          <p:txBody>
            <a:bodyPr wrap="square" rtlCol="0">
              <a:spAutoFit/>
            </a:bodyPr>
            <a:lstStyle/>
            <a:p>
              <a:pPr algn="dist"/>
              <a:r>
                <a:rPr lang="en-US" altLang="zh-TW" sz="1600" dirty="0">
                  <a:solidFill>
                    <a:srgbClr val="B9998D"/>
                  </a:solidFill>
                  <a:latin typeface="+mn-ea"/>
                </a:rPr>
                <a:t>The Paper Summary</a:t>
              </a:r>
              <a:endParaRPr lang="en-US" altLang="zh-TW" sz="1600" dirty="0">
                <a:solidFill>
                  <a:srgbClr val="B9998D"/>
                </a:solidFill>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6198040" y="1543980"/>
            <a:ext cx="5635012" cy="671613"/>
            <a:chOff x="1602768" y="2943345"/>
            <a:chExt cx="5635012" cy="671613"/>
          </a:xfrm>
        </p:grpSpPr>
        <p:sp>
          <p:nvSpPr>
            <p:cNvPr id="2" name="椭圆 1"/>
            <p:cNvSpPr/>
            <p:nvPr/>
          </p:nvSpPr>
          <p:spPr>
            <a:xfrm>
              <a:off x="1602768" y="2977178"/>
              <a:ext cx="538324" cy="538324"/>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endParaRPr>
            </a:p>
          </p:txBody>
        </p:sp>
        <p:grpSp>
          <p:nvGrpSpPr>
            <p:cNvPr id="7" name="组合 6"/>
            <p:cNvGrpSpPr/>
            <p:nvPr/>
          </p:nvGrpSpPr>
          <p:grpSpPr>
            <a:xfrm>
              <a:off x="2351016" y="2943345"/>
              <a:ext cx="4886764" cy="671613"/>
              <a:chOff x="3750208" y="424476"/>
              <a:chExt cx="3842123" cy="671613"/>
            </a:xfrm>
          </p:grpSpPr>
          <p:sp>
            <p:nvSpPr>
              <p:cNvPr id="8" name="文本框 7"/>
              <p:cNvSpPr txBox="1"/>
              <p:nvPr/>
            </p:nvSpPr>
            <p:spPr>
              <a:xfrm>
                <a:off x="3750208" y="424476"/>
                <a:ext cx="127948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B9998D"/>
                    </a:solidFill>
                    <a:latin typeface="Century Gothic" panose="020B0502020202020204" pitchFamily="34" charset="0"/>
                    <a:ea typeface="+mj-ea"/>
                    <a:cs typeface="经典综艺体简" panose="02010609000101010101" pitchFamily="49" charset="-122"/>
                  </a:rPr>
                  <a:t>论文绪论</a:t>
                </a:r>
                <a:endParaRPr lang="zh-CN" altLang="en-US" sz="2800" b="1" dirty="0">
                  <a:solidFill>
                    <a:srgbClr val="B9998D"/>
                  </a:solidFill>
                  <a:latin typeface="Century Gothic" panose="020B0502020202020204" pitchFamily="34" charset="0"/>
                  <a:ea typeface="+mj-ea"/>
                  <a:cs typeface="经典综艺体简" panose="02010609000101010101" pitchFamily="49" charset="-122"/>
                </a:endParaRPr>
              </a:p>
            </p:txBody>
          </p:sp>
          <p:sp>
            <p:nvSpPr>
              <p:cNvPr id="9" name="文本框 8"/>
              <p:cNvSpPr txBox="1"/>
              <p:nvPr/>
            </p:nvSpPr>
            <p:spPr>
              <a:xfrm>
                <a:off x="3784440" y="827682"/>
                <a:ext cx="3807891" cy="26840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rgbClr val="B9998D"/>
                    </a:solidFill>
                    <a:latin typeface="Century Gothic" panose="020B0502020202020204" pitchFamily="34" charset="0"/>
                    <a:ea typeface="+mj-ea"/>
                  </a:rPr>
                  <a:t>Introduction of thesis</a:t>
                </a:r>
                <a:endParaRPr lang="en-US" altLang="zh-CN" sz="1100" dirty="0">
                  <a:solidFill>
                    <a:srgbClr val="B9998D"/>
                  </a:solidFill>
                  <a:latin typeface="Century Gothic" panose="020B0502020202020204" pitchFamily="34" charset="0"/>
                  <a:ea typeface="+mj-ea"/>
                </a:endParaRPr>
              </a:p>
            </p:txBody>
          </p:sp>
        </p:grpSp>
        <p:sp>
          <p:nvSpPr>
            <p:cNvPr id="20" name="矩形 19"/>
            <p:cNvSpPr/>
            <p:nvPr/>
          </p:nvSpPr>
          <p:spPr>
            <a:xfrm>
              <a:off x="1674437" y="2984730"/>
              <a:ext cx="385042" cy="523220"/>
            </a:xfrm>
            <a:prstGeom prst="rect">
              <a:avLst/>
            </a:prstGeom>
          </p:spPr>
          <p:txBody>
            <a:bodyPr wrap="none">
              <a:spAutoFit/>
            </a:bodyPr>
            <a:lstStyle/>
            <a:p>
              <a:r>
                <a:rPr lang="en-US" altLang="zh-CN" sz="2800" b="1" i="1" dirty="0">
                  <a:solidFill>
                    <a:schemeClr val="bg1"/>
                  </a:solidFill>
                  <a:latin typeface="Century Gothic" panose="020B0502020202020204" pitchFamily="34" charset="0"/>
                  <a:cs typeface="经典综艺体简" panose="02010609000101010101" pitchFamily="49" charset="-122"/>
                </a:rPr>
                <a:t>1</a:t>
              </a:r>
              <a:endParaRPr lang="zh-CN" altLang="en-US" sz="2800" dirty="0">
                <a:solidFill>
                  <a:schemeClr val="bg1"/>
                </a:solidFill>
              </a:endParaRPr>
            </a:p>
          </p:txBody>
        </p:sp>
      </p:grpSp>
      <p:grpSp>
        <p:nvGrpSpPr>
          <p:cNvPr id="32" name="组合 31"/>
          <p:cNvGrpSpPr/>
          <p:nvPr/>
        </p:nvGrpSpPr>
        <p:grpSpPr>
          <a:xfrm>
            <a:off x="6198040" y="2435683"/>
            <a:ext cx="5621641" cy="671613"/>
            <a:chOff x="6032903" y="2239683"/>
            <a:chExt cx="5621641" cy="671613"/>
          </a:xfrm>
        </p:grpSpPr>
        <p:sp>
          <p:nvSpPr>
            <p:cNvPr id="3" name="椭圆 2"/>
            <p:cNvSpPr/>
            <p:nvPr/>
          </p:nvSpPr>
          <p:spPr>
            <a:xfrm>
              <a:off x="6032903" y="2314706"/>
              <a:ext cx="538324" cy="538324"/>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endParaRPr>
            </a:p>
          </p:txBody>
        </p:sp>
        <p:grpSp>
          <p:nvGrpSpPr>
            <p:cNvPr id="10" name="组合 9"/>
            <p:cNvGrpSpPr/>
            <p:nvPr/>
          </p:nvGrpSpPr>
          <p:grpSpPr>
            <a:xfrm>
              <a:off x="6796806" y="2239683"/>
              <a:ext cx="4857738" cy="671613"/>
              <a:chOff x="3786196" y="424476"/>
              <a:chExt cx="3819302" cy="671613"/>
            </a:xfrm>
          </p:grpSpPr>
          <p:sp>
            <p:nvSpPr>
              <p:cNvPr id="11" name="文本框 10"/>
              <p:cNvSpPr txBox="1"/>
              <p:nvPr/>
            </p:nvSpPr>
            <p:spPr>
              <a:xfrm>
                <a:off x="3786196" y="424476"/>
                <a:ext cx="2130210"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B9998D"/>
                    </a:solidFill>
                    <a:latin typeface="Century Gothic" panose="020B0502020202020204" pitchFamily="34" charset="0"/>
                    <a:ea typeface="+mj-ea"/>
                    <a:cs typeface="经典综艺体简" panose="02010609000101010101" pitchFamily="49" charset="-122"/>
                  </a:rPr>
                  <a:t>选题背景与意义</a:t>
                </a:r>
                <a:endParaRPr lang="zh-CN" altLang="en-US" sz="2800" b="1" dirty="0">
                  <a:solidFill>
                    <a:srgbClr val="B9998D"/>
                  </a:solidFill>
                  <a:latin typeface="Century Gothic" panose="020B0502020202020204" pitchFamily="34" charset="0"/>
                  <a:ea typeface="+mj-ea"/>
                  <a:cs typeface="经典综艺体简" panose="02010609000101010101" pitchFamily="49" charset="-122"/>
                </a:endParaRPr>
              </a:p>
            </p:txBody>
          </p:sp>
          <p:sp>
            <p:nvSpPr>
              <p:cNvPr id="12" name="文本框 11"/>
              <p:cNvSpPr txBox="1"/>
              <p:nvPr/>
            </p:nvSpPr>
            <p:spPr>
              <a:xfrm>
                <a:off x="3797607" y="827682"/>
                <a:ext cx="3807891" cy="26840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rgbClr val="B9998D"/>
                    </a:solidFill>
                    <a:latin typeface="Century Gothic" panose="020B0502020202020204" pitchFamily="34" charset="0"/>
                    <a:ea typeface="+mj-ea"/>
                  </a:rPr>
                  <a:t>Background And Significance Of The Selected Topic</a:t>
                </a:r>
                <a:endParaRPr lang="en-US" altLang="zh-CN" sz="1100" dirty="0">
                  <a:solidFill>
                    <a:srgbClr val="B9998D"/>
                  </a:solidFill>
                  <a:latin typeface="Century Gothic" panose="020B0502020202020204" pitchFamily="34" charset="0"/>
                  <a:ea typeface="+mj-ea"/>
                </a:endParaRPr>
              </a:p>
            </p:txBody>
          </p:sp>
        </p:grpSp>
        <p:sp>
          <p:nvSpPr>
            <p:cNvPr id="21" name="矩形 20"/>
            <p:cNvSpPr/>
            <p:nvPr/>
          </p:nvSpPr>
          <p:spPr>
            <a:xfrm>
              <a:off x="6109544" y="2281068"/>
              <a:ext cx="385042" cy="523220"/>
            </a:xfrm>
            <a:prstGeom prst="rect">
              <a:avLst/>
            </a:prstGeom>
          </p:spPr>
          <p:txBody>
            <a:bodyPr wrap="none">
              <a:spAutoFit/>
            </a:bodyPr>
            <a:lstStyle/>
            <a:p>
              <a:r>
                <a:rPr lang="en-US" altLang="zh-CN" sz="2800" b="1" i="1" dirty="0">
                  <a:solidFill>
                    <a:schemeClr val="bg1"/>
                  </a:solidFill>
                  <a:latin typeface="Century Gothic" panose="020B0502020202020204" pitchFamily="34" charset="0"/>
                  <a:cs typeface="经典综艺体简" panose="02010609000101010101" pitchFamily="49" charset="-122"/>
                </a:rPr>
                <a:t>2</a:t>
              </a:r>
              <a:endParaRPr lang="zh-CN" altLang="en-US" sz="2800" dirty="0">
                <a:solidFill>
                  <a:schemeClr val="bg1"/>
                </a:solidFill>
              </a:endParaRPr>
            </a:p>
          </p:txBody>
        </p:sp>
      </p:grpSp>
      <p:grpSp>
        <p:nvGrpSpPr>
          <p:cNvPr id="33" name="组合 32"/>
          <p:cNvGrpSpPr/>
          <p:nvPr/>
        </p:nvGrpSpPr>
        <p:grpSpPr>
          <a:xfrm>
            <a:off x="6198040" y="3327386"/>
            <a:ext cx="5608990" cy="671613"/>
            <a:chOff x="6151307" y="3229053"/>
            <a:chExt cx="5608990" cy="671613"/>
          </a:xfrm>
        </p:grpSpPr>
        <p:sp>
          <p:nvSpPr>
            <p:cNvPr id="4" name="椭圆 3"/>
            <p:cNvSpPr/>
            <p:nvPr/>
          </p:nvSpPr>
          <p:spPr>
            <a:xfrm>
              <a:off x="6151307" y="3278923"/>
              <a:ext cx="538324" cy="538324"/>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endParaRPr>
            </a:p>
          </p:txBody>
        </p:sp>
        <p:grpSp>
          <p:nvGrpSpPr>
            <p:cNvPr id="13" name="组合 12"/>
            <p:cNvGrpSpPr/>
            <p:nvPr/>
          </p:nvGrpSpPr>
          <p:grpSpPr>
            <a:xfrm>
              <a:off x="6888045" y="3229053"/>
              <a:ext cx="4872252" cy="671613"/>
              <a:chOff x="3837985" y="424476"/>
              <a:chExt cx="3830713" cy="671613"/>
            </a:xfrm>
          </p:grpSpPr>
          <p:sp>
            <p:nvSpPr>
              <p:cNvPr id="14" name="文本框 13"/>
              <p:cNvSpPr txBox="1"/>
              <p:nvPr/>
            </p:nvSpPr>
            <p:spPr>
              <a:xfrm>
                <a:off x="3837985" y="424476"/>
                <a:ext cx="2130210"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B9998D"/>
                    </a:solidFill>
                    <a:latin typeface="Century Gothic" panose="020B0502020202020204" pitchFamily="34" charset="0"/>
                    <a:ea typeface="+mj-ea"/>
                    <a:cs typeface="经典综艺体简" panose="02010609000101010101" pitchFamily="49" charset="-122"/>
                  </a:rPr>
                  <a:t>研究方法及过程</a:t>
                </a:r>
                <a:endParaRPr lang="zh-CN" altLang="en-US" sz="2800" b="1" dirty="0">
                  <a:solidFill>
                    <a:srgbClr val="B9998D"/>
                  </a:solidFill>
                  <a:latin typeface="Century Gothic" panose="020B0502020202020204" pitchFamily="34" charset="0"/>
                  <a:ea typeface="+mj-ea"/>
                  <a:cs typeface="经典综艺体简" panose="02010609000101010101" pitchFamily="49" charset="-122"/>
                </a:endParaRPr>
              </a:p>
            </p:txBody>
          </p:sp>
          <p:sp>
            <p:nvSpPr>
              <p:cNvPr id="15" name="文本框 14"/>
              <p:cNvSpPr txBox="1"/>
              <p:nvPr/>
            </p:nvSpPr>
            <p:spPr>
              <a:xfrm>
                <a:off x="3860807" y="827682"/>
                <a:ext cx="3807891" cy="26840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rgbClr val="B9998D"/>
                    </a:solidFill>
                    <a:latin typeface="Century Gothic" panose="020B0502020202020204" pitchFamily="34" charset="0"/>
                    <a:ea typeface="+mj-ea"/>
                  </a:rPr>
                  <a:t>Research Methods And The Processes</a:t>
                </a:r>
                <a:endParaRPr lang="en-US" altLang="zh-CN" sz="1100" dirty="0">
                  <a:solidFill>
                    <a:srgbClr val="B9998D"/>
                  </a:solidFill>
                  <a:latin typeface="Century Gothic" panose="020B0502020202020204" pitchFamily="34" charset="0"/>
                  <a:ea typeface="+mj-ea"/>
                </a:endParaRPr>
              </a:p>
            </p:txBody>
          </p:sp>
        </p:grpSp>
        <p:sp>
          <p:nvSpPr>
            <p:cNvPr id="22" name="矩形 21"/>
            <p:cNvSpPr/>
            <p:nvPr/>
          </p:nvSpPr>
          <p:spPr>
            <a:xfrm>
              <a:off x="6215585" y="3290159"/>
              <a:ext cx="385042" cy="523220"/>
            </a:xfrm>
            <a:prstGeom prst="rect">
              <a:avLst/>
            </a:prstGeom>
          </p:spPr>
          <p:txBody>
            <a:bodyPr wrap="none">
              <a:spAutoFit/>
            </a:bodyPr>
            <a:lstStyle/>
            <a:p>
              <a:r>
                <a:rPr lang="en-US" altLang="zh-CN" sz="2800" b="1" i="1" dirty="0">
                  <a:solidFill>
                    <a:schemeClr val="bg1"/>
                  </a:solidFill>
                  <a:latin typeface="Century Gothic" panose="020B0502020202020204" pitchFamily="34" charset="0"/>
                  <a:cs typeface="经典综艺体简" panose="02010609000101010101" pitchFamily="49" charset="-122"/>
                </a:rPr>
                <a:t>3</a:t>
              </a:r>
              <a:endParaRPr lang="zh-CN" altLang="en-US" sz="2800" dirty="0">
                <a:solidFill>
                  <a:schemeClr val="bg1"/>
                </a:solidFill>
              </a:endParaRPr>
            </a:p>
          </p:txBody>
        </p:sp>
      </p:grpSp>
      <p:grpSp>
        <p:nvGrpSpPr>
          <p:cNvPr id="34" name="组合 33"/>
          <p:cNvGrpSpPr/>
          <p:nvPr/>
        </p:nvGrpSpPr>
        <p:grpSpPr>
          <a:xfrm>
            <a:off x="6198040" y="4219089"/>
            <a:ext cx="5638547" cy="671613"/>
            <a:chOff x="6001174" y="4272528"/>
            <a:chExt cx="5638547" cy="671613"/>
          </a:xfrm>
        </p:grpSpPr>
        <p:sp>
          <p:nvSpPr>
            <p:cNvPr id="5" name="椭圆 4"/>
            <p:cNvSpPr/>
            <p:nvPr/>
          </p:nvSpPr>
          <p:spPr>
            <a:xfrm>
              <a:off x="6001174" y="4354522"/>
              <a:ext cx="538324" cy="538324"/>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endParaRPr>
            </a:p>
          </p:txBody>
        </p:sp>
        <p:grpSp>
          <p:nvGrpSpPr>
            <p:cNvPr id="16" name="组合 15"/>
            <p:cNvGrpSpPr/>
            <p:nvPr/>
          </p:nvGrpSpPr>
          <p:grpSpPr>
            <a:xfrm>
              <a:off x="6752955" y="4272528"/>
              <a:ext cx="4886766" cy="671613"/>
              <a:chOff x="3731774" y="424476"/>
              <a:chExt cx="3842124" cy="671613"/>
            </a:xfrm>
          </p:grpSpPr>
          <p:sp>
            <p:nvSpPr>
              <p:cNvPr id="17" name="文本框 16"/>
              <p:cNvSpPr txBox="1"/>
              <p:nvPr/>
            </p:nvSpPr>
            <p:spPr>
              <a:xfrm>
                <a:off x="3731774" y="424476"/>
                <a:ext cx="2130210"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B9998D"/>
                    </a:solidFill>
                    <a:latin typeface="Century Gothic" panose="020B0502020202020204" pitchFamily="34" charset="0"/>
                    <a:ea typeface="+mj-ea"/>
                    <a:cs typeface="经典综艺体简" panose="02010609000101010101" pitchFamily="49" charset="-122"/>
                  </a:rPr>
                  <a:t>研究成果及应用</a:t>
                </a:r>
                <a:endParaRPr lang="zh-CN" altLang="en-US" sz="2800" b="1" dirty="0">
                  <a:solidFill>
                    <a:srgbClr val="B9998D"/>
                  </a:solidFill>
                  <a:latin typeface="Century Gothic" panose="020B0502020202020204" pitchFamily="34" charset="0"/>
                  <a:ea typeface="+mj-ea"/>
                  <a:cs typeface="经典综艺体简" panose="02010609000101010101" pitchFamily="49" charset="-122"/>
                </a:endParaRPr>
              </a:p>
            </p:txBody>
          </p:sp>
          <p:sp>
            <p:nvSpPr>
              <p:cNvPr id="18" name="文本框 17"/>
              <p:cNvSpPr txBox="1"/>
              <p:nvPr/>
            </p:nvSpPr>
            <p:spPr>
              <a:xfrm>
                <a:off x="3766007" y="827682"/>
                <a:ext cx="3807891" cy="26840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rgbClr val="B9998D"/>
                    </a:solidFill>
                    <a:latin typeface="Century Gothic" panose="020B0502020202020204" pitchFamily="34" charset="0"/>
                    <a:ea typeface="+mj-ea"/>
                  </a:rPr>
                  <a:t>Research Results And Its Application</a:t>
                </a:r>
                <a:endParaRPr lang="en-US" altLang="zh-CN" sz="1100" dirty="0">
                  <a:solidFill>
                    <a:srgbClr val="B9998D"/>
                  </a:solidFill>
                  <a:latin typeface="Century Gothic" panose="020B0502020202020204" pitchFamily="34" charset="0"/>
                  <a:ea typeface="+mj-ea"/>
                </a:endParaRPr>
              </a:p>
            </p:txBody>
          </p:sp>
        </p:grpSp>
        <p:sp>
          <p:nvSpPr>
            <p:cNvPr id="23" name="矩形 22"/>
            <p:cNvSpPr/>
            <p:nvPr/>
          </p:nvSpPr>
          <p:spPr>
            <a:xfrm>
              <a:off x="6047671" y="4340625"/>
              <a:ext cx="385042" cy="523220"/>
            </a:xfrm>
            <a:prstGeom prst="rect">
              <a:avLst/>
            </a:prstGeom>
          </p:spPr>
          <p:txBody>
            <a:bodyPr wrap="none">
              <a:spAutoFit/>
            </a:bodyPr>
            <a:lstStyle/>
            <a:p>
              <a:r>
                <a:rPr lang="en-US" altLang="zh-CN" sz="2800" b="1" i="1" dirty="0">
                  <a:solidFill>
                    <a:schemeClr val="bg1"/>
                  </a:solidFill>
                  <a:latin typeface="Century Gothic" panose="020B0502020202020204" pitchFamily="34" charset="0"/>
                  <a:cs typeface="经典综艺体简" panose="02010609000101010101" pitchFamily="49" charset="-122"/>
                </a:rPr>
                <a:t>4</a:t>
              </a:r>
              <a:endParaRPr lang="zh-CN" altLang="en-US" sz="2800" dirty="0">
                <a:solidFill>
                  <a:schemeClr val="bg1"/>
                </a:solidFill>
              </a:endParaRPr>
            </a:p>
          </p:txBody>
        </p:sp>
      </p:grpSp>
      <p:grpSp>
        <p:nvGrpSpPr>
          <p:cNvPr id="35" name="组合 34"/>
          <p:cNvGrpSpPr/>
          <p:nvPr/>
        </p:nvGrpSpPr>
        <p:grpSpPr>
          <a:xfrm>
            <a:off x="6198040" y="5110793"/>
            <a:ext cx="5634008" cy="671613"/>
            <a:chOff x="5543341" y="5316592"/>
            <a:chExt cx="5634008" cy="671613"/>
          </a:xfrm>
        </p:grpSpPr>
        <p:sp>
          <p:nvSpPr>
            <p:cNvPr id="6" name="椭圆 5"/>
            <p:cNvSpPr/>
            <p:nvPr/>
          </p:nvSpPr>
          <p:spPr>
            <a:xfrm>
              <a:off x="5543341" y="5360285"/>
              <a:ext cx="538324" cy="538324"/>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9998D"/>
                </a:solidFill>
              </a:endParaRPr>
            </a:p>
          </p:txBody>
        </p:sp>
        <p:grpSp>
          <p:nvGrpSpPr>
            <p:cNvPr id="24" name="组合 23"/>
            <p:cNvGrpSpPr/>
            <p:nvPr/>
          </p:nvGrpSpPr>
          <p:grpSpPr>
            <a:xfrm>
              <a:off x="6305097" y="5316592"/>
              <a:ext cx="4872252" cy="671613"/>
              <a:chOff x="3719485" y="424476"/>
              <a:chExt cx="3830713" cy="671613"/>
            </a:xfrm>
          </p:grpSpPr>
          <p:sp>
            <p:nvSpPr>
              <p:cNvPr id="25" name="文本框 24"/>
              <p:cNvSpPr txBox="1"/>
              <p:nvPr/>
            </p:nvSpPr>
            <p:spPr>
              <a:xfrm>
                <a:off x="3719485" y="424476"/>
                <a:ext cx="1279487"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rgbClr val="B9998D"/>
                    </a:solidFill>
                    <a:latin typeface="Century Gothic" panose="020B0502020202020204" pitchFamily="34" charset="0"/>
                    <a:ea typeface="+mj-ea"/>
                    <a:cs typeface="经典综艺体简" panose="02010609000101010101" pitchFamily="49" charset="-122"/>
                  </a:rPr>
                  <a:t>论文总结</a:t>
                </a:r>
                <a:endParaRPr lang="zh-CN" altLang="en-US" sz="2800" b="1" dirty="0">
                  <a:solidFill>
                    <a:srgbClr val="B9998D"/>
                  </a:solidFill>
                  <a:latin typeface="Century Gothic" panose="020B0502020202020204" pitchFamily="34" charset="0"/>
                  <a:ea typeface="+mj-ea"/>
                  <a:cs typeface="经典综艺体简" panose="02010609000101010101" pitchFamily="49" charset="-122"/>
                </a:endParaRPr>
              </a:p>
            </p:txBody>
          </p:sp>
          <p:sp>
            <p:nvSpPr>
              <p:cNvPr id="26" name="文本框 25"/>
              <p:cNvSpPr txBox="1"/>
              <p:nvPr/>
            </p:nvSpPr>
            <p:spPr>
              <a:xfrm>
                <a:off x="3742307" y="827682"/>
                <a:ext cx="3807891" cy="268407"/>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100" dirty="0">
                    <a:solidFill>
                      <a:srgbClr val="B9998D"/>
                    </a:solidFill>
                    <a:latin typeface="Century Gothic" panose="020B0502020202020204" pitchFamily="34" charset="0"/>
                    <a:ea typeface="+mj-ea"/>
                  </a:rPr>
                  <a:t>The Paper Summary</a:t>
                </a:r>
                <a:endParaRPr lang="en-US" altLang="zh-CN" sz="1100" dirty="0">
                  <a:solidFill>
                    <a:srgbClr val="B9998D"/>
                  </a:solidFill>
                  <a:latin typeface="Century Gothic" panose="020B0502020202020204" pitchFamily="34" charset="0"/>
                  <a:ea typeface="+mj-ea"/>
                </a:endParaRPr>
              </a:p>
            </p:txBody>
          </p:sp>
        </p:grpSp>
        <p:sp>
          <p:nvSpPr>
            <p:cNvPr id="27" name="矩形 26"/>
            <p:cNvSpPr/>
            <p:nvPr/>
          </p:nvSpPr>
          <p:spPr>
            <a:xfrm>
              <a:off x="5595193" y="5350237"/>
              <a:ext cx="442750" cy="523220"/>
            </a:xfrm>
            <a:prstGeom prst="rect">
              <a:avLst/>
            </a:prstGeom>
          </p:spPr>
          <p:txBody>
            <a:bodyPr wrap="square">
              <a:spAutoFit/>
            </a:bodyPr>
            <a:lstStyle/>
            <a:p>
              <a:r>
                <a:rPr lang="en-US" altLang="zh-CN" sz="2800" b="1" i="1" dirty="0">
                  <a:solidFill>
                    <a:schemeClr val="bg1"/>
                  </a:solidFill>
                  <a:latin typeface="Century Gothic" panose="020B0502020202020204" pitchFamily="34" charset="0"/>
                  <a:cs typeface="经典综艺体简" panose="02010609000101010101" pitchFamily="49" charset="-122"/>
                </a:rPr>
                <a:t>5</a:t>
              </a:r>
              <a:endParaRPr lang="zh-CN" altLang="en-US" sz="2800" dirty="0">
                <a:solidFill>
                  <a:schemeClr val="bg1"/>
                </a:solidFill>
              </a:endParaRPr>
            </a:p>
          </p:txBody>
        </p:sp>
      </p:grpSp>
      <p:grpSp>
        <p:nvGrpSpPr>
          <p:cNvPr id="30" name="组合 29"/>
          <p:cNvGrpSpPr/>
          <p:nvPr/>
        </p:nvGrpSpPr>
        <p:grpSpPr>
          <a:xfrm>
            <a:off x="1504449" y="2909395"/>
            <a:ext cx="3394953" cy="1927928"/>
            <a:chOff x="1287734" y="2663832"/>
            <a:chExt cx="3394953" cy="1927928"/>
          </a:xfrm>
        </p:grpSpPr>
        <p:sp>
          <p:nvSpPr>
            <p:cNvPr id="19" name="TextBox 18"/>
            <p:cNvSpPr txBox="1"/>
            <p:nvPr/>
          </p:nvSpPr>
          <p:spPr>
            <a:xfrm>
              <a:off x="1287734" y="3483764"/>
              <a:ext cx="3394953" cy="707886"/>
            </a:xfrm>
            <a:prstGeom prst="rect">
              <a:avLst/>
            </a:prstGeom>
            <a:noFill/>
          </p:spPr>
          <p:txBody>
            <a:bodyPr wrap="square" rtlCol="0">
              <a:spAutoFit/>
            </a:bodyPr>
            <a:lstStyle/>
            <a:p>
              <a:pPr algn="dist"/>
              <a:r>
                <a:rPr lang="zh-CN" altLang="en-US" sz="4000" b="1" dirty="0">
                  <a:solidFill>
                    <a:srgbClr val="B9998D"/>
                  </a:solidFill>
                  <a:latin typeface="微软雅黑" panose="020B0503020204020204" pitchFamily="34" charset="-122"/>
                  <a:ea typeface="微软雅黑" panose="020B0503020204020204" pitchFamily="34" charset="-122"/>
                </a:rPr>
                <a:t>论文提纲</a:t>
              </a:r>
              <a:endParaRPr lang="en-US" altLang="zh-CN" sz="4000" b="1" dirty="0">
                <a:solidFill>
                  <a:srgbClr val="B9998D"/>
                </a:solidFill>
                <a:latin typeface="微软雅黑" panose="020B0503020204020204" pitchFamily="34" charset="-122"/>
                <a:ea typeface="微软雅黑" panose="020B0503020204020204" pitchFamily="34" charset="-122"/>
              </a:endParaRPr>
            </a:p>
          </p:txBody>
        </p:sp>
        <p:pic>
          <p:nvPicPr>
            <p:cNvPr id="28" name="图形 27"/>
            <p:cNvPicPr>
              <a:picLocks noChangeAspect="1"/>
            </p:cNvPicPr>
            <p:nvPr/>
          </p:nvPicPr>
          <p:blipFill>
            <a:blip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2514332" y="2663832"/>
              <a:ext cx="881468" cy="881468"/>
            </a:xfrm>
            <a:prstGeom prst="rect">
              <a:avLst/>
            </a:prstGeom>
          </p:spPr>
        </p:pic>
        <p:sp>
          <p:nvSpPr>
            <p:cNvPr id="29" name="TextBox 18"/>
            <p:cNvSpPr txBox="1"/>
            <p:nvPr/>
          </p:nvSpPr>
          <p:spPr>
            <a:xfrm>
              <a:off x="1770132" y="4191650"/>
              <a:ext cx="2430156" cy="400110"/>
            </a:xfrm>
            <a:prstGeom prst="rect">
              <a:avLst/>
            </a:prstGeom>
            <a:noFill/>
          </p:spPr>
          <p:txBody>
            <a:bodyPr wrap="square" rtlCol="0">
              <a:spAutoFit/>
            </a:bodyPr>
            <a:lstStyle/>
            <a:p>
              <a:pPr algn="dist"/>
              <a:r>
                <a:rPr lang="en-US" altLang="zh-CN" sz="2000" dirty="0">
                  <a:solidFill>
                    <a:srgbClr val="B9998D"/>
                  </a:solidFill>
                  <a:ea typeface="张海山锐谐体" panose="02000000000000000000" pitchFamily="2" charset="-122"/>
                </a:rPr>
                <a:t>CONTENTS</a:t>
              </a:r>
              <a:endParaRPr lang="zh-CN" altLang="en-US" sz="2000" dirty="0">
                <a:solidFill>
                  <a:srgbClr val="B9998D"/>
                </a:solidFill>
                <a:ea typeface="张海山锐谐体" panose="020000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flipV="1">
            <a:off x="1337789" y="4381505"/>
            <a:ext cx="1862611" cy="779006"/>
          </a:xfrm>
          <a:prstGeom prst="line">
            <a:avLst/>
          </a:prstGeom>
          <a:noFill/>
          <a:ln w="9" cap="flat" cmpd="sng">
            <a:solidFill>
              <a:schemeClr val="bg1">
                <a:lumMod val="50000"/>
              </a:schemeClr>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cxnSp>
      <p:cxnSp>
        <p:nvCxnSpPr>
          <p:cNvPr id="14" name="直接连接符 13"/>
          <p:cNvCxnSpPr>
            <a:stCxn id="28" idx="7"/>
          </p:cNvCxnSpPr>
          <p:nvPr/>
        </p:nvCxnSpPr>
        <p:spPr>
          <a:xfrm flipV="1">
            <a:off x="5415070" y="3476517"/>
            <a:ext cx="1038505" cy="642309"/>
          </a:xfrm>
          <a:prstGeom prst="line">
            <a:avLst/>
          </a:prstGeom>
          <a:noFill/>
          <a:ln w="9" cap="flat" cmpd="sng">
            <a:solidFill>
              <a:schemeClr val="bg1">
                <a:lumMod val="50000"/>
              </a:schemeClr>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cxnSp>
      <p:cxnSp>
        <p:nvCxnSpPr>
          <p:cNvPr id="18" name="直接连接符 17"/>
          <p:cNvCxnSpPr/>
          <p:nvPr/>
        </p:nvCxnSpPr>
        <p:spPr>
          <a:xfrm flipV="1">
            <a:off x="3291275" y="4324352"/>
            <a:ext cx="1733550" cy="1"/>
          </a:xfrm>
          <a:prstGeom prst="line">
            <a:avLst/>
          </a:prstGeom>
          <a:noFill/>
          <a:ln w="9" cap="flat" cmpd="sng">
            <a:solidFill>
              <a:schemeClr val="bg1">
                <a:lumMod val="50000"/>
              </a:schemeClr>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cxnSp>
      <p:cxnSp>
        <p:nvCxnSpPr>
          <p:cNvPr id="20" name="直接连接符 19"/>
          <p:cNvCxnSpPr/>
          <p:nvPr/>
        </p:nvCxnSpPr>
        <p:spPr>
          <a:xfrm flipV="1">
            <a:off x="6453575" y="3381267"/>
            <a:ext cx="1604575" cy="1"/>
          </a:xfrm>
          <a:prstGeom prst="line">
            <a:avLst/>
          </a:prstGeom>
          <a:noFill/>
          <a:ln w="9" cap="flat" cmpd="sng">
            <a:solidFill>
              <a:schemeClr val="bg1">
                <a:lumMod val="50000"/>
              </a:schemeClr>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cxnSp>
      <p:cxnSp>
        <p:nvCxnSpPr>
          <p:cNvPr id="22" name="直接连接符 21"/>
          <p:cNvCxnSpPr/>
          <p:nvPr/>
        </p:nvCxnSpPr>
        <p:spPr>
          <a:xfrm flipV="1">
            <a:off x="8195064" y="2008980"/>
            <a:ext cx="2648243" cy="1274422"/>
          </a:xfrm>
          <a:prstGeom prst="line">
            <a:avLst/>
          </a:prstGeom>
          <a:noFill/>
          <a:ln w="9" cap="flat" cmpd="sng">
            <a:solidFill>
              <a:schemeClr val="bg1">
                <a:lumMod val="50000"/>
              </a:schemeClr>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cxnSp>
      <p:sp>
        <p:nvSpPr>
          <p:cNvPr id="25" name="椭圆 24"/>
          <p:cNvSpPr/>
          <p:nvPr/>
        </p:nvSpPr>
        <p:spPr>
          <a:xfrm>
            <a:off x="999142" y="5029065"/>
            <a:ext cx="457200" cy="457200"/>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27" name="椭圆 26"/>
          <p:cNvSpPr/>
          <p:nvPr/>
        </p:nvSpPr>
        <p:spPr>
          <a:xfrm>
            <a:off x="3062675" y="4089971"/>
            <a:ext cx="457200" cy="457200"/>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28" name="椭圆 27"/>
          <p:cNvSpPr/>
          <p:nvPr/>
        </p:nvSpPr>
        <p:spPr>
          <a:xfrm>
            <a:off x="5024825" y="4051871"/>
            <a:ext cx="457200" cy="457200"/>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29" name="椭圆 28"/>
          <p:cNvSpPr/>
          <p:nvPr/>
        </p:nvSpPr>
        <p:spPr>
          <a:xfrm>
            <a:off x="6244025" y="3171717"/>
            <a:ext cx="457200" cy="457200"/>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30" name="椭圆 29"/>
          <p:cNvSpPr/>
          <p:nvPr/>
        </p:nvSpPr>
        <p:spPr>
          <a:xfrm>
            <a:off x="7829550" y="3140979"/>
            <a:ext cx="457200" cy="457200"/>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37" name="文本框 36"/>
          <p:cNvSpPr txBox="1"/>
          <p:nvPr/>
        </p:nvSpPr>
        <p:spPr>
          <a:xfrm>
            <a:off x="5129453" y="2436839"/>
            <a:ext cx="2648243" cy="646331"/>
          </a:xfrm>
          <a:prstGeom prst="rect">
            <a:avLst/>
          </a:prstGeom>
          <a:noFill/>
        </p:spPr>
        <p:txBody>
          <a:bodyPr wrap="square" rtlCol="0">
            <a:spAutoFit/>
          </a:bodyPr>
          <a:lstStyle/>
          <a:p>
            <a:pPr lvl="0">
              <a:defRPr/>
            </a:pPr>
            <a:r>
              <a:rPr lang="zh-CN" altLang="en-US" dirty="0">
                <a:cs typeface="+mn-ea"/>
                <a:sym typeface="+mn-lt"/>
              </a:rPr>
              <a:t>您的内容打在这里，或者通过您的内容打在这</a:t>
            </a:r>
            <a:endParaRPr lang="zh-CN" altLang="en-US" dirty="0">
              <a:cs typeface="+mn-ea"/>
              <a:sym typeface="+mn-lt"/>
            </a:endParaRPr>
          </a:p>
        </p:txBody>
      </p:sp>
      <p:sp>
        <p:nvSpPr>
          <p:cNvPr id="38" name="文本框 37"/>
          <p:cNvSpPr txBox="1"/>
          <p:nvPr/>
        </p:nvSpPr>
        <p:spPr>
          <a:xfrm>
            <a:off x="8214044" y="1479848"/>
            <a:ext cx="2629263" cy="646331"/>
          </a:xfrm>
          <a:prstGeom prst="rect">
            <a:avLst/>
          </a:prstGeom>
          <a:noFill/>
        </p:spPr>
        <p:txBody>
          <a:bodyPr wrap="square" rtlCol="0">
            <a:spAutoFit/>
          </a:bodyPr>
          <a:lstStyle/>
          <a:p>
            <a:pPr lvl="0">
              <a:defRPr/>
            </a:pPr>
            <a:r>
              <a:rPr lang="zh-CN" altLang="en-US" dirty="0">
                <a:cs typeface="+mn-ea"/>
                <a:sym typeface="+mn-lt"/>
              </a:rPr>
              <a:t>您的内容打在这里，或者通过您的内容打在这</a:t>
            </a:r>
            <a:endParaRPr kumimoji="0" lang="zh-CN" altLang="en-US" sz="1800" b="0" i="0" u="none" strike="noStrike" kern="1200" cap="none" spc="0" normalizeH="0" baseline="0" noProof="0" dirty="0">
              <a:ln>
                <a:noFill/>
              </a:ln>
              <a:effectLst/>
              <a:uLnTx/>
              <a:uFillTx/>
              <a:cs typeface="+mn-ea"/>
              <a:sym typeface="+mn-lt"/>
            </a:endParaRPr>
          </a:p>
        </p:txBody>
      </p:sp>
      <p:sp>
        <p:nvSpPr>
          <p:cNvPr id="31" name="椭圆 30"/>
          <p:cNvSpPr/>
          <p:nvPr/>
        </p:nvSpPr>
        <p:spPr>
          <a:xfrm>
            <a:off x="10790161" y="1705234"/>
            <a:ext cx="457200" cy="457200"/>
          </a:xfrm>
          <a:prstGeom prst="ellipse">
            <a:avLst/>
          </a:prstGeom>
          <a:solidFill>
            <a:schemeClr val="tx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49" name="文本框 48"/>
          <p:cNvSpPr txBox="1"/>
          <p:nvPr/>
        </p:nvSpPr>
        <p:spPr>
          <a:xfrm>
            <a:off x="2062977" y="3237665"/>
            <a:ext cx="2648243" cy="646331"/>
          </a:xfrm>
          <a:prstGeom prst="rect">
            <a:avLst/>
          </a:prstGeom>
          <a:noFill/>
        </p:spPr>
        <p:txBody>
          <a:bodyPr wrap="square" rtlCol="0">
            <a:spAutoFit/>
          </a:bodyPr>
          <a:lstStyle/>
          <a:p>
            <a:pPr lvl="0">
              <a:defRPr/>
            </a:pPr>
            <a:r>
              <a:rPr lang="zh-CN" altLang="en-US" dirty="0">
                <a:cs typeface="+mn-ea"/>
                <a:sym typeface="+mn-lt"/>
              </a:rPr>
              <a:t>您的内容打在这里，或者通过您的内容打在这</a:t>
            </a:r>
            <a:endParaRPr lang="zh-CN" altLang="en-US" dirty="0">
              <a:cs typeface="+mn-ea"/>
              <a:sym typeface="+mn-lt"/>
            </a:endParaRPr>
          </a:p>
        </p:txBody>
      </p:sp>
      <p:sp>
        <p:nvSpPr>
          <p:cNvPr id="50" name="文本框 49"/>
          <p:cNvSpPr txBox="1"/>
          <p:nvPr/>
        </p:nvSpPr>
        <p:spPr>
          <a:xfrm>
            <a:off x="1509807" y="5160511"/>
            <a:ext cx="2648243" cy="646331"/>
          </a:xfrm>
          <a:prstGeom prst="rect">
            <a:avLst/>
          </a:prstGeom>
          <a:noFill/>
        </p:spPr>
        <p:txBody>
          <a:bodyPr wrap="square" rtlCol="0">
            <a:spAutoFit/>
          </a:bodyPr>
          <a:lstStyle/>
          <a:p>
            <a:pPr lvl="0">
              <a:defRPr/>
            </a:pPr>
            <a:r>
              <a:rPr lang="zh-CN" altLang="en-US" dirty="0">
                <a:cs typeface="+mn-ea"/>
                <a:sym typeface="+mn-lt"/>
              </a:rPr>
              <a:t>您的内容打在这里，或者通过您的内容打在这</a:t>
            </a:r>
            <a:endParaRPr lang="zh-CN" altLang="en-US" dirty="0">
              <a:cs typeface="+mn-ea"/>
              <a:sym typeface="+mn-lt"/>
            </a:endParaRPr>
          </a:p>
        </p:txBody>
      </p:sp>
      <p:sp>
        <p:nvSpPr>
          <p:cNvPr id="51" name="文本框 50"/>
          <p:cNvSpPr txBox="1"/>
          <p:nvPr/>
        </p:nvSpPr>
        <p:spPr>
          <a:xfrm>
            <a:off x="5181307" y="4617091"/>
            <a:ext cx="2648243" cy="646331"/>
          </a:xfrm>
          <a:prstGeom prst="rect">
            <a:avLst/>
          </a:prstGeom>
          <a:noFill/>
        </p:spPr>
        <p:txBody>
          <a:bodyPr wrap="square" rtlCol="0">
            <a:spAutoFit/>
          </a:bodyPr>
          <a:lstStyle/>
          <a:p>
            <a:pPr lvl="0">
              <a:defRPr/>
            </a:pPr>
            <a:r>
              <a:rPr lang="zh-CN" altLang="en-US" dirty="0">
                <a:cs typeface="+mn-ea"/>
                <a:sym typeface="+mn-lt"/>
              </a:rPr>
              <a:t>您的内容打在这里，或者通过您的内容打在这</a:t>
            </a:r>
            <a:endParaRPr lang="zh-CN" altLang="en-US" dirty="0">
              <a:cs typeface="+mn-ea"/>
              <a:sym typeface="+mn-lt"/>
            </a:endParaRPr>
          </a:p>
        </p:txBody>
      </p:sp>
      <p:sp>
        <p:nvSpPr>
          <p:cNvPr id="52" name="文本框 51"/>
          <p:cNvSpPr txBox="1"/>
          <p:nvPr/>
        </p:nvSpPr>
        <p:spPr>
          <a:xfrm>
            <a:off x="8058150" y="3728705"/>
            <a:ext cx="2648243" cy="646331"/>
          </a:xfrm>
          <a:prstGeom prst="rect">
            <a:avLst/>
          </a:prstGeom>
          <a:noFill/>
        </p:spPr>
        <p:txBody>
          <a:bodyPr wrap="square" rtlCol="0">
            <a:spAutoFit/>
          </a:bodyPr>
          <a:lstStyle/>
          <a:p>
            <a:pPr lvl="0">
              <a:defRPr/>
            </a:pPr>
            <a:r>
              <a:rPr lang="zh-CN" altLang="en-US" dirty="0">
                <a:cs typeface="+mn-ea"/>
                <a:sym typeface="+mn-lt"/>
              </a:rPr>
              <a:t>您的内容打在这里，或者通过您的内容打在这</a:t>
            </a:r>
            <a:endParaRPr lang="zh-CN" altLang="en-US" dirty="0">
              <a:cs typeface="+mn-ea"/>
              <a:sym typeface="+mn-lt"/>
            </a:endParaRPr>
          </a:p>
        </p:txBody>
      </p:sp>
      <p:grpSp>
        <p:nvGrpSpPr>
          <p:cNvPr id="32" name="组合 31"/>
          <p:cNvGrpSpPr/>
          <p:nvPr/>
        </p:nvGrpSpPr>
        <p:grpSpPr>
          <a:xfrm>
            <a:off x="4265214" y="345014"/>
            <a:ext cx="3661571" cy="756108"/>
            <a:chOff x="4265214" y="345014"/>
            <a:chExt cx="3661571" cy="756108"/>
          </a:xfrm>
        </p:grpSpPr>
        <p:grpSp>
          <p:nvGrpSpPr>
            <p:cNvPr id="33" name="组合 32"/>
            <p:cNvGrpSpPr/>
            <p:nvPr/>
          </p:nvGrpSpPr>
          <p:grpSpPr>
            <a:xfrm>
              <a:off x="4265214" y="345014"/>
              <a:ext cx="3661571" cy="599864"/>
              <a:chOff x="1772480" y="215910"/>
              <a:chExt cx="3661571" cy="599864"/>
            </a:xfrm>
          </p:grpSpPr>
          <p:sp>
            <p:nvSpPr>
              <p:cNvPr id="48" name="文本框 47"/>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论文总结</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53"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THE PAPER SUMMARY</a:t>
                </a:r>
                <a:endParaRPr lang="en-US" altLang="zh-CN" sz="1100" spc="300" dirty="0">
                  <a:solidFill>
                    <a:schemeClr val="bg1">
                      <a:lumMod val="50000"/>
                    </a:schemeClr>
                  </a:solidFill>
                  <a:latin typeface="+mn-lt"/>
                  <a:ea typeface="+mn-ea"/>
                  <a:cs typeface="+mn-ea"/>
                  <a:sym typeface="+mn-lt"/>
                </a:endParaRPr>
              </a:p>
            </p:txBody>
          </p:sp>
        </p:grpSp>
        <p:grpSp>
          <p:nvGrpSpPr>
            <p:cNvPr id="34" name="Group 55"/>
            <p:cNvGrpSpPr/>
            <p:nvPr/>
          </p:nvGrpSpPr>
          <p:grpSpPr>
            <a:xfrm>
              <a:off x="5898809" y="1028097"/>
              <a:ext cx="362272" cy="73025"/>
              <a:chOff x="7340600" y="4686300"/>
              <a:chExt cx="504030" cy="101600"/>
            </a:xfrm>
            <a:solidFill>
              <a:srgbClr val="5EE2B1"/>
            </a:solidFill>
          </p:grpSpPr>
          <p:sp>
            <p:nvSpPr>
              <p:cNvPr id="35"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46"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47"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649105" y="3528658"/>
            <a:ext cx="6893790" cy="923330"/>
          </a:xfrm>
          <a:prstGeom prst="rect">
            <a:avLst/>
          </a:prstGeom>
          <a:noFill/>
        </p:spPr>
        <p:txBody>
          <a:bodyPr wrap="square" rtlCol="0">
            <a:spAutoFit/>
          </a:bodyPr>
          <a:lstStyle/>
          <a:p>
            <a:pPr algn="dist"/>
            <a:r>
              <a:rPr lang="zh-CN" altLang="en-US" sz="5400" b="1" dirty="0">
                <a:solidFill>
                  <a:srgbClr val="B9998D"/>
                </a:solidFill>
                <a:latin typeface="思源黑体 CN Heavy" panose="020B0A00000000000000" pitchFamily="34" charset="-122"/>
                <a:ea typeface="思源黑体 CN Heavy" panose="020B0A00000000000000" pitchFamily="34" charset="-122"/>
                <a:cs typeface="+mn-ea"/>
                <a:sym typeface="+mn-lt"/>
              </a:rPr>
              <a:t>如有不足敬请指正</a:t>
            </a:r>
            <a:endParaRPr lang="zh-CN" altLang="en-US" sz="5400" b="1" dirty="0">
              <a:solidFill>
                <a:srgbClr val="B9998D"/>
              </a:solidFill>
              <a:latin typeface="思源黑体 CN Heavy" panose="020B0A00000000000000" pitchFamily="34" charset="-122"/>
              <a:ea typeface="思源黑体 CN Heavy" panose="020B0A00000000000000" pitchFamily="34" charset="-122"/>
              <a:cs typeface="+mn-ea"/>
              <a:sym typeface="+mn-lt"/>
            </a:endParaRPr>
          </a:p>
        </p:txBody>
      </p:sp>
      <p:sp>
        <p:nvSpPr>
          <p:cNvPr id="7" name="文本框 6"/>
          <p:cNvSpPr txBox="1"/>
          <p:nvPr/>
        </p:nvSpPr>
        <p:spPr>
          <a:xfrm>
            <a:off x="3932549" y="5254296"/>
            <a:ext cx="4326902" cy="369332"/>
          </a:xfrm>
          <a:prstGeom prst="rect">
            <a:avLst/>
          </a:prstGeom>
          <a:noFill/>
        </p:spPr>
        <p:txBody>
          <a:bodyPr wrap="square" rtlCol="0">
            <a:spAutoFit/>
          </a:bodyPr>
          <a:lstStyle/>
          <a:p>
            <a:pPr algn="ctr"/>
            <a:r>
              <a:rPr lang="zh-CN" altLang="en-US" dirty="0">
                <a:solidFill>
                  <a:srgbClr val="B9998D"/>
                </a:solidFill>
                <a:cs typeface="+mn-ea"/>
                <a:sym typeface="+mn-lt"/>
              </a:rPr>
              <a:t>答辩人：小耗崽  导师：大耗崽</a:t>
            </a:r>
            <a:endParaRPr lang="zh-CN" altLang="en-US" dirty="0">
              <a:solidFill>
                <a:srgbClr val="B9998D"/>
              </a:solidFill>
              <a:cs typeface="+mn-ea"/>
              <a:sym typeface="+mn-lt"/>
            </a:endParaRPr>
          </a:p>
        </p:txBody>
      </p:sp>
      <p:sp>
        <p:nvSpPr>
          <p:cNvPr id="8" name="文本框 7"/>
          <p:cNvSpPr txBox="1"/>
          <p:nvPr/>
        </p:nvSpPr>
        <p:spPr>
          <a:xfrm>
            <a:off x="4118297" y="4521878"/>
            <a:ext cx="3955407" cy="369332"/>
          </a:xfrm>
          <a:prstGeom prst="rect">
            <a:avLst/>
          </a:prstGeom>
          <a:noFill/>
        </p:spPr>
        <p:txBody>
          <a:bodyPr wrap="square" rtlCol="0">
            <a:spAutoFit/>
          </a:bodyPr>
          <a:lstStyle/>
          <a:p>
            <a:pPr algn="dist"/>
            <a:r>
              <a:rPr lang="en-US" altLang="zh-CN" dirty="0">
                <a:solidFill>
                  <a:srgbClr val="B9998D"/>
                </a:solidFill>
                <a:cs typeface="+mn-ea"/>
                <a:sym typeface="+mn-lt"/>
              </a:rPr>
              <a:t>THANKS FOR YOUR WACTHING</a:t>
            </a:r>
            <a:endParaRPr lang="en-US" altLang="zh-CN" dirty="0">
              <a:solidFill>
                <a:srgbClr val="B9998D"/>
              </a:solidFill>
              <a:cs typeface="+mn-ea"/>
              <a:sym typeface="+mn-lt"/>
            </a:endParaRPr>
          </a:p>
        </p:txBody>
      </p:sp>
      <p:pic>
        <p:nvPicPr>
          <p:cNvPr id="9" name="图形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499222" y="2204477"/>
            <a:ext cx="1193557" cy="119355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717577" y="2626360"/>
            <a:ext cx="2011680" cy="2011680"/>
            <a:chOff x="2611664" y="2548865"/>
            <a:chExt cx="2011680" cy="2011680"/>
          </a:xfrm>
        </p:grpSpPr>
        <p:grpSp>
          <p:nvGrpSpPr>
            <p:cNvPr id="3" name="组合 2"/>
            <p:cNvGrpSpPr/>
            <p:nvPr/>
          </p:nvGrpSpPr>
          <p:grpSpPr>
            <a:xfrm>
              <a:off x="2611664" y="2548865"/>
              <a:ext cx="2011680" cy="2011680"/>
              <a:chOff x="1805940" y="1198245"/>
              <a:chExt cx="2011680" cy="2011680"/>
            </a:xfrm>
          </p:grpSpPr>
          <p:sp>
            <p:nvSpPr>
              <p:cNvPr id="10" name="圆角矩形 1"/>
              <p:cNvSpPr/>
              <p:nvPr/>
            </p:nvSpPr>
            <p:spPr>
              <a:xfrm>
                <a:off x="1805940" y="1198245"/>
                <a:ext cx="2011680" cy="2011680"/>
              </a:xfrm>
              <a:prstGeom prst="roundRect">
                <a:avLst>
                  <a:gd name="adj" fmla="val 19981"/>
                </a:avLst>
              </a:prstGeom>
              <a:solidFill>
                <a:srgbClr val="596E69"/>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 name="圆角矩形 4"/>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4" name="组合 3"/>
            <p:cNvGrpSpPr/>
            <p:nvPr/>
          </p:nvGrpSpPr>
          <p:grpSpPr>
            <a:xfrm>
              <a:off x="3081701" y="3076402"/>
              <a:ext cx="1071601" cy="994705"/>
              <a:chOff x="3503864" y="2079606"/>
              <a:chExt cx="1071601" cy="994705"/>
            </a:xfrm>
          </p:grpSpPr>
          <p:sp>
            <p:nvSpPr>
              <p:cNvPr id="8" name="文本框 7"/>
              <p:cNvSpPr txBox="1"/>
              <p:nvPr/>
            </p:nvSpPr>
            <p:spPr>
              <a:xfrm>
                <a:off x="3503864" y="2427980"/>
                <a:ext cx="107160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rPr>
                  <a:t>01</a:t>
                </a:r>
                <a:endParaRPr kumimoji="0" lang="zh-CN" altLang="en-US"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endParaRPr>
              </a:p>
            </p:txBody>
          </p:sp>
          <p:sp>
            <p:nvSpPr>
              <p:cNvPr id="9" name="文本框 8"/>
              <p:cNvSpPr txBox="1"/>
              <p:nvPr/>
            </p:nvSpPr>
            <p:spPr>
              <a:xfrm>
                <a:off x="3597472" y="2079606"/>
                <a:ext cx="884387"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rPr>
                  <a:t>PRAT</a:t>
                </a:r>
                <a:endParaRPr kumimoji="0" lang="zh-CN" altLang="en-US"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endParaRPr>
              </a:p>
            </p:txBody>
          </p:sp>
        </p:grpSp>
      </p:grpSp>
      <p:grpSp>
        <p:nvGrpSpPr>
          <p:cNvPr id="16" name="组合 15"/>
          <p:cNvGrpSpPr/>
          <p:nvPr/>
        </p:nvGrpSpPr>
        <p:grpSpPr>
          <a:xfrm>
            <a:off x="4978313" y="2950458"/>
            <a:ext cx="4496110" cy="1312684"/>
            <a:chOff x="4968903" y="2458496"/>
            <a:chExt cx="4496110" cy="1312684"/>
          </a:xfrm>
        </p:grpSpPr>
        <p:sp>
          <p:nvSpPr>
            <p:cNvPr id="17" name="文本框 5"/>
            <p:cNvSpPr txBox="1"/>
            <p:nvPr/>
          </p:nvSpPr>
          <p:spPr>
            <a:xfrm>
              <a:off x="4968903" y="2458496"/>
              <a:ext cx="4496110" cy="830997"/>
            </a:xfrm>
            <a:prstGeom prst="rect">
              <a:avLst/>
            </a:prstGeom>
            <a:noFill/>
          </p:spPr>
          <p:txBody>
            <a:bodyPr wrap="square" rtlCol="0">
              <a:spAutoFit/>
            </a:bodyPr>
            <a:lstStyle/>
            <a:p>
              <a:pPr algn="dist">
                <a:defRPr/>
              </a:pPr>
              <a:r>
                <a:rPr lang="zh-CN" altLang="en-US" sz="4800" b="1" dirty="0">
                  <a:solidFill>
                    <a:srgbClr val="B9998D"/>
                  </a:solidFill>
                  <a:latin typeface="幼圆" panose="02010509060101010101" pitchFamily="49" charset="-122"/>
                  <a:ea typeface="幼圆" panose="02010509060101010101" pitchFamily="49" charset="-122"/>
                </a:rPr>
                <a:t>论文绪论</a:t>
              </a:r>
              <a:endParaRPr lang="zh-CN" altLang="en-US" sz="4800" b="1" dirty="0">
                <a:solidFill>
                  <a:srgbClr val="B9998D"/>
                </a:solidFill>
                <a:latin typeface="幼圆" panose="02010509060101010101" pitchFamily="49" charset="-122"/>
                <a:ea typeface="幼圆" panose="02010509060101010101" pitchFamily="49" charset="-122"/>
              </a:endParaRPr>
            </a:p>
          </p:txBody>
        </p:sp>
        <p:sp>
          <p:nvSpPr>
            <p:cNvPr id="18" name="文本框 6"/>
            <p:cNvSpPr txBox="1"/>
            <p:nvPr/>
          </p:nvSpPr>
          <p:spPr>
            <a:xfrm>
              <a:off x="5021655" y="3432626"/>
              <a:ext cx="4365536" cy="338554"/>
            </a:xfrm>
            <a:prstGeom prst="rect">
              <a:avLst/>
            </a:prstGeom>
            <a:noFill/>
          </p:spPr>
          <p:txBody>
            <a:bodyPr wrap="square" rtlCol="0">
              <a:spAutoFit/>
            </a:bodyPr>
            <a:lstStyle/>
            <a:p>
              <a:pPr algn="dist"/>
              <a:r>
                <a:rPr lang="en-US" altLang="zh-TW" sz="1600" dirty="0">
                  <a:solidFill>
                    <a:srgbClr val="B9998D"/>
                  </a:solidFill>
                  <a:latin typeface="+mn-ea"/>
                </a:rPr>
                <a:t>Introduction of thesis</a:t>
              </a:r>
              <a:endParaRPr lang="en-US" altLang="zh-TW" sz="1600" dirty="0">
                <a:solidFill>
                  <a:srgbClr val="B9998D"/>
                </a:solidFill>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2"/>
          <p:cNvSpPr/>
          <p:nvPr/>
        </p:nvSpPr>
        <p:spPr>
          <a:xfrm>
            <a:off x="685733" y="1153861"/>
            <a:ext cx="1916911" cy="2153178"/>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solidFill>
            <a:srgbClr val="B9998D"/>
          </a:solidFill>
          <a:ln w="19050">
            <a:no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endParaRPr>
          </a:p>
        </p:txBody>
      </p:sp>
      <p:sp>
        <p:nvSpPr>
          <p:cNvPr id="22" name="Freeform: Shape 21"/>
          <p:cNvSpPr/>
          <p:nvPr/>
        </p:nvSpPr>
        <p:spPr>
          <a:xfrm>
            <a:off x="2553432" y="5512619"/>
            <a:ext cx="3253914" cy="1330633"/>
          </a:xfrm>
          <a:custGeom>
            <a:avLst/>
            <a:gdLst>
              <a:gd name="connsiteX0" fmla="*/ 0 w 3185651"/>
              <a:gd name="connsiteY0" fmla="*/ 0 h 1533833"/>
              <a:gd name="connsiteX1" fmla="*/ 884903 w 3185651"/>
              <a:gd name="connsiteY1" fmla="*/ 796413 h 1533833"/>
              <a:gd name="connsiteX2" fmla="*/ 2595716 w 3185651"/>
              <a:gd name="connsiteY2" fmla="*/ 943897 h 1533833"/>
              <a:gd name="connsiteX3" fmla="*/ 3185651 w 3185651"/>
              <a:gd name="connsiteY3" fmla="*/ 1533833 h 1533833"/>
              <a:gd name="connsiteX0-1" fmla="*/ 0 w 3185651"/>
              <a:gd name="connsiteY0-2" fmla="*/ 0 h 1533833"/>
              <a:gd name="connsiteX1-3" fmla="*/ 884903 w 3185651"/>
              <a:gd name="connsiteY1-4" fmla="*/ 796413 h 1533833"/>
              <a:gd name="connsiteX2-5" fmla="*/ 2552173 w 3185651"/>
              <a:gd name="connsiteY2-6" fmla="*/ 1074525 h 1533833"/>
              <a:gd name="connsiteX3-7" fmla="*/ 3185651 w 3185651"/>
              <a:gd name="connsiteY3-8" fmla="*/ 1533833 h 1533833"/>
              <a:gd name="connsiteX0-9" fmla="*/ 0 w 3185651"/>
              <a:gd name="connsiteY0-10" fmla="*/ 0 h 1533833"/>
              <a:gd name="connsiteX1-11" fmla="*/ 572483 w 3185651"/>
              <a:gd name="connsiteY1-12" fmla="*/ 842133 h 1533833"/>
              <a:gd name="connsiteX2-13" fmla="*/ 2552173 w 3185651"/>
              <a:gd name="connsiteY2-14" fmla="*/ 1074525 h 1533833"/>
              <a:gd name="connsiteX3-15" fmla="*/ 3185651 w 3185651"/>
              <a:gd name="connsiteY3-16" fmla="*/ 1533833 h 1533833"/>
              <a:gd name="connsiteX0-17" fmla="*/ 0 w 3185651"/>
              <a:gd name="connsiteY0-18" fmla="*/ 0 h 1533833"/>
              <a:gd name="connsiteX1-19" fmla="*/ 572483 w 3185651"/>
              <a:gd name="connsiteY1-20" fmla="*/ 842133 h 1533833"/>
              <a:gd name="connsiteX2-21" fmla="*/ 2552173 w 3185651"/>
              <a:gd name="connsiteY2-22" fmla="*/ 1074525 h 1533833"/>
              <a:gd name="connsiteX3-23" fmla="*/ 3185651 w 3185651"/>
              <a:gd name="connsiteY3-24" fmla="*/ 1533833 h 1533833"/>
              <a:gd name="connsiteX0-25" fmla="*/ 0 w 3185651"/>
              <a:gd name="connsiteY0-26" fmla="*/ 0 h 1533833"/>
              <a:gd name="connsiteX1-27" fmla="*/ 572483 w 3185651"/>
              <a:gd name="connsiteY1-28" fmla="*/ 842133 h 1533833"/>
              <a:gd name="connsiteX2-29" fmla="*/ 2552173 w 3185651"/>
              <a:gd name="connsiteY2-30" fmla="*/ 1074525 h 1533833"/>
              <a:gd name="connsiteX3-31" fmla="*/ 3185651 w 3185651"/>
              <a:gd name="connsiteY3-32" fmla="*/ 1533833 h 1533833"/>
              <a:gd name="connsiteX0-33" fmla="*/ 0 w 3185651"/>
              <a:gd name="connsiteY0-34" fmla="*/ 0 h 1533833"/>
              <a:gd name="connsiteX1-35" fmla="*/ 572483 w 3185651"/>
              <a:gd name="connsiteY1-36" fmla="*/ 842133 h 1533833"/>
              <a:gd name="connsiteX2-37" fmla="*/ 2552173 w 3185651"/>
              <a:gd name="connsiteY2-38" fmla="*/ 1074525 h 1533833"/>
              <a:gd name="connsiteX3-39" fmla="*/ 3185651 w 3185651"/>
              <a:gd name="connsiteY3-40" fmla="*/ 1533833 h 1533833"/>
              <a:gd name="connsiteX0-41" fmla="*/ 0 w 3204701"/>
              <a:gd name="connsiteY0-42" fmla="*/ 0 h 1400483"/>
              <a:gd name="connsiteX1-43" fmla="*/ 591533 w 3204701"/>
              <a:gd name="connsiteY1-44" fmla="*/ 708783 h 1400483"/>
              <a:gd name="connsiteX2-45" fmla="*/ 2571223 w 3204701"/>
              <a:gd name="connsiteY2-46" fmla="*/ 941175 h 1400483"/>
              <a:gd name="connsiteX3-47" fmla="*/ 3204701 w 3204701"/>
              <a:gd name="connsiteY3-48" fmla="*/ 1400483 h 1400483"/>
              <a:gd name="connsiteX0-49" fmla="*/ 0 w 3204701"/>
              <a:gd name="connsiteY0-50" fmla="*/ 0 h 1400483"/>
              <a:gd name="connsiteX1-51" fmla="*/ 591533 w 3204701"/>
              <a:gd name="connsiteY1-52" fmla="*/ 708783 h 1400483"/>
              <a:gd name="connsiteX2-53" fmla="*/ 2571223 w 3204701"/>
              <a:gd name="connsiteY2-54" fmla="*/ 941175 h 1400483"/>
              <a:gd name="connsiteX3-55" fmla="*/ 3204701 w 3204701"/>
              <a:gd name="connsiteY3-56" fmla="*/ 1400483 h 1400483"/>
              <a:gd name="connsiteX0-57" fmla="*/ 0 w 3192001"/>
              <a:gd name="connsiteY0-58" fmla="*/ 0 h 1463983"/>
              <a:gd name="connsiteX1-59" fmla="*/ 578833 w 3192001"/>
              <a:gd name="connsiteY1-60" fmla="*/ 772283 h 1463983"/>
              <a:gd name="connsiteX2-61" fmla="*/ 2558523 w 3192001"/>
              <a:gd name="connsiteY2-62" fmla="*/ 1004675 h 1463983"/>
              <a:gd name="connsiteX3-63" fmla="*/ 3192001 w 3192001"/>
              <a:gd name="connsiteY3-64" fmla="*/ 1463983 h 1463983"/>
              <a:gd name="connsiteX0-65" fmla="*/ 5702 w 3197703"/>
              <a:gd name="connsiteY0-66" fmla="*/ 0 h 1463983"/>
              <a:gd name="connsiteX1-67" fmla="*/ 584535 w 3197703"/>
              <a:gd name="connsiteY1-68" fmla="*/ 772283 h 1463983"/>
              <a:gd name="connsiteX2-69" fmla="*/ 2564225 w 3197703"/>
              <a:gd name="connsiteY2-70" fmla="*/ 1004675 h 1463983"/>
              <a:gd name="connsiteX3-71" fmla="*/ 3197703 w 3197703"/>
              <a:gd name="connsiteY3-72" fmla="*/ 1463983 h 1463983"/>
              <a:gd name="connsiteX0-73" fmla="*/ 5428 w 3197429"/>
              <a:gd name="connsiteY0-74" fmla="*/ 0 h 1463983"/>
              <a:gd name="connsiteX1-75" fmla="*/ 596961 w 3197429"/>
              <a:gd name="connsiteY1-76" fmla="*/ 854833 h 1463983"/>
              <a:gd name="connsiteX2-77" fmla="*/ 2563951 w 3197429"/>
              <a:gd name="connsiteY2-78" fmla="*/ 1004675 h 1463983"/>
              <a:gd name="connsiteX3-79" fmla="*/ 3197429 w 3197429"/>
              <a:gd name="connsiteY3-80" fmla="*/ 1463983 h 1463983"/>
              <a:gd name="connsiteX0-81" fmla="*/ 4527 w 3258441"/>
              <a:gd name="connsiteY0-82" fmla="*/ 0 h 1330633"/>
              <a:gd name="connsiteX1-83" fmla="*/ 657973 w 3258441"/>
              <a:gd name="connsiteY1-84" fmla="*/ 721483 h 1330633"/>
              <a:gd name="connsiteX2-85" fmla="*/ 2624963 w 3258441"/>
              <a:gd name="connsiteY2-86" fmla="*/ 871325 h 1330633"/>
              <a:gd name="connsiteX3-87" fmla="*/ 3258441 w 3258441"/>
              <a:gd name="connsiteY3-88" fmla="*/ 1330633 h 1330633"/>
              <a:gd name="connsiteX0-89" fmla="*/ 0 w 3253914"/>
              <a:gd name="connsiteY0-90" fmla="*/ 0 h 1330633"/>
              <a:gd name="connsiteX1-91" fmla="*/ 653446 w 3253914"/>
              <a:gd name="connsiteY1-92" fmla="*/ 721483 h 1330633"/>
              <a:gd name="connsiteX2-93" fmla="*/ 2620436 w 3253914"/>
              <a:gd name="connsiteY2-94" fmla="*/ 871325 h 1330633"/>
              <a:gd name="connsiteX3-95" fmla="*/ 3253914 w 3253914"/>
              <a:gd name="connsiteY3-96" fmla="*/ 1330633 h 1330633"/>
            </a:gdLst>
            <a:ahLst/>
            <a:cxnLst>
              <a:cxn ang="0">
                <a:pos x="connsiteX0-1" y="connsiteY0-2"/>
              </a:cxn>
              <a:cxn ang="0">
                <a:pos x="connsiteX1-3" y="connsiteY1-4"/>
              </a:cxn>
              <a:cxn ang="0">
                <a:pos x="connsiteX2-5" y="connsiteY2-6"/>
              </a:cxn>
              <a:cxn ang="0">
                <a:pos x="connsiteX3-7" y="connsiteY3-8"/>
              </a:cxn>
            </a:cxnLst>
            <a:rect l="l" t="t" r="r" b="b"/>
            <a:pathLst>
              <a:path w="3253914" h="1330633">
                <a:moveTo>
                  <a:pt x="0" y="0"/>
                </a:moveTo>
                <a:cubicBezTo>
                  <a:pt x="52787" y="368443"/>
                  <a:pt x="216707" y="576262"/>
                  <a:pt x="653446" y="721483"/>
                </a:cubicBezTo>
                <a:cubicBezTo>
                  <a:pt x="1090185" y="866704"/>
                  <a:pt x="2187025" y="769800"/>
                  <a:pt x="2620436" y="871325"/>
                </a:cubicBezTo>
                <a:cubicBezTo>
                  <a:pt x="3053847" y="972850"/>
                  <a:pt x="3173535" y="1127596"/>
                  <a:pt x="3253914" y="1330633"/>
                </a:cubicBezTo>
              </a:path>
            </a:pathLst>
          </a:custGeom>
          <a:noFill/>
          <a:ln w="38100" cap="rnd">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596E69"/>
              </a:solidFill>
            </a:endParaRPr>
          </a:p>
        </p:txBody>
      </p:sp>
      <p:sp>
        <p:nvSpPr>
          <p:cNvPr id="23" name="TextBox 22"/>
          <p:cNvSpPr txBox="1"/>
          <p:nvPr/>
        </p:nvSpPr>
        <p:spPr>
          <a:xfrm>
            <a:off x="6604939" y="3343224"/>
            <a:ext cx="4311444" cy="1992405"/>
          </a:xfrm>
          <a:prstGeom prst="rect">
            <a:avLst/>
          </a:prstGeom>
          <a:noFill/>
        </p:spPr>
        <p:txBody>
          <a:bodyPr wrap="square" rtlCol="0">
            <a:spAutoFit/>
          </a:bodyPr>
          <a:lstStyle/>
          <a:p>
            <a:pPr lvl="0">
              <a:lnSpc>
                <a:spcPct val="150000"/>
              </a:lnSpc>
              <a:defRPr/>
            </a:pPr>
            <a:r>
              <a:rPr lang="zh-CN" altLang="en-US" sz="1400" dirty="0">
                <a:solidFill>
                  <a:schemeClr val="tx1">
                    <a:lumMod val="85000"/>
                    <a:lumOff val="15000"/>
                  </a:schemeClr>
                </a:solidFill>
                <a:cs typeface="+mn-ea"/>
                <a:sym typeface="+mn-lt"/>
              </a:rPr>
              <a:t>此处添加详细文本描述，建议与标题相关简要说明符合整体语言风格，语言描述尽量简洁生动。此处添加详细文本描述，建议与标题相关简要说明符合整体语言风格，语言描述尽量简洁生动。</a:t>
            </a:r>
            <a:endParaRPr lang="zh-CN" altLang="en-US" sz="1400" dirty="0">
              <a:solidFill>
                <a:schemeClr val="tx1">
                  <a:lumMod val="85000"/>
                  <a:lumOff val="15000"/>
                </a:schemeClr>
              </a:solidFill>
              <a:cs typeface="+mn-ea"/>
              <a:sym typeface="+mn-lt"/>
            </a:endParaRPr>
          </a:p>
          <a:p>
            <a:pPr>
              <a:lnSpc>
                <a:spcPct val="150000"/>
              </a:lnSpc>
              <a:defRPr/>
            </a:pPr>
            <a:r>
              <a:rPr lang="zh-CN" altLang="en-US" sz="1400" dirty="0">
                <a:solidFill>
                  <a:schemeClr val="tx1">
                    <a:lumMod val="85000"/>
                    <a:lumOff val="15000"/>
                  </a:schemeClr>
                </a:solidFill>
                <a:cs typeface="+mn-ea"/>
                <a:sym typeface="+mn-lt"/>
              </a:rPr>
              <a:t>此处添加详细文本描述，建议与标题相关简要说明符合整体语言风格，语言描述尽量简洁生动。</a:t>
            </a:r>
            <a:endParaRPr lang="zh-CN" altLang="en-US" sz="1400" dirty="0">
              <a:solidFill>
                <a:schemeClr val="tx1">
                  <a:lumMod val="85000"/>
                  <a:lumOff val="15000"/>
                </a:schemeClr>
              </a:solidFill>
              <a:cs typeface="+mn-ea"/>
              <a:sym typeface="+mn-lt"/>
            </a:endParaRPr>
          </a:p>
        </p:txBody>
      </p:sp>
      <p:sp>
        <p:nvSpPr>
          <p:cNvPr id="24" name="TextBox 23"/>
          <p:cNvSpPr txBox="1"/>
          <p:nvPr/>
        </p:nvSpPr>
        <p:spPr>
          <a:xfrm>
            <a:off x="6604939" y="2733826"/>
            <a:ext cx="4311444" cy="523220"/>
          </a:xfrm>
          <a:prstGeom prst="rect">
            <a:avLst/>
          </a:prstGeom>
          <a:noFill/>
        </p:spPr>
        <p:txBody>
          <a:bodyPr wrap="square" rtlCol="0">
            <a:spAutoFit/>
          </a:bodyPr>
          <a:lstStyle/>
          <a:p>
            <a:r>
              <a:rPr lang="zh-CN" altLang="en-US" sz="2800" dirty="0">
                <a:solidFill>
                  <a:schemeClr val="tx1">
                    <a:lumMod val="85000"/>
                    <a:lumOff val="15000"/>
                  </a:schemeClr>
                </a:solidFill>
                <a:latin typeface="+mn-ea"/>
              </a:rPr>
              <a:t>您的标题文字</a:t>
            </a:r>
            <a:endParaRPr lang="zh-CN" altLang="en-US" sz="2800" dirty="0">
              <a:solidFill>
                <a:schemeClr val="tx1">
                  <a:lumMod val="85000"/>
                  <a:lumOff val="15000"/>
                </a:schemeClr>
              </a:solidFill>
              <a:latin typeface="+mn-ea"/>
            </a:endParaRPr>
          </a:p>
        </p:txBody>
      </p:sp>
      <p:grpSp>
        <p:nvGrpSpPr>
          <p:cNvPr id="26" name="Group 1"/>
          <p:cNvGrpSpPr/>
          <p:nvPr/>
        </p:nvGrpSpPr>
        <p:grpSpPr bwMode="auto">
          <a:xfrm>
            <a:off x="999832" y="1702521"/>
            <a:ext cx="422568" cy="416117"/>
            <a:chOff x="7197121" y="8332916"/>
            <a:chExt cx="553830" cy="543285"/>
          </a:xfrm>
          <a:solidFill>
            <a:schemeClr val="bg1"/>
          </a:solidFill>
        </p:grpSpPr>
        <p:sp>
          <p:nvSpPr>
            <p:cNvPr id="27" name="Freeform 31"/>
            <p:cNvSpPr>
              <a:spLocks noChangeArrowheads="1"/>
            </p:cNvSpPr>
            <p:nvPr/>
          </p:nvSpPr>
          <p:spPr bwMode="auto">
            <a:xfrm>
              <a:off x="7197121" y="8332916"/>
              <a:ext cx="553830" cy="543285"/>
            </a:xfrm>
            <a:custGeom>
              <a:avLst/>
              <a:gdLst>
                <a:gd name="T0" fmla="*/ 276915 w 462"/>
                <a:gd name="T1" fmla="*/ 0 h 453"/>
                <a:gd name="T2" fmla="*/ 276915 w 462"/>
                <a:gd name="T3" fmla="*/ 0 h 453"/>
                <a:gd name="T4" fmla="*/ 0 w 462"/>
                <a:gd name="T5" fmla="*/ 266246 h 453"/>
                <a:gd name="T6" fmla="*/ 276915 w 462"/>
                <a:gd name="T7" fmla="*/ 542086 h 453"/>
                <a:gd name="T8" fmla="*/ 552631 w 462"/>
                <a:gd name="T9" fmla="*/ 266246 h 453"/>
                <a:gd name="T10" fmla="*/ 276915 w 462"/>
                <a:gd name="T11" fmla="*/ 0 h 453"/>
                <a:gd name="T12" fmla="*/ 276915 w 462"/>
                <a:gd name="T13" fmla="*/ 478523 h 453"/>
                <a:gd name="T14" fmla="*/ 276915 w 462"/>
                <a:gd name="T15" fmla="*/ 478523 h 453"/>
                <a:gd name="T16" fmla="*/ 63535 w 462"/>
                <a:gd name="T17" fmla="*/ 266246 h 453"/>
                <a:gd name="T18" fmla="*/ 276915 w 462"/>
                <a:gd name="T19" fmla="*/ 53969 h 453"/>
                <a:gd name="T20" fmla="*/ 489097 w 462"/>
                <a:gd name="T21" fmla="*/ 266246 h 453"/>
                <a:gd name="T22" fmla="*/ 276915 w 462"/>
                <a:gd name="T23" fmla="*/ 478523 h 4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grpFill/>
            <a:ln>
              <a:noFill/>
            </a:ln>
            <a:effectLst/>
          </p:spPr>
          <p:txBody>
            <a:bodyPr wrap="none" anchor="ctr"/>
            <a:lstStyle/>
            <a:p>
              <a:endParaRPr lang="en-US" dirty="0"/>
            </a:p>
          </p:txBody>
        </p:sp>
        <p:sp>
          <p:nvSpPr>
            <p:cNvPr id="28" name="Freeform 32"/>
            <p:cNvSpPr>
              <a:spLocks noChangeArrowheads="1"/>
            </p:cNvSpPr>
            <p:nvPr/>
          </p:nvSpPr>
          <p:spPr bwMode="auto">
            <a:xfrm>
              <a:off x="7450784" y="8450839"/>
              <a:ext cx="126832" cy="261114"/>
            </a:xfrm>
            <a:custGeom>
              <a:avLst/>
              <a:gdLst>
                <a:gd name="T0" fmla="*/ 42672 w 107"/>
                <a:gd name="T1" fmla="*/ 0 h 222"/>
                <a:gd name="T2" fmla="*/ 0 w 107"/>
                <a:gd name="T3" fmla="*/ 0 h 222"/>
                <a:gd name="T4" fmla="*/ 0 w 107"/>
                <a:gd name="T5" fmla="*/ 156433 h 222"/>
                <a:gd name="T6" fmla="*/ 105496 w 107"/>
                <a:gd name="T7" fmla="*/ 259938 h 222"/>
                <a:gd name="T8" fmla="*/ 125647 w 107"/>
                <a:gd name="T9" fmla="*/ 229357 h 222"/>
                <a:gd name="T10" fmla="*/ 42672 w 107"/>
                <a:gd name="T11" fmla="*/ 134086 h 222"/>
                <a:gd name="T12" fmla="*/ 42672 w 107"/>
                <a:gd name="T13" fmla="*/ 0 h 2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7" h="222">
                  <a:moveTo>
                    <a:pt x="36" y="0"/>
                  </a:moveTo>
                  <a:lnTo>
                    <a:pt x="0" y="0"/>
                  </a:lnTo>
                  <a:lnTo>
                    <a:pt x="0" y="133"/>
                  </a:lnTo>
                  <a:lnTo>
                    <a:pt x="89" y="221"/>
                  </a:lnTo>
                  <a:lnTo>
                    <a:pt x="106" y="195"/>
                  </a:lnTo>
                  <a:lnTo>
                    <a:pt x="36" y="114"/>
                  </a:lnTo>
                  <a:lnTo>
                    <a:pt x="36" y="0"/>
                  </a:lnTo>
                </a:path>
              </a:pathLst>
            </a:custGeom>
            <a:grpFill/>
            <a:ln>
              <a:noFill/>
            </a:ln>
            <a:effectLst/>
          </p:spPr>
          <p:txBody>
            <a:bodyPr wrap="none" anchor="ctr"/>
            <a:lstStyle/>
            <a:p>
              <a:endParaRPr lang="en-US" dirty="0"/>
            </a:p>
          </p:txBody>
        </p:sp>
      </p:grpSp>
      <p:sp>
        <p:nvSpPr>
          <p:cNvPr id="18" name="Freeform: Shape 2"/>
          <p:cNvSpPr/>
          <p:nvPr/>
        </p:nvSpPr>
        <p:spPr>
          <a:xfrm>
            <a:off x="1644189" y="1302996"/>
            <a:ext cx="3785436" cy="4252007"/>
          </a:xfrm>
          <a:custGeom>
            <a:avLst/>
            <a:gdLst>
              <a:gd name="connsiteX0" fmla="*/ 1263423 w 2526846"/>
              <a:gd name="connsiteY0" fmla="*/ 0 h 2838291"/>
              <a:gd name="connsiteX1" fmla="*/ 1396808 w 2526846"/>
              <a:gd name="connsiteY1" fmla="*/ 31204 h 2838291"/>
              <a:gd name="connsiteX2" fmla="*/ 2361449 w 2526846"/>
              <a:gd name="connsiteY2" fmla="*/ 513410 h 2838291"/>
              <a:gd name="connsiteX3" fmla="*/ 2526846 w 2526846"/>
              <a:gd name="connsiteY3" fmla="*/ 781183 h 2838291"/>
              <a:gd name="connsiteX4" fmla="*/ 2526846 w 2526846"/>
              <a:gd name="connsiteY4" fmla="*/ 2057108 h 2838291"/>
              <a:gd name="connsiteX5" fmla="*/ 2361449 w 2526846"/>
              <a:gd name="connsiteY5" fmla="*/ 2324881 h 2838291"/>
              <a:gd name="connsiteX6" fmla="*/ 1396808 w 2526846"/>
              <a:gd name="connsiteY6" fmla="*/ 2807087 h 2838291"/>
              <a:gd name="connsiteX7" fmla="*/ 1130038 w 2526846"/>
              <a:gd name="connsiteY7" fmla="*/ 2807087 h 2838291"/>
              <a:gd name="connsiteX8" fmla="*/ 165398 w 2526846"/>
              <a:gd name="connsiteY8" fmla="*/ 2324881 h 2838291"/>
              <a:gd name="connsiteX9" fmla="*/ 0 w 2526846"/>
              <a:gd name="connsiteY9" fmla="*/ 2057108 h 2838291"/>
              <a:gd name="connsiteX10" fmla="*/ 0 w 2526846"/>
              <a:gd name="connsiteY10" fmla="*/ 781183 h 2838291"/>
              <a:gd name="connsiteX11" fmla="*/ 165398 w 2526846"/>
              <a:gd name="connsiteY11" fmla="*/ 513410 h 2838291"/>
              <a:gd name="connsiteX12" fmla="*/ 1130038 w 2526846"/>
              <a:gd name="connsiteY12" fmla="*/ 31204 h 2838291"/>
              <a:gd name="connsiteX13" fmla="*/ 1263423 w 2526846"/>
              <a:gd name="connsiteY13" fmla="*/ 0 h 2838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26846" h="2838291">
                <a:moveTo>
                  <a:pt x="1263423" y="0"/>
                </a:moveTo>
                <a:cubicBezTo>
                  <a:pt x="1309041" y="0"/>
                  <a:pt x="1354659" y="10401"/>
                  <a:pt x="1396808" y="31204"/>
                </a:cubicBezTo>
                <a:cubicBezTo>
                  <a:pt x="1396808" y="31204"/>
                  <a:pt x="1396808" y="31204"/>
                  <a:pt x="2361449" y="513410"/>
                </a:cubicBezTo>
                <a:cubicBezTo>
                  <a:pt x="2462821" y="564618"/>
                  <a:pt x="2526846" y="668100"/>
                  <a:pt x="2526846" y="781183"/>
                </a:cubicBezTo>
                <a:cubicBezTo>
                  <a:pt x="2526846" y="781183"/>
                  <a:pt x="2526846" y="781183"/>
                  <a:pt x="2526846" y="2057108"/>
                </a:cubicBezTo>
                <a:cubicBezTo>
                  <a:pt x="2526846" y="2170191"/>
                  <a:pt x="2462821" y="2273674"/>
                  <a:pt x="2361449" y="2324881"/>
                </a:cubicBezTo>
                <a:cubicBezTo>
                  <a:pt x="2361449" y="2324881"/>
                  <a:pt x="2361449" y="2324881"/>
                  <a:pt x="1396808" y="2807087"/>
                </a:cubicBezTo>
                <a:cubicBezTo>
                  <a:pt x="1312509" y="2848693"/>
                  <a:pt x="1214337" y="2848693"/>
                  <a:pt x="1130038" y="2807087"/>
                </a:cubicBezTo>
                <a:cubicBezTo>
                  <a:pt x="1130038" y="2807087"/>
                  <a:pt x="1130038" y="2807087"/>
                  <a:pt x="165398" y="2324881"/>
                </a:cubicBezTo>
                <a:cubicBezTo>
                  <a:pt x="64025" y="2273674"/>
                  <a:pt x="0" y="2170191"/>
                  <a:pt x="0" y="2057108"/>
                </a:cubicBezTo>
                <a:cubicBezTo>
                  <a:pt x="0" y="2057108"/>
                  <a:pt x="0" y="2057108"/>
                  <a:pt x="0" y="781183"/>
                </a:cubicBezTo>
                <a:cubicBezTo>
                  <a:pt x="0" y="668100"/>
                  <a:pt x="64025" y="564618"/>
                  <a:pt x="165398" y="513410"/>
                </a:cubicBezTo>
                <a:cubicBezTo>
                  <a:pt x="165398" y="513410"/>
                  <a:pt x="165398" y="513410"/>
                  <a:pt x="1130038" y="31204"/>
                </a:cubicBezTo>
                <a:cubicBezTo>
                  <a:pt x="1172188" y="10401"/>
                  <a:pt x="1217806" y="0"/>
                  <a:pt x="1263423" y="0"/>
                </a:cubicBezTo>
                <a:close/>
              </a:path>
            </a:pathLst>
          </a:custGeom>
          <a:blipFill>
            <a:blip r:embed="rId1"/>
            <a:stretch>
              <a:fillRect t="-16821" b="-16721"/>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dirty="0">
              <a:solidFill>
                <a:srgbClr val="FFA600">
                  <a:alpha val="40000"/>
                </a:srgbClr>
              </a:solidFill>
              <a:latin typeface="Arial Nova" panose="020B0504020202020204" pitchFamily="34" charset="0"/>
            </a:endParaRPr>
          </a:p>
        </p:txBody>
      </p:sp>
      <p:grpSp>
        <p:nvGrpSpPr>
          <p:cNvPr id="15" name="组合 14"/>
          <p:cNvGrpSpPr/>
          <p:nvPr/>
        </p:nvGrpSpPr>
        <p:grpSpPr>
          <a:xfrm>
            <a:off x="4265214" y="345014"/>
            <a:ext cx="3661571" cy="756108"/>
            <a:chOff x="4265214" y="345014"/>
            <a:chExt cx="3661571" cy="756108"/>
          </a:xfrm>
        </p:grpSpPr>
        <p:grpSp>
          <p:nvGrpSpPr>
            <p:cNvPr id="16" name="组合 15"/>
            <p:cNvGrpSpPr/>
            <p:nvPr/>
          </p:nvGrpSpPr>
          <p:grpSpPr>
            <a:xfrm>
              <a:off x="4265214" y="345014"/>
              <a:ext cx="3661571" cy="601468"/>
              <a:chOff x="1772480" y="215910"/>
              <a:chExt cx="3661571" cy="601468"/>
            </a:xfrm>
          </p:grpSpPr>
          <p:sp>
            <p:nvSpPr>
              <p:cNvPr id="25" name="文本框 24"/>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论文绪论</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29" name="文本框 4"/>
              <p:cNvSpPr txBox="1">
                <a:spLocks noChangeArrowheads="1"/>
              </p:cNvSpPr>
              <p:nvPr/>
            </p:nvSpPr>
            <p:spPr bwMode="auto">
              <a:xfrm>
                <a:off x="1772480" y="632134"/>
                <a:ext cx="3661571" cy="185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INTRODUCTION OF THESIS</a:t>
                </a:r>
                <a:endParaRPr lang="en-US" altLang="zh-CN" sz="1100" spc="300" dirty="0">
                  <a:solidFill>
                    <a:schemeClr val="bg1">
                      <a:lumMod val="50000"/>
                    </a:schemeClr>
                  </a:solidFill>
                  <a:latin typeface="+mn-lt"/>
                  <a:ea typeface="+mn-ea"/>
                  <a:cs typeface="+mn-ea"/>
                  <a:sym typeface="+mn-lt"/>
                </a:endParaRPr>
              </a:p>
            </p:txBody>
          </p:sp>
        </p:grpSp>
        <p:grpSp>
          <p:nvGrpSpPr>
            <p:cNvPr id="17" name="Group 55"/>
            <p:cNvGrpSpPr/>
            <p:nvPr/>
          </p:nvGrpSpPr>
          <p:grpSpPr>
            <a:xfrm>
              <a:off x="5898809" y="1028097"/>
              <a:ext cx="362272" cy="73025"/>
              <a:chOff x="7340600" y="4686300"/>
              <a:chExt cx="504030" cy="101600"/>
            </a:xfrm>
            <a:solidFill>
              <a:srgbClr val="5EE2B1"/>
            </a:solidFill>
          </p:grpSpPr>
          <p:sp>
            <p:nvSpPr>
              <p:cNvPr id="19"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20"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21"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图表 33"/>
          <p:cNvGraphicFramePr/>
          <p:nvPr/>
        </p:nvGraphicFramePr>
        <p:xfrm>
          <a:off x="1179643" y="1839402"/>
          <a:ext cx="5375070" cy="3909259"/>
        </p:xfrm>
        <a:graphic>
          <a:graphicData uri="http://schemas.openxmlformats.org/drawingml/2006/chart">
            <c:chart xmlns:c="http://schemas.openxmlformats.org/drawingml/2006/chart" xmlns:r="http://schemas.openxmlformats.org/officeDocument/2006/relationships" r:id="rId1"/>
          </a:graphicData>
        </a:graphic>
      </p:graphicFrame>
      <p:grpSp>
        <p:nvGrpSpPr>
          <p:cNvPr id="35" name="组合 34"/>
          <p:cNvGrpSpPr/>
          <p:nvPr/>
        </p:nvGrpSpPr>
        <p:grpSpPr bwMode="auto">
          <a:xfrm>
            <a:off x="7349534" y="3148115"/>
            <a:ext cx="774016" cy="774016"/>
            <a:chOff x="7489036" y="3140075"/>
            <a:chExt cx="1123950" cy="1123950"/>
          </a:xfrm>
        </p:grpSpPr>
        <p:sp>
          <p:nvSpPr>
            <p:cNvPr id="36" name="椭圆 35"/>
            <p:cNvSpPr/>
            <p:nvPr/>
          </p:nvSpPr>
          <p:spPr>
            <a:xfrm>
              <a:off x="7489036" y="3140075"/>
              <a:ext cx="1123950" cy="1123950"/>
            </a:xfrm>
            <a:prstGeom prst="ellipse">
              <a:avLst/>
            </a:prstGeom>
            <a:solidFill>
              <a:srgbClr val="B9998D"/>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 name="Freeform 252"/>
            <p:cNvSpPr>
              <a:spLocks noEditPoints="1"/>
            </p:cNvSpPr>
            <p:nvPr/>
          </p:nvSpPr>
          <p:spPr bwMode="auto">
            <a:xfrm>
              <a:off x="7857729" y="3391794"/>
              <a:ext cx="417909" cy="611386"/>
            </a:xfrm>
            <a:custGeom>
              <a:avLst/>
              <a:gdLst>
                <a:gd name="T0" fmla="*/ 91596 w 73"/>
                <a:gd name="T1" fmla="*/ 439969 h 107"/>
                <a:gd name="T2" fmla="*/ 326313 w 73"/>
                <a:gd name="T3" fmla="*/ 439969 h 107"/>
                <a:gd name="T4" fmla="*/ 297689 w 73"/>
                <a:gd name="T5" fmla="*/ 577103 h 107"/>
                <a:gd name="T6" fmla="*/ 257615 w 73"/>
                <a:gd name="T7" fmla="*/ 577103 h 107"/>
                <a:gd name="T8" fmla="*/ 211817 w 73"/>
                <a:gd name="T9" fmla="*/ 611386 h 107"/>
                <a:gd name="T10" fmla="*/ 166019 w 73"/>
                <a:gd name="T11" fmla="*/ 577103 h 107"/>
                <a:gd name="T12" fmla="*/ 120220 w 73"/>
                <a:gd name="T13" fmla="*/ 577103 h 107"/>
                <a:gd name="T14" fmla="*/ 91596 w 73"/>
                <a:gd name="T15" fmla="*/ 439969 h 107"/>
                <a:gd name="T16" fmla="*/ 291964 w 73"/>
                <a:gd name="T17" fmla="*/ 165703 h 107"/>
                <a:gd name="T18" fmla="*/ 297689 w 73"/>
                <a:gd name="T19" fmla="*/ 199986 h 107"/>
                <a:gd name="T20" fmla="*/ 291964 w 73"/>
                <a:gd name="T21" fmla="*/ 211414 h 107"/>
                <a:gd name="T22" fmla="*/ 303413 w 73"/>
                <a:gd name="T23" fmla="*/ 217128 h 107"/>
                <a:gd name="T24" fmla="*/ 297689 w 73"/>
                <a:gd name="T25" fmla="*/ 239983 h 107"/>
                <a:gd name="T26" fmla="*/ 286239 w 73"/>
                <a:gd name="T27" fmla="*/ 239983 h 107"/>
                <a:gd name="T28" fmla="*/ 297689 w 73"/>
                <a:gd name="T29" fmla="*/ 245697 h 107"/>
                <a:gd name="T30" fmla="*/ 291964 w 73"/>
                <a:gd name="T31" fmla="*/ 268553 h 107"/>
                <a:gd name="T32" fmla="*/ 286239 w 73"/>
                <a:gd name="T33" fmla="*/ 274267 h 107"/>
                <a:gd name="T34" fmla="*/ 291964 w 73"/>
                <a:gd name="T35" fmla="*/ 279981 h 107"/>
                <a:gd name="T36" fmla="*/ 286239 w 73"/>
                <a:gd name="T37" fmla="*/ 302836 h 107"/>
                <a:gd name="T38" fmla="*/ 269065 w 73"/>
                <a:gd name="T39" fmla="*/ 308550 h 107"/>
                <a:gd name="T40" fmla="*/ 166019 w 73"/>
                <a:gd name="T41" fmla="*/ 279981 h 107"/>
                <a:gd name="T42" fmla="*/ 120220 w 73"/>
                <a:gd name="T43" fmla="*/ 279981 h 107"/>
                <a:gd name="T44" fmla="*/ 120220 w 73"/>
                <a:gd name="T45" fmla="*/ 182844 h 107"/>
                <a:gd name="T46" fmla="*/ 160294 w 73"/>
                <a:gd name="T47" fmla="*/ 177131 h 107"/>
                <a:gd name="T48" fmla="*/ 240441 w 73"/>
                <a:gd name="T49" fmla="*/ 91422 h 107"/>
                <a:gd name="T50" fmla="*/ 217542 w 73"/>
                <a:gd name="T51" fmla="*/ 171417 h 107"/>
                <a:gd name="T52" fmla="*/ 291964 w 73"/>
                <a:gd name="T53" fmla="*/ 165703 h 107"/>
                <a:gd name="T54" fmla="*/ 85872 w 73"/>
                <a:gd name="T55" fmla="*/ 405686 h 107"/>
                <a:gd name="T56" fmla="*/ 143120 w 73"/>
                <a:gd name="T57" fmla="*/ 405686 h 107"/>
                <a:gd name="T58" fmla="*/ 97321 w 73"/>
                <a:gd name="T59" fmla="*/ 274267 h 107"/>
                <a:gd name="T60" fmla="*/ 62973 w 73"/>
                <a:gd name="T61" fmla="*/ 165703 h 107"/>
                <a:gd name="T62" fmla="*/ 131670 w 73"/>
                <a:gd name="T63" fmla="*/ 74281 h 107"/>
                <a:gd name="T64" fmla="*/ 211817 w 73"/>
                <a:gd name="T65" fmla="*/ 62853 h 107"/>
                <a:gd name="T66" fmla="*/ 286239 w 73"/>
                <a:gd name="T67" fmla="*/ 79994 h 107"/>
                <a:gd name="T68" fmla="*/ 354936 w 73"/>
                <a:gd name="T69" fmla="*/ 165703 h 107"/>
                <a:gd name="T70" fmla="*/ 320588 w 73"/>
                <a:gd name="T71" fmla="*/ 274267 h 107"/>
                <a:gd name="T72" fmla="*/ 274789 w 73"/>
                <a:gd name="T73" fmla="*/ 405686 h 107"/>
                <a:gd name="T74" fmla="*/ 332037 w 73"/>
                <a:gd name="T75" fmla="*/ 405686 h 107"/>
                <a:gd name="T76" fmla="*/ 372111 w 73"/>
                <a:gd name="T77" fmla="*/ 297122 h 107"/>
                <a:gd name="T78" fmla="*/ 406459 w 73"/>
                <a:gd name="T79" fmla="*/ 154275 h 107"/>
                <a:gd name="T80" fmla="*/ 314863 w 73"/>
                <a:gd name="T81" fmla="*/ 28569 h 107"/>
                <a:gd name="T82" fmla="*/ 211817 w 73"/>
                <a:gd name="T83" fmla="*/ 5714 h 107"/>
                <a:gd name="T84" fmla="*/ 108771 w 73"/>
                <a:gd name="T85" fmla="*/ 22856 h 107"/>
                <a:gd name="T86" fmla="*/ 11450 w 73"/>
                <a:gd name="T87" fmla="*/ 154275 h 107"/>
                <a:gd name="T88" fmla="*/ 45798 w 73"/>
                <a:gd name="T89" fmla="*/ 297122 h 107"/>
                <a:gd name="T90" fmla="*/ 85872 w 73"/>
                <a:gd name="T91" fmla="*/ 405686 h 1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3"/>
                    <a:pt x="52" y="43"/>
                    <a:pt x="52" y="43"/>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6"/>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4"/>
                  </a:cubicBezTo>
                  <a:cubicBezTo>
                    <a:pt x="10" y="9"/>
                    <a:pt x="4" y="16"/>
                    <a:pt x="2" y="27"/>
                  </a:cubicBezTo>
                  <a:cubicBezTo>
                    <a:pt x="0" y="36"/>
                    <a:pt x="4" y="44"/>
                    <a:pt x="8" y="52"/>
                  </a:cubicBezTo>
                  <a:cubicBezTo>
                    <a:pt x="10" y="58"/>
                    <a:pt x="13" y="64"/>
                    <a:pt x="15" y="7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38" name="组合 37"/>
          <p:cNvGrpSpPr/>
          <p:nvPr/>
        </p:nvGrpSpPr>
        <p:grpSpPr bwMode="auto">
          <a:xfrm>
            <a:off x="7349534" y="4623002"/>
            <a:ext cx="774016" cy="774016"/>
            <a:chOff x="7489036" y="4857235"/>
            <a:chExt cx="1123950" cy="1123950"/>
          </a:xfrm>
        </p:grpSpPr>
        <p:sp>
          <p:nvSpPr>
            <p:cNvPr id="39" name="椭圆 38"/>
            <p:cNvSpPr/>
            <p:nvPr/>
          </p:nvSpPr>
          <p:spPr>
            <a:xfrm>
              <a:off x="7489036" y="4857235"/>
              <a:ext cx="1123950" cy="1123950"/>
            </a:xfrm>
            <a:prstGeom prst="ellipse">
              <a:avLst/>
            </a:prstGeom>
            <a:solidFill>
              <a:srgbClr val="B9998D"/>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 name="Freeform 273"/>
            <p:cNvSpPr>
              <a:spLocks noEditPoints="1"/>
            </p:cNvSpPr>
            <p:nvPr/>
          </p:nvSpPr>
          <p:spPr bwMode="auto">
            <a:xfrm>
              <a:off x="7781429" y="5193487"/>
              <a:ext cx="595908" cy="451446"/>
            </a:xfrm>
            <a:custGeom>
              <a:avLst/>
              <a:gdLst>
                <a:gd name="T0" fmla="*/ 91678 w 104"/>
                <a:gd name="T1" fmla="*/ 11429 h 79"/>
                <a:gd name="T2" fmla="*/ 154707 w 104"/>
                <a:gd name="T3" fmla="*/ 22858 h 79"/>
                <a:gd name="T4" fmla="*/ 108868 w 104"/>
                <a:gd name="T5" fmla="*/ 274296 h 79"/>
                <a:gd name="T6" fmla="*/ 22920 w 104"/>
                <a:gd name="T7" fmla="*/ 257153 h 79"/>
                <a:gd name="T8" fmla="*/ 91678 w 104"/>
                <a:gd name="T9" fmla="*/ 11429 h 79"/>
                <a:gd name="T10" fmla="*/ 103138 w 104"/>
                <a:gd name="T11" fmla="*/ 371443 h 79"/>
                <a:gd name="T12" fmla="*/ 91678 w 104"/>
                <a:gd name="T13" fmla="*/ 411444 h 79"/>
                <a:gd name="T14" fmla="*/ 578718 w 104"/>
                <a:gd name="T15" fmla="*/ 411444 h 79"/>
                <a:gd name="T16" fmla="*/ 595908 w 104"/>
                <a:gd name="T17" fmla="*/ 411444 h 79"/>
                <a:gd name="T18" fmla="*/ 595908 w 104"/>
                <a:gd name="T19" fmla="*/ 388586 h 79"/>
                <a:gd name="T20" fmla="*/ 595908 w 104"/>
                <a:gd name="T21" fmla="*/ 148577 h 79"/>
                <a:gd name="T22" fmla="*/ 595908 w 104"/>
                <a:gd name="T23" fmla="*/ 137148 h 79"/>
                <a:gd name="T24" fmla="*/ 590178 w 104"/>
                <a:gd name="T25" fmla="*/ 131434 h 79"/>
                <a:gd name="T26" fmla="*/ 515690 w 104"/>
                <a:gd name="T27" fmla="*/ 57145 h 79"/>
                <a:gd name="T28" fmla="*/ 509960 w 104"/>
                <a:gd name="T29" fmla="*/ 51431 h 79"/>
                <a:gd name="T30" fmla="*/ 498500 w 104"/>
                <a:gd name="T31" fmla="*/ 51431 h 79"/>
                <a:gd name="T32" fmla="*/ 177626 w 104"/>
                <a:gd name="T33" fmla="*/ 51431 h 79"/>
                <a:gd name="T34" fmla="*/ 177626 w 104"/>
                <a:gd name="T35" fmla="*/ 97147 h 79"/>
                <a:gd name="T36" fmla="*/ 481310 w 104"/>
                <a:gd name="T37" fmla="*/ 97147 h 79"/>
                <a:gd name="T38" fmla="*/ 475580 w 104"/>
                <a:gd name="T39" fmla="*/ 160006 h 79"/>
                <a:gd name="T40" fmla="*/ 475580 w 104"/>
                <a:gd name="T41" fmla="*/ 171435 h 79"/>
                <a:gd name="T42" fmla="*/ 487040 w 104"/>
                <a:gd name="T43" fmla="*/ 171435 h 79"/>
                <a:gd name="T44" fmla="*/ 555799 w 104"/>
                <a:gd name="T45" fmla="*/ 165721 h 79"/>
                <a:gd name="T46" fmla="*/ 555799 w 104"/>
                <a:gd name="T47" fmla="*/ 371443 h 79"/>
                <a:gd name="T48" fmla="*/ 103138 w 104"/>
                <a:gd name="T49" fmla="*/ 371443 h 79"/>
                <a:gd name="T50" fmla="*/ 544339 w 104"/>
                <a:gd name="T51" fmla="*/ 148577 h 79"/>
                <a:gd name="T52" fmla="*/ 492770 w 104"/>
                <a:gd name="T53" fmla="*/ 148577 h 79"/>
                <a:gd name="T54" fmla="*/ 498500 w 104"/>
                <a:gd name="T55" fmla="*/ 102861 h 79"/>
                <a:gd name="T56" fmla="*/ 544339 w 104"/>
                <a:gd name="T57" fmla="*/ 148577 h 79"/>
                <a:gd name="T58" fmla="*/ 183356 w 104"/>
                <a:gd name="T59" fmla="*/ 245724 h 79"/>
                <a:gd name="T60" fmla="*/ 424011 w 104"/>
                <a:gd name="T61" fmla="*/ 245724 h 79"/>
                <a:gd name="T62" fmla="*/ 424011 w 104"/>
                <a:gd name="T63" fmla="*/ 257153 h 79"/>
                <a:gd name="T64" fmla="*/ 183356 w 104"/>
                <a:gd name="T65" fmla="*/ 257153 h 79"/>
                <a:gd name="T66" fmla="*/ 183356 w 104"/>
                <a:gd name="T67" fmla="*/ 245724 h 79"/>
                <a:gd name="T68" fmla="*/ 183356 w 104"/>
                <a:gd name="T69" fmla="*/ 182864 h 79"/>
                <a:gd name="T70" fmla="*/ 406822 w 104"/>
                <a:gd name="T71" fmla="*/ 182864 h 79"/>
                <a:gd name="T72" fmla="*/ 406822 w 104"/>
                <a:gd name="T73" fmla="*/ 200008 h 79"/>
                <a:gd name="T74" fmla="*/ 183356 w 104"/>
                <a:gd name="T75" fmla="*/ 200008 h 79"/>
                <a:gd name="T76" fmla="*/ 183356 w 104"/>
                <a:gd name="T77" fmla="*/ 182864 h 79"/>
                <a:gd name="T78" fmla="*/ 183356 w 104"/>
                <a:gd name="T79" fmla="*/ 125719 h 79"/>
                <a:gd name="T80" fmla="*/ 406822 w 104"/>
                <a:gd name="T81" fmla="*/ 125719 h 79"/>
                <a:gd name="T82" fmla="*/ 406822 w 104"/>
                <a:gd name="T83" fmla="*/ 142863 h 79"/>
                <a:gd name="T84" fmla="*/ 183356 w 104"/>
                <a:gd name="T85" fmla="*/ 142863 h 79"/>
                <a:gd name="T86" fmla="*/ 183356 w 104"/>
                <a:gd name="T87" fmla="*/ 125719 h 79"/>
                <a:gd name="T88" fmla="*/ 17190 w 104"/>
                <a:gd name="T89" fmla="*/ 377157 h 79"/>
                <a:gd name="T90" fmla="*/ 51569 w 104"/>
                <a:gd name="T91" fmla="*/ 388586 h 79"/>
                <a:gd name="T92" fmla="*/ 51569 w 104"/>
                <a:gd name="T93" fmla="*/ 422873 h 79"/>
                <a:gd name="T94" fmla="*/ 28649 w 104"/>
                <a:gd name="T95" fmla="*/ 451446 h 79"/>
                <a:gd name="T96" fmla="*/ 11460 w 104"/>
                <a:gd name="T97" fmla="*/ 445731 h 79"/>
                <a:gd name="T98" fmla="*/ 0 w 104"/>
                <a:gd name="T99" fmla="*/ 411444 h 79"/>
                <a:gd name="T100" fmla="*/ 17190 w 104"/>
                <a:gd name="T101" fmla="*/ 377157 h 79"/>
                <a:gd name="T102" fmla="*/ 22920 w 104"/>
                <a:gd name="T103" fmla="*/ 274296 h 79"/>
                <a:gd name="T104" fmla="*/ 11460 w 104"/>
                <a:gd name="T105" fmla="*/ 371443 h 79"/>
                <a:gd name="T106" fmla="*/ 68759 w 104"/>
                <a:gd name="T107" fmla="*/ 382872 h 79"/>
                <a:gd name="T108" fmla="*/ 97408 w 104"/>
                <a:gd name="T109" fmla="*/ 291440 h 79"/>
                <a:gd name="T110" fmla="*/ 22920 w 104"/>
                <a:gd name="T111" fmla="*/ 274296 h 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04" h="79">
                  <a:moveTo>
                    <a:pt x="16" y="2"/>
                  </a:moveTo>
                  <a:cubicBezTo>
                    <a:pt x="21" y="0"/>
                    <a:pt x="24" y="1"/>
                    <a:pt x="27" y="4"/>
                  </a:cubicBezTo>
                  <a:cubicBezTo>
                    <a:pt x="26" y="20"/>
                    <a:pt x="23" y="35"/>
                    <a:pt x="19" y="48"/>
                  </a:cubicBezTo>
                  <a:cubicBezTo>
                    <a:pt x="14" y="47"/>
                    <a:pt x="9" y="46"/>
                    <a:pt x="4" y="45"/>
                  </a:cubicBezTo>
                  <a:cubicBezTo>
                    <a:pt x="6" y="29"/>
                    <a:pt x="10" y="15"/>
                    <a:pt x="16" y="2"/>
                  </a:cubicBezTo>
                  <a:close/>
                  <a:moveTo>
                    <a:pt x="18" y="65"/>
                  </a:moveTo>
                  <a:cubicBezTo>
                    <a:pt x="16" y="72"/>
                    <a:pt x="16" y="72"/>
                    <a:pt x="16" y="72"/>
                  </a:cubicBezTo>
                  <a:cubicBezTo>
                    <a:pt x="69" y="72"/>
                    <a:pt x="74" y="72"/>
                    <a:pt x="101" y="72"/>
                  </a:cubicBezTo>
                  <a:cubicBezTo>
                    <a:pt x="104" y="72"/>
                    <a:pt x="104" y="72"/>
                    <a:pt x="104" y="72"/>
                  </a:cubicBezTo>
                  <a:cubicBezTo>
                    <a:pt x="104" y="68"/>
                    <a:pt x="104" y="68"/>
                    <a:pt x="104" y="68"/>
                  </a:cubicBezTo>
                  <a:cubicBezTo>
                    <a:pt x="104" y="26"/>
                    <a:pt x="104" y="26"/>
                    <a:pt x="104" y="26"/>
                  </a:cubicBezTo>
                  <a:cubicBezTo>
                    <a:pt x="104" y="24"/>
                    <a:pt x="104" y="24"/>
                    <a:pt x="104" y="24"/>
                  </a:cubicBezTo>
                  <a:cubicBezTo>
                    <a:pt x="103" y="23"/>
                    <a:pt x="103" y="23"/>
                    <a:pt x="103" y="23"/>
                  </a:cubicBezTo>
                  <a:cubicBezTo>
                    <a:pt x="90" y="10"/>
                    <a:pt x="90" y="10"/>
                    <a:pt x="90" y="10"/>
                  </a:cubicBezTo>
                  <a:cubicBezTo>
                    <a:pt x="89" y="9"/>
                    <a:pt x="89" y="9"/>
                    <a:pt x="89" y="9"/>
                  </a:cubicBezTo>
                  <a:cubicBezTo>
                    <a:pt x="87" y="9"/>
                    <a:pt x="87" y="9"/>
                    <a:pt x="87" y="9"/>
                  </a:cubicBezTo>
                  <a:cubicBezTo>
                    <a:pt x="31" y="9"/>
                    <a:pt x="31" y="9"/>
                    <a:pt x="31" y="9"/>
                  </a:cubicBezTo>
                  <a:cubicBezTo>
                    <a:pt x="31" y="12"/>
                    <a:pt x="31" y="14"/>
                    <a:pt x="31" y="17"/>
                  </a:cubicBezTo>
                  <a:cubicBezTo>
                    <a:pt x="84" y="17"/>
                    <a:pt x="84" y="17"/>
                    <a:pt x="84" y="17"/>
                  </a:cubicBezTo>
                  <a:cubicBezTo>
                    <a:pt x="83" y="28"/>
                    <a:pt x="83" y="28"/>
                    <a:pt x="83" y="28"/>
                  </a:cubicBezTo>
                  <a:cubicBezTo>
                    <a:pt x="83" y="30"/>
                    <a:pt x="83" y="30"/>
                    <a:pt x="83" y="30"/>
                  </a:cubicBezTo>
                  <a:cubicBezTo>
                    <a:pt x="85" y="30"/>
                    <a:pt x="85" y="30"/>
                    <a:pt x="85" y="30"/>
                  </a:cubicBezTo>
                  <a:cubicBezTo>
                    <a:pt x="97" y="29"/>
                    <a:pt x="97" y="29"/>
                    <a:pt x="97" y="29"/>
                  </a:cubicBezTo>
                  <a:cubicBezTo>
                    <a:pt x="97" y="65"/>
                    <a:pt x="97" y="65"/>
                    <a:pt x="97" y="65"/>
                  </a:cubicBezTo>
                  <a:cubicBezTo>
                    <a:pt x="79" y="65"/>
                    <a:pt x="57" y="65"/>
                    <a:pt x="18" y="65"/>
                  </a:cubicBezTo>
                  <a:close/>
                  <a:moveTo>
                    <a:pt x="95" y="26"/>
                  </a:moveTo>
                  <a:cubicBezTo>
                    <a:pt x="86" y="26"/>
                    <a:pt x="86" y="26"/>
                    <a:pt x="86" y="26"/>
                  </a:cubicBezTo>
                  <a:cubicBezTo>
                    <a:pt x="87" y="18"/>
                    <a:pt x="87" y="18"/>
                    <a:pt x="87" y="18"/>
                  </a:cubicBezTo>
                  <a:cubicBezTo>
                    <a:pt x="95" y="26"/>
                    <a:pt x="95" y="26"/>
                    <a:pt x="95" y="26"/>
                  </a:cubicBezTo>
                  <a:close/>
                  <a:moveTo>
                    <a:pt x="32" y="43"/>
                  </a:moveTo>
                  <a:cubicBezTo>
                    <a:pt x="74" y="43"/>
                    <a:pt x="74" y="43"/>
                    <a:pt x="74" y="43"/>
                  </a:cubicBezTo>
                  <a:cubicBezTo>
                    <a:pt x="74" y="45"/>
                    <a:pt x="74" y="45"/>
                    <a:pt x="74" y="45"/>
                  </a:cubicBezTo>
                  <a:cubicBezTo>
                    <a:pt x="32" y="45"/>
                    <a:pt x="32" y="45"/>
                    <a:pt x="32" y="45"/>
                  </a:cubicBezTo>
                  <a:cubicBezTo>
                    <a:pt x="32" y="43"/>
                    <a:pt x="32" y="43"/>
                    <a:pt x="32" y="43"/>
                  </a:cubicBezTo>
                  <a:close/>
                  <a:moveTo>
                    <a:pt x="32" y="32"/>
                  </a:moveTo>
                  <a:cubicBezTo>
                    <a:pt x="71" y="32"/>
                    <a:pt x="71" y="32"/>
                    <a:pt x="71" y="32"/>
                  </a:cubicBezTo>
                  <a:cubicBezTo>
                    <a:pt x="71" y="35"/>
                    <a:pt x="71" y="35"/>
                    <a:pt x="71" y="35"/>
                  </a:cubicBezTo>
                  <a:cubicBezTo>
                    <a:pt x="32" y="35"/>
                    <a:pt x="32" y="35"/>
                    <a:pt x="32" y="35"/>
                  </a:cubicBezTo>
                  <a:cubicBezTo>
                    <a:pt x="32" y="32"/>
                    <a:pt x="32" y="32"/>
                    <a:pt x="32" y="32"/>
                  </a:cubicBezTo>
                  <a:close/>
                  <a:moveTo>
                    <a:pt x="32" y="22"/>
                  </a:moveTo>
                  <a:cubicBezTo>
                    <a:pt x="71" y="22"/>
                    <a:pt x="71" y="22"/>
                    <a:pt x="71" y="22"/>
                  </a:cubicBezTo>
                  <a:cubicBezTo>
                    <a:pt x="71" y="25"/>
                    <a:pt x="71" y="25"/>
                    <a:pt x="71" y="25"/>
                  </a:cubicBezTo>
                  <a:cubicBezTo>
                    <a:pt x="32" y="25"/>
                    <a:pt x="32" y="25"/>
                    <a:pt x="32" y="25"/>
                  </a:cubicBezTo>
                  <a:cubicBezTo>
                    <a:pt x="32" y="22"/>
                    <a:pt x="32" y="22"/>
                    <a:pt x="32" y="22"/>
                  </a:cubicBezTo>
                  <a:close/>
                  <a:moveTo>
                    <a:pt x="3" y="66"/>
                  </a:moveTo>
                  <a:cubicBezTo>
                    <a:pt x="9" y="68"/>
                    <a:pt x="9" y="68"/>
                    <a:pt x="9" y="68"/>
                  </a:cubicBezTo>
                  <a:cubicBezTo>
                    <a:pt x="9" y="74"/>
                    <a:pt x="9" y="74"/>
                    <a:pt x="9" y="74"/>
                  </a:cubicBezTo>
                  <a:cubicBezTo>
                    <a:pt x="5" y="79"/>
                    <a:pt x="5" y="79"/>
                    <a:pt x="5" y="79"/>
                  </a:cubicBezTo>
                  <a:cubicBezTo>
                    <a:pt x="4" y="79"/>
                    <a:pt x="3" y="79"/>
                    <a:pt x="2" y="78"/>
                  </a:cubicBezTo>
                  <a:cubicBezTo>
                    <a:pt x="0" y="72"/>
                    <a:pt x="0" y="72"/>
                    <a:pt x="0" y="72"/>
                  </a:cubicBezTo>
                  <a:cubicBezTo>
                    <a:pt x="3" y="66"/>
                    <a:pt x="3" y="66"/>
                    <a:pt x="3" y="66"/>
                  </a:cubicBezTo>
                  <a:close/>
                  <a:moveTo>
                    <a:pt x="4" y="48"/>
                  </a:moveTo>
                  <a:cubicBezTo>
                    <a:pt x="3" y="53"/>
                    <a:pt x="3" y="59"/>
                    <a:pt x="2" y="65"/>
                  </a:cubicBezTo>
                  <a:cubicBezTo>
                    <a:pt x="5" y="65"/>
                    <a:pt x="9" y="66"/>
                    <a:pt x="12" y="67"/>
                  </a:cubicBezTo>
                  <a:cubicBezTo>
                    <a:pt x="14" y="61"/>
                    <a:pt x="15" y="56"/>
                    <a:pt x="17" y="51"/>
                  </a:cubicBezTo>
                  <a:cubicBezTo>
                    <a:pt x="13" y="50"/>
                    <a:pt x="9" y="49"/>
                    <a:pt x="4" y="4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41" name="组合 40"/>
          <p:cNvGrpSpPr/>
          <p:nvPr/>
        </p:nvGrpSpPr>
        <p:grpSpPr bwMode="auto">
          <a:xfrm>
            <a:off x="7349534" y="1681873"/>
            <a:ext cx="774016" cy="774016"/>
            <a:chOff x="7489036" y="1422916"/>
            <a:chExt cx="1123950" cy="1123950"/>
          </a:xfrm>
        </p:grpSpPr>
        <p:sp>
          <p:nvSpPr>
            <p:cNvPr id="42" name="椭圆 41"/>
            <p:cNvSpPr/>
            <p:nvPr/>
          </p:nvSpPr>
          <p:spPr>
            <a:xfrm>
              <a:off x="7489036" y="1422916"/>
              <a:ext cx="1123950" cy="1123950"/>
            </a:xfrm>
            <a:prstGeom prst="ellipse">
              <a:avLst/>
            </a:prstGeom>
            <a:solidFill>
              <a:srgbClr val="B9998D"/>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B9998D"/>
                </a:solidFill>
                <a:effectLst/>
                <a:uLnTx/>
                <a:uFillTx/>
                <a:cs typeface="+mn-ea"/>
                <a:sym typeface="+mn-lt"/>
              </a:endParaRPr>
            </a:p>
          </p:txBody>
        </p:sp>
        <p:sp>
          <p:nvSpPr>
            <p:cNvPr id="43" name="Freeform 274"/>
            <p:cNvSpPr>
              <a:spLocks noEditPoints="1"/>
            </p:cNvSpPr>
            <p:nvPr/>
          </p:nvSpPr>
          <p:spPr bwMode="auto">
            <a:xfrm>
              <a:off x="7773695" y="1706285"/>
              <a:ext cx="554633" cy="557212"/>
            </a:xfrm>
            <a:custGeom>
              <a:avLst/>
              <a:gdLst>
                <a:gd name="T0" fmla="*/ 280175 w 97"/>
                <a:gd name="T1" fmla="*/ 0 h 97"/>
                <a:gd name="T2" fmla="*/ 474583 w 97"/>
                <a:gd name="T3" fmla="*/ 80422 h 97"/>
                <a:gd name="T4" fmla="*/ 554633 w 97"/>
                <a:gd name="T5" fmla="*/ 281478 h 97"/>
                <a:gd name="T6" fmla="*/ 474583 w 97"/>
                <a:gd name="T7" fmla="*/ 476790 h 97"/>
                <a:gd name="T8" fmla="*/ 280175 w 97"/>
                <a:gd name="T9" fmla="*/ 557212 h 97"/>
                <a:gd name="T10" fmla="*/ 80050 w 97"/>
                <a:gd name="T11" fmla="*/ 476790 h 97"/>
                <a:gd name="T12" fmla="*/ 0 w 97"/>
                <a:gd name="T13" fmla="*/ 281478 h 97"/>
                <a:gd name="T14" fmla="*/ 80050 w 97"/>
                <a:gd name="T15" fmla="*/ 80422 h 97"/>
                <a:gd name="T16" fmla="*/ 280175 w 97"/>
                <a:gd name="T17" fmla="*/ 0 h 97"/>
                <a:gd name="T18" fmla="*/ 314483 w 97"/>
                <a:gd name="T19" fmla="*/ 269989 h 97"/>
                <a:gd name="T20" fmla="*/ 308765 w 97"/>
                <a:gd name="T21" fmla="*/ 258500 h 97"/>
                <a:gd name="T22" fmla="*/ 388815 w 97"/>
                <a:gd name="T23" fmla="*/ 137867 h 97"/>
                <a:gd name="T24" fmla="*/ 371661 w 97"/>
                <a:gd name="T25" fmla="*/ 120634 h 97"/>
                <a:gd name="T26" fmla="*/ 285893 w 97"/>
                <a:gd name="T27" fmla="*/ 247012 h 97"/>
                <a:gd name="T28" fmla="*/ 257304 w 97"/>
                <a:gd name="T29" fmla="*/ 247012 h 97"/>
                <a:gd name="T30" fmla="*/ 240150 w 97"/>
                <a:gd name="T31" fmla="*/ 298712 h 97"/>
                <a:gd name="T32" fmla="*/ 291611 w 97"/>
                <a:gd name="T33" fmla="*/ 321689 h 97"/>
                <a:gd name="T34" fmla="*/ 297329 w 97"/>
                <a:gd name="T35" fmla="*/ 315945 h 97"/>
                <a:gd name="T36" fmla="*/ 394533 w 97"/>
                <a:gd name="T37" fmla="*/ 350412 h 97"/>
                <a:gd name="T38" fmla="*/ 405968 w 97"/>
                <a:gd name="T39" fmla="*/ 321689 h 97"/>
                <a:gd name="T40" fmla="*/ 314483 w 97"/>
                <a:gd name="T41" fmla="*/ 287223 h 97"/>
                <a:gd name="T42" fmla="*/ 314483 w 97"/>
                <a:gd name="T43" fmla="*/ 269989 h 97"/>
                <a:gd name="T44" fmla="*/ 423122 w 97"/>
                <a:gd name="T45" fmla="*/ 137867 h 97"/>
                <a:gd name="T46" fmla="*/ 280175 w 97"/>
                <a:gd name="T47" fmla="*/ 74678 h 97"/>
                <a:gd name="T48" fmla="*/ 131511 w 97"/>
                <a:gd name="T49" fmla="*/ 137867 h 97"/>
                <a:gd name="T50" fmla="*/ 74332 w 97"/>
                <a:gd name="T51" fmla="*/ 281478 h 97"/>
                <a:gd name="T52" fmla="*/ 131511 w 97"/>
                <a:gd name="T53" fmla="*/ 425090 h 97"/>
                <a:gd name="T54" fmla="*/ 280175 w 97"/>
                <a:gd name="T55" fmla="*/ 482534 h 97"/>
                <a:gd name="T56" fmla="*/ 423122 w 97"/>
                <a:gd name="T57" fmla="*/ 425090 h 97"/>
                <a:gd name="T58" fmla="*/ 480301 w 97"/>
                <a:gd name="T59" fmla="*/ 281478 h 97"/>
                <a:gd name="T60" fmla="*/ 423122 w 97"/>
                <a:gd name="T61" fmla="*/ 137867 h 9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7" h="97">
                  <a:moveTo>
                    <a:pt x="49" y="0"/>
                  </a:moveTo>
                  <a:cubicBezTo>
                    <a:pt x="62" y="0"/>
                    <a:pt x="74" y="5"/>
                    <a:pt x="83" y="14"/>
                  </a:cubicBezTo>
                  <a:cubicBezTo>
                    <a:pt x="92" y="23"/>
                    <a:pt x="97" y="35"/>
                    <a:pt x="97" y="49"/>
                  </a:cubicBezTo>
                  <a:cubicBezTo>
                    <a:pt x="97" y="62"/>
                    <a:pt x="92" y="74"/>
                    <a:pt x="83" y="83"/>
                  </a:cubicBezTo>
                  <a:cubicBezTo>
                    <a:pt x="74" y="92"/>
                    <a:pt x="62" y="97"/>
                    <a:pt x="49" y="97"/>
                  </a:cubicBezTo>
                  <a:cubicBezTo>
                    <a:pt x="35" y="97"/>
                    <a:pt x="23" y="92"/>
                    <a:pt x="14" y="83"/>
                  </a:cubicBezTo>
                  <a:cubicBezTo>
                    <a:pt x="5" y="74"/>
                    <a:pt x="0" y="62"/>
                    <a:pt x="0" y="49"/>
                  </a:cubicBezTo>
                  <a:cubicBezTo>
                    <a:pt x="0" y="35"/>
                    <a:pt x="5" y="23"/>
                    <a:pt x="14" y="14"/>
                  </a:cubicBezTo>
                  <a:cubicBezTo>
                    <a:pt x="23" y="5"/>
                    <a:pt x="35" y="0"/>
                    <a:pt x="49" y="0"/>
                  </a:cubicBezTo>
                  <a:close/>
                  <a:moveTo>
                    <a:pt x="55" y="47"/>
                  </a:moveTo>
                  <a:cubicBezTo>
                    <a:pt x="54" y="46"/>
                    <a:pt x="54" y="45"/>
                    <a:pt x="54" y="45"/>
                  </a:cubicBezTo>
                  <a:cubicBezTo>
                    <a:pt x="59" y="38"/>
                    <a:pt x="64" y="31"/>
                    <a:pt x="68" y="24"/>
                  </a:cubicBezTo>
                  <a:cubicBezTo>
                    <a:pt x="67" y="23"/>
                    <a:pt x="66" y="22"/>
                    <a:pt x="65" y="21"/>
                  </a:cubicBezTo>
                  <a:cubicBezTo>
                    <a:pt x="59" y="28"/>
                    <a:pt x="54" y="35"/>
                    <a:pt x="50" y="43"/>
                  </a:cubicBezTo>
                  <a:cubicBezTo>
                    <a:pt x="48" y="42"/>
                    <a:pt x="47" y="43"/>
                    <a:pt x="45" y="43"/>
                  </a:cubicBezTo>
                  <a:cubicBezTo>
                    <a:pt x="42" y="45"/>
                    <a:pt x="40" y="49"/>
                    <a:pt x="42" y="52"/>
                  </a:cubicBezTo>
                  <a:cubicBezTo>
                    <a:pt x="43" y="56"/>
                    <a:pt x="47" y="58"/>
                    <a:pt x="51" y="56"/>
                  </a:cubicBezTo>
                  <a:cubicBezTo>
                    <a:pt x="51" y="56"/>
                    <a:pt x="52" y="56"/>
                    <a:pt x="52" y="55"/>
                  </a:cubicBezTo>
                  <a:cubicBezTo>
                    <a:pt x="58" y="58"/>
                    <a:pt x="63" y="60"/>
                    <a:pt x="69" y="61"/>
                  </a:cubicBezTo>
                  <a:cubicBezTo>
                    <a:pt x="70" y="59"/>
                    <a:pt x="71" y="58"/>
                    <a:pt x="71" y="56"/>
                  </a:cubicBezTo>
                  <a:cubicBezTo>
                    <a:pt x="66" y="54"/>
                    <a:pt x="61" y="51"/>
                    <a:pt x="55" y="50"/>
                  </a:cubicBezTo>
                  <a:cubicBezTo>
                    <a:pt x="55" y="49"/>
                    <a:pt x="55" y="48"/>
                    <a:pt x="55" y="47"/>
                  </a:cubicBezTo>
                  <a:close/>
                  <a:moveTo>
                    <a:pt x="74" y="24"/>
                  </a:moveTo>
                  <a:cubicBezTo>
                    <a:pt x="67" y="17"/>
                    <a:pt x="58" y="13"/>
                    <a:pt x="49" y="13"/>
                  </a:cubicBezTo>
                  <a:cubicBezTo>
                    <a:pt x="39" y="13"/>
                    <a:pt x="30" y="17"/>
                    <a:pt x="23" y="24"/>
                  </a:cubicBezTo>
                  <a:cubicBezTo>
                    <a:pt x="17" y="30"/>
                    <a:pt x="13" y="39"/>
                    <a:pt x="13" y="49"/>
                  </a:cubicBezTo>
                  <a:cubicBezTo>
                    <a:pt x="13" y="58"/>
                    <a:pt x="17" y="67"/>
                    <a:pt x="23" y="74"/>
                  </a:cubicBezTo>
                  <a:cubicBezTo>
                    <a:pt x="30" y="80"/>
                    <a:pt x="39" y="84"/>
                    <a:pt x="49" y="84"/>
                  </a:cubicBezTo>
                  <a:cubicBezTo>
                    <a:pt x="58" y="84"/>
                    <a:pt x="67" y="80"/>
                    <a:pt x="74" y="74"/>
                  </a:cubicBezTo>
                  <a:cubicBezTo>
                    <a:pt x="80" y="67"/>
                    <a:pt x="84" y="58"/>
                    <a:pt x="84" y="49"/>
                  </a:cubicBezTo>
                  <a:cubicBezTo>
                    <a:pt x="84" y="39"/>
                    <a:pt x="80" y="30"/>
                    <a:pt x="74" y="24"/>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44" name="组合 43"/>
          <p:cNvGrpSpPr/>
          <p:nvPr/>
        </p:nvGrpSpPr>
        <p:grpSpPr>
          <a:xfrm>
            <a:off x="8234386" y="1712803"/>
            <a:ext cx="2825693" cy="1004573"/>
            <a:chOff x="8234386" y="1643528"/>
            <a:chExt cx="2825693" cy="1004573"/>
          </a:xfrm>
        </p:grpSpPr>
        <p:sp>
          <p:nvSpPr>
            <p:cNvPr id="45" name="文本框 44"/>
            <p:cNvSpPr txBox="1">
              <a:spLocks noChangeArrowheads="1"/>
            </p:cNvSpPr>
            <p:nvPr/>
          </p:nvSpPr>
          <p:spPr bwMode="auto">
            <a:xfrm>
              <a:off x="8234386" y="1643528"/>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添加标题内容</a:t>
              </a:r>
              <a:endParaRPr lang="zh-CN" altLang="en-US" sz="1600" dirty="0">
                <a:latin typeface="+mn-lt"/>
                <a:ea typeface="+mn-ea"/>
                <a:cs typeface="+mn-ea"/>
                <a:sym typeface="+mn-lt"/>
              </a:endParaRPr>
            </a:p>
          </p:txBody>
        </p:sp>
        <p:sp>
          <p:nvSpPr>
            <p:cNvPr id="46" name="矩形 45"/>
            <p:cNvSpPr/>
            <p:nvPr/>
          </p:nvSpPr>
          <p:spPr>
            <a:xfrm>
              <a:off x="8234386" y="1910848"/>
              <a:ext cx="2825693" cy="737253"/>
            </a:xfrm>
            <a:prstGeom prst="rect">
              <a:avLst/>
            </a:prstGeom>
          </p:spPr>
          <p:txBody>
            <a:bodyPr>
              <a:spAutoFit/>
            </a:bodyPr>
            <a:lstStyle/>
            <a:p>
              <a:pPr>
                <a:lnSpc>
                  <a:spcPct val="120000"/>
                </a:lnSpc>
                <a:spcBef>
                  <a:spcPct val="0"/>
                </a:spcBef>
                <a:buNone/>
              </a:pPr>
              <a:r>
                <a:rPr kumimoji="1" lang="zh-CN" altLang="en-US" sz="1200" dirty="0">
                  <a:solidFill>
                    <a:schemeClr val="tx1">
                      <a:lumMod val="65000"/>
                      <a:lumOff val="35000"/>
                    </a:schemeClr>
                  </a:solidFill>
                  <a:cs typeface="+mn-ea"/>
                  <a:sym typeface="+mn-lt"/>
                </a:rPr>
                <a:t>双击输入替换内容，稻壳轻松设计高效办公。双击输入替换内容，稻壳轻松设计高效办公。</a:t>
              </a:r>
              <a:endParaRPr lang="en-US" altLang="zh-CN" sz="1200" dirty="0">
                <a:solidFill>
                  <a:schemeClr val="tx1">
                    <a:lumMod val="65000"/>
                    <a:lumOff val="35000"/>
                  </a:schemeClr>
                </a:solidFill>
                <a:cs typeface="+mn-ea"/>
                <a:sym typeface="+mn-lt"/>
              </a:endParaRPr>
            </a:p>
          </p:txBody>
        </p:sp>
      </p:grpSp>
      <p:grpSp>
        <p:nvGrpSpPr>
          <p:cNvPr id="47" name="组合 46"/>
          <p:cNvGrpSpPr/>
          <p:nvPr/>
        </p:nvGrpSpPr>
        <p:grpSpPr>
          <a:xfrm>
            <a:off x="8234386" y="4674797"/>
            <a:ext cx="2825693" cy="1027551"/>
            <a:chOff x="8234386" y="4785637"/>
            <a:chExt cx="2825693" cy="1027551"/>
          </a:xfrm>
        </p:grpSpPr>
        <p:sp>
          <p:nvSpPr>
            <p:cNvPr id="48" name="文本框 47"/>
            <p:cNvSpPr txBox="1">
              <a:spLocks noChangeArrowheads="1"/>
            </p:cNvSpPr>
            <p:nvPr/>
          </p:nvSpPr>
          <p:spPr bwMode="auto">
            <a:xfrm>
              <a:off x="8234386" y="4785637"/>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添加标题内容</a:t>
              </a:r>
              <a:endParaRPr lang="zh-CN" altLang="en-US" sz="1600" dirty="0">
                <a:latin typeface="+mn-lt"/>
                <a:ea typeface="+mn-ea"/>
                <a:cs typeface="+mn-ea"/>
                <a:sym typeface="+mn-lt"/>
              </a:endParaRPr>
            </a:p>
          </p:txBody>
        </p:sp>
        <p:sp>
          <p:nvSpPr>
            <p:cNvPr id="49" name="矩形 48"/>
            <p:cNvSpPr/>
            <p:nvPr/>
          </p:nvSpPr>
          <p:spPr>
            <a:xfrm>
              <a:off x="8234386" y="5075935"/>
              <a:ext cx="2825693" cy="737253"/>
            </a:xfrm>
            <a:prstGeom prst="rect">
              <a:avLst/>
            </a:prstGeom>
          </p:spPr>
          <p:txBody>
            <a:bodyPr>
              <a:spAutoFit/>
            </a:bodyPr>
            <a:lstStyle/>
            <a:p>
              <a:pPr>
                <a:lnSpc>
                  <a:spcPct val="120000"/>
                </a:lnSpc>
                <a:spcBef>
                  <a:spcPct val="0"/>
                </a:spcBef>
                <a:buNone/>
              </a:pPr>
              <a:r>
                <a:rPr kumimoji="1" lang="zh-CN" altLang="en-US" sz="1200" dirty="0">
                  <a:solidFill>
                    <a:schemeClr val="tx1">
                      <a:lumMod val="65000"/>
                      <a:lumOff val="35000"/>
                    </a:schemeClr>
                  </a:solidFill>
                  <a:cs typeface="+mn-ea"/>
                  <a:sym typeface="+mn-lt"/>
                </a:rPr>
                <a:t>双击输入替换内容，稻壳轻松设计高效办公。双击输入替换内容，稻壳轻松设计高效办公。</a:t>
              </a:r>
              <a:endParaRPr lang="en-US" altLang="zh-CN" sz="1200" dirty="0">
                <a:solidFill>
                  <a:schemeClr val="tx1">
                    <a:lumMod val="65000"/>
                    <a:lumOff val="35000"/>
                  </a:schemeClr>
                </a:solidFill>
                <a:cs typeface="+mn-ea"/>
                <a:sym typeface="+mn-lt"/>
              </a:endParaRPr>
            </a:p>
          </p:txBody>
        </p:sp>
      </p:grpSp>
      <p:grpSp>
        <p:nvGrpSpPr>
          <p:cNvPr id="50" name="组合 49"/>
          <p:cNvGrpSpPr/>
          <p:nvPr/>
        </p:nvGrpSpPr>
        <p:grpSpPr>
          <a:xfrm>
            <a:off x="8234386" y="3148115"/>
            <a:ext cx="2825693" cy="1012879"/>
            <a:chOff x="8234386" y="3148115"/>
            <a:chExt cx="2825693" cy="1012879"/>
          </a:xfrm>
        </p:grpSpPr>
        <p:sp>
          <p:nvSpPr>
            <p:cNvPr id="51" name="矩形 50"/>
            <p:cNvSpPr/>
            <p:nvPr/>
          </p:nvSpPr>
          <p:spPr>
            <a:xfrm>
              <a:off x="8234386" y="3423741"/>
              <a:ext cx="2825693" cy="737253"/>
            </a:xfrm>
            <a:prstGeom prst="rect">
              <a:avLst/>
            </a:prstGeom>
            <a:ln>
              <a:noFill/>
            </a:ln>
          </p:spPr>
          <p:txBody>
            <a:bodyPr>
              <a:spAutoFit/>
            </a:bodyPr>
            <a:lstStyle/>
            <a:p>
              <a:pPr>
                <a:lnSpc>
                  <a:spcPct val="120000"/>
                </a:lnSpc>
                <a:spcBef>
                  <a:spcPct val="0"/>
                </a:spcBef>
                <a:buNone/>
              </a:pPr>
              <a:r>
                <a:rPr kumimoji="1" lang="zh-CN" altLang="en-US" sz="1200" dirty="0">
                  <a:solidFill>
                    <a:schemeClr val="tx1">
                      <a:lumMod val="65000"/>
                      <a:lumOff val="35000"/>
                    </a:schemeClr>
                  </a:solidFill>
                  <a:cs typeface="+mn-ea"/>
                  <a:sym typeface="+mn-lt"/>
                </a:rPr>
                <a:t>双击输入替换内容，稻壳轻松设计高效办公。双击输入替换内容，稻壳轻松设计高效办公。</a:t>
              </a:r>
              <a:endParaRPr lang="en-US" altLang="zh-CN" sz="1200" dirty="0">
                <a:solidFill>
                  <a:schemeClr val="tx1">
                    <a:lumMod val="65000"/>
                    <a:lumOff val="35000"/>
                  </a:schemeClr>
                </a:solidFill>
                <a:cs typeface="+mn-ea"/>
                <a:sym typeface="+mn-lt"/>
              </a:endParaRPr>
            </a:p>
          </p:txBody>
        </p:sp>
        <p:sp>
          <p:nvSpPr>
            <p:cNvPr id="52" name="文本框 51"/>
            <p:cNvSpPr txBox="1">
              <a:spLocks noChangeArrowheads="1"/>
            </p:cNvSpPr>
            <p:nvPr/>
          </p:nvSpPr>
          <p:spPr bwMode="auto">
            <a:xfrm>
              <a:off x="8234386" y="3148115"/>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dirty="0">
                  <a:latin typeface="+mn-lt"/>
                  <a:ea typeface="+mn-ea"/>
                  <a:cs typeface="+mn-ea"/>
                  <a:sym typeface="+mn-lt"/>
                </a:rPr>
                <a:t>添加标题内容</a:t>
              </a:r>
              <a:endParaRPr lang="zh-CN" altLang="en-US" sz="1600" dirty="0">
                <a:latin typeface="+mn-lt"/>
                <a:ea typeface="+mn-ea"/>
                <a:cs typeface="+mn-ea"/>
                <a:sym typeface="+mn-lt"/>
              </a:endParaRPr>
            </a:p>
          </p:txBody>
        </p:sp>
      </p:grpSp>
      <p:cxnSp>
        <p:nvCxnSpPr>
          <p:cNvPr id="54" name="直接连接符 53"/>
          <p:cNvCxnSpPr/>
          <p:nvPr/>
        </p:nvCxnSpPr>
        <p:spPr>
          <a:xfrm>
            <a:off x="6986522" y="1841574"/>
            <a:ext cx="0" cy="3800447"/>
          </a:xfrm>
          <a:prstGeom prst="line">
            <a:avLst/>
          </a:prstGeom>
          <a:noFill/>
          <a:ln w="12700" cap="flat" cmpd="sng" algn="ctr">
            <a:solidFill>
              <a:schemeClr val="tx1">
                <a:lumMod val="50000"/>
                <a:lumOff val="50000"/>
              </a:schemeClr>
            </a:solidFill>
            <a:prstDash val="solid"/>
            <a:miter lim="800000"/>
          </a:ln>
          <a:effectLst/>
        </p:spPr>
      </p:cxnSp>
      <p:grpSp>
        <p:nvGrpSpPr>
          <p:cNvPr id="58" name="组合 57"/>
          <p:cNvGrpSpPr/>
          <p:nvPr/>
        </p:nvGrpSpPr>
        <p:grpSpPr>
          <a:xfrm>
            <a:off x="4265214" y="345014"/>
            <a:ext cx="3661571" cy="756108"/>
            <a:chOff x="4265214" y="345014"/>
            <a:chExt cx="3661571" cy="756108"/>
          </a:xfrm>
        </p:grpSpPr>
        <p:grpSp>
          <p:nvGrpSpPr>
            <p:cNvPr id="59" name="组合 58"/>
            <p:cNvGrpSpPr/>
            <p:nvPr/>
          </p:nvGrpSpPr>
          <p:grpSpPr>
            <a:xfrm>
              <a:off x="4265214" y="345014"/>
              <a:ext cx="3661571" cy="601468"/>
              <a:chOff x="1772480" y="215910"/>
              <a:chExt cx="3661571" cy="601468"/>
            </a:xfrm>
          </p:grpSpPr>
          <p:sp>
            <p:nvSpPr>
              <p:cNvPr id="64" name="文本框 63"/>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论文绪论</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65" name="文本框 4"/>
              <p:cNvSpPr txBox="1">
                <a:spLocks noChangeArrowheads="1"/>
              </p:cNvSpPr>
              <p:nvPr/>
            </p:nvSpPr>
            <p:spPr bwMode="auto">
              <a:xfrm>
                <a:off x="1772480" y="632134"/>
                <a:ext cx="3661571" cy="185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INTRODUCTION OF THESIS</a:t>
                </a:r>
                <a:endParaRPr lang="en-US" altLang="zh-CN" sz="1100" spc="300" dirty="0">
                  <a:solidFill>
                    <a:schemeClr val="bg1">
                      <a:lumMod val="50000"/>
                    </a:schemeClr>
                  </a:solidFill>
                  <a:latin typeface="+mn-lt"/>
                  <a:ea typeface="+mn-ea"/>
                  <a:cs typeface="+mn-ea"/>
                  <a:sym typeface="+mn-lt"/>
                </a:endParaRPr>
              </a:p>
            </p:txBody>
          </p:sp>
        </p:grpSp>
        <p:grpSp>
          <p:nvGrpSpPr>
            <p:cNvPr id="60" name="Group 55"/>
            <p:cNvGrpSpPr/>
            <p:nvPr/>
          </p:nvGrpSpPr>
          <p:grpSpPr>
            <a:xfrm>
              <a:off x="5898809" y="1028097"/>
              <a:ext cx="362272" cy="73025"/>
              <a:chOff x="7340600" y="4686300"/>
              <a:chExt cx="504030" cy="101600"/>
            </a:xfrm>
            <a:solidFill>
              <a:srgbClr val="5EE2B1"/>
            </a:solidFill>
          </p:grpSpPr>
          <p:sp>
            <p:nvSpPr>
              <p:cNvPr id="61"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62"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63"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717577" y="2626360"/>
            <a:ext cx="2011680" cy="2011680"/>
            <a:chOff x="2611664" y="2548865"/>
            <a:chExt cx="2011680" cy="2011680"/>
          </a:xfrm>
        </p:grpSpPr>
        <p:grpSp>
          <p:nvGrpSpPr>
            <p:cNvPr id="3" name="组合 2"/>
            <p:cNvGrpSpPr/>
            <p:nvPr/>
          </p:nvGrpSpPr>
          <p:grpSpPr>
            <a:xfrm>
              <a:off x="2611664" y="2548865"/>
              <a:ext cx="2011680" cy="2011680"/>
              <a:chOff x="1805940" y="1198245"/>
              <a:chExt cx="2011680" cy="2011680"/>
            </a:xfrm>
          </p:grpSpPr>
          <p:sp>
            <p:nvSpPr>
              <p:cNvPr id="10" name="圆角矩形 1"/>
              <p:cNvSpPr/>
              <p:nvPr/>
            </p:nvSpPr>
            <p:spPr>
              <a:xfrm>
                <a:off x="1805940" y="1198245"/>
                <a:ext cx="2011680" cy="2011680"/>
              </a:xfrm>
              <a:prstGeom prst="roundRect">
                <a:avLst>
                  <a:gd name="adj" fmla="val 19981"/>
                </a:avLst>
              </a:prstGeom>
              <a:solidFill>
                <a:srgbClr val="596E69"/>
              </a:solidFill>
              <a:ln w="22225">
                <a:gradFill flip="none" rotWithShape="1">
                  <a:gsLst>
                    <a:gs pos="0">
                      <a:schemeClr val="bg1">
                        <a:lumMod val="85000"/>
                      </a:schemeClr>
                    </a:gs>
                    <a:gs pos="100000">
                      <a:schemeClr val="bg1"/>
                    </a:gs>
                  </a:gsLst>
                  <a:lin ang="2700000" scaled="1"/>
                  <a:tileRect/>
                </a:gradFill>
              </a:ln>
              <a:effectLst>
                <a:innerShdw blurRad="254000" dist="1270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 name="圆角矩形 4"/>
              <p:cNvSpPr/>
              <p:nvPr/>
            </p:nvSpPr>
            <p:spPr>
              <a:xfrm>
                <a:off x="1971639" y="1363944"/>
                <a:ext cx="1680278" cy="1680278"/>
              </a:xfrm>
              <a:prstGeom prst="roundRect">
                <a:avLst>
                  <a:gd name="adj" fmla="val 19112"/>
                </a:avLst>
              </a:prstGeom>
              <a:gradFill>
                <a:gsLst>
                  <a:gs pos="100000">
                    <a:srgbClr val="E0E0E0"/>
                  </a:gs>
                  <a:gs pos="0">
                    <a:schemeClr val="bg1"/>
                  </a:gs>
                </a:gsLst>
                <a:lin ang="2700000" scaled="1"/>
              </a:gradFill>
              <a:ln w="101600">
                <a:noFill/>
              </a:ln>
              <a:effectLst>
                <a:outerShdw blurRad="177800" dist="889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grpSp>
          <p:nvGrpSpPr>
            <p:cNvPr id="4" name="组合 3"/>
            <p:cNvGrpSpPr/>
            <p:nvPr/>
          </p:nvGrpSpPr>
          <p:grpSpPr>
            <a:xfrm>
              <a:off x="3081701" y="3076402"/>
              <a:ext cx="1071601" cy="994705"/>
              <a:chOff x="3503864" y="2079606"/>
              <a:chExt cx="1071601" cy="994705"/>
            </a:xfrm>
          </p:grpSpPr>
          <p:sp>
            <p:nvSpPr>
              <p:cNvPr id="8" name="文本框 7"/>
              <p:cNvSpPr txBox="1"/>
              <p:nvPr/>
            </p:nvSpPr>
            <p:spPr>
              <a:xfrm>
                <a:off x="3503864" y="2427980"/>
                <a:ext cx="1071601"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rPr>
                  <a:t>02</a:t>
                </a:r>
                <a:endParaRPr kumimoji="0" lang="zh-CN" altLang="en-US" sz="3600" b="1" i="1" u="none" strike="noStrike" kern="1200" cap="none" spc="0" normalizeH="0" baseline="0" noProof="0" dirty="0">
                  <a:ln w="12700">
                    <a:noFill/>
                  </a:ln>
                  <a:solidFill>
                    <a:srgbClr val="596E69"/>
                  </a:solidFill>
                  <a:effectLst/>
                  <a:uLnTx/>
                  <a:uFillTx/>
                  <a:latin typeface="Century Gothic" panose="020B0502020202020204" pitchFamily="34" charset="0"/>
                  <a:ea typeface="宋体" panose="02010600030101010101" pitchFamily="2" charset="-122"/>
                </a:endParaRPr>
              </a:p>
            </p:txBody>
          </p:sp>
          <p:sp>
            <p:nvSpPr>
              <p:cNvPr id="9" name="文本框 8"/>
              <p:cNvSpPr txBox="1"/>
              <p:nvPr/>
            </p:nvSpPr>
            <p:spPr>
              <a:xfrm>
                <a:off x="3597472" y="2079606"/>
                <a:ext cx="884387"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en-US" altLang="zh-CN"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rPr>
                  <a:t>PRAT</a:t>
                </a:r>
                <a:endParaRPr kumimoji="0" lang="zh-CN" altLang="en-US" sz="2000" b="1" i="1" u="none" strike="noStrike" kern="1200" cap="none" spc="0" normalizeH="0" baseline="0" noProof="0" dirty="0">
                  <a:ln w="12700">
                    <a:noFill/>
                  </a:ln>
                  <a:solidFill>
                    <a:srgbClr val="596E69"/>
                  </a:solidFill>
                  <a:effectLst/>
                  <a:uLnTx/>
                  <a:uFillTx/>
                  <a:latin typeface="Century Gothic" panose="020B0502020202020204" pitchFamily="34" charset="0"/>
                  <a:ea typeface="LiHei Pro" panose="020B0500000000000000" pitchFamily="34" charset="-122"/>
                </a:endParaRPr>
              </a:p>
            </p:txBody>
          </p:sp>
        </p:grpSp>
      </p:grpSp>
      <p:grpSp>
        <p:nvGrpSpPr>
          <p:cNvPr id="16" name="组合 15"/>
          <p:cNvGrpSpPr/>
          <p:nvPr/>
        </p:nvGrpSpPr>
        <p:grpSpPr>
          <a:xfrm>
            <a:off x="4978313" y="2950458"/>
            <a:ext cx="4496110" cy="1312684"/>
            <a:chOff x="4968903" y="2458496"/>
            <a:chExt cx="4496110" cy="1312684"/>
          </a:xfrm>
        </p:grpSpPr>
        <p:sp>
          <p:nvSpPr>
            <p:cNvPr id="17" name="文本框 5"/>
            <p:cNvSpPr txBox="1"/>
            <p:nvPr/>
          </p:nvSpPr>
          <p:spPr>
            <a:xfrm>
              <a:off x="4968903" y="2458496"/>
              <a:ext cx="4496110" cy="830997"/>
            </a:xfrm>
            <a:prstGeom prst="rect">
              <a:avLst/>
            </a:prstGeom>
            <a:noFill/>
          </p:spPr>
          <p:txBody>
            <a:bodyPr wrap="square" rtlCol="0">
              <a:spAutoFit/>
            </a:bodyPr>
            <a:lstStyle/>
            <a:p>
              <a:pPr algn="dist">
                <a:defRPr/>
              </a:pPr>
              <a:r>
                <a:rPr lang="zh-CN" altLang="en-US" sz="4800" b="1" dirty="0">
                  <a:solidFill>
                    <a:srgbClr val="B9998D"/>
                  </a:solidFill>
                  <a:latin typeface="幼圆" panose="02010509060101010101" pitchFamily="49" charset="-122"/>
                  <a:ea typeface="幼圆" panose="02010509060101010101" pitchFamily="49" charset="-122"/>
                </a:rPr>
                <a:t>选题背景与意义</a:t>
              </a:r>
              <a:endParaRPr lang="zh-CN" altLang="en-US" sz="4800" b="1" dirty="0">
                <a:solidFill>
                  <a:srgbClr val="B9998D"/>
                </a:solidFill>
                <a:latin typeface="幼圆" panose="02010509060101010101" pitchFamily="49" charset="-122"/>
                <a:ea typeface="幼圆" panose="02010509060101010101" pitchFamily="49" charset="-122"/>
              </a:endParaRPr>
            </a:p>
          </p:txBody>
        </p:sp>
        <p:sp>
          <p:nvSpPr>
            <p:cNvPr id="18" name="文本框 6"/>
            <p:cNvSpPr txBox="1"/>
            <p:nvPr/>
          </p:nvSpPr>
          <p:spPr>
            <a:xfrm>
              <a:off x="5021655" y="3432626"/>
              <a:ext cx="4365536" cy="338554"/>
            </a:xfrm>
            <a:prstGeom prst="rect">
              <a:avLst/>
            </a:prstGeom>
            <a:noFill/>
          </p:spPr>
          <p:txBody>
            <a:bodyPr wrap="square" rtlCol="0">
              <a:spAutoFit/>
            </a:bodyPr>
            <a:lstStyle/>
            <a:p>
              <a:pPr algn="dist"/>
              <a:r>
                <a:rPr lang="en-US" altLang="zh-TW" sz="1600" dirty="0">
                  <a:solidFill>
                    <a:srgbClr val="B9998D"/>
                  </a:solidFill>
                  <a:latin typeface="+mn-ea"/>
                </a:rPr>
                <a:t>Background And Significance Of The Topic</a:t>
              </a:r>
              <a:endParaRPr lang="en-US" altLang="zh-TW" sz="1600" dirty="0">
                <a:solidFill>
                  <a:srgbClr val="B9998D"/>
                </a:solidFill>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1279413" y="1378858"/>
            <a:ext cx="4173647" cy="4844356"/>
            <a:chOff x="1279414" y="1562100"/>
            <a:chExt cx="4015774" cy="4661113"/>
          </a:xfrm>
        </p:grpSpPr>
        <p:pic>
          <p:nvPicPr>
            <p:cNvPr id="13" name="Picture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79414" y="2042160"/>
              <a:ext cx="2118941" cy="4181053"/>
            </a:xfrm>
            <a:prstGeom prst="rect">
              <a:avLst/>
            </a:prstGeom>
          </p:spPr>
        </p:pic>
        <p:pic>
          <p:nvPicPr>
            <p:cNvPr id="16" name="Picture 15"/>
            <p:cNvPicPr>
              <a:picLocks noChangeAspect="1"/>
            </p:cNvPicPr>
            <p:nvPr/>
          </p:nvPicPr>
          <p:blipFill rotWithShape="1">
            <a:blip r:embed="rId2">
              <a:extLst>
                <a:ext uri="{28A0092B-C50C-407E-A947-70E740481C1C}">
                  <a14:useLocalDpi xmlns:a14="http://schemas.microsoft.com/office/drawing/2010/main" val="0"/>
                </a:ext>
              </a:extLst>
            </a:blip>
            <a:srcRect l="2874" t="21528" r="64232" b="1862"/>
            <a:stretch>
              <a:fillRect/>
            </a:stretch>
          </p:blipFill>
          <p:spPr>
            <a:xfrm>
              <a:off x="1431265" y="2541982"/>
              <a:ext cx="1773355" cy="3097717"/>
            </a:xfrm>
            <a:custGeom>
              <a:avLst/>
              <a:gdLst>
                <a:gd name="connsiteX0" fmla="*/ 0 w 1773355"/>
                <a:gd name="connsiteY0" fmla="*/ 0 h 3097717"/>
                <a:gd name="connsiteX1" fmla="*/ 1773355 w 1773355"/>
                <a:gd name="connsiteY1" fmla="*/ 0 h 3097717"/>
                <a:gd name="connsiteX2" fmla="*/ 1773355 w 1773355"/>
                <a:gd name="connsiteY2" fmla="*/ 3097717 h 3097717"/>
                <a:gd name="connsiteX3" fmla="*/ 0 w 1773355"/>
                <a:gd name="connsiteY3" fmla="*/ 3097717 h 3097717"/>
              </a:gdLst>
              <a:ahLst/>
              <a:cxnLst>
                <a:cxn ang="0">
                  <a:pos x="connsiteX0" y="connsiteY0"/>
                </a:cxn>
                <a:cxn ang="0">
                  <a:pos x="connsiteX1" y="connsiteY1"/>
                </a:cxn>
                <a:cxn ang="0">
                  <a:pos x="connsiteX2" y="connsiteY2"/>
                </a:cxn>
                <a:cxn ang="0">
                  <a:pos x="connsiteX3" y="connsiteY3"/>
                </a:cxn>
              </a:cxnLst>
              <a:rect l="l" t="t" r="r" b="b"/>
              <a:pathLst>
                <a:path w="1773355" h="3097717">
                  <a:moveTo>
                    <a:pt x="0" y="0"/>
                  </a:moveTo>
                  <a:lnTo>
                    <a:pt x="1773355" y="0"/>
                  </a:lnTo>
                  <a:lnTo>
                    <a:pt x="1773355" y="3097717"/>
                  </a:lnTo>
                  <a:lnTo>
                    <a:pt x="0" y="3097717"/>
                  </a:lnTo>
                  <a:close/>
                </a:path>
              </a:pathLst>
            </a:custGeom>
          </p:spPr>
        </p:pic>
        <p:pic>
          <p:nvPicPr>
            <p:cNvPr id="6" name="Picture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932954" y="1562100"/>
              <a:ext cx="2362234" cy="4661113"/>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4383" r="28781" b="2907"/>
            <a:stretch>
              <a:fillRect/>
            </a:stretch>
          </p:blipFill>
          <p:spPr>
            <a:xfrm>
              <a:off x="3102239" y="2119309"/>
              <a:ext cx="1976968" cy="3453391"/>
            </a:xfrm>
            <a:prstGeom prst="rect">
              <a:avLst/>
            </a:prstGeom>
          </p:spPr>
        </p:pic>
        <p:sp>
          <p:nvSpPr>
            <p:cNvPr id="20" name="Freeform 5"/>
            <p:cNvSpPr/>
            <p:nvPr/>
          </p:nvSpPr>
          <p:spPr bwMode="auto">
            <a:xfrm>
              <a:off x="3102239" y="2119309"/>
              <a:ext cx="1331912" cy="3259137"/>
            </a:xfrm>
            <a:custGeom>
              <a:avLst/>
              <a:gdLst>
                <a:gd name="T0" fmla="*/ 0 w 839"/>
                <a:gd name="T1" fmla="*/ 2053 h 2053"/>
                <a:gd name="T2" fmla="*/ 0 w 839"/>
                <a:gd name="T3" fmla="*/ 0 h 2053"/>
                <a:gd name="T4" fmla="*/ 839 w 839"/>
                <a:gd name="T5" fmla="*/ 0 h 2053"/>
                <a:gd name="T6" fmla="*/ 0 w 839"/>
                <a:gd name="T7" fmla="*/ 2053 h 2053"/>
              </a:gdLst>
              <a:ahLst/>
              <a:cxnLst>
                <a:cxn ang="0">
                  <a:pos x="T0" y="T1"/>
                </a:cxn>
                <a:cxn ang="0">
                  <a:pos x="T2" y="T3"/>
                </a:cxn>
                <a:cxn ang="0">
                  <a:pos x="T4" y="T5"/>
                </a:cxn>
                <a:cxn ang="0">
                  <a:pos x="T6" y="T7"/>
                </a:cxn>
              </a:cxnLst>
              <a:rect l="0" t="0" r="r" b="b"/>
              <a:pathLst>
                <a:path w="839" h="2053">
                  <a:moveTo>
                    <a:pt x="0" y="2053"/>
                  </a:moveTo>
                  <a:lnTo>
                    <a:pt x="0" y="0"/>
                  </a:lnTo>
                  <a:lnTo>
                    <a:pt x="839" y="0"/>
                  </a:lnTo>
                  <a:lnTo>
                    <a:pt x="0" y="2053"/>
                  </a:lnTo>
                  <a:close/>
                </a:path>
              </a:pathLst>
            </a:custGeom>
            <a:gradFill flip="none" rotWithShape="1">
              <a:gsLst>
                <a:gs pos="0">
                  <a:schemeClr val="bg1">
                    <a:alpha val="35000"/>
                  </a:schemeClr>
                </a:gs>
                <a:gs pos="100000">
                  <a:schemeClr val="bg1">
                    <a:alpha val="0"/>
                  </a:schemeClr>
                </a:gs>
              </a:gsLst>
              <a:lin ang="8100000" scaled="1"/>
              <a:tileRect/>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21" name="Freeform 5"/>
            <p:cNvSpPr/>
            <p:nvPr/>
          </p:nvSpPr>
          <p:spPr bwMode="auto">
            <a:xfrm>
              <a:off x="1431265" y="2541982"/>
              <a:ext cx="924936" cy="2263283"/>
            </a:xfrm>
            <a:custGeom>
              <a:avLst/>
              <a:gdLst>
                <a:gd name="T0" fmla="*/ 0 w 839"/>
                <a:gd name="T1" fmla="*/ 2053 h 2053"/>
                <a:gd name="T2" fmla="*/ 0 w 839"/>
                <a:gd name="T3" fmla="*/ 0 h 2053"/>
                <a:gd name="T4" fmla="*/ 839 w 839"/>
                <a:gd name="T5" fmla="*/ 0 h 2053"/>
                <a:gd name="T6" fmla="*/ 0 w 839"/>
                <a:gd name="T7" fmla="*/ 2053 h 2053"/>
              </a:gdLst>
              <a:ahLst/>
              <a:cxnLst>
                <a:cxn ang="0">
                  <a:pos x="T0" y="T1"/>
                </a:cxn>
                <a:cxn ang="0">
                  <a:pos x="T2" y="T3"/>
                </a:cxn>
                <a:cxn ang="0">
                  <a:pos x="T4" y="T5"/>
                </a:cxn>
                <a:cxn ang="0">
                  <a:pos x="T6" y="T7"/>
                </a:cxn>
              </a:cxnLst>
              <a:rect l="0" t="0" r="r" b="b"/>
              <a:pathLst>
                <a:path w="839" h="2053">
                  <a:moveTo>
                    <a:pt x="0" y="2053"/>
                  </a:moveTo>
                  <a:lnTo>
                    <a:pt x="0" y="0"/>
                  </a:lnTo>
                  <a:lnTo>
                    <a:pt x="839" y="0"/>
                  </a:lnTo>
                  <a:lnTo>
                    <a:pt x="0" y="2053"/>
                  </a:lnTo>
                  <a:close/>
                </a:path>
              </a:pathLst>
            </a:custGeom>
            <a:gradFill flip="none" rotWithShape="1">
              <a:gsLst>
                <a:gs pos="0">
                  <a:schemeClr val="bg1">
                    <a:alpha val="35000"/>
                  </a:schemeClr>
                </a:gs>
                <a:gs pos="100000">
                  <a:schemeClr val="bg1">
                    <a:alpha val="0"/>
                  </a:schemeClr>
                </a:gs>
              </a:gsLst>
              <a:lin ang="8100000" scaled="1"/>
              <a:tileRect/>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grpSp>
      <p:sp>
        <p:nvSpPr>
          <p:cNvPr id="23" name="TextBox 22"/>
          <p:cNvSpPr txBox="1"/>
          <p:nvPr/>
        </p:nvSpPr>
        <p:spPr>
          <a:xfrm>
            <a:off x="5925685" y="1694547"/>
            <a:ext cx="5391603" cy="734560"/>
          </a:xfrm>
          <a:prstGeom prst="rect">
            <a:avLst/>
          </a:prstGeom>
          <a:noFill/>
        </p:spPr>
        <p:txBody>
          <a:bodyPr wrap="square" lIns="0" tIns="0" rIns="0" bIns="0" rtlCol="0">
            <a:spAutoFit/>
          </a:bodyPr>
          <a:lstStyle>
            <a:defPPr>
              <a:defRPr lang="en-US"/>
            </a:defPPr>
            <a:lvl1pPr algn="ctr">
              <a:lnSpc>
                <a:spcPts val="1500"/>
              </a:lnSpc>
              <a:defRPr sz="1100">
                <a:solidFill>
                  <a:schemeClr val="tx1">
                    <a:lumMod val="75000"/>
                    <a:lumOff val="25000"/>
                  </a:schemeClr>
                </a:solidFill>
                <a:latin typeface="Calibri Light" panose="020F0302020204030204" pitchFamily="34" charset="0"/>
                <a:cs typeface="Calibri Light" panose="020F0302020204030204" pitchFamily="34" charset="0"/>
              </a:defRPr>
            </a:lvl1pPr>
          </a:lstStyle>
          <a:p>
            <a:pPr algn="l">
              <a:lnSpc>
                <a:spcPct val="150000"/>
              </a:lnSpc>
              <a:defRPr/>
            </a:pPr>
            <a:r>
              <a:rPr lang="zh-CN" altLang="en-US" dirty="0">
                <a:solidFill>
                  <a:schemeClr val="tx1">
                    <a:lumMod val="85000"/>
                    <a:lumOff val="15000"/>
                  </a:schemeClr>
                </a:solidFill>
                <a:cs typeface="+mn-ea"/>
                <a:sym typeface="+mn-lt"/>
              </a:rPr>
              <a:t>此处添加详细文本描述，建议与标题相关简要说明符合整体语言风格，语言描述尽量简洁生动。此处添加详细文本描述，建议与标题相关简要说明符合整体语言风格，语言描述尽量简洁生动。此处添加详细文本描述，建议与标题相关简要说明符合整体风格。</a:t>
            </a:r>
            <a:endParaRPr lang="zh-CN" altLang="en-US" dirty="0">
              <a:solidFill>
                <a:schemeClr val="tx1">
                  <a:lumMod val="85000"/>
                  <a:lumOff val="15000"/>
                </a:schemeClr>
              </a:solidFill>
              <a:cs typeface="+mn-ea"/>
              <a:sym typeface="+mn-lt"/>
            </a:endParaRPr>
          </a:p>
        </p:txBody>
      </p:sp>
      <p:grpSp>
        <p:nvGrpSpPr>
          <p:cNvPr id="34" name="Group 33"/>
          <p:cNvGrpSpPr/>
          <p:nvPr/>
        </p:nvGrpSpPr>
        <p:grpSpPr>
          <a:xfrm>
            <a:off x="5916815" y="2769432"/>
            <a:ext cx="713310" cy="704610"/>
            <a:chOff x="4279221" y="2033354"/>
            <a:chExt cx="1412875" cy="1395646"/>
          </a:xfrm>
        </p:grpSpPr>
        <p:sp>
          <p:nvSpPr>
            <p:cNvPr id="35" name="Freeform 5"/>
            <p:cNvSpPr/>
            <p:nvPr/>
          </p:nvSpPr>
          <p:spPr bwMode="auto">
            <a:xfrm>
              <a:off x="4279221" y="2081212"/>
              <a:ext cx="1412875" cy="1347788"/>
            </a:xfrm>
            <a:custGeom>
              <a:avLst/>
              <a:gdLst>
                <a:gd name="T0" fmla="*/ 36 w 374"/>
                <a:gd name="T1" fmla="*/ 145 h 356"/>
                <a:gd name="T2" fmla="*/ 118 w 374"/>
                <a:gd name="T3" fmla="*/ 65 h 356"/>
                <a:gd name="T4" fmla="*/ 271 w 374"/>
                <a:gd name="T5" fmla="*/ 39 h 356"/>
                <a:gd name="T6" fmla="*/ 353 w 374"/>
                <a:gd name="T7" fmla="*/ 207 h 356"/>
                <a:gd name="T8" fmla="*/ 128 w 374"/>
                <a:gd name="T9" fmla="*/ 310 h 356"/>
                <a:gd name="T10" fmla="*/ 35 w 374"/>
                <a:gd name="T11" fmla="*/ 218 h 356"/>
                <a:gd name="T12" fmla="*/ 36 w 374"/>
                <a:gd name="T13" fmla="*/ 145 h 356"/>
              </a:gdLst>
              <a:ahLst/>
              <a:cxnLst>
                <a:cxn ang="0">
                  <a:pos x="T0" y="T1"/>
                </a:cxn>
                <a:cxn ang="0">
                  <a:pos x="T2" y="T3"/>
                </a:cxn>
                <a:cxn ang="0">
                  <a:pos x="T4" y="T5"/>
                </a:cxn>
                <a:cxn ang="0">
                  <a:pos x="T6" y="T7"/>
                </a:cxn>
                <a:cxn ang="0">
                  <a:pos x="T8" y="T9"/>
                </a:cxn>
                <a:cxn ang="0">
                  <a:pos x="T10" y="T11"/>
                </a:cxn>
                <a:cxn ang="0">
                  <a:pos x="T12" y="T13"/>
                </a:cxn>
              </a:cxnLst>
              <a:rect l="0" t="0" r="r" b="b"/>
              <a:pathLst>
                <a:path w="374" h="356">
                  <a:moveTo>
                    <a:pt x="36" y="145"/>
                  </a:moveTo>
                  <a:cubicBezTo>
                    <a:pt x="61" y="130"/>
                    <a:pt x="78" y="127"/>
                    <a:pt x="118" y="65"/>
                  </a:cubicBezTo>
                  <a:cubicBezTo>
                    <a:pt x="159" y="3"/>
                    <a:pt x="231" y="0"/>
                    <a:pt x="271" y="39"/>
                  </a:cubicBezTo>
                  <a:cubicBezTo>
                    <a:pt x="311" y="78"/>
                    <a:pt x="374" y="119"/>
                    <a:pt x="353" y="207"/>
                  </a:cubicBezTo>
                  <a:cubicBezTo>
                    <a:pt x="332" y="296"/>
                    <a:pt x="216" y="356"/>
                    <a:pt x="128" y="310"/>
                  </a:cubicBezTo>
                  <a:cubicBezTo>
                    <a:pt x="76" y="282"/>
                    <a:pt x="53" y="251"/>
                    <a:pt x="35" y="218"/>
                  </a:cubicBezTo>
                  <a:cubicBezTo>
                    <a:pt x="23" y="196"/>
                    <a:pt x="0" y="166"/>
                    <a:pt x="36" y="145"/>
                  </a:cubicBezTo>
                  <a:close/>
                </a:path>
              </a:pathLst>
            </a:cu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36" name="Freeform 6"/>
            <p:cNvSpPr/>
            <p:nvPr/>
          </p:nvSpPr>
          <p:spPr bwMode="auto">
            <a:xfrm>
              <a:off x="4377645" y="2033354"/>
              <a:ext cx="1216025" cy="1336675"/>
            </a:xfrm>
            <a:custGeom>
              <a:avLst/>
              <a:gdLst>
                <a:gd name="T0" fmla="*/ 223 w 322"/>
                <a:gd name="T1" fmla="*/ 21 h 353"/>
                <a:gd name="T2" fmla="*/ 113 w 322"/>
                <a:gd name="T3" fmla="*/ 52 h 353"/>
                <a:gd name="T4" fmla="*/ 14 w 322"/>
                <a:gd name="T5" fmla="*/ 172 h 353"/>
                <a:gd name="T6" fmla="*/ 119 w 322"/>
                <a:gd name="T7" fmla="*/ 327 h 353"/>
                <a:gd name="T8" fmla="*/ 320 w 322"/>
                <a:gd name="T9" fmla="*/ 183 h 353"/>
                <a:gd name="T10" fmla="*/ 287 w 322"/>
                <a:gd name="T11" fmla="*/ 56 h 353"/>
                <a:gd name="T12" fmla="*/ 223 w 322"/>
                <a:gd name="T13" fmla="*/ 21 h 353"/>
              </a:gdLst>
              <a:ahLst/>
              <a:cxnLst>
                <a:cxn ang="0">
                  <a:pos x="T0" y="T1"/>
                </a:cxn>
                <a:cxn ang="0">
                  <a:pos x="T2" y="T3"/>
                </a:cxn>
                <a:cxn ang="0">
                  <a:pos x="T4" y="T5"/>
                </a:cxn>
                <a:cxn ang="0">
                  <a:pos x="T6" y="T7"/>
                </a:cxn>
                <a:cxn ang="0">
                  <a:pos x="T8" y="T9"/>
                </a:cxn>
                <a:cxn ang="0">
                  <a:pos x="T10" y="T11"/>
                </a:cxn>
                <a:cxn ang="0">
                  <a:pos x="T12" y="T13"/>
                </a:cxn>
              </a:cxnLst>
              <a:rect l="0" t="0" r="r" b="b"/>
              <a:pathLst>
                <a:path w="322" h="353">
                  <a:moveTo>
                    <a:pt x="223" y="21"/>
                  </a:moveTo>
                  <a:cubicBezTo>
                    <a:pt x="198" y="35"/>
                    <a:pt x="187" y="48"/>
                    <a:pt x="113" y="52"/>
                  </a:cubicBezTo>
                  <a:cubicBezTo>
                    <a:pt x="39" y="57"/>
                    <a:pt x="0" y="118"/>
                    <a:pt x="14" y="172"/>
                  </a:cubicBezTo>
                  <a:cubicBezTo>
                    <a:pt x="28" y="226"/>
                    <a:pt x="32" y="301"/>
                    <a:pt x="119" y="327"/>
                  </a:cubicBezTo>
                  <a:cubicBezTo>
                    <a:pt x="206" y="353"/>
                    <a:pt x="316" y="282"/>
                    <a:pt x="320" y="183"/>
                  </a:cubicBezTo>
                  <a:cubicBezTo>
                    <a:pt x="322" y="124"/>
                    <a:pt x="306" y="88"/>
                    <a:pt x="287" y="56"/>
                  </a:cubicBezTo>
                  <a:cubicBezTo>
                    <a:pt x="274" y="35"/>
                    <a:pt x="259" y="0"/>
                    <a:pt x="223" y="21"/>
                  </a:cubicBezTo>
                  <a:close/>
                </a:path>
              </a:pathLst>
            </a:custGeom>
            <a:solidFill>
              <a:srgbClr val="B9998D"/>
            </a:solidFill>
            <a:ln w="19050">
              <a:no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endParaRPr>
            </a:p>
          </p:txBody>
        </p:sp>
      </p:grpSp>
      <p:grpSp>
        <p:nvGrpSpPr>
          <p:cNvPr id="46" name="Group 45"/>
          <p:cNvGrpSpPr/>
          <p:nvPr/>
        </p:nvGrpSpPr>
        <p:grpSpPr>
          <a:xfrm>
            <a:off x="6828638" y="2787310"/>
            <a:ext cx="3734587" cy="761380"/>
            <a:chOff x="6771488" y="3013879"/>
            <a:chExt cx="3734587" cy="761380"/>
          </a:xfrm>
        </p:grpSpPr>
        <p:sp>
          <p:nvSpPr>
            <p:cNvPr id="44" name="TextBox 43"/>
            <p:cNvSpPr txBox="1"/>
            <p:nvPr/>
          </p:nvSpPr>
          <p:spPr>
            <a:xfrm>
              <a:off x="6771488" y="3013879"/>
              <a:ext cx="718145"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dirty="0">
                  <a:solidFill>
                    <a:schemeClr val="tx1">
                      <a:lumMod val="85000"/>
                      <a:lumOff val="15000"/>
                    </a:schemeClr>
                  </a:solidFill>
                  <a:latin typeface="Avenir Heavy"/>
                </a:rPr>
                <a:t>标题文字</a:t>
              </a:r>
              <a:endParaRPr kumimoji="0" lang="en-US" sz="1400" b="0" i="0" u="none" strike="noStrike" kern="1200" cap="none" spc="0" normalizeH="0" baseline="0" noProof="0" dirty="0">
                <a:ln>
                  <a:noFill/>
                </a:ln>
                <a:solidFill>
                  <a:schemeClr val="tx1">
                    <a:lumMod val="85000"/>
                    <a:lumOff val="15000"/>
                  </a:schemeClr>
                </a:solidFill>
                <a:effectLst/>
                <a:uLnTx/>
                <a:uFillTx/>
                <a:latin typeface="Avenir Heavy"/>
                <a:ea typeface="+mn-ea"/>
                <a:cs typeface="+mn-cs"/>
              </a:endParaRPr>
            </a:p>
          </p:txBody>
        </p:sp>
        <p:sp>
          <p:nvSpPr>
            <p:cNvPr id="45" name="TextBox 44"/>
            <p:cNvSpPr txBox="1"/>
            <p:nvPr/>
          </p:nvSpPr>
          <p:spPr>
            <a:xfrm>
              <a:off x="6771488" y="3298012"/>
              <a:ext cx="3734587" cy="477247"/>
            </a:xfrm>
            <a:prstGeom prst="rect">
              <a:avLst/>
            </a:prstGeom>
            <a:noFill/>
          </p:spPr>
          <p:txBody>
            <a:bodyPr wrap="square" lIns="0" tIns="0" rIns="0" bIns="0" rtlCol="0">
              <a:spAutoFit/>
            </a:bodyPr>
            <a:lstStyle/>
            <a:p>
              <a:pPr lvl="0">
                <a:lnSpc>
                  <a:spcPct val="150000"/>
                </a:lnSpc>
                <a:defRPr/>
              </a:pPr>
              <a:r>
                <a:rPr lang="zh-CN" altLang="en-US" sz="1100" dirty="0">
                  <a:solidFill>
                    <a:schemeClr val="tx1">
                      <a:lumMod val="85000"/>
                      <a:lumOff val="15000"/>
                    </a:schemeClr>
                  </a:solidFill>
                  <a:cs typeface="+mn-ea"/>
                  <a:sym typeface="+mn-lt"/>
                </a:rPr>
                <a:t>此处添加详细文本描述，建议与标题相关简要说明符合整体语言风格，语言描述尽量简洁生动。</a:t>
              </a:r>
              <a:endParaRPr lang="zh-CN" altLang="en-US" sz="1100" dirty="0">
                <a:solidFill>
                  <a:schemeClr val="tx1">
                    <a:lumMod val="85000"/>
                    <a:lumOff val="15000"/>
                  </a:schemeClr>
                </a:solidFill>
                <a:cs typeface="+mn-ea"/>
                <a:sym typeface="+mn-lt"/>
              </a:endParaRPr>
            </a:p>
          </p:txBody>
        </p:sp>
      </p:grpSp>
      <p:grpSp>
        <p:nvGrpSpPr>
          <p:cNvPr id="37" name="Group 36"/>
          <p:cNvGrpSpPr/>
          <p:nvPr/>
        </p:nvGrpSpPr>
        <p:grpSpPr>
          <a:xfrm>
            <a:off x="5916815" y="3816886"/>
            <a:ext cx="713310" cy="704610"/>
            <a:chOff x="4279221" y="2033354"/>
            <a:chExt cx="1412875" cy="1395646"/>
          </a:xfrm>
        </p:grpSpPr>
        <p:sp>
          <p:nvSpPr>
            <p:cNvPr id="38" name="Freeform 5"/>
            <p:cNvSpPr/>
            <p:nvPr/>
          </p:nvSpPr>
          <p:spPr bwMode="auto">
            <a:xfrm>
              <a:off x="4279221" y="2081212"/>
              <a:ext cx="1412875" cy="1347788"/>
            </a:xfrm>
            <a:custGeom>
              <a:avLst/>
              <a:gdLst>
                <a:gd name="T0" fmla="*/ 36 w 374"/>
                <a:gd name="T1" fmla="*/ 145 h 356"/>
                <a:gd name="T2" fmla="*/ 118 w 374"/>
                <a:gd name="T3" fmla="*/ 65 h 356"/>
                <a:gd name="T4" fmla="*/ 271 w 374"/>
                <a:gd name="T5" fmla="*/ 39 h 356"/>
                <a:gd name="T6" fmla="*/ 353 w 374"/>
                <a:gd name="T7" fmla="*/ 207 h 356"/>
                <a:gd name="T8" fmla="*/ 128 w 374"/>
                <a:gd name="T9" fmla="*/ 310 h 356"/>
                <a:gd name="T10" fmla="*/ 35 w 374"/>
                <a:gd name="T11" fmla="*/ 218 h 356"/>
                <a:gd name="T12" fmla="*/ 36 w 374"/>
                <a:gd name="T13" fmla="*/ 145 h 356"/>
              </a:gdLst>
              <a:ahLst/>
              <a:cxnLst>
                <a:cxn ang="0">
                  <a:pos x="T0" y="T1"/>
                </a:cxn>
                <a:cxn ang="0">
                  <a:pos x="T2" y="T3"/>
                </a:cxn>
                <a:cxn ang="0">
                  <a:pos x="T4" y="T5"/>
                </a:cxn>
                <a:cxn ang="0">
                  <a:pos x="T6" y="T7"/>
                </a:cxn>
                <a:cxn ang="0">
                  <a:pos x="T8" y="T9"/>
                </a:cxn>
                <a:cxn ang="0">
                  <a:pos x="T10" y="T11"/>
                </a:cxn>
                <a:cxn ang="0">
                  <a:pos x="T12" y="T13"/>
                </a:cxn>
              </a:cxnLst>
              <a:rect l="0" t="0" r="r" b="b"/>
              <a:pathLst>
                <a:path w="374" h="356">
                  <a:moveTo>
                    <a:pt x="36" y="145"/>
                  </a:moveTo>
                  <a:cubicBezTo>
                    <a:pt x="61" y="130"/>
                    <a:pt x="78" y="127"/>
                    <a:pt x="118" y="65"/>
                  </a:cubicBezTo>
                  <a:cubicBezTo>
                    <a:pt x="159" y="3"/>
                    <a:pt x="231" y="0"/>
                    <a:pt x="271" y="39"/>
                  </a:cubicBezTo>
                  <a:cubicBezTo>
                    <a:pt x="311" y="78"/>
                    <a:pt x="374" y="119"/>
                    <a:pt x="353" y="207"/>
                  </a:cubicBezTo>
                  <a:cubicBezTo>
                    <a:pt x="332" y="296"/>
                    <a:pt x="216" y="356"/>
                    <a:pt x="128" y="310"/>
                  </a:cubicBezTo>
                  <a:cubicBezTo>
                    <a:pt x="76" y="282"/>
                    <a:pt x="53" y="251"/>
                    <a:pt x="35" y="218"/>
                  </a:cubicBezTo>
                  <a:cubicBezTo>
                    <a:pt x="23" y="196"/>
                    <a:pt x="0" y="166"/>
                    <a:pt x="36" y="145"/>
                  </a:cubicBezTo>
                  <a:close/>
                </a:path>
              </a:pathLst>
            </a:cu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39" name="Freeform 6"/>
            <p:cNvSpPr/>
            <p:nvPr/>
          </p:nvSpPr>
          <p:spPr bwMode="auto">
            <a:xfrm>
              <a:off x="4377645" y="2033354"/>
              <a:ext cx="1216025" cy="1336675"/>
            </a:xfrm>
            <a:custGeom>
              <a:avLst/>
              <a:gdLst>
                <a:gd name="T0" fmla="*/ 223 w 322"/>
                <a:gd name="T1" fmla="*/ 21 h 353"/>
                <a:gd name="T2" fmla="*/ 113 w 322"/>
                <a:gd name="T3" fmla="*/ 52 h 353"/>
                <a:gd name="T4" fmla="*/ 14 w 322"/>
                <a:gd name="T5" fmla="*/ 172 h 353"/>
                <a:gd name="T6" fmla="*/ 119 w 322"/>
                <a:gd name="T7" fmla="*/ 327 h 353"/>
                <a:gd name="T8" fmla="*/ 320 w 322"/>
                <a:gd name="T9" fmla="*/ 183 h 353"/>
                <a:gd name="T10" fmla="*/ 287 w 322"/>
                <a:gd name="T11" fmla="*/ 56 h 353"/>
                <a:gd name="T12" fmla="*/ 223 w 322"/>
                <a:gd name="T13" fmla="*/ 21 h 353"/>
              </a:gdLst>
              <a:ahLst/>
              <a:cxnLst>
                <a:cxn ang="0">
                  <a:pos x="T0" y="T1"/>
                </a:cxn>
                <a:cxn ang="0">
                  <a:pos x="T2" y="T3"/>
                </a:cxn>
                <a:cxn ang="0">
                  <a:pos x="T4" y="T5"/>
                </a:cxn>
                <a:cxn ang="0">
                  <a:pos x="T6" y="T7"/>
                </a:cxn>
                <a:cxn ang="0">
                  <a:pos x="T8" y="T9"/>
                </a:cxn>
                <a:cxn ang="0">
                  <a:pos x="T10" y="T11"/>
                </a:cxn>
                <a:cxn ang="0">
                  <a:pos x="T12" y="T13"/>
                </a:cxn>
              </a:cxnLst>
              <a:rect l="0" t="0" r="r" b="b"/>
              <a:pathLst>
                <a:path w="322" h="353">
                  <a:moveTo>
                    <a:pt x="223" y="21"/>
                  </a:moveTo>
                  <a:cubicBezTo>
                    <a:pt x="198" y="35"/>
                    <a:pt x="187" y="48"/>
                    <a:pt x="113" y="52"/>
                  </a:cubicBezTo>
                  <a:cubicBezTo>
                    <a:pt x="39" y="57"/>
                    <a:pt x="0" y="118"/>
                    <a:pt x="14" y="172"/>
                  </a:cubicBezTo>
                  <a:cubicBezTo>
                    <a:pt x="28" y="226"/>
                    <a:pt x="32" y="301"/>
                    <a:pt x="119" y="327"/>
                  </a:cubicBezTo>
                  <a:cubicBezTo>
                    <a:pt x="206" y="353"/>
                    <a:pt x="316" y="282"/>
                    <a:pt x="320" y="183"/>
                  </a:cubicBezTo>
                  <a:cubicBezTo>
                    <a:pt x="322" y="124"/>
                    <a:pt x="306" y="88"/>
                    <a:pt x="287" y="56"/>
                  </a:cubicBezTo>
                  <a:cubicBezTo>
                    <a:pt x="274" y="35"/>
                    <a:pt x="259" y="0"/>
                    <a:pt x="223" y="21"/>
                  </a:cubicBezTo>
                  <a:close/>
                </a:path>
              </a:pathLst>
            </a:custGeom>
            <a:solidFill>
              <a:srgbClr val="B9998D"/>
            </a:solidFill>
            <a:ln w="19050">
              <a:no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endParaRPr>
            </a:p>
          </p:txBody>
        </p:sp>
      </p:grpSp>
      <p:grpSp>
        <p:nvGrpSpPr>
          <p:cNvPr id="47" name="Group 46"/>
          <p:cNvGrpSpPr/>
          <p:nvPr/>
        </p:nvGrpSpPr>
        <p:grpSpPr>
          <a:xfrm>
            <a:off x="6828638" y="3834764"/>
            <a:ext cx="3734587" cy="761380"/>
            <a:chOff x="6771488" y="3013879"/>
            <a:chExt cx="3734587" cy="761380"/>
          </a:xfrm>
        </p:grpSpPr>
        <p:sp>
          <p:nvSpPr>
            <p:cNvPr id="48" name="TextBox 47"/>
            <p:cNvSpPr txBox="1"/>
            <p:nvPr/>
          </p:nvSpPr>
          <p:spPr>
            <a:xfrm>
              <a:off x="6771488" y="3013879"/>
              <a:ext cx="718145" cy="215444"/>
            </a:xfrm>
            <a:prstGeom prst="rect">
              <a:avLst/>
            </a:prstGeom>
            <a:noFill/>
          </p:spPr>
          <p:txBody>
            <a:bodyPr wrap="none" lIns="0" tIns="0" rIns="0" bIns="0" rtlCol="0">
              <a:spAutoFit/>
            </a:bodyPr>
            <a:lstStyle/>
            <a:p>
              <a:pPr lvl="0">
                <a:defRPr/>
              </a:pPr>
              <a:r>
                <a:rPr lang="zh-CN" altLang="en-US" sz="1400" dirty="0">
                  <a:solidFill>
                    <a:schemeClr val="tx1">
                      <a:lumMod val="85000"/>
                      <a:lumOff val="15000"/>
                    </a:schemeClr>
                  </a:solidFill>
                  <a:latin typeface="Avenir Heavy"/>
                </a:rPr>
                <a:t>标题文字</a:t>
              </a:r>
              <a:endParaRPr lang="en-US" altLang="zh-CN" sz="1400" dirty="0">
                <a:solidFill>
                  <a:schemeClr val="tx1">
                    <a:lumMod val="85000"/>
                    <a:lumOff val="15000"/>
                  </a:schemeClr>
                </a:solidFill>
                <a:latin typeface="Avenir Heavy"/>
              </a:endParaRPr>
            </a:p>
          </p:txBody>
        </p:sp>
        <p:sp>
          <p:nvSpPr>
            <p:cNvPr id="49" name="TextBox 48"/>
            <p:cNvSpPr txBox="1"/>
            <p:nvPr/>
          </p:nvSpPr>
          <p:spPr>
            <a:xfrm>
              <a:off x="6771488" y="3298012"/>
              <a:ext cx="3734587" cy="477247"/>
            </a:xfrm>
            <a:prstGeom prst="rect">
              <a:avLst/>
            </a:prstGeom>
            <a:noFill/>
          </p:spPr>
          <p:txBody>
            <a:bodyPr wrap="square" lIns="0" tIns="0" rIns="0" bIns="0" rtlCol="0">
              <a:spAutoFit/>
            </a:bodyPr>
            <a:lstStyle/>
            <a:p>
              <a:pPr lvl="0">
                <a:lnSpc>
                  <a:spcPct val="150000"/>
                </a:lnSpc>
                <a:defRPr/>
              </a:pPr>
              <a:r>
                <a:rPr lang="zh-CN" altLang="en-US" sz="1100" dirty="0">
                  <a:solidFill>
                    <a:schemeClr val="tx1">
                      <a:lumMod val="85000"/>
                      <a:lumOff val="15000"/>
                    </a:schemeClr>
                  </a:solidFill>
                  <a:cs typeface="+mn-ea"/>
                  <a:sym typeface="+mn-lt"/>
                </a:rPr>
                <a:t>此处添加详细文本描述，建议与标题相关简要说明符合整体语言风格，语言描述尽量简洁生动。</a:t>
              </a:r>
              <a:endParaRPr lang="zh-CN" altLang="en-US" sz="1100" dirty="0">
                <a:solidFill>
                  <a:schemeClr val="tx1">
                    <a:lumMod val="85000"/>
                    <a:lumOff val="15000"/>
                  </a:schemeClr>
                </a:solidFill>
                <a:cs typeface="+mn-ea"/>
                <a:sym typeface="+mn-lt"/>
              </a:endParaRPr>
            </a:p>
          </p:txBody>
        </p:sp>
      </p:grpSp>
      <p:sp>
        <p:nvSpPr>
          <p:cNvPr id="41" name="Freeform 5"/>
          <p:cNvSpPr/>
          <p:nvPr/>
        </p:nvSpPr>
        <p:spPr bwMode="auto">
          <a:xfrm>
            <a:off x="5916815" y="4888502"/>
            <a:ext cx="713310" cy="680448"/>
          </a:xfrm>
          <a:custGeom>
            <a:avLst/>
            <a:gdLst>
              <a:gd name="T0" fmla="*/ 36 w 374"/>
              <a:gd name="T1" fmla="*/ 145 h 356"/>
              <a:gd name="T2" fmla="*/ 118 w 374"/>
              <a:gd name="T3" fmla="*/ 65 h 356"/>
              <a:gd name="T4" fmla="*/ 271 w 374"/>
              <a:gd name="T5" fmla="*/ 39 h 356"/>
              <a:gd name="T6" fmla="*/ 353 w 374"/>
              <a:gd name="T7" fmla="*/ 207 h 356"/>
              <a:gd name="T8" fmla="*/ 128 w 374"/>
              <a:gd name="T9" fmla="*/ 310 h 356"/>
              <a:gd name="T10" fmla="*/ 35 w 374"/>
              <a:gd name="T11" fmla="*/ 218 h 356"/>
              <a:gd name="T12" fmla="*/ 36 w 374"/>
              <a:gd name="T13" fmla="*/ 145 h 356"/>
            </a:gdLst>
            <a:ahLst/>
            <a:cxnLst>
              <a:cxn ang="0">
                <a:pos x="T0" y="T1"/>
              </a:cxn>
              <a:cxn ang="0">
                <a:pos x="T2" y="T3"/>
              </a:cxn>
              <a:cxn ang="0">
                <a:pos x="T4" y="T5"/>
              </a:cxn>
              <a:cxn ang="0">
                <a:pos x="T6" y="T7"/>
              </a:cxn>
              <a:cxn ang="0">
                <a:pos x="T8" y="T9"/>
              </a:cxn>
              <a:cxn ang="0">
                <a:pos x="T10" y="T11"/>
              </a:cxn>
              <a:cxn ang="0">
                <a:pos x="T12" y="T13"/>
              </a:cxn>
            </a:cxnLst>
            <a:rect l="0" t="0" r="r" b="b"/>
            <a:pathLst>
              <a:path w="374" h="356">
                <a:moveTo>
                  <a:pt x="36" y="145"/>
                </a:moveTo>
                <a:cubicBezTo>
                  <a:pt x="61" y="130"/>
                  <a:pt x="78" y="127"/>
                  <a:pt x="118" y="65"/>
                </a:cubicBezTo>
                <a:cubicBezTo>
                  <a:pt x="159" y="3"/>
                  <a:pt x="231" y="0"/>
                  <a:pt x="271" y="39"/>
                </a:cubicBezTo>
                <a:cubicBezTo>
                  <a:pt x="311" y="78"/>
                  <a:pt x="374" y="119"/>
                  <a:pt x="353" y="207"/>
                </a:cubicBezTo>
                <a:cubicBezTo>
                  <a:pt x="332" y="296"/>
                  <a:pt x="216" y="356"/>
                  <a:pt x="128" y="310"/>
                </a:cubicBezTo>
                <a:cubicBezTo>
                  <a:pt x="76" y="282"/>
                  <a:pt x="53" y="251"/>
                  <a:pt x="35" y="218"/>
                </a:cubicBezTo>
                <a:cubicBezTo>
                  <a:pt x="23" y="196"/>
                  <a:pt x="0" y="166"/>
                  <a:pt x="36" y="145"/>
                </a:cubicBezTo>
                <a:close/>
              </a:path>
            </a:pathLst>
          </a:custGeom>
          <a:solidFill>
            <a:schemeClr val="bg1">
              <a:lumMod val="8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42" name="Freeform 6"/>
          <p:cNvSpPr/>
          <p:nvPr/>
        </p:nvSpPr>
        <p:spPr bwMode="auto">
          <a:xfrm>
            <a:off x="5966506" y="4864340"/>
            <a:ext cx="613927" cy="674838"/>
          </a:xfrm>
          <a:custGeom>
            <a:avLst/>
            <a:gdLst>
              <a:gd name="T0" fmla="*/ 223 w 322"/>
              <a:gd name="T1" fmla="*/ 21 h 353"/>
              <a:gd name="T2" fmla="*/ 113 w 322"/>
              <a:gd name="T3" fmla="*/ 52 h 353"/>
              <a:gd name="T4" fmla="*/ 14 w 322"/>
              <a:gd name="T5" fmla="*/ 172 h 353"/>
              <a:gd name="T6" fmla="*/ 119 w 322"/>
              <a:gd name="T7" fmla="*/ 327 h 353"/>
              <a:gd name="T8" fmla="*/ 320 w 322"/>
              <a:gd name="T9" fmla="*/ 183 h 353"/>
              <a:gd name="T10" fmla="*/ 287 w 322"/>
              <a:gd name="T11" fmla="*/ 56 h 353"/>
              <a:gd name="T12" fmla="*/ 223 w 322"/>
              <a:gd name="T13" fmla="*/ 21 h 353"/>
            </a:gdLst>
            <a:ahLst/>
            <a:cxnLst>
              <a:cxn ang="0">
                <a:pos x="T0" y="T1"/>
              </a:cxn>
              <a:cxn ang="0">
                <a:pos x="T2" y="T3"/>
              </a:cxn>
              <a:cxn ang="0">
                <a:pos x="T4" y="T5"/>
              </a:cxn>
              <a:cxn ang="0">
                <a:pos x="T6" y="T7"/>
              </a:cxn>
              <a:cxn ang="0">
                <a:pos x="T8" y="T9"/>
              </a:cxn>
              <a:cxn ang="0">
                <a:pos x="T10" y="T11"/>
              </a:cxn>
              <a:cxn ang="0">
                <a:pos x="T12" y="T13"/>
              </a:cxn>
            </a:cxnLst>
            <a:rect l="0" t="0" r="r" b="b"/>
            <a:pathLst>
              <a:path w="322" h="353">
                <a:moveTo>
                  <a:pt x="223" y="21"/>
                </a:moveTo>
                <a:cubicBezTo>
                  <a:pt x="198" y="35"/>
                  <a:pt x="187" y="48"/>
                  <a:pt x="113" y="52"/>
                </a:cubicBezTo>
                <a:cubicBezTo>
                  <a:pt x="39" y="57"/>
                  <a:pt x="0" y="118"/>
                  <a:pt x="14" y="172"/>
                </a:cubicBezTo>
                <a:cubicBezTo>
                  <a:pt x="28" y="226"/>
                  <a:pt x="32" y="301"/>
                  <a:pt x="119" y="327"/>
                </a:cubicBezTo>
                <a:cubicBezTo>
                  <a:pt x="206" y="353"/>
                  <a:pt x="316" y="282"/>
                  <a:pt x="320" y="183"/>
                </a:cubicBezTo>
                <a:cubicBezTo>
                  <a:pt x="322" y="124"/>
                  <a:pt x="306" y="88"/>
                  <a:pt x="287" y="56"/>
                </a:cubicBezTo>
                <a:cubicBezTo>
                  <a:pt x="274" y="35"/>
                  <a:pt x="259" y="0"/>
                  <a:pt x="223" y="21"/>
                </a:cubicBezTo>
                <a:close/>
              </a:path>
            </a:pathLst>
          </a:custGeom>
          <a:solidFill>
            <a:srgbClr val="B9998D"/>
          </a:solidFill>
          <a:ln w="19050">
            <a:no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endParaRPr>
          </a:p>
        </p:txBody>
      </p:sp>
      <p:grpSp>
        <p:nvGrpSpPr>
          <p:cNvPr id="50" name="Group 49"/>
          <p:cNvGrpSpPr/>
          <p:nvPr/>
        </p:nvGrpSpPr>
        <p:grpSpPr>
          <a:xfrm>
            <a:off x="6828638" y="4882218"/>
            <a:ext cx="3734587" cy="761380"/>
            <a:chOff x="6771488" y="3013879"/>
            <a:chExt cx="3734587" cy="761380"/>
          </a:xfrm>
        </p:grpSpPr>
        <p:sp>
          <p:nvSpPr>
            <p:cNvPr id="51" name="TextBox 50"/>
            <p:cNvSpPr txBox="1"/>
            <p:nvPr/>
          </p:nvSpPr>
          <p:spPr>
            <a:xfrm>
              <a:off x="6771488" y="3013879"/>
              <a:ext cx="718145" cy="215444"/>
            </a:xfrm>
            <a:prstGeom prst="rect">
              <a:avLst/>
            </a:prstGeom>
            <a:noFill/>
          </p:spPr>
          <p:txBody>
            <a:bodyPr wrap="none" lIns="0" tIns="0" rIns="0" bIns="0" rtlCol="0">
              <a:spAutoFit/>
            </a:bodyPr>
            <a:lstStyle/>
            <a:p>
              <a:pPr lvl="0">
                <a:defRPr/>
              </a:pPr>
              <a:r>
                <a:rPr lang="zh-CN" altLang="en-US" sz="1400" dirty="0">
                  <a:solidFill>
                    <a:schemeClr val="tx1">
                      <a:lumMod val="85000"/>
                      <a:lumOff val="15000"/>
                    </a:schemeClr>
                  </a:solidFill>
                  <a:latin typeface="Avenir Heavy"/>
                </a:rPr>
                <a:t>标题文字</a:t>
              </a:r>
              <a:endParaRPr lang="en-US" altLang="zh-CN" sz="1400" dirty="0">
                <a:solidFill>
                  <a:schemeClr val="tx1">
                    <a:lumMod val="85000"/>
                    <a:lumOff val="15000"/>
                  </a:schemeClr>
                </a:solidFill>
                <a:latin typeface="Avenir Heavy"/>
              </a:endParaRPr>
            </a:p>
          </p:txBody>
        </p:sp>
        <p:sp>
          <p:nvSpPr>
            <p:cNvPr id="52" name="TextBox 51"/>
            <p:cNvSpPr txBox="1"/>
            <p:nvPr/>
          </p:nvSpPr>
          <p:spPr>
            <a:xfrm>
              <a:off x="6771488" y="3298012"/>
              <a:ext cx="3734587" cy="477247"/>
            </a:xfrm>
            <a:prstGeom prst="rect">
              <a:avLst/>
            </a:prstGeom>
            <a:noFill/>
          </p:spPr>
          <p:txBody>
            <a:bodyPr wrap="square" lIns="0" tIns="0" rIns="0" bIns="0" rtlCol="0">
              <a:spAutoFit/>
            </a:bodyPr>
            <a:lstStyle/>
            <a:p>
              <a:pPr lvl="0">
                <a:lnSpc>
                  <a:spcPct val="150000"/>
                </a:lnSpc>
                <a:defRPr/>
              </a:pPr>
              <a:r>
                <a:rPr lang="zh-CN" altLang="en-US" sz="1100" dirty="0">
                  <a:solidFill>
                    <a:schemeClr val="tx1">
                      <a:lumMod val="85000"/>
                      <a:lumOff val="15000"/>
                    </a:schemeClr>
                  </a:solidFill>
                  <a:cs typeface="+mn-ea"/>
                  <a:sym typeface="+mn-lt"/>
                </a:rPr>
                <a:t>此处添加详细文本描述，建议与标题相关简要说明符合整体语言风格，语言描述尽量简洁生动。</a:t>
              </a:r>
              <a:endParaRPr lang="zh-CN" altLang="en-US" sz="1100" dirty="0">
                <a:solidFill>
                  <a:schemeClr val="tx1">
                    <a:lumMod val="85000"/>
                    <a:lumOff val="15000"/>
                  </a:schemeClr>
                </a:solidFill>
                <a:cs typeface="+mn-ea"/>
                <a:sym typeface="+mn-lt"/>
              </a:endParaRPr>
            </a:p>
          </p:txBody>
        </p:sp>
      </p:grpSp>
      <p:sp>
        <p:nvSpPr>
          <p:cNvPr id="56" name="Freeform 23"/>
          <p:cNvSpPr>
            <a:spLocks noEditPoints="1"/>
          </p:cNvSpPr>
          <p:nvPr/>
        </p:nvSpPr>
        <p:spPr bwMode="auto">
          <a:xfrm>
            <a:off x="6156051" y="2970413"/>
            <a:ext cx="258648" cy="259787"/>
          </a:xfrm>
          <a:custGeom>
            <a:avLst/>
            <a:gdLst>
              <a:gd name="T0" fmla="*/ 92 w 96"/>
              <a:gd name="T1" fmla="*/ 26 h 96"/>
              <a:gd name="T2" fmla="*/ 68 w 96"/>
              <a:gd name="T3" fmla="*/ 26 h 96"/>
              <a:gd name="T4" fmla="*/ 64 w 96"/>
              <a:gd name="T5" fmla="*/ 38 h 96"/>
              <a:gd name="T6" fmla="*/ 40 w 96"/>
              <a:gd name="T7" fmla="*/ 30 h 96"/>
              <a:gd name="T8" fmla="*/ 36 w 96"/>
              <a:gd name="T9" fmla="*/ 14 h 96"/>
              <a:gd name="T10" fmla="*/ 20 w 96"/>
              <a:gd name="T11" fmla="*/ 2 h 96"/>
              <a:gd name="T12" fmla="*/ 16 w 96"/>
              <a:gd name="T13" fmla="*/ 12 h 96"/>
              <a:gd name="T14" fmla="*/ 4 w 96"/>
              <a:gd name="T15" fmla="*/ 28 h 96"/>
              <a:gd name="T16" fmla="*/ 0 w 96"/>
              <a:gd name="T17" fmla="*/ 94 h 96"/>
              <a:gd name="T18" fmla="*/ 12 w 96"/>
              <a:gd name="T19" fmla="*/ 86 h 96"/>
              <a:gd name="T20" fmla="*/ 24 w 96"/>
              <a:gd name="T21" fmla="*/ 86 h 96"/>
              <a:gd name="T22" fmla="*/ 76 w 96"/>
              <a:gd name="T23" fmla="*/ 86 h 96"/>
              <a:gd name="T24" fmla="*/ 88 w 96"/>
              <a:gd name="T25" fmla="*/ 86 h 96"/>
              <a:gd name="T26" fmla="*/ 96 w 96"/>
              <a:gd name="T27" fmla="*/ 94 h 96"/>
              <a:gd name="T28" fmla="*/ 14 w 96"/>
              <a:gd name="T29" fmla="*/ 20 h 96"/>
              <a:gd name="T30" fmla="*/ 26 w 96"/>
              <a:gd name="T31" fmla="*/ 24 h 96"/>
              <a:gd name="T32" fmla="*/ 14 w 96"/>
              <a:gd name="T33" fmla="*/ 20 h 96"/>
              <a:gd name="T34" fmla="*/ 8 w 96"/>
              <a:gd name="T35" fmla="*/ 78 h 96"/>
              <a:gd name="T36" fmla="*/ 32 w 96"/>
              <a:gd name="T37" fmla="*/ 78 h 96"/>
              <a:gd name="T38" fmla="*/ 10 w 96"/>
              <a:gd name="T39" fmla="*/ 72 h 96"/>
              <a:gd name="T40" fmla="*/ 30 w 96"/>
              <a:gd name="T41" fmla="*/ 68 h 96"/>
              <a:gd name="T42" fmla="*/ 30 w 96"/>
              <a:gd name="T43" fmla="*/ 64 h 96"/>
              <a:gd name="T44" fmla="*/ 10 w 96"/>
              <a:gd name="T45" fmla="*/ 60 h 96"/>
              <a:gd name="T46" fmla="*/ 30 w 96"/>
              <a:gd name="T47" fmla="*/ 64 h 96"/>
              <a:gd name="T48" fmla="*/ 8 w 96"/>
              <a:gd name="T49" fmla="*/ 54 h 96"/>
              <a:gd name="T50" fmla="*/ 32 w 96"/>
              <a:gd name="T51" fmla="*/ 54 h 96"/>
              <a:gd name="T52" fmla="*/ 10 w 96"/>
              <a:gd name="T53" fmla="*/ 48 h 96"/>
              <a:gd name="T54" fmla="*/ 30 w 96"/>
              <a:gd name="T55" fmla="*/ 44 h 96"/>
              <a:gd name="T56" fmla="*/ 30 w 96"/>
              <a:gd name="T57" fmla="*/ 40 h 96"/>
              <a:gd name="T58" fmla="*/ 10 w 96"/>
              <a:gd name="T59" fmla="*/ 36 h 96"/>
              <a:gd name="T60" fmla="*/ 30 w 96"/>
              <a:gd name="T61" fmla="*/ 40 h 96"/>
              <a:gd name="T62" fmla="*/ 44 w 96"/>
              <a:gd name="T63" fmla="*/ 78 h 96"/>
              <a:gd name="T64" fmla="*/ 60 w 96"/>
              <a:gd name="T65" fmla="*/ 78 h 96"/>
              <a:gd name="T66" fmla="*/ 46 w 96"/>
              <a:gd name="T67" fmla="*/ 72 h 96"/>
              <a:gd name="T68" fmla="*/ 58 w 96"/>
              <a:gd name="T69" fmla="*/ 68 h 96"/>
              <a:gd name="T70" fmla="*/ 58 w 96"/>
              <a:gd name="T71" fmla="*/ 64 h 96"/>
              <a:gd name="T72" fmla="*/ 46 w 96"/>
              <a:gd name="T73" fmla="*/ 60 h 96"/>
              <a:gd name="T74" fmla="*/ 58 w 96"/>
              <a:gd name="T75" fmla="*/ 64 h 96"/>
              <a:gd name="T76" fmla="*/ 72 w 96"/>
              <a:gd name="T77" fmla="*/ 78 h 96"/>
              <a:gd name="T78" fmla="*/ 88 w 96"/>
              <a:gd name="T79" fmla="*/ 78 h 96"/>
              <a:gd name="T80" fmla="*/ 74 w 96"/>
              <a:gd name="T81" fmla="*/ 72 h 96"/>
              <a:gd name="T82" fmla="*/ 86 w 96"/>
              <a:gd name="T83" fmla="*/ 68 h 96"/>
              <a:gd name="T84" fmla="*/ 86 w 96"/>
              <a:gd name="T85" fmla="*/ 64 h 96"/>
              <a:gd name="T86" fmla="*/ 74 w 96"/>
              <a:gd name="T87" fmla="*/ 60 h 96"/>
              <a:gd name="T88" fmla="*/ 86 w 96"/>
              <a:gd name="T89" fmla="*/ 64 h 96"/>
              <a:gd name="T90" fmla="*/ 72 w 96"/>
              <a:gd name="T91" fmla="*/ 54 h 96"/>
              <a:gd name="T92" fmla="*/ 88 w 96"/>
              <a:gd name="T93" fmla="*/ 54 h 96"/>
              <a:gd name="T94" fmla="*/ 74 w 96"/>
              <a:gd name="T95" fmla="*/ 48 h 96"/>
              <a:gd name="T96" fmla="*/ 86 w 96"/>
              <a:gd name="T97" fmla="*/ 4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6" h="96">
                <a:moveTo>
                  <a:pt x="94" y="36"/>
                </a:moveTo>
                <a:cubicBezTo>
                  <a:pt x="92" y="36"/>
                  <a:pt x="92" y="36"/>
                  <a:pt x="92" y="36"/>
                </a:cubicBezTo>
                <a:cubicBezTo>
                  <a:pt x="92" y="26"/>
                  <a:pt x="92" y="26"/>
                  <a:pt x="92" y="26"/>
                </a:cubicBezTo>
                <a:cubicBezTo>
                  <a:pt x="92" y="25"/>
                  <a:pt x="91" y="24"/>
                  <a:pt x="90" y="24"/>
                </a:cubicBezTo>
                <a:cubicBezTo>
                  <a:pt x="70" y="24"/>
                  <a:pt x="70" y="24"/>
                  <a:pt x="70" y="24"/>
                </a:cubicBezTo>
                <a:cubicBezTo>
                  <a:pt x="69" y="24"/>
                  <a:pt x="68" y="25"/>
                  <a:pt x="68" y="26"/>
                </a:cubicBezTo>
                <a:cubicBezTo>
                  <a:pt x="68" y="36"/>
                  <a:pt x="68" y="36"/>
                  <a:pt x="68" y="36"/>
                </a:cubicBezTo>
                <a:cubicBezTo>
                  <a:pt x="66" y="36"/>
                  <a:pt x="66" y="36"/>
                  <a:pt x="66" y="36"/>
                </a:cubicBezTo>
                <a:cubicBezTo>
                  <a:pt x="65" y="36"/>
                  <a:pt x="64" y="37"/>
                  <a:pt x="64" y="38"/>
                </a:cubicBezTo>
                <a:cubicBezTo>
                  <a:pt x="64" y="52"/>
                  <a:pt x="64" y="52"/>
                  <a:pt x="64" y="52"/>
                </a:cubicBezTo>
                <a:cubicBezTo>
                  <a:pt x="40" y="52"/>
                  <a:pt x="40" y="52"/>
                  <a:pt x="40" y="52"/>
                </a:cubicBezTo>
                <a:cubicBezTo>
                  <a:pt x="40" y="30"/>
                  <a:pt x="40" y="30"/>
                  <a:pt x="40" y="30"/>
                </a:cubicBezTo>
                <a:cubicBezTo>
                  <a:pt x="40" y="29"/>
                  <a:pt x="39" y="28"/>
                  <a:pt x="38" y="28"/>
                </a:cubicBezTo>
                <a:cubicBezTo>
                  <a:pt x="36" y="28"/>
                  <a:pt x="36" y="28"/>
                  <a:pt x="36" y="28"/>
                </a:cubicBezTo>
                <a:cubicBezTo>
                  <a:pt x="36" y="14"/>
                  <a:pt x="36" y="14"/>
                  <a:pt x="36" y="14"/>
                </a:cubicBezTo>
                <a:cubicBezTo>
                  <a:pt x="36" y="13"/>
                  <a:pt x="35" y="12"/>
                  <a:pt x="34" y="12"/>
                </a:cubicBezTo>
                <a:cubicBezTo>
                  <a:pt x="20" y="12"/>
                  <a:pt x="20" y="12"/>
                  <a:pt x="20" y="12"/>
                </a:cubicBezTo>
                <a:cubicBezTo>
                  <a:pt x="20" y="2"/>
                  <a:pt x="20" y="2"/>
                  <a:pt x="20" y="2"/>
                </a:cubicBezTo>
                <a:cubicBezTo>
                  <a:pt x="20" y="1"/>
                  <a:pt x="19" y="0"/>
                  <a:pt x="18" y="0"/>
                </a:cubicBezTo>
                <a:cubicBezTo>
                  <a:pt x="17" y="0"/>
                  <a:pt x="16" y="1"/>
                  <a:pt x="16" y="2"/>
                </a:cubicBezTo>
                <a:cubicBezTo>
                  <a:pt x="16" y="12"/>
                  <a:pt x="16" y="12"/>
                  <a:pt x="16" y="12"/>
                </a:cubicBezTo>
                <a:cubicBezTo>
                  <a:pt x="6" y="12"/>
                  <a:pt x="6" y="12"/>
                  <a:pt x="6" y="12"/>
                </a:cubicBezTo>
                <a:cubicBezTo>
                  <a:pt x="5" y="12"/>
                  <a:pt x="4" y="13"/>
                  <a:pt x="4" y="14"/>
                </a:cubicBezTo>
                <a:cubicBezTo>
                  <a:pt x="4" y="28"/>
                  <a:pt x="4" y="28"/>
                  <a:pt x="4" y="28"/>
                </a:cubicBezTo>
                <a:cubicBezTo>
                  <a:pt x="2" y="28"/>
                  <a:pt x="2" y="28"/>
                  <a:pt x="2" y="28"/>
                </a:cubicBezTo>
                <a:cubicBezTo>
                  <a:pt x="1" y="28"/>
                  <a:pt x="0" y="29"/>
                  <a:pt x="0" y="30"/>
                </a:cubicBezTo>
                <a:cubicBezTo>
                  <a:pt x="0" y="94"/>
                  <a:pt x="0" y="94"/>
                  <a:pt x="0" y="94"/>
                </a:cubicBezTo>
                <a:cubicBezTo>
                  <a:pt x="0" y="95"/>
                  <a:pt x="1" y="96"/>
                  <a:pt x="2" y="96"/>
                </a:cubicBezTo>
                <a:cubicBezTo>
                  <a:pt x="12" y="96"/>
                  <a:pt x="12" y="96"/>
                  <a:pt x="12" y="96"/>
                </a:cubicBezTo>
                <a:cubicBezTo>
                  <a:pt x="12" y="86"/>
                  <a:pt x="12" y="86"/>
                  <a:pt x="12" y="86"/>
                </a:cubicBezTo>
                <a:cubicBezTo>
                  <a:pt x="12" y="85"/>
                  <a:pt x="13" y="84"/>
                  <a:pt x="14" y="84"/>
                </a:cubicBezTo>
                <a:cubicBezTo>
                  <a:pt x="22" y="84"/>
                  <a:pt x="22" y="84"/>
                  <a:pt x="22" y="84"/>
                </a:cubicBezTo>
                <a:cubicBezTo>
                  <a:pt x="23" y="84"/>
                  <a:pt x="24" y="85"/>
                  <a:pt x="24" y="86"/>
                </a:cubicBezTo>
                <a:cubicBezTo>
                  <a:pt x="24" y="96"/>
                  <a:pt x="24" y="96"/>
                  <a:pt x="24" y="96"/>
                </a:cubicBezTo>
                <a:cubicBezTo>
                  <a:pt x="76" y="96"/>
                  <a:pt x="76" y="96"/>
                  <a:pt x="76" y="96"/>
                </a:cubicBezTo>
                <a:cubicBezTo>
                  <a:pt x="76" y="86"/>
                  <a:pt x="76" y="86"/>
                  <a:pt x="76" y="86"/>
                </a:cubicBezTo>
                <a:cubicBezTo>
                  <a:pt x="76" y="85"/>
                  <a:pt x="77" y="84"/>
                  <a:pt x="78" y="84"/>
                </a:cubicBezTo>
                <a:cubicBezTo>
                  <a:pt x="86" y="84"/>
                  <a:pt x="86" y="84"/>
                  <a:pt x="86" y="84"/>
                </a:cubicBezTo>
                <a:cubicBezTo>
                  <a:pt x="87" y="84"/>
                  <a:pt x="88" y="85"/>
                  <a:pt x="88" y="86"/>
                </a:cubicBezTo>
                <a:cubicBezTo>
                  <a:pt x="88" y="96"/>
                  <a:pt x="88" y="96"/>
                  <a:pt x="88" y="96"/>
                </a:cubicBezTo>
                <a:cubicBezTo>
                  <a:pt x="94" y="96"/>
                  <a:pt x="94" y="96"/>
                  <a:pt x="94" y="96"/>
                </a:cubicBezTo>
                <a:cubicBezTo>
                  <a:pt x="95" y="96"/>
                  <a:pt x="96" y="95"/>
                  <a:pt x="96" y="94"/>
                </a:cubicBezTo>
                <a:cubicBezTo>
                  <a:pt x="96" y="38"/>
                  <a:pt x="96" y="38"/>
                  <a:pt x="96" y="38"/>
                </a:cubicBezTo>
                <a:cubicBezTo>
                  <a:pt x="96" y="37"/>
                  <a:pt x="95" y="36"/>
                  <a:pt x="94" y="36"/>
                </a:cubicBezTo>
                <a:close/>
                <a:moveTo>
                  <a:pt x="14" y="20"/>
                </a:moveTo>
                <a:cubicBezTo>
                  <a:pt x="26" y="20"/>
                  <a:pt x="26" y="20"/>
                  <a:pt x="26" y="20"/>
                </a:cubicBezTo>
                <a:cubicBezTo>
                  <a:pt x="27" y="20"/>
                  <a:pt x="28" y="21"/>
                  <a:pt x="28" y="22"/>
                </a:cubicBezTo>
                <a:cubicBezTo>
                  <a:pt x="28" y="23"/>
                  <a:pt x="27" y="24"/>
                  <a:pt x="26" y="24"/>
                </a:cubicBezTo>
                <a:cubicBezTo>
                  <a:pt x="14" y="24"/>
                  <a:pt x="14" y="24"/>
                  <a:pt x="14" y="24"/>
                </a:cubicBezTo>
                <a:cubicBezTo>
                  <a:pt x="13" y="24"/>
                  <a:pt x="12" y="23"/>
                  <a:pt x="12" y="22"/>
                </a:cubicBezTo>
                <a:cubicBezTo>
                  <a:pt x="12" y="21"/>
                  <a:pt x="13" y="20"/>
                  <a:pt x="14" y="20"/>
                </a:cubicBezTo>
                <a:close/>
                <a:moveTo>
                  <a:pt x="30" y="80"/>
                </a:moveTo>
                <a:cubicBezTo>
                  <a:pt x="10" y="80"/>
                  <a:pt x="10" y="80"/>
                  <a:pt x="10" y="80"/>
                </a:cubicBezTo>
                <a:cubicBezTo>
                  <a:pt x="9" y="80"/>
                  <a:pt x="8" y="79"/>
                  <a:pt x="8" y="78"/>
                </a:cubicBezTo>
                <a:cubicBezTo>
                  <a:pt x="8" y="77"/>
                  <a:pt x="9" y="76"/>
                  <a:pt x="10" y="76"/>
                </a:cubicBezTo>
                <a:cubicBezTo>
                  <a:pt x="30" y="76"/>
                  <a:pt x="30" y="76"/>
                  <a:pt x="30" y="76"/>
                </a:cubicBezTo>
                <a:cubicBezTo>
                  <a:pt x="31" y="76"/>
                  <a:pt x="32" y="77"/>
                  <a:pt x="32" y="78"/>
                </a:cubicBezTo>
                <a:cubicBezTo>
                  <a:pt x="32" y="79"/>
                  <a:pt x="31" y="80"/>
                  <a:pt x="30" y="80"/>
                </a:cubicBezTo>
                <a:close/>
                <a:moveTo>
                  <a:pt x="30" y="72"/>
                </a:moveTo>
                <a:cubicBezTo>
                  <a:pt x="10" y="72"/>
                  <a:pt x="10" y="72"/>
                  <a:pt x="10" y="72"/>
                </a:cubicBezTo>
                <a:cubicBezTo>
                  <a:pt x="9" y="72"/>
                  <a:pt x="8" y="71"/>
                  <a:pt x="8" y="70"/>
                </a:cubicBezTo>
                <a:cubicBezTo>
                  <a:pt x="8" y="69"/>
                  <a:pt x="9" y="68"/>
                  <a:pt x="10" y="68"/>
                </a:cubicBezTo>
                <a:cubicBezTo>
                  <a:pt x="30" y="68"/>
                  <a:pt x="30" y="68"/>
                  <a:pt x="30" y="68"/>
                </a:cubicBezTo>
                <a:cubicBezTo>
                  <a:pt x="31" y="68"/>
                  <a:pt x="32" y="69"/>
                  <a:pt x="32" y="70"/>
                </a:cubicBezTo>
                <a:cubicBezTo>
                  <a:pt x="32" y="71"/>
                  <a:pt x="31" y="72"/>
                  <a:pt x="30" y="72"/>
                </a:cubicBezTo>
                <a:close/>
                <a:moveTo>
                  <a:pt x="30" y="64"/>
                </a:moveTo>
                <a:cubicBezTo>
                  <a:pt x="10" y="64"/>
                  <a:pt x="10" y="64"/>
                  <a:pt x="10" y="64"/>
                </a:cubicBezTo>
                <a:cubicBezTo>
                  <a:pt x="9" y="64"/>
                  <a:pt x="8" y="63"/>
                  <a:pt x="8" y="62"/>
                </a:cubicBezTo>
                <a:cubicBezTo>
                  <a:pt x="8" y="61"/>
                  <a:pt x="9" y="60"/>
                  <a:pt x="10" y="60"/>
                </a:cubicBezTo>
                <a:cubicBezTo>
                  <a:pt x="30" y="60"/>
                  <a:pt x="30" y="60"/>
                  <a:pt x="30" y="60"/>
                </a:cubicBezTo>
                <a:cubicBezTo>
                  <a:pt x="31" y="60"/>
                  <a:pt x="32" y="61"/>
                  <a:pt x="32" y="62"/>
                </a:cubicBezTo>
                <a:cubicBezTo>
                  <a:pt x="32" y="63"/>
                  <a:pt x="31" y="64"/>
                  <a:pt x="30" y="64"/>
                </a:cubicBezTo>
                <a:close/>
                <a:moveTo>
                  <a:pt x="30" y="56"/>
                </a:moveTo>
                <a:cubicBezTo>
                  <a:pt x="10" y="56"/>
                  <a:pt x="10" y="56"/>
                  <a:pt x="10" y="56"/>
                </a:cubicBezTo>
                <a:cubicBezTo>
                  <a:pt x="9" y="56"/>
                  <a:pt x="8" y="55"/>
                  <a:pt x="8" y="54"/>
                </a:cubicBezTo>
                <a:cubicBezTo>
                  <a:pt x="8" y="53"/>
                  <a:pt x="9" y="52"/>
                  <a:pt x="10" y="52"/>
                </a:cubicBezTo>
                <a:cubicBezTo>
                  <a:pt x="30" y="52"/>
                  <a:pt x="30" y="52"/>
                  <a:pt x="30" y="52"/>
                </a:cubicBezTo>
                <a:cubicBezTo>
                  <a:pt x="31" y="52"/>
                  <a:pt x="32" y="53"/>
                  <a:pt x="32" y="54"/>
                </a:cubicBezTo>
                <a:cubicBezTo>
                  <a:pt x="32" y="55"/>
                  <a:pt x="31" y="56"/>
                  <a:pt x="30" y="56"/>
                </a:cubicBezTo>
                <a:close/>
                <a:moveTo>
                  <a:pt x="30" y="48"/>
                </a:moveTo>
                <a:cubicBezTo>
                  <a:pt x="10" y="48"/>
                  <a:pt x="10" y="48"/>
                  <a:pt x="10" y="48"/>
                </a:cubicBezTo>
                <a:cubicBezTo>
                  <a:pt x="9" y="48"/>
                  <a:pt x="8" y="47"/>
                  <a:pt x="8" y="46"/>
                </a:cubicBezTo>
                <a:cubicBezTo>
                  <a:pt x="8" y="45"/>
                  <a:pt x="9" y="44"/>
                  <a:pt x="10" y="44"/>
                </a:cubicBezTo>
                <a:cubicBezTo>
                  <a:pt x="30" y="44"/>
                  <a:pt x="30" y="44"/>
                  <a:pt x="30" y="44"/>
                </a:cubicBezTo>
                <a:cubicBezTo>
                  <a:pt x="31" y="44"/>
                  <a:pt x="32" y="45"/>
                  <a:pt x="32" y="46"/>
                </a:cubicBezTo>
                <a:cubicBezTo>
                  <a:pt x="32" y="47"/>
                  <a:pt x="31" y="48"/>
                  <a:pt x="30" y="48"/>
                </a:cubicBezTo>
                <a:close/>
                <a:moveTo>
                  <a:pt x="30" y="40"/>
                </a:moveTo>
                <a:cubicBezTo>
                  <a:pt x="10" y="40"/>
                  <a:pt x="10" y="40"/>
                  <a:pt x="10" y="40"/>
                </a:cubicBezTo>
                <a:cubicBezTo>
                  <a:pt x="9" y="40"/>
                  <a:pt x="8" y="39"/>
                  <a:pt x="8" y="38"/>
                </a:cubicBezTo>
                <a:cubicBezTo>
                  <a:pt x="8" y="37"/>
                  <a:pt x="9" y="36"/>
                  <a:pt x="10" y="36"/>
                </a:cubicBezTo>
                <a:cubicBezTo>
                  <a:pt x="30" y="36"/>
                  <a:pt x="30" y="36"/>
                  <a:pt x="30" y="36"/>
                </a:cubicBezTo>
                <a:cubicBezTo>
                  <a:pt x="31" y="36"/>
                  <a:pt x="32" y="37"/>
                  <a:pt x="32" y="38"/>
                </a:cubicBezTo>
                <a:cubicBezTo>
                  <a:pt x="32" y="39"/>
                  <a:pt x="31" y="40"/>
                  <a:pt x="30" y="40"/>
                </a:cubicBezTo>
                <a:close/>
                <a:moveTo>
                  <a:pt x="58" y="80"/>
                </a:moveTo>
                <a:cubicBezTo>
                  <a:pt x="46" y="80"/>
                  <a:pt x="46" y="80"/>
                  <a:pt x="46" y="80"/>
                </a:cubicBezTo>
                <a:cubicBezTo>
                  <a:pt x="45" y="80"/>
                  <a:pt x="44" y="79"/>
                  <a:pt x="44" y="78"/>
                </a:cubicBezTo>
                <a:cubicBezTo>
                  <a:pt x="44" y="77"/>
                  <a:pt x="45" y="76"/>
                  <a:pt x="46" y="76"/>
                </a:cubicBezTo>
                <a:cubicBezTo>
                  <a:pt x="58" y="76"/>
                  <a:pt x="58" y="76"/>
                  <a:pt x="58" y="76"/>
                </a:cubicBezTo>
                <a:cubicBezTo>
                  <a:pt x="59" y="76"/>
                  <a:pt x="60" y="77"/>
                  <a:pt x="60" y="78"/>
                </a:cubicBezTo>
                <a:cubicBezTo>
                  <a:pt x="60" y="79"/>
                  <a:pt x="59" y="80"/>
                  <a:pt x="58" y="80"/>
                </a:cubicBezTo>
                <a:close/>
                <a:moveTo>
                  <a:pt x="58" y="72"/>
                </a:moveTo>
                <a:cubicBezTo>
                  <a:pt x="46" y="72"/>
                  <a:pt x="46" y="72"/>
                  <a:pt x="46" y="72"/>
                </a:cubicBezTo>
                <a:cubicBezTo>
                  <a:pt x="45" y="72"/>
                  <a:pt x="44" y="71"/>
                  <a:pt x="44" y="70"/>
                </a:cubicBezTo>
                <a:cubicBezTo>
                  <a:pt x="44" y="69"/>
                  <a:pt x="45" y="68"/>
                  <a:pt x="46" y="68"/>
                </a:cubicBezTo>
                <a:cubicBezTo>
                  <a:pt x="58" y="68"/>
                  <a:pt x="58" y="68"/>
                  <a:pt x="58" y="68"/>
                </a:cubicBezTo>
                <a:cubicBezTo>
                  <a:pt x="59" y="68"/>
                  <a:pt x="60" y="69"/>
                  <a:pt x="60" y="70"/>
                </a:cubicBezTo>
                <a:cubicBezTo>
                  <a:pt x="60" y="71"/>
                  <a:pt x="59" y="72"/>
                  <a:pt x="58" y="72"/>
                </a:cubicBezTo>
                <a:close/>
                <a:moveTo>
                  <a:pt x="58" y="64"/>
                </a:moveTo>
                <a:cubicBezTo>
                  <a:pt x="46" y="64"/>
                  <a:pt x="46" y="64"/>
                  <a:pt x="46" y="64"/>
                </a:cubicBezTo>
                <a:cubicBezTo>
                  <a:pt x="45" y="64"/>
                  <a:pt x="44" y="63"/>
                  <a:pt x="44" y="62"/>
                </a:cubicBezTo>
                <a:cubicBezTo>
                  <a:pt x="44" y="61"/>
                  <a:pt x="45" y="60"/>
                  <a:pt x="46" y="60"/>
                </a:cubicBezTo>
                <a:cubicBezTo>
                  <a:pt x="58" y="60"/>
                  <a:pt x="58" y="60"/>
                  <a:pt x="58" y="60"/>
                </a:cubicBezTo>
                <a:cubicBezTo>
                  <a:pt x="59" y="60"/>
                  <a:pt x="60" y="61"/>
                  <a:pt x="60" y="62"/>
                </a:cubicBezTo>
                <a:cubicBezTo>
                  <a:pt x="60" y="63"/>
                  <a:pt x="59" y="64"/>
                  <a:pt x="58" y="64"/>
                </a:cubicBezTo>
                <a:close/>
                <a:moveTo>
                  <a:pt x="86" y="80"/>
                </a:moveTo>
                <a:cubicBezTo>
                  <a:pt x="74" y="80"/>
                  <a:pt x="74" y="80"/>
                  <a:pt x="74" y="80"/>
                </a:cubicBezTo>
                <a:cubicBezTo>
                  <a:pt x="73" y="80"/>
                  <a:pt x="72" y="79"/>
                  <a:pt x="72" y="78"/>
                </a:cubicBezTo>
                <a:cubicBezTo>
                  <a:pt x="72" y="77"/>
                  <a:pt x="73" y="76"/>
                  <a:pt x="74" y="76"/>
                </a:cubicBezTo>
                <a:cubicBezTo>
                  <a:pt x="86" y="76"/>
                  <a:pt x="86" y="76"/>
                  <a:pt x="86" y="76"/>
                </a:cubicBezTo>
                <a:cubicBezTo>
                  <a:pt x="87" y="76"/>
                  <a:pt x="88" y="77"/>
                  <a:pt x="88" y="78"/>
                </a:cubicBezTo>
                <a:cubicBezTo>
                  <a:pt x="88" y="79"/>
                  <a:pt x="87" y="80"/>
                  <a:pt x="86" y="80"/>
                </a:cubicBezTo>
                <a:close/>
                <a:moveTo>
                  <a:pt x="86" y="72"/>
                </a:moveTo>
                <a:cubicBezTo>
                  <a:pt x="74" y="72"/>
                  <a:pt x="74" y="72"/>
                  <a:pt x="74" y="72"/>
                </a:cubicBezTo>
                <a:cubicBezTo>
                  <a:pt x="73" y="72"/>
                  <a:pt x="72" y="71"/>
                  <a:pt x="72" y="70"/>
                </a:cubicBezTo>
                <a:cubicBezTo>
                  <a:pt x="72" y="69"/>
                  <a:pt x="73" y="68"/>
                  <a:pt x="74" y="68"/>
                </a:cubicBezTo>
                <a:cubicBezTo>
                  <a:pt x="86" y="68"/>
                  <a:pt x="86" y="68"/>
                  <a:pt x="86" y="68"/>
                </a:cubicBezTo>
                <a:cubicBezTo>
                  <a:pt x="87" y="68"/>
                  <a:pt x="88" y="69"/>
                  <a:pt x="88" y="70"/>
                </a:cubicBezTo>
                <a:cubicBezTo>
                  <a:pt x="88" y="71"/>
                  <a:pt x="87" y="72"/>
                  <a:pt x="86" y="72"/>
                </a:cubicBezTo>
                <a:close/>
                <a:moveTo>
                  <a:pt x="86" y="64"/>
                </a:moveTo>
                <a:cubicBezTo>
                  <a:pt x="74" y="64"/>
                  <a:pt x="74" y="64"/>
                  <a:pt x="74" y="64"/>
                </a:cubicBezTo>
                <a:cubicBezTo>
                  <a:pt x="73" y="64"/>
                  <a:pt x="72" y="63"/>
                  <a:pt x="72" y="62"/>
                </a:cubicBezTo>
                <a:cubicBezTo>
                  <a:pt x="72" y="61"/>
                  <a:pt x="73" y="60"/>
                  <a:pt x="74" y="60"/>
                </a:cubicBezTo>
                <a:cubicBezTo>
                  <a:pt x="86" y="60"/>
                  <a:pt x="86" y="60"/>
                  <a:pt x="86" y="60"/>
                </a:cubicBezTo>
                <a:cubicBezTo>
                  <a:pt x="87" y="60"/>
                  <a:pt x="88" y="61"/>
                  <a:pt x="88" y="62"/>
                </a:cubicBezTo>
                <a:cubicBezTo>
                  <a:pt x="88" y="63"/>
                  <a:pt x="87" y="64"/>
                  <a:pt x="86" y="64"/>
                </a:cubicBezTo>
                <a:close/>
                <a:moveTo>
                  <a:pt x="86" y="56"/>
                </a:moveTo>
                <a:cubicBezTo>
                  <a:pt x="74" y="56"/>
                  <a:pt x="74" y="56"/>
                  <a:pt x="74" y="56"/>
                </a:cubicBezTo>
                <a:cubicBezTo>
                  <a:pt x="73" y="56"/>
                  <a:pt x="72" y="55"/>
                  <a:pt x="72" y="54"/>
                </a:cubicBezTo>
                <a:cubicBezTo>
                  <a:pt x="72" y="53"/>
                  <a:pt x="73" y="52"/>
                  <a:pt x="74" y="52"/>
                </a:cubicBezTo>
                <a:cubicBezTo>
                  <a:pt x="86" y="52"/>
                  <a:pt x="86" y="52"/>
                  <a:pt x="86" y="52"/>
                </a:cubicBezTo>
                <a:cubicBezTo>
                  <a:pt x="87" y="52"/>
                  <a:pt x="88" y="53"/>
                  <a:pt x="88" y="54"/>
                </a:cubicBezTo>
                <a:cubicBezTo>
                  <a:pt x="88" y="55"/>
                  <a:pt x="87" y="56"/>
                  <a:pt x="86" y="56"/>
                </a:cubicBezTo>
                <a:close/>
                <a:moveTo>
                  <a:pt x="86" y="48"/>
                </a:moveTo>
                <a:cubicBezTo>
                  <a:pt x="74" y="48"/>
                  <a:pt x="74" y="48"/>
                  <a:pt x="74" y="48"/>
                </a:cubicBezTo>
                <a:cubicBezTo>
                  <a:pt x="73" y="48"/>
                  <a:pt x="72" y="47"/>
                  <a:pt x="72" y="46"/>
                </a:cubicBezTo>
                <a:cubicBezTo>
                  <a:pt x="72" y="45"/>
                  <a:pt x="73" y="44"/>
                  <a:pt x="74" y="44"/>
                </a:cubicBezTo>
                <a:cubicBezTo>
                  <a:pt x="86" y="44"/>
                  <a:pt x="86" y="44"/>
                  <a:pt x="86" y="44"/>
                </a:cubicBezTo>
                <a:cubicBezTo>
                  <a:pt x="87" y="44"/>
                  <a:pt x="88" y="45"/>
                  <a:pt x="88" y="46"/>
                </a:cubicBezTo>
                <a:cubicBezTo>
                  <a:pt x="88" y="47"/>
                  <a:pt x="87" y="48"/>
                  <a:pt x="86" y="48"/>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grpSp>
        <p:nvGrpSpPr>
          <p:cNvPr id="57" name="Group 56"/>
          <p:cNvGrpSpPr/>
          <p:nvPr/>
        </p:nvGrpSpPr>
        <p:grpSpPr>
          <a:xfrm>
            <a:off x="6131850" y="4082377"/>
            <a:ext cx="302288" cy="216486"/>
            <a:chOff x="8445500" y="3305175"/>
            <a:chExt cx="363538" cy="260350"/>
          </a:xfrm>
          <a:solidFill>
            <a:schemeClr val="bg1"/>
          </a:solidFill>
        </p:grpSpPr>
        <p:sp>
          <p:nvSpPr>
            <p:cNvPr id="58" name="Freeform 57"/>
            <p:cNvSpPr/>
            <p:nvPr/>
          </p:nvSpPr>
          <p:spPr bwMode="auto">
            <a:xfrm>
              <a:off x="8528050" y="3305175"/>
              <a:ext cx="142875" cy="63500"/>
            </a:xfrm>
            <a:custGeom>
              <a:avLst/>
              <a:gdLst>
                <a:gd name="T0" fmla="*/ 1 w 38"/>
                <a:gd name="T1" fmla="*/ 10 h 17"/>
                <a:gd name="T2" fmla="*/ 18 w 38"/>
                <a:gd name="T3" fmla="*/ 17 h 17"/>
                <a:gd name="T4" fmla="*/ 38 w 38"/>
                <a:gd name="T5" fmla="*/ 9 h 17"/>
                <a:gd name="T6" fmla="*/ 17 w 38"/>
                <a:gd name="T7" fmla="*/ 0 h 17"/>
                <a:gd name="T8" fmla="*/ 16 w 38"/>
                <a:gd name="T9" fmla="*/ 0 h 17"/>
                <a:gd name="T10" fmla="*/ 1 w 38"/>
                <a:gd name="T11" fmla="*/ 6 h 17"/>
                <a:gd name="T12" fmla="*/ 0 w 38"/>
                <a:gd name="T13" fmla="*/ 8 h 17"/>
                <a:gd name="T14" fmla="*/ 1 w 38"/>
                <a:gd name="T15" fmla="*/ 1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7">
                  <a:moveTo>
                    <a:pt x="1" y="10"/>
                  </a:moveTo>
                  <a:cubicBezTo>
                    <a:pt x="18" y="17"/>
                    <a:pt x="18" y="17"/>
                    <a:pt x="18" y="17"/>
                  </a:cubicBezTo>
                  <a:cubicBezTo>
                    <a:pt x="38" y="9"/>
                    <a:pt x="38" y="9"/>
                    <a:pt x="38" y="9"/>
                  </a:cubicBezTo>
                  <a:cubicBezTo>
                    <a:pt x="17" y="0"/>
                    <a:pt x="17" y="0"/>
                    <a:pt x="17" y="0"/>
                  </a:cubicBezTo>
                  <a:cubicBezTo>
                    <a:pt x="17" y="0"/>
                    <a:pt x="16" y="0"/>
                    <a:pt x="16" y="0"/>
                  </a:cubicBezTo>
                  <a:cubicBezTo>
                    <a:pt x="1" y="6"/>
                    <a:pt x="1" y="6"/>
                    <a:pt x="1" y="6"/>
                  </a:cubicBezTo>
                  <a:cubicBezTo>
                    <a:pt x="0" y="7"/>
                    <a:pt x="0" y="7"/>
                    <a:pt x="0" y="8"/>
                  </a:cubicBezTo>
                  <a:cubicBezTo>
                    <a:pt x="0" y="9"/>
                    <a:pt x="0" y="10"/>
                    <a:pt x="1"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59" name="Freeform 58"/>
            <p:cNvSpPr/>
            <p:nvPr/>
          </p:nvSpPr>
          <p:spPr bwMode="auto">
            <a:xfrm>
              <a:off x="8445500" y="3308350"/>
              <a:ext cx="363538" cy="257175"/>
            </a:xfrm>
            <a:custGeom>
              <a:avLst/>
              <a:gdLst>
                <a:gd name="T0" fmla="*/ 95 w 97"/>
                <a:gd name="T1" fmla="*/ 8 h 68"/>
                <a:gd name="T2" fmla="*/ 82 w 97"/>
                <a:gd name="T3" fmla="*/ 2 h 68"/>
                <a:gd name="T4" fmla="*/ 28 w 97"/>
                <a:gd name="T5" fmla="*/ 26 h 68"/>
                <a:gd name="T6" fmla="*/ 17 w 97"/>
                <a:gd name="T7" fmla="*/ 20 h 68"/>
                <a:gd name="T8" fmla="*/ 15 w 97"/>
                <a:gd name="T9" fmla="*/ 20 h 68"/>
                <a:gd name="T10" fmla="*/ 1 w 97"/>
                <a:gd name="T11" fmla="*/ 26 h 68"/>
                <a:gd name="T12" fmla="*/ 0 w 97"/>
                <a:gd name="T13" fmla="*/ 28 h 68"/>
                <a:gd name="T14" fmla="*/ 1 w 97"/>
                <a:gd name="T15" fmla="*/ 29 h 68"/>
                <a:gd name="T16" fmla="*/ 19 w 97"/>
                <a:gd name="T17" fmla="*/ 47 h 68"/>
                <a:gd name="T18" fmla="*/ 21 w 97"/>
                <a:gd name="T19" fmla="*/ 48 h 68"/>
                <a:gd name="T20" fmla="*/ 47 w 97"/>
                <a:gd name="T21" fmla="*/ 38 h 68"/>
                <a:gd name="T22" fmla="*/ 36 w 97"/>
                <a:gd name="T23" fmla="*/ 65 h 68"/>
                <a:gd name="T24" fmla="*/ 37 w 97"/>
                <a:gd name="T25" fmla="*/ 68 h 68"/>
                <a:gd name="T26" fmla="*/ 38 w 97"/>
                <a:gd name="T27" fmla="*/ 68 h 68"/>
                <a:gd name="T28" fmla="*/ 39 w 97"/>
                <a:gd name="T29" fmla="*/ 68 h 68"/>
                <a:gd name="T30" fmla="*/ 55 w 97"/>
                <a:gd name="T31" fmla="*/ 60 h 68"/>
                <a:gd name="T32" fmla="*/ 56 w 97"/>
                <a:gd name="T33" fmla="*/ 59 h 68"/>
                <a:gd name="T34" fmla="*/ 72 w 97"/>
                <a:gd name="T35" fmla="*/ 28 h 68"/>
                <a:gd name="T36" fmla="*/ 90 w 97"/>
                <a:gd name="T37" fmla="*/ 21 h 68"/>
                <a:gd name="T38" fmla="*/ 95 w 97"/>
                <a:gd name="T39"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7" h="68">
                  <a:moveTo>
                    <a:pt x="95" y="8"/>
                  </a:moveTo>
                  <a:cubicBezTo>
                    <a:pt x="93" y="3"/>
                    <a:pt x="87" y="0"/>
                    <a:pt x="82" y="2"/>
                  </a:cubicBezTo>
                  <a:cubicBezTo>
                    <a:pt x="28" y="26"/>
                    <a:pt x="28" y="26"/>
                    <a:pt x="28" y="26"/>
                  </a:cubicBezTo>
                  <a:cubicBezTo>
                    <a:pt x="17" y="20"/>
                    <a:pt x="17" y="20"/>
                    <a:pt x="17" y="20"/>
                  </a:cubicBezTo>
                  <a:cubicBezTo>
                    <a:pt x="17" y="20"/>
                    <a:pt x="16" y="20"/>
                    <a:pt x="15" y="20"/>
                  </a:cubicBezTo>
                  <a:cubicBezTo>
                    <a:pt x="1" y="26"/>
                    <a:pt x="1" y="26"/>
                    <a:pt x="1" y="26"/>
                  </a:cubicBezTo>
                  <a:cubicBezTo>
                    <a:pt x="1" y="26"/>
                    <a:pt x="0" y="27"/>
                    <a:pt x="0" y="28"/>
                  </a:cubicBezTo>
                  <a:cubicBezTo>
                    <a:pt x="0" y="28"/>
                    <a:pt x="0" y="29"/>
                    <a:pt x="1" y="29"/>
                  </a:cubicBezTo>
                  <a:cubicBezTo>
                    <a:pt x="19" y="47"/>
                    <a:pt x="19" y="47"/>
                    <a:pt x="19" y="47"/>
                  </a:cubicBezTo>
                  <a:cubicBezTo>
                    <a:pt x="19" y="48"/>
                    <a:pt x="20" y="48"/>
                    <a:pt x="21" y="48"/>
                  </a:cubicBezTo>
                  <a:cubicBezTo>
                    <a:pt x="47" y="38"/>
                    <a:pt x="47" y="38"/>
                    <a:pt x="47" y="38"/>
                  </a:cubicBezTo>
                  <a:cubicBezTo>
                    <a:pt x="36" y="65"/>
                    <a:pt x="36" y="65"/>
                    <a:pt x="36" y="65"/>
                  </a:cubicBezTo>
                  <a:cubicBezTo>
                    <a:pt x="36" y="66"/>
                    <a:pt x="36" y="67"/>
                    <a:pt x="37" y="68"/>
                  </a:cubicBezTo>
                  <a:cubicBezTo>
                    <a:pt x="37" y="68"/>
                    <a:pt x="38" y="68"/>
                    <a:pt x="38" y="68"/>
                  </a:cubicBezTo>
                  <a:cubicBezTo>
                    <a:pt x="39" y="68"/>
                    <a:pt x="39" y="68"/>
                    <a:pt x="39" y="68"/>
                  </a:cubicBezTo>
                  <a:cubicBezTo>
                    <a:pt x="55" y="60"/>
                    <a:pt x="55" y="60"/>
                    <a:pt x="55" y="60"/>
                  </a:cubicBezTo>
                  <a:cubicBezTo>
                    <a:pt x="56" y="60"/>
                    <a:pt x="56" y="59"/>
                    <a:pt x="56" y="59"/>
                  </a:cubicBezTo>
                  <a:cubicBezTo>
                    <a:pt x="72" y="28"/>
                    <a:pt x="72" y="28"/>
                    <a:pt x="72" y="28"/>
                  </a:cubicBezTo>
                  <a:cubicBezTo>
                    <a:pt x="90" y="21"/>
                    <a:pt x="90" y="21"/>
                    <a:pt x="90" y="21"/>
                  </a:cubicBezTo>
                  <a:cubicBezTo>
                    <a:pt x="95" y="19"/>
                    <a:pt x="97" y="13"/>
                    <a:pt x="9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grpSp>
      <p:grpSp>
        <p:nvGrpSpPr>
          <p:cNvPr id="60" name="Group 59"/>
          <p:cNvGrpSpPr/>
          <p:nvPr/>
        </p:nvGrpSpPr>
        <p:grpSpPr>
          <a:xfrm>
            <a:off x="6145917" y="5065892"/>
            <a:ext cx="269393" cy="277706"/>
            <a:chOff x="3757613" y="3243257"/>
            <a:chExt cx="360363" cy="371482"/>
          </a:xfrm>
          <a:solidFill>
            <a:schemeClr val="bg1"/>
          </a:solidFill>
        </p:grpSpPr>
        <p:sp>
          <p:nvSpPr>
            <p:cNvPr id="61" name="Freeform 60"/>
            <p:cNvSpPr/>
            <p:nvPr/>
          </p:nvSpPr>
          <p:spPr bwMode="auto">
            <a:xfrm>
              <a:off x="3786189" y="3336917"/>
              <a:ext cx="46038" cy="204787"/>
            </a:xfrm>
            <a:custGeom>
              <a:avLst/>
              <a:gdLst>
                <a:gd name="T0" fmla="*/ 12 w 12"/>
                <a:gd name="T1" fmla="*/ 0 h 53"/>
                <a:gd name="T2" fmla="*/ 10 w 12"/>
                <a:gd name="T3" fmla="*/ 0 h 53"/>
                <a:gd name="T4" fmla="*/ 0 w 12"/>
                <a:gd name="T5" fmla="*/ 10 h 53"/>
                <a:gd name="T6" fmla="*/ 0 w 12"/>
                <a:gd name="T7" fmla="*/ 53 h 53"/>
                <a:gd name="T8" fmla="*/ 12 w 12"/>
                <a:gd name="T9" fmla="*/ 43 h 53"/>
                <a:gd name="T10" fmla="*/ 12 w 12"/>
                <a:gd name="T11" fmla="*/ 0 h 53"/>
              </a:gdLst>
              <a:ahLst/>
              <a:cxnLst>
                <a:cxn ang="0">
                  <a:pos x="T0" y="T1"/>
                </a:cxn>
                <a:cxn ang="0">
                  <a:pos x="T2" y="T3"/>
                </a:cxn>
                <a:cxn ang="0">
                  <a:pos x="T4" y="T5"/>
                </a:cxn>
                <a:cxn ang="0">
                  <a:pos x="T6" y="T7"/>
                </a:cxn>
                <a:cxn ang="0">
                  <a:pos x="T8" y="T9"/>
                </a:cxn>
                <a:cxn ang="0">
                  <a:pos x="T10" y="T11"/>
                </a:cxn>
              </a:cxnLst>
              <a:rect l="0" t="0" r="r" b="b"/>
              <a:pathLst>
                <a:path w="12" h="53">
                  <a:moveTo>
                    <a:pt x="12" y="0"/>
                  </a:moveTo>
                  <a:cubicBezTo>
                    <a:pt x="11" y="0"/>
                    <a:pt x="11" y="0"/>
                    <a:pt x="10" y="0"/>
                  </a:cubicBezTo>
                  <a:cubicBezTo>
                    <a:pt x="4" y="0"/>
                    <a:pt x="0" y="5"/>
                    <a:pt x="0" y="10"/>
                  </a:cubicBezTo>
                  <a:cubicBezTo>
                    <a:pt x="0" y="53"/>
                    <a:pt x="0" y="53"/>
                    <a:pt x="0" y="53"/>
                  </a:cubicBezTo>
                  <a:cubicBezTo>
                    <a:pt x="12" y="43"/>
                    <a:pt x="12" y="43"/>
                    <a:pt x="12" y="43"/>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62" name="Freeform 61"/>
            <p:cNvSpPr/>
            <p:nvPr/>
          </p:nvSpPr>
          <p:spPr bwMode="auto">
            <a:xfrm>
              <a:off x="4041775" y="3336917"/>
              <a:ext cx="46038" cy="204787"/>
            </a:xfrm>
            <a:custGeom>
              <a:avLst/>
              <a:gdLst>
                <a:gd name="T0" fmla="*/ 12 w 12"/>
                <a:gd name="T1" fmla="*/ 10 h 53"/>
                <a:gd name="T2" fmla="*/ 2 w 12"/>
                <a:gd name="T3" fmla="*/ 0 h 53"/>
                <a:gd name="T4" fmla="*/ 0 w 12"/>
                <a:gd name="T5" fmla="*/ 0 h 53"/>
                <a:gd name="T6" fmla="*/ 0 w 12"/>
                <a:gd name="T7" fmla="*/ 43 h 53"/>
                <a:gd name="T8" fmla="*/ 12 w 12"/>
                <a:gd name="T9" fmla="*/ 53 h 53"/>
                <a:gd name="T10" fmla="*/ 12 w 12"/>
                <a:gd name="T11" fmla="*/ 10 h 53"/>
              </a:gdLst>
              <a:ahLst/>
              <a:cxnLst>
                <a:cxn ang="0">
                  <a:pos x="T0" y="T1"/>
                </a:cxn>
                <a:cxn ang="0">
                  <a:pos x="T2" y="T3"/>
                </a:cxn>
                <a:cxn ang="0">
                  <a:pos x="T4" y="T5"/>
                </a:cxn>
                <a:cxn ang="0">
                  <a:pos x="T6" y="T7"/>
                </a:cxn>
                <a:cxn ang="0">
                  <a:pos x="T8" y="T9"/>
                </a:cxn>
                <a:cxn ang="0">
                  <a:pos x="T10" y="T11"/>
                </a:cxn>
              </a:cxnLst>
              <a:rect l="0" t="0" r="r" b="b"/>
              <a:pathLst>
                <a:path w="12" h="53">
                  <a:moveTo>
                    <a:pt x="12" y="10"/>
                  </a:moveTo>
                  <a:cubicBezTo>
                    <a:pt x="12" y="5"/>
                    <a:pt x="8" y="0"/>
                    <a:pt x="2" y="0"/>
                  </a:cubicBezTo>
                  <a:cubicBezTo>
                    <a:pt x="1" y="0"/>
                    <a:pt x="1" y="0"/>
                    <a:pt x="0" y="0"/>
                  </a:cubicBezTo>
                  <a:cubicBezTo>
                    <a:pt x="0" y="43"/>
                    <a:pt x="0" y="43"/>
                    <a:pt x="0" y="43"/>
                  </a:cubicBezTo>
                  <a:cubicBezTo>
                    <a:pt x="12" y="53"/>
                    <a:pt x="12" y="53"/>
                    <a:pt x="12" y="53"/>
                  </a:cubicBezTo>
                  <a:lnTo>
                    <a:pt x="12"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63" name="Freeform 62"/>
            <p:cNvSpPr/>
            <p:nvPr/>
          </p:nvSpPr>
          <p:spPr bwMode="auto">
            <a:xfrm>
              <a:off x="3846513" y="3243257"/>
              <a:ext cx="180975" cy="247649"/>
            </a:xfrm>
            <a:custGeom>
              <a:avLst/>
              <a:gdLst>
                <a:gd name="T0" fmla="*/ 8 w 48"/>
                <a:gd name="T1" fmla="*/ 32 h 64"/>
                <a:gd name="T2" fmla="*/ 24 w 48"/>
                <a:gd name="T3" fmla="*/ 16 h 64"/>
                <a:gd name="T4" fmla="*/ 40 w 48"/>
                <a:gd name="T5" fmla="*/ 32 h 64"/>
                <a:gd name="T6" fmla="*/ 40 w 48"/>
                <a:gd name="T7" fmla="*/ 57 h 64"/>
                <a:gd name="T8" fmla="*/ 48 w 48"/>
                <a:gd name="T9" fmla="*/ 64 h 64"/>
                <a:gd name="T10" fmla="*/ 48 w 48"/>
                <a:gd name="T11" fmla="*/ 24 h 64"/>
                <a:gd name="T12" fmla="*/ 24 w 48"/>
                <a:gd name="T13" fmla="*/ 0 h 64"/>
                <a:gd name="T14" fmla="*/ 0 w 48"/>
                <a:gd name="T15" fmla="*/ 24 h 64"/>
                <a:gd name="T16" fmla="*/ 0 w 48"/>
                <a:gd name="T17" fmla="*/ 64 h 64"/>
                <a:gd name="T18" fmla="*/ 8 w 48"/>
                <a:gd name="T19" fmla="*/ 57 h 64"/>
                <a:gd name="T20" fmla="*/ 8 w 48"/>
                <a:gd name="T21"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64">
                  <a:moveTo>
                    <a:pt x="8" y="32"/>
                  </a:moveTo>
                  <a:cubicBezTo>
                    <a:pt x="8" y="23"/>
                    <a:pt x="15" y="16"/>
                    <a:pt x="24" y="16"/>
                  </a:cubicBezTo>
                  <a:cubicBezTo>
                    <a:pt x="33" y="16"/>
                    <a:pt x="40" y="23"/>
                    <a:pt x="40" y="32"/>
                  </a:cubicBezTo>
                  <a:cubicBezTo>
                    <a:pt x="40" y="57"/>
                    <a:pt x="40" y="57"/>
                    <a:pt x="40" y="57"/>
                  </a:cubicBezTo>
                  <a:cubicBezTo>
                    <a:pt x="48" y="64"/>
                    <a:pt x="48" y="64"/>
                    <a:pt x="48" y="64"/>
                  </a:cubicBezTo>
                  <a:cubicBezTo>
                    <a:pt x="48" y="24"/>
                    <a:pt x="48" y="24"/>
                    <a:pt x="48" y="24"/>
                  </a:cubicBezTo>
                  <a:cubicBezTo>
                    <a:pt x="48" y="11"/>
                    <a:pt x="37" y="0"/>
                    <a:pt x="24" y="0"/>
                  </a:cubicBezTo>
                  <a:cubicBezTo>
                    <a:pt x="11" y="0"/>
                    <a:pt x="0" y="11"/>
                    <a:pt x="0" y="24"/>
                  </a:cubicBezTo>
                  <a:cubicBezTo>
                    <a:pt x="0" y="64"/>
                    <a:pt x="0" y="64"/>
                    <a:pt x="0" y="64"/>
                  </a:cubicBezTo>
                  <a:cubicBezTo>
                    <a:pt x="8" y="57"/>
                    <a:pt x="8" y="57"/>
                    <a:pt x="8" y="57"/>
                  </a:cubicBezTo>
                  <a:lnTo>
                    <a:pt x="8"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64" name="Freeform 63"/>
            <p:cNvSpPr/>
            <p:nvPr/>
          </p:nvSpPr>
          <p:spPr bwMode="auto">
            <a:xfrm>
              <a:off x="3906838" y="3522663"/>
              <a:ext cx="60326" cy="92076"/>
            </a:xfrm>
            <a:custGeom>
              <a:avLst/>
              <a:gdLst>
                <a:gd name="T0" fmla="*/ 12 w 16"/>
                <a:gd name="T1" fmla="*/ 2 h 24"/>
                <a:gd name="T2" fmla="*/ 10 w 16"/>
                <a:gd name="T3" fmla="*/ 0 h 24"/>
                <a:gd name="T4" fmla="*/ 6 w 16"/>
                <a:gd name="T5" fmla="*/ 0 h 24"/>
                <a:gd name="T6" fmla="*/ 4 w 16"/>
                <a:gd name="T7" fmla="*/ 2 h 24"/>
                <a:gd name="T8" fmla="*/ 0 w 16"/>
                <a:gd name="T9" fmla="*/ 22 h 24"/>
                <a:gd name="T10" fmla="*/ 0 w 16"/>
                <a:gd name="T11" fmla="*/ 23 h 24"/>
                <a:gd name="T12" fmla="*/ 2 w 16"/>
                <a:gd name="T13" fmla="*/ 24 h 24"/>
                <a:gd name="T14" fmla="*/ 14 w 16"/>
                <a:gd name="T15" fmla="*/ 24 h 24"/>
                <a:gd name="T16" fmla="*/ 14 w 16"/>
                <a:gd name="T17" fmla="*/ 24 h 24"/>
                <a:gd name="T18" fmla="*/ 16 w 16"/>
                <a:gd name="T19" fmla="*/ 22 h 24"/>
                <a:gd name="T20" fmla="*/ 16 w 16"/>
                <a:gd name="T21" fmla="*/ 21 h 24"/>
                <a:gd name="T22" fmla="*/ 12 w 16"/>
                <a:gd name="T23"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24">
                  <a:moveTo>
                    <a:pt x="12" y="2"/>
                  </a:moveTo>
                  <a:cubicBezTo>
                    <a:pt x="12" y="1"/>
                    <a:pt x="11" y="0"/>
                    <a:pt x="10" y="0"/>
                  </a:cubicBezTo>
                  <a:cubicBezTo>
                    <a:pt x="6" y="0"/>
                    <a:pt x="6" y="0"/>
                    <a:pt x="6" y="0"/>
                  </a:cubicBezTo>
                  <a:cubicBezTo>
                    <a:pt x="5" y="0"/>
                    <a:pt x="4" y="1"/>
                    <a:pt x="4" y="2"/>
                  </a:cubicBezTo>
                  <a:cubicBezTo>
                    <a:pt x="0" y="22"/>
                    <a:pt x="0" y="22"/>
                    <a:pt x="0" y="22"/>
                  </a:cubicBezTo>
                  <a:cubicBezTo>
                    <a:pt x="0" y="22"/>
                    <a:pt x="0" y="23"/>
                    <a:pt x="0" y="23"/>
                  </a:cubicBezTo>
                  <a:cubicBezTo>
                    <a:pt x="1" y="24"/>
                    <a:pt x="1" y="24"/>
                    <a:pt x="2" y="24"/>
                  </a:cubicBezTo>
                  <a:cubicBezTo>
                    <a:pt x="14" y="24"/>
                    <a:pt x="14" y="24"/>
                    <a:pt x="14" y="24"/>
                  </a:cubicBezTo>
                  <a:cubicBezTo>
                    <a:pt x="14" y="24"/>
                    <a:pt x="14" y="24"/>
                    <a:pt x="14" y="24"/>
                  </a:cubicBezTo>
                  <a:cubicBezTo>
                    <a:pt x="15" y="24"/>
                    <a:pt x="16" y="23"/>
                    <a:pt x="16" y="22"/>
                  </a:cubicBezTo>
                  <a:cubicBezTo>
                    <a:pt x="16" y="22"/>
                    <a:pt x="16" y="21"/>
                    <a:pt x="16" y="21"/>
                  </a:cubicBezTo>
                  <a:lnTo>
                    <a:pt x="1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sp>
          <p:nvSpPr>
            <p:cNvPr id="65" name="Freeform 64"/>
            <p:cNvSpPr>
              <a:spLocks noEditPoints="1"/>
            </p:cNvSpPr>
            <p:nvPr/>
          </p:nvSpPr>
          <p:spPr bwMode="auto">
            <a:xfrm>
              <a:off x="3757613" y="3321051"/>
              <a:ext cx="360363" cy="277813"/>
            </a:xfrm>
            <a:custGeom>
              <a:avLst/>
              <a:gdLst>
                <a:gd name="T0" fmla="*/ 95 w 96"/>
                <a:gd name="T1" fmla="*/ 68 h 72"/>
                <a:gd name="T2" fmla="*/ 60 w 96"/>
                <a:gd name="T3" fmla="*/ 39 h 72"/>
                <a:gd name="T4" fmla="*/ 60 w 96"/>
                <a:gd name="T5" fmla="*/ 12 h 72"/>
                <a:gd name="T6" fmla="*/ 48 w 96"/>
                <a:gd name="T7" fmla="*/ 0 h 72"/>
                <a:gd name="T8" fmla="*/ 36 w 96"/>
                <a:gd name="T9" fmla="*/ 12 h 72"/>
                <a:gd name="T10" fmla="*/ 36 w 96"/>
                <a:gd name="T11" fmla="*/ 39 h 72"/>
                <a:gd name="T12" fmla="*/ 1 w 96"/>
                <a:gd name="T13" fmla="*/ 68 h 72"/>
                <a:gd name="T14" fmla="*/ 0 w 96"/>
                <a:gd name="T15" fmla="*/ 71 h 72"/>
                <a:gd name="T16" fmla="*/ 2 w 96"/>
                <a:gd name="T17" fmla="*/ 72 h 72"/>
                <a:gd name="T18" fmla="*/ 36 w 96"/>
                <a:gd name="T19" fmla="*/ 72 h 72"/>
                <a:gd name="T20" fmla="*/ 40 w 96"/>
                <a:gd name="T21" fmla="*/ 53 h 72"/>
                <a:gd name="T22" fmla="*/ 46 w 96"/>
                <a:gd name="T23" fmla="*/ 48 h 72"/>
                <a:gd name="T24" fmla="*/ 50 w 96"/>
                <a:gd name="T25" fmla="*/ 48 h 72"/>
                <a:gd name="T26" fmla="*/ 56 w 96"/>
                <a:gd name="T27" fmla="*/ 53 h 72"/>
                <a:gd name="T28" fmla="*/ 60 w 96"/>
                <a:gd name="T29" fmla="*/ 72 h 72"/>
                <a:gd name="T30" fmla="*/ 60 w 96"/>
                <a:gd name="T31" fmla="*/ 72 h 72"/>
                <a:gd name="T32" fmla="*/ 94 w 96"/>
                <a:gd name="T33" fmla="*/ 72 h 72"/>
                <a:gd name="T34" fmla="*/ 96 w 96"/>
                <a:gd name="T35" fmla="*/ 71 h 72"/>
                <a:gd name="T36" fmla="*/ 95 w 96"/>
                <a:gd name="T37" fmla="*/ 68 h 72"/>
                <a:gd name="T38" fmla="*/ 54 w 96"/>
                <a:gd name="T39" fmla="*/ 21 h 72"/>
                <a:gd name="T40" fmla="*/ 52 w 96"/>
                <a:gd name="T41" fmla="*/ 22 h 72"/>
                <a:gd name="T42" fmla="*/ 44 w 96"/>
                <a:gd name="T43" fmla="*/ 22 h 72"/>
                <a:gd name="T44" fmla="*/ 42 w 96"/>
                <a:gd name="T45" fmla="*/ 21 h 72"/>
                <a:gd name="T46" fmla="*/ 42 w 96"/>
                <a:gd name="T47" fmla="*/ 20 h 72"/>
                <a:gd name="T48" fmla="*/ 44 w 96"/>
                <a:gd name="T49" fmla="*/ 10 h 72"/>
                <a:gd name="T50" fmla="*/ 46 w 96"/>
                <a:gd name="T51" fmla="*/ 8 h 72"/>
                <a:gd name="T52" fmla="*/ 50 w 96"/>
                <a:gd name="T53" fmla="*/ 8 h 72"/>
                <a:gd name="T54" fmla="*/ 52 w 96"/>
                <a:gd name="T55" fmla="*/ 10 h 72"/>
                <a:gd name="T56" fmla="*/ 54 w 96"/>
                <a:gd name="T57" fmla="*/ 20 h 72"/>
                <a:gd name="T58" fmla="*/ 54 w 96"/>
                <a:gd name="T59" fmla="*/ 2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6" h="72">
                  <a:moveTo>
                    <a:pt x="95" y="68"/>
                  </a:moveTo>
                  <a:cubicBezTo>
                    <a:pt x="60" y="39"/>
                    <a:pt x="60" y="39"/>
                    <a:pt x="60" y="39"/>
                  </a:cubicBezTo>
                  <a:cubicBezTo>
                    <a:pt x="60" y="12"/>
                    <a:pt x="60" y="12"/>
                    <a:pt x="60" y="12"/>
                  </a:cubicBezTo>
                  <a:cubicBezTo>
                    <a:pt x="60" y="5"/>
                    <a:pt x="55" y="0"/>
                    <a:pt x="48" y="0"/>
                  </a:cubicBezTo>
                  <a:cubicBezTo>
                    <a:pt x="41" y="0"/>
                    <a:pt x="36" y="5"/>
                    <a:pt x="36" y="12"/>
                  </a:cubicBezTo>
                  <a:cubicBezTo>
                    <a:pt x="36" y="39"/>
                    <a:pt x="36" y="39"/>
                    <a:pt x="36" y="39"/>
                  </a:cubicBezTo>
                  <a:cubicBezTo>
                    <a:pt x="1" y="68"/>
                    <a:pt x="1" y="68"/>
                    <a:pt x="1" y="68"/>
                  </a:cubicBezTo>
                  <a:cubicBezTo>
                    <a:pt x="0" y="69"/>
                    <a:pt x="0" y="70"/>
                    <a:pt x="0" y="71"/>
                  </a:cubicBezTo>
                  <a:cubicBezTo>
                    <a:pt x="0" y="71"/>
                    <a:pt x="1" y="72"/>
                    <a:pt x="2" y="72"/>
                  </a:cubicBezTo>
                  <a:cubicBezTo>
                    <a:pt x="36" y="72"/>
                    <a:pt x="36" y="72"/>
                    <a:pt x="36" y="72"/>
                  </a:cubicBezTo>
                  <a:cubicBezTo>
                    <a:pt x="40" y="53"/>
                    <a:pt x="40" y="53"/>
                    <a:pt x="40" y="53"/>
                  </a:cubicBezTo>
                  <a:cubicBezTo>
                    <a:pt x="41" y="50"/>
                    <a:pt x="43" y="48"/>
                    <a:pt x="46" y="48"/>
                  </a:cubicBezTo>
                  <a:cubicBezTo>
                    <a:pt x="50" y="48"/>
                    <a:pt x="50" y="48"/>
                    <a:pt x="50" y="48"/>
                  </a:cubicBezTo>
                  <a:cubicBezTo>
                    <a:pt x="53" y="48"/>
                    <a:pt x="55" y="50"/>
                    <a:pt x="56" y="53"/>
                  </a:cubicBezTo>
                  <a:cubicBezTo>
                    <a:pt x="60" y="72"/>
                    <a:pt x="60" y="72"/>
                    <a:pt x="60" y="72"/>
                  </a:cubicBezTo>
                  <a:cubicBezTo>
                    <a:pt x="60" y="72"/>
                    <a:pt x="60" y="72"/>
                    <a:pt x="60" y="72"/>
                  </a:cubicBezTo>
                  <a:cubicBezTo>
                    <a:pt x="94" y="72"/>
                    <a:pt x="94" y="72"/>
                    <a:pt x="94" y="72"/>
                  </a:cubicBezTo>
                  <a:cubicBezTo>
                    <a:pt x="95" y="72"/>
                    <a:pt x="96" y="71"/>
                    <a:pt x="96" y="71"/>
                  </a:cubicBezTo>
                  <a:cubicBezTo>
                    <a:pt x="96" y="70"/>
                    <a:pt x="96" y="69"/>
                    <a:pt x="95" y="68"/>
                  </a:cubicBezTo>
                  <a:close/>
                  <a:moveTo>
                    <a:pt x="54" y="21"/>
                  </a:moveTo>
                  <a:cubicBezTo>
                    <a:pt x="53" y="22"/>
                    <a:pt x="53" y="22"/>
                    <a:pt x="52" y="22"/>
                  </a:cubicBezTo>
                  <a:cubicBezTo>
                    <a:pt x="44" y="22"/>
                    <a:pt x="44" y="22"/>
                    <a:pt x="44" y="22"/>
                  </a:cubicBezTo>
                  <a:cubicBezTo>
                    <a:pt x="43" y="22"/>
                    <a:pt x="43" y="22"/>
                    <a:pt x="42" y="21"/>
                  </a:cubicBezTo>
                  <a:cubicBezTo>
                    <a:pt x="42" y="21"/>
                    <a:pt x="42" y="20"/>
                    <a:pt x="42" y="20"/>
                  </a:cubicBezTo>
                  <a:cubicBezTo>
                    <a:pt x="44" y="10"/>
                    <a:pt x="44" y="10"/>
                    <a:pt x="44" y="10"/>
                  </a:cubicBezTo>
                  <a:cubicBezTo>
                    <a:pt x="44" y="9"/>
                    <a:pt x="45" y="8"/>
                    <a:pt x="46" y="8"/>
                  </a:cubicBezTo>
                  <a:cubicBezTo>
                    <a:pt x="50" y="8"/>
                    <a:pt x="50" y="8"/>
                    <a:pt x="50" y="8"/>
                  </a:cubicBezTo>
                  <a:cubicBezTo>
                    <a:pt x="51" y="8"/>
                    <a:pt x="52" y="9"/>
                    <a:pt x="52" y="10"/>
                  </a:cubicBezTo>
                  <a:cubicBezTo>
                    <a:pt x="54" y="20"/>
                    <a:pt x="54" y="20"/>
                    <a:pt x="54" y="20"/>
                  </a:cubicBezTo>
                  <a:cubicBezTo>
                    <a:pt x="54" y="20"/>
                    <a:pt x="54" y="21"/>
                    <a:pt x="54"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tx1">
                    <a:lumMod val="85000"/>
                    <a:lumOff val="15000"/>
                  </a:schemeClr>
                </a:solidFill>
                <a:effectLst/>
                <a:uLnTx/>
                <a:uFillTx/>
                <a:latin typeface="Calibri" panose="020F0502020204030204"/>
                <a:ea typeface="+mn-ea"/>
                <a:cs typeface="+mn-cs"/>
              </a:endParaRPr>
            </a:p>
          </p:txBody>
        </p:sp>
      </p:grpSp>
      <p:grpSp>
        <p:nvGrpSpPr>
          <p:cNvPr id="43" name="组合 42"/>
          <p:cNvGrpSpPr/>
          <p:nvPr/>
        </p:nvGrpSpPr>
        <p:grpSpPr>
          <a:xfrm>
            <a:off x="4265214" y="345014"/>
            <a:ext cx="3661571" cy="756108"/>
            <a:chOff x="4265214" y="345014"/>
            <a:chExt cx="3661571" cy="756108"/>
          </a:xfrm>
        </p:grpSpPr>
        <p:grpSp>
          <p:nvGrpSpPr>
            <p:cNvPr id="53" name="组合 52"/>
            <p:cNvGrpSpPr/>
            <p:nvPr/>
          </p:nvGrpSpPr>
          <p:grpSpPr>
            <a:xfrm>
              <a:off x="4265214" y="345014"/>
              <a:ext cx="3661571" cy="599864"/>
              <a:chOff x="1772480" y="215910"/>
              <a:chExt cx="3661571" cy="599864"/>
            </a:xfrm>
          </p:grpSpPr>
          <p:sp>
            <p:nvSpPr>
              <p:cNvPr id="73" name="文本框 72"/>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选题背景与意义</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74"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BACKGROUND AND SIGNIFICANCE</a:t>
                </a:r>
                <a:endParaRPr lang="en-US" altLang="zh-CN" sz="1100" spc="300" dirty="0">
                  <a:solidFill>
                    <a:schemeClr val="bg1">
                      <a:lumMod val="50000"/>
                    </a:schemeClr>
                  </a:solidFill>
                  <a:latin typeface="+mn-lt"/>
                  <a:ea typeface="+mn-ea"/>
                  <a:cs typeface="+mn-ea"/>
                  <a:sym typeface="+mn-lt"/>
                </a:endParaRPr>
              </a:p>
            </p:txBody>
          </p:sp>
        </p:grpSp>
        <p:grpSp>
          <p:nvGrpSpPr>
            <p:cNvPr id="69" name="Group 55"/>
            <p:cNvGrpSpPr/>
            <p:nvPr/>
          </p:nvGrpSpPr>
          <p:grpSpPr>
            <a:xfrm>
              <a:off x="5898809" y="1028097"/>
              <a:ext cx="362272" cy="73025"/>
              <a:chOff x="7340600" y="4686300"/>
              <a:chExt cx="504030" cy="101600"/>
            </a:xfrm>
            <a:solidFill>
              <a:srgbClr val="5EE2B1"/>
            </a:solidFill>
          </p:grpSpPr>
          <p:sp>
            <p:nvSpPr>
              <p:cNvPr id="70"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71"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72"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Hexagon 31"/>
          <p:cNvSpPr/>
          <p:nvPr/>
        </p:nvSpPr>
        <p:spPr>
          <a:xfrm rot="19944453">
            <a:off x="5201120" y="2974258"/>
            <a:ext cx="1710877" cy="1474893"/>
          </a:xfrm>
          <a:prstGeom prst="hexagon">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nvGrpSpPr>
          <p:cNvPr id="52" name="Group 51"/>
          <p:cNvGrpSpPr/>
          <p:nvPr/>
        </p:nvGrpSpPr>
        <p:grpSpPr>
          <a:xfrm rot="14469289">
            <a:off x="4611424" y="1405233"/>
            <a:ext cx="445051" cy="2227471"/>
            <a:chOff x="2117759" y="1650038"/>
            <a:chExt cx="333788" cy="1670603"/>
          </a:xfrm>
          <a:solidFill>
            <a:srgbClr val="B9998D"/>
          </a:solidFill>
        </p:grpSpPr>
        <p:sp>
          <p:nvSpPr>
            <p:cNvPr id="33" name="Rounded Rectangle 32"/>
            <p:cNvSpPr/>
            <p:nvPr/>
          </p:nvSpPr>
          <p:spPr>
            <a:xfrm>
              <a:off x="2184756" y="1765252"/>
              <a:ext cx="199794" cy="155538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nvGrpSpPr>
            <p:cNvPr id="34" name="Group 33"/>
            <p:cNvGrpSpPr/>
            <p:nvPr/>
          </p:nvGrpSpPr>
          <p:grpSpPr>
            <a:xfrm>
              <a:off x="2117759" y="1650038"/>
              <a:ext cx="333788" cy="333788"/>
              <a:chOff x="2786183" y="1189182"/>
              <a:chExt cx="921712" cy="921712"/>
            </a:xfrm>
            <a:grpFill/>
          </p:grpSpPr>
          <p:sp>
            <p:nvSpPr>
              <p:cNvPr id="35" name="Oval 34"/>
              <p:cNvSpPr/>
              <p:nvPr/>
            </p:nvSpPr>
            <p:spPr>
              <a:xfrm>
                <a:off x="2786183" y="1189182"/>
                <a:ext cx="921712" cy="9217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38" name="Oval 37"/>
              <p:cNvSpPr/>
              <p:nvPr/>
            </p:nvSpPr>
            <p:spPr>
              <a:xfrm>
                <a:off x="2878354" y="1281353"/>
                <a:ext cx="737370" cy="7373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grpSp>
        <p:nvGrpSpPr>
          <p:cNvPr id="53" name="Group 52"/>
          <p:cNvGrpSpPr/>
          <p:nvPr/>
        </p:nvGrpSpPr>
        <p:grpSpPr>
          <a:xfrm rot="10800000">
            <a:off x="4211900" y="3086990"/>
            <a:ext cx="445051" cy="2227471"/>
            <a:chOff x="1485809" y="1650038"/>
            <a:chExt cx="333788" cy="1670603"/>
          </a:xfrm>
          <a:solidFill>
            <a:srgbClr val="B9998D"/>
          </a:solidFill>
        </p:grpSpPr>
        <p:sp>
          <p:nvSpPr>
            <p:cNvPr id="39" name="Rounded Rectangle 38"/>
            <p:cNvSpPr/>
            <p:nvPr/>
          </p:nvSpPr>
          <p:spPr>
            <a:xfrm>
              <a:off x="1552806" y="1765252"/>
              <a:ext cx="199794" cy="155538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nvGrpSpPr>
            <p:cNvPr id="40" name="Group 39"/>
            <p:cNvGrpSpPr/>
            <p:nvPr/>
          </p:nvGrpSpPr>
          <p:grpSpPr>
            <a:xfrm>
              <a:off x="1485809" y="1650038"/>
              <a:ext cx="333788" cy="333788"/>
              <a:chOff x="2786183" y="1189182"/>
              <a:chExt cx="921712" cy="921712"/>
            </a:xfrm>
            <a:grpFill/>
          </p:grpSpPr>
          <p:sp>
            <p:nvSpPr>
              <p:cNvPr id="41" name="Oval 40"/>
              <p:cNvSpPr/>
              <p:nvPr/>
            </p:nvSpPr>
            <p:spPr>
              <a:xfrm>
                <a:off x="2786183" y="1189182"/>
                <a:ext cx="921712" cy="9217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42" name="Oval 41"/>
              <p:cNvSpPr/>
              <p:nvPr/>
            </p:nvSpPr>
            <p:spPr>
              <a:xfrm>
                <a:off x="2878354" y="1281353"/>
                <a:ext cx="737370" cy="7373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grpSp>
        <p:nvGrpSpPr>
          <p:cNvPr id="64" name="Group 63"/>
          <p:cNvGrpSpPr/>
          <p:nvPr/>
        </p:nvGrpSpPr>
        <p:grpSpPr>
          <a:xfrm rot="7518191">
            <a:off x="5410944" y="4167874"/>
            <a:ext cx="445051" cy="2227471"/>
            <a:chOff x="760548" y="1650038"/>
            <a:chExt cx="333788" cy="1670603"/>
          </a:xfrm>
          <a:solidFill>
            <a:srgbClr val="B9998D"/>
          </a:solidFill>
        </p:grpSpPr>
        <p:sp>
          <p:nvSpPr>
            <p:cNvPr id="43" name="Rounded Rectangle 42"/>
            <p:cNvSpPr/>
            <p:nvPr/>
          </p:nvSpPr>
          <p:spPr>
            <a:xfrm>
              <a:off x="827545" y="1765252"/>
              <a:ext cx="199794" cy="155538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nvGrpSpPr>
            <p:cNvPr id="44" name="Group 43"/>
            <p:cNvGrpSpPr/>
            <p:nvPr/>
          </p:nvGrpSpPr>
          <p:grpSpPr>
            <a:xfrm>
              <a:off x="760548" y="1650038"/>
              <a:ext cx="333788" cy="333788"/>
              <a:chOff x="2786183" y="1189182"/>
              <a:chExt cx="921712" cy="921712"/>
            </a:xfrm>
            <a:grpFill/>
          </p:grpSpPr>
          <p:sp>
            <p:nvSpPr>
              <p:cNvPr id="45" name="Oval 44"/>
              <p:cNvSpPr/>
              <p:nvPr/>
            </p:nvSpPr>
            <p:spPr>
              <a:xfrm>
                <a:off x="2786183" y="1189182"/>
                <a:ext cx="921712" cy="9217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46" name="Oval 45"/>
              <p:cNvSpPr/>
              <p:nvPr/>
            </p:nvSpPr>
            <p:spPr>
              <a:xfrm>
                <a:off x="2878354" y="1281353"/>
                <a:ext cx="737370" cy="7373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grpSp>
        <p:nvGrpSpPr>
          <p:cNvPr id="51" name="Group 50"/>
          <p:cNvGrpSpPr/>
          <p:nvPr/>
        </p:nvGrpSpPr>
        <p:grpSpPr>
          <a:xfrm rot="3647897">
            <a:off x="7078564" y="3719989"/>
            <a:ext cx="445051" cy="2227471"/>
            <a:chOff x="2648116" y="1650038"/>
            <a:chExt cx="333788" cy="1670603"/>
          </a:xfrm>
          <a:solidFill>
            <a:srgbClr val="B9998D"/>
          </a:solidFill>
        </p:grpSpPr>
        <p:sp>
          <p:nvSpPr>
            <p:cNvPr id="47" name="Rounded Rectangle 46"/>
            <p:cNvSpPr/>
            <p:nvPr/>
          </p:nvSpPr>
          <p:spPr>
            <a:xfrm>
              <a:off x="2715113" y="1765252"/>
              <a:ext cx="199794" cy="155538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nvGrpSpPr>
            <p:cNvPr id="48" name="Group 47"/>
            <p:cNvGrpSpPr/>
            <p:nvPr/>
          </p:nvGrpSpPr>
          <p:grpSpPr>
            <a:xfrm>
              <a:off x="2648116" y="1650038"/>
              <a:ext cx="333788" cy="333788"/>
              <a:chOff x="2786183" y="1189182"/>
              <a:chExt cx="921712" cy="921712"/>
            </a:xfrm>
            <a:grpFill/>
          </p:grpSpPr>
          <p:sp>
            <p:nvSpPr>
              <p:cNvPr id="49" name="Oval 48"/>
              <p:cNvSpPr/>
              <p:nvPr/>
            </p:nvSpPr>
            <p:spPr>
              <a:xfrm>
                <a:off x="2786183" y="1189182"/>
                <a:ext cx="921712" cy="9217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50" name="Oval 49"/>
              <p:cNvSpPr/>
              <p:nvPr/>
            </p:nvSpPr>
            <p:spPr>
              <a:xfrm>
                <a:off x="2878354" y="1281353"/>
                <a:ext cx="737370" cy="7373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grpSp>
        <p:nvGrpSpPr>
          <p:cNvPr id="58" name="Group 57"/>
          <p:cNvGrpSpPr/>
          <p:nvPr/>
        </p:nvGrpSpPr>
        <p:grpSpPr>
          <a:xfrm>
            <a:off x="7514700" y="2041294"/>
            <a:ext cx="445051" cy="2227471"/>
            <a:chOff x="5982866" y="1650038"/>
            <a:chExt cx="333788" cy="1670603"/>
          </a:xfrm>
          <a:solidFill>
            <a:srgbClr val="B9998D"/>
          </a:solidFill>
        </p:grpSpPr>
        <p:sp>
          <p:nvSpPr>
            <p:cNvPr id="54" name="Rounded Rectangle 53"/>
            <p:cNvSpPr/>
            <p:nvPr/>
          </p:nvSpPr>
          <p:spPr>
            <a:xfrm>
              <a:off x="6049863" y="1765252"/>
              <a:ext cx="199794" cy="155538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nvGrpSpPr>
            <p:cNvPr id="55" name="Group 54"/>
            <p:cNvGrpSpPr/>
            <p:nvPr/>
          </p:nvGrpSpPr>
          <p:grpSpPr>
            <a:xfrm>
              <a:off x="5982866" y="1650038"/>
              <a:ext cx="333788" cy="333788"/>
              <a:chOff x="2786183" y="1189182"/>
              <a:chExt cx="921712" cy="921712"/>
            </a:xfrm>
            <a:grpFill/>
          </p:grpSpPr>
          <p:sp>
            <p:nvSpPr>
              <p:cNvPr id="56" name="Oval 55"/>
              <p:cNvSpPr/>
              <p:nvPr/>
            </p:nvSpPr>
            <p:spPr>
              <a:xfrm>
                <a:off x="2786183" y="1189182"/>
                <a:ext cx="921712" cy="9217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57" name="Oval 56"/>
              <p:cNvSpPr/>
              <p:nvPr/>
            </p:nvSpPr>
            <p:spPr>
              <a:xfrm>
                <a:off x="2878354" y="1281353"/>
                <a:ext cx="737370" cy="7373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grpSp>
        <p:nvGrpSpPr>
          <p:cNvPr id="59" name="Group 58"/>
          <p:cNvGrpSpPr/>
          <p:nvPr/>
        </p:nvGrpSpPr>
        <p:grpSpPr>
          <a:xfrm rot="18356643">
            <a:off x="6341908" y="967441"/>
            <a:ext cx="445051" cy="2227471"/>
            <a:chOff x="5982866" y="1650038"/>
            <a:chExt cx="333788" cy="1670603"/>
          </a:xfrm>
          <a:solidFill>
            <a:srgbClr val="B9998D"/>
          </a:solidFill>
        </p:grpSpPr>
        <p:sp>
          <p:nvSpPr>
            <p:cNvPr id="60" name="Rounded Rectangle 59"/>
            <p:cNvSpPr/>
            <p:nvPr/>
          </p:nvSpPr>
          <p:spPr>
            <a:xfrm>
              <a:off x="6049863" y="1765252"/>
              <a:ext cx="199794" cy="155538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nvGrpSpPr>
            <p:cNvPr id="61" name="Group 60"/>
            <p:cNvGrpSpPr/>
            <p:nvPr/>
          </p:nvGrpSpPr>
          <p:grpSpPr>
            <a:xfrm>
              <a:off x="5982866" y="1650038"/>
              <a:ext cx="333788" cy="333788"/>
              <a:chOff x="2786183" y="1189182"/>
              <a:chExt cx="921712" cy="921712"/>
            </a:xfrm>
            <a:grpFill/>
          </p:grpSpPr>
          <p:sp>
            <p:nvSpPr>
              <p:cNvPr id="62" name="Oval 61"/>
              <p:cNvSpPr/>
              <p:nvPr/>
            </p:nvSpPr>
            <p:spPr>
              <a:xfrm>
                <a:off x="2786183" y="1189182"/>
                <a:ext cx="921712" cy="92171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sp>
            <p:nvSpPr>
              <p:cNvPr id="63" name="Oval 62"/>
              <p:cNvSpPr/>
              <p:nvPr/>
            </p:nvSpPr>
            <p:spPr>
              <a:xfrm>
                <a:off x="2878354" y="1281353"/>
                <a:ext cx="737370" cy="7373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10"/>
                <a:endParaRPr lang="en-US" sz="2665" dirty="0">
                  <a:solidFill>
                    <a:srgbClr val="FFFFFF"/>
                  </a:solidFill>
                </a:endParaRPr>
              </a:p>
            </p:txBody>
          </p:sp>
        </p:grpSp>
      </p:grpSp>
      <p:grpSp>
        <p:nvGrpSpPr>
          <p:cNvPr id="65" name="Group 64"/>
          <p:cNvGrpSpPr/>
          <p:nvPr/>
        </p:nvGrpSpPr>
        <p:grpSpPr>
          <a:xfrm>
            <a:off x="8110741" y="2076311"/>
            <a:ext cx="2638316" cy="697385"/>
            <a:chOff x="2786183" y="1389530"/>
            <a:chExt cx="1978737" cy="523039"/>
          </a:xfrm>
        </p:grpSpPr>
        <p:sp>
          <p:nvSpPr>
            <p:cNvPr id="66" name="Text Placeholder 3"/>
            <p:cNvSpPr txBox="1"/>
            <p:nvPr/>
          </p:nvSpPr>
          <p:spPr>
            <a:xfrm>
              <a:off x="2786183" y="1604888"/>
              <a:ext cx="1978737" cy="30768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zh-CN" altLang="en-US" sz="1335" dirty="0">
                  <a:solidFill>
                    <a:srgbClr val="FFFFFF">
                      <a:lumMod val="50000"/>
                    </a:srgbClr>
                  </a:solidFill>
                </a:rPr>
                <a:t>用户可以在投影仪或者计算机上进行演示也可以将演示文稿打印出来</a:t>
              </a:r>
              <a:endParaRPr lang="en-US" sz="1335" dirty="0">
                <a:solidFill>
                  <a:srgbClr val="FFFFFF">
                    <a:lumMod val="50000"/>
                  </a:srgbClr>
                </a:solidFill>
              </a:endParaRPr>
            </a:p>
          </p:txBody>
        </p:sp>
        <p:sp>
          <p:nvSpPr>
            <p:cNvPr id="67" name="TextBox 66"/>
            <p:cNvSpPr txBox="1"/>
            <p:nvPr/>
          </p:nvSpPr>
          <p:spPr>
            <a:xfrm>
              <a:off x="2786183" y="1389530"/>
              <a:ext cx="1439234" cy="184666"/>
            </a:xfrm>
            <a:prstGeom prst="rect">
              <a:avLst/>
            </a:prstGeom>
            <a:noFill/>
          </p:spPr>
          <p:txBody>
            <a:bodyPr wrap="square" lIns="0" tIns="0" rIns="0" bIns="0" rtlCol="0">
              <a:spAutoFit/>
            </a:bodyPr>
            <a:lstStyle/>
            <a:p>
              <a:pPr defTabSz="1375410"/>
              <a:r>
                <a:rPr lang="zh-CN" altLang="en-US" sz="1600" dirty="0"/>
                <a:t>添加您的标题</a:t>
              </a:r>
              <a:endParaRPr lang="en-US" sz="1600" dirty="0"/>
            </a:p>
          </p:txBody>
        </p:sp>
      </p:grpSp>
      <p:grpSp>
        <p:nvGrpSpPr>
          <p:cNvPr id="74" name="Group 73"/>
          <p:cNvGrpSpPr/>
          <p:nvPr/>
        </p:nvGrpSpPr>
        <p:grpSpPr>
          <a:xfrm>
            <a:off x="8381847" y="4127066"/>
            <a:ext cx="2638316" cy="697385"/>
            <a:chOff x="2786183" y="1389530"/>
            <a:chExt cx="1978737" cy="523039"/>
          </a:xfrm>
        </p:grpSpPr>
        <p:sp>
          <p:nvSpPr>
            <p:cNvPr id="75" name="Text Placeholder 3"/>
            <p:cNvSpPr txBox="1"/>
            <p:nvPr/>
          </p:nvSpPr>
          <p:spPr>
            <a:xfrm>
              <a:off x="2786183" y="1604888"/>
              <a:ext cx="1978737" cy="30768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zh-CN" altLang="en-US" sz="1335" dirty="0">
                  <a:solidFill>
                    <a:srgbClr val="FFFFFF">
                      <a:lumMod val="50000"/>
                    </a:srgbClr>
                  </a:solidFill>
                </a:rPr>
                <a:t>用户可以在投影仪或者计算机上进行演示也可以将演示文稿打印出来</a:t>
              </a:r>
              <a:endParaRPr lang="en-US" sz="1335" dirty="0">
                <a:solidFill>
                  <a:srgbClr val="FFFFFF">
                    <a:lumMod val="50000"/>
                  </a:srgbClr>
                </a:solidFill>
              </a:endParaRPr>
            </a:p>
          </p:txBody>
        </p:sp>
        <p:sp>
          <p:nvSpPr>
            <p:cNvPr id="76" name="TextBox 75"/>
            <p:cNvSpPr txBox="1"/>
            <p:nvPr/>
          </p:nvSpPr>
          <p:spPr>
            <a:xfrm>
              <a:off x="2786183" y="1389530"/>
              <a:ext cx="1439234" cy="184666"/>
            </a:xfrm>
            <a:prstGeom prst="rect">
              <a:avLst/>
            </a:prstGeom>
            <a:noFill/>
          </p:spPr>
          <p:txBody>
            <a:bodyPr wrap="square" lIns="0" tIns="0" rIns="0" bIns="0" rtlCol="0">
              <a:spAutoFit/>
            </a:bodyPr>
            <a:lstStyle/>
            <a:p>
              <a:pPr defTabSz="1375410"/>
              <a:r>
                <a:rPr lang="zh-CN" altLang="en-US" sz="1600" dirty="0"/>
                <a:t>添加您的标题</a:t>
              </a:r>
              <a:endParaRPr lang="en-US" sz="1600" dirty="0"/>
            </a:p>
          </p:txBody>
        </p:sp>
      </p:grpSp>
      <p:grpSp>
        <p:nvGrpSpPr>
          <p:cNvPr id="77" name="Group 76"/>
          <p:cNvGrpSpPr/>
          <p:nvPr/>
        </p:nvGrpSpPr>
        <p:grpSpPr>
          <a:xfrm>
            <a:off x="1117869" y="2853722"/>
            <a:ext cx="2570040" cy="697385"/>
            <a:chOff x="2715903" y="1389530"/>
            <a:chExt cx="1927530" cy="523039"/>
          </a:xfrm>
        </p:grpSpPr>
        <p:sp>
          <p:nvSpPr>
            <p:cNvPr id="78" name="Text Placeholder 3"/>
            <p:cNvSpPr txBox="1"/>
            <p:nvPr/>
          </p:nvSpPr>
          <p:spPr>
            <a:xfrm>
              <a:off x="2715903" y="1604888"/>
              <a:ext cx="1927530" cy="30768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zh-CN" altLang="en-US" sz="1335" dirty="0">
                  <a:solidFill>
                    <a:srgbClr val="FFFFFF">
                      <a:lumMod val="50000"/>
                    </a:srgbClr>
                  </a:solidFill>
                </a:rPr>
                <a:t>用户可以在投影仪或者计算机上进行演示也可以将演示文稿打印出来</a:t>
              </a:r>
              <a:endParaRPr lang="en-US" sz="1335" dirty="0">
                <a:solidFill>
                  <a:srgbClr val="FFFFFF">
                    <a:lumMod val="50000"/>
                  </a:srgbClr>
                </a:solidFill>
              </a:endParaRPr>
            </a:p>
          </p:txBody>
        </p:sp>
        <p:sp>
          <p:nvSpPr>
            <p:cNvPr id="79" name="TextBox 78"/>
            <p:cNvSpPr txBox="1"/>
            <p:nvPr/>
          </p:nvSpPr>
          <p:spPr>
            <a:xfrm>
              <a:off x="3204199" y="1389530"/>
              <a:ext cx="1439234" cy="184666"/>
            </a:xfrm>
            <a:prstGeom prst="rect">
              <a:avLst/>
            </a:prstGeom>
            <a:noFill/>
          </p:spPr>
          <p:txBody>
            <a:bodyPr wrap="square" lIns="0" tIns="0" rIns="0" bIns="0" rtlCol="0">
              <a:spAutoFit/>
            </a:bodyPr>
            <a:lstStyle/>
            <a:p>
              <a:pPr algn="r" defTabSz="1375410"/>
              <a:r>
                <a:rPr lang="zh-CN" altLang="en-US" sz="1600" dirty="0"/>
                <a:t>添加您的标题</a:t>
              </a:r>
              <a:endParaRPr lang="en-US" sz="1600" dirty="0"/>
            </a:p>
          </p:txBody>
        </p:sp>
      </p:grpSp>
      <p:grpSp>
        <p:nvGrpSpPr>
          <p:cNvPr id="80" name="Group 79"/>
          <p:cNvGrpSpPr/>
          <p:nvPr/>
        </p:nvGrpSpPr>
        <p:grpSpPr>
          <a:xfrm>
            <a:off x="1488241" y="4748380"/>
            <a:ext cx="2570040" cy="697385"/>
            <a:chOff x="2715903" y="1389530"/>
            <a:chExt cx="1927530" cy="523039"/>
          </a:xfrm>
        </p:grpSpPr>
        <p:sp>
          <p:nvSpPr>
            <p:cNvPr id="81" name="Text Placeholder 3"/>
            <p:cNvSpPr txBox="1"/>
            <p:nvPr/>
          </p:nvSpPr>
          <p:spPr>
            <a:xfrm>
              <a:off x="2715903" y="1604888"/>
              <a:ext cx="1927530" cy="30768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zh-CN" altLang="en-US" sz="1335" dirty="0">
                  <a:solidFill>
                    <a:srgbClr val="FFFFFF">
                      <a:lumMod val="50000"/>
                    </a:srgbClr>
                  </a:solidFill>
                </a:rPr>
                <a:t>用户可以在投影仪或者计算机上进行演示也可以将演示文稿打印出来</a:t>
              </a:r>
              <a:endParaRPr lang="en-US" sz="1335" dirty="0">
                <a:solidFill>
                  <a:srgbClr val="FFFFFF">
                    <a:lumMod val="50000"/>
                  </a:srgbClr>
                </a:solidFill>
              </a:endParaRPr>
            </a:p>
          </p:txBody>
        </p:sp>
        <p:sp>
          <p:nvSpPr>
            <p:cNvPr id="82" name="TextBox 81"/>
            <p:cNvSpPr txBox="1"/>
            <p:nvPr/>
          </p:nvSpPr>
          <p:spPr>
            <a:xfrm>
              <a:off x="3204199" y="1389530"/>
              <a:ext cx="1439234" cy="184666"/>
            </a:xfrm>
            <a:prstGeom prst="rect">
              <a:avLst/>
            </a:prstGeom>
            <a:noFill/>
          </p:spPr>
          <p:txBody>
            <a:bodyPr wrap="square" lIns="0" tIns="0" rIns="0" bIns="0" rtlCol="0">
              <a:spAutoFit/>
            </a:bodyPr>
            <a:lstStyle/>
            <a:p>
              <a:pPr algn="r" defTabSz="1375410"/>
              <a:r>
                <a:rPr lang="zh-CN" altLang="en-US" sz="1600" dirty="0"/>
                <a:t>添加您的标题</a:t>
              </a:r>
              <a:endParaRPr lang="en-US" sz="1600" dirty="0"/>
            </a:p>
          </p:txBody>
        </p:sp>
      </p:grpSp>
      <p:grpSp>
        <p:nvGrpSpPr>
          <p:cNvPr id="83" name="Group 82"/>
          <p:cNvGrpSpPr/>
          <p:nvPr/>
        </p:nvGrpSpPr>
        <p:grpSpPr>
          <a:xfrm>
            <a:off x="2562889" y="1339847"/>
            <a:ext cx="2570040" cy="697385"/>
            <a:chOff x="2715903" y="1389530"/>
            <a:chExt cx="1927530" cy="523039"/>
          </a:xfrm>
        </p:grpSpPr>
        <p:sp>
          <p:nvSpPr>
            <p:cNvPr id="84" name="Text Placeholder 3"/>
            <p:cNvSpPr txBox="1"/>
            <p:nvPr/>
          </p:nvSpPr>
          <p:spPr>
            <a:xfrm>
              <a:off x="2715903" y="1604888"/>
              <a:ext cx="1927530" cy="30768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spcBef>
                  <a:spcPct val="20000"/>
                </a:spcBef>
                <a:defRPr/>
              </a:pPr>
              <a:r>
                <a:rPr lang="zh-CN" altLang="en-US" sz="1335" dirty="0">
                  <a:solidFill>
                    <a:srgbClr val="FFFFFF">
                      <a:lumMod val="50000"/>
                    </a:srgbClr>
                  </a:solidFill>
                </a:rPr>
                <a:t>用户可以在投影仪或者计算机上进行演示也可以将演示文稿打印出来</a:t>
              </a:r>
              <a:endParaRPr lang="en-US" sz="1335" dirty="0">
                <a:solidFill>
                  <a:srgbClr val="FFFFFF">
                    <a:lumMod val="50000"/>
                  </a:srgbClr>
                </a:solidFill>
              </a:endParaRPr>
            </a:p>
          </p:txBody>
        </p:sp>
        <p:sp>
          <p:nvSpPr>
            <p:cNvPr id="85" name="TextBox 84"/>
            <p:cNvSpPr txBox="1"/>
            <p:nvPr/>
          </p:nvSpPr>
          <p:spPr>
            <a:xfrm>
              <a:off x="3204199" y="1389530"/>
              <a:ext cx="1439234" cy="184666"/>
            </a:xfrm>
            <a:prstGeom prst="rect">
              <a:avLst/>
            </a:prstGeom>
            <a:noFill/>
          </p:spPr>
          <p:txBody>
            <a:bodyPr wrap="square" lIns="0" tIns="0" rIns="0" bIns="0" rtlCol="0">
              <a:spAutoFit/>
            </a:bodyPr>
            <a:lstStyle/>
            <a:p>
              <a:pPr algn="r" defTabSz="1375410"/>
              <a:r>
                <a:rPr lang="zh-CN" altLang="en-US" sz="1600" dirty="0"/>
                <a:t>添加您的标题</a:t>
              </a:r>
              <a:endParaRPr lang="en-US" sz="1600" dirty="0"/>
            </a:p>
          </p:txBody>
        </p:sp>
      </p:grpSp>
      <p:grpSp>
        <p:nvGrpSpPr>
          <p:cNvPr id="86" name="Group 85"/>
          <p:cNvGrpSpPr/>
          <p:nvPr/>
        </p:nvGrpSpPr>
        <p:grpSpPr>
          <a:xfrm>
            <a:off x="6952696" y="5322517"/>
            <a:ext cx="2638316" cy="697385"/>
            <a:chOff x="2786183" y="1389530"/>
            <a:chExt cx="1978737" cy="523039"/>
          </a:xfrm>
        </p:grpSpPr>
        <p:sp>
          <p:nvSpPr>
            <p:cNvPr id="87" name="Text Placeholder 3"/>
            <p:cNvSpPr txBox="1"/>
            <p:nvPr/>
          </p:nvSpPr>
          <p:spPr>
            <a:xfrm>
              <a:off x="2786183" y="1604888"/>
              <a:ext cx="1978737" cy="30768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spcBef>
                  <a:spcPct val="20000"/>
                </a:spcBef>
                <a:defRPr/>
              </a:pPr>
              <a:r>
                <a:rPr lang="zh-CN" altLang="en-US" sz="1335" dirty="0">
                  <a:solidFill>
                    <a:srgbClr val="FFFFFF">
                      <a:lumMod val="50000"/>
                    </a:srgbClr>
                  </a:solidFill>
                </a:rPr>
                <a:t>用户可以在投影仪或者计算机上进行演示也可以将演示文稿打印出来</a:t>
              </a:r>
              <a:endParaRPr lang="en-US" sz="1335" dirty="0">
                <a:solidFill>
                  <a:srgbClr val="FFFFFF">
                    <a:lumMod val="50000"/>
                  </a:srgbClr>
                </a:solidFill>
              </a:endParaRPr>
            </a:p>
          </p:txBody>
        </p:sp>
        <p:sp>
          <p:nvSpPr>
            <p:cNvPr id="88" name="TextBox 87"/>
            <p:cNvSpPr txBox="1"/>
            <p:nvPr/>
          </p:nvSpPr>
          <p:spPr>
            <a:xfrm>
              <a:off x="2786183" y="1389530"/>
              <a:ext cx="1439234" cy="184666"/>
            </a:xfrm>
            <a:prstGeom prst="rect">
              <a:avLst/>
            </a:prstGeom>
            <a:noFill/>
          </p:spPr>
          <p:txBody>
            <a:bodyPr wrap="square" lIns="0" tIns="0" rIns="0" bIns="0" rtlCol="0">
              <a:spAutoFit/>
            </a:bodyPr>
            <a:lstStyle/>
            <a:p>
              <a:pPr defTabSz="1375410"/>
              <a:r>
                <a:rPr lang="zh-CN" altLang="en-US" sz="1600" dirty="0"/>
                <a:t>添加您的标题</a:t>
              </a:r>
              <a:endParaRPr lang="en-US" sz="1600" dirty="0"/>
            </a:p>
          </p:txBody>
        </p:sp>
      </p:grpSp>
      <p:sp>
        <p:nvSpPr>
          <p:cNvPr id="89" name="Freeform 22"/>
          <p:cNvSpPr>
            <a:spLocks noEditPoints="1"/>
          </p:cNvSpPr>
          <p:nvPr/>
        </p:nvSpPr>
        <p:spPr bwMode="auto">
          <a:xfrm>
            <a:off x="5657595" y="3266233"/>
            <a:ext cx="826103" cy="816172"/>
          </a:xfrm>
          <a:custGeom>
            <a:avLst/>
            <a:gdLst/>
            <a:ahLst/>
            <a:cxnLst>
              <a:cxn ang="0">
                <a:pos x="131" y="82"/>
              </a:cxn>
              <a:cxn ang="0">
                <a:pos x="122" y="98"/>
              </a:cxn>
              <a:cxn ang="0">
                <a:pos x="125" y="107"/>
              </a:cxn>
              <a:cxn ang="0">
                <a:pos x="65" y="141"/>
              </a:cxn>
              <a:cxn ang="0">
                <a:pos x="51" y="134"/>
              </a:cxn>
              <a:cxn ang="0">
                <a:pos x="44" y="97"/>
              </a:cxn>
              <a:cxn ang="0">
                <a:pos x="68" y="28"/>
              </a:cxn>
              <a:cxn ang="0">
                <a:pos x="74" y="29"/>
              </a:cxn>
              <a:cxn ang="0">
                <a:pos x="86" y="24"/>
              </a:cxn>
              <a:cxn ang="0">
                <a:pos x="131" y="82"/>
              </a:cxn>
              <a:cxn ang="0">
                <a:pos x="92" y="11"/>
              </a:cxn>
              <a:cxn ang="0">
                <a:pos x="91" y="15"/>
              </a:cxn>
              <a:cxn ang="0">
                <a:pos x="141" y="80"/>
              </a:cxn>
              <a:cxn ang="0">
                <a:pos x="142" y="80"/>
              </a:cxn>
              <a:cxn ang="0">
                <a:pos x="153" y="32"/>
              </a:cxn>
              <a:cxn ang="0">
                <a:pos x="153" y="29"/>
              </a:cxn>
              <a:cxn ang="0">
                <a:pos x="102" y="0"/>
              </a:cxn>
              <a:cxn ang="0">
                <a:pos x="91" y="6"/>
              </a:cxn>
              <a:cxn ang="0">
                <a:pos x="92" y="11"/>
              </a:cxn>
              <a:cxn ang="0">
                <a:pos x="40" y="137"/>
              </a:cxn>
              <a:cxn ang="0">
                <a:pos x="33" y="97"/>
              </a:cxn>
              <a:cxn ang="0">
                <a:pos x="59" y="22"/>
              </a:cxn>
              <a:cxn ang="0">
                <a:pos x="55" y="11"/>
              </a:cxn>
              <a:cxn ang="0">
                <a:pos x="46" y="9"/>
              </a:cxn>
              <a:cxn ang="0">
                <a:pos x="0" y="85"/>
              </a:cxn>
              <a:cxn ang="0">
                <a:pos x="20" y="140"/>
              </a:cxn>
              <a:cxn ang="0">
                <a:pos x="35" y="143"/>
              </a:cxn>
              <a:cxn ang="0">
                <a:pos x="40" y="137"/>
              </a:cxn>
              <a:cxn ang="0">
                <a:pos x="163" y="45"/>
              </a:cxn>
              <a:cxn ang="0">
                <a:pos x="153" y="84"/>
              </a:cxn>
              <a:cxn ang="0">
                <a:pos x="159" y="98"/>
              </a:cxn>
              <a:cxn ang="0">
                <a:pos x="147" y="115"/>
              </a:cxn>
              <a:cxn ang="0">
                <a:pos x="147" y="116"/>
              </a:cxn>
              <a:cxn ang="0">
                <a:pos x="142" y="151"/>
              </a:cxn>
              <a:cxn ang="0">
                <a:pos x="173" y="85"/>
              </a:cxn>
              <a:cxn ang="0">
                <a:pos x="163" y="45"/>
              </a:cxn>
              <a:cxn ang="0">
                <a:pos x="132" y="114"/>
              </a:cxn>
              <a:cxn ang="0">
                <a:pos x="69" y="151"/>
              </a:cxn>
              <a:cxn ang="0">
                <a:pos x="69" y="152"/>
              </a:cxn>
              <a:cxn ang="0">
                <a:pos x="66" y="162"/>
              </a:cxn>
              <a:cxn ang="0">
                <a:pos x="74" y="170"/>
              </a:cxn>
              <a:cxn ang="0">
                <a:pos x="86" y="171"/>
              </a:cxn>
              <a:cxn ang="0">
                <a:pos x="126" y="162"/>
              </a:cxn>
              <a:cxn ang="0">
                <a:pos x="136" y="116"/>
              </a:cxn>
              <a:cxn ang="0">
                <a:pos x="136" y="116"/>
              </a:cxn>
              <a:cxn ang="0">
                <a:pos x="132" y="114"/>
              </a:cxn>
              <a:cxn ang="0">
                <a:pos x="132" y="114"/>
              </a:cxn>
              <a:cxn ang="0">
                <a:pos x="132" y="114"/>
              </a:cxn>
            </a:cxnLst>
            <a:rect l="0" t="0" r="r" b="b"/>
            <a:pathLst>
              <a:path w="173" h="171">
                <a:moveTo>
                  <a:pt x="131" y="82"/>
                </a:moveTo>
                <a:cubicBezTo>
                  <a:pt x="126" y="86"/>
                  <a:pt x="122" y="91"/>
                  <a:pt x="122" y="98"/>
                </a:cubicBezTo>
                <a:cubicBezTo>
                  <a:pt x="122" y="101"/>
                  <a:pt x="123" y="104"/>
                  <a:pt x="125" y="107"/>
                </a:cubicBezTo>
                <a:cubicBezTo>
                  <a:pt x="109" y="124"/>
                  <a:pt x="88" y="136"/>
                  <a:pt x="65" y="141"/>
                </a:cubicBezTo>
                <a:cubicBezTo>
                  <a:pt x="62" y="137"/>
                  <a:pt x="57" y="134"/>
                  <a:pt x="51" y="134"/>
                </a:cubicBezTo>
                <a:cubicBezTo>
                  <a:pt x="47" y="122"/>
                  <a:pt x="44" y="110"/>
                  <a:pt x="44" y="97"/>
                </a:cubicBezTo>
                <a:cubicBezTo>
                  <a:pt x="44" y="71"/>
                  <a:pt x="53" y="47"/>
                  <a:pt x="68" y="28"/>
                </a:cubicBezTo>
                <a:cubicBezTo>
                  <a:pt x="70" y="29"/>
                  <a:pt x="72" y="29"/>
                  <a:pt x="74" y="29"/>
                </a:cubicBezTo>
                <a:cubicBezTo>
                  <a:pt x="78" y="29"/>
                  <a:pt x="82" y="27"/>
                  <a:pt x="86" y="24"/>
                </a:cubicBezTo>
                <a:cubicBezTo>
                  <a:pt x="107" y="38"/>
                  <a:pt x="123" y="58"/>
                  <a:pt x="131" y="82"/>
                </a:cubicBezTo>
                <a:close/>
                <a:moveTo>
                  <a:pt x="92" y="11"/>
                </a:moveTo>
                <a:cubicBezTo>
                  <a:pt x="92" y="12"/>
                  <a:pt x="92" y="13"/>
                  <a:pt x="91" y="15"/>
                </a:cubicBezTo>
                <a:cubicBezTo>
                  <a:pt x="115" y="30"/>
                  <a:pt x="133" y="53"/>
                  <a:pt x="141" y="80"/>
                </a:cubicBezTo>
                <a:cubicBezTo>
                  <a:pt x="142" y="80"/>
                  <a:pt x="142" y="80"/>
                  <a:pt x="142" y="80"/>
                </a:cubicBezTo>
                <a:cubicBezTo>
                  <a:pt x="149" y="65"/>
                  <a:pt x="153" y="49"/>
                  <a:pt x="153" y="32"/>
                </a:cubicBezTo>
                <a:cubicBezTo>
                  <a:pt x="153" y="31"/>
                  <a:pt x="153" y="30"/>
                  <a:pt x="153" y="29"/>
                </a:cubicBezTo>
                <a:cubicBezTo>
                  <a:pt x="140" y="14"/>
                  <a:pt x="122" y="4"/>
                  <a:pt x="102" y="0"/>
                </a:cubicBezTo>
                <a:cubicBezTo>
                  <a:pt x="98" y="2"/>
                  <a:pt x="95" y="4"/>
                  <a:pt x="91" y="6"/>
                </a:cubicBezTo>
                <a:cubicBezTo>
                  <a:pt x="92" y="8"/>
                  <a:pt x="92" y="9"/>
                  <a:pt x="92" y="11"/>
                </a:cubicBezTo>
                <a:close/>
                <a:moveTo>
                  <a:pt x="40" y="137"/>
                </a:moveTo>
                <a:cubicBezTo>
                  <a:pt x="36" y="124"/>
                  <a:pt x="33" y="111"/>
                  <a:pt x="33" y="97"/>
                </a:cubicBezTo>
                <a:cubicBezTo>
                  <a:pt x="33" y="69"/>
                  <a:pt x="43" y="42"/>
                  <a:pt x="59" y="22"/>
                </a:cubicBezTo>
                <a:cubicBezTo>
                  <a:pt x="57" y="19"/>
                  <a:pt x="55" y="15"/>
                  <a:pt x="55" y="11"/>
                </a:cubicBezTo>
                <a:cubicBezTo>
                  <a:pt x="52" y="10"/>
                  <a:pt x="49" y="9"/>
                  <a:pt x="46" y="9"/>
                </a:cubicBezTo>
                <a:cubicBezTo>
                  <a:pt x="19" y="23"/>
                  <a:pt x="0" y="52"/>
                  <a:pt x="0" y="85"/>
                </a:cubicBezTo>
                <a:cubicBezTo>
                  <a:pt x="0" y="106"/>
                  <a:pt x="8" y="125"/>
                  <a:pt x="20" y="140"/>
                </a:cubicBezTo>
                <a:cubicBezTo>
                  <a:pt x="25" y="141"/>
                  <a:pt x="30" y="142"/>
                  <a:pt x="35" y="143"/>
                </a:cubicBezTo>
                <a:cubicBezTo>
                  <a:pt x="36" y="140"/>
                  <a:pt x="38" y="138"/>
                  <a:pt x="40" y="137"/>
                </a:cubicBezTo>
                <a:close/>
                <a:moveTo>
                  <a:pt x="163" y="45"/>
                </a:moveTo>
                <a:cubicBezTo>
                  <a:pt x="162" y="59"/>
                  <a:pt x="158" y="72"/>
                  <a:pt x="153" y="84"/>
                </a:cubicBezTo>
                <a:cubicBezTo>
                  <a:pt x="157" y="87"/>
                  <a:pt x="159" y="92"/>
                  <a:pt x="159" y="98"/>
                </a:cubicBezTo>
                <a:cubicBezTo>
                  <a:pt x="159" y="106"/>
                  <a:pt x="154" y="112"/>
                  <a:pt x="147" y="115"/>
                </a:cubicBezTo>
                <a:cubicBezTo>
                  <a:pt x="147" y="115"/>
                  <a:pt x="147" y="116"/>
                  <a:pt x="147" y="116"/>
                </a:cubicBezTo>
                <a:cubicBezTo>
                  <a:pt x="147" y="128"/>
                  <a:pt x="145" y="140"/>
                  <a:pt x="142" y="151"/>
                </a:cubicBezTo>
                <a:cubicBezTo>
                  <a:pt x="161" y="135"/>
                  <a:pt x="173" y="112"/>
                  <a:pt x="173" y="85"/>
                </a:cubicBezTo>
                <a:cubicBezTo>
                  <a:pt x="173" y="71"/>
                  <a:pt x="169" y="57"/>
                  <a:pt x="163" y="45"/>
                </a:cubicBezTo>
                <a:close/>
                <a:moveTo>
                  <a:pt x="132" y="114"/>
                </a:moveTo>
                <a:cubicBezTo>
                  <a:pt x="116" y="133"/>
                  <a:pt x="94" y="146"/>
                  <a:pt x="69" y="151"/>
                </a:cubicBezTo>
                <a:cubicBezTo>
                  <a:pt x="69" y="151"/>
                  <a:pt x="69" y="152"/>
                  <a:pt x="69" y="152"/>
                </a:cubicBezTo>
                <a:cubicBezTo>
                  <a:pt x="69" y="156"/>
                  <a:pt x="68" y="159"/>
                  <a:pt x="66" y="162"/>
                </a:cubicBezTo>
                <a:cubicBezTo>
                  <a:pt x="69" y="165"/>
                  <a:pt x="71" y="168"/>
                  <a:pt x="74" y="170"/>
                </a:cubicBezTo>
                <a:cubicBezTo>
                  <a:pt x="78" y="171"/>
                  <a:pt x="82" y="171"/>
                  <a:pt x="86" y="171"/>
                </a:cubicBezTo>
                <a:cubicBezTo>
                  <a:pt x="101" y="171"/>
                  <a:pt x="114" y="168"/>
                  <a:pt x="126" y="162"/>
                </a:cubicBezTo>
                <a:cubicBezTo>
                  <a:pt x="132" y="148"/>
                  <a:pt x="136" y="133"/>
                  <a:pt x="136" y="116"/>
                </a:cubicBezTo>
                <a:cubicBezTo>
                  <a:pt x="136" y="116"/>
                  <a:pt x="136" y="116"/>
                  <a:pt x="136" y="116"/>
                </a:cubicBezTo>
                <a:cubicBezTo>
                  <a:pt x="135" y="115"/>
                  <a:pt x="134" y="115"/>
                  <a:pt x="132" y="114"/>
                </a:cubicBezTo>
                <a:close/>
                <a:moveTo>
                  <a:pt x="132" y="114"/>
                </a:moveTo>
                <a:cubicBezTo>
                  <a:pt x="132" y="114"/>
                  <a:pt x="132" y="114"/>
                  <a:pt x="132" y="114"/>
                </a:cubicBezTo>
              </a:path>
            </a:pathLst>
          </a:custGeom>
          <a:solidFill>
            <a:schemeClr val="bg1"/>
          </a:solidFill>
          <a:ln w="9525">
            <a:noFill/>
            <a:round/>
          </a:ln>
        </p:spPr>
        <p:txBody>
          <a:bodyPr vert="horz" wrap="square" lIns="121920" tIns="60960" rIns="121920" bIns="60960" numCol="1" anchor="t" anchorCtr="0" compatLnSpc="1"/>
          <a:lstStyle/>
          <a:p>
            <a:pPr defTabSz="1375410"/>
            <a:endParaRPr lang="en-US" sz="2665">
              <a:solidFill>
                <a:srgbClr val="262626"/>
              </a:solidFill>
            </a:endParaRPr>
          </a:p>
        </p:txBody>
      </p:sp>
      <p:sp>
        <p:nvSpPr>
          <p:cNvPr id="90" name="Text Placeholder 3"/>
          <p:cNvSpPr txBox="1"/>
          <p:nvPr/>
        </p:nvSpPr>
        <p:spPr>
          <a:xfrm rot="19804241">
            <a:off x="5001784" y="2585780"/>
            <a:ext cx="610745"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anose="020B0604020202020204" pitchFamily="34" charset="0"/>
              <a:buNone/>
              <a:defRPr/>
            </a:pPr>
            <a:r>
              <a:rPr lang="en-US" sz="2400" dirty="0">
                <a:solidFill>
                  <a:srgbClr val="596E69"/>
                </a:solidFill>
              </a:rPr>
              <a:t>25%</a:t>
            </a:r>
            <a:endParaRPr lang="en-US" sz="2400" dirty="0">
              <a:solidFill>
                <a:srgbClr val="596E69"/>
              </a:solidFill>
            </a:endParaRPr>
          </a:p>
        </p:txBody>
      </p:sp>
      <p:sp>
        <p:nvSpPr>
          <p:cNvPr id="91" name="Text Placeholder 3"/>
          <p:cNvSpPr txBox="1"/>
          <p:nvPr/>
        </p:nvSpPr>
        <p:spPr>
          <a:xfrm rot="19957524">
            <a:off x="6656904" y="4305570"/>
            <a:ext cx="610745"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anose="020B0604020202020204" pitchFamily="34" charset="0"/>
              <a:buNone/>
              <a:defRPr/>
            </a:pPr>
            <a:r>
              <a:rPr lang="en-US" sz="2400" dirty="0">
                <a:solidFill>
                  <a:srgbClr val="596E69"/>
                </a:solidFill>
              </a:rPr>
              <a:t>90%</a:t>
            </a:r>
            <a:endParaRPr lang="en-US" sz="2400" dirty="0">
              <a:solidFill>
                <a:srgbClr val="596E69"/>
              </a:solidFill>
            </a:endParaRPr>
          </a:p>
        </p:txBody>
      </p:sp>
      <p:sp>
        <p:nvSpPr>
          <p:cNvPr id="92" name="Text Placeholder 3"/>
          <p:cNvSpPr txBox="1"/>
          <p:nvPr/>
        </p:nvSpPr>
        <p:spPr>
          <a:xfrm rot="16200000">
            <a:off x="4506315" y="3818104"/>
            <a:ext cx="610745"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anose="020B0604020202020204" pitchFamily="34" charset="0"/>
              <a:buNone/>
              <a:defRPr/>
            </a:pPr>
            <a:r>
              <a:rPr lang="en-US" sz="2400" dirty="0">
                <a:solidFill>
                  <a:srgbClr val="596E69"/>
                </a:solidFill>
              </a:rPr>
              <a:t>50%</a:t>
            </a:r>
            <a:endParaRPr lang="en-US" sz="2400" dirty="0">
              <a:solidFill>
                <a:srgbClr val="596E69"/>
              </a:solidFill>
            </a:endParaRPr>
          </a:p>
        </p:txBody>
      </p:sp>
      <p:sp>
        <p:nvSpPr>
          <p:cNvPr id="93" name="Text Placeholder 3"/>
          <p:cNvSpPr txBox="1"/>
          <p:nvPr/>
        </p:nvSpPr>
        <p:spPr>
          <a:xfrm rot="2157338">
            <a:off x="5479404" y="4702720"/>
            <a:ext cx="610745"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anose="020B0604020202020204" pitchFamily="34" charset="0"/>
              <a:buNone/>
              <a:defRPr/>
            </a:pPr>
            <a:r>
              <a:rPr lang="en-US" sz="2400" dirty="0">
                <a:solidFill>
                  <a:srgbClr val="596E69"/>
                </a:solidFill>
              </a:rPr>
              <a:t>75%</a:t>
            </a:r>
            <a:endParaRPr lang="en-US" sz="2400" dirty="0">
              <a:solidFill>
                <a:srgbClr val="596E69"/>
              </a:solidFill>
            </a:endParaRPr>
          </a:p>
        </p:txBody>
      </p:sp>
      <p:sp>
        <p:nvSpPr>
          <p:cNvPr id="94" name="Text Placeholder 3"/>
          <p:cNvSpPr txBox="1"/>
          <p:nvPr/>
        </p:nvSpPr>
        <p:spPr>
          <a:xfrm rot="16200000">
            <a:off x="7039915" y="3247544"/>
            <a:ext cx="610745"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anose="020B0604020202020204" pitchFamily="34" charset="0"/>
              <a:buNone/>
              <a:defRPr/>
            </a:pPr>
            <a:r>
              <a:rPr lang="en-US" sz="2400" dirty="0">
                <a:solidFill>
                  <a:srgbClr val="596E69"/>
                </a:solidFill>
              </a:rPr>
              <a:t>50%</a:t>
            </a:r>
            <a:endParaRPr lang="en-US" sz="2400" dirty="0">
              <a:solidFill>
                <a:srgbClr val="596E69"/>
              </a:solidFill>
            </a:endParaRPr>
          </a:p>
        </p:txBody>
      </p:sp>
      <p:sp>
        <p:nvSpPr>
          <p:cNvPr id="95" name="Text Placeholder 3"/>
          <p:cNvSpPr txBox="1"/>
          <p:nvPr/>
        </p:nvSpPr>
        <p:spPr>
          <a:xfrm rot="2157072">
            <a:off x="6047334" y="2333939"/>
            <a:ext cx="610745"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anose="020B0604020202020204" pitchFamily="34" charset="0"/>
              <a:buNone/>
              <a:defRPr/>
            </a:pPr>
            <a:r>
              <a:rPr lang="en-US" sz="2400" dirty="0">
                <a:solidFill>
                  <a:srgbClr val="596E69"/>
                </a:solidFill>
              </a:rPr>
              <a:t>25%</a:t>
            </a:r>
            <a:endParaRPr lang="en-US" sz="2400" dirty="0">
              <a:solidFill>
                <a:srgbClr val="596E69"/>
              </a:solidFill>
            </a:endParaRPr>
          </a:p>
        </p:txBody>
      </p:sp>
      <p:grpSp>
        <p:nvGrpSpPr>
          <p:cNvPr id="98" name="组合 97"/>
          <p:cNvGrpSpPr/>
          <p:nvPr/>
        </p:nvGrpSpPr>
        <p:grpSpPr>
          <a:xfrm>
            <a:off x="4265214" y="345014"/>
            <a:ext cx="3661571" cy="756108"/>
            <a:chOff x="4265214" y="345014"/>
            <a:chExt cx="3661571" cy="756108"/>
          </a:xfrm>
        </p:grpSpPr>
        <p:grpSp>
          <p:nvGrpSpPr>
            <p:cNvPr id="99" name="组合 98"/>
            <p:cNvGrpSpPr/>
            <p:nvPr/>
          </p:nvGrpSpPr>
          <p:grpSpPr>
            <a:xfrm>
              <a:off x="4265214" y="345014"/>
              <a:ext cx="3661571" cy="599864"/>
              <a:chOff x="1772480" y="215910"/>
              <a:chExt cx="3661571" cy="599864"/>
            </a:xfrm>
          </p:grpSpPr>
          <p:sp>
            <p:nvSpPr>
              <p:cNvPr id="104" name="文本框 103"/>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选题背景与意义</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105"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BACKGROUND AND SIGNIFICANCE</a:t>
                </a:r>
                <a:endParaRPr lang="en-US" altLang="zh-CN" sz="1100" spc="300" dirty="0">
                  <a:solidFill>
                    <a:schemeClr val="bg1">
                      <a:lumMod val="50000"/>
                    </a:schemeClr>
                  </a:solidFill>
                  <a:latin typeface="+mn-lt"/>
                  <a:ea typeface="+mn-ea"/>
                  <a:cs typeface="+mn-ea"/>
                  <a:sym typeface="+mn-lt"/>
                </a:endParaRPr>
              </a:p>
            </p:txBody>
          </p:sp>
        </p:grpSp>
        <p:grpSp>
          <p:nvGrpSpPr>
            <p:cNvPr id="100" name="Group 55"/>
            <p:cNvGrpSpPr/>
            <p:nvPr/>
          </p:nvGrpSpPr>
          <p:grpSpPr>
            <a:xfrm>
              <a:off x="5898809" y="1028097"/>
              <a:ext cx="362272" cy="73025"/>
              <a:chOff x="7340600" y="4686300"/>
              <a:chExt cx="504030" cy="101600"/>
            </a:xfrm>
            <a:solidFill>
              <a:srgbClr val="5EE2B1"/>
            </a:solidFill>
          </p:grpSpPr>
          <p:sp>
            <p:nvSpPr>
              <p:cNvPr id="101"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102"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103"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944081" y="1512032"/>
            <a:ext cx="4303546" cy="4375151"/>
            <a:chOff x="1289202" y="1552575"/>
            <a:chExt cx="4303546" cy="4375151"/>
          </a:xfrm>
          <a:solidFill>
            <a:srgbClr val="B9998D"/>
          </a:solidFill>
        </p:grpSpPr>
        <p:sp>
          <p:nvSpPr>
            <p:cNvPr id="12" name="Freeform 22"/>
            <p:cNvSpPr/>
            <p:nvPr/>
          </p:nvSpPr>
          <p:spPr bwMode="auto">
            <a:xfrm>
              <a:off x="3412332" y="1552575"/>
              <a:ext cx="939834" cy="735756"/>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13" name="Freeform 23"/>
            <p:cNvSpPr/>
            <p:nvPr/>
          </p:nvSpPr>
          <p:spPr bwMode="auto">
            <a:xfrm>
              <a:off x="2288112" y="1751283"/>
              <a:ext cx="798412" cy="588963"/>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14" name="Freeform 24"/>
            <p:cNvSpPr/>
            <p:nvPr/>
          </p:nvSpPr>
          <p:spPr bwMode="auto">
            <a:xfrm>
              <a:off x="2007056" y="2094993"/>
              <a:ext cx="2839195" cy="3832733"/>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grpFill/>
            <a:ln>
              <a:noFill/>
            </a:ln>
          </p:spPr>
          <p:txBody>
            <a:bodyPr vert="horz" wrap="square" lIns="91440" tIns="45720" rIns="91440" bIns="45720" numCol="1" anchor="t" anchorCtr="0" compatLnSpc="1"/>
            <a:lstStyle/>
            <a:p>
              <a:endParaRPr lang="bg-BG" sz="2800">
                <a:cs typeface="+mn-ea"/>
                <a:sym typeface="+mn-lt"/>
              </a:endParaRPr>
            </a:p>
          </p:txBody>
        </p:sp>
        <p:sp>
          <p:nvSpPr>
            <p:cNvPr id="15" name="Freeform 25"/>
            <p:cNvSpPr/>
            <p:nvPr/>
          </p:nvSpPr>
          <p:spPr bwMode="auto">
            <a:xfrm>
              <a:off x="2617501" y="2311603"/>
              <a:ext cx="255993" cy="420688"/>
            </a:xfrm>
            <a:custGeom>
              <a:avLst/>
              <a:gdLst>
                <a:gd name="T0" fmla="*/ 55 w 141"/>
                <a:gd name="T1" fmla="*/ 228 h 232"/>
                <a:gd name="T2" fmla="*/ 17 w 141"/>
                <a:gd name="T3" fmla="*/ 142 h 232"/>
                <a:gd name="T4" fmla="*/ 26 w 141"/>
                <a:gd name="T5" fmla="*/ 0 h 232"/>
                <a:gd name="T6" fmla="*/ 137 w 141"/>
                <a:gd name="T7" fmla="*/ 158 h 232"/>
                <a:gd name="T8" fmla="*/ 69 w 141"/>
                <a:gd name="T9" fmla="*/ 228 h 232"/>
                <a:gd name="T10" fmla="*/ 51 w 141"/>
                <a:gd name="T11" fmla="*/ 43 h 232"/>
                <a:gd name="T12" fmla="*/ 55 w 141"/>
                <a:gd name="T13" fmla="*/ 228 h 232"/>
              </a:gdLst>
              <a:ahLst/>
              <a:cxnLst>
                <a:cxn ang="0">
                  <a:pos x="T0" y="T1"/>
                </a:cxn>
                <a:cxn ang="0">
                  <a:pos x="T2" y="T3"/>
                </a:cxn>
                <a:cxn ang="0">
                  <a:pos x="T4" y="T5"/>
                </a:cxn>
                <a:cxn ang="0">
                  <a:pos x="T6" y="T7"/>
                </a:cxn>
                <a:cxn ang="0">
                  <a:pos x="T8" y="T9"/>
                </a:cxn>
                <a:cxn ang="0">
                  <a:pos x="T10" y="T11"/>
                </a:cxn>
                <a:cxn ang="0">
                  <a:pos x="T12" y="T13"/>
                </a:cxn>
              </a:cxnLst>
              <a:rect l="0" t="0" r="r" b="b"/>
              <a:pathLst>
                <a:path w="141" h="232">
                  <a:moveTo>
                    <a:pt x="55" y="228"/>
                  </a:moveTo>
                  <a:cubicBezTo>
                    <a:pt x="16" y="208"/>
                    <a:pt x="0" y="173"/>
                    <a:pt x="17" y="142"/>
                  </a:cubicBezTo>
                  <a:cubicBezTo>
                    <a:pt x="37" y="97"/>
                    <a:pt x="38" y="48"/>
                    <a:pt x="26" y="0"/>
                  </a:cubicBezTo>
                  <a:cubicBezTo>
                    <a:pt x="76" y="39"/>
                    <a:pt x="131" y="85"/>
                    <a:pt x="137" y="158"/>
                  </a:cubicBezTo>
                  <a:cubicBezTo>
                    <a:pt x="141" y="206"/>
                    <a:pt x="122" y="232"/>
                    <a:pt x="69" y="228"/>
                  </a:cubicBezTo>
                  <a:cubicBezTo>
                    <a:pt x="75" y="175"/>
                    <a:pt x="74" y="108"/>
                    <a:pt x="51" y="43"/>
                  </a:cubicBezTo>
                  <a:cubicBezTo>
                    <a:pt x="74" y="116"/>
                    <a:pt x="70" y="172"/>
                    <a:pt x="55" y="228"/>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16" name="Freeform 26"/>
            <p:cNvSpPr/>
            <p:nvPr/>
          </p:nvSpPr>
          <p:spPr bwMode="auto">
            <a:xfrm>
              <a:off x="1289202" y="2888034"/>
              <a:ext cx="859277" cy="545999"/>
            </a:xfrm>
            <a:custGeom>
              <a:avLst/>
              <a:gdLst>
                <a:gd name="T0" fmla="*/ 474 w 474"/>
                <a:gd name="T1" fmla="*/ 114 h 302"/>
                <a:gd name="T2" fmla="*/ 270 w 474"/>
                <a:gd name="T3" fmla="*/ 278 h 302"/>
                <a:gd name="T4" fmla="*/ 0 w 474"/>
                <a:gd name="T5" fmla="*/ 277 h 302"/>
                <a:gd name="T6" fmla="*/ 278 w 474"/>
                <a:gd name="T7" fmla="*/ 38 h 302"/>
                <a:gd name="T8" fmla="*/ 466 w 474"/>
                <a:gd name="T9" fmla="*/ 93 h 302"/>
                <a:gd name="T10" fmla="*/ 97 w 474"/>
                <a:gd name="T11" fmla="*/ 205 h 302"/>
                <a:gd name="T12" fmla="*/ 474 w 474"/>
                <a:gd name="T13" fmla="*/ 114 h 302"/>
              </a:gdLst>
              <a:ahLst/>
              <a:cxnLst>
                <a:cxn ang="0">
                  <a:pos x="T0" y="T1"/>
                </a:cxn>
                <a:cxn ang="0">
                  <a:pos x="T2" y="T3"/>
                </a:cxn>
                <a:cxn ang="0">
                  <a:pos x="T4" y="T5"/>
                </a:cxn>
                <a:cxn ang="0">
                  <a:pos x="T6" y="T7"/>
                </a:cxn>
                <a:cxn ang="0">
                  <a:pos x="T8" y="T9"/>
                </a:cxn>
                <a:cxn ang="0">
                  <a:pos x="T10" y="T11"/>
                </a:cxn>
                <a:cxn ang="0">
                  <a:pos x="T12" y="T13"/>
                </a:cxn>
              </a:cxnLst>
              <a:rect l="0" t="0" r="r" b="b"/>
              <a:pathLst>
                <a:path w="474" h="302">
                  <a:moveTo>
                    <a:pt x="474" y="114"/>
                  </a:moveTo>
                  <a:cubicBezTo>
                    <a:pt x="466" y="226"/>
                    <a:pt x="392" y="302"/>
                    <a:pt x="270" y="278"/>
                  </a:cubicBezTo>
                  <a:cubicBezTo>
                    <a:pt x="179" y="260"/>
                    <a:pt x="94" y="245"/>
                    <a:pt x="0" y="277"/>
                  </a:cubicBezTo>
                  <a:cubicBezTo>
                    <a:pt x="64" y="156"/>
                    <a:pt x="154" y="67"/>
                    <a:pt x="278" y="38"/>
                  </a:cubicBezTo>
                  <a:cubicBezTo>
                    <a:pt x="278" y="38"/>
                    <a:pt x="399" y="0"/>
                    <a:pt x="466" y="93"/>
                  </a:cubicBezTo>
                  <a:cubicBezTo>
                    <a:pt x="335" y="95"/>
                    <a:pt x="208" y="140"/>
                    <a:pt x="97" y="205"/>
                  </a:cubicBezTo>
                  <a:cubicBezTo>
                    <a:pt x="235" y="136"/>
                    <a:pt x="353" y="111"/>
                    <a:pt x="474" y="114"/>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17" name="Freeform 27"/>
            <p:cNvSpPr/>
            <p:nvPr/>
          </p:nvSpPr>
          <p:spPr bwMode="auto">
            <a:xfrm>
              <a:off x="2010637" y="3296191"/>
              <a:ext cx="241672" cy="379514"/>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18" name="Freeform 28"/>
            <p:cNvSpPr/>
            <p:nvPr/>
          </p:nvSpPr>
          <p:spPr bwMode="auto">
            <a:xfrm>
              <a:off x="1491490" y="4080281"/>
              <a:ext cx="683841" cy="914772"/>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19" name="Freeform 29"/>
            <p:cNvSpPr/>
            <p:nvPr/>
          </p:nvSpPr>
          <p:spPr bwMode="auto">
            <a:xfrm>
              <a:off x="3251218" y="2902356"/>
              <a:ext cx="268524" cy="205868"/>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20" name="Freeform 30"/>
            <p:cNvSpPr/>
            <p:nvPr/>
          </p:nvSpPr>
          <p:spPr bwMode="auto">
            <a:xfrm>
              <a:off x="3424864" y="2426173"/>
              <a:ext cx="486924" cy="340130"/>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21" name="Freeform 31"/>
            <p:cNvSpPr/>
            <p:nvPr/>
          </p:nvSpPr>
          <p:spPr bwMode="auto">
            <a:xfrm>
              <a:off x="4230436" y="2324134"/>
              <a:ext cx="676681" cy="463651"/>
            </a:xfrm>
            <a:custGeom>
              <a:avLst/>
              <a:gdLst>
                <a:gd name="T0" fmla="*/ 8 w 374"/>
                <a:gd name="T1" fmla="*/ 178 h 256"/>
                <a:gd name="T2" fmla="*/ 209 w 374"/>
                <a:gd name="T3" fmla="*/ 185 h 256"/>
                <a:gd name="T4" fmla="*/ 374 w 374"/>
                <a:gd name="T5" fmla="*/ 58 h 256"/>
                <a:gd name="T6" fmla="*/ 91 w 374"/>
                <a:gd name="T7" fmla="*/ 41 h 256"/>
                <a:gd name="T8" fmla="*/ 1 w 374"/>
                <a:gd name="T9" fmla="*/ 162 h 256"/>
                <a:gd name="T10" fmla="*/ 284 w 374"/>
                <a:gd name="T11" fmla="*/ 59 h 256"/>
                <a:gd name="T12" fmla="*/ 8 w 374"/>
                <a:gd name="T13" fmla="*/ 178 h 256"/>
              </a:gdLst>
              <a:ahLst/>
              <a:cxnLst>
                <a:cxn ang="0">
                  <a:pos x="T0" y="T1"/>
                </a:cxn>
                <a:cxn ang="0">
                  <a:pos x="T2" y="T3"/>
                </a:cxn>
                <a:cxn ang="0">
                  <a:pos x="T4" y="T5"/>
                </a:cxn>
                <a:cxn ang="0">
                  <a:pos x="T6" y="T7"/>
                </a:cxn>
                <a:cxn ang="0">
                  <a:pos x="T8" y="T9"/>
                </a:cxn>
                <a:cxn ang="0">
                  <a:pos x="T10" y="T11"/>
                </a:cxn>
                <a:cxn ang="0">
                  <a:pos x="T12" y="T13"/>
                </a:cxn>
              </a:cxnLst>
              <a:rect l="0" t="0" r="r" b="b"/>
              <a:pathLst>
                <a:path w="374" h="256">
                  <a:moveTo>
                    <a:pt x="8" y="178"/>
                  </a:moveTo>
                  <a:cubicBezTo>
                    <a:pt x="66" y="246"/>
                    <a:pt x="148" y="256"/>
                    <a:pt x="209" y="185"/>
                  </a:cubicBezTo>
                  <a:cubicBezTo>
                    <a:pt x="255" y="130"/>
                    <a:pt x="302" y="80"/>
                    <a:pt x="374" y="58"/>
                  </a:cubicBezTo>
                  <a:cubicBezTo>
                    <a:pt x="279" y="13"/>
                    <a:pt x="183" y="0"/>
                    <a:pt x="91" y="41"/>
                  </a:cubicBezTo>
                  <a:cubicBezTo>
                    <a:pt x="91" y="41"/>
                    <a:pt x="0" y="74"/>
                    <a:pt x="1" y="162"/>
                  </a:cubicBezTo>
                  <a:cubicBezTo>
                    <a:pt x="85" y="102"/>
                    <a:pt x="182" y="70"/>
                    <a:pt x="284" y="59"/>
                  </a:cubicBezTo>
                  <a:cubicBezTo>
                    <a:pt x="163" y="80"/>
                    <a:pt x="79" y="121"/>
                    <a:pt x="8" y="178"/>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22" name="Freeform 32"/>
            <p:cNvSpPr/>
            <p:nvPr/>
          </p:nvSpPr>
          <p:spPr bwMode="auto">
            <a:xfrm>
              <a:off x="4647543" y="2846861"/>
              <a:ext cx="945205" cy="563900"/>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25" name="Freeform 33"/>
            <p:cNvSpPr/>
            <p:nvPr/>
          </p:nvSpPr>
          <p:spPr bwMode="auto">
            <a:xfrm>
              <a:off x="4663655" y="3435823"/>
              <a:ext cx="164695" cy="243462"/>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sp>
          <p:nvSpPr>
            <p:cNvPr id="26" name="Freeform 34"/>
            <p:cNvSpPr/>
            <p:nvPr/>
          </p:nvSpPr>
          <p:spPr bwMode="auto">
            <a:xfrm>
              <a:off x="4549084" y="4277198"/>
              <a:ext cx="581802" cy="898660"/>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grpFill/>
            <a:ln>
              <a:noFill/>
            </a:ln>
          </p:spPr>
          <p:txBody>
            <a:bodyPr vert="horz" wrap="square" lIns="91440" tIns="45720" rIns="91440" bIns="45720" numCol="1" anchor="ctr" anchorCtr="0" compatLnSpc="1"/>
            <a:lstStyle/>
            <a:p>
              <a:pPr algn="ctr"/>
              <a:endParaRPr lang="bg-BG">
                <a:cs typeface="+mn-ea"/>
                <a:sym typeface="+mn-lt"/>
              </a:endParaRPr>
            </a:p>
          </p:txBody>
        </p:sp>
      </p:grpSp>
      <p:sp>
        <p:nvSpPr>
          <p:cNvPr id="30" name="Oval 13"/>
          <p:cNvSpPr>
            <a:spLocks noChangeArrowheads="1"/>
          </p:cNvSpPr>
          <p:nvPr/>
        </p:nvSpPr>
        <p:spPr bwMode="auto">
          <a:xfrm>
            <a:off x="961062" y="1971138"/>
            <a:ext cx="489671" cy="489671"/>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sz="3600">
              <a:solidFill>
                <a:schemeClr val="tx1"/>
              </a:solidFill>
              <a:cs typeface="+mn-ea"/>
              <a:sym typeface="+mn-lt"/>
            </a:endParaRPr>
          </a:p>
        </p:txBody>
      </p:sp>
      <p:sp>
        <p:nvSpPr>
          <p:cNvPr id="31" name="Oval 14"/>
          <p:cNvSpPr>
            <a:spLocks noChangeArrowheads="1"/>
          </p:cNvSpPr>
          <p:nvPr/>
        </p:nvSpPr>
        <p:spPr bwMode="auto">
          <a:xfrm>
            <a:off x="961062" y="3233500"/>
            <a:ext cx="489671" cy="480687"/>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sz="3600">
              <a:solidFill>
                <a:schemeClr val="tx1"/>
              </a:solidFill>
              <a:cs typeface="+mn-ea"/>
              <a:sym typeface="+mn-lt"/>
            </a:endParaRPr>
          </a:p>
        </p:txBody>
      </p:sp>
      <p:sp>
        <p:nvSpPr>
          <p:cNvPr id="32" name="Oval 15"/>
          <p:cNvSpPr>
            <a:spLocks noChangeArrowheads="1"/>
          </p:cNvSpPr>
          <p:nvPr/>
        </p:nvSpPr>
        <p:spPr bwMode="auto">
          <a:xfrm>
            <a:off x="961062" y="4486873"/>
            <a:ext cx="489671" cy="489671"/>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sz="3600">
              <a:solidFill>
                <a:schemeClr val="tx1"/>
              </a:solidFill>
              <a:cs typeface="+mn-ea"/>
              <a:sym typeface="+mn-lt"/>
            </a:endParaRPr>
          </a:p>
        </p:txBody>
      </p:sp>
      <p:sp>
        <p:nvSpPr>
          <p:cNvPr id="33" name="Oval 16"/>
          <p:cNvSpPr>
            <a:spLocks noChangeArrowheads="1"/>
          </p:cNvSpPr>
          <p:nvPr/>
        </p:nvSpPr>
        <p:spPr bwMode="auto">
          <a:xfrm>
            <a:off x="10745471" y="1971138"/>
            <a:ext cx="485177" cy="489671"/>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sz="3600">
              <a:solidFill>
                <a:schemeClr val="tx1"/>
              </a:solidFill>
              <a:cs typeface="+mn-ea"/>
              <a:sym typeface="+mn-lt"/>
            </a:endParaRPr>
          </a:p>
        </p:txBody>
      </p:sp>
      <p:sp>
        <p:nvSpPr>
          <p:cNvPr id="34" name="Oval 17"/>
          <p:cNvSpPr>
            <a:spLocks noChangeArrowheads="1"/>
          </p:cNvSpPr>
          <p:nvPr/>
        </p:nvSpPr>
        <p:spPr bwMode="auto">
          <a:xfrm>
            <a:off x="10745471" y="3233500"/>
            <a:ext cx="485177" cy="480687"/>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sz="3600">
              <a:solidFill>
                <a:schemeClr val="tx1"/>
              </a:solidFill>
              <a:cs typeface="+mn-ea"/>
              <a:sym typeface="+mn-lt"/>
            </a:endParaRPr>
          </a:p>
        </p:txBody>
      </p:sp>
      <p:sp>
        <p:nvSpPr>
          <p:cNvPr id="35" name="Oval 18"/>
          <p:cNvSpPr>
            <a:spLocks noChangeArrowheads="1"/>
          </p:cNvSpPr>
          <p:nvPr/>
        </p:nvSpPr>
        <p:spPr bwMode="auto">
          <a:xfrm>
            <a:off x="10745471" y="4486873"/>
            <a:ext cx="485177" cy="489671"/>
          </a:xfrm>
          <a:prstGeom prst="ellipse">
            <a:avLst/>
          </a:prstGeom>
          <a:solidFill>
            <a:srgbClr val="B999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sz="3600">
              <a:solidFill>
                <a:schemeClr val="tx1"/>
              </a:solidFill>
              <a:cs typeface="+mn-ea"/>
              <a:sym typeface="+mn-lt"/>
            </a:endParaRPr>
          </a:p>
        </p:txBody>
      </p:sp>
      <p:sp>
        <p:nvSpPr>
          <p:cNvPr id="36" name="Freeform 6"/>
          <p:cNvSpPr>
            <a:spLocks noEditPoints="1"/>
          </p:cNvSpPr>
          <p:nvPr/>
        </p:nvSpPr>
        <p:spPr bwMode="auto">
          <a:xfrm>
            <a:off x="10861013" y="3346798"/>
            <a:ext cx="254092" cy="254090"/>
          </a:xfrm>
          <a:custGeom>
            <a:avLst/>
            <a:gdLst>
              <a:gd name="T0" fmla="*/ 0 w 140"/>
              <a:gd name="T1" fmla="*/ 70 h 140"/>
              <a:gd name="T2" fmla="*/ 140 w 140"/>
              <a:gd name="T3" fmla="*/ 70 h 140"/>
              <a:gd name="T4" fmla="*/ 70 w 140"/>
              <a:gd name="T5" fmla="*/ 130 h 140"/>
              <a:gd name="T6" fmla="*/ 70 w 140"/>
              <a:gd name="T7" fmla="*/ 10 h 140"/>
              <a:gd name="T8" fmla="*/ 70 w 140"/>
              <a:gd name="T9" fmla="*/ 130 h 140"/>
              <a:gd name="T10" fmla="*/ 97 w 140"/>
              <a:gd name="T11" fmla="*/ 48 h 140"/>
              <a:gd name="T12" fmla="*/ 90 w 140"/>
              <a:gd name="T13" fmla="*/ 58 h 140"/>
              <a:gd name="T14" fmla="*/ 70 w 140"/>
              <a:gd name="T15" fmla="*/ 15 h 140"/>
              <a:gd name="T16" fmla="*/ 70 w 140"/>
              <a:gd name="T17" fmla="*/ 125 h 140"/>
              <a:gd name="T18" fmla="*/ 70 w 140"/>
              <a:gd name="T19" fmla="*/ 15 h 140"/>
              <a:gd name="T20" fmla="*/ 70 w 140"/>
              <a:gd name="T21" fmla="*/ 16 h 140"/>
              <a:gd name="T22" fmla="*/ 72 w 140"/>
              <a:gd name="T23" fmla="*/ 26 h 140"/>
              <a:gd name="T24" fmla="*/ 68 w 140"/>
              <a:gd name="T25" fmla="*/ 26 h 140"/>
              <a:gd name="T26" fmla="*/ 79 w 140"/>
              <a:gd name="T27" fmla="*/ 45 h 140"/>
              <a:gd name="T28" fmla="*/ 73 w 140"/>
              <a:gd name="T29" fmla="*/ 45 h 140"/>
              <a:gd name="T30" fmla="*/ 67 w 140"/>
              <a:gd name="T31" fmla="*/ 49 h 140"/>
              <a:gd name="T32" fmla="*/ 76 w 140"/>
              <a:gd name="T33" fmla="*/ 40 h 140"/>
              <a:gd name="T34" fmla="*/ 84 w 140"/>
              <a:gd name="T35" fmla="*/ 48 h 140"/>
              <a:gd name="T36" fmla="*/ 80 w 140"/>
              <a:gd name="T37" fmla="*/ 55 h 140"/>
              <a:gd name="T38" fmla="*/ 73 w 140"/>
              <a:gd name="T39" fmla="*/ 60 h 140"/>
              <a:gd name="T40" fmla="*/ 84 w 140"/>
              <a:gd name="T41" fmla="*/ 61 h 140"/>
              <a:gd name="T42" fmla="*/ 67 w 140"/>
              <a:gd name="T43" fmla="*/ 65 h 140"/>
              <a:gd name="T44" fmla="*/ 72 w 140"/>
              <a:gd name="T45" fmla="*/ 55 h 140"/>
              <a:gd name="T46" fmla="*/ 79 w 140"/>
              <a:gd name="T47" fmla="*/ 50 h 140"/>
              <a:gd name="T48" fmla="*/ 79 w 140"/>
              <a:gd name="T49" fmla="*/ 45 h 140"/>
              <a:gd name="T50" fmla="*/ 44 w 140"/>
              <a:gd name="T51" fmla="*/ 37 h 140"/>
              <a:gd name="T52" fmla="*/ 57 w 140"/>
              <a:gd name="T53" fmla="*/ 54 h 140"/>
              <a:gd name="T54" fmla="*/ 36 w 140"/>
              <a:gd name="T55" fmla="*/ 43 h 140"/>
              <a:gd name="T56" fmla="*/ 26 w 140"/>
              <a:gd name="T57" fmla="*/ 72 h 140"/>
              <a:gd name="T58" fmla="*/ 17 w 140"/>
              <a:gd name="T59" fmla="*/ 70 h 140"/>
              <a:gd name="T60" fmla="*/ 26 w 140"/>
              <a:gd name="T61" fmla="*/ 68 h 140"/>
              <a:gd name="T62" fmla="*/ 26 w 140"/>
              <a:gd name="T63" fmla="*/ 72 h 140"/>
              <a:gd name="T64" fmla="*/ 70 w 140"/>
              <a:gd name="T65" fmla="*/ 124 h 140"/>
              <a:gd name="T66" fmla="*/ 68 w 140"/>
              <a:gd name="T67" fmla="*/ 114 h 140"/>
              <a:gd name="T68" fmla="*/ 72 w 140"/>
              <a:gd name="T69" fmla="*/ 114 h 140"/>
              <a:gd name="T70" fmla="*/ 70 w 140"/>
              <a:gd name="T71" fmla="*/ 107 h 140"/>
              <a:gd name="T72" fmla="*/ 31 w 140"/>
              <a:gd name="T73" fmla="*/ 56 h 140"/>
              <a:gd name="T74" fmla="*/ 49 w 140"/>
              <a:gd name="T75" fmla="*/ 61 h 140"/>
              <a:gd name="T76" fmla="*/ 49 w 140"/>
              <a:gd name="T77" fmla="*/ 68 h 140"/>
              <a:gd name="T78" fmla="*/ 73 w 140"/>
              <a:gd name="T79" fmla="*/ 90 h 140"/>
              <a:gd name="T80" fmla="*/ 70 w 140"/>
              <a:gd name="T81" fmla="*/ 107 h 140"/>
              <a:gd name="T82" fmla="*/ 75 w 140"/>
              <a:gd name="T83" fmla="*/ 89 h 140"/>
              <a:gd name="T84" fmla="*/ 83 w 140"/>
              <a:gd name="T85" fmla="*/ 83 h 140"/>
              <a:gd name="T86" fmla="*/ 96 w 140"/>
              <a:gd name="T87" fmla="*/ 99 h 140"/>
              <a:gd name="T88" fmla="*/ 104 w 140"/>
              <a:gd name="T89" fmla="*/ 62 h 140"/>
              <a:gd name="T90" fmla="*/ 101 w 140"/>
              <a:gd name="T91" fmla="*/ 66 h 140"/>
              <a:gd name="T92" fmla="*/ 97 w 140"/>
              <a:gd name="T93" fmla="*/ 62 h 140"/>
              <a:gd name="T94" fmla="*/ 86 w 140"/>
              <a:gd name="T95" fmla="*/ 57 h 140"/>
              <a:gd name="T96" fmla="*/ 101 w 140"/>
              <a:gd name="T97" fmla="*/ 40 h 140"/>
              <a:gd name="T98" fmla="*/ 104 w 140"/>
              <a:gd name="T99" fmla="*/ 58 h 140"/>
              <a:gd name="T100" fmla="*/ 122 w 140"/>
              <a:gd name="T101" fmla="*/ 72 h 140"/>
              <a:gd name="T102" fmla="*/ 112 w 140"/>
              <a:gd name="T103" fmla="*/ 70 h 140"/>
              <a:gd name="T104" fmla="*/ 122 w 140"/>
              <a:gd name="T105" fmla="*/ 68 h 140"/>
              <a:gd name="T106" fmla="*/ 122 w 140"/>
              <a:gd name="T107" fmla="*/ 7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0">
                <a:moveTo>
                  <a:pt x="70" y="0"/>
                </a:moveTo>
                <a:cubicBezTo>
                  <a:pt x="32" y="0"/>
                  <a:pt x="0" y="31"/>
                  <a:pt x="0" y="70"/>
                </a:cubicBezTo>
                <a:cubicBezTo>
                  <a:pt x="0" y="109"/>
                  <a:pt x="32" y="140"/>
                  <a:pt x="70" y="140"/>
                </a:cubicBezTo>
                <a:cubicBezTo>
                  <a:pt x="109" y="140"/>
                  <a:pt x="140" y="109"/>
                  <a:pt x="140" y="70"/>
                </a:cubicBezTo>
                <a:cubicBezTo>
                  <a:pt x="140" y="31"/>
                  <a:pt x="109" y="0"/>
                  <a:pt x="70" y="0"/>
                </a:cubicBezTo>
                <a:close/>
                <a:moveTo>
                  <a:pt x="70" y="130"/>
                </a:moveTo>
                <a:cubicBezTo>
                  <a:pt x="37" y="130"/>
                  <a:pt x="11" y="103"/>
                  <a:pt x="11" y="70"/>
                </a:cubicBezTo>
                <a:cubicBezTo>
                  <a:pt x="11" y="37"/>
                  <a:pt x="37" y="10"/>
                  <a:pt x="70" y="10"/>
                </a:cubicBezTo>
                <a:cubicBezTo>
                  <a:pt x="103" y="10"/>
                  <a:pt x="130" y="37"/>
                  <a:pt x="130" y="70"/>
                </a:cubicBezTo>
                <a:cubicBezTo>
                  <a:pt x="130" y="103"/>
                  <a:pt x="103" y="130"/>
                  <a:pt x="70" y="130"/>
                </a:cubicBezTo>
                <a:close/>
                <a:moveTo>
                  <a:pt x="96" y="48"/>
                </a:moveTo>
                <a:cubicBezTo>
                  <a:pt x="97" y="48"/>
                  <a:pt x="97" y="48"/>
                  <a:pt x="97" y="48"/>
                </a:cubicBezTo>
                <a:cubicBezTo>
                  <a:pt x="97" y="58"/>
                  <a:pt x="97" y="58"/>
                  <a:pt x="97" y="58"/>
                </a:cubicBezTo>
                <a:cubicBezTo>
                  <a:pt x="90" y="58"/>
                  <a:pt x="90" y="58"/>
                  <a:pt x="90" y="58"/>
                </a:cubicBezTo>
                <a:lnTo>
                  <a:pt x="96" y="48"/>
                </a:lnTo>
                <a:close/>
                <a:moveTo>
                  <a:pt x="70" y="15"/>
                </a:moveTo>
                <a:cubicBezTo>
                  <a:pt x="40" y="15"/>
                  <a:pt x="15" y="40"/>
                  <a:pt x="15" y="70"/>
                </a:cubicBezTo>
                <a:cubicBezTo>
                  <a:pt x="15" y="100"/>
                  <a:pt x="40" y="125"/>
                  <a:pt x="70" y="125"/>
                </a:cubicBezTo>
                <a:cubicBezTo>
                  <a:pt x="101" y="125"/>
                  <a:pt x="125" y="100"/>
                  <a:pt x="125" y="70"/>
                </a:cubicBezTo>
                <a:cubicBezTo>
                  <a:pt x="125" y="40"/>
                  <a:pt x="101" y="15"/>
                  <a:pt x="70" y="15"/>
                </a:cubicBezTo>
                <a:close/>
                <a:moveTo>
                  <a:pt x="68" y="19"/>
                </a:moveTo>
                <a:cubicBezTo>
                  <a:pt x="68" y="17"/>
                  <a:pt x="69" y="16"/>
                  <a:pt x="70" y="16"/>
                </a:cubicBezTo>
                <a:cubicBezTo>
                  <a:pt x="71" y="16"/>
                  <a:pt x="72" y="17"/>
                  <a:pt x="72" y="19"/>
                </a:cubicBezTo>
                <a:cubicBezTo>
                  <a:pt x="72" y="26"/>
                  <a:pt x="72" y="26"/>
                  <a:pt x="72" y="26"/>
                </a:cubicBezTo>
                <a:cubicBezTo>
                  <a:pt x="72" y="27"/>
                  <a:pt x="71" y="28"/>
                  <a:pt x="70" y="28"/>
                </a:cubicBezTo>
                <a:cubicBezTo>
                  <a:pt x="69" y="28"/>
                  <a:pt x="68" y="27"/>
                  <a:pt x="68" y="26"/>
                </a:cubicBezTo>
                <a:lnTo>
                  <a:pt x="68" y="19"/>
                </a:lnTo>
                <a:close/>
                <a:moveTo>
                  <a:pt x="79" y="45"/>
                </a:moveTo>
                <a:cubicBezTo>
                  <a:pt x="78" y="44"/>
                  <a:pt x="77" y="44"/>
                  <a:pt x="76" y="44"/>
                </a:cubicBezTo>
                <a:cubicBezTo>
                  <a:pt x="75" y="44"/>
                  <a:pt x="74" y="44"/>
                  <a:pt x="73" y="45"/>
                </a:cubicBezTo>
                <a:cubicBezTo>
                  <a:pt x="72" y="46"/>
                  <a:pt x="72" y="47"/>
                  <a:pt x="72" y="49"/>
                </a:cubicBezTo>
                <a:cubicBezTo>
                  <a:pt x="67" y="49"/>
                  <a:pt x="67" y="49"/>
                  <a:pt x="67" y="49"/>
                </a:cubicBezTo>
                <a:cubicBezTo>
                  <a:pt x="67" y="46"/>
                  <a:pt x="68" y="44"/>
                  <a:pt x="69" y="43"/>
                </a:cubicBezTo>
                <a:cubicBezTo>
                  <a:pt x="71" y="41"/>
                  <a:pt x="73" y="40"/>
                  <a:pt x="76" y="40"/>
                </a:cubicBezTo>
                <a:cubicBezTo>
                  <a:pt x="79" y="40"/>
                  <a:pt x="81" y="41"/>
                  <a:pt x="82" y="42"/>
                </a:cubicBezTo>
                <a:cubicBezTo>
                  <a:pt x="84" y="44"/>
                  <a:pt x="84" y="46"/>
                  <a:pt x="84" y="48"/>
                </a:cubicBezTo>
                <a:cubicBezTo>
                  <a:pt x="84" y="50"/>
                  <a:pt x="84" y="51"/>
                  <a:pt x="83" y="52"/>
                </a:cubicBezTo>
                <a:cubicBezTo>
                  <a:pt x="82" y="53"/>
                  <a:pt x="81" y="54"/>
                  <a:pt x="80" y="55"/>
                </a:cubicBezTo>
                <a:cubicBezTo>
                  <a:pt x="75" y="59"/>
                  <a:pt x="75" y="59"/>
                  <a:pt x="75" y="59"/>
                </a:cubicBezTo>
                <a:cubicBezTo>
                  <a:pt x="74" y="59"/>
                  <a:pt x="74" y="59"/>
                  <a:pt x="73" y="60"/>
                </a:cubicBezTo>
                <a:cubicBezTo>
                  <a:pt x="73" y="60"/>
                  <a:pt x="73" y="61"/>
                  <a:pt x="73" y="61"/>
                </a:cubicBezTo>
                <a:cubicBezTo>
                  <a:pt x="84" y="61"/>
                  <a:pt x="84" y="61"/>
                  <a:pt x="84" y="61"/>
                </a:cubicBezTo>
                <a:cubicBezTo>
                  <a:pt x="84" y="65"/>
                  <a:pt x="84" y="65"/>
                  <a:pt x="84" y="65"/>
                </a:cubicBezTo>
                <a:cubicBezTo>
                  <a:pt x="67" y="65"/>
                  <a:pt x="67" y="65"/>
                  <a:pt x="67" y="65"/>
                </a:cubicBezTo>
                <a:cubicBezTo>
                  <a:pt x="67" y="64"/>
                  <a:pt x="67" y="62"/>
                  <a:pt x="68" y="60"/>
                </a:cubicBezTo>
                <a:cubicBezTo>
                  <a:pt x="68" y="58"/>
                  <a:pt x="70" y="57"/>
                  <a:pt x="72" y="55"/>
                </a:cubicBezTo>
                <a:cubicBezTo>
                  <a:pt x="77" y="52"/>
                  <a:pt x="77" y="52"/>
                  <a:pt x="77" y="52"/>
                </a:cubicBezTo>
                <a:cubicBezTo>
                  <a:pt x="77" y="51"/>
                  <a:pt x="78" y="51"/>
                  <a:pt x="79" y="50"/>
                </a:cubicBezTo>
                <a:cubicBezTo>
                  <a:pt x="79" y="50"/>
                  <a:pt x="80" y="49"/>
                  <a:pt x="80" y="48"/>
                </a:cubicBezTo>
                <a:cubicBezTo>
                  <a:pt x="80" y="47"/>
                  <a:pt x="79" y="46"/>
                  <a:pt x="79" y="45"/>
                </a:cubicBezTo>
                <a:close/>
                <a:moveTo>
                  <a:pt x="36" y="43"/>
                </a:moveTo>
                <a:cubicBezTo>
                  <a:pt x="39" y="41"/>
                  <a:pt x="42" y="37"/>
                  <a:pt x="44" y="37"/>
                </a:cubicBezTo>
                <a:cubicBezTo>
                  <a:pt x="47" y="41"/>
                  <a:pt x="51" y="45"/>
                  <a:pt x="54" y="50"/>
                </a:cubicBezTo>
                <a:cubicBezTo>
                  <a:pt x="56" y="51"/>
                  <a:pt x="57" y="52"/>
                  <a:pt x="57" y="54"/>
                </a:cubicBezTo>
                <a:cubicBezTo>
                  <a:pt x="57" y="56"/>
                  <a:pt x="53" y="58"/>
                  <a:pt x="51" y="60"/>
                </a:cubicBezTo>
                <a:cubicBezTo>
                  <a:pt x="46" y="54"/>
                  <a:pt x="41" y="49"/>
                  <a:pt x="36" y="43"/>
                </a:cubicBezTo>
                <a:cubicBezTo>
                  <a:pt x="36" y="43"/>
                  <a:pt x="36" y="43"/>
                  <a:pt x="36" y="43"/>
                </a:cubicBezTo>
                <a:close/>
                <a:moveTo>
                  <a:pt x="26" y="72"/>
                </a:moveTo>
                <a:cubicBezTo>
                  <a:pt x="19" y="72"/>
                  <a:pt x="19" y="72"/>
                  <a:pt x="19" y="72"/>
                </a:cubicBezTo>
                <a:cubicBezTo>
                  <a:pt x="18" y="72"/>
                  <a:pt x="17" y="71"/>
                  <a:pt x="17" y="70"/>
                </a:cubicBezTo>
                <a:cubicBezTo>
                  <a:pt x="17" y="69"/>
                  <a:pt x="18" y="68"/>
                  <a:pt x="19" y="68"/>
                </a:cubicBezTo>
                <a:cubicBezTo>
                  <a:pt x="26" y="68"/>
                  <a:pt x="26" y="68"/>
                  <a:pt x="26" y="68"/>
                </a:cubicBezTo>
                <a:cubicBezTo>
                  <a:pt x="27" y="68"/>
                  <a:pt x="28" y="69"/>
                  <a:pt x="28" y="70"/>
                </a:cubicBezTo>
                <a:cubicBezTo>
                  <a:pt x="28" y="71"/>
                  <a:pt x="27" y="72"/>
                  <a:pt x="26" y="72"/>
                </a:cubicBezTo>
                <a:close/>
                <a:moveTo>
                  <a:pt x="72" y="121"/>
                </a:moveTo>
                <a:cubicBezTo>
                  <a:pt x="72" y="123"/>
                  <a:pt x="71" y="124"/>
                  <a:pt x="70" y="124"/>
                </a:cubicBezTo>
                <a:cubicBezTo>
                  <a:pt x="69" y="124"/>
                  <a:pt x="68" y="123"/>
                  <a:pt x="68" y="121"/>
                </a:cubicBezTo>
                <a:cubicBezTo>
                  <a:pt x="68" y="114"/>
                  <a:pt x="68" y="114"/>
                  <a:pt x="68" y="114"/>
                </a:cubicBezTo>
                <a:cubicBezTo>
                  <a:pt x="68" y="113"/>
                  <a:pt x="69" y="112"/>
                  <a:pt x="70" y="112"/>
                </a:cubicBezTo>
                <a:cubicBezTo>
                  <a:pt x="71" y="112"/>
                  <a:pt x="72" y="113"/>
                  <a:pt x="72" y="114"/>
                </a:cubicBezTo>
                <a:lnTo>
                  <a:pt x="72" y="121"/>
                </a:lnTo>
                <a:close/>
                <a:moveTo>
                  <a:pt x="70" y="107"/>
                </a:moveTo>
                <a:cubicBezTo>
                  <a:pt x="65" y="105"/>
                  <a:pt x="59" y="102"/>
                  <a:pt x="46" y="87"/>
                </a:cubicBezTo>
                <a:cubicBezTo>
                  <a:pt x="33" y="71"/>
                  <a:pt x="31" y="60"/>
                  <a:pt x="31" y="56"/>
                </a:cubicBezTo>
                <a:cubicBezTo>
                  <a:pt x="31" y="52"/>
                  <a:pt x="32" y="48"/>
                  <a:pt x="34" y="44"/>
                </a:cubicBezTo>
                <a:cubicBezTo>
                  <a:pt x="39" y="50"/>
                  <a:pt x="44" y="56"/>
                  <a:pt x="49" y="61"/>
                </a:cubicBezTo>
                <a:cubicBezTo>
                  <a:pt x="49" y="62"/>
                  <a:pt x="48" y="63"/>
                  <a:pt x="48" y="64"/>
                </a:cubicBezTo>
                <a:cubicBezTo>
                  <a:pt x="48" y="64"/>
                  <a:pt x="49" y="67"/>
                  <a:pt x="49" y="68"/>
                </a:cubicBezTo>
                <a:cubicBezTo>
                  <a:pt x="52" y="74"/>
                  <a:pt x="59" y="82"/>
                  <a:pt x="65" y="87"/>
                </a:cubicBezTo>
                <a:cubicBezTo>
                  <a:pt x="68" y="89"/>
                  <a:pt x="71" y="92"/>
                  <a:pt x="73" y="90"/>
                </a:cubicBezTo>
                <a:cubicBezTo>
                  <a:pt x="78" y="96"/>
                  <a:pt x="83" y="102"/>
                  <a:pt x="88" y="108"/>
                </a:cubicBezTo>
                <a:cubicBezTo>
                  <a:pt x="82" y="109"/>
                  <a:pt x="76" y="109"/>
                  <a:pt x="70" y="107"/>
                </a:cubicBezTo>
                <a:close/>
                <a:moveTo>
                  <a:pt x="90" y="106"/>
                </a:moveTo>
                <a:cubicBezTo>
                  <a:pt x="85" y="100"/>
                  <a:pt x="80" y="94"/>
                  <a:pt x="75" y="89"/>
                </a:cubicBezTo>
                <a:cubicBezTo>
                  <a:pt x="75" y="88"/>
                  <a:pt x="75" y="88"/>
                  <a:pt x="75" y="88"/>
                </a:cubicBezTo>
                <a:cubicBezTo>
                  <a:pt x="78" y="86"/>
                  <a:pt x="81" y="82"/>
                  <a:pt x="83" y="83"/>
                </a:cubicBezTo>
                <a:cubicBezTo>
                  <a:pt x="84" y="83"/>
                  <a:pt x="85" y="86"/>
                  <a:pt x="86" y="87"/>
                </a:cubicBezTo>
                <a:cubicBezTo>
                  <a:pt x="89" y="90"/>
                  <a:pt x="94" y="95"/>
                  <a:pt x="96" y="99"/>
                </a:cubicBezTo>
                <a:cubicBezTo>
                  <a:pt x="97" y="101"/>
                  <a:pt x="93" y="104"/>
                  <a:pt x="90" y="106"/>
                </a:cubicBezTo>
                <a:close/>
                <a:moveTo>
                  <a:pt x="104" y="62"/>
                </a:moveTo>
                <a:cubicBezTo>
                  <a:pt x="101" y="62"/>
                  <a:pt x="101" y="62"/>
                  <a:pt x="101" y="62"/>
                </a:cubicBezTo>
                <a:cubicBezTo>
                  <a:pt x="101" y="66"/>
                  <a:pt x="101" y="66"/>
                  <a:pt x="101" y="66"/>
                </a:cubicBezTo>
                <a:cubicBezTo>
                  <a:pt x="97" y="66"/>
                  <a:pt x="97" y="66"/>
                  <a:pt x="97" y="66"/>
                </a:cubicBezTo>
                <a:cubicBezTo>
                  <a:pt x="97" y="62"/>
                  <a:pt x="97" y="62"/>
                  <a:pt x="97" y="62"/>
                </a:cubicBezTo>
                <a:cubicBezTo>
                  <a:pt x="86" y="62"/>
                  <a:pt x="86" y="62"/>
                  <a:pt x="86" y="62"/>
                </a:cubicBezTo>
                <a:cubicBezTo>
                  <a:pt x="86" y="57"/>
                  <a:pt x="86" y="57"/>
                  <a:pt x="86" y="57"/>
                </a:cubicBezTo>
                <a:cubicBezTo>
                  <a:pt x="96" y="40"/>
                  <a:pt x="96" y="40"/>
                  <a:pt x="96" y="40"/>
                </a:cubicBezTo>
                <a:cubicBezTo>
                  <a:pt x="101" y="40"/>
                  <a:pt x="101" y="40"/>
                  <a:pt x="101" y="40"/>
                </a:cubicBezTo>
                <a:cubicBezTo>
                  <a:pt x="101" y="58"/>
                  <a:pt x="101" y="58"/>
                  <a:pt x="101" y="58"/>
                </a:cubicBezTo>
                <a:cubicBezTo>
                  <a:pt x="104" y="58"/>
                  <a:pt x="104" y="58"/>
                  <a:pt x="104" y="58"/>
                </a:cubicBezTo>
                <a:lnTo>
                  <a:pt x="104" y="62"/>
                </a:lnTo>
                <a:close/>
                <a:moveTo>
                  <a:pt x="122" y="72"/>
                </a:moveTo>
                <a:cubicBezTo>
                  <a:pt x="114" y="72"/>
                  <a:pt x="114" y="72"/>
                  <a:pt x="114" y="72"/>
                </a:cubicBezTo>
                <a:cubicBezTo>
                  <a:pt x="113" y="72"/>
                  <a:pt x="112" y="71"/>
                  <a:pt x="112" y="70"/>
                </a:cubicBezTo>
                <a:cubicBezTo>
                  <a:pt x="112" y="69"/>
                  <a:pt x="113" y="68"/>
                  <a:pt x="114" y="68"/>
                </a:cubicBezTo>
                <a:cubicBezTo>
                  <a:pt x="122" y="68"/>
                  <a:pt x="122" y="68"/>
                  <a:pt x="122" y="68"/>
                </a:cubicBezTo>
                <a:cubicBezTo>
                  <a:pt x="123" y="68"/>
                  <a:pt x="124" y="69"/>
                  <a:pt x="124" y="70"/>
                </a:cubicBezTo>
                <a:cubicBezTo>
                  <a:pt x="124" y="71"/>
                  <a:pt x="123" y="72"/>
                  <a:pt x="122" y="72"/>
                </a:cubicBezTo>
                <a:close/>
              </a:path>
            </a:pathLst>
          </a:custGeom>
          <a:solidFill>
            <a:schemeClr val="bg1"/>
          </a:solidFill>
          <a:ln>
            <a:noFill/>
          </a:ln>
        </p:spPr>
        <p:txBody>
          <a:bodyPr vert="horz" wrap="square" lIns="91440" tIns="45720" rIns="91440" bIns="45720" numCol="1" anchor="t" anchorCtr="0" compatLnSpc="1"/>
          <a:lstStyle/>
          <a:p>
            <a:endParaRPr lang="zh-CN" altLang="en-US" sz="2800">
              <a:cs typeface="+mn-ea"/>
              <a:sym typeface="+mn-lt"/>
            </a:endParaRPr>
          </a:p>
        </p:txBody>
      </p:sp>
      <p:sp>
        <p:nvSpPr>
          <p:cNvPr id="37" name="Freeform 7"/>
          <p:cNvSpPr>
            <a:spLocks noEditPoints="1"/>
          </p:cNvSpPr>
          <p:nvPr/>
        </p:nvSpPr>
        <p:spPr bwMode="auto">
          <a:xfrm>
            <a:off x="1083646" y="3369713"/>
            <a:ext cx="254092" cy="217244"/>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lstStyle/>
          <a:p>
            <a:endParaRPr lang="zh-CN" altLang="en-US" sz="2800">
              <a:cs typeface="+mn-ea"/>
              <a:sym typeface="+mn-lt"/>
            </a:endParaRPr>
          </a:p>
        </p:txBody>
      </p:sp>
      <p:sp>
        <p:nvSpPr>
          <p:cNvPr id="38" name="Freeform 8"/>
          <p:cNvSpPr>
            <a:spLocks noEditPoints="1"/>
          </p:cNvSpPr>
          <p:nvPr/>
        </p:nvSpPr>
        <p:spPr bwMode="auto">
          <a:xfrm>
            <a:off x="10910353" y="4603895"/>
            <a:ext cx="241040" cy="255626"/>
          </a:xfrm>
          <a:custGeom>
            <a:avLst/>
            <a:gdLst>
              <a:gd name="T0" fmla="*/ 71 w 133"/>
              <a:gd name="T1" fmla="*/ 114 h 141"/>
              <a:gd name="T2" fmla="*/ 13 w 133"/>
              <a:gd name="T3" fmla="*/ 113 h 141"/>
              <a:gd name="T4" fmla="*/ 9 w 133"/>
              <a:gd name="T5" fmla="*/ 15 h 141"/>
              <a:gd name="T6" fmla="*/ 78 w 133"/>
              <a:gd name="T7" fmla="*/ 11 h 141"/>
              <a:gd name="T8" fmla="*/ 82 w 133"/>
              <a:gd name="T9" fmla="*/ 87 h 141"/>
              <a:gd name="T10" fmla="*/ 89 w 133"/>
              <a:gd name="T11" fmla="*/ 86 h 141"/>
              <a:gd name="T12" fmla="*/ 91 w 133"/>
              <a:gd name="T13" fmla="*/ 13 h 141"/>
              <a:gd name="T14" fmla="*/ 13 w 133"/>
              <a:gd name="T15" fmla="*/ 0 h 141"/>
              <a:gd name="T16" fmla="*/ 0 w 133"/>
              <a:gd name="T17" fmla="*/ 120 h 141"/>
              <a:gd name="T18" fmla="*/ 62 w 133"/>
              <a:gd name="T19" fmla="*/ 133 h 141"/>
              <a:gd name="T20" fmla="*/ 70 w 133"/>
              <a:gd name="T21" fmla="*/ 114 h 141"/>
              <a:gd name="T22" fmla="*/ 52 w 133"/>
              <a:gd name="T23" fmla="*/ 4 h 141"/>
              <a:gd name="T24" fmla="*/ 52 w 133"/>
              <a:gd name="T25" fmla="*/ 6 h 141"/>
              <a:gd name="T26" fmla="*/ 38 w 133"/>
              <a:gd name="T27" fmla="*/ 5 h 141"/>
              <a:gd name="T28" fmla="*/ 46 w 133"/>
              <a:gd name="T29" fmla="*/ 129 h 141"/>
              <a:gd name="T30" fmla="*/ 46 w 133"/>
              <a:gd name="T31" fmla="*/ 117 h 141"/>
              <a:gd name="T32" fmla="*/ 46 w 133"/>
              <a:gd name="T33" fmla="*/ 129 h 141"/>
              <a:gd name="T34" fmla="*/ 63 w 133"/>
              <a:gd name="T35" fmla="*/ 71 h 141"/>
              <a:gd name="T36" fmla="*/ 68 w 133"/>
              <a:gd name="T37" fmla="*/ 49 h 141"/>
              <a:gd name="T38" fmla="*/ 27 w 133"/>
              <a:gd name="T39" fmla="*/ 69 h 141"/>
              <a:gd name="T40" fmla="*/ 57 w 133"/>
              <a:gd name="T41" fmla="*/ 54 h 141"/>
              <a:gd name="T42" fmla="*/ 61 w 133"/>
              <a:gd name="T43" fmla="*/ 54 h 141"/>
              <a:gd name="T44" fmla="*/ 59 w 133"/>
              <a:gd name="T45" fmla="*/ 66 h 141"/>
              <a:gd name="T46" fmla="*/ 57 w 133"/>
              <a:gd name="T47" fmla="*/ 54 h 141"/>
              <a:gd name="T48" fmla="*/ 50 w 133"/>
              <a:gd name="T49" fmla="*/ 52 h 141"/>
              <a:gd name="T50" fmla="*/ 52 w 133"/>
              <a:gd name="T51" fmla="*/ 64 h 141"/>
              <a:gd name="T52" fmla="*/ 48 w 133"/>
              <a:gd name="T53" fmla="*/ 64 h 141"/>
              <a:gd name="T54" fmla="*/ 39 w 133"/>
              <a:gd name="T55" fmla="*/ 54 h 141"/>
              <a:gd name="T56" fmla="*/ 43 w 133"/>
              <a:gd name="T57" fmla="*/ 54 h 141"/>
              <a:gd name="T58" fmla="*/ 41 w 133"/>
              <a:gd name="T59" fmla="*/ 66 h 141"/>
              <a:gd name="T60" fmla="*/ 39 w 133"/>
              <a:gd name="T61" fmla="*/ 54 h 141"/>
              <a:gd name="T62" fmla="*/ 32 w 133"/>
              <a:gd name="T63" fmla="*/ 52 h 141"/>
              <a:gd name="T64" fmla="*/ 34 w 133"/>
              <a:gd name="T65" fmla="*/ 64 h 141"/>
              <a:gd name="T66" fmla="*/ 30 w 133"/>
              <a:gd name="T67" fmla="*/ 64 h 141"/>
              <a:gd name="T68" fmla="*/ 68 w 133"/>
              <a:gd name="T69" fmla="*/ 48 h 141"/>
              <a:gd name="T70" fmla="*/ 19 w 133"/>
              <a:gd name="T71" fmla="*/ 44 h 141"/>
              <a:gd name="T72" fmla="*/ 28 w 133"/>
              <a:gd name="T73" fmla="*/ 40 h 141"/>
              <a:gd name="T74" fmla="*/ 38 w 133"/>
              <a:gd name="T75" fmla="*/ 28 h 141"/>
              <a:gd name="T76" fmla="*/ 41 w 133"/>
              <a:gd name="T77" fmla="*/ 31 h 141"/>
              <a:gd name="T78" fmla="*/ 30 w 133"/>
              <a:gd name="T79" fmla="*/ 40 h 141"/>
              <a:gd name="T80" fmla="*/ 52 w 133"/>
              <a:gd name="T81" fmla="*/ 32 h 141"/>
              <a:gd name="T82" fmla="*/ 50 w 133"/>
              <a:gd name="T83" fmla="*/ 28 h 141"/>
              <a:gd name="T84" fmla="*/ 53 w 133"/>
              <a:gd name="T85" fmla="*/ 31 h 141"/>
              <a:gd name="T86" fmla="*/ 68 w 133"/>
              <a:gd name="T87" fmla="*/ 40 h 141"/>
              <a:gd name="T88" fmla="*/ 68 w 133"/>
              <a:gd name="T89" fmla="*/ 48 h 141"/>
              <a:gd name="T90" fmla="*/ 128 w 133"/>
              <a:gd name="T91" fmla="*/ 127 h 141"/>
              <a:gd name="T92" fmla="*/ 102 w 133"/>
              <a:gd name="T93" fmla="*/ 138 h 141"/>
              <a:gd name="T94" fmla="*/ 97 w 133"/>
              <a:gd name="T95" fmla="*/ 139 h 141"/>
              <a:gd name="T96" fmla="*/ 64 w 133"/>
              <a:gd name="T97" fmla="*/ 124 h 141"/>
              <a:gd name="T98" fmla="*/ 84 w 133"/>
              <a:gd name="T99" fmla="*/ 123 h 141"/>
              <a:gd name="T100" fmla="*/ 81 w 133"/>
              <a:gd name="T101" fmla="*/ 119 h 141"/>
              <a:gd name="T102" fmla="*/ 62 w 133"/>
              <a:gd name="T103" fmla="*/ 79 h 141"/>
              <a:gd name="T104" fmla="*/ 83 w 133"/>
              <a:gd name="T105" fmla="*/ 101 h 141"/>
              <a:gd name="T106" fmla="*/ 93 w 133"/>
              <a:gd name="T107" fmla="*/ 94 h 141"/>
              <a:gd name="T108" fmla="*/ 95 w 133"/>
              <a:gd name="T109" fmla="*/ 88 h 141"/>
              <a:gd name="T110" fmla="*/ 105 w 133"/>
              <a:gd name="T111" fmla="*/ 92 h 141"/>
              <a:gd name="T112" fmla="*/ 115 w 133"/>
              <a:gd name="T113" fmla="*/ 86 h 141"/>
              <a:gd name="T114" fmla="*/ 125 w 133"/>
              <a:gd name="T115" fmla="*/ 101 h 141"/>
              <a:gd name="T116" fmla="*/ 130 w 133"/>
              <a:gd name="T117" fmla="*/ 12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3" h="141">
                <a:moveTo>
                  <a:pt x="70" y="114"/>
                </a:moveTo>
                <a:cubicBezTo>
                  <a:pt x="70" y="114"/>
                  <a:pt x="70" y="114"/>
                  <a:pt x="71" y="114"/>
                </a:cubicBezTo>
                <a:cubicBezTo>
                  <a:pt x="70" y="113"/>
                  <a:pt x="70" y="113"/>
                  <a:pt x="70" y="113"/>
                </a:cubicBezTo>
                <a:cubicBezTo>
                  <a:pt x="13" y="113"/>
                  <a:pt x="13" y="113"/>
                  <a:pt x="13" y="113"/>
                </a:cubicBezTo>
                <a:cubicBezTo>
                  <a:pt x="11" y="113"/>
                  <a:pt x="9" y="111"/>
                  <a:pt x="9" y="109"/>
                </a:cubicBezTo>
                <a:cubicBezTo>
                  <a:pt x="9" y="15"/>
                  <a:pt x="9" y="15"/>
                  <a:pt x="9" y="15"/>
                </a:cubicBezTo>
                <a:cubicBezTo>
                  <a:pt x="9" y="13"/>
                  <a:pt x="11" y="11"/>
                  <a:pt x="13" y="11"/>
                </a:cubicBezTo>
                <a:cubicBezTo>
                  <a:pt x="78" y="11"/>
                  <a:pt x="78" y="11"/>
                  <a:pt x="78" y="11"/>
                </a:cubicBezTo>
                <a:cubicBezTo>
                  <a:pt x="80" y="11"/>
                  <a:pt x="82" y="13"/>
                  <a:pt x="82" y="15"/>
                </a:cubicBezTo>
                <a:cubicBezTo>
                  <a:pt x="82" y="87"/>
                  <a:pt x="82" y="87"/>
                  <a:pt x="82" y="87"/>
                </a:cubicBezTo>
                <a:cubicBezTo>
                  <a:pt x="83" y="86"/>
                  <a:pt x="85" y="86"/>
                  <a:pt x="87" y="86"/>
                </a:cubicBezTo>
                <a:cubicBezTo>
                  <a:pt x="88" y="86"/>
                  <a:pt x="89" y="86"/>
                  <a:pt x="89" y="86"/>
                </a:cubicBezTo>
                <a:cubicBezTo>
                  <a:pt x="90" y="85"/>
                  <a:pt x="90" y="84"/>
                  <a:pt x="91" y="84"/>
                </a:cubicBezTo>
                <a:cubicBezTo>
                  <a:pt x="91" y="13"/>
                  <a:pt x="91" y="13"/>
                  <a:pt x="91" y="13"/>
                </a:cubicBezTo>
                <a:cubicBezTo>
                  <a:pt x="91" y="6"/>
                  <a:pt x="85" y="0"/>
                  <a:pt x="78" y="0"/>
                </a:cubicBezTo>
                <a:cubicBezTo>
                  <a:pt x="13" y="0"/>
                  <a:pt x="13" y="0"/>
                  <a:pt x="13" y="0"/>
                </a:cubicBezTo>
                <a:cubicBezTo>
                  <a:pt x="6" y="0"/>
                  <a:pt x="0" y="6"/>
                  <a:pt x="0" y="13"/>
                </a:cubicBezTo>
                <a:cubicBezTo>
                  <a:pt x="0" y="120"/>
                  <a:pt x="0" y="120"/>
                  <a:pt x="0" y="120"/>
                </a:cubicBezTo>
                <a:cubicBezTo>
                  <a:pt x="0" y="127"/>
                  <a:pt x="6" y="133"/>
                  <a:pt x="13" y="133"/>
                </a:cubicBezTo>
                <a:cubicBezTo>
                  <a:pt x="62" y="133"/>
                  <a:pt x="62" y="133"/>
                  <a:pt x="62" y="133"/>
                </a:cubicBezTo>
                <a:cubicBezTo>
                  <a:pt x="59" y="131"/>
                  <a:pt x="58" y="127"/>
                  <a:pt x="59" y="123"/>
                </a:cubicBezTo>
                <a:cubicBezTo>
                  <a:pt x="60" y="118"/>
                  <a:pt x="64" y="114"/>
                  <a:pt x="70" y="114"/>
                </a:cubicBezTo>
                <a:close/>
                <a:moveTo>
                  <a:pt x="39" y="4"/>
                </a:moveTo>
                <a:cubicBezTo>
                  <a:pt x="52" y="4"/>
                  <a:pt x="52" y="4"/>
                  <a:pt x="52" y="4"/>
                </a:cubicBezTo>
                <a:cubicBezTo>
                  <a:pt x="53" y="4"/>
                  <a:pt x="53" y="4"/>
                  <a:pt x="53" y="5"/>
                </a:cubicBezTo>
                <a:cubicBezTo>
                  <a:pt x="53" y="6"/>
                  <a:pt x="53" y="6"/>
                  <a:pt x="52" y="6"/>
                </a:cubicBezTo>
                <a:cubicBezTo>
                  <a:pt x="39" y="6"/>
                  <a:pt x="39" y="6"/>
                  <a:pt x="39" y="6"/>
                </a:cubicBezTo>
                <a:cubicBezTo>
                  <a:pt x="38" y="6"/>
                  <a:pt x="38" y="6"/>
                  <a:pt x="38" y="5"/>
                </a:cubicBezTo>
                <a:cubicBezTo>
                  <a:pt x="38" y="4"/>
                  <a:pt x="38" y="4"/>
                  <a:pt x="39" y="4"/>
                </a:cubicBezTo>
                <a:close/>
                <a:moveTo>
                  <a:pt x="46" y="129"/>
                </a:moveTo>
                <a:cubicBezTo>
                  <a:pt x="42" y="129"/>
                  <a:pt x="39" y="126"/>
                  <a:pt x="39" y="123"/>
                </a:cubicBezTo>
                <a:cubicBezTo>
                  <a:pt x="39" y="120"/>
                  <a:pt x="42" y="117"/>
                  <a:pt x="46" y="117"/>
                </a:cubicBezTo>
                <a:cubicBezTo>
                  <a:pt x="49" y="117"/>
                  <a:pt x="52" y="120"/>
                  <a:pt x="52" y="123"/>
                </a:cubicBezTo>
                <a:cubicBezTo>
                  <a:pt x="52" y="126"/>
                  <a:pt x="49" y="129"/>
                  <a:pt x="46" y="129"/>
                </a:cubicBezTo>
                <a:close/>
                <a:moveTo>
                  <a:pt x="28" y="71"/>
                </a:moveTo>
                <a:cubicBezTo>
                  <a:pt x="63" y="71"/>
                  <a:pt x="63" y="71"/>
                  <a:pt x="63" y="71"/>
                </a:cubicBezTo>
                <a:cubicBezTo>
                  <a:pt x="63" y="71"/>
                  <a:pt x="64" y="70"/>
                  <a:pt x="64" y="69"/>
                </a:cubicBezTo>
                <a:cubicBezTo>
                  <a:pt x="68" y="49"/>
                  <a:pt x="68" y="49"/>
                  <a:pt x="68" y="49"/>
                </a:cubicBezTo>
                <a:cubicBezTo>
                  <a:pt x="23" y="49"/>
                  <a:pt x="23" y="49"/>
                  <a:pt x="23" y="49"/>
                </a:cubicBezTo>
                <a:cubicBezTo>
                  <a:pt x="27" y="69"/>
                  <a:pt x="27" y="69"/>
                  <a:pt x="27" y="69"/>
                </a:cubicBezTo>
                <a:cubicBezTo>
                  <a:pt x="27" y="70"/>
                  <a:pt x="28" y="71"/>
                  <a:pt x="28" y="71"/>
                </a:cubicBezTo>
                <a:close/>
                <a:moveTo>
                  <a:pt x="57" y="54"/>
                </a:moveTo>
                <a:cubicBezTo>
                  <a:pt x="57" y="53"/>
                  <a:pt x="58" y="52"/>
                  <a:pt x="59" y="52"/>
                </a:cubicBezTo>
                <a:cubicBezTo>
                  <a:pt x="60" y="52"/>
                  <a:pt x="61" y="53"/>
                  <a:pt x="61" y="54"/>
                </a:cubicBezTo>
                <a:cubicBezTo>
                  <a:pt x="61" y="64"/>
                  <a:pt x="61" y="64"/>
                  <a:pt x="61" y="64"/>
                </a:cubicBezTo>
                <a:cubicBezTo>
                  <a:pt x="61" y="65"/>
                  <a:pt x="60" y="66"/>
                  <a:pt x="59" y="66"/>
                </a:cubicBezTo>
                <a:cubicBezTo>
                  <a:pt x="58" y="66"/>
                  <a:pt x="57" y="65"/>
                  <a:pt x="57" y="64"/>
                </a:cubicBezTo>
                <a:lnTo>
                  <a:pt x="57" y="54"/>
                </a:lnTo>
                <a:close/>
                <a:moveTo>
                  <a:pt x="48" y="54"/>
                </a:moveTo>
                <a:cubicBezTo>
                  <a:pt x="48" y="53"/>
                  <a:pt x="49" y="52"/>
                  <a:pt x="50" y="52"/>
                </a:cubicBezTo>
                <a:cubicBezTo>
                  <a:pt x="51" y="52"/>
                  <a:pt x="52" y="53"/>
                  <a:pt x="52" y="54"/>
                </a:cubicBezTo>
                <a:cubicBezTo>
                  <a:pt x="52" y="64"/>
                  <a:pt x="52" y="64"/>
                  <a:pt x="52" y="64"/>
                </a:cubicBezTo>
                <a:cubicBezTo>
                  <a:pt x="52" y="65"/>
                  <a:pt x="51" y="66"/>
                  <a:pt x="50" y="66"/>
                </a:cubicBezTo>
                <a:cubicBezTo>
                  <a:pt x="49" y="66"/>
                  <a:pt x="48" y="65"/>
                  <a:pt x="48" y="64"/>
                </a:cubicBezTo>
                <a:lnTo>
                  <a:pt x="48" y="54"/>
                </a:lnTo>
                <a:close/>
                <a:moveTo>
                  <a:pt x="39" y="54"/>
                </a:moveTo>
                <a:cubicBezTo>
                  <a:pt x="39" y="53"/>
                  <a:pt x="40" y="52"/>
                  <a:pt x="41" y="52"/>
                </a:cubicBezTo>
                <a:cubicBezTo>
                  <a:pt x="42" y="52"/>
                  <a:pt x="43" y="53"/>
                  <a:pt x="43" y="54"/>
                </a:cubicBezTo>
                <a:cubicBezTo>
                  <a:pt x="43" y="64"/>
                  <a:pt x="43" y="64"/>
                  <a:pt x="43" y="64"/>
                </a:cubicBezTo>
                <a:cubicBezTo>
                  <a:pt x="43" y="65"/>
                  <a:pt x="42" y="66"/>
                  <a:pt x="41" y="66"/>
                </a:cubicBezTo>
                <a:cubicBezTo>
                  <a:pt x="40" y="66"/>
                  <a:pt x="39" y="65"/>
                  <a:pt x="39" y="64"/>
                </a:cubicBezTo>
                <a:lnTo>
                  <a:pt x="39" y="54"/>
                </a:lnTo>
                <a:close/>
                <a:moveTo>
                  <a:pt x="30" y="54"/>
                </a:moveTo>
                <a:cubicBezTo>
                  <a:pt x="30" y="53"/>
                  <a:pt x="31" y="52"/>
                  <a:pt x="32" y="52"/>
                </a:cubicBezTo>
                <a:cubicBezTo>
                  <a:pt x="33" y="52"/>
                  <a:pt x="34" y="53"/>
                  <a:pt x="34" y="54"/>
                </a:cubicBezTo>
                <a:cubicBezTo>
                  <a:pt x="34" y="64"/>
                  <a:pt x="34" y="64"/>
                  <a:pt x="34" y="64"/>
                </a:cubicBezTo>
                <a:cubicBezTo>
                  <a:pt x="34" y="65"/>
                  <a:pt x="33" y="66"/>
                  <a:pt x="32" y="66"/>
                </a:cubicBezTo>
                <a:cubicBezTo>
                  <a:pt x="31" y="66"/>
                  <a:pt x="30" y="65"/>
                  <a:pt x="30" y="64"/>
                </a:cubicBezTo>
                <a:lnTo>
                  <a:pt x="30" y="54"/>
                </a:lnTo>
                <a:close/>
                <a:moveTo>
                  <a:pt x="68" y="48"/>
                </a:moveTo>
                <a:cubicBezTo>
                  <a:pt x="23" y="48"/>
                  <a:pt x="23" y="48"/>
                  <a:pt x="23" y="48"/>
                </a:cubicBezTo>
                <a:cubicBezTo>
                  <a:pt x="21" y="48"/>
                  <a:pt x="19" y="46"/>
                  <a:pt x="19" y="44"/>
                </a:cubicBezTo>
                <a:cubicBezTo>
                  <a:pt x="19" y="42"/>
                  <a:pt x="21" y="40"/>
                  <a:pt x="23" y="40"/>
                </a:cubicBezTo>
                <a:cubicBezTo>
                  <a:pt x="28" y="40"/>
                  <a:pt x="28" y="40"/>
                  <a:pt x="28" y="40"/>
                </a:cubicBezTo>
                <a:cubicBezTo>
                  <a:pt x="38" y="31"/>
                  <a:pt x="38" y="31"/>
                  <a:pt x="38" y="31"/>
                </a:cubicBezTo>
                <a:cubicBezTo>
                  <a:pt x="37" y="30"/>
                  <a:pt x="37" y="29"/>
                  <a:pt x="38" y="28"/>
                </a:cubicBezTo>
                <a:cubicBezTo>
                  <a:pt x="39" y="27"/>
                  <a:pt x="40" y="27"/>
                  <a:pt x="41" y="28"/>
                </a:cubicBezTo>
                <a:cubicBezTo>
                  <a:pt x="42" y="29"/>
                  <a:pt x="42" y="31"/>
                  <a:pt x="41" y="31"/>
                </a:cubicBezTo>
                <a:cubicBezTo>
                  <a:pt x="41" y="32"/>
                  <a:pt x="40" y="32"/>
                  <a:pt x="39" y="32"/>
                </a:cubicBezTo>
                <a:cubicBezTo>
                  <a:pt x="30" y="40"/>
                  <a:pt x="30" y="40"/>
                  <a:pt x="30" y="40"/>
                </a:cubicBezTo>
                <a:cubicBezTo>
                  <a:pt x="61" y="40"/>
                  <a:pt x="61" y="40"/>
                  <a:pt x="61" y="40"/>
                </a:cubicBezTo>
                <a:cubicBezTo>
                  <a:pt x="52" y="32"/>
                  <a:pt x="52" y="32"/>
                  <a:pt x="52" y="32"/>
                </a:cubicBezTo>
                <a:cubicBezTo>
                  <a:pt x="51" y="32"/>
                  <a:pt x="50" y="32"/>
                  <a:pt x="50" y="31"/>
                </a:cubicBezTo>
                <a:cubicBezTo>
                  <a:pt x="49" y="31"/>
                  <a:pt x="49" y="29"/>
                  <a:pt x="50" y="28"/>
                </a:cubicBezTo>
                <a:cubicBezTo>
                  <a:pt x="51" y="27"/>
                  <a:pt x="52" y="27"/>
                  <a:pt x="53" y="28"/>
                </a:cubicBezTo>
                <a:cubicBezTo>
                  <a:pt x="54" y="29"/>
                  <a:pt x="54" y="30"/>
                  <a:pt x="53" y="31"/>
                </a:cubicBezTo>
                <a:cubicBezTo>
                  <a:pt x="63" y="40"/>
                  <a:pt x="63" y="40"/>
                  <a:pt x="63" y="40"/>
                </a:cubicBezTo>
                <a:cubicBezTo>
                  <a:pt x="68" y="40"/>
                  <a:pt x="68" y="40"/>
                  <a:pt x="68" y="40"/>
                </a:cubicBezTo>
                <a:cubicBezTo>
                  <a:pt x="71" y="40"/>
                  <a:pt x="72" y="42"/>
                  <a:pt x="72" y="44"/>
                </a:cubicBezTo>
                <a:cubicBezTo>
                  <a:pt x="72" y="46"/>
                  <a:pt x="71" y="48"/>
                  <a:pt x="68" y="48"/>
                </a:cubicBezTo>
                <a:close/>
                <a:moveTo>
                  <a:pt x="130" y="120"/>
                </a:moveTo>
                <a:cubicBezTo>
                  <a:pt x="131" y="122"/>
                  <a:pt x="130" y="126"/>
                  <a:pt x="128" y="127"/>
                </a:cubicBezTo>
                <a:cubicBezTo>
                  <a:pt x="109" y="139"/>
                  <a:pt x="109" y="139"/>
                  <a:pt x="109" y="139"/>
                </a:cubicBezTo>
                <a:cubicBezTo>
                  <a:pt x="107" y="141"/>
                  <a:pt x="104" y="140"/>
                  <a:pt x="102" y="138"/>
                </a:cubicBezTo>
                <a:cubicBezTo>
                  <a:pt x="102" y="138"/>
                  <a:pt x="101" y="138"/>
                  <a:pt x="101" y="139"/>
                </a:cubicBezTo>
                <a:cubicBezTo>
                  <a:pt x="100" y="139"/>
                  <a:pt x="98" y="139"/>
                  <a:pt x="97" y="139"/>
                </a:cubicBezTo>
                <a:cubicBezTo>
                  <a:pt x="69" y="132"/>
                  <a:pt x="69" y="132"/>
                  <a:pt x="69" y="132"/>
                </a:cubicBezTo>
                <a:cubicBezTo>
                  <a:pt x="66" y="131"/>
                  <a:pt x="64" y="128"/>
                  <a:pt x="64" y="124"/>
                </a:cubicBezTo>
                <a:cubicBezTo>
                  <a:pt x="65" y="121"/>
                  <a:pt x="68" y="119"/>
                  <a:pt x="71" y="120"/>
                </a:cubicBezTo>
                <a:cubicBezTo>
                  <a:pt x="84" y="123"/>
                  <a:pt x="84" y="123"/>
                  <a:pt x="84" y="123"/>
                </a:cubicBezTo>
                <a:cubicBezTo>
                  <a:pt x="83" y="122"/>
                  <a:pt x="83" y="122"/>
                  <a:pt x="83" y="122"/>
                </a:cubicBezTo>
                <a:cubicBezTo>
                  <a:pt x="81" y="119"/>
                  <a:pt x="81" y="119"/>
                  <a:pt x="81" y="119"/>
                </a:cubicBezTo>
                <a:cubicBezTo>
                  <a:pt x="61" y="88"/>
                  <a:pt x="61" y="88"/>
                  <a:pt x="61" y="88"/>
                </a:cubicBezTo>
                <a:cubicBezTo>
                  <a:pt x="59" y="85"/>
                  <a:pt x="59" y="81"/>
                  <a:pt x="62" y="79"/>
                </a:cubicBezTo>
                <a:cubicBezTo>
                  <a:pt x="65" y="77"/>
                  <a:pt x="68" y="78"/>
                  <a:pt x="70" y="81"/>
                </a:cubicBezTo>
                <a:cubicBezTo>
                  <a:pt x="83" y="101"/>
                  <a:pt x="83" y="101"/>
                  <a:pt x="83" y="101"/>
                </a:cubicBezTo>
                <a:cubicBezTo>
                  <a:pt x="81" y="98"/>
                  <a:pt x="82" y="94"/>
                  <a:pt x="84" y="92"/>
                </a:cubicBezTo>
                <a:cubicBezTo>
                  <a:pt x="87" y="91"/>
                  <a:pt x="91" y="92"/>
                  <a:pt x="93" y="94"/>
                </a:cubicBezTo>
                <a:cubicBezTo>
                  <a:pt x="94" y="96"/>
                  <a:pt x="94" y="96"/>
                  <a:pt x="94" y="96"/>
                </a:cubicBezTo>
                <a:cubicBezTo>
                  <a:pt x="92" y="93"/>
                  <a:pt x="93" y="89"/>
                  <a:pt x="95" y="88"/>
                </a:cubicBezTo>
                <a:cubicBezTo>
                  <a:pt x="98" y="86"/>
                  <a:pt x="102" y="87"/>
                  <a:pt x="104" y="90"/>
                </a:cubicBezTo>
                <a:cubicBezTo>
                  <a:pt x="105" y="92"/>
                  <a:pt x="105" y="92"/>
                  <a:pt x="105" y="92"/>
                </a:cubicBezTo>
                <a:cubicBezTo>
                  <a:pt x="103" y="89"/>
                  <a:pt x="104" y="85"/>
                  <a:pt x="107" y="84"/>
                </a:cubicBezTo>
                <a:cubicBezTo>
                  <a:pt x="109" y="82"/>
                  <a:pt x="113" y="83"/>
                  <a:pt x="115" y="86"/>
                </a:cubicBezTo>
                <a:cubicBezTo>
                  <a:pt x="120" y="94"/>
                  <a:pt x="120" y="94"/>
                  <a:pt x="120" y="94"/>
                </a:cubicBezTo>
                <a:cubicBezTo>
                  <a:pt x="125" y="101"/>
                  <a:pt x="125" y="101"/>
                  <a:pt x="125" y="101"/>
                </a:cubicBezTo>
                <a:cubicBezTo>
                  <a:pt x="130" y="109"/>
                  <a:pt x="130" y="109"/>
                  <a:pt x="130" y="109"/>
                </a:cubicBezTo>
                <a:cubicBezTo>
                  <a:pt x="133" y="113"/>
                  <a:pt x="132" y="117"/>
                  <a:pt x="130" y="120"/>
                </a:cubicBezTo>
                <a:close/>
              </a:path>
            </a:pathLst>
          </a:custGeom>
          <a:solidFill>
            <a:schemeClr val="bg1"/>
          </a:solidFill>
          <a:ln>
            <a:noFill/>
          </a:ln>
        </p:spPr>
        <p:txBody>
          <a:bodyPr vert="horz" wrap="square" lIns="91440" tIns="45720" rIns="91440" bIns="45720" numCol="1" anchor="t" anchorCtr="0" compatLnSpc="1"/>
          <a:lstStyle/>
          <a:p>
            <a:endParaRPr lang="zh-CN" altLang="en-US" sz="2800">
              <a:cs typeface="+mn-ea"/>
              <a:sym typeface="+mn-lt"/>
            </a:endParaRPr>
          </a:p>
        </p:txBody>
      </p:sp>
      <p:sp>
        <p:nvSpPr>
          <p:cNvPr id="39" name="Freeform 11"/>
          <p:cNvSpPr>
            <a:spLocks noEditPoints="1"/>
          </p:cNvSpPr>
          <p:nvPr/>
        </p:nvSpPr>
        <p:spPr bwMode="auto">
          <a:xfrm>
            <a:off x="1102648" y="4596603"/>
            <a:ext cx="206498" cy="270210"/>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lstStyle/>
          <a:p>
            <a:endParaRPr lang="zh-CN" altLang="en-US" sz="2800">
              <a:cs typeface="+mn-ea"/>
              <a:sym typeface="+mn-lt"/>
            </a:endParaRPr>
          </a:p>
        </p:txBody>
      </p:sp>
      <p:sp>
        <p:nvSpPr>
          <p:cNvPr id="40" name="Freeform 26"/>
          <p:cNvSpPr>
            <a:spLocks noEditPoints="1"/>
          </p:cNvSpPr>
          <p:nvPr/>
        </p:nvSpPr>
        <p:spPr bwMode="auto">
          <a:xfrm>
            <a:off x="1099194" y="2087898"/>
            <a:ext cx="213406" cy="255626"/>
          </a:xfrm>
          <a:custGeom>
            <a:avLst/>
            <a:gdLst>
              <a:gd name="T0" fmla="*/ 11 w 118"/>
              <a:gd name="T1" fmla="*/ 90 h 141"/>
              <a:gd name="T2" fmla="*/ 13 w 118"/>
              <a:gd name="T3" fmla="*/ 121 h 141"/>
              <a:gd name="T4" fmla="*/ 13 w 118"/>
              <a:gd name="T5" fmla="*/ 61 h 141"/>
              <a:gd name="T6" fmla="*/ 16 w 118"/>
              <a:gd name="T7" fmla="*/ 130 h 141"/>
              <a:gd name="T8" fmla="*/ 13 w 118"/>
              <a:gd name="T9" fmla="*/ 110 h 141"/>
              <a:gd name="T10" fmla="*/ 101 w 118"/>
              <a:gd name="T11" fmla="*/ 112 h 141"/>
              <a:gd name="T12" fmla="*/ 101 w 118"/>
              <a:gd name="T13" fmla="*/ 55 h 141"/>
              <a:gd name="T14" fmla="*/ 107 w 118"/>
              <a:gd name="T15" fmla="*/ 127 h 141"/>
              <a:gd name="T16" fmla="*/ 0 w 118"/>
              <a:gd name="T17" fmla="*/ 127 h 141"/>
              <a:gd name="T18" fmla="*/ 73 w 118"/>
              <a:gd name="T19" fmla="*/ 3 h 141"/>
              <a:gd name="T20" fmla="*/ 114 w 118"/>
              <a:gd name="T21" fmla="*/ 62 h 141"/>
              <a:gd name="T22" fmla="*/ 69 w 118"/>
              <a:gd name="T23" fmla="*/ 48 h 141"/>
              <a:gd name="T24" fmla="*/ 47 w 118"/>
              <a:gd name="T25" fmla="*/ 48 h 141"/>
              <a:gd name="T26" fmla="*/ 53 w 118"/>
              <a:gd name="T27" fmla="*/ 40 h 141"/>
              <a:gd name="T28" fmla="*/ 60 w 118"/>
              <a:gd name="T29" fmla="*/ 47 h 141"/>
              <a:gd name="T30" fmla="*/ 78 w 118"/>
              <a:gd name="T31" fmla="*/ 28 h 141"/>
              <a:gd name="T32" fmla="*/ 75 w 118"/>
              <a:gd name="T33" fmla="*/ 25 h 141"/>
              <a:gd name="T34" fmla="*/ 74 w 118"/>
              <a:gd name="T35" fmla="*/ 25 h 141"/>
              <a:gd name="T36" fmla="*/ 71 w 118"/>
              <a:gd name="T37" fmla="*/ 25 h 141"/>
              <a:gd name="T38" fmla="*/ 69 w 118"/>
              <a:gd name="T39" fmla="*/ 27 h 141"/>
              <a:gd name="T40" fmla="*/ 68 w 118"/>
              <a:gd name="T41" fmla="*/ 30 h 141"/>
              <a:gd name="T42" fmla="*/ 68 w 118"/>
              <a:gd name="T43" fmla="*/ 32 h 141"/>
              <a:gd name="T44" fmla="*/ 69 w 118"/>
              <a:gd name="T45" fmla="*/ 34 h 141"/>
              <a:gd name="T46" fmla="*/ 71 w 118"/>
              <a:gd name="T47" fmla="*/ 35 h 141"/>
              <a:gd name="T48" fmla="*/ 72 w 118"/>
              <a:gd name="T49" fmla="*/ 35 h 141"/>
              <a:gd name="T50" fmla="*/ 74 w 118"/>
              <a:gd name="T51" fmla="*/ 35 h 141"/>
              <a:gd name="T52" fmla="*/ 75 w 118"/>
              <a:gd name="T53" fmla="*/ 35 h 141"/>
              <a:gd name="T54" fmla="*/ 77 w 118"/>
              <a:gd name="T55" fmla="*/ 34 h 141"/>
              <a:gd name="T56" fmla="*/ 78 w 118"/>
              <a:gd name="T57" fmla="*/ 32 h 141"/>
              <a:gd name="T58" fmla="*/ 93 w 118"/>
              <a:gd name="T59" fmla="*/ 45 h 141"/>
              <a:gd name="T60" fmla="*/ 64 w 118"/>
              <a:gd name="T61" fmla="*/ 6 h 141"/>
              <a:gd name="T62" fmla="*/ 63 w 118"/>
              <a:gd name="T63" fmla="*/ 12 h 141"/>
              <a:gd name="T64" fmla="*/ 72 w 118"/>
              <a:gd name="T65" fmla="*/ 11 h 141"/>
              <a:gd name="T66" fmla="*/ 92 w 118"/>
              <a:gd name="T67" fmla="*/ 41 h 141"/>
              <a:gd name="T68" fmla="*/ 93 w 118"/>
              <a:gd name="T69" fmla="*/ 45 h 141"/>
              <a:gd name="T70" fmla="*/ 111 w 118"/>
              <a:gd name="T71" fmla="*/ 105 h 141"/>
              <a:gd name="T72" fmla="*/ 97 w 118"/>
              <a:gd name="T73" fmla="*/ 128 h 141"/>
              <a:gd name="T74" fmla="*/ 78 w 118"/>
              <a:gd name="T75" fmla="*/ 130 h 141"/>
              <a:gd name="T76" fmla="*/ 11 w 118"/>
              <a:gd name="T77" fmla="*/ 79 h 141"/>
              <a:gd name="T78" fmla="*/ 100 w 118"/>
              <a:gd name="T79" fmla="*/ 126 h 141"/>
              <a:gd name="T80" fmla="*/ 64 w 118"/>
              <a:gd name="T81" fmla="*/ 59 h 141"/>
              <a:gd name="T82" fmla="*/ 78 w 118"/>
              <a:gd name="T83" fmla="*/ 59 h 141"/>
              <a:gd name="T84" fmla="*/ 61 w 118"/>
              <a:gd name="T85" fmla="*/ 130 h 141"/>
              <a:gd name="T86" fmla="*/ 75 w 118"/>
              <a:gd name="T87" fmla="*/ 61 h 141"/>
              <a:gd name="T88" fmla="*/ 101 w 118"/>
              <a:gd name="T89" fmla="*/ 76 h 141"/>
              <a:gd name="T90" fmla="*/ 103 w 118"/>
              <a:gd name="T91" fmla="*/ 65 h 141"/>
              <a:gd name="T92" fmla="*/ 23 w 118"/>
              <a:gd name="T93" fmla="*/ 61 h 141"/>
              <a:gd name="T94" fmla="*/ 23 w 118"/>
              <a:gd name="T95" fmla="*/ 61 h 141"/>
              <a:gd name="T96" fmla="*/ 27 w 118"/>
              <a:gd name="T97" fmla="*/ 128 h 141"/>
              <a:gd name="T98" fmla="*/ 30 w 118"/>
              <a:gd name="T99" fmla="*/ 128 h 141"/>
              <a:gd name="T100" fmla="*/ 36 w 118"/>
              <a:gd name="T101" fmla="*/ 61 h 141"/>
              <a:gd name="T102" fmla="*/ 54 w 118"/>
              <a:gd name="T103" fmla="*/ 61 h 141"/>
              <a:gd name="T104" fmla="*/ 47 w 118"/>
              <a:gd name="T105" fmla="*/ 128 h 141"/>
              <a:gd name="T106" fmla="*/ 84 w 118"/>
              <a:gd name="T107" fmla="*/ 8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8" h="141">
                <a:moveTo>
                  <a:pt x="11" y="93"/>
                </a:moveTo>
                <a:cubicBezTo>
                  <a:pt x="13" y="93"/>
                  <a:pt x="13" y="93"/>
                  <a:pt x="13" y="93"/>
                </a:cubicBezTo>
                <a:cubicBezTo>
                  <a:pt x="13" y="100"/>
                  <a:pt x="13" y="100"/>
                  <a:pt x="13" y="100"/>
                </a:cubicBezTo>
                <a:cubicBezTo>
                  <a:pt x="11" y="100"/>
                  <a:pt x="11" y="100"/>
                  <a:pt x="11" y="100"/>
                </a:cubicBezTo>
                <a:lnTo>
                  <a:pt x="11" y="93"/>
                </a:lnTo>
                <a:close/>
                <a:moveTo>
                  <a:pt x="11" y="90"/>
                </a:moveTo>
                <a:cubicBezTo>
                  <a:pt x="13" y="90"/>
                  <a:pt x="13" y="90"/>
                  <a:pt x="13" y="90"/>
                </a:cubicBezTo>
                <a:cubicBezTo>
                  <a:pt x="13" y="82"/>
                  <a:pt x="13" y="82"/>
                  <a:pt x="13" y="82"/>
                </a:cubicBezTo>
                <a:cubicBezTo>
                  <a:pt x="11" y="82"/>
                  <a:pt x="11" y="82"/>
                  <a:pt x="11" y="82"/>
                </a:cubicBezTo>
                <a:lnTo>
                  <a:pt x="11" y="90"/>
                </a:lnTo>
                <a:close/>
                <a:moveTo>
                  <a:pt x="11" y="121"/>
                </a:moveTo>
                <a:cubicBezTo>
                  <a:pt x="13" y="121"/>
                  <a:pt x="13" y="121"/>
                  <a:pt x="13" y="121"/>
                </a:cubicBezTo>
                <a:cubicBezTo>
                  <a:pt x="13" y="113"/>
                  <a:pt x="13" y="113"/>
                  <a:pt x="13" y="113"/>
                </a:cubicBezTo>
                <a:cubicBezTo>
                  <a:pt x="11" y="113"/>
                  <a:pt x="11" y="113"/>
                  <a:pt x="11" y="113"/>
                </a:cubicBezTo>
                <a:lnTo>
                  <a:pt x="11" y="121"/>
                </a:lnTo>
                <a:close/>
                <a:moveTo>
                  <a:pt x="13" y="65"/>
                </a:moveTo>
                <a:cubicBezTo>
                  <a:pt x="13" y="64"/>
                  <a:pt x="14" y="63"/>
                  <a:pt x="14" y="63"/>
                </a:cubicBezTo>
                <a:cubicBezTo>
                  <a:pt x="13" y="61"/>
                  <a:pt x="13" y="61"/>
                  <a:pt x="13" y="61"/>
                </a:cubicBezTo>
                <a:cubicBezTo>
                  <a:pt x="12" y="62"/>
                  <a:pt x="11" y="64"/>
                  <a:pt x="11" y="65"/>
                </a:cubicBezTo>
                <a:cubicBezTo>
                  <a:pt x="11" y="69"/>
                  <a:pt x="11" y="69"/>
                  <a:pt x="11" y="69"/>
                </a:cubicBezTo>
                <a:cubicBezTo>
                  <a:pt x="13" y="69"/>
                  <a:pt x="13" y="69"/>
                  <a:pt x="13" y="69"/>
                </a:cubicBezTo>
                <a:lnTo>
                  <a:pt x="13" y="65"/>
                </a:lnTo>
                <a:close/>
                <a:moveTo>
                  <a:pt x="11" y="124"/>
                </a:moveTo>
                <a:cubicBezTo>
                  <a:pt x="11" y="127"/>
                  <a:pt x="14" y="129"/>
                  <a:pt x="16" y="130"/>
                </a:cubicBezTo>
                <a:cubicBezTo>
                  <a:pt x="17" y="128"/>
                  <a:pt x="17" y="128"/>
                  <a:pt x="17" y="128"/>
                </a:cubicBezTo>
                <a:cubicBezTo>
                  <a:pt x="15" y="127"/>
                  <a:pt x="13" y="126"/>
                  <a:pt x="13" y="124"/>
                </a:cubicBezTo>
                <a:cubicBezTo>
                  <a:pt x="13" y="124"/>
                  <a:pt x="13" y="124"/>
                  <a:pt x="13" y="124"/>
                </a:cubicBezTo>
                <a:cubicBezTo>
                  <a:pt x="11" y="124"/>
                  <a:pt x="11" y="124"/>
                  <a:pt x="11" y="124"/>
                </a:cubicBezTo>
                <a:close/>
                <a:moveTo>
                  <a:pt x="11" y="110"/>
                </a:moveTo>
                <a:cubicBezTo>
                  <a:pt x="13" y="110"/>
                  <a:pt x="13" y="110"/>
                  <a:pt x="13" y="110"/>
                </a:cubicBezTo>
                <a:cubicBezTo>
                  <a:pt x="13" y="103"/>
                  <a:pt x="13" y="103"/>
                  <a:pt x="13" y="103"/>
                </a:cubicBezTo>
                <a:cubicBezTo>
                  <a:pt x="11" y="103"/>
                  <a:pt x="11" y="103"/>
                  <a:pt x="11" y="103"/>
                </a:cubicBezTo>
                <a:lnTo>
                  <a:pt x="11" y="110"/>
                </a:lnTo>
                <a:close/>
                <a:moveTo>
                  <a:pt x="103" y="116"/>
                </a:moveTo>
                <a:cubicBezTo>
                  <a:pt x="101" y="116"/>
                  <a:pt x="101" y="116"/>
                  <a:pt x="101" y="116"/>
                </a:cubicBezTo>
                <a:cubicBezTo>
                  <a:pt x="101" y="112"/>
                  <a:pt x="101" y="112"/>
                  <a:pt x="101" y="112"/>
                </a:cubicBezTo>
                <a:cubicBezTo>
                  <a:pt x="83" y="112"/>
                  <a:pt x="83" y="112"/>
                  <a:pt x="83" y="112"/>
                </a:cubicBezTo>
                <a:cubicBezTo>
                  <a:pt x="73" y="112"/>
                  <a:pt x="65" y="104"/>
                  <a:pt x="65" y="94"/>
                </a:cubicBezTo>
                <a:cubicBezTo>
                  <a:pt x="65" y="84"/>
                  <a:pt x="73" y="76"/>
                  <a:pt x="83" y="76"/>
                </a:cubicBezTo>
                <a:cubicBezTo>
                  <a:pt x="107" y="76"/>
                  <a:pt x="107" y="76"/>
                  <a:pt x="107" y="76"/>
                </a:cubicBezTo>
                <a:cubicBezTo>
                  <a:pt x="107" y="62"/>
                  <a:pt x="107" y="62"/>
                  <a:pt x="107" y="62"/>
                </a:cubicBezTo>
                <a:cubicBezTo>
                  <a:pt x="107" y="58"/>
                  <a:pt x="104" y="55"/>
                  <a:pt x="101" y="55"/>
                </a:cubicBezTo>
                <a:cubicBezTo>
                  <a:pt x="14" y="55"/>
                  <a:pt x="14" y="55"/>
                  <a:pt x="14" y="55"/>
                </a:cubicBezTo>
                <a:cubicBezTo>
                  <a:pt x="10" y="55"/>
                  <a:pt x="7" y="58"/>
                  <a:pt x="7" y="62"/>
                </a:cubicBezTo>
                <a:cubicBezTo>
                  <a:pt x="7" y="127"/>
                  <a:pt x="7" y="127"/>
                  <a:pt x="7" y="127"/>
                </a:cubicBezTo>
                <a:cubicBezTo>
                  <a:pt x="7" y="131"/>
                  <a:pt x="10" y="134"/>
                  <a:pt x="14" y="134"/>
                </a:cubicBezTo>
                <a:cubicBezTo>
                  <a:pt x="101" y="134"/>
                  <a:pt x="101" y="134"/>
                  <a:pt x="101" y="134"/>
                </a:cubicBezTo>
                <a:cubicBezTo>
                  <a:pt x="104" y="134"/>
                  <a:pt x="107" y="131"/>
                  <a:pt x="107" y="127"/>
                </a:cubicBezTo>
                <a:cubicBezTo>
                  <a:pt x="107" y="113"/>
                  <a:pt x="107" y="113"/>
                  <a:pt x="107" y="113"/>
                </a:cubicBezTo>
                <a:cubicBezTo>
                  <a:pt x="114" y="113"/>
                  <a:pt x="114" y="113"/>
                  <a:pt x="114" y="113"/>
                </a:cubicBezTo>
                <a:cubicBezTo>
                  <a:pt x="114" y="127"/>
                  <a:pt x="114" y="127"/>
                  <a:pt x="114" y="127"/>
                </a:cubicBezTo>
                <a:cubicBezTo>
                  <a:pt x="114" y="135"/>
                  <a:pt x="108" y="141"/>
                  <a:pt x="101" y="141"/>
                </a:cubicBezTo>
                <a:cubicBezTo>
                  <a:pt x="14" y="141"/>
                  <a:pt x="14" y="141"/>
                  <a:pt x="14" y="141"/>
                </a:cubicBezTo>
                <a:cubicBezTo>
                  <a:pt x="6" y="141"/>
                  <a:pt x="0" y="135"/>
                  <a:pt x="0" y="127"/>
                </a:cubicBezTo>
                <a:cubicBezTo>
                  <a:pt x="0" y="62"/>
                  <a:pt x="0" y="62"/>
                  <a:pt x="0" y="62"/>
                </a:cubicBezTo>
                <a:cubicBezTo>
                  <a:pt x="0" y="54"/>
                  <a:pt x="6" y="48"/>
                  <a:pt x="14" y="48"/>
                </a:cubicBezTo>
                <a:cubicBezTo>
                  <a:pt x="19" y="48"/>
                  <a:pt x="19" y="48"/>
                  <a:pt x="19" y="48"/>
                </a:cubicBezTo>
                <a:cubicBezTo>
                  <a:pt x="22" y="45"/>
                  <a:pt x="22" y="45"/>
                  <a:pt x="22" y="45"/>
                </a:cubicBezTo>
                <a:cubicBezTo>
                  <a:pt x="64" y="3"/>
                  <a:pt x="64" y="3"/>
                  <a:pt x="64" y="3"/>
                </a:cubicBezTo>
                <a:cubicBezTo>
                  <a:pt x="66" y="0"/>
                  <a:pt x="70" y="0"/>
                  <a:pt x="73" y="3"/>
                </a:cubicBezTo>
                <a:cubicBezTo>
                  <a:pt x="101" y="32"/>
                  <a:pt x="101" y="32"/>
                  <a:pt x="101" y="32"/>
                </a:cubicBezTo>
                <a:cubicBezTo>
                  <a:pt x="104" y="34"/>
                  <a:pt x="104" y="38"/>
                  <a:pt x="101" y="41"/>
                </a:cubicBezTo>
                <a:cubicBezTo>
                  <a:pt x="96" y="46"/>
                  <a:pt x="96" y="46"/>
                  <a:pt x="96" y="46"/>
                </a:cubicBezTo>
                <a:cubicBezTo>
                  <a:pt x="94" y="48"/>
                  <a:pt x="94" y="48"/>
                  <a:pt x="94" y="48"/>
                </a:cubicBezTo>
                <a:cubicBezTo>
                  <a:pt x="101" y="48"/>
                  <a:pt x="101" y="48"/>
                  <a:pt x="101" y="48"/>
                </a:cubicBezTo>
                <a:cubicBezTo>
                  <a:pt x="108" y="48"/>
                  <a:pt x="114" y="54"/>
                  <a:pt x="114" y="62"/>
                </a:cubicBezTo>
                <a:cubicBezTo>
                  <a:pt x="114" y="76"/>
                  <a:pt x="114" y="76"/>
                  <a:pt x="114" y="76"/>
                </a:cubicBezTo>
                <a:cubicBezTo>
                  <a:pt x="118" y="76"/>
                  <a:pt x="118" y="76"/>
                  <a:pt x="118" y="76"/>
                </a:cubicBezTo>
                <a:cubicBezTo>
                  <a:pt x="118" y="112"/>
                  <a:pt x="118" y="112"/>
                  <a:pt x="118" y="112"/>
                </a:cubicBezTo>
                <a:cubicBezTo>
                  <a:pt x="103" y="112"/>
                  <a:pt x="103" y="112"/>
                  <a:pt x="103" y="112"/>
                </a:cubicBezTo>
                <a:lnTo>
                  <a:pt x="103" y="116"/>
                </a:lnTo>
                <a:close/>
                <a:moveTo>
                  <a:pt x="69" y="48"/>
                </a:moveTo>
                <a:cubicBezTo>
                  <a:pt x="69" y="47"/>
                  <a:pt x="69" y="46"/>
                  <a:pt x="69" y="45"/>
                </a:cubicBezTo>
                <a:cubicBezTo>
                  <a:pt x="69" y="42"/>
                  <a:pt x="68" y="40"/>
                  <a:pt x="66" y="38"/>
                </a:cubicBezTo>
                <a:cubicBezTo>
                  <a:pt x="60" y="32"/>
                  <a:pt x="50" y="33"/>
                  <a:pt x="44" y="39"/>
                </a:cubicBezTo>
                <a:cubicBezTo>
                  <a:pt x="42" y="41"/>
                  <a:pt x="41" y="43"/>
                  <a:pt x="40" y="45"/>
                </a:cubicBezTo>
                <a:cubicBezTo>
                  <a:pt x="40" y="46"/>
                  <a:pt x="39" y="47"/>
                  <a:pt x="39" y="48"/>
                </a:cubicBezTo>
                <a:cubicBezTo>
                  <a:pt x="47" y="48"/>
                  <a:pt x="47" y="48"/>
                  <a:pt x="47" y="48"/>
                </a:cubicBezTo>
                <a:cubicBezTo>
                  <a:pt x="47" y="47"/>
                  <a:pt x="47" y="46"/>
                  <a:pt x="48" y="45"/>
                </a:cubicBezTo>
                <a:cubicBezTo>
                  <a:pt x="48" y="45"/>
                  <a:pt x="48" y="44"/>
                  <a:pt x="48" y="44"/>
                </a:cubicBezTo>
                <a:cubicBezTo>
                  <a:pt x="46" y="42"/>
                  <a:pt x="46" y="42"/>
                  <a:pt x="46" y="42"/>
                </a:cubicBezTo>
                <a:cubicBezTo>
                  <a:pt x="48" y="41"/>
                  <a:pt x="48" y="41"/>
                  <a:pt x="48" y="41"/>
                </a:cubicBezTo>
                <a:cubicBezTo>
                  <a:pt x="50" y="42"/>
                  <a:pt x="50" y="42"/>
                  <a:pt x="50" y="42"/>
                </a:cubicBezTo>
                <a:cubicBezTo>
                  <a:pt x="51" y="41"/>
                  <a:pt x="52" y="41"/>
                  <a:pt x="53" y="40"/>
                </a:cubicBezTo>
                <a:cubicBezTo>
                  <a:pt x="54" y="43"/>
                  <a:pt x="54" y="43"/>
                  <a:pt x="54" y="43"/>
                </a:cubicBezTo>
                <a:cubicBezTo>
                  <a:pt x="54" y="43"/>
                  <a:pt x="52" y="43"/>
                  <a:pt x="51" y="45"/>
                </a:cubicBezTo>
                <a:cubicBezTo>
                  <a:pt x="51" y="45"/>
                  <a:pt x="51" y="45"/>
                  <a:pt x="51" y="45"/>
                </a:cubicBezTo>
                <a:cubicBezTo>
                  <a:pt x="50" y="46"/>
                  <a:pt x="50" y="47"/>
                  <a:pt x="50" y="47"/>
                </a:cubicBezTo>
                <a:cubicBezTo>
                  <a:pt x="51" y="48"/>
                  <a:pt x="52" y="48"/>
                  <a:pt x="54" y="47"/>
                </a:cubicBezTo>
                <a:cubicBezTo>
                  <a:pt x="57" y="45"/>
                  <a:pt x="59" y="45"/>
                  <a:pt x="60" y="47"/>
                </a:cubicBezTo>
                <a:cubicBezTo>
                  <a:pt x="61" y="47"/>
                  <a:pt x="61" y="48"/>
                  <a:pt x="61" y="48"/>
                </a:cubicBezTo>
                <a:lnTo>
                  <a:pt x="69" y="48"/>
                </a:lnTo>
                <a:close/>
                <a:moveTo>
                  <a:pt x="79" y="30"/>
                </a:moveTo>
                <a:cubicBezTo>
                  <a:pt x="79" y="30"/>
                  <a:pt x="79" y="29"/>
                  <a:pt x="79" y="28"/>
                </a:cubicBezTo>
                <a:cubicBezTo>
                  <a:pt x="78" y="28"/>
                  <a:pt x="78" y="28"/>
                  <a:pt x="78" y="28"/>
                </a:cubicBezTo>
                <a:cubicBezTo>
                  <a:pt x="78" y="28"/>
                  <a:pt x="78" y="28"/>
                  <a:pt x="78" y="28"/>
                </a:cubicBezTo>
                <a:cubicBezTo>
                  <a:pt x="78" y="28"/>
                  <a:pt x="78" y="28"/>
                  <a:pt x="78" y="28"/>
                </a:cubicBezTo>
                <a:cubicBezTo>
                  <a:pt x="78" y="27"/>
                  <a:pt x="78" y="27"/>
                  <a:pt x="78" y="27"/>
                </a:cubicBezTo>
                <a:cubicBezTo>
                  <a:pt x="78" y="27"/>
                  <a:pt x="78" y="27"/>
                  <a:pt x="78" y="27"/>
                </a:cubicBezTo>
                <a:cubicBezTo>
                  <a:pt x="78" y="27"/>
                  <a:pt x="78" y="27"/>
                  <a:pt x="78" y="27"/>
                </a:cubicBezTo>
                <a:cubicBezTo>
                  <a:pt x="77" y="27"/>
                  <a:pt x="77" y="26"/>
                  <a:pt x="77" y="26"/>
                </a:cubicBezTo>
                <a:cubicBezTo>
                  <a:pt x="77" y="26"/>
                  <a:pt x="76" y="25"/>
                  <a:pt x="75" y="25"/>
                </a:cubicBezTo>
                <a:cubicBezTo>
                  <a:pt x="75" y="25"/>
                  <a:pt x="75" y="25"/>
                  <a:pt x="75" y="25"/>
                </a:cubicBezTo>
                <a:cubicBezTo>
                  <a:pt x="75" y="25"/>
                  <a:pt x="75" y="25"/>
                  <a:pt x="75" y="25"/>
                </a:cubicBezTo>
                <a:cubicBezTo>
                  <a:pt x="75" y="25"/>
                  <a:pt x="75" y="25"/>
                  <a:pt x="74" y="25"/>
                </a:cubicBezTo>
                <a:cubicBezTo>
                  <a:pt x="74" y="25"/>
                  <a:pt x="74" y="25"/>
                  <a:pt x="74" y="25"/>
                </a:cubicBezTo>
                <a:cubicBezTo>
                  <a:pt x="74" y="25"/>
                  <a:pt x="74" y="25"/>
                  <a:pt x="74" y="25"/>
                </a:cubicBezTo>
                <a:cubicBezTo>
                  <a:pt x="74" y="25"/>
                  <a:pt x="74" y="25"/>
                  <a:pt x="74" y="25"/>
                </a:cubicBezTo>
                <a:cubicBezTo>
                  <a:pt x="73" y="24"/>
                  <a:pt x="73" y="24"/>
                  <a:pt x="73" y="25"/>
                </a:cubicBezTo>
                <a:cubicBezTo>
                  <a:pt x="73" y="25"/>
                  <a:pt x="73" y="25"/>
                  <a:pt x="73" y="25"/>
                </a:cubicBezTo>
                <a:cubicBezTo>
                  <a:pt x="73" y="25"/>
                  <a:pt x="72" y="25"/>
                  <a:pt x="72" y="25"/>
                </a:cubicBezTo>
                <a:cubicBezTo>
                  <a:pt x="72" y="25"/>
                  <a:pt x="72" y="25"/>
                  <a:pt x="72" y="25"/>
                </a:cubicBezTo>
                <a:cubicBezTo>
                  <a:pt x="72" y="25"/>
                  <a:pt x="72" y="25"/>
                  <a:pt x="71" y="25"/>
                </a:cubicBezTo>
                <a:cubicBezTo>
                  <a:pt x="71" y="25"/>
                  <a:pt x="71" y="25"/>
                  <a:pt x="71" y="25"/>
                </a:cubicBezTo>
                <a:cubicBezTo>
                  <a:pt x="71" y="25"/>
                  <a:pt x="71" y="25"/>
                  <a:pt x="71" y="25"/>
                </a:cubicBezTo>
                <a:cubicBezTo>
                  <a:pt x="71" y="25"/>
                  <a:pt x="71" y="25"/>
                  <a:pt x="71" y="25"/>
                </a:cubicBezTo>
                <a:cubicBezTo>
                  <a:pt x="70" y="25"/>
                  <a:pt x="70" y="25"/>
                  <a:pt x="70" y="26"/>
                </a:cubicBezTo>
                <a:cubicBezTo>
                  <a:pt x="70" y="26"/>
                  <a:pt x="70" y="26"/>
                  <a:pt x="70" y="26"/>
                </a:cubicBezTo>
                <a:cubicBezTo>
                  <a:pt x="70" y="26"/>
                  <a:pt x="69" y="26"/>
                  <a:pt x="69" y="26"/>
                </a:cubicBezTo>
                <a:cubicBezTo>
                  <a:pt x="69" y="26"/>
                  <a:pt x="69" y="27"/>
                  <a:pt x="69" y="27"/>
                </a:cubicBezTo>
                <a:cubicBezTo>
                  <a:pt x="69" y="27"/>
                  <a:pt x="69" y="27"/>
                  <a:pt x="69" y="27"/>
                </a:cubicBezTo>
                <a:cubicBezTo>
                  <a:pt x="68" y="27"/>
                  <a:pt x="68" y="27"/>
                  <a:pt x="68" y="28"/>
                </a:cubicBezTo>
                <a:cubicBezTo>
                  <a:pt x="68" y="28"/>
                  <a:pt x="68" y="28"/>
                  <a:pt x="68" y="28"/>
                </a:cubicBezTo>
                <a:cubicBezTo>
                  <a:pt x="68" y="28"/>
                  <a:pt x="68" y="28"/>
                  <a:pt x="68" y="29"/>
                </a:cubicBezTo>
                <a:cubicBezTo>
                  <a:pt x="68" y="29"/>
                  <a:pt x="68" y="29"/>
                  <a:pt x="68" y="29"/>
                </a:cubicBezTo>
                <a:cubicBezTo>
                  <a:pt x="68" y="29"/>
                  <a:pt x="68" y="29"/>
                  <a:pt x="68" y="30"/>
                </a:cubicBezTo>
                <a:cubicBezTo>
                  <a:pt x="68" y="30"/>
                  <a:pt x="68" y="30"/>
                  <a:pt x="68" y="30"/>
                </a:cubicBezTo>
                <a:cubicBezTo>
                  <a:pt x="68" y="30"/>
                  <a:pt x="68" y="30"/>
                  <a:pt x="68" y="31"/>
                </a:cubicBezTo>
                <a:cubicBezTo>
                  <a:pt x="68" y="31"/>
                  <a:pt x="68" y="31"/>
                  <a:pt x="68" y="31"/>
                </a:cubicBezTo>
                <a:cubicBezTo>
                  <a:pt x="68" y="31"/>
                  <a:pt x="68" y="31"/>
                  <a:pt x="68" y="32"/>
                </a:cubicBezTo>
                <a:cubicBezTo>
                  <a:pt x="68" y="32"/>
                  <a:pt x="68" y="32"/>
                  <a:pt x="68" y="32"/>
                </a:cubicBezTo>
                <a:cubicBezTo>
                  <a:pt x="68" y="32"/>
                  <a:pt x="68" y="32"/>
                  <a:pt x="68" y="32"/>
                </a:cubicBezTo>
                <a:cubicBezTo>
                  <a:pt x="68" y="32"/>
                  <a:pt x="68" y="33"/>
                  <a:pt x="68" y="33"/>
                </a:cubicBezTo>
                <a:cubicBezTo>
                  <a:pt x="68" y="33"/>
                  <a:pt x="69" y="33"/>
                  <a:pt x="69" y="33"/>
                </a:cubicBezTo>
                <a:cubicBezTo>
                  <a:pt x="69" y="33"/>
                  <a:pt x="69" y="33"/>
                  <a:pt x="69" y="33"/>
                </a:cubicBezTo>
                <a:cubicBezTo>
                  <a:pt x="69" y="33"/>
                  <a:pt x="69" y="33"/>
                  <a:pt x="69" y="33"/>
                </a:cubicBezTo>
                <a:cubicBezTo>
                  <a:pt x="69" y="34"/>
                  <a:pt x="69" y="34"/>
                  <a:pt x="69" y="34"/>
                </a:cubicBezTo>
                <a:cubicBezTo>
                  <a:pt x="69" y="34"/>
                  <a:pt x="69" y="34"/>
                  <a:pt x="69" y="34"/>
                </a:cubicBezTo>
                <a:cubicBezTo>
                  <a:pt x="69" y="34"/>
                  <a:pt x="70" y="34"/>
                  <a:pt x="70" y="34"/>
                </a:cubicBezTo>
                <a:cubicBezTo>
                  <a:pt x="70" y="34"/>
                  <a:pt x="70" y="34"/>
                  <a:pt x="70" y="34"/>
                </a:cubicBezTo>
                <a:cubicBezTo>
                  <a:pt x="70" y="34"/>
                  <a:pt x="70" y="35"/>
                  <a:pt x="70" y="35"/>
                </a:cubicBezTo>
                <a:cubicBezTo>
                  <a:pt x="70" y="35"/>
                  <a:pt x="70" y="35"/>
                  <a:pt x="70" y="35"/>
                </a:cubicBezTo>
                <a:cubicBezTo>
                  <a:pt x="70" y="35"/>
                  <a:pt x="71" y="35"/>
                  <a:pt x="71" y="35"/>
                </a:cubicBezTo>
                <a:cubicBezTo>
                  <a:pt x="71" y="35"/>
                  <a:pt x="71" y="35"/>
                  <a:pt x="71" y="35"/>
                </a:cubicBezTo>
                <a:cubicBezTo>
                  <a:pt x="71" y="35"/>
                  <a:pt x="71" y="35"/>
                  <a:pt x="71" y="35"/>
                </a:cubicBezTo>
                <a:cubicBezTo>
                  <a:pt x="71" y="35"/>
                  <a:pt x="71" y="35"/>
                  <a:pt x="71" y="35"/>
                </a:cubicBezTo>
                <a:cubicBezTo>
                  <a:pt x="71" y="35"/>
                  <a:pt x="71" y="35"/>
                  <a:pt x="72" y="35"/>
                </a:cubicBezTo>
                <a:cubicBezTo>
                  <a:pt x="72" y="35"/>
                  <a:pt x="72" y="35"/>
                  <a:pt x="72" y="35"/>
                </a:cubicBezTo>
                <a:cubicBezTo>
                  <a:pt x="72" y="35"/>
                  <a:pt x="72" y="35"/>
                  <a:pt x="72" y="35"/>
                </a:cubicBezTo>
                <a:cubicBezTo>
                  <a:pt x="72" y="35"/>
                  <a:pt x="72" y="35"/>
                  <a:pt x="72" y="35"/>
                </a:cubicBezTo>
                <a:cubicBezTo>
                  <a:pt x="72" y="35"/>
                  <a:pt x="73" y="35"/>
                  <a:pt x="73" y="35"/>
                </a:cubicBezTo>
                <a:cubicBezTo>
                  <a:pt x="73" y="35"/>
                  <a:pt x="73" y="35"/>
                  <a:pt x="73" y="35"/>
                </a:cubicBezTo>
                <a:cubicBezTo>
                  <a:pt x="73" y="35"/>
                  <a:pt x="73" y="36"/>
                  <a:pt x="73" y="36"/>
                </a:cubicBezTo>
                <a:cubicBezTo>
                  <a:pt x="73" y="36"/>
                  <a:pt x="73" y="36"/>
                  <a:pt x="73" y="35"/>
                </a:cubicBezTo>
                <a:cubicBezTo>
                  <a:pt x="73" y="36"/>
                  <a:pt x="73" y="36"/>
                  <a:pt x="73" y="35"/>
                </a:cubicBezTo>
                <a:cubicBezTo>
                  <a:pt x="73" y="35"/>
                  <a:pt x="74" y="35"/>
                  <a:pt x="74" y="35"/>
                </a:cubicBezTo>
                <a:cubicBezTo>
                  <a:pt x="74" y="35"/>
                  <a:pt x="74" y="35"/>
                  <a:pt x="74" y="35"/>
                </a:cubicBezTo>
                <a:cubicBezTo>
                  <a:pt x="74" y="35"/>
                  <a:pt x="74" y="35"/>
                  <a:pt x="74" y="35"/>
                </a:cubicBezTo>
                <a:cubicBezTo>
                  <a:pt x="74" y="35"/>
                  <a:pt x="74" y="35"/>
                  <a:pt x="74" y="35"/>
                </a:cubicBezTo>
                <a:cubicBezTo>
                  <a:pt x="75" y="35"/>
                  <a:pt x="75" y="35"/>
                  <a:pt x="75" y="35"/>
                </a:cubicBezTo>
                <a:cubicBezTo>
                  <a:pt x="75" y="35"/>
                  <a:pt x="75" y="35"/>
                  <a:pt x="75" y="35"/>
                </a:cubicBezTo>
                <a:cubicBezTo>
                  <a:pt x="75" y="35"/>
                  <a:pt x="75" y="35"/>
                  <a:pt x="75" y="35"/>
                </a:cubicBezTo>
                <a:cubicBezTo>
                  <a:pt x="75" y="35"/>
                  <a:pt x="75" y="35"/>
                  <a:pt x="75" y="35"/>
                </a:cubicBezTo>
                <a:cubicBezTo>
                  <a:pt x="76" y="35"/>
                  <a:pt x="76" y="35"/>
                  <a:pt x="76" y="35"/>
                </a:cubicBezTo>
                <a:cubicBezTo>
                  <a:pt x="76" y="35"/>
                  <a:pt x="76" y="35"/>
                  <a:pt x="76" y="35"/>
                </a:cubicBezTo>
                <a:cubicBezTo>
                  <a:pt x="76" y="35"/>
                  <a:pt x="76" y="35"/>
                  <a:pt x="76" y="35"/>
                </a:cubicBezTo>
                <a:cubicBezTo>
                  <a:pt x="76" y="35"/>
                  <a:pt x="76" y="35"/>
                  <a:pt x="76" y="34"/>
                </a:cubicBezTo>
                <a:cubicBezTo>
                  <a:pt x="76" y="34"/>
                  <a:pt x="77" y="34"/>
                  <a:pt x="77" y="34"/>
                </a:cubicBezTo>
                <a:cubicBezTo>
                  <a:pt x="77" y="34"/>
                  <a:pt x="77" y="34"/>
                  <a:pt x="77" y="34"/>
                </a:cubicBezTo>
                <a:cubicBezTo>
                  <a:pt x="77" y="34"/>
                  <a:pt x="77" y="34"/>
                  <a:pt x="77" y="34"/>
                </a:cubicBezTo>
                <a:cubicBezTo>
                  <a:pt x="77" y="34"/>
                  <a:pt x="77" y="34"/>
                  <a:pt x="77" y="34"/>
                </a:cubicBezTo>
                <a:cubicBezTo>
                  <a:pt x="77" y="34"/>
                  <a:pt x="78" y="33"/>
                  <a:pt x="78" y="33"/>
                </a:cubicBezTo>
                <a:cubicBezTo>
                  <a:pt x="78" y="33"/>
                  <a:pt x="78" y="33"/>
                  <a:pt x="78" y="33"/>
                </a:cubicBezTo>
                <a:cubicBezTo>
                  <a:pt x="78" y="33"/>
                  <a:pt x="78" y="33"/>
                  <a:pt x="78" y="32"/>
                </a:cubicBezTo>
                <a:cubicBezTo>
                  <a:pt x="78" y="32"/>
                  <a:pt x="78" y="32"/>
                  <a:pt x="78" y="32"/>
                </a:cubicBezTo>
                <a:cubicBezTo>
                  <a:pt x="78" y="32"/>
                  <a:pt x="78" y="32"/>
                  <a:pt x="79" y="31"/>
                </a:cubicBezTo>
                <a:cubicBezTo>
                  <a:pt x="79" y="31"/>
                  <a:pt x="79" y="31"/>
                  <a:pt x="79" y="31"/>
                </a:cubicBezTo>
                <a:cubicBezTo>
                  <a:pt x="79" y="31"/>
                  <a:pt x="79" y="31"/>
                  <a:pt x="79" y="30"/>
                </a:cubicBezTo>
                <a:cubicBezTo>
                  <a:pt x="79" y="30"/>
                  <a:pt x="79" y="30"/>
                  <a:pt x="79" y="30"/>
                </a:cubicBezTo>
                <a:close/>
                <a:moveTo>
                  <a:pt x="93" y="45"/>
                </a:moveTo>
                <a:cubicBezTo>
                  <a:pt x="99" y="39"/>
                  <a:pt x="99" y="39"/>
                  <a:pt x="99" y="39"/>
                </a:cubicBezTo>
                <a:cubicBezTo>
                  <a:pt x="99" y="39"/>
                  <a:pt x="99" y="39"/>
                  <a:pt x="99" y="39"/>
                </a:cubicBezTo>
                <a:cubicBezTo>
                  <a:pt x="100" y="38"/>
                  <a:pt x="100" y="35"/>
                  <a:pt x="99" y="34"/>
                </a:cubicBezTo>
                <a:cubicBezTo>
                  <a:pt x="71" y="6"/>
                  <a:pt x="71" y="6"/>
                  <a:pt x="71" y="6"/>
                </a:cubicBezTo>
                <a:cubicBezTo>
                  <a:pt x="69" y="4"/>
                  <a:pt x="67" y="4"/>
                  <a:pt x="65" y="6"/>
                </a:cubicBezTo>
                <a:cubicBezTo>
                  <a:pt x="64" y="6"/>
                  <a:pt x="64" y="6"/>
                  <a:pt x="64" y="6"/>
                </a:cubicBezTo>
                <a:cubicBezTo>
                  <a:pt x="26" y="45"/>
                  <a:pt x="26" y="45"/>
                  <a:pt x="26" y="45"/>
                </a:cubicBezTo>
                <a:cubicBezTo>
                  <a:pt x="23" y="48"/>
                  <a:pt x="23" y="48"/>
                  <a:pt x="23" y="48"/>
                </a:cubicBezTo>
                <a:cubicBezTo>
                  <a:pt x="27" y="48"/>
                  <a:pt x="27" y="48"/>
                  <a:pt x="27" y="48"/>
                </a:cubicBezTo>
                <a:cubicBezTo>
                  <a:pt x="30" y="45"/>
                  <a:pt x="30" y="45"/>
                  <a:pt x="30" y="45"/>
                </a:cubicBezTo>
                <a:cubicBezTo>
                  <a:pt x="63" y="12"/>
                  <a:pt x="63" y="12"/>
                  <a:pt x="63" y="12"/>
                </a:cubicBezTo>
                <a:cubicBezTo>
                  <a:pt x="63" y="12"/>
                  <a:pt x="63" y="12"/>
                  <a:pt x="63" y="12"/>
                </a:cubicBezTo>
                <a:cubicBezTo>
                  <a:pt x="63" y="12"/>
                  <a:pt x="64" y="12"/>
                  <a:pt x="64" y="12"/>
                </a:cubicBezTo>
                <a:cubicBezTo>
                  <a:pt x="64" y="12"/>
                  <a:pt x="64" y="13"/>
                  <a:pt x="64" y="13"/>
                </a:cubicBezTo>
                <a:cubicBezTo>
                  <a:pt x="66" y="14"/>
                  <a:pt x="69" y="14"/>
                  <a:pt x="71" y="12"/>
                </a:cubicBezTo>
                <a:cubicBezTo>
                  <a:pt x="71" y="12"/>
                  <a:pt x="71" y="12"/>
                  <a:pt x="71" y="12"/>
                </a:cubicBezTo>
                <a:cubicBezTo>
                  <a:pt x="71" y="11"/>
                  <a:pt x="72" y="11"/>
                  <a:pt x="72" y="11"/>
                </a:cubicBezTo>
                <a:cubicBezTo>
                  <a:pt x="72" y="11"/>
                  <a:pt x="72" y="11"/>
                  <a:pt x="72" y="11"/>
                </a:cubicBezTo>
                <a:cubicBezTo>
                  <a:pt x="93" y="32"/>
                  <a:pt x="93" y="32"/>
                  <a:pt x="93" y="32"/>
                </a:cubicBezTo>
                <a:cubicBezTo>
                  <a:pt x="93" y="32"/>
                  <a:pt x="93" y="32"/>
                  <a:pt x="93" y="32"/>
                </a:cubicBezTo>
                <a:cubicBezTo>
                  <a:pt x="93" y="33"/>
                  <a:pt x="93" y="33"/>
                  <a:pt x="93" y="33"/>
                </a:cubicBezTo>
                <a:cubicBezTo>
                  <a:pt x="92" y="33"/>
                  <a:pt x="92" y="33"/>
                  <a:pt x="92" y="34"/>
                </a:cubicBezTo>
                <a:cubicBezTo>
                  <a:pt x="90" y="35"/>
                  <a:pt x="90" y="38"/>
                  <a:pt x="91" y="40"/>
                </a:cubicBezTo>
                <a:cubicBezTo>
                  <a:pt x="92" y="40"/>
                  <a:pt x="92" y="40"/>
                  <a:pt x="92" y="41"/>
                </a:cubicBezTo>
                <a:cubicBezTo>
                  <a:pt x="92" y="41"/>
                  <a:pt x="93" y="41"/>
                  <a:pt x="93" y="41"/>
                </a:cubicBezTo>
                <a:cubicBezTo>
                  <a:pt x="93" y="41"/>
                  <a:pt x="93" y="41"/>
                  <a:pt x="92" y="41"/>
                </a:cubicBezTo>
                <a:cubicBezTo>
                  <a:pt x="89" y="45"/>
                  <a:pt x="89" y="45"/>
                  <a:pt x="89" y="45"/>
                </a:cubicBezTo>
                <a:cubicBezTo>
                  <a:pt x="86" y="48"/>
                  <a:pt x="86" y="48"/>
                  <a:pt x="86" y="48"/>
                </a:cubicBezTo>
                <a:cubicBezTo>
                  <a:pt x="90" y="48"/>
                  <a:pt x="90" y="48"/>
                  <a:pt x="90" y="48"/>
                </a:cubicBezTo>
                <a:lnTo>
                  <a:pt x="93" y="45"/>
                </a:lnTo>
                <a:close/>
                <a:moveTo>
                  <a:pt x="111" y="105"/>
                </a:moveTo>
                <a:cubicBezTo>
                  <a:pt x="111" y="84"/>
                  <a:pt x="111" y="84"/>
                  <a:pt x="111" y="84"/>
                </a:cubicBezTo>
                <a:cubicBezTo>
                  <a:pt x="83" y="84"/>
                  <a:pt x="83" y="84"/>
                  <a:pt x="83" y="84"/>
                </a:cubicBezTo>
                <a:cubicBezTo>
                  <a:pt x="77" y="84"/>
                  <a:pt x="72" y="88"/>
                  <a:pt x="72" y="94"/>
                </a:cubicBezTo>
                <a:cubicBezTo>
                  <a:pt x="72" y="100"/>
                  <a:pt x="77" y="105"/>
                  <a:pt x="83" y="105"/>
                </a:cubicBezTo>
                <a:lnTo>
                  <a:pt x="111" y="105"/>
                </a:lnTo>
                <a:close/>
                <a:moveTo>
                  <a:pt x="92" y="128"/>
                </a:moveTo>
                <a:cubicBezTo>
                  <a:pt x="92" y="130"/>
                  <a:pt x="92" y="130"/>
                  <a:pt x="92" y="130"/>
                </a:cubicBezTo>
                <a:cubicBezTo>
                  <a:pt x="97" y="130"/>
                  <a:pt x="97" y="130"/>
                  <a:pt x="97" y="130"/>
                </a:cubicBezTo>
                <a:cubicBezTo>
                  <a:pt x="98" y="130"/>
                  <a:pt x="99" y="130"/>
                  <a:pt x="99" y="129"/>
                </a:cubicBezTo>
                <a:cubicBezTo>
                  <a:pt x="99" y="128"/>
                  <a:pt x="99" y="128"/>
                  <a:pt x="99" y="128"/>
                </a:cubicBezTo>
                <a:cubicBezTo>
                  <a:pt x="98" y="128"/>
                  <a:pt x="97" y="128"/>
                  <a:pt x="97" y="128"/>
                </a:cubicBezTo>
                <a:lnTo>
                  <a:pt x="92" y="128"/>
                </a:lnTo>
                <a:close/>
                <a:moveTo>
                  <a:pt x="78" y="130"/>
                </a:moveTo>
                <a:cubicBezTo>
                  <a:pt x="78" y="128"/>
                  <a:pt x="78" y="128"/>
                  <a:pt x="78" y="128"/>
                </a:cubicBezTo>
                <a:cubicBezTo>
                  <a:pt x="71" y="128"/>
                  <a:pt x="71" y="128"/>
                  <a:pt x="71" y="128"/>
                </a:cubicBezTo>
                <a:cubicBezTo>
                  <a:pt x="71" y="130"/>
                  <a:pt x="71" y="130"/>
                  <a:pt x="71" y="130"/>
                </a:cubicBezTo>
                <a:lnTo>
                  <a:pt x="78" y="130"/>
                </a:lnTo>
                <a:close/>
                <a:moveTo>
                  <a:pt x="82" y="130"/>
                </a:moveTo>
                <a:cubicBezTo>
                  <a:pt x="89" y="130"/>
                  <a:pt x="89" y="130"/>
                  <a:pt x="89" y="130"/>
                </a:cubicBezTo>
                <a:cubicBezTo>
                  <a:pt x="89" y="128"/>
                  <a:pt x="89" y="128"/>
                  <a:pt x="89" y="128"/>
                </a:cubicBezTo>
                <a:cubicBezTo>
                  <a:pt x="82" y="128"/>
                  <a:pt x="82" y="128"/>
                  <a:pt x="82" y="128"/>
                </a:cubicBezTo>
                <a:lnTo>
                  <a:pt x="82" y="130"/>
                </a:lnTo>
                <a:close/>
                <a:moveTo>
                  <a:pt x="11" y="79"/>
                </a:moveTo>
                <a:cubicBezTo>
                  <a:pt x="13" y="79"/>
                  <a:pt x="13" y="79"/>
                  <a:pt x="13" y="79"/>
                </a:cubicBezTo>
                <a:cubicBezTo>
                  <a:pt x="13" y="72"/>
                  <a:pt x="13" y="72"/>
                  <a:pt x="13" y="72"/>
                </a:cubicBezTo>
                <a:cubicBezTo>
                  <a:pt x="11" y="72"/>
                  <a:pt x="11" y="72"/>
                  <a:pt x="11" y="72"/>
                </a:cubicBezTo>
                <a:lnTo>
                  <a:pt x="11" y="79"/>
                </a:lnTo>
                <a:close/>
                <a:moveTo>
                  <a:pt x="101" y="124"/>
                </a:moveTo>
                <a:cubicBezTo>
                  <a:pt x="101" y="125"/>
                  <a:pt x="101" y="125"/>
                  <a:pt x="100" y="126"/>
                </a:cubicBezTo>
                <a:cubicBezTo>
                  <a:pt x="102" y="127"/>
                  <a:pt x="102" y="127"/>
                  <a:pt x="102" y="127"/>
                </a:cubicBezTo>
                <a:cubicBezTo>
                  <a:pt x="103" y="126"/>
                  <a:pt x="103" y="125"/>
                  <a:pt x="103" y="124"/>
                </a:cubicBezTo>
                <a:cubicBezTo>
                  <a:pt x="103" y="119"/>
                  <a:pt x="103" y="119"/>
                  <a:pt x="103" y="119"/>
                </a:cubicBezTo>
                <a:cubicBezTo>
                  <a:pt x="101" y="119"/>
                  <a:pt x="101" y="119"/>
                  <a:pt x="101" y="119"/>
                </a:cubicBezTo>
                <a:lnTo>
                  <a:pt x="101" y="124"/>
                </a:lnTo>
                <a:close/>
                <a:moveTo>
                  <a:pt x="64" y="59"/>
                </a:moveTo>
                <a:cubicBezTo>
                  <a:pt x="57" y="59"/>
                  <a:pt x="57" y="59"/>
                  <a:pt x="57" y="59"/>
                </a:cubicBezTo>
                <a:cubicBezTo>
                  <a:pt x="57" y="61"/>
                  <a:pt x="57" y="61"/>
                  <a:pt x="57" y="61"/>
                </a:cubicBezTo>
                <a:cubicBezTo>
                  <a:pt x="64" y="61"/>
                  <a:pt x="64" y="61"/>
                  <a:pt x="64" y="61"/>
                </a:cubicBezTo>
                <a:lnTo>
                  <a:pt x="64" y="59"/>
                </a:lnTo>
                <a:close/>
                <a:moveTo>
                  <a:pt x="85" y="59"/>
                </a:moveTo>
                <a:cubicBezTo>
                  <a:pt x="78" y="59"/>
                  <a:pt x="78" y="59"/>
                  <a:pt x="78" y="59"/>
                </a:cubicBezTo>
                <a:cubicBezTo>
                  <a:pt x="78" y="61"/>
                  <a:pt x="78" y="61"/>
                  <a:pt x="78" y="61"/>
                </a:cubicBezTo>
                <a:cubicBezTo>
                  <a:pt x="85" y="61"/>
                  <a:pt x="85" y="61"/>
                  <a:pt x="85" y="61"/>
                </a:cubicBezTo>
                <a:lnTo>
                  <a:pt x="85" y="59"/>
                </a:lnTo>
                <a:close/>
                <a:moveTo>
                  <a:pt x="68" y="128"/>
                </a:moveTo>
                <a:cubicBezTo>
                  <a:pt x="61" y="128"/>
                  <a:pt x="61" y="128"/>
                  <a:pt x="61" y="128"/>
                </a:cubicBezTo>
                <a:cubicBezTo>
                  <a:pt x="61" y="130"/>
                  <a:pt x="61" y="130"/>
                  <a:pt x="61" y="130"/>
                </a:cubicBezTo>
                <a:cubicBezTo>
                  <a:pt x="68" y="130"/>
                  <a:pt x="68" y="130"/>
                  <a:pt x="68" y="130"/>
                </a:cubicBezTo>
                <a:lnTo>
                  <a:pt x="68" y="128"/>
                </a:lnTo>
                <a:close/>
                <a:moveTo>
                  <a:pt x="75" y="59"/>
                </a:moveTo>
                <a:cubicBezTo>
                  <a:pt x="67" y="59"/>
                  <a:pt x="67" y="59"/>
                  <a:pt x="67" y="59"/>
                </a:cubicBezTo>
                <a:cubicBezTo>
                  <a:pt x="67" y="61"/>
                  <a:pt x="67" y="61"/>
                  <a:pt x="67" y="61"/>
                </a:cubicBezTo>
                <a:cubicBezTo>
                  <a:pt x="75" y="61"/>
                  <a:pt x="75" y="61"/>
                  <a:pt x="75" y="61"/>
                </a:cubicBezTo>
                <a:lnTo>
                  <a:pt x="75" y="59"/>
                </a:lnTo>
                <a:close/>
                <a:moveTo>
                  <a:pt x="101" y="76"/>
                </a:moveTo>
                <a:cubicBezTo>
                  <a:pt x="103" y="76"/>
                  <a:pt x="103" y="76"/>
                  <a:pt x="103" y="76"/>
                </a:cubicBezTo>
                <a:cubicBezTo>
                  <a:pt x="103" y="69"/>
                  <a:pt x="103" y="69"/>
                  <a:pt x="103" y="69"/>
                </a:cubicBezTo>
                <a:cubicBezTo>
                  <a:pt x="101" y="69"/>
                  <a:pt x="101" y="69"/>
                  <a:pt x="101" y="69"/>
                </a:cubicBezTo>
                <a:lnTo>
                  <a:pt x="101" y="76"/>
                </a:lnTo>
                <a:close/>
                <a:moveTo>
                  <a:pt x="88" y="59"/>
                </a:moveTo>
                <a:cubicBezTo>
                  <a:pt x="88" y="61"/>
                  <a:pt x="88" y="61"/>
                  <a:pt x="88" y="61"/>
                </a:cubicBezTo>
                <a:cubicBezTo>
                  <a:pt x="95" y="61"/>
                  <a:pt x="95" y="61"/>
                  <a:pt x="95" y="61"/>
                </a:cubicBezTo>
                <a:cubicBezTo>
                  <a:pt x="95" y="59"/>
                  <a:pt x="95" y="59"/>
                  <a:pt x="95" y="59"/>
                </a:cubicBezTo>
                <a:lnTo>
                  <a:pt x="88" y="59"/>
                </a:lnTo>
                <a:close/>
                <a:moveTo>
                  <a:pt x="103" y="65"/>
                </a:moveTo>
                <a:cubicBezTo>
                  <a:pt x="103" y="62"/>
                  <a:pt x="101" y="60"/>
                  <a:pt x="98" y="59"/>
                </a:cubicBezTo>
                <a:cubicBezTo>
                  <a:pt x="98" y="61"/>
                  <a:pt x="98" y="61"/>
                  <a:pt x="98" y="61"/>
                </a:cubicBezTo>
                <a:cubicBezTo>
                  <a:pt x="100" y="62"/>
                  <a:pt x="101" y="63"/>
                  <a:pt x="101" y="65"/>
                </a:cubicBezTo>
                <a:cubicBezTo>
                  <a:pt x="101" y="65"/>
                  <a:pt x="101" y="65"/>
                  <a:pt x="101" y="65"/>
                </a:cubicBezTo>
                <a:cubicBezTo>
                  <a:pt x="103" y="65"/>
                  <a:pt x="103" y="65"/>
                  <a:pt x="103" y="65"/>
                </a:cubicBezTo>
                <a:close/>
                <a:moveTo>
                  <a:pt x="23" y="61"/>
                </a:moveTo>
                <a:cubicBezTo>
                  <a:pt x="23" y="59"/>
                  <a:pt x="23" y="59"/>
                  <a:pt x="23" y="59"/>
                </a:cubicBezTo>
                <a:cubicBezTo>
                  <a:pt x="18" y="59"/>
                  <a:pt x="18" y="59"/>
                  <a:pt x="18" y="59"/>
                </a:cubicBezTo>
                <a:cubicBezTo>
                  <a:pt x="17" y="59"/>
                  <a:pt x="16" y="59"/>
                  <a:pt x="15" y="59"/>
                </a:cubicBezTo>
                <a:cubicBezTo>
                  <a:pt x="16" y="61"/>
                  <a:pt x="16" y="61"/>
                  <a:pt x="16" y="61"/>
                </a:cubicBezTo>
                <a:cubicBezTo>
                  <a:pt x="17" y="61"/>
                  <a:pt x="17" y="61"/>
                  <a:pt x="18" y="61"/>
                </a:cubicBezTo>
                <a:lnTo>
                  <a:pt x="23" y="61"/>
                </a:lnTo>
                <a:close/>
                <a:moveTo>
                  <a:pt x="33" y="59"/>
                </a:moveTo>
                <a:cubicBezTo>
                  <a:pt x="26" y="59"/>
                  <a:pt x="26" y="59"/>
                  <a:pt x="26" y="59"/>
                </a:cubicBezTo>
                <a:cubicBezTo>
                  <a:pt x="26" y="61"/>
                  <a:pt x="26" y="61"/>
                  <a:pt x="26" y="61"/>
                </a:cubicBezTo>
                <a:cubicBezTo>
                  <a:pt x="33" y="61"/>
                  <a:pt x="33" y="61"/>
                  <a:pt x="33" y="61"/>
                </a:cubicBezTo>
                <a:lnTo>
                  <a:pt x="33" y="59"/>
                </a:lnTo>
                <a:close/>
                <a:moveTo>
                  <a:pt x="27" y="128"/>
                </a:moveTo>
                <a:cubicBezTo>
                  <a:pt x="20" y="128"/>
                  <a:pt x="20" y="128"/>
                  <a:pt x="20" y="128"/>
                </a:cubicBezTo>
                <a:cubicBezTo>
                  <a:pt x="20" y="130"/>
                  <a:pt x="20" y="130"/>
                  <a:pt x="20" y="130"/>
                </a:cubicBezTo>
                <a:cubicBezTo>
                  <a:pt x="27" y="130"/>
                  <a:pt x="27" y="130"/>
                  <a:pt x="27" y="130"/>
                </a:cubicBezTo>
                <a:lnTo>
                  <a:pt x="27" y="128"/>
                </a:lnTo>
                <a:close/>
                <a:moveTo>
                  <a:pt x="37" y="128"/>
                </a:moveTo>
                <a:cubicBezTo>
                  <a:pt x="30" y="128"/>
                  <a:pt x="30" y="128"/>
                  <a:pt x="30" y="128"/>
                </a:cubicBezTo>
                <a:cubicBezTo>
                  <a:pt x="30" y="130"/>
                  <a:pt x="30" y="130"/>
                  <a:pt x="30" y="130"/>
                </a:cubicBezTo>
                <a:cubicBezTo>
                  <a:pt x="37" y="130"/>
                  <a:pt x="37" y="130"/>
                  <a:pt x="37" y="130"/>
                </a:cubicBezTo>
                <a:lnTo>
                  <a:pt x="37" y="128"/>
                </a:lnTo>
                <a:close/>
                <a:moveTo>
                  <a:pt x="44" y="59"/>
                </a:moveTo>
                <a:cubicBezTo>
                  <a:pt x="36" y="59"/>
                  <a:pt x="36" y="59"/>
                  <a:pt x="36" y="59"/>
                </a:cubicBezTo>
                <a:cubicBezTo>
                  <a:pt x="36" y="61"/>
                  <a:pt x="36" y="61"/>
                  <a:pt x="36" y="61"/>
                </a:cubicBezTo>
                <a:cubicBezTo>
                  <a:pt x="44" y="61"/>
                  <a:pt x="44" y="61"/>
                  <a:pt x="44" y="61"/>
                </a:cubicBezTo>
                <a:lnTo>
                  <a:pt x="44" y="59"/>
                </a:lnTo>
                <a:close/>
                <a:moveTo>
                  <a:pt x="54" y="59"/>
                </a:moveTo>
                <a:cubicBezTo>
                  <a:pt x="47" y="59"/>
                  <a:pt x="47" y="59"/>
                  <a:pt x="47" y="59"/>
                </a:cubicBezTo>
                <a:cubicBezTo>
                  <a:pt x="47" y="61"/>
                  <a:pt x="47" y="61"/>
                  <a:pt x="47" y="61"/>
                </a:cubicBezTo>
                <a:cubicBezTo>
                  <a:pt x="54" y="61"/>
                  <a:pt x="54" y="61"/>
                  <a:pt x="54" y="61"/>
                </a:cubicBezTo>
                <a:lnTo>
                  <a:pt x="54" y="59"/>
                </a:lnTo>
                <a:close/>
                <a:moveTo>
                  <a:pt x="47" y="128"/>
                </a:moveTo>
                <a:cubicBezTo>
                  <a:pt x="40" y="128"/>
                  <a:pt x="40" y="128"/>
                  <a:pt x="40" y="128"/>
                </a:cubicBezTo>
                <a:cubicBezTo>
                  <a:pt x="40" y="130"/>
                  <a:pt x="40" y="130"/>
                  <a:pt x="40" y="130"/>
                </a:cubicBezTo>
                <a:cubicBezTo>
                  <a:pt x="47" y="130"/>
                  <a:pt x="47" y="130"/>
                  <a:pt x="47" y="130"/>
                </a:cubicBezTo>
                <a:lnTo>
                  <a:pt x="47" y="128"/>
                </a:lnTo>
                <a:close/>
                <a:moveTo>
                  <a:pt x="58" y="128"/>
                </a:moveTo>
                <a:cubicBezTo>
                  <a:pt x="51" y="128"/>
                  <a:pt x="51" y="128"/>
                  <a:pt x="51" y="128"/>
                </a:cubicBezTo>
                <a:cubicBezTo>
                  <a:pt x="51" y="130"/>
                  <a:pt x="51" y="130"/>
                  <a:pt x="51" y="130"/>
                </a:cubicBezTo>
                <a:cubicBezTo>
                  <a:pt x="58" y="130"/>
                  <a:pt x="58" y="130"/>
                  <a:pt x="58" y="130"/>
                </a:cubicBezTo>
                <a:lnTo>
                  <a:pt x="58" y="128"/>
                </a:lnTo>
                <a:close/>
                <a:moveTo>
                  <a:pt x="84" y="88"/>
                </a:moveTo>
                <a:cubicBezTo>
                  <a:pt x="81" y="88"/>
                  <a:pt x="78" y="91"/>
                  <a:pt x="78" y="94"/>
                </a:cubicBezTo>
                <a:cubicBezTo>
                  <a:pt x="78" y="98"/>
                  <a:pt x="81" y="100"/>
                  <a:pt x="84" y="100"/>
                </a:cubicBezTo>
                <a:cubicBezTo>
                  <a:pt x="88" y="100"/>
                  <a:pt x="91" y="98"/>
                  <a:pt x="91" y="94"/>
                </a:cubicBezTo>
                <a:cubicBezTo>
                  <a:pt x="91" y="91"/>
                  <a:pt x="88" y="88"/>
                  <a:pt x="84" y="88"/>
                </a:cubicBezTo>
                <a:close/>
              </a:path>
            </a:pathLst>
          </a:custGeom>
          <a:solidFill>
            <a:schemeClr val="bg1"/>
          </a:solidFill>
          <a:ln>
            <a:noFill/>
          </a:ln>
        </p:spPr>
        <p:txBody>
          <a:bodyPr vert="horz" wrap="square" lIns="91440" tIns="45720" rIns="91440" bIns="45720" numCol="1" anchor="t" anchorCtr="0" compatLnSpc="1"/>
          <a:lstStyle/>
          <a:p>
            <a:endParaRPr lang="zh-CN" altLang="en-US" sz="2800">
              <a:cs typeface="+mn-ea"/>
              <a:sym typeface="+mn-lt"/>
            </a:endParaRPr>
          </a:p>
        </p:txBody>
      </p:sp>
      <p:sp>
        <p:nvSpPr>
          <p:cNvPr id="41" name="Freeform 30"/>
          <p:cNvSpPr>
            <a:spLocks noEditPoints="1"/>
          </p:cNvSpPr>
          <p:nvPr/>
        </p:nvSpPr>
        <p:spPr bwMode="auto">
          <a:xfrm>
            <a:off x="10861013" y="2123472"/>
            <a:ext cx="254092" cy="185002"/>
          </a:xfrm>
          <a:custGeom>
            <a:avLst/>
            <a:gdLst>
              <a:gd name="T0" fmla="*/ 9 w 140"/>
              <a:gd name="T1" fmla="*/ 0 h 102"/>
              <a:gd name="T2" fmla="*/ 0 w 140"/>
              <a:gd name="T3" fmla="*/ 93 h 102"/>
              <a:gd name="T4" fmla="*/ 131 w 140"/>
              <a:gd name="T5" fmla="*/ 102 h 102"/>
              <a:gd name="T6" fmla="*/ 140 w 140"/>
              <a:gd name="T7" fmla="*/ 9 h 102"/>
              <a:gd name="T8" fmla="*/ 136 w 140"/>
              <a:gd name="T9" fmla="*/ 93 h 102"/>
              <a:gd name="T10" fmla="*/ 9 w 140"/>
              <a:gd name="T11" fmla="*/ 98 h 102"/>
              <a:gd name="T12" fmla="*/ 4 w 140"/>
              <a:gd name="T13" fmla="*/ 9 h 102"/>
              <a:gd name="T14" fmla="*/ 131 w 140"/>
              <a:gd name="T15" fmla="*/ 4 h 102"/>
              <a:gd name="T16" fmla="*/ 136 w 140"/>
              <a:gd name="T17" fmla="*/ 93 h 102"/>
              <a:gd name="T18" fmla="*/ 129 w 140"/>
              <a:gd name="T19" fmla="*/ 11 h 102"/>
              <a:gd name="T20" fmla="*/ 11 w 140"/>
              <a:gd name="T21" fmla="*/ 32 h 102"/>
              <a:gd name="T22" fmla="*/ 11 w 140"/>
              <a:gd name="T23" fmla="*/ 70 h 102"/>
              <a:gd name="T24" fmla="*/ 129 w 140"/>
              <a:gd name="T25" fmla="*/ 91 h 102"/>
              <a:gd name="T26" fmla="*/ 11 w 140"/>
              <a:gd name="T27" fmla="*/ 70 h 102"/>
              <a:gd name="T28" fmla="*/ 51 w 140"/>
              <a:gd name="T29" fmla="*/ 65 h 102"/>
              <a:gd name="T30" fmla="*/ 62 w 140"/>
              <a:gd name="T31" fmla="*/ 37 h 102"/>
              <a:gd name="T32" fmla="*/ 49 w 140"/>
              <a:gd name="T33" fmla="*/ 37 h 102"/>
              <a:gd name="T34" fmla="*/ 39 w 140"/>
              <a:gd name="T35" fmla="*/ 65 h 102"/>
              <a:gd name="T36" fmla="*/ 28 w 140"/>
              <a:gd name="T37" fmla="*/ 37 h 102"/>
              <a:gd name="T38" fmla="*/ 38 w 140"/>
              <a:gd name="T39" fmla="*/ 58 h 102"/>
              <a:gd name="T40" fmla="*/ 95 w 140"/>
              <a:gd name="T41" fmla="*/ 59 h 102"/>
              <a:gd name="T42" fmla="*/ 106 w 140"/>
              <a:gd name="T43" fmla="*/ 65 h 102"/>
              <a:gd name="T44" fmla="*/ 107 w 140"/>
              <a:gd name="T45" fmla="*/ 37 h 102"/>
              <a:gd name="T46" fmla="*/ 86 w 140"/>
              <a:gd name="T47" fmla="*/ 65 h 102"/>
              <a:gd name="T48" fmla="*/ 95 w 140"/>
              <a:gd name="T49" fmla="*/ 59 h 102"/>
              <a:gd name="T50" fmla="*/ 105 w 140"/>
              <a:gd name="T51" fmla="*/ 54 h 102"/>
              <a:gd name="T52" fmla="*/ 103 w 140"/>
              <a:gd name="T53" fmla="*/ 43 h 102"/>
              <a:gd name="T54" fmla="*/ 79 w 140"/>
              <a:gd name="T55" fmla="*/ 57 h 102"/>
              <a:gd name="T56" fmla="*/ 74 w 140"/>
              <a:gd name="T57" fmla="*/ 53 h 102"/>
              <a:gd name="T58" fmla="*/ 67 w 140"/>
              <a:gd name="T59" fmla="*/ 48 h 102"/>
              <a:gd name="T60" fmla="*/ 69 w 140"/>
              <a:gd name="T61" fmla="*/ 39 h 102"/>
              <a:gd name="T62" fmla="*/ 83 w 140"/>
              <a:gd name="T63" fmla="*/ 39 h 102"/>
              <a:gd name="T64" fmla="*/ 81 w 140"/>
              <a:gd name="T65" fmla="*/ 45 h 102"/>
              <a:gd name="T66" fmla="*/ 76 w 140"/>
              <a:gd name="T67" fmla="*/ 41 h 102"/>
              <a:gd name="T68" fmla="*/ 72 w 140"/>
              <a:gd name="T69" fmla="*/ 44 h 102"/>
              <a:gd name="T70" fmla="*/ 77 w 140"/>
              <a:gd name="T71" fmla="*/ 48 h 102"/>
              <a:gd name="T72" fmla="*/ 84 w 140"/>
              <a:gd name="T73" fmla="*/ 56 h 102"/>
              <a:gd name="T74" fmla="*/ 74 w 140"/>
              <a:gd name="T75" fmla="*/ 65 h 102"/>
              <a:gd name="T76" fmla="*/ 64 w 140"/>
              <a:gd name="T77" fmla="*/ 61 h 102"/>
              <a:gd name="T78" fmla="*/ 68 w 140"/>
              <a:gd name="T79" fmla="*/ 56 h 102"/>
              <a:gd name="T80" fmla="*/ 74 w 140"/>
              <a:gd name="T81"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102">
                <a:moveTo>
                  <a:pt x="131" y="0"/>
                </a:moveTo>
                <a:cubicBezTo>
                  <a:pt x="9" y="0"/>
                  <a:pt x="9" y="0"/>
                  <a:pt x="9" y="0"/>
                </a:cubicBezTo>
                <a:cubicBezTo>
                  <a:pt x="4" y="0"/>
                  <a:pt x="0" y="4"/>
                  <a:pt x="0" y="9"/>
                </a:cubicBezTo>
                <a:cubicBezTo>
                  <a:pt x="0" y="93"/>
                  <a:pt x="0" y="93"/>
                  <a:pt x="0" y="93"/>
                </a:cubicBezTo>
                <a:cubicBezTo>
                  <a:pt x="0" y="98"/>
                  <a:pt x="4" y="102"/>
                  <a:pt x="9" y="102"/>
                </a:cubicBezTo>
                <a:cubicBezTo>
                  <a:pt x="131" y="102"/>
                  <a:pt x="131" y="102"/>
                  <a:pt x="131" y="102"/>
                </a:cubicBezTo>
                <a:cubicBezTo>
                  <a:pt x="136" y="102"/>
                  <a:pt x="140" y="98"/>
                  <a:pt x="140" y="93"/>
                </a:cubicBezTo>
                <a:cubicBezTo>
                  <a:pt x="140" y="9"/>
                  <a:pt x="140" y="9"/>
                  <a:pt x="140" y="9"/>
                </a:cubicBezTo>
                <a:cubicBezTo>
                  <a:pt x="140" y="4"/>
                  <a:pt x="136" y="0"/>
                  <a:pt x="131" y="0"/>
                </a:cubicBezTo>
                <a:close/>
                <a:moveTo>
                  <a:pt x="136" y="93"/>
                </a:moveTo>
                <a:cubicBezTo>
                  <a:pt x="136" y="96"/>
                  <a:pt x="134" y="98"/>
                  <a:pt x="131" y="98"/>
                </a:cubicBezTo>
                <a:cubicBezTo>
                  <a:pt x="9" y="98"/>
                  <a:pt x="9" y="98"/>
                  <a:pt x="9" y="98"/>
                </a:cubicBezTo>
                <a:cubicBezTo>
                  <a:pt x="6" y="98"/>
                  <a:pt x="4" y="96"/>
                  <a:pt x="4" y="93"/>
                </a:cubicBezTo>
                <a:cubicBezTo>
                  <a:pt x="4" y="9"/>
                  <a:pt x="4" y="9"/>
                  <a:pt x="4" y="9"/>
                </a:cubicBezTo>
                <a:cubicBezTo>
                  <a:pt x="4" y="6"/>
                  <a:pt x="6" y="4"/>
                  <a:pt x="9" y="4"/>
                </a:cubicBezTo>
                <a:cubicBezTo>
                  <a:pt x="131" y="4"/>
                  <a:pt x="131" y="4"/>
                  <a:pt x="131" y="4"/>
                </a:cubicBezTo>
                <a:cubicBezTo>
                  <a:pt x="134" y="4"/>
                  <a:pt x="136" y="6"/>
                  <a:pt x="136" y="9"/>
                </a:cubicBezTo>
                <a:lnTo>
                  <a:pt x="136" y="93"/>
                </a:lnTo>
                <a:close/>
                <a:moveTo>
                  <a:pt x="11" y="11"/>
                </a:moveTo>
                <a:cubicBezTo>
                  <a:pt x="129" y="11"/>
                  <a:pt x="129" y="11"/>
                  <a:pt x="129" y="11"/>
                </a:cubicBezTo>
                <a:cubicBezTo>
                  <a:pt x="129" y="32"/>
                  <a:pt x="129" y="32"/>
                  <a:pt x="129" y="32"/>
                </a:cubicBezTo>
                <a:cubicBezTo>
                  <a:pt x="11" y="32"/>
                  <a:pt x="11" y="32"/>
                  <a:pt x="11" y="32"/>
                </a:cubicBezTo>
                <a:lnTo>
                  <a:pt x="11" y="11"/>
                </a:lnTo>
                <a:close/>
                <a:moveTo>
                  <a:pt x="11" y="70"/>
                </a:moveTo>
                <a:cubicBezTo>
                  <a:pt x="129" y="70"/>
                  <a:pt x="129" y="70"/>
                  <a:pt x="129" y="70"/>
                </a:cubicBezTo>
                <a:cubicBezTo>
                  <a:pt x="129" y="91"/>
                  <a:pt x="129" y="91"/>
                  <a:pt x="129" y="91"/>
                </a:cubicBezTo>
                <a:cubicBezTo>
                  <a:pt x="11" y="91"/>
                  <a:pt x="11" y="91"/>
                  <a:pt x="11" y="91"/>
                </a:cubicBezTo>
                <a:lnTo>
                  <a:pt x="11" y="70"/>
                </a:lnTo>
                <a:close/>
                <a:moveTo>
                  <a:pt x="57" y="65"/>
                </a:moveTo>
                <a:cubicBezTo>
                  <a:pt x="51" y="65"/>
                  <a:pt x="51" y="65"/>
                  <a:pt x="51" y="65"/>
                </a:cubicBezTo>
                <a:cubicBezTo>
                  <a:pt x="57" y="37"/>
                  <a:pt x="57" y="37"/>
                  <a:pt x="57" y="37"/>
                </a:cubicBezTo>
                <a:cubicBezTo>
                  <a:pt x="62" y="37"/>
                  <a:pt x="62" y="37"/>
                  <a:pt x="62" y="37"/>
                </a:cubicBezTo>
                <a:lnTo>
                  <a:pt x="57" y="65"/>
                </a:lnTo>
                <a:close/>
                <a:moveTo>
                  <a:pt x="49" y="37"/>
                </a:moveTo>
                <a:cubicBezTo>
                  <a:pt x="55" y="37"/>
                  <a:pt x="55" y="37"/>
                  <a:pt x="55" y="37"/>
                </a:cubicBezTo>
                <a:cubicBezTo>
                  <a:pt x="39" y="65"/>
                  <a:pt x="39" y="65"/>
                  <a:pt x="39" y="65"/>
                </a:cubicBezTo>
                <a:cubicBezTo>
                  <a:pt x="33" y="65"/>
                  <a:pt x="33" y="65"/>
                  <a:pt x="33" y="65"/>
                </a:cubicBezTo>
                <a:cubicBezTo>
                  <a:pt x="28" y="37"/>
                  <a:pt x="28" y="37"/>
                  <a:pt x="28" y="37"/>
                </a:cubicBezTo>
                <a:cubicBezTo>
                  <a:pt x="34" y="37"/>
                  <a:pt x="34" y="37"/>
                  <a:pt x="34" y="37"/>
                </a:cubicBezTo>
                <a:cubicBezTo>
                  <a:pt x="38" y="58"/>
                  <a:pt x="38" y="58"/>
                  <a:pt x="38" y="58"/>
                </a:cubicBezTo>
                <a:lnTo>
                  <a:pt x="49" y="37"/>
                </a:lnTo>
                <a:close/>
                <a:moveTo>
                  <a:pt x="95" y="59"/>
                </a:moveTo>
                <a:cubicBezTo>
                  <a:pt x="106" y="59"/>
                  <a:pt x="106" y="59"/>
                  <a:pt x="106" y="59"/>
                </a:cubicBezTo>
                <a:cubicBezTo>
                  <a:pt x="106" y="65"/>
                  <a:pt x="106" y="65"/>
                  <a:pt x="106" y="65"/>
                </a:cubicBezTo>
                <a:cubicBezTo>
                  <a:pt x="112" y="65"/>
                  <a:pt x="112" y="65"/>
                  <a:pt x="112" y="65"/>
                </a:cubicBezTo>
                <a:cubicBezTo>
                  <a:pt x="107" y="37"/>
                  <a:pt x="107" y="37"/>
                  <a:pt x="107" y="37"/>
                </a:cubicBezTo>
                <a:cubicBezTo>
                  <a:pt x="101" y="37"/>
                  <a:pt x="101" y="37"/>
                  <a:pt x="101" y="37"/>
                </a:cubicBezTo>
                <a:cubicBezTo>
                  <a:pt x="86" y="65"/>
                  <a:pt x="86" y="65"/>
                  <a:pt x="86" y="65"/>
                </a:cubicBezTo>
                <a:cubicBezTo>
                  <a:pt x="91" y="65"/>
                  <a:pt x="91" y="65"/>
                  <a:pt x="91" y="65"/>
                </a:cubicBezTo>
                <a:lnTo>
                  <a:pt x="95" y="59"/>
                </a:lnTo>
                <a:close/>
                <a:moveTo>
                  <a:pt x="103" y="43"/>
                </a:moveTo>
                <a:cubicBezTo>
                  <a:pt x="105" y="54"/>
                  <a:pt x="105" y="54"/>
                  <a:pt x="105" y="54"/>
                </a:cubicBezTo>
                <a:cubicBezTo>
                  <a:pt x="97" y="54"/>
                  <a:pt x="97" y="54"/>
                  <a:pt x="97" y="54"/>
                </a:cubicBezTo>
                <a:lnTo>
                  <a:pt x="103" y="43"/>
                </a:lnTo>
                <a:close/>
                <a:moveTo>
                  <a:pt x="78" y="59"/>
                </a:moveTo>
                <a:cubicBezTo>
                  <a:pt x="78" y="59"/>
                  <a:pt x="79" y="58"/>
                  <a:pt x="79" y="57"/>
                </a:cubicBezTo>
                <a:cubicBezTo>
                  <a:pt x="79" y="56"/>
                  <a:pt x="79" y="56"/>
                  <a:pt x="78" y="55"/>
                </a:cubicBezTo>
                <a:cubicBezTo>
                  <a:pt x="77" y="55"/>
                  <a:pt x="76" y="54"/>
                  <a:pt x="74" y="53"/>
                </a:cubicBezTo>
                <a:cubicBezTo>
                  <a:pt x="72" y="52"/>
                  <a:pt x="70" y="51"/>
                  <a:pt x="69" y="51"/>
                </a:cubicBezTo>
                <a:cubicBezTo>
                  <a:pt x="68" y="50"/>
                  <a:pt x="68" y="49"/>
                  <a:pt x="67" y="48"/>
                </a:cubicBezTo>
                <a:cubicBezTo>
                  <a:pt x="66" y="47"/>
                  <a:pt x="66" y="46"/>
                  <a:pt x="66" y="45"/>
                </a:cubicBezTo>
                <a:cubicBezTo>
                  <a:pt x="66" y="43"/>
                  <a:pt x="67" y="41"/>
                  <a:pt x="69" y="39"/>
                </a:cubicBezTo>
                <a:cubicBezTo>
                  <a:pt x="70" y="38"/>
                  <a:pt x="73" y="37"/>
                  <a:pt x="76" y="37"/>
                </a:cubicBezTo>
                <a:cubicBezTo>
                  <a:pt x="79" y="37"/>
                  <a:pt x="82" y="38"/>
                  <a:pt x="83" y="39"/>
                </a:cubicBezTo>
                <a:cubicBezTo>
                  <a:pt x="85" y="41"/>
                  <a:pt x="86" y="43"/>
                  <a:pt x="86" y="45"/>
                </a:cubicBezTo>
                <a:cubicBezTo>
                  <a:pt x="81" y="45"/>
                  <a:pt x="81" y="45"/>
                  <a:pt x="81" y="45"/>
                </a:cubicBezTo>
                <a:cubicBezTo>
                  <a:pt x="81" y="44"/>
                  <a:pt x="80" y="43"/>
                  <a:pt x="79" y="42"/>
                </a:cubicBezTo>
                <a:cubicBezTo>
                  <a:pt x="79" y="42"/>
                  <a:pt x="77" y="41"/>
                  <a:pt x="76" y="41"/>
                </a:cubicBezTo>
                <a:cubicBezTo>
                  <a:pt x="74" y="41"/>
                  <a:pt x="73" y="42"/>
                  <a:pt x="73" y="42"/>
                </a:cubicBezTo>
                <a:cubicBezTo>
                  <a:pt x="72" y="43"/>
                  <a:pt x="72" y="43"/>
                  <a:pt x="72" y="44"/>
                </a:cubicBezTo>
                <a:cubicBezTo>
                  <a:pt x="72" y="45"/>
                  <a:pt x="72" y="46"/>
                  <a:pt x="72" y="46"/>
                </a:cubicBezTo>
                <a:cubicBezTo>
                  <a:pt x="73" y="47"/>
                  <a:pt x="74" y="47"/>
                  <a:pt x="77" y="48"/>
                </a:cubicBezTo>
                <a:cubicBezTo>
                  <a:pt x="80" y="50"/>
                  <a:pt x="82" y="51"/>
                  <a:pt x="83" y="52"/>
                </a:cubicBezTo>
                <a:cubicBezTo>
                  <a:pt x="84" y="53"/>
                  <a:pt x="84" y="54"/>
                  <a:pt x="84" y="56"/>
                </a:cubicBezTo>
                <a:cubicBezTo>
                  <a:pt x="84" y="59"/>
                  <a:pt x="84" y="61"/>
                  <a:pt x="82" y="63"/>
                </a:cubicBezTo>
                <a:cubicBezTo>
                  <a:pt x="80" y="64"/>
                  <a:pt x="77" y="65"/>
                  <a:pt x="74" y="65"/>
                </a:cubicBezTo>
                <a:cubicBezTo>
                  <a:pt x="71" y="65"/>
                  <a:pt x="69" y="65"/>
                  <a:pt x="67" y="64"/>
                </a:cubicBezTo>
                <a:cubicBezTo>
                  <a:pt x="66" y="63"/>
                  <a:pt x="64" y="62"/>
                  <a:pt x="64" y="61"/>
                </a:cubicBezTo>
                <a:cubicBezTo>
                  <a:pt x="63" y="59"/>
                  <a:pt x="63" y="58"/>
                  <a:pt x="63" y="56"/>
                </a:cubicBezTo>
                <a:cubicBezTo>
                  <a:pt x="68" y="56"/>
                  <a:pt x="68" y="56"/>
                  <a:pt x="68" y="56"/>
                </a:cubicBezTo>
                <a:cubicBezTo>
                  <a:pt x="68" y="57"/>
                  <a:pt x="69" y="58"/>
                  <a:pt x="69" y="59"/>
                </a:cubicBezTo>
                <a:cubicBezTo>
                  <a:pt x="70" y="60"/>
                  <a:pt x="71" y="60"/>
                  <a:pt x="74" y="60"/>
                </a:cubicBezTo>
                <a:cubicBezTo>
                  <a:pt x="75" y="60"/>
                  <a:pt x="77" y="60"/>
                  <a:pt x="78" y="59"/>
                </a:cubicBezTo>
                <a:close/>
              </a:path>
            </a:pathLst>
          </a:custGeom>
          <a:solidFill>
            <a:schemeClr val="bg1"/>
          </a:solidFill>
          <a:ln>
            <a:noFill/>
          </a:ln>
        </p:spPr>
        <p:txBody>
          <a:bodyPr vert="horz" wrap="square" lIns="91440" tIns="45720" rIns="91440" bIns="45720" numCol="1" anchor="t" anchorCtr="0" compatLnSpc="1"/>
          <a:lstStyle/>
          <a:p>
            <a:endParaRPr lang="zh-CN" altLang="en-US" sz="2800">
              <a:cs typeface="+mn-ea"/>
              <a:sym typeface="+mn-lt"/>
            </a:endParaRPr>
          </a:p>
        </p:txBody>
      </p:sp>
      <p:sp>
        <p:nvSpPr>
          <p:cNvPr id="42" name="TextBox 41"/>
          <p:cNvSpPr txBox="1"/>
          <p:nvPr/>
        </p:nvSpPr>
        <p:spPr>
          <a:xfrm>
            <a:off x="1558555" y="1968366"/>
            <a:ext cx="2955173" cy="788357"/>
          </a:xfrm>
          <a:prstGeom prst="rect">
            <a:avLst/>
          </a:prstGeom>
          <a:noFill/>
        </p:spPr>
        <p:txBody>
          <a:bodyPr wrap="square" rtlCol="0">
            <a:spAutoFit/>
          </a:bodyPr>
          <a:lstStyle/>
          <a:p>
            <a:pPr>
              <a:lnSpc>
                <a:spcPct val="130000"/>
              </a:lnSpc>
            </a:pPr>
            <a:r>
              <a:rPr lang="zh-CN" altLang="en-US" sz="1200" dirty="0">
                <a:cs typeface="+mn-ea"/>
                <a:sym typeface="+mn-lt"/>
              </a:rPr>
              <a:t>您的内容打在这里，或者通过复制您的文本后，在此框中选择粘贴，并选择只保留文字。</a:t>
            </a:r>
            <a:endParaRPr lang="zh-CN" altLang="en-US" sz="1200" dirty="0">
              <a:cs typeface="+mn-ea"/>
              <a:sym typeface="+mn-lt"/>
            </a:endParaRPr>
          </a:p>
        </p:txBody>
      </p:sp>
      <p:sp>
        <p:nvSpPr>
          <p:cNvPr id="45" name="TextBox 42"/>
          <p:cNvSpPr txBox="1"/>
          <p:nvPr/>
        </p:nvSpPr>
        <p:spPr>
          <a:xfrm>
            <a:off x="1558556" y="3221744"/>
            <a:ext cx="2354729" cy="788357"/>
          </a:xfrm>
          <a:prstGeom prst="rect">
            <a:avLst/>
          </a:prstGeom>
          <a:noFill/>
        </p:spPr>
        <p:txBody>
          <a:bodyPr wrap="square" rtlCol="0">
            <a:spAutoFit/>
          </a:bodyPr>
          <a:lstStyle/>
          <a:p>
            <a:pPr>
              <a:lnSpc>
                <a:spcPct val="130000"/>
              </a:lnSpc>
            </a:pPr>
            <a:r>
              <a:rPr lang="zh-CN" altLang="en-US" sz="1200" dirty="0">
                <a:cs typeface="+mn-ea"/>
                <a:sym typeface="+mn-lt"/>
              </a:rPr>
              <a:t>您的内容打在这里，或者通过复制您的文本后，在此框中选择粘贴，并选择只保留文字。</a:t>
            </a:r>
            <a:endParaRPr lang="zh-CN" altLang="en-US" sz="1200" dirty="0">
              <a:cs typeface="+mn-ea"/>
              <a:sym typeface="+mn-lt"/>
            </a:endParaRPr>
          </a:p>
        </p:txBody>
      </p:sp>
      <p:sp>
        <p:nvSpPr>
          <p:cNvPr id="46" name="TextBox 43"/>
          <p:cNvSpPr txBox="1"/>
          <p:nvPr/>
        </p:nvSpPr>
        <p:spPr>
          <a:xfrm>
            <a:off x="1558555" y="4385459"/>
            <a:ext cx="2194435" cy="788357"/>
          </a:xfrm>
          <a:prstGeom prst="rect">
            <a:avLst/>
          </a:prstGeom>
          <a:noFill/>
        </p:spPr>
        <p:txBody>
          <a:bodyPr wrap="square" rtlCol="0">
            <a:spAutoFit/>
          </a:bodyPr>
          <a:lstStyle/>
          <a:p>
            <a:pPr>
              <a:lnSpc>
                <a:spcPct val="130000"/>
              </a:lnSpc>
            </a:pPr>
            <a:r>
              <a:rPr lang="zh-CN" altLang="en-US" sz="1200" dirty="0">
                <a:cs typeface="+mn-ea"/>
                <a:sym typeface="+mn-lt"/>
              </a:rPr>
              <a:t>您的内容打在这里，或者通过复制您的文本后，在此框中选择粘贴，并选择只保留文字。</a:t>
            </a:r>
            <a:endParaRPr lang="zh-CN" altLang="en-US" sz="1200" dirty="0">
              <a:cs typeface="+mn-ea"/>
              <a:sym typeface="+mn-lt"/>
            </a:endParaRPr>
          </a:p>
        </p:txBody>
      </p:sp>
      <p:sp>
        <p:nvSpPr>
          <p:cNvPr id="47" name="TextBox 44"/>
          <p:cNvSpPr txBox="1"/>
          <p:nvPr/>
        </p:nvSpPr>
        <p:spPr>
          <a:xfrm>
            <a:off x="7782186" y="1968366"/>
            <a:ext cx="2836858" cy="788357"/>
          </a:xfrm>
          <a:prstGeom prst="rect">
            <a:avLst/>
          </a:prstGeom>
          <a:noFill/>
        </p:spPr>
        <p:txBody>
          <a:bodyPr wrap="square" rtlCol="0">
            <a:spAutoFit/>
          </a:bodyPr>
          <a:lstStyle/>
          <a:p>
            <a:pPr algn="r">
              <a:lnSpc>
                <a:spcPct val="130000"/>
              </a:lnSpc>
            </a:pPr>
            <a:r>
              <a:rPr lang="zh-CN" altLang="en-US" sz="1200" dirty="0">
                <a:cs typeface="+mn-ea"/>
                <a:sym typeface="+mn-lt"/>
              </a:rPr>
              <a:t>您的内容打在这里，或者通过复制您的文本后，在此框中选择粘贴，并选择只保留文字。</a:t>
            </a:r>
            <a:endParaRPr lang="zh-CN" altLang="en-US" sz="1200" dirty="0">
              <a:cs typeface="+mn-ea"/>
              <a:sym typeface="+mn-lt"/>
            </a:endParaRPr>
          </a:p>
        </p:txBody>
      </p:sp>
      <p:sp>
        <p:nvSpPr>
          <p:cNvPr id="48" name="TextBox 45"/>
          <p:cNvSpPr txBox="1"/>
          <p:nvPr/>
        </p:nvSpPr>
        <p:spPr>
          <a:xfrm>
            <a:off x="8151530" y="3221744"/>
            <a:ext cx="2467514" cy="788357"/>
          </a:xfrm>
          <a:prstGeom prst="rect">
            <a:avLst/>
          </a:prstGeom>
          <a:noFill/>
        </p:spPr>
        <p:txBody>
          <a:bodyPr wrap="square" rtlCol="0">
            <a:spAutoFit/>
          </a:bodyPr>
          <a:lstStyle/>
          <a:p>
            <a:pPr algn="r">
              <a:lnSpc>
                <a:spcPct val="130000"/>
              </a:lnSpc>
            </a:pPr>
            <a:r>
              <a:rPr lang="zh-CN" altLang="en-US" sz="1200" dirty="0">
                <a:cs typeface="+mn-ea"/>
                <a:sym typeface="+mn-lt"/>
              </a:rPr>
              <a:t>您的内容打在这里，或者通过复制您的文本后，在此框中选择粘贴，并选择只保留文字。</a:t>
            </a:r>
            <a:endParaRPr lang="zh-CN" altLang="en-US" sz="1200" dirty="0">
              <a:cs typeface="+mn-ea"/>
              <a:sym typeface="+mn-lt"/>
            </a:endParaRPr>
          </a:p>
        </p:txBody>
      </p:sp>
      <p:sp>
        <p:nvSpPr>
          <p:cNvPr id="49" name="TextBox 46"/>
          <p:cNvSpPr txBox="1"/>
          <p:nvPr/>
        </p:nvSpPr>
        <p:spPr>
          <a:xfrm>
            <a:off x="8410074" y="4385459"/>
            <a:ext cx="2208969" cy="788357"/>
          </a:xfrm>
          <a:prstGeom prst="rect">
            <a:avLst/>
          </a:prstGeom>
          <a:noFill/>
        </p:spPr>
        <p:txBody>
          <a:bodyPr wrap="square" rtlCol="0">
            <a:spAutoFit/>
          </a:bodyPr>
          <a:lstStyle/>
          <a:p>
            <a:pPr algn="r">
              <a:lnSpc>
                <a:spcPct val="130000"/>
              </a:lnSpc>
            </a:pPr>
            <a:r>
              <a:rPr lang="zh-CN" altLang="en-US" sz="1200" dirty="0">
                <a:cs typeface="+mn-ea"/>
                <a:sym typeface="+mn-lt"/>
              </a:rPr>
              <a:t>您的内容打在这里，或者通过复制您的文本后，在此框中选择粘贴，并选择只保留文字。</a:t>
            </a:r>
            <a:endParaRPr lang="zh-CN" altLang="en-US" sz="1200" dirty="0">
              <a:cs typeface="+mn-ea"/>
              <a:sym typeface="+mn-lt"/>
            </a:endParaRPr>
          </a:p>
        </p:txBody>
      </p:sp>
      <p:grpSp>
        <p:nvGrpSpPr>
          <p:cNvPr id="43" name="组合 42"/>
          <p:cNvGrpSpPr/>
          <p:nvPr/>
        </p:nvGrpSpPr>
        <p:grpSpPr>
          <a:xfrm>
            <a:off x="4265214" y="345014"/>
            <a:ext cx="3661571" cy="756108"/>
            <a:chOff x="4265214" y="345014"/>
            <a:chExt cx="3661571" cy="756108"/>
          </a:xfrm>
        </p:grpSpPr>
        <p:grpSp>
          <p:nvGrpSpPr>
            <p:cNvPr id="44" name="组合 43"/>
            <p:cNvGrpSpPr/>
            <p:nvPr/>
          </p:nvGrpSpPr>
          <p:grpSpPr>
            <a:xfrm>
              <a:off x="4265214" y="345014"/>
              <a:ext cx="3661571" cy="599864"/>
              <a:chOff x="1772480" y="215910"/>
              <a:chExt cx="3661571" cy="599864"/>
            </a:xfrm>
          </p:grpSpPr>
          <p:sp>
            <p:nvSpPr>
              <p:cNvPr id="54" name="文本框 53"/>
              <p:cNvSpPr txBox="1"/>
              <p:nvPr/>
            </p:nvSpPr>
            <p:spPr>
              <a:xfrm>
                <a:off x="2196212" y="215910"/>
                <a:ext cx="2804633" cy="369332"/>
              </a:xfrm>
              <a:prstGeom prst="rect">
                <a:avLst/>
              </a:prstGeom>
              <a:noFill/>
            </p:spPr>
            <p:txBody>
              <a:bodyPr wrap="square" lIns="0" tIns="0" rIns="0" bIns="0" rtlCol="0">
                <a:spAutoFit/>
                <a:scene3d>
                  <a:camera prst="orthographicFront"/>
                  <a:lightRig rig="threePt" dir="t"/>
                </a:scene3d>
              </a:bodyPr>
              <a:lstStyle/>
              <a:p>
                <a:pPr algn="dist"/>
                <a:r>
                  <a:rPr lang="zh-CN" altLang="en-US" sz="2400" b="1" spc="300" dirty="0">
                    <a:latin typeface="幼圆" panose="02010509060101010101" pitchFamily="49" charset="-122"/>
                    <a:ea typeface="幼圆" panose="02010509060101010101" pitchFamily="49" charset="-122"/>
                    <a:cs typeface="+mn-ea"/>
                    <a:sym typeface="+mn-lt"/>
                  </a:rPr>
                  <a:t>选题背景与意义</a:t>
                </a:r>
                <a:endParaRPr lang="zh-CN" altLang="en-US" sz="2400" b="1" spc="300" dirty="0">
                  <a:latin typeface="幼圆" panose="02010509060101010101" pitchFamily="49" charset="-122"/>
                  <a:ea typeface="幼圆" panose="02010509060101010101" pitchFamily="49" charset="-122"/>
                  <a:cs typeface="+mn-ea"/>
                  <a:sym typeface="+mn-lt"/>
                </a:endParaRPr>
              </a:p>
            </p:txBody>
          </p:sp>
          <p:sp>
            <p:nvSpPr>
              <p:cNvPr id="55" name="文本框 4"/>
              <p:cNvSpPr txBox="1">
                <a:spLocks noChangeArrowheads="1"/>
              </p:cNvSpPr>
              <p:nvPr/>
            </p:nvSpPr>
            <p:spPr bwMode="auto">
              <a:xfrm>
                <a:off x="1772480" y="632134"/>
                <a:ext cx="3661571" cy="18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方正兰亭黑简体" panose="02000000000000000000"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方正兰亭黑简体" panose="02000000000000000000"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方正兰亭黑简体" panose="02000000000000000000"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华文细黑" panose="02010600040101010101" pitchFamily="2" charset="-122"/>
                    <a:ea typeface="方正兰亭黑简体" panose="02000000000000000000" pitchFamily="2" charset="-122"/>
                  </a:defRPr>
                </a:lvl9pPr>
              </a:lstStyle>
              <a:p>
                <a:pPr algn="dist">
                  <a:lnSpc>
                    <a:spcPct val="120000"/>
                  </a:lnSpc>
                  <a:spcBef>
                    <a:spcPct val="0"/>
                  </a:spcBef>
                  <a:buNone/>
                </a:pPr>
                <a:r>
                  <a:rPr lang="en-US" altLang="zh-CN" sz="1100" spc="300" dirty="0">
                    <a:solidFill>
                      <a:schemeClr val="bg1">
                        <a:lumMod val="50000"/>
                      </a:schemeClr>
                    </a:solidFill>
                    <a:latin typeface="+mn-lt"/>
                    <a:ea typeface="+mn-ea"/>
                    <a:cs typeface="+mn-ea"/>
                    <a:sym typeface="+mn-lt"/>
                  </a:rPr>
                  <a:t>BACKGROUND AND SIGNIFICANCE</a:t>
                </a:r>
                <a:endParaRPr lang="en-US" altLang="zh-CN" sz="1100" spc="300" dirty="0">
                  <a:solidFill>
                    <a:schemeClr val="bg1">
                      <a:lumMod val="50000"/>
                    </a:schemeClr>
                  </a:solidFill>
                  <a:latin typeface="+mn-lt"/>
                  <a:ea typeface="+mn-ea"/>
                  <a:cs typeface="+mn-ea"/>
                  <a:sym typeface="+mn-lt"/>
                </a:endParaRPr>
              </a:p>
            </p:txBody>
          </p:sp>
        </p:grpSp>
        <p:grpSp>
          <p:nvGrpSpPr>
            <p:cNvPr id="50" name="Group 55"/>
            <p:cNvGrpSpPr/>
            <p:nvPr/>
          </p:nvGrpSpPr>
          <p:grpSpPr>
            <a:xfrm>
              <a:off x="5898809" y="1028097"/>
              <a:ext cx="362272" cy="73025"/>
              <a:chOff x="7340600" y="4686300"/>
              <a:chExt cx="504030" cy="101600"/>
            </a:xfrm>
            <a:solidFill>
              <a:srgbClr val="5EE2B1"/>
            </a:solidFill>
          </p:grpSpPr>
          <p:sp>
            <p:nvSpPr>
              <p:cNvPr id="51" name="Oval 52"/>
              <p:cNvSpPr/>
              <p:nvPr/>
            </p:nvSpPr>
            <p:spPr>
              <a:xfrm>
                <a:off x="734060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52" name="Oval 53"/>
              <p:cNvSpPr/>
              <p:nvPr/>
            </p:nvSpPr>
            <p:spPr>
              <a:xfrm>
                <a:off x="7541815"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prstClr val="white"/>
                  </a:solidFill>
                </a:endParaRPr>
              </a:p>
            </p:txBody>
          </p:sp>
          <p:sp>
            <p:nvSpPr>
              <p:cNvPr id="53" name="Oval 54"/>
              <p:cNvSpPr/>
              <p:nvPr/>
            </p:nvSpPr>
            <p:spPr>
              <a:xfrm>
                <a:off x="7743030" y="4686300"/>
                <a:ext cx="101600" cy="101600"/>
              </a:xfrm>
              <a:prstGeom prst="ellipse">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rgbClr val="596E69"/>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p="http://schemas.openxmlformats.org/presentationml/2006/main">
  <p:tag name="ISLIDE.GUIDESSETTING" val="{&quot;Id&quot;:null,&quot;Name&quot;:&quot;正常&quot;,&quot;HeaderHeight&quot;:15.0,&quot;FooterHeight&quot;:9.0,&quot;SideMargin&quot;:5.4,&quot;TopMargin&quot;:0.0,&quot;BottomMargin&quot;:0.0,&quot;IntervalMargin&quot;:1.5,&quot;SettingType&quot;:&quot;System&quot;}"/>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4ovak5c">
      <a:majorFont>
        <a:latin typeface="Century Gothic"/>
        <a:ea typeface="方正宋刻本秀楷简体"/>
        <a:cs typeface=""/>
      </a:majorFont>
      <a:minorFont>
        <a:latin typeface="Century Gothic"/>
        <a:ea typeface="方正宋刻本秀楷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蓝色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微软雅黑 Arial">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2810</Words>
  <Application>WPS 演示</Application>
  <PresentationFormat>宽屏</PresentationFormat>
  <Paragraphs>363</Paragraphs>
  <Slides>21</Slides>
  <Notes>21</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21</vt:i4>
      </vt:variant>
    </vt:vector>
  </HeadingPairs>
  <TitlesOfParts>
    <vt:vector size="46" baseType="lpstr">
      <vt:lpstr>Arial</vt:lpstr>
      <vt:lpstr>宋体</vt:lpstr>
      <vt:lpstr>Wingdings</vt:lpstr>
      <vt:lpstr>思源黑体 CN Heavy</vt:lpstr>
      <vt:lpstr>Century Gothic</vt:lpstr>
      <vt:lpstr>经典综艺体简</vt:lpstr>
      <vt:lpstr>微软雅黑</vt:lpstr>
      <vt:lpstr>张海山锐谐体</vt:lpstr>
      <vt:lpstr>Calibri</vt:lpstr>
      <vt:lpstr>LiHei Pro</vt:lpstr>
      <vt:lpstr>幼圆</vt:lpstr>
      <vt:lpstr>Arial Nova</vt:lpstr>
      <vt:lpstr>华文细黑</vt:lpstr>
      <vt:lpstr>方正兰亭黑简体</vt:lpstr>
      <vt:lpstr>Calibri</vt:lpstr>
      <vt:lpstr>Calibri Light</vt:lpstr>
      <vt:lpstr>Avenir Heavy</vt:lpstr>
      <vt:lpstr>Segoe Print</vt:lpstr>
      <vt:lpstr>方正宋刻本秀楷简体</vt:lpstr>
      <vt:lpstr>Arial Unicode MS</vt:lpstr>
      <vt:lpstr>等线</vt:lpstr>
      <vt:lpstr>Catamaran Bold</vt:lpstr>
      <vt:lpstr>Segoe UI Light</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Docer-Haozai</dc:creator>
  <cp:lastModifiedBy>JL.</cp:lastModifiedBy>
  <cp:revision>13</cp:revision>
  <dcterms:created xsi:type="dcterms:W3CDTF">2020-01-03T14:51:00Z</dcterms:created>
  <dcterms:modified xsi:type="dcterms:W3CDTF">2020-04-23T10:52:22Z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