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5"/>
  </p:notesMasterIdLst>
  <p:sldIdLst>
    <p:sldId id="259" r:id="rId2"/>
    <p:sldId id="257" r:id="rId3"/>
    <p:sldId id="260" r:id="rId4"/>
    <p:sldId id="261" r:id="rId5"/>
    <p:sldId id="275" r:id="rId6"/>
    <p:sldId id="273" r:id="rId7"/>
    <p:sldId id="274" r:id="rId8"/>
    <p:sldId id="263" r:id="rId9"/>
    <p:sldId id="272" r:id="rId10"/>
    <p:sldId id="262" r:id="rId11"/>
    <p:sldId id="266" r:id="rId12"/>
    <p:sldId id="276" r:id="rId13"/>
    <p:sldId id="264" r:id="rId14"/>
    <p:sldId id="277" r:id="rId15"/>
    <p:sldId id="267" r:id="rId16"/>
    <p:sldId id="270" r:id="rId17"/>
    <p:sldId id="271" r:id="rId18"/>
    <p:sldId id="265" r:id="rId19"/>
    <p:sldId id="268" r:id="rId20"/>
    <p:sldId id="269" r:id="rId21"/>
    <p:sldId id="278" r:id="rId22"/>
    <p:sldId id="279" r:id="rId23"/>
    <p:sldId id="281" r:id="rId24"/>
  </p:sldIdLst>
  <p:sldSz cx="12192000" cy="6858000"/>
  <p:notesSz cx="6858000" cy="9144000"/>
  <p:embeddedFontLst>
    <p:embeddedFont>
      <p:font typeface="字魂59号-创粗黑" panose="00000500000000000000" charset="-122"/>
      <p:regular r:id="rId26"/>
    </p:embeddedFont>
    <p:embeddedFont>
      <p:font typeface="Calibri" panose="020F0502020204030204" pitchFamily="34" charset="0"/>
      <p:regular r:id="rId27"/>
      <p:bold r:id="rId28"/>
      <p:italic r:id="rId29"/>
      <p:boldItalic r:id="rId30"/>
    </p:embeddedFont>
  </p:embeddedFontLst>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4BEB"/>
    <a:srgbClr val="C46AEC"/>
    <a:srgbClr val="5D5DBF"/>
    <a:srgbClr val="A176EE"/>
    <a:srgbClr val="6D6DC5"/>
    <a:srgbClr val="B545E7"/>
    <a:srgbClr val="01C8F0"/>
    <a:srgbClr val="363555"/>
    <a:srgbClr val="2B2B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41" autoAdjust="0"/>
    <p:restoredTop sz="94660"/>
  </p:normalViewPr>
  <p:slideViewPr>
    <p:cSldViewPr snapToGrid="0">
      <p:cViewPr varScale="1">
        <p:scale>
          <a:sx n="105" d="100"/>
          <a:sy n="105" d="100"/>
        </p:scale>
        <p:origin x="300" y="114"/>
      </p:cViewPr>
      <p:guideLst/>
    </p:cSldViewPr>
  </p:slideViewPr>
  <p:notesTextViewPr>
    <p:cViewPr>
      <p:scale>
        <a:sx n="1" d="1"/>
        <a:sy n="1" d="1"/>
      </p:scale>
      <p:origin x="0" y="0"/>
    </p:cViewPr>
  </p:notesTextViewPr>
  <p:gridSpacing cx="180000" cy="180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DB7F3D-1841-4DC8-8385-4BF1F96DAD3D}" type="datetimeFigureOut">
              <a:rPr lang="zh-CN" altLang="en-US" smtClean="0"/>
              <a:t>2022/8/26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544DA-C6FA-41F6-B7A7-4A749A6F9A8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https://v.youku.com/v_show/id_XNTg4OTcwMDM3Ng==.html</a:t>
            </a:r>
            <a:endParaRPr lang="zh-CN" altLang="en-US" dirty="0"/>
          </a:p>
        </p:txBody>
      </p:sp>
      <p:sp>
        <p:nvSpPr>
          <p:cNvPr id="4" name="灯片编号占位符 3"/>
          <p:cNvSpPr>
            <a:spLocks noGrp="1"/>
          </p:cNvSpPr>
          <p:nvPr>
            <p:ph type="sldNum" sz="quarter" idx="10"/>
          </p:nvPr>
        </p:nvSpPr>
        <p:spPr/>
        <p:txBody>
          <a:bodyPr/>
          <a:lstStyle/>
          <a:p>
            <a:fld id="{9FC544DA-C6FA-41F6-B7A7-4A749A6F9A84}"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https://v.youku.com/v_show/id_XNTg4OTcwMDM3Ng==.html</a:t>
            </a:r>
            <a:endParaRPr lang="zh-CN" altLang="en-US" dirty="0"/>
          </a:p>
        </p:txBody>
      </p:sp>
      <p:sp>
        <p:nvSpPr>
          <p:cNvPr id="4" name="灯片编号占位符 3"/>
          <p:cNvSpPr>
            <a:spLocks noGrp="1"/>
          </p:cNvSpPr>
          <p:nvPr>
            <p:ph type="sldNum" sz="quarter" idx="10"/>
          </p:nvPr>
        </p:nvSpPr>
        <p:spPr/>
        <p:txBody>
          <a:bodyPr/>
          <a:lstStyle/>
          <a:p>
            <a:fld id="{9FC544DA-C6FA-41F6-B7A7-4A749A6F9A84}"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t>https://v.youku.com/v_show/id_XNTg4OTcwMDM3Ng==.html</a:t>
            </a:r>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FC544DA-C6FA-41F6-B7A7-4A749A6F9A84}"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https://v.youku.com/v_show/id_XNTg4OTcwMDM3Ng==.html</a:t>
            </a:r>
            <a:endParaRPr lang="zh-CN" altLang="en-US" dirty="0"/>
          </a:p>
        </p:txBody>
      </p:sp>
      <p:sp>
        <p:nvSpPr>
          <p:cNvPr id="4" name="灯片编号占位符 3"/>
          <p:cNvSpPr>
            <a:spLocks noGrp="1"/>
          </p:cNvSpPr>
          <p:nvPr>
            <p:ph type="sldNum" sz="quarter" idx="10"/>
          </p:nvPr>
        </p:nvSpPr>
        <p:spPr/>
        <p:txBody>
          <a:bodyPr/>
          <a:lstStyle/>
          <a:p>
            <a:fld id="{9FC544DA-C6FA-41F6-B7A7-4A749A6F9A84}"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36F2B64-EEC4-4088-95CC-713CEE779AB8}" type="datetimeFigureOut">
              <a:rPr lang="zh-CN" altLang="en-US" smtClean="0"/>
              <a:t>2022/8/26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728911B-D7AA-4CF8-A29E-876A4DE2ECA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63555"/>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6F2B64-EEC4-4088-95CC-713CEE779AB8}" type="datetimeFigureOut">
              <a:rPr lang="zh-CN" altLang="en-US" smtClean="0"/>
              <a:t>2022/8/26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8911B-D7AA-4CF8-A29E-876A4DE2ECA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rot="21096945">
            <a:off x="8500625" y="-1574800"/>
            <a:ext cx="5062975" cy="8483600"/>
            <a:chOff x="8443336" y="-1328628"/>
            <a:chExt cx="4739644" cy="8061966"/>
          </a:xfrm>
        </p:grpSpPr>
        <p:sp>
          <p:nvSpPr>
            <p:cNvPr id="79" name="矩形 78"/>
            <p:cNvSpPr/>
            <p:nvPr/>
          </p:nvSpPr>
          <p:spPr>
            <a:xfrm rot="20375176">
              <a:off x="8443336" y="73454"/>
              <a:ext cx="3368040" cy="6659884"/>
            </a:xfrm>
            <a:prstGeom prst="rect">
              <a:avLst/>
            </a:prstGeom>
            <a:gradFill>
              <a:gsLst>
                <a:gs pos="100000">
                  <a:srgbClr val="363555">
                    <a:alpha val="0"/>
                  </a:srgbClr>
                </a:gs>
                <a:gs pos="32000">
                  <a:srgbClr val="4B4BEB">
                    <a:alpha val="85000"/>
                  </a:srgbClr>
                </a:gs>
                <a:gs pos="0">
                  <a:srgbClr val="C46AEC"/>
                </a:gs>
              </a:gsLst>
              <a:lin ang="5400000" scaled="1"/>
            </a:gradFill>
            <a:ln>
              <a:noFill/>
            </a:ln>
            <a:effectLst>
              <a:outerShdw blurRad="215900" dist="101600" dir="8100000" sx="103000" sy="103000" algn="tr"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0" name="矩形 79"/>
            <p:cNvSpPr/>
            <p:nvPr/>
          </p:nvSpPr>
          <p:spPr>
            <a:xfrm rot="20375176">
              <a:off x="9129138" y="-752437"/>
              <a:ext cx="3368040" cy="6659884"/>
            </a:xfrm>
            <a:prstGeom prst="rect">
              <a:avLst/>
            </a:prstGeom>
            <a:gradFill>
              <a:gsLst>
                <a:gs pos="100000">
                  <a:srgbClr val="363555">
                    <a:alpha val="0"/>
                  </a:srgbClr>
                </a:gs>
                <a:gs pos="32000">
                  <a:srgbClr val="4B4BEB">
                    <a:alpha val="85000"/>
                  </a:srgbClr>
                </a:gs>
                <a:gs pos="0">
                  <a:srgbClr val="C46AEC"/>
                </a:gs>
              </a:gsLst>
              <a:lin ang="5400000" scaled="1"/>
            </a:gradFill>
            <a:ln>
              <a:noFill/>
            </a:ln>
            <a:effectLst>
              <a:outerShdw blurRad="215900" dist="101600" dir="8100000" sx="103000" sy="103000" algn="tr"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1" name="矩形 80"/>
            <p:cNvSpPr/>
            <p:nvPr/>
          </p:nvSpPr>
          <p:spPr>
            <a:xfrm rot="20375176">
              <a:off x="9814940" y="-1328628"/>
              <a:ext cx="3368040" cy="6659884"/>
            </a:xfrm>
            <a:prstGeom prst="rect">
              <a:avLst/>
            </a:prstGeom>
            <a:gradFill>
              <a:gsLst>
                <a:gs pos="100000">
                  <a:srgbClr val="363555">
                    <a:alpha val="0"/>
                  </a:srgbClr>
                </a:gs>
                <a:gs pos="32000">
                  <a:srgbClr val="4B4BEB">
                    <a:alpha val="85000"/>
                  </a:srgbClr>
                </a:gs>
                <a:gs pos="0">
                  <a:srgbClr val="C46AEC"/>
                </a:gs>
              </a:gsLst>
              <a:lin ang="5400000" scaled="1"/>
            </a:gradFill>
            <a:ln>
              <a:noFill/>
            </a:ln>
            <a:effectLst>
              <a:outerShdw blurRad="215900" dist="101600" dir="8100000" sx="103000" sy="103000" algn="tr"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65" name="文本框 64"/>
          <p:cNvSpPr txBox="1"/>
          <p:nvPr/>
        </p:nvSpPr>
        <p:spPr>
          <a:xfrm>
            <a:off x="175732" y="2160386"/>
            <a:ext cx="4497381" cy="461665"/>
          </a:xfrm>
          <a:prstGeom prst="rect">
            <a:avLst/>
          </a:prstGeom>
          <a:noFill/>
        </p:spPr>
        <p:txBody>
          <a:bodyPr wrap="square" rtlCol="0">
            <a:spAutoFit/>
          </a:bodyPr>
          <a:lstStyle/>
          <a:p>
            <a:pPr algn="dist"/>
            <a:r>
              <a:rPr lang="en-US" altLang="zh-CN" sz="2400"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DREAM GRADIGENT STYLE</a:t>
            </a:r>
            <a:endParaRPr lang="zh-CN" altLang="en-US" sz="2400"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6" name="文本框 65"/>
          <p:cNvSpPr txBox="1"/>
          <p:nvPr/>
        </p:nvSpPr>
        <p:spPr>
          <a:xfrm>
            <a:off x="162958" y="2622051"/>
            <a:ext cx="8533615" cy="2308324"/>
          </a:xfrm>
          <a:prstGeom prst="rect">
            <a:avLst/>
          </a:prstGeom>
          <a:noFill/>
        </p:spPr>
        <p:txBody>
          <a:bodyPr wrap="square" rtlCol="0">
            <a:spAutoFit/>
          </a:bodyPr>
          <a:lstStyle/>
          <a:p>
            <a:r>
              <a:rPr lang="zh-CN" altLang="en-US" sz="7200" b="1"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梦幻渐变高端</a:t>
            </a:r>
            <a:endParaRPr lang="en-US" altLang="zh-CN" sz="7200" b="1"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r>
              <a:rPr lang="zh-CN" altLang="en-US" sz="7200" b="1"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商业计划书</a:t>
            </a:r>
            <a:r>
              <a:rPr lang="en-US" altLang="zh-CN" sz="7200" b="1"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PPT</a:t>
            </a:r>
            <a:r>
              <a:rPr lang="zh-CN" altLang="en-US" sz="7200" b="1" dirty="0">
                <a:gradFill>
                  <a:gsLst>
                    <a:gs pos="35000">
                      <a:srgbClr val="885BEC"/>
                    </a:gs>
                    <a:gs pos="91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模板</a:t>
            </a:r>
          </a:p>
        </p:txBody>
      </p:sp>
      <p:sp>
        <p:nvSpPr>
          <p:cNvPr id="2" name="文本框 1"/>
          <p:cNvSpPr txBox="1"/>
          <p:nvPr/>
        </p:nvSpPr>
        <p:spPr>
          <a:xfrm>
            <a:off x="175732" y="5026192"/>
            <a:ext cx="6819797" cy="460375"/>
          </a:xfrm>
          <a:prstGeom prst="rect">
            <a:avLst/>
          </a:prstGeom>
          <a:noFill/>
        </p:spPr>
        <p:txBody>
          <a:bodyPr wrap="square" rtlCol="0">
            <a:spAutoFit/>
          </a:bodyPr>
          <a:lstStyle/>
          <a:p>
            <a:pPr algn="dist"/>
            <a:r>
              <a:rPr lang="zh-CN" altLang="en-US"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汇报人：   汇报时期：</a:t>
            </a:r>
            <a:r>
              <a:rPr lang="en-US" altLang="zh-CN"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20XX</a:t>
            </a:r>
            <a:r>
              <a:rPr lang="zh-CN" altLang="en-US"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年 </a:t>
            </a:r>
            <a:r>
              <a:rPr lang="en-US" altLang="zh-CN"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XX</a:t>
            </a:r>
            <a:r>
              <a:rPr lang="zh-CN" altLang="en-US"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月</a:t>
            </a:r>
            <a:r>
              <a:rPr lang="en-US" altLang="zh-CN"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XX</a:t>
            </a:r>
            <a:r>
              <a:rPr lang="zh-CN" altLang="en-US" sz="24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日</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0-#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p:nvPr/>
        </p:nvGrpSpPr>
        <p:grpSpPr>
          <a:xfrm>
            <a:off x="2189456" y="1539271"/>
            <a:ext cx="2850950" cy="4125106"/>
            <a:chOff x="3285725" y="973793"/>
            <a:chExt cx="2882322" cy="4169707"/>
          </a:xfrm>
          <a:gradFill>
            <a:gsLst>
              <a:gs pos="22000">
                <a:srgbClr val="8048E9"/>
              </a:gs>
              <a:gs pos="0">
                <a:srgbClr val="B545E7"/>
              </a:gs>
              <a:gs pos="100000">
                <a:srgbClr val="A176EE"/>
              </a:gs>
              <a:gs pos="81000">
                <a:srgbClr val="01C8F0">
                  <a:alpha val="76000"/>
                </a:srgbClr>
              </a:gs>
              <a:gs pos="48000">
                <a:srgbClr val="4B4BEB"/>
              </a:gs>
            </a:gsLst>
            <a:lin ang="5400000" scaled="1"/>
          </a:gradFill>
          <a:effectLst>
            <a:outerShdw blurRad="190500" dist="38100" dir="5400000" sx="103000" sy="103000" algn="t" rotWithShape="0">
              <a:prstClr val="black">
                <a:alpha val="40000"/>
              </a:prstClr>
            </a:outerShdw>
          </a:effectLst>
        </p:grpSpPr>
        <p:sp>
          <p:nvSpPr>
            <p:cNvPr id="3" name="Freeform 5"/>
            <p:cNvSpPr/>
            <p:nvPr/>
          </p:nvSpPr>
          <p:spPr bwMode="auto">
            <a:xfrm>
              <a:off x="3739829" y="3869949"/>
              <a:ext cx="2081691" cy="531173"/>
            </a:xfrm>
            <a:custGeom>
              <a:avLst/>
              <a:gdLst>
                <a:gd name="T0" fmla="*/ 831 w 1419"/>
                <a:gd name="T1" fmla="*/ 0 h 362"/>
                <a:gd name="T2" fmla="*/ 831 w 1419"/>
                <a:gd name="T3" fmla="*/ 24 h 362"/>
                <a:gd name="T4" fmla="*/ 835 w 1419"/>
                <a:gd name="T5" fmla="*/ 37 h 362"/>
                <a:gd name="T6" fmla="*/ 847 w 1419"/>
                <a:gd name="T7" fmla="*/ 60 h 362"/>
                <a:gd name="T8" fmla="*/ 858 w 1419"/>
                <a:gd name="T9" fmla="*/ 99 h 362"/>
                <a:gd name="T10" fmla="*/ 858 w 1419"/>
                <a:gd name="T11" fmla="*/ 100 h 362"/>
                <a:gd name="T12" fmla="*/ 858 w 1419"/>
                <a:gd name="T13" fmla="*/ 101 h 362"/>
                <a:gd name="T14" fmla="*/ 858 w 1419"/>
                <a:gd name="T15" fmla="*/ 101 h 362"/>
                <a:gd name="T16" fmla="*/ 791 w 1419"/>
                <a:gd name="T17" fmla="*/ 154 h 362"/>
                <a:gd name="T18" fmla="*/ 724 w 1419"/>
                <a:gd name="T19" fmla="*/ 96 h 362"/>
                <a:gd name="T20" fmla="*/ 724 w 1419"/>
                <a:gd name="T21" fmla="*/ 96 h 362"/>
                <a:gd name="T22" fmla="*/ 735 w 1419"/>
                <a:gd name="T23" fmla="*/ 60 h 362"/>
                <a:gd name="T24" fmla="*/ 746 w 1419"/>
                <a:gd name="T25" fmla="*/ 39 h 362"/>
                <a:gd name="T26" fmla="*/ 750 w 1419"/>
                <a:gd name="T27" fmla="*/ 24 h 362"/>
                <a:gd name="T28" fmla="*/ 751 w 1419"/>
                <a:gd name="T29" fmla="*/ 24 h 362"/>
                <a:gd name="T30" fmla="*/ 751 w 1419"/>
                <a:gd name="T31" fmla="*/ 0 h 362"/>
                <a:gd name="T32" fmla="*/ 30 w 1419"/>
                <a:gd name="T33" fmla="*/ 0 h 362"/>
                <a:gd name="T34" fmla="*/ 0 w 1419"/>
                <a:gd name="T35" fmla="*/ 161 h 362"/>
                <a:gd name="T36" fmla="*/ 876 w 1419"/>
                <a:gd name="T37" fmla="*/ 362 h 362"/>
                <a:gd name="T38" fmla="*/ 953 w 1419"/>
                <a:gd name="T39" fmla="*/ 133 h 362"/>
                <a:gd name="T40" fmla="*/ 1362 w 1419"/>
                <a:gd name="T41" fmla="*/ 133 h 362"/>
                <a:gd name="T42" fmla="*/ 1419 w 1419"/>
                <a:gd name="T43" fmla="*/ 0 h 362"/>
                <a:gd name="T44" fmla="*/ 831 w 1419"/>
                <a:gd name="T4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19" h="362">
                  <a:moveTo>
                    <a:pt x="831" y="0"/>
                  </a:moveTo>
                  <a:cubicBezTo>
                    <a:pt x="831" y="24"/>
                    <a:pt x="831" y="24"/>
                    <a:pt x="831" y="24"/>
                  </a:cubicBezTo>
                  <a:cubicBezTo>
                    <a:pt x="835" y="37"/>
                    <a:pt x="835" y="37"/>
                    <a:pt x="835" y="37"/>
                  </a:cubicBezTo>
                  <a:cubicBezTo>
                    <a:pt x="838" y="46"/>
                    <a:pt x="840" y="50"/>
                    <a:pt x="847" y="60"/>
                  </a:cubicBezTo>
                  <a:cubicBezTo>
                    <a:pt x="856" y="71"/>
                    <a:pt x="859" y="84"/>
                    <a:pt x="858" y="99"/>
                  </a:cubicBezTo>
                  <a:cubicBezTo>
                    <a:pt x="858" y="99"/>
                    <a:pt x="858" y="100"/>
                    <a:pt x="858" y="100"/>
                  </a:cubicBezTo>
                  <a:cubicBezTo>
                    <a:pt x="858" y="101"/>
                    <a:pt x="858" y="101"/>
                    <a:pt x="858" y="101"/>
                  </a:cubicBezTo>
                  <a:cubicBezTo>
                    <a:pt x="858" y="101"/>
                    <a:pt x="858" y="101"/>
                    <a:pt x="858" y="101"/>
                  </a:cubicBezTo>
                  <a:cubicBezTo>
                    <a:pt x="855" y="130"/>
                    <a:pt x="826" y="154"/>
                    <a:pt x="791" y="154"/>
                  </a:cubicBezTo>
                  <a:cubicBezTo>
                    <a:pt x="754" y="154"/>
                    <a:pt x="724" y="128"/>
                    <a:pt x="724" y="96"/>
                  </a:cubicBezTo>
                  <a:cubicBezTo>
                    <a:pt x="724" y="96"/>
                    <a:pt x="724" y="96"/>
                    <a:pt x="724" y="96"/>
                  </a:cubicBezTo>
                  <a:cubicBezTo>
                    <a:pt x="723" y="82"/>
                    <a:pt x="727" y="71"/>
                    <a:pt x="735" y="60"/>
                  </a:cubicBezTo>
                  <a:cubicBezTo>
                    <a:pt x="741" y="51"/>
                    <a:pt x="744" y="47"/>
                    <a:pt x="746" y="39"/>
                  </a:cubicBezTo>
                  <a:cubicBezTo>
                    <a:pt x="750" y="24"/>
                    <a:pt x="750" y="24"/>
                    <a:pt x="750" y="24"/>
                  </a:cubicBezTo>
                  <a:cubicBezTo>
                    <a:pt x="751" y="24"/>
                    <a:pt x="751" y="24"/>
                    <a:pt x="751" y="24"/>
                  </a:cubicBezTo>
                  <a:cubicBezTo>
                    <a:pt x="751" y="0"/>
                    <a:pt x="751" y="0"/>
                    <a:pt x="751" y="0"/>
                  </a:cubicBezTo>
                  <a:cubicBezTo>
                    <a:pt x="30" y="0"/>
                    <a:pt x="30" y="0"/>
                    <a:pt x="30" y="0"/>
                  </a:cubicBezTo>
                  <a:cubicBezTo>
                    <a:pt x="18" y="87"/>
                    <a:pt x="0" y="161"/>
                    <a:pt x="0" y="161"/>
                  </a:cubicBezTo>
                  <a:cubicBezTo>
                    <a:pt x="876" y="362"/>
                    <a:pt x="876" y="362"/>
                    <a:pt x="876" y="362"/>
                  </a:cubicBezTo>
                  <a:cubicBezTo>
                    <a:pt x="876" y="362"/>
                    <a:pt x="908" y="149"/>
                    <a:pt x="953" y="133"/>
                  </a:cubicBezTo>
                  <a:cubicBezTo>
                    <a:pt x="997" y="117"/>
                    <a:pt x="1278" y="237"/>
                    <a:pt x="1362" y="133"/>
                  </a:cubicBezTo>
                  <a:cubicBezTo>
                    <a:pt x="1399" y="87"/>
                    <a:pt x="1414" y="40"/>
                    <a:pt x="1419" y="0"/>
                  </a:cubicBezTo>
                  <a:lnTo>
                    <a:pt x="831" y="0"/>
                  </a:ln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Freeform 6"/>
            <p:cNvSpPr/>
            <p:nvPr/>
          </p:nvSpPr>
          <p:spPr bwMode="auto">
            <a:xfrm>
              <a:off x="5224584" y="1646612"/>
              <a:ext cx="730995" cy="633614"/>
            </a:xfrm>
            <a:custGeom>
              <a:avLst/>
              <a:gdLst>
                <a:gd name="T0" fmla="*/ 382 w 498"/>
                <a:gd name="T1" fmla="*/ 0 h 432"/>
                <a:gd name="T2" fmla="*/ 0 w 498"/>
                <a:gd name="T3" fmla="*/ 0 h 432"/>
                <a:gd name="T4" fmla="*/ 0 w 498"/>
                <a:gd name="T5" fmla="*/ 432 h 432"/>
                <a:gd name="T6" fmla="*/ 65 w 498"/>
                <a:gd name="T7" fmla="*/ 432 h 432"/>
                <a:gd name="T8" fmla="*/ 65 w 498"/>
                <a:gd name="T9" fmla="*/ 420 h 432"/>
                <a:gd name="T10" fmla="*/ 62 w 498"/>
                <a:gd name="T11" fmla="*/ 407 h 432"/>
                <a:gd name="T12" fmla="*/ 49 w 498"/>
                <a:gd name="T13" fmla="*/ 384 h 432"/>
                <a:gd name="T14" fmla="*/ 39 w 498"/>
                <a:gd name="T15" fmla="*/ 345 h 432"/>
                <a:gd name="T16" fmla="*/ 39 w 498"/>
                <a:gd name="T17" fmla="*/ 344 h 432"/>
                <a:gd name="T18" fmla="*/ 39 w 498"/>
                <a:gd name="T19" fmla="*/ 343 h 432"/>
                <a:gd name="T20" fmla="*/ 39 w 498"/>
                <a:gd name="T21" fmla="*/ 343 h 432"/>
                <a:gd name="T22" fmla="*/ 106 w 498"/>
                <a:gd name="T23" fmla="*/ 290 h 432"/>
                <a:gd name="T24" fmla="*/ 173 w 498"/>
                <a:gd name="T25" fmla="*/ 348 h 432"/>
                <a:gd name="T26" fmla="*/ 173 w 498"/>
                <a:gd name="T27" fmla="*/ 348 h 432"/>
                <a:gd name="T28" fmla="*/ 162 w 498"/>
                <a:gd name="T29" fmla="*/ 384 h 432"/>
                <a:gd name="T30" fmla="*/ 150 w 498"/>
                <a:gd name="T31" fmla="*/ 405 h 432"/>
                <a:gd name="T32" fmla="*/ 146 w 498"/>
                <a:gd name="T33" fmla="*/ 420 h 432"/>
                <a:gd name="T34" fmla="*/ 146 w 498"/>
                <a:gd name="T35" fmla="*/ 420 h 432"/>
                <a:gd name="T36" fmla="*/ 146 w 498"/>
                <a:gd name="T37" fmla="*/ 432 h 432"/>
                <a:gd name="T38" fmla="*/ 491 w 498"/>
                <a:gd name="T39" fmla="*/ 432 h 432"/>
                <a:gd name="T40" fmla="*/ 382 w 498"/>
                <a:gd name="T4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8" h="432">
                  <a:moveTo>
                    <a:pt x="382" y="0"/>
                  </a:moveTo>
                  <a:cubicBezTo>
                    <a:pt x="0" y="0"/>
                    <a:pt x="0" y="0"/>
                    <a:pt x="0" y="0"/>
                  </a:cubicBezTo>
                  <a:cubicBezTo>
                    <a:pt x="0" y="432"/>
                    <a:pt x="0" y="432"/>
                    <a:pt x="0" y="432"/>
                  </a:cubicBezTo>
                  <a:cubicBezTo>
                    <a:pt x="65" y="432"/>
                    <a:pt x="65" y="432"/>
                    <a:pt x="65" y="432"/>
                  </a:cubicBezTo>
                  <a:cubicBezTo>
                    <a:pt x="65" y="420"/>
                    <a:pt x="65" y="420"/>
                    <a:pt x="65" y="420"/>
                  </a:cubicBezTo>
                  <a:cubicBezTo>
                    <a:pt x="62" y="407"/>
                    <a:pt x="62" y="407"/>
                    <a:pt x="62" y="407"/>
                  </a:cubicBezTo>
                  <a:cubicBezTo>
                    <a:pt x="59" y="398"/>
                    <a:pt x="56" y="394"/>
                    <a:pt x="49" y="384"/>
                  </a:cubicBezTo>
                  <a:cubicBezTo>
                    <a:pt x="41" y="373"/>
                    <a:pt x="37" y="360"/>
                    <a:pt x="39" y="345"/>
                  </a:cubicBezTo>
                  <a:cubicBezTo>
                    <a:pt x="39" y="345"/>
                    <a:pt x="39" y="344"/>
                    <a:pt x="39" y="344"/>
                  </a:cubicBezTo>
                  <a:cubicBezTo>
                    <a:pt x="39" y="343"/>
                    <a:pt x="39" y="343"/>
                    <a:pt x="39" y="343"/>
                  </a:cubicBezTo>
                  <a:cubicBezTo>
                    <a:pt x="39" y="343"/>
                    <a:pt x="39" y="343"/>
                    <a:pt x="39" y="343"/>
                  </a:cubicBezTo>
                  <a:cubicBezTo>
                    <a:pt x="42" y="314"/>
                    <a:pt x="71" y="290"/>
                    <a:pt x="106" y="290"/>
                  </a:cubicBezTo>
                  <a:cubicBezTo>
                    <a:pt x="143" y="290"/>
                    <a:pt x="173" y="316"/>
                    <a:pt x="173" y="348"/>
                  </a:cubicBezTo>
                  <a:cubicBezTo>
                    <a:pt x="173" y="348"/>
                    <a:pt x="173" y="348"/>
                    <a:pt x="173" y="348"/>
                  </a:cubicBezTo>
                  <a:cubicBezTo>
                    <a:pt x="173" y="362"/>
                    <a:pt x="170" y="373"/>
                    <a:pt x="162" y="384"/>
                  </a:cubicBezTo>
                  <a:cubicBezTo>
                    <a:pt x="156" y="393"/>
                    <a:pt x="153" y="397"/>
                    <a:pt x="150" y="405"/>
                  </a:cubicBezTo>
                  <a:cubicBezTo>
                    <a:pt x="146" y="420"/>
                    <a:pt x="146" y="420"/>
                    <a:pt x="146" y="420"/>
                  </a:cubicBezTo>
                  <a:cubicBezTo>
                    <a:pt x="146" y="420"/>
                    <a:pt x="146" y="420"/>
                    <a:pt x="146" y="420"/>
                  </a:cubicBezTo>
                  <a:cubicBezTo>
                    <a:pt x="146" y="432"/>
                    <a:pt x="146" y="432"/>
                    <a:pt x="146" y="432"/>
                  </a:cubicBezTo>
                  <a:cubicBezTo>
                    <a:pt x="491" y="432"/>
                    <a:pt x="491" y="432"/>
                    <a:pt x="491" y="432"/>
                  </a:cubicBezTo>
                  <a:cubicBezTo>
                    <a:pt x="498" y="320"/>
                    <a:pt x="483" y="157"/>
                    <a:pt x="382" y="0"/>
                  </a:cubicBez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Freeform 9"/>
            <p:cNvSpPr/>
            <p:nvPr/>
          </p:nvSpPr>
          <p:spPr bwMode="auto">
            <a:xfrm>
              <a:off x="4063592" y="973793"/>
              <a:ext cx="1642841" cy="565319"/>
            </a:xfrm>
            <a:custGeom>
              <a:avLst/>
              <a:gdLst>
                <a:gd name="T0" fmla="*/ 793 w 1120"/>
                <a:gd name="T1" fmla="*/ 146 h 385"/>
                <a:gd name="T2" fmla="*/ 0 w 1120"/>
                <a:gd name="T3" fmla="*/ 136 h 385"/>
                <a:gd name="T4" fmla="*/ 0 w 1120"/>
                <a:gd name="T5" fmla="*/ 385 h 385"/>
                <a:gd name="T6" fmla="*/ 603 w 1120"/>
                <a:gd name="T7" fmla="*/ 385 h 385"/>
                <a:gd name="T8" fmla="*/ 603 w 1120"/>
                <a:gd name="T9" fmla="*/ 342 h 385"/>
                <a:gd name="T10" fmla="*/ 600 w 1120"/>
                <a:gd name="T11" fmla="*/ 330 h 385"/>
                <a:gd name="T12" fmla="*/ 587 w 1120"/>
                <a:gd name="T13" fmla="*/ 307 h 385"/>
                <a:gd name="T14" fmla="*/ 577 w 1120"/>
                <a:gd name="T15" fmla="*/ 267 h 385"/>
                <a:gd name="T16" fmla="*/ 577 w 1120"/>
                <a:gd name="T17" fmla="*/ 266 h 385"/>
                <a:gd name="T18" fmla="*/ 577 w 1120"/>
                <a:gd name="T19" fmla="*/ 266 h 385"/>
                <a:gd name="T20" fmla="*/ 577 w 1120"/>
                <a:gd name="T21" fmla="*/ 266 h 385"/>
                <a:gd name="T22" fmla="*/ 644 w 1120"/>
                <a:gd name="T23" fmla="*/ 212 h 385"/>
                <a:gd name="T24" fmla="*/ 711 w 1120"/>
                <a:gd name="T25" fmla="*/ 270 h 385"/>
                <a:gd name="T26" fmla="*/ 711 w 1120"/>
                <a:gd name="T27" fmla="*/ 270 h 385"/>
                <a:gd name="T28" fmla="*/ 700 w 1120"/>
                <a:gd name="T29" fmla="*/ 307 h 385"/>
                <a:gd name="T30" fmla="*/ 688 w 1120"/>
                <a:gd name="T31" fmla="*/ 327 h 385"/>
                <a:gd name="T32" fmla="*/ 684 w 1120"/>
                <a:gd name="T33" fmla="*/ 342 h 385"/>
                <a:gd name="T34" fmla="*/ 684 w 1120"/>
                <a:gd name="T35" fmla="*/ 342 h 385"/>
                <a:gd name="T36" fmla="*/ 684 w 1120"/>
                <a:gd name="T37" fmla="*/ 385 h 385"/>
                <a:gd name="T38" fmla="*/ 1120 w 1120"/>
                <a:gd name="T39" fmla="*/ 385 h 385"/>
                <a:gd name="T40" fmla="*/ 793 w 1120"/>
                <a:gd name="T41" fmla="*/ 14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0" h="385">
                  <a:moveTo>
                    <a:pt x="793" y="146"/>
                  </a:moveTo>
                  <a:cubicBezTo>
                    <a:pt x="476" y="0"/>
                    <a:pt x="207" y="32"/>
                    <a:pt x="0" y="136"/>
                  </a:cubicBezTo>
                  <a:cubicBezTo>
                    <a:pt x="0" y="385"/>
                    <a:pt x="0" y="385"/>
                    <a:pt x="0" y="385"/>
                  </a:cubicBezTo>
                  <a:cubicBezTo>
                    <a:pt x="603" y="385"/>
                    <a:pt x="603" y="385"/>
                    <a:pt x="603" y="385"/>
                  </a:cubicBezTo>
                  <a:cubicBezTo>
                    <a:pt x="603" y="342"/>
                    <a:pt x="603" y="342"/>
                    <a:pt x="603" y="342"/>
                  </a:cubicBezTo>
                  <a:cubicBezTo>
                    <a:pt x="600" y="330"/>
                    <a:pt x="600" y="330"/>
                    <a:pt x="600" y="330"/>
                  </a:cubicBezTo>
                  <a:cubicBezTo>
                    <a:pt x="597" y="320"/>
                    <a:pt x="594" y="316"/>
                    <a:pt x="587" y="307"/>
                  </a:cubicBezTo>
                  <a:cubicBezTo>
                    <a:pt x="579" y="295"/>
                    <a:pt x="575" y="282"/>
                    <a:pt x="577" y="267"/>
                  </a:cubicBezTo>
                  <a:cubicBezTo>
                    <a:pt x="577" y="267"/>
                    <a:pt x="577" y="267"/>
                    <a:pt x="577" y="266"/>
                  </a:cubicBezTo>
                  <a:cubicBezTo>
                    <a:pt x="577" y="266"/>
                    <a:pt x="577" y="266"/>
                    <a:pt x="577" y="266"/>
                  </a:cubicBezTo>
                  <a:cubicBezTo>
                    <a:pt x="577" y="266"/>
                    <a:pt x="577" y="266"/>
                    <a:pt x="577" y="266"/>
                  </a:cubicBezTo>
                  <a:cubicBezTo>
                    <a:pt x="580" y="236"/>
                    <a:pt x="609" y="212"/>
                    <a:pt x="644" y="212"/>
                  </a:cubicBezTo>
                  <a:cubicBezTo>
                    <a:pt x="681" y="212"/>
                    <a:pt x="711" y="238"/>
                    <a:pt x="711" y="270"/>
                  </a:cubicBezTo>
                  <a:cubicBezTo>
                    <a:pt x="711" y="270"/>
                    <a:pt x="711" y="270"/>
                    <a:pt x="711" y="270"/>
                  </a:cubicBezTo>
                  <a:cubicBezTo>
                    <a:pt x="712" y="284"/>
                    <a:pt x="708" y="296"/>
                    <a:pt x="700" y="307"/>
                  </a:cubicBezTo>
                  <a:cubicBezTo>
                    <a:pt x="694" y="315"/>
                    <a:pt x="691" y="319"/>
                    <a:pt x="688" y="327"/>
                  </a:cubicBezTo>
                  <a:cubicBezTo>
                    <a:pt x="684" y="342"/>
                    <a:pt x="684" y="342"/>
                    <a:pt x="684" y="342"/>
                  </a:cubicBezTo>
                  <a:cubicBezTo>
                    <a:pt x="684" y="342"/>
                    <a:pt x="684" y="342"/>
                    <a:pt x="684" y="342"/>
                  </a:cubicBezTo>
                  <a:cubicBezTo>
                    <a:pt x="684" y="385"/>
                    <a:pt x="684" y="385"/>
                    <a:pt x="684" y="385"/>
                  </a:cubicBezTo>
                  <a:cubicBezTo>
                    <a:pt x="1120" y="385"/>
                    <a:pt x="1120" y="385"/>
                    <a:pt x="1120" y="385"/>
                  </a:cubicBezTo>
                  <a:cubicBezTo>
                    <a:pt x="1046" y="297"/>
                    <a:pt x="941" y="215"/>
                    <a:pt x="793" y="146"/>
                  </a:cubicBez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Freeform 13"/>
            <p:cNvSpPr/>
            <p:nvPr/>
          </p:nvSpPr>
          <p:spPr bwMode="auto">
            <a:xfrm>
              <a:off x="4626382" y="3128837"/>
              <a:ext cx="295939" cy="634878"/>
            </a:xfrm>
            <a:custGeom>
              <a:avLst/>
              <a:gdLst>
                <a:gd name="T0" fmla="*/ 234 w 234"/>
                <a:gd name="T1" fmla="*/ 0 h 502"/>
                <a:gd name="T2" fmla="*/ 0 w 234"/>
                <a:gd name="T3" fmla="*/ 0 h 502"/>
                <a:gd name="T4" fmla="*/ 0 w 234"/>
                <a:gd name="T5" fmla="*/ 502 h 502"/>
                <a:gd name="T6" fmla="*/ 0 w 234"/>
                <a:gd name="T7" fmla="*/ 502 h 502"/>
                <a:gd name="T8" fmla="*/ 234 w 234"/>
                <a:gd name="T9" fmla="*/ 0 h 502"/>
              </a:gdLst>
              <a:ahLst/>
              <a:cxnLst>
                <a:cxn ang="0">
                  <a:pos x="T0" y="T1"/>
                </a:cxn>
                <a:cxn ang="0">
                  <a:pos x="T2" y="T3"/>
                </a:cxn>
                <a:cxn ang="0">
                  <a:pos x="T4" y="T5"/>
                </a:cxn>
                <a:cxn ang="0">
                  <a:pos x="T6" y="T7"/>
                </a:cxn>
                <a:cxn ang="0">
                  <a:pos x="T8" y="T9"/>
                </a:cxn>
              </a:cxnLst>
              <a:rect l="0" t="0" r="r" b="b"/>
              <a:pathLst>
                <a:path w="234" h="502">
                  <a:moveTo>
                    <a:pt x="234" y="0"/>
                  </a:moveTo>
                  <a:lnTo>
                    <a:pt x="0" y="0"/>
                  </a:lnTo>
                  <a:lnTo>
                    <a:pt x="0" y="502"/>
                  </a:lnTo>
                  <a:lnTo>
                    <a:pt x="0" y="502"/>
                  </a:lnTo>
                  <a:lnTo>
                    <a:pt x="234" y="0"/>
                  </a:lnTo>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Freeform 18"/>
            <p:cNvSpPr/>
            <p:nvPr/>
          </p:nvSpPr>
          <p:spPr bwMode="auto">
            <a:xfrm>
              <a:off x="3609565" y="1235586"/>
              <a:ext cx="345263" cy="303528"/>
            </a:xfrm>
            <a:custGeom>
              <a:avLst/>
              <a:gdLst>
                <a:gd name="T0" fmla="*/ 235 w 235"/>
                <a:gd name="T1" fmla="*/ 207 h 207"/>
                <a:gd name="T2" fmla="*/ 235 w 235"/>
                <a:gd name="T3" fmla="*/ 0 h 207"/>
                <a:gd name="T4" fmla="*/ 0 w 235"/>
                <a:gd name="T5" fmla="*/ 207 h 207"/>
                <a:gd name="T6" fmla="*/ 235 w 235"/>
                <a:gd name="T7" fmla="*/ 207 h 207"/>
              </a:gdLst>
              <a:ahLst/>
              <a:cxnLst>
                <a:cxn ang="0">
                  <a:pos x="T0" y="T1"/>
                </a:cxn>
                <a:cxn ang="0">
                  <a:pos x="T2" y="T3"/>
                </a:cxn>
                <a:cxn ang="0">
                  <a:pos x="T4" y="T5"/>
                </a:cxn>
                <a:cxn ang="0">
                  <a:pos x="T6" y="T7"/>
                </a:cxn>
              </a:cxnLst>
              <a:rect l="0" t="0" r="r" b="b"/>
              <a:pathLst>
                <a:path w="235" h="207">
                  <a:moveTo>
                    <a:pt x="235" y="207"/>
                  </a:moveTo>
                  <a:cubicBezTo>
                    <a:pt x="235" y="0"/>
                    <a:pt x="235" y="0"/>
                    <a:pt x="235" y="0"/>
                  </a:cubicBezTo>
                  <a:cubicBezTo>
                    <a:pt x="141" y="58"/>
                    <a:pt x="62" y="132"/>
                    <a:pt x="0" y="207"/>
                  </a:cubicBezTo>
                  <a:lnTo>
                    <a:pt x="235" y="207"/>
                  </a:ln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Freeform 20"/>
            <p:cNvSpPr/>
            <p:nvPr/>
          </p:nvSpPr>
          <p:spPr bwMode="auto">
            <a:xfrm>
              <a:off x="4063592" y="1646612"/>
              <a:ext cx="902994" cy="633614"/>
            </a:xfrm>
            <a:custGeom>
              <a:avLst/>
              <a:gdLst>
                <a:gd name="T0" fmla="*/ 714 w 714"/>
                <a:gd name="T1" fmla="*/ 0 h 501"/>
                <a:gd name="T2" fmla="*/ 0 w 714"/>
                <a:gd name="T3" fmla="*/ 0 h 501"/>
                <a:gd name="T4" fmla="*/ 0 w 714"/>
                <a:gd name="T5" fmla="*/ 501 h 501"/>
                <a:gd name="T6" fmla="*/ 433 w 714"/>
                <a:gd name="T7" fmla="*/ 501 h 501"/>
                <a:gd name="T8" fmla="*/ 714 w 714"/>
                <a:gd name="T9" fmla="*/ 0 h 501"/>
              </a:gdLst>
              <a:ahLst/>
              <a:cxnLst>
                <a:cxn ang="0">
                  <a:pos x="T0" y="T1"/>
                </a:cxn>
                <a:cxn ang="0">
                  <a:pos x="T2" y="T3"/>
                </a:cxn>
                <a:cxn ang="0">
                  <a:pos x="T4" y="T5"/>
                </a:cxn>
                <a:cxn ang="0">
                  <a:pos x="T6" y="T7"/>
                </a:cxn>
                <a:cxn ang="0">
                  <a:pos x="T8" y="T9"/>
                </a:cxn>
              </a:cxnLst>
              <a:rect l="0" t="0" r="r" b="b"/>
              <a:pathLst>
                <a:path w="714" h="501">
                  <a:moveTo>
                    <a:pt x="714" y="0"/>
                  </a:moveTo>
                  <a:lnTo>
                    <a:pt x="0" y="0"/>
                  </a:lnTo>
                  <a:lnTo>
                    <a:pt x="0" y="501"/>
                  </a:lnTo>
                  <a:lnTo>
                    <a:pt x="433" y="501"/>
                  </a:lnTo>
                  <a:lnTo>
                    <a:pt x="714" y="0"/>
                  </a:lnTo>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Freeform 22"/>
            <p:cNvSpPr/>
            <p:nvPr/>
          </p:nvSpPr>
          <p:spPr bwMode="auto">
            <a:xfrm>
              <a:off x="3297185" y="4378358"/>
              <a:ext cx="2174014" cy="765142"/>
            </a:xfrm>
            <a:custGeom>
              <a:avLst/>
              <a:gdLst>
                <a:gd name="T0" fmla="*/ 0 w 1719"/>
                <a:gd name="T1" fmla="*/ 605 h 605"/>
                <a:gd name="T2" fmla="*/ 224 w 1719"/>
                <a:gd name="T3" fmla="*/ 0 h 605"/>
                <a:gd name="T4" fmla="*/ 1440 w 1719"/>
                <a:gd name="T5" fmla="*/ 261 h 605"/>
                <a:gd name="T6" fmla="*/ 1440 w 1719"/>
                <a:gd name="T7" fmla="*/ 218 h 605"/>
                <a:gd name="T8" fmla="*/ 1719 w 1719"/>
                <a:gd name="T9" fmla="*/ 605 h 605"/>
                <a:gd name="T10" fmla="*/ 0 w 1719"/>
                <a:gd name="T11" fmla="*/ 605 h 605"/>
              </a:gdLst>
              <a:ahLst/>
              <a:cxnLst>
                <a:cxn ang="0">
                  <a:pos x="T0" y="T1"/>
                </a:cxn>
                <a:cxn ang="0">
                  <a:pos x="T2" y="T3"/>
                </a:cxn>
                <a:cxn ang="0">
                  <a:pos x="T4" y="T5"/>
                </a:cxn>
                <a:cxn ang="0">
                  <a:pos x="T6" y="T7"/>
                </a:cxn>
                <a:cxn ang="0">
                  <a:pos x="T8" y="T9"/>
                </a:cxn>
                <a:cxn ang="0">
                  <a:pos x="T10" y="T11"/>
                </a:cxn>
              </a:cxnLst>
              <a:rect l="0" t="0" r="r" b="b"/>
              <a:pathLst>
                <a:path w="1719" h="605">
                  <a:moveTo>
                    <a:pt x="0" y="605"/>
                  </a:moveTo>
                  <a:lnTo>
                    <a:pt x="224" y="0"/>
                  </a:lnTo>
                  <a:lnTo>
                    <a:pt x="1440" y="261"/>
                  </a:lnTo>
                  <a:lnTo>
                    <a:pt x="1440" y="218"/>
                  </a:lnTo>
                  <a:lnTo>
                    <a:pt x="1719" y="605"/>
                  </a:lnTo>
                  <a:lnTo>
                    <a:pt x="0" y="605"/>
                  </a:ln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Freeform 23"/>
            <p:cNvSpPr/>
            <p:nvPr/>
          </p:nvSpPr>
          <p:spPr bwMode="auto">
            <a:xfrm>
              <a:off x="3580477" y="3995155"/>
              <a:ext cx="1537871" cy="713289"/>
            </a:xfrm>
            <a:custGeom>
              <a:avLst/>
              <a:gdLst>
                <a:gd name="T0" fmla="*/ 1216 w 1216"/>
                <a:gd name="T1" fmla="*/ 564 h 564"/>
                <a:gd name="T2" fmla="*/ 0 w 1216"/>
                <a:gd name="T3" fmla="*/ 303 h 564"/>
                <a:gd name="T4" fmla="*/ 102 w 1216"/>
                <a:gd name="T5" fmla="*/ 0 h 564"/>
                <a:gd name="T6" fmla="*/ 1216 w 1216"/>
                <a:gd name="T7" fmla="*/ 260 h 564"/>
                <a:gd name="T8" fmla="*/ 1216 w 1216"/>
                <a:gd name="T9" fmla="*/ 564 h 564"/>
              </a:gdLst>
              <a:ahLst/>
              <a:cxnLst>
                <a:cxn ang="0">
                  <a:pos x="T0" y="T1"/>
                </a:cxn>
                <a:cxn ang="0">
                  <a:pos x="T2" y="T3"/>
                </a:cxn>
                <a:cxn ang="0">
                  <a:pos x="T4" y="T5"/>
                </a:cxn>
                <a:cxn ang="0">
                  <a:pos x="T6" y="T7"/>
                </a:cxn>
                <a:cxn ang="0">
                  <a:pos x="T8" y="T9"/>
                </a:cxn>
              </a:cxnLst>
              <a:rect l="0" t="0" r="r" b="b"/>
              <a:pathLst>
                <a:path w="1216" h="564">
                  <a:moveTo>
                    <a:pt x="1216" y="564"/>
                  </a:moveTo>
                  <a:lnTo>
                    <a:pt x="0" y="303"/>
                  </a:lnTo>
                  <a:lnTo>
                    <a:pt x="102" y="0"/>
                  </a:lnTo>
                  <a:lnTo>
                    <a:pt x="1216" y="260"/>
                  </a:lnTo>
                  <a:lnTo>
                    <a:pt x="1216" y="564"/>
                  </a:ln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Freeform 50"/>
            <p:cNvSpPr/>
            <p:nvPr/>
          </p:nvSpPr>
          <p:spPr bwMode="auto">
            <a:xfrm>
              <a:off x="4063592" y="2055109"/>
              <a:ext cx="1367137" cy="967493"/>
            </a:xfrm>
            <a:custGeom>
              <a:avLst/>
              <a:gdLst>
                <a:gd name="connsiteX0" fmla="*/ 875170 w 1367137"/>
                <a:gd name="connsiteY0" fmla="*/ 0 h 967493"/>
                <a:gd name="connsiteX1" fmla="*/ 940741 w 1367137"/>
                <a:gd name="connsiteY1" fmla="*/ 52782 h 967493"/>
                <a:gd name="connsiteX2" fmla="*/ 930541 w 1367137"/>
                <a:gd name="connsiteY2" fmla="*/ 95300 h 967493"/>
                <a:gd name="connsiteX3" fmla="*/ 908684 w 1367137"/>
                <a:gd name="connsiteY3" fmla="*/ 136352 h 967493"/>
                <a:gd name="connsiteX4" fmla="*/ 901398 w 1367137"/>
                <a:gd name="connsiteY4" fmla="*/ 162743 h 967493"/>
                <a:gd name="connsiteX5" fmla="*/ 901398 w 1367137"/>
                <a:gd name="connsiteY5" fmla="*/ 331350 h 967493"/>
                <a:gd name="connsiteX6" fmla="*/ 1054757 w 1367137"/>
                <a:gd name="connsiteY6" fmla="*/ 331350 h 967493"/>
                <a:gd name="connsiteX7" fmla="*/ 1054757 w 1367137"/>
                <a:gd name="connsiteY7" fmla="*/ 471137 h 967493"/>
                <a:gd name="connsiteX8" fmla="*/ 1074553 w 1367137"/>
                <a:gd name="connsiteY8" fmla="*/ 470966 h 967493"/>
                <a:gd name="connsiteX9" fmla="*/ 1202403 w 1367137"/>
                <a:gd name="connsiteY9" fmla="*/ 469855 h 967493"/>
                <a:gd name="connsiteX10" fmla="*/ 1231820 w 1367137"/>
                <a:gd name="connsiteY10" fmla="*/ 462512 h 967493"/>
                <a:gd name="connsiteX11" fmla="*/ 1270062 w 1367137"/>
                <a:gd name="connsiteY11" fmla="*/ 441950 h 967493"/>
                <a:gd name="connsiteX12" fmla="*/ 1308304 w 1367137"/>
                <a:gd name="connsiteY12" fmla="*/ 430201 h 967493"/>
                <a:gd name="connsiteX13" fmla="*/ 1367137 w 1367137"/>
                <a:gd name="connsiteY13" fmla="*/ 497760 h 967493"/>
                <a:gd name="connsiteX14" fmla="*/ 1312716 w 1367137"/>
                <a:gd name="connsiteY14" fmla="*/ 563851 h 967493"/>
                <a:gd name="connsiteX15" fmla="*/ 1270062 w 1367137"/>
                <a:gd name="connsiteY15" fmla="*/ 553571 h 967493"/>
                <a:gd name="connsiteX16" fmla="*/ 1228879 w 1367137"/>
                <a:gd name="connsiteY16" fmla="*/ 530072 h 967493"/>
                <a:gd name="connsiteX17" fmla="*/ 1228879 w 1367137"/>
                <a:gd name="connsiteY17" fmla="*/ 531540 h 967493"/>
                <a:gd name="connsiteX18" fmla="*/ 1202403 w 1367137"/>
                <a:gd name="connsiteY18" fmla="*/ 524197 h 967493"/>
                <a:gd name="connsiteX19" fmla="*/ 1089089 w 1367137"/>
                <a:gd name="connsiteY19" fmla="*/ 524197 h 967493"/>
                <a:gd name="connsiteX20" fmla="*/ 1054757 w 1367137"/>
                <a:gd name="connsiteY20" fmla="*/ 524197 h 967493"/>
                <a:gd name="connsiteX21" fmla="*/ 1054757 w 1367137"/>
                <a:gd name="connsiteY21" fmla="*/ 967493 h 967493"/>
                <a:gd name="connsiteX22" fmla="*/ 212712 w 1367137"/>
                <a:gd name="connsiteY22" fmla="*/ 967493 h 967493"/>
                <a:gd name="connsiteX23" fmla="*/ 212712 w 1367137"/>
                <a:gd name="connsiteY23" fmla="*/ 935172 h 967493"/>
                <a:gd name="connsiteX24" fmla="*/ 218580 w 1367137"/>
                <a:gd name="connsiteY24" fmla="*/ 913135 h 967493"/>
                <a:gd name="connsiteX25" fmla="*/ 236183 w 1367137"/>
                <a:gd name="connsiteY25" fmla="*/ 883751 h 967493"/>
                <a:gd name="connsiteX26" fmla="*/ 252320 w 1367137"/>
                <a:gd name="connsiteY26" fmla="*/ 829393 h 967493"/>
                <a:gd name="connsiteX27" fmla="*/ 154033 w 1367137"/>
                <a:gd name="connsiteY27" fmla="*/ 745651 h 967493"/>
                <a:gd name="connsiteX28" fmla="*/ 55745 w 1367137"/>
                <a:gd name="connsiteY28" fmla="*/ 823516 h 967493"/>
                <a:gd name="connsiteX29" fmla="*/ 55745 w 1367137"/>
                <a:gd name="connsiteY29" fmla="*/ 826455 h 967493"/>
                <a:gd name="connsiteX30" fmla="*/ 70415 w 1367137"/>
                <a:gd name="connsiteY30" fmla="*/ 883751 h 967493"/>
                <a:gd name="connsiteX31" fmla="*/ 89486 w 1367137"/>
                <a:gd name="connsiteY31" fmla="*/ 917542 h 967493"/>
                <a:gd name="connsiteX32" fmla="*/ 93886 w 1367137"/>
                <a:gd name="connsiteY32" fmla="*/ 935172 h 967493"/>
                <a:gd name="connsiteX33" fmla="*/ 93886 w 1367137"/>
                <a:gd name="connsiteY33" fmla="*/ 967493 h 967493"/>
                <a:gd name="connsiteX34" fmla="*/ 0 w 1367137"/>
                <a:gd name="connsiteY34" fmla="*/ 967493 h 967493"/>
                <a:gd name="connsiteX35" fmla="*/ 0 w 1367137"/>
                <a:gd name="connsiteY35" fmla="*/ 331350 h 967493"/>
                <a:gd name="connsiteX36" fmla="*/ 706605 w 1367137"/>
                <a:gd name="connsiteY36" fmla="*/ 331350 h 967493"/>
                <a:gd name="connsiteX37" fmla="*/ 848941 w 1367137"/>
                <a:gd name="connsiteY37" fmla="*/ 331350 h 967493"/>
                <a:gd name="connsiteX38" fmla="*/ 848941 w 1367137"/>
                <a:gd name="connsiteY38" fmla="*/ 162743 h 967493"/>
                <a:gd name="connsiteX39" fmla="*/ 841655 w 1367137"/>
                <a:gd name="connsiteY39" fmla="*/ 133420 h 967493"/>
                <a:gd name="connsiteX40" fmla="*/ 840198 w 1367137"/>
                <a:gd name="connsiteY40" fmla="*/ 133420 h 967493"/>
                <a:gd name="connsiteX41" fmla="*/ 819798 w 1367137"/>
                <a:gd name="connsiteY41" fmla="*/ 95300 h 967493"/>
                <a:gd name="connsiteX42" fmla="*/ 809598 w 1367137"/>
                <a:gd name="connsiteY42" fmla="*/ 57180 h 967493"/>
                <a:gd name="connsiteX43" fmla="*/ 875170 w 1367137"/>
                <a:gd name="connsiteY43" fmla="*/ 0 h 9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367137" h="967493">
                  <a:moveTo>
                    <a:pt x="875170" y="0"/>
                  </a:moveTo>
                  <a:cubicBezTo>
                    <a:pt x="910141" y="0"/>
                    <a:pt x="939284" y="23458"/>
                    <a:pt x="940741" y="52782"/>
                  </a:cubicBezTo>
                  <a:cubicBezTo>
                    <a:pt x="942198" y="68909"/>
                    <a:pt x="939284" y="83571"/>
                    <a:pt x="930541" y="95300"/>
                  </a:cubicBezTo>
                  <a:cubicBezTo>
                    <a:pt x="918884" y="111428"/>
                    <a:pt x="914513" y="120224"/>
                    <a:pt x="908684" y="136352"/>
                  </a:cubicBezTo>
                  <a:cubicBezTo>
                    <a:pt x="908684" y="136352"/>
                    <a:pt x="908684" y="136352"/>
                    <a:pt x="901398" y="162743"/>
                  </a:cubicBezTo>
                  <a:cubicBezTo>
                    <a:pt x="901398" y="162743"/>
                    <a:pt x="901398" y="162743"/>
                    <a:pt x="901398" y="331350"/>
                  </a:cubicBezTo>
                  <a:lnTo>
                    <a:pt x="1054757" y="331350"/>
                  </a:lnTo>
                  <a:lnTo>
                    <a:pt x="1054757" y="471137"/>
                  </a:lnTo>
                  <a:lnTo>
                    <a:pt x="1074553" y="470966"/>
                  </a:lnTo>
                  <a:cubicBezTo>
                    <a:pt x="1099330" y="470750"/>
                    <a:pt x="1138974" y="470406"/>
                    <a:pt x="1202403" y="469855"/>
                  </a:cubicBezTo>
                  <a:cubicBezTo>
                    <a:pt x="1202403" y="469855"/>
                    <a:pt x="1202403" y="469855"/>
                    <a:pt x="1231820" y="462512"/>
                  </a:cubicBezTo>
                  <a:cubicBezTo>
                    <a:pt x="1246529" y="456637"/>
                    <a:pt x="1255354" y="452231"/>
                    <a:pt x="1270062" y="441950"/>
                  </a:cubicBezTo>
                  <a:cubicBezTo>
                    <a:pt x="1281829" y="433138"/>
                    <a:pt x="1293595" y="428732"/>
                    <a:pt x="1308304" y="430201"/>
                  </a:cubicBezTo>
                  <a:cubicBezTo>
                    <a:pt x="1340662" y="430201"/>
                    <a:pt x="1367137" y="461043"/>
                    <a:pt x="1367137" y="497760"/>
                  </a:cubicBezTo>
                  <a:cubicBezTo>
                    <a:pt x="1367137" y="533009"/>
                    <a:pt x="1343604" y="560914"/>
                    <a:pt x="1312716" y="563851"/>
                  </a:cubicBezTo>
                  <a:cubicBezTo>
                    <a:pt x="1296537" y="565320"/>
                    <a:pt x="1283300" y="562383"/>
                    <a:pt x="1270062" y="553571"/>
                  </a:cubicBezTo>
                  <a:cubicBezTo>
                    <a:pt x="1253883" y="540352"/>
                    <a:pt x="1246529" y="535946"/>
                    <a:pt x="1228879" y="530072"/>
                  </a:cubicBezTo>
                  <a:cubicBezTo>
                    <a:pt x="1228879" y="530072"/>
                    <a:pt x="1228879" y="530072"/>
                    <a:pt x="1228879" y="531540"/>
                  </a:cubicBezTo>
                  <a:lnTo>
                    <a:pt x="1202403" y="524197"/>
                  </a:lnTo>
                  <a:cubicBezTo>
                    <a:pt x="1202403" y="524197"/>
                    <a:pt x="1202403" y="524197"/>
                    <a:pt x="1089089" y="524197"/>
                  </a:cubicBezTo>
                  <a:lnTo>
                    <a:pt x="1054757" y="524197"/>
                  </a:lnTo>
                  <a:lnTo>
                    <a:pt x="1054757" y="967493"/>
                  </a:lnTo>
                  <a:cubicBezTo>
                    <a:pt x="1054757" y="967493"/>
                    <a:pt x="1054757" y="967493"/>
                    <a:pt x="212712" y="967493"/>
                  </a:cubicBezTo>
                  <a:cubicBezTo>
                    <a:pt x="212712" y="967493"/>
                    <a:pt x="212712" y="967493"/>
                    <a:pt x="212712" y="935172"/>
                  </a:cubicBezTo>
                  <a:cubicBezTo>
                    <a:pt x="212712" y="935172"/>
                    <a:pt x="212712" y="935172"/>
                    <a:pt x="218580" y="913135"/>
                  </a:cubicBezTo>
                  <a:cubicBezTo>
                    <a:pt x="222980" y="901381"/>
                    <a:pt x="225914" y="895505"/>
                    <a:pt x="236183" y="883751"/>
                  </a:cubicBezTo>
                  <a:cubicBezTo>
                    <a:pt x="247919" y="867591"/>
                    <a:pt x="252320" y="849961"/>
                    <a:pt x="252320" y="829393"/>
                  </a:cubicBezTo>
                  <a:cubicBezTo>
                    <a:pt x="252320" y="783849"/>
                    <a:pt x="208311" y="745651"/>
                    <a:pt x="154033" y="745651"/>
                  </a:cubicBezTo>
                  <a:cubicBezTo>
                    <a:pt x="102688" y="745651"/>
                    <a:pt x="60146" y="779442"/>
                    <a:pt x="55745" y="823516"/>
                  </a:cubicBezTo>
                  <a:cubicBezTo>
                    <a:pt x="55745" y="824985"/>
                    <a:pt x="55745" y="824985"/>
                    <a:pt x="55745" y="826455"/>
                  </a:cubicBezTo>
                  <a:cubicBezTo>
                    <a:pt x="52811" y="847023"/>
                    <a:pt x="58679" y="866122"/>
                    <a:pt x="70415" y="883751"/>
                  </a:cubicBezTo>
                  <a:cubicBezTo>
                    <a:pt x="80684" y="896974"/>
                    <a:pt x="83618" y="902850"/>
                    <a:pt x="89486" y="917542"/>
                  </a:cubicBezTo>
                  <a:cubicBezTo>
                    <a:pt x="89486" y="917542"/>
                    <a:pt x="89486" y="917542"/>
                    <a:pt x="93886" y="935172"/>
                  </a:cubicBezTo>
                  <a:cubicBezTo>
                    <a:pt x="93886" y="935172"/>
                    <a:pt x="93886" y="935172"/>
                    <a:pt x="93886" y="967493"/>
                  </a:cubicBezTo>
                  <a:cubicBezTo>
                    <a:pt x="93886" y="967493"/>
                    <a:pt x="93886" y="967493"/>
                    <a:pt x="0" y="967493"/>
                  </a:cubicBezTo>
                  <a:cubicBezTo>
                    <a:pt x="0" y="967493"/>
                    <a:pt x="0" y="967493"/>
                    <a:pt x="0" y="331350"/>
                  </a:cubicBezTo>
                  <a:cubicBezTo>
                    <a:pt x="0" y="331350"/>
                    <a:pt x="0" y="331350"/>
                    <a:pt x="706605" y="331350"/>
                  </a:cubicBezTo>
                  <a:lnTo>
                    <a:pt x="848941" y="331350"/>
                  </a:lnTo>
                  <a:cubicBezTo>
                    <a:pt x="848941" y="331350"/>
                    <a:pt x="848941" y="331350"/>
                    <a:pt x="848941" y="162743"/>
                  </a:cubicBezTo>
                  <a:cubicBezTo>
                    <a:pt x="848941" y="162743"/>
                    <a:pt x="848941" y="162743"/>
                    <a:pt x="841655" y="133420"/>
                  </a:cubicBezTo>
                  <a:cubicBezTo>
                    <a:pt x="841655" y="133420"/>
                    <a:pt x="841655" y="133420"/>
                    <a:pt x="840198" y="133420"/>
                  </a:cubicBezTo>
                  <a:cubicBezTo>
                    <a:pt x="835827" y="118758"/>
                    <a:pt x="829998" y="109961"/>
                    <a:pt x="819798" y="95300"/>
                  </a:cubicBezTo>
                  <a:cubicBezTo>
                    <a:pt x="811056" y="83571"/>
                    <a:pt x="808141" y="71842"/>
                    <a:pt x="809598" y="57180"/>
                  </a:cubicBezTo>
                  <a:cubicBezTo>
                    <a:pt x="809598" y="24925"/>
                    <a:pt x="838741" y="0"/>
                    <a:pt x="875170" y="0"/>
                  </a:cubicBezTo>
                  <a:close/>
                </a:path>
              </a:pathLst>
            </a:custGeom>
            <a:grpFill/>
            <a:ln>
              <a:noFill/>
            </a:ln>
          </p:spPr>
          <p:txBody>
            <a:bodyPr vert="horz" wrap="square" lIns="31402" tIns="15701" rIns="31402" bIns="15701" numCol="1" anchor="t" anchorCtr="0" compatLnSpc="1">
              <a:noAutofit/>
            </a:bodyPr>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Freeform 51"/>
            <p:cNvSpPr/>
            <p:nvPr/>
          </p:nvSpPr>
          <p:spPr bwMode="auto">
            <a:xfrm>
              <a:off x="3476772" y="2826574"/>
              <a:ext cx="1042111" cy="937140"/>
            </a:xfrm>
            <a:custGeom>
              <a:avLst/>
              <a:gdLst>
                <a:gd name="connsiteX0" fmla="*/ 740582 w 1042111"/>
                <a:gd name="connsiteY0" fmla="*/ 0 h 937140"/>
                <a:gd name="connsiteX1" fmla="*/ 806672 w 1042111"/>
                <a:gd name="connsiteY1" fmla="*/ 54289 h 937140"/>
                <a:gd name="connsiteX2" fmla="*/ 794923 w 1042111"/>
                <a:gd name="connsiteY2" fmla="*/ 96840 h 937140"/>
                <a:gd name="connsiteX3" fmla="*/ 772893 w 1042111"/>
                <a:gd name="connsiteY3" fmla="*/ 137923 h 937140"/>
                <a:gd name="connsiteX4" fmla="*/ 767018 w 1042111"/>
                <a:gd name="connsiteY4" fmla="*/ 162866 h 937140"/>
                <a:gd name="connsiteX5" fmla="*/ 767018 w 1042111"/>
                <a:gd name="connsiteY5" fmla="*/ 280821 h 937140"/>
                <a:gd name="connsiteX6" fmla="*/ 767018 w 1042111"/>
                <a:gd name="connsiteY6" fmla="*/ 302262 h 937140"/>
                <a:gd name="connsiteX7" fmla="*/ 833111 w 1042111"/>
                <a:gd name="connsiteY7" fmla="*/ 302262 h 937140"/>
                <a:gd name="connsiteX8" fmla="*/ 1042110 w 1042111"/>
                <a:gd name="connsiteY8" fmla="*/ 302262 h 937140"/>
                <a:gd name="connsiteX9" fmla="*/ 1042110 w 1042111"/>
                <a:gd name="connsiteY9" fmla="*/ 302263 h 937140"/>
                <a:gd name="connsiteX10" fmla="*/ 1042111 w 1042111"/>
                <a:gd name="connsiteY10" fmla="*/ 302262 h 937140"/>
                <a:gd name="connsiteX11" fmla="*/ 1042111 w 1042111"/>
                <a:gd name="connsiteY11" fmla="*/ 937140 h 937140"/>
                <a:gd name="connsiteX12" fmla="*/ 1042110 w 1042111"/>
                <a:gd name="connsiteY12" fmla="*/ 937140 h 937140"/>
                <a:gd name="connsiteX13" fmla="*/ 1040702 w 1042111"/>
                <a:gd name="connsiteY13" fmla="*/ 937140 h 937140"/>
                <a:gd name="connsiteX14" fmla="*/ 1040702 w 1042111"/>
                <a:gd name="connsiteY14" fmla="*/ 937140 h 937140"/>
                <a:gd name="connsiteX15" fmla="*/ 1030843 w 1042111"/>
                <a:gd name="connsiteY15" fmla="*/ 937140 h 937140"/>
                <a:gd name="connsiteX16" fmla="*/ 1030838 w 1042111"/>
                <a:gd name="connsiteY16" fmla="*/ 937140 h 937140"/>
                <a:gd name="connsiteX17" fmla="*/ 1004082 w 1042111"/>
                <a:gd name="connsiteY17" fmla="*/ 937140 h 937140"/>
                <a:gd name="connsiteX18" fmla="*/ 1004063 w 1042111"/>
                <a:gd name="connsiteY18" fmla="*/ 937140 h 937140"/>
                <a:gd name="connsiteX19" fmla="*/ 981723 w 1042111"/>
                <a:gd name="connsiteY19" fmla="*/ 937140 h 937140"/>
                <a:gd name="connsiteX20" fmla="*/ 981693 w 1042111"/>
                <a:gd name="connsiteY20" fmla="*/ 937140 h 937140"/>
                <a:gd name="connsiteX21" fmla="*/ 951970 w 1042111"/>
                <a:gd name="connsiteY21" fmla="*/ 937140 h 937140"/>
                <a:gd name="connsiteX22" fmla="*/ 951924 w 1042111"/>
                <a:gd name="connsiteY22" fmla="*/ 937140 h 937140"/>
                <a:gd name="connsiteX23" fmla="*/ 913766 w 1042111"/>
                <a:gd name="connsiteY23" fmla="*/ 937140 h 937140"/>
                <a:gd name="connsiteX24" fmla="*/ 913700 w 1042111"/>
                <a:gd name="connsiteY24" fmla="*/ 937140 h 937140"/>
                <a:gd name="connsiteX25" fmla="*/ 866055 w 1042111"/>
                <a:gd name="connsiteY25" fmla="*/ 937140 h 937140"/>
                <a:gd name="connsiteX26" fmla="*/ 865964 w 1042111"/>
                <a:gd name="connsiteY26" fmla="*/ 937140 h 937140"/>
                <a:gd name="connsiteX27" fmla="*/ 807781 w 1042111"/>
                <a:gd name="connsiteY27" fmla="*/ 937140 h 937140"/>
                <a:gd name="connsiteX28" fmla="*/ 807660 w 1042111"/>
                <a:gd name="connsiteY28" fmla="*/ 937140 h 937140"/>
                <a:gd name="connsiteX29" fmla="*/ 737887 w 1042111"/>
                <a:gd name="connsiteY29" fmla="*/ 937140 h 937140"/>
                <a:gd name="connsiteX30" fmla="*/ 737729 w 1042111"/>
                <a:gd name="connsiteY30" fmla="*/ 937140 h 937140"/>
                <a:gd name="connsiteX31" fmla="*/ 655316 w 1042111"/>
                <a:gd name="connsiteY31" fmla="*/ 937140 h 937140"/>
                <a:gd name="connsiteX32" fmla="*/ 655116 w 1042111"/>
                <a:gd name="connsiteY32" fmla="*/ 937140 h 937140"/>
                <a:gd name="connsiteX33" fmla="*/ 559014 w 1042111"/>
                <a:gd name="connsiteY33" fmla="*/ 937140 h 937140"/>
                <a:gd name="connsiteX34" fmla="*/ 558764 w 1042111"/>
                <a:gd name="connsiteY34" fmla="*/ 937140 h 937140"/>
                <a:gd name="connsiteX35" fmla="*/ 447923 w 1042111"/>
                <a:gd name="connsiteY35" fmla="*/ 937140 h 937140"/>
                <a:gd name="connsiteX36" fmla="*/ 447615 w 1042111"/>
                <a:gd name="connsiteY36" fmla="*/ 937140 h 937140"/>
                <a:gd name="connsiteX37" fmla="*/ 320987 w 1042111"/>
                <a:gd name="connsiteY37" fmla="*/ 937140 h 937140"/>
                <a:gd name="connsiteX38" fmla="*/ 320613 w 1042111"/>
                <a:gd name="connsiteY38" fmla="*/ 937140 h 937140"/>
                <a:gd name="connsiteX39" fmla="*/ 325012 w 1042111"/>
                <a:gd name="connsiteY39" fmla="*/ 831327 h 937140"/>
                <a:gd name="connsiteX40" fmla="*/ 323202 w 1042111"/>
                <a:gd name="connsiteY40" fmla="*/ 777915 h 937140"/>
                <a:gd name="connsiteX41" fmla="*/ 319975 w 1042111"/>
                <a:gd name="connsiteY41" fmla="*/ 753187 h 937140"/>
                <a:gd name="connsiteX42" fmla="*/ 314183 w 1042111"/>
                <a:gd name="connsiteY42" fmla="*/ 721555 h 937140"/>
                <a:gd name="connsiteX43" fmla="*/ 308725 w 1042111"/>
                <a:gd name="connsiteY43" fmla="*/ 703337 h 937140"/>
                <a:gd name="connsiteX44" fmla="*/ 290823 w 1042111"/>
                <a:gd name="connsiteY44" fmla="*/ 670540 h 937140"/>
                <a:gd name="connsiteX45" fmla="*/ 288351 w 1042111"/>
                <a:gd name="connsiteY45" fmla="*/ 666729 h 937140"/>
                <a:gd name="connsiteX46" fmla="*/ 288618 w 1042111"/>
                <a:gd name="connsiteY46" fmla="*/ 666600 h 937140"/>
                <a:gd name="connsiteX47" fmla="*/ 201785 w 1042111"/>
                <a:gd name="connsiteY47" fmla="*/ 576095 h 937140"/>
                <a:gd name="connsiteX48" fmla="*/ 0 w 1042111"/>
                <a:gd name="connsiteY48" fmla="*/ 302262 h 937140"/>
                <a:gd name="connsiteX49" fmla="*/ 290208 w 1042111"/>
                <a:gd name="connsiteY49" fmla="*/ 302262 h 937140"/>
                <a:gd name="connsiteX50" fmla="*/ 290208 w 1042111"/>
                <a:gd name="connsiteY50" fmla="*/ 325776 h 937140"/>
                <a:gd name="connsiteX51" fmla="*/ 284345 w 1042111"/>
                <a:gd name="connsiteY51" fmla="*/ 349290 h 937140"/>
                <a:gd name="connsiteX52" fmla="*/ 266757 w 1042111"/>
                <a:gd name="connsiteY52" fmla="*/ 378683 h 937140"/>
                <a:gd name="connsiteX53" fmla="*/ 250634 w 1042111"/>
                <a:gd name="connsiteY53" fmla="*/ 431589 h 937140"/>
                <a:gd name="connsiteX54" fmla="*/ 348836 w 1042111"/>
                <a:gd name="connsiteY54" fmla="*/ 516827 h 937140"/>
                <a:gd name="connsiteX55" fmla="*/ 447037 w 1042111"/>
                <a:gd name="connsiteY55" fmla="*/ 438937 h 937140"/>
                <a:gd name="connsiteX56" fmla="*/ 447037 w 1042111"/>
                <a:gd name="connsiteY56" fmla="*/ 437468 h 937140"/>
                <a:gd name="connsiteX57" fmla="*/ 447037 w 1042111"/>
                <a:gd name="connsiteY57" fmla="*/ 435998 h 937140"/>
                <a:gd name="connsiteX58" fmla="*/ 432380 w 1042111"/>
                <a:gd name="connsiteY58" fmla="*/ 378683 h 937140"/>
                <a:gd name="connsiteX59" fmla="*/ 413326 w 1042111"/>
                <a:gd name="connsiteY59" fmla="*/ 344881 h 937140"/>
                <a:gd name="connsiteX60" fmla="*/ 408929 w 1042111"/>
                <a:gd name="connsiteY60" fmla="*/ 325776 h 937140"/>
                <a:gd name="connsiteX61" fmla="*/ 408929 w 1042111"/>
                <a:gd name="connsiteY61" fmla="*/ 302262 h 937140"/>
                <a:gd name="connsiteX62" fmla="*/ 676053 w 1042111"/>
                <a:gd name="connsiteY62" fmla="*/ 302262 h 937140"/>
                <a:gd name="connsiteX63" fmla="*/ 712677 w 1042111"/>
                <a:gd name="connsiteY63" fmla="*/ 302262 h 937140"/>
                <a:gd name="connsiteX64" fmla="*/ 712677 w 1042111"/>
                <a:gd name="connsiteY64" fmla="*/ 295952 h 937140"/>
                <a:gd name="connsiteX65" fmla="*/ 712677 w 1042111"/>
                <a:gd name="connsiteY65" fmla="*/ 162866 h 937140"/>
                <a:gd name="connsiteX66" fmla="*/ 705334 w 1042111"/>
                <a:gd name="connsiteY66" fmla="*/ 134988 h 937140"/>
                <a:gd name="connsiteX67" fmla="*/ 683304 w 1042111"/>
                <a:gd name="connsiteY67" fmla="*/ 96840 h 937140"/>
                <a:gd name="connsiteX68" fmla="*/ 673023 w 1042111"/>
                <a:gd name="connsiteY68" fmla="*/ 57223 h 937140"/>
                <a:gd name="connsiteX69" fmla="*/ 740582 w 1042111"/>
                <a:gd name="connsiteY69" fmla="*/ 0 h 937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042111" h="937140">
                  <a:moveTo>
                    <a:pt x="740582" y="0"/>
                  </a:moveTo>
                  <a:cubicBezTo>
                    <a:pt x="775830" y="0"/>
                    <a:pt x="803735" y="23476"/>
                    <a:pt x="806672" y="54289"/>
                  </a:cubicBezTo>
                  <a:cubicBezTo>
                    <a:pt x="808141" y="70429"/>
                    <a:pt x="805204" y="83634"/>
                    <a:pt x="794923" y="96840"/>
                  </a:cubicBezTo>
                  <a:cubicBezTo>
                    <a:pt x="783174" y="111512"/>
                    <a:pt x="778768" y="120316"/>
                    <a:pt x="772893" y="137923"/>
                  </a:cubicBezTo>
                  <a:lnTo>
                    <a:pt x="767018" y="162866"/>
                  </a:lnTo>
                  <a:cubicBezTo>
                    <a:pt x="767018" y="162866"/>
                    <a:pt x="767018" y="162866"/>
                    <a:pt x="767018" y="280821"/>
                  </a:cubicBezTo>
                  <a:lnTo>
                    <a:pt x="767018" y="302262"/>
                  </a:lnTo>
                  <a:lnTo>
                    <a:pt x="833111" y="302262"/>
                  </a:lnTo>
                  <a:cubicBezTo>
                    <a:pt x="893708" y="302262"/>
                    <a:pt x="962963" y="302262"/>
                    <a:pt x="1042110" y="302262"/>
                  </a:cubicBezTo>
                  <a:lnTo>
                    <a:pt x="1042110" y="302263"/>
                  </a:lnTo>
                  <a:lnTo>
                    <a:pt x="1042111" y="302262"/>
                  </a:lnTo>
                  <a:cubicBezTo>
                    <a:pt x="1042111" y="302262"/>
                    <a:pt x="1042111" y="302262"/>
                    <a:pt x="1042111" y="937140"/>
                  </a:cubicBezTo>
                  <a:lnTo>
                    <a:pt x="1042110" y="937140"/>
                  </a:lnTo>
                  <a:lnTo>
                    <a:pt x="1040702" y="937140"/>
                  </a:lnTo>
                  <a:lnTo>
                    <a:pt x="1040702" y="937140"/>
                  </a:lnTo>
                  <a:lnTo>
                    <a:pt x="1030843" y="937140"/>
                  </a:lnTo>
                  <a:lnTo>
                    <a:pt x="1030838" y="937140"/>
                  </a:lnTo>
                  <a:lnTo>
                    <a:pt x="1004082" y="937140"/>
                  </a:lnTo>
                  <a:lnTo>
                    <a:pt x="1004063" y="937140"/>
                  </a:lnTo>
                  <a:lnTo>
                    <a:pt x="981723" y="937140"/>
                  </a:lnTo>
                  <a:lnTo>
                    <a:pt x="981693" y="937140"/>
                  </a:lnTo>
                  <a:lnTo>
                    <a:pt x="951970" y="937140"/>
                  </a:lnTo>
                  <a:lnTo>
                    <a:pt x="951924" y="937140"/>
                  </a:lnTo>
                  <a:lnTo>
                    <a:pt x="913766" y="937140"/>
                  </a:lnTo>
                  <a:lnTo>
                    <a:pt x="913700" y="937140"/>
                  </a:lnTo>
                  <a:lnTo>
                    <a:pt x="866055" y="937140"/>
                  </a:lnTo>
                  <a:lnTo>
                    <a:pt x="865964" y="937140"/>
                  </a:lnTo>
                  <a:lnTo>
                    <a:pt x="807781" y="937140"/>
                  </a:lnTo>
                  <a:lnTo>
                    <a:pt x="807660" y="937140"/>
                  </a:lnTo>
                  <a:lnTo>
                    <a:pt x="737887" y="937140"/>
                  </a:lnTo>
                  <a:lnTo>
                    <a:pt x="737729" y="937140"/>
                  </a:lnTo>
                  <a:lnTo>
                    <a:pt x="655316" y="937140"/>
                  </a:lnTo>
                  <a:lnTo>
                    <a:pt x="655116" y="937140"/>
                  </a:lnTo>
                  <a:lnTo>
                    <a:pt x="559014" y="937140"/>
                  </a:lnTo>
                  <a:lnTo>
                    <a:pt x="558764" y="937140"/>
                  </a:lnTo>
                  <a:lnTo>
                    <a:pt x="447923" y="937140"/>
                  </a:lnTo>
                  <a:lnTo>
                    <a:pt x="447615" y="937140"/>
                  </a:lnTo>
                  <a:lnTo>
                    <a:pt x="320987" y="937140"/>
                  </a:lnTo>
                  <a:lnTo>
                    <a:pt x="320613" y="937140"/>
                  </a:lnTo>
                  <a:cubicBezTo>
                    <a:pt x="323546" y="900400"/>
                    <a:pt x="325012" y="865129"/>
                    <a:pt x="325012" y="831327"/>
                  </a:cubicBezTo>
                  <a:cubicBezTo>
                    <a:pt x="325012" y="812589"/>
                    <a:pt x="324462" y="794678"/>
                    <a:pt x="323202" y="777915"/>
                  </a:cubicBezTo>
                  <a:lnTo>
                    <a:pt x="319975" y="753187"/>
                  </a:lnTo>
                  <a:lnTo>
                    <a:pt x="314183" y="721555"/>
                  </a:lnTo>
                  <a:lnTo>
                    <a:pt x="308725" y="703337"/>
                  </a:lnTo>
                  <a:lnTo>
                    <a:pt x="290823" y="670540"/>
                  </a:lnTo>
                  <a:lnTo>
                    <a:pt x="288351" y="666729"/>
                  </a:lnTo>
                  <a:lnTo>
                    <a:pt x="288618" y="666600"/>
                  </a:lnTo>
                  <a:lnTo>
                    <a:pt x="201785" y="576095"/>
                  </a:lnTo>
                  <a:cubicBezTo>
                    <a:pt x="120095" y="485230"/>
                    <a:pt x="53864" y="393746"/>
                    <a:pt x="0" y="302262"/>
                  </a:cubicBezTo>
                  <a:cubicBezTo>
                    <a:pt x="0" y="302262"/>
                    <a:pt x="0" y="302262"/>
                    <a:pt x="290208" y="302262"/>
                  </a:cubicBezTo>
                  <a:cubicBezTo>
                    <a:pt x="290208" y="302262"/>
                    <a:pt x="290208" y="302262"/>
                    <a:pt x="290208" y="325776"/>
                  </a:cubicBezTo>
                  <a:cubicBezTo>
                    <a:pt x="290208" y="325776"/>
                    <a:pt x="290208" y="325776"/>
                    <a:pt x="284345" y="349290"/>
                  </a:cubicBezTo>
                  <a:cubicBezTo>
                    <a:pt x="279948" y="359578"/>
                    <a:pt x="277016" y="366926"/>
                    <a:pt x="266757" y="378683"/>
                  </a:cubicBezTo>
                  <a:cubicBezTo>
                    <a:pt x="255031" y="394849"/>
                    <a:pt x="250634" y="412484"/>
                    <a:pt x="250634" y="431589"/>
                  </a:cubicBezTo>
                  <a:cubicBezTo>
                    <a:pt x="250634" y="478617"/>
                    <a:pt x="294605" y="516827"/>
                    <a:pt x="348836" y="516827"/>
                  </a:cubicBezTo>
                  <a:cubicBezTo>
                    <a:pt x="401601" y="516827"/>
                    <a:pt x="442640" y="483026"/>
                    <a:pt x="447037" y="438937"/>
                  </a:cubicBezTo>
                  <a:cubicBezTo>
                    <a:pt x="447037" y="438937"/>
                    <a:pt x="447037" y="438937"/>
                    <a:pt x="447037" y="437468"/>
                  </a:cubicBezTo>
                  <a:cubicBezTo>
                    <a:pt x="447037" y="437468"/>
                    <a:pt x="447037" y="437468"/>
                    <a:pt x="447037" y="435998"/>
                  </a:cubicBezTo>
                  <a:cubicBezTo>
                    <a:pt x="449969" y="413954"/>
                    <a:pt x="444106" y="396318"/>
                    <a:pt x="432380" y="378683"/>
                  </a:cubicBezTo>
                  <a:cubicBezTo>
                    <a:pt x="422120" y="365456"/>
                    <a:pt x="419189" y="359578"/>
                    <a:pt x="413326" y="344881"/>
                  </a:cubicBezTo>
                  <a:cubicBezTo>
                    <a:pt x="413326" y="344881"/>
                    <a:pt x="413326" y="344881"/>
                    <a:pt x="408929" y="325776"/>
                  </a:cubicBezTo>
                  <a:cubicBezTo>
                    <a:pt x="408929" y="325776"/>
                    <a:pt x="408929" y="325776"/>
                    <a:pt x="408929" y="302262"/>
                  </a:cubicBezTo>
                  <a:cubicBezTo>
                    <a:pt x="408929" y="302262"/>
                    <a:pt x="408929" y="302262"/>
                    <a:pt x="676053" y="302262"/>
                  </a:cubicBezTo>
                  <a:lnTo>
                    <a:pt x="712677" y="302262"/>
                  </a:lnTo>
                  <a:lnTo>
                    <a:pt x="712677" y="295952"/>
                  </a:lnTo>
                  <a:cubicBezTo>
                    <a:pt x="712677" y="270160"/>
                    <a:pt x="712677" y="228893"/>
                    <a:pt x="712677" y="162866"/>
                  </a:cubicBezTo>
                  <a:cubicBezTo>
                    <a:pt x="712677" y="162866"/>
                    <a:pt x="712677" y="162866"/>
                    <a:pt x="705334" y="134988"/>
                  </a:cubicBezTo>
                  <a:cubicBezTo>
                    <a:pt x="699459" y="120316"/>
                    <a:pt x="695053" y="111512"/>
                    <a:pt x="683304" y="96840"/>
                  </a:cubicBezTo>
                  <a:cubicBezTo>
                    <a:pt x="675960" y="85101"/>
                    <a:pt x="671554" y="71896"/>
                    <a:pt x="673023" y="57223"/>
                  </a:cubicBezTo>
                  <a:cubicBezTo>
                    <a:pt x="673023" y="26411"/>
                    <a:pt x="703865" y="0"/>
                    <a:pt x="740582" y="0"/>
                  </a:cubicBezTo>
                  <a:close/>
                </a:path>
              </a:pathLst>
            </a:custGeom>
            <a:grpFill/>
            <a:ln>
              <a:noFill/>
            </a:ln>
          </p:spPr>
          <p:txBody>
            <a:bodyPr vert="horz" wrap="square" lIns="31402" tIns="15701" rIns="31402" bIns="15701" numCol="1" anchor="t" anchorCtr="0" compatLnSpc="1">
              <a:noAutofit/>
            </a:bodyPr>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3" name="Freeform 52"/>
            <p:cNvSpPr/>
            <p:nvPr/>
          </p:nvSpPr>
          <p:spPr bwMode="auto">
            <a:xfrm>
              <a:off x="5224583" y="2099374"/>
              <a:ext cx="918170" cy="923229"/>
            </a:xfrm>
            <a:custGeom>
              <a:avLst/>
              <a:gdLst>
                <a:gd name="connsiteX0" fmla="*/ 155558 w 918170"/>
                <a:gd name="connsiteY0" fmla="*/ 0 h 923229"/>
                <a:gd name="connsiteX1" fmla="*/ 221129 w 918170"/>
                <a:gd name="connsiteY1" fmla="*/ 52846 h 923229"/>
                <a:gd name="connsiteX2" fmla="*/ 210929 w 918170"/>
                <a:gd name="connsiteY2" fmla="*/ 95417 h 923229"/>
                <a:gd name="connsiteX3" fmla="*/ 187615 w 918170"/>
                <a:gd name="connsiteY3" fmla="*/ 136520 h 923229"/>
                <a:gd name="connsiteX4" fmla="*/ 189072 w 918170"/>
                <a:gd name="connsiteY4" fmla="*/ 136520 h 923229"/>
                <a:gd name="connsiteX5" fmla="*/ 181786 w 918170"/>
                <a:gd name="connsiteY5" fmla="*/ 162943 h 923229"/>
                <a:gd name="connsiteX6" fmla="*/ 181786 w 918170"/>
                <a:gd name="connsiteY6" fmla="*/ 274068 h 923229"/>
                <a:gd name="connsiteX7" fmla="*/ 181786 w 918170"/>
                <a:gd name="connsiteY7" fmla="*/ 287086 h 923229"/>
                <a:gd name="connsiteX8" fmla="*/ 229728 w 918170"/>
                <a:gd name="connsiteY8" fmla="*/ 287086 h 923229"/>
                <a:gd name="connsiteX9" fmla="*/ 706962 w 918170"/>
                <a:gd name="connsiteY9" fmla="*/ 287086 h 923229"/>
                <a:gd name="connsiteX10" fmla="*/ 684961 w 918170"/>
                <a:gd name="connsiteY10" fmla="*/ 391396 h 923229"/>
                <a:gd name="connsiteX11" fmla="*/ 918170 w 918170"/>
                <a:gd name="connsiteY11" fmla="*/ 923229 h 923229"/>
                <a:gd name="connsiteX12" fmla="*/ 573490 w 918170"/>
                <a:gd name="connsiteY12" fmla="*/ 923229 h 923229"/>
                <a:gd name="connsiteX13" fmla="*/ 573490 w 918170"/>
                <a:gd name="connsiteY13" fmla="*/ 879155 h 923229"/>
                <a:gd name="connsiteX14" fmla="*/ 579357 w 918170"/>
                <a:gd name="connsiteY14" fmla="*/ 857117 h 923229"/>
                <a:gd name="connsiteX15" fmla="*/ 596957 w 918170"/>
                <a:gd name="connsiteY15" fmla="*/ 826265 h 923229"/>
                <a:gd name="connsiteX16" fmla="*/ 613091 w 918170"/>
                <a:gd name="connsiteY16" fmla="*/ 773376 h 923229"/>
                <a:gd name="connsiteX17" fmla="*/ 514821 w 918170"/>
                <a:gd name="connsiteY17" fmla="*/ 688165 h 923229"/>
                <a:gd name="connsiteX18" fmla="*/ 416550 w 918170"/>
                <a:gd name="connsiteY18" fmla="*/ 766030 h 923229"/>
                <a:gd name="connsiteX19" fmla="*/ 416550 w 918170"/>
                <a:gd name="connsiteY19" fmla="*/ 767499 h 923229"/>
                <a:gd name="connsiteX20" fmla="*/ 416550 w 918170"/>
                <a:gd name="connsiteY20" fmla="*/ 768968 h 923229"/>
                <a:gd name="connsiteX21" fmla="*/ 431217 w 918170"/>
                <a:gd name="connsiteY21" fmla="*/ 826265 h 923229"/>
                <a:gd name="connsiteX22" fmla="*/ 450285 w 918170"/>
                <a:gd name="connsiteY22" fmla="*/ 860056 h 923229"/>
                <a:gd name="connsiteX23" fmla="*/ 454685 w 918170"/>
                <a:gd name="connsiteY23" fmla="*/ 879155 h 923229"/>
                <a:gd name="connsiteX24" fmla="*/ 454685 w 918170"/>
                <a:gd name="connsiteY24" fmla="*/ 923229 h 923229"/>
                <a:gd name="connsiteX25" fmla="*/ 0 w 918170"/>
                <a:gd name="connsiteY25" fmla="*/ 923229 h 923229"/>
                <a:gd name="connsiteX26" fmla="*/ 0 w 918170"/>
                <a:gd name="connsiteY26" fmla="*/ 511866 h 923229"/>
                <a:gd name="connsiteX27" fmla="*/ 41068 w 918170"/>
                <a:gd name="connsiteY27" fmla="*/ 511866 h 923229"/>
                <a:gd name="connsiteX28" fmla="*/ 64536 w 918170"/>
                <a:gd name="connsiteY28" fmla="*/ 517743 h 923229"/>
                <a:gd name="connsiteX29" fmla="*/ 93871 w 918170"/>
                <a:gd name="connsiteY29" fmla="*/ 535373 h 923229"/>
                <a:gd name="connsiteX30" fmla="*/ 146673 w 918170"/>
                <a:gd name="connsiteY30" fmla="*/ 551534 h 923229"/>
                <a:gd name="connsiteX31" fmla="*/ 231743 w 918170"/>
                <a:gd name="connsiteY31" fmla="*/ 453100 h 923229"/>
                <a:gd name="connsiteX32" fmla="*/ 154006 w 918170"/>
                <a:gd name="connsiteY32" fmla="*/ 354667 h 923229"/>
                <a:gd name="connsiteX33" fmla="*/ 151073 w 918170"/>
                <a:gd name="connsiteY33" fmla="*/ 354667 h 923229"/>
                <a:gd name="connsiteX34" fmla="*/ 93871 w 918170"/>
                <a:gd name="connsiteY34" fmla="*/ 369359 h 923229"/>
                <a:gd name="connsiteX35" fmla="*/ 60135 w 918170"/>
                <a:gd name="connsiteY35" fmla="*/ 388458 h 923229"/>
                <a:gd name="connsiteX36" fmla="*/ 41068 w 918170"/>
                <a:gd name="connsiteY36" fmla="*/ 392865 h 923229"/>
                <a:gd name="connsiteX37" fmla="*/ 0 w 918170"/>
                <a:gd name="connsiteY37" fmla="*/ 392865 h 923229"/>
                <a:gd name="connsiteX38" fmla="*/ 0 w 918170"/>
                <a:gd name="connsiteY38" fmla="*/ 287086 h 923229"/>
                <a:gd name="connsiteX39" fmla="*/ 125824 w 918170"/>
                <a:gd name="connsiteY39" fmla="*/ 287086 h 923229"/>
                <a:gd name="connsiteX40" fmla="*/ 128963 w 918170"/>
                <a:gd name="connsiteY40" fmla="*/ 287086 h 923229"/>
                <a:gd name="connsiteX41" fmla="*/ 128715 w 918170"/>
                <a:gd name="connsiteY41" fmla="*/ 258841 h 923229"/>
                <a:gd name="connsiteX42" fmla="*/ 127872 w 918170"/>
                <a:gd name="connsiteY42" fmla="*/ 162943 h 923229"/>
                <a:gd name="connsiteX43" fmla="*/ 120586 w 918170"/>
                <a:gd name="connsiteY43" fmla="*/ 133584 h 923229"/>
                <a:gd name="connsiteX44" fmla="*/ 100186 w 918170"/>
                <a:gd name="connsiteY44" fmla="*/ 95417 h 923229"/>
                <a:gd name="connsiteX45" fmla="*/ 88529 w 918170"/>
                <a:gd name="connsiteY45" fmla="*/ 57250 h 923229"/>
                <a:gd name="connsiteX46" fmla="*/ 155558 w 918170"/>
                <a:gd name="connsiteY46" fmla="*/ 0 h 923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18170" h="923229">
                  <a:moveTo>
                    <a:pt x="155558" y="0"/>
                  </a:moveTo>
                  <a:cubicBezTo>
                    <a:pt x="190529" y="0"/>
                    <a:pt x="218215" y="23487"/>
                    <a:pt x="221129" y="52846"/>
                  </a:cubicBezTo>
                  <a:cubicBezTo>
                    <a:pt x="222586" y="70462"/>
                    <a:pt x="219672" y="83673"/>
                    <a:pt x="210929" y="95417"/>
                  </a:cubicBezTo>
                  <a:cubicBezTo>
                    <a:pt x="199272" y="111564"/>
                    <a:pt x="193443" y="120372"/>
                    <a:pt x="187615" y="136520"/>
                  </a:cubicBezTo>
                  <a:cubicBezTo>
                    <a:pt x="187615" y="136520"/>
                    <a:pt x="187615" y="136520"/>
                    <a:pt x="189072" y="136520"/>
                  </a:cubicBezTo>
                  <a:lnTo>
                    <a:pt x="181786" y="162943"/>
                  </a:lnTo>
                  <a:cubicBezTo>
                    <a:pt x="181786" y="162943"/>
                    <a:pt x="181786" y="162943"/>
                    <a:pt x="181786" y="274068"/>
                  </a:cubicBezTo>
                  <a:lnTo>
                    <a:pt x="181786" y="287086"/>
                  </a:lnTo>
                  <a:lnTo>
                    <a:pt x="229728" y="287086"/>
                  </a:lnTo>
                  <a:cubicBezTo>
                    <a:pt x="334150" y="287086"/>
                    <a:pt x="486036" y="287086"/>
                    <a:pt x="706962" y="287086"/>
                  </a:cubicBezTo>
                  <a:cubicBezTo>
                    <a:pt x="696695" y="353198"/>
                    <a:pt x="683494" y="364951"/>
                    <a:pt x="684961" y="391396"/>
                  </a:cubicBezTo>
                  <a:cubicBezTo>
                    <a:pt x="692295" y="536842"/>
                    <a:pt x="918170" y="923229"/>
                    <a:pt x="918170" y="923229"/>
                  </a:cubicBezTo>
                  <a:cubicBezTo>
                    <a:pt x="918170" y="923229"/>
                    <a:pt x="918170" y="923229"/>
                    <a:pt x="573490" y="923229"/>
                  </a:cubicBezTo>
                  <a:cubicBezTo>
                    <a:pt x="573490" y="923229"/>
                    <a:pt x="573490" y="923229"/>
                    <a:pt x="573490" y="879155"/>
                  </a:cubicBezTo>
                  <a:cubicBezTo>
                    <a:pt x="573490" y="879155"/>
                    <a:pt x="573490" y="879155"/>
                    <a:pt x="579357" y="857117"/>
                  </a:cubicBezTo>
                  <a:cubicBezTo>
                    <a:pt x="583757" y="845364"/>
                    <a:pt x="586690" y="839487"/>
                    <a:pt x="596957" y="826265"/>
                  </a:cubicBezTo>
                  <a:cubicBezTo>
                    <a:pt x="608691" y="810104"/>
                    <a:pt x="613091" y="792475"/>
                    <a:pt x="613091" y="773376"/>
                  </a:cubicBezTo>
                  <a:cubicBezTo>
                    <a:pt x="613091" y="726363"/>
                    <a:pt x="569090" y="688165"/>
                    <a:pt x="514821" y="688165"/>
                  </a:cubicBezTo>
                  <a:cubicBezTo>
                    <a:pt x="462019" y="688165"/>
                    <a:pt x="420950" y="721955"/>
                    <a:pt x="416550" y="766030"/>
                  </a:cubicBezTo>
                  <a:cubicBezTo>
                    <a:pt x="416550" y="766030"/>
                    <a:pt x="416550" y="766030"/>
                    <a:pt x="416550" y="767499"/>
                  </a:cubicBezTo>
                  <a:cubicBezTo>
                    <a:pt x="416550" y="767499"/>
                    <a:pt x="416550" y="768968"/>
                    <a:pt x="416550" y="768968"/>
                  </a:cubicBezTo>
                  <a:cubicBezTo>
                    <a:pt x="413617" y="791005"/>
                    <a:pt x="419484" y="808635"/>
                    <a:pt x="431217" y="826265"/>
                  </a:cubicBezTo>
                  <a:cubicBezTo>
                    <a:pt x="441485" y="839487"/>
                    <a:pt x="444418" y="846833"/>
                    <a:pt x="450285" y="860056"/>
                  </a:cubicBezTo>
                  <a:lnTo>
                    <a:pt x="454685" y="879155"/>
                  </a:lnTo>
                  <a:cubicBezTo>
                    <a:pt x="454685" y="879155"/>
                    <a:pt x="454685" y="879155"/>
                    <a:pt x="454685" y="923229"/>
                  </a:cubicBezTo>
                  <a:cubicBezTo>
                    <a:pt x="454685" y="923229"/>
                    <a:pt x="454685" y="923229"/>
                    <a:pt x="0" y="923229"/>
                  </a:cubicBezTo>
                  <a:cubicBezTo>
                    <a:pt x="0" y="923229"/>
                    <a:pt x="0" y="923229"/>
                    <a:pt x="0" y="511866"/>
                  </a:cubicBezTo>
                  <a:cubicBezTo>
                    <a:pt x="0" y="511866"/>
                    <a:pt x="0" y="511866"/>
                    <a:pt x="41068" y="511866"/>
                  </a:cubicBezTo>
                  <a:cubicBezTo>
                    <a:pt x="41068" y="511866"/>
                    <a:pt x="41068" y="511866"/>
                    <a:pt x="64536" y="517743"/>
                  </a:cubicBezTo>
                  <a:cubicBezTo>
                    <a:pt x="76269" y="522151"/>
                    <a:pt x="82136" y="526558"/>
                    <a:pt x="93871" y="535373"/>
                  </a:cubicBezTo>
                  <a:cubicBezTo>
                    <a:pt x="110005" y="547126"/>
                    <a:pt x="127605" y="551534"/>
                    <a:pt x="146673" y="551534"/>
                  </a:cubicBezTo>
                  <a:cubicBezTo>
                    <a:pt x="193608" y="551534"/>
                    <a:pt x="231743" y="507459"/>
                    <a:pt x="231743" y="453100"/>
                  </a:cubicBezTo>
                  <a:cubicBezTo>
                    <a:pt x="231743" y="401680"/>
                    <a:pt x="198008" y="359075"/>
                    <a:pt x="154006" y="354667"/>
                  </a:cubicBezTo>
                  <a:cubicBezTo>
                    <a:pt x="152540" y="354667"/>
                    <a:pt x="152540" y="354667"/>
                    <a:pt x="151073" y="354667"/>
                  </a:cubicBezTo>
                  <a:cubicBezTo>
                    <a:pt x="130539" y="351729"/>
                    <a:pt x="111471" y="357605"/>
                    <a:pt x="93871" y="369359"/>
                  </a:cubicBezTo>
                  <a:cubicBezTo>
                    <a:pt x="80670" y="379643"/>
                    <a:pt x="74803" y="382581"/>
                    <a:pt x="60135" y="388458"/>
                  </a:cubicBezTo>
                  <a:cubicBezTo>
                    <a:pt x="60135" y="388458"/>
                    <a:pt x="60135" y="388458"/>
                    <a:pt x="41068" y="392865"/>
                  </a:cubicBezTo>
                  <a:cubicBezTo>
                    <a:pt x="41068" y="392865"/>
                    <a:pt x="41068" y="392865"/>
                    <a:pt x="0" y="392865"/>
                  </a:cubicBezTo>
                  <a:cubicBezTo>
                    <a:pt x="0" y="392865"/>
                    <a:pt x="0" y="392865"/>
                    <a:pt x="0" y="287086"/>
                  </a:cubicBezTo>
                  <a:cubicBezTo>
                    <a:pt x="0" y="287086"/>
                    <a:pt x="0" y="287086"/>
                    <a:pt x="125824" y="287086"/>
                  </a:cubicBezTo>
                  <a:lnTo>
                    <a:pt x="128963" y="287086"/>
                  </a:lnTo>
                  <a:lnTo>
                    <a:pt x="128715" y="258841"/>
                  </a:lnTo>
                  <a:cubicBezTo>
                    <a:pt x="128510" y="235514"/>
                    <a:pt x="128237" y="204412"/>
                    <a:pt x="127872" y="162943"/>
                  </a:cubicBezTo>
                  <a:cubicBezTo>
                    <a:pt x="127872" y="162943"/>
                    <a:pt x="127872" y="162943"/>
                    <a:pt x="120586" y="133584"/>
                  </a:cubicBezTo>
                  <a:cubicBezTo>
                    <a:pt x="114758" y="118904"/>
                    <a:pt x="110386" y="110096"/>
                    <a:pt x="100186" y="95417"/>
                  </a:cubicBezTo>
                  <a:cubicBezTo>
                    <a:pt x="91444" y="83673"/>
                    <a:pt x="88529" y="71930"/>
                    <a:pt x="88529" y="57250"/>
                  </a:cubicBezTo>
                  <a:cubicBezTo>
                    <a:pt x="88529" y="24955"/>
                    <a:pt x="119129" y="0"/>
                    <a:pt x="155558" y="0"/>
                  </a:cubicBezTo>
                  <a:close/>
                </a:path>
              </a:pathLst>
            </a:custGeom>
            <a:grpFill/>
            <a:ln>
              <a:noFill/>
            </a:ln>
          </p:spPr>
          <p:txBody>
            <a:bodyPr vert="horz" wrap="square" lIns="31402" tIns="15701" rIns="31402" bIns="15701" numCol="1" anchor="t" anchorCtr="0" compatLnSpc="1">
              <a:noAutofit/>
            </a:bodyPr>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Freeform 53"/>
            <p:cNvSpPr/>
            <p:nvPr/>
          </p:nvSpPr>
          <p:spPr bwMode="auto">
            <a:xfrm>
              <a:off x="4626382" y="2815192"/>
              <a:ext cx="1541665" cy="1253315"/>
            </a:xfrm>
            <a:custGeom>
              <a:avLst/>
              <a:gdLst>
                <a:gd name="connsiteX0" fmla="*/ 1113667 w 1541665"/>
                <a:gd name="connsiteY0" fmla="*/ 0 h 1253315"/>
                <a:gd name="connsiteX1" fmla="*/ 1179758 w 1541665"/>
                <a:gd name="connsiteY1" fmla="*/ 52768 h 1253315"/>
                <a:gd name="connsiteX2" fmla="*/ 1168008 w 1541665"/>
                <a:gd name="connsiteY2" fmla="*/ 95275 h 1253315"/>
                <a:gd name="connsiteX3" fmla="*/ 1145978 w 1541665"/>
                <a:gd name="connsiteY3" fmla="*/ 136317 h 1253315"/>
                <a:gd name="connsiteX4" fmla="*/ 1140103 w 1541665"/>
                <a:gd name="connsiteY4" fmla="*/ 162701 h 1253315"/>
                <a:gd name="connsiteX5" fmla="*/ 1139119 w 1541665"/>
                <a:gd name="connsiteY5" fmla="*/ 288392 h 1253315"/>
                <a:gd name="connsiteX6" fmla="*/ 1138922 w 1541665"/>
                <a:gd name="connsiteY6" fmla="*/ 313644 h 1253315"/>
                <a:gd name="connsiteX7" fmla="*/ 1147451 w 1541665"/>
                <a:gd name="connsiteY7" fmla="*/ 313644 h 1253315"/>
                <a:gd name="connsiteX8" fmla="*/ 1541665 w 1541665"/>
                <a:gd name="connsiteY8" fmla="*/ 313644 h 1253315"/>
                <a:gd name="connsiteX9" fmla="*/ 1306968 w 1541665"/>
                <a:gd name="connsiteY9" fmla="*/ 406231 h 1253315"/>
                <a:gd name="connsiteX10" fmla="*/ 1292300 w 1541665"/>
                <a:gd name="connsiteY10" fmla="*/ 438562 h 1253315"/>
                <a:gd name="connsiteX11" fmla="*/ 1268830 w 1541665"/>
                <a:gd name="connsiteY11" fmla="*/ 512044 h 1253315"/>
                <a:gd name="connsiteX12" fmla="*/ 1301101 w 1541665"/>
                <a:gd name="connsiteY12" fmla="*/ 606100 h 1253315"/>
                <a:gd name="connsiteX13" fmla="*/ 1251228 w 1541665"/>
                <a:gd name="connsiteY13" fmla="*/ 700156 h 1253315"/>
                <a:gd name="connsiteX14" fmla="*/ 1276164 w 1541665"/>
                <a:gd name="connsiteY14" fmla="*/ 779515 h 1253315"/>
                <a:gd name="connsiteX15" fmla="*/ 1195487 w 1541665"/>
                <a:gd name="connsiteY15" fmla="*/ 850057 h 1253315"/>
                <a:gd name="connsiteX16" fmla="*/ 1194020 w 1541665"/>
                <a:gd name="connsiteY16" fmla="*/ 948522 h 1253315"/>
                <a:gd name="connsiteX17" fmla="*/ 1135346 w 1541665"/>
                <a:gd name="connsiteY17" fmla="*/ 948522 h 1253315"/>
                <a:gd name="connsiteX18" fmla="*/ 374753 w 1541665"/>
                <a:gd name="connsiteY18" fmla="*/ 948522 h 1253315"/>
                <a:gd name="connsiteX19" fmla="*/ 300344 w 1541665"/>
                <a:gd name="connsiteY19" fmla="*/ 948522 h 1253315"/>
                <a:gd name="connsiteX20" fmla="*/ 300344 w 1541665"/>
                <a:gd name="connsiteY20" fmla="*/ 962197 h 1253315"/>
                <a:gd name="connsiteX21" fmla="*/ 300344 w 1541665"/>
                <a:gd name="connsiteY21" fmla="*/ 1090671 h 1253315"/>
                <a:gd name="connsiteX22" fmla="*/ 307688 w 1541665"/>
                <a:gd name="connsiteY22" fmla="*/ 1119976 h 1253315"/>
                <a:gd name="connsiteX23" fmla="*/ 329718 w 1541665"/>
                <a:gd name="connsiteY23" fmla="*/ 1158073 h 1253315"/>
                <a:gd name="connsiteX24" fmla="*/ 339999 w 1541665"/>
                <a:gd name="connsiteY24" fmla="*/ 1196170 h 1253315"/>
                <a:gd name="connsiteX25" fmla="*/ 273908 w 1541665"/>
                <a:gd name="connsiteY25" fmla="*/ 1253315 h 1253315"/>
                <a:gd name="connsiteX26" fmla="*/ 207818 w 1541665"/>
                <a:gd name="connsiteY26" fmla="*/ 1200566 h 1253315"/>
                <a:gd name="connsiteX27" fmla="*/ 218098 w 1541665"/>
                <a:gd name="connsiteY27" fmla="*/ 1158073 h 1253315"/>
                <a:gd name="connsiteX28" fmla="*/ 240129 w 1541665"/>
                <a:gd name="connsiteY28" fmla="*/ 1117046 h 1253315"/>
                <a:gd name="connsiteX29" fmla="*/ 247472 w 1541665"/>
                <a:gd name="connsiteY29" fmla="*/ 1090671 h 1253315"/>
                <a:gd name="connsiteX30" fmla="*/ 247472 w 1541665"/>
                <a:gd name="connsiteY30" fmla="*/ 976804 h 1253315"/>
                <a:gd name="connsiteX31" fmla="*/ 247472 w 1541665"/>
                <a:gd name="connsiteY31" fmla="*/ 948522 h 1253315"/>
                <a:gd name="connsiteX32" fmla="*/ 199850 w 1541665"/>
                <a:gd name="connsiteY32" fmla="*/ 948522 h 1253315"/>
                <a:gd name="connsiteX33" fmla="*/ 0 w 1541665"/>
                <a:gd name="connsiteY33" fmla="*/ 948522 h 1253315"/>
                <a:gd name="connsiteX34" fmla="*/ 0 w 1541665"/>
                <a:gd name="connsiteY34" fmla="*/ 313644 h 1253315"/>
                <a:gd name="connsiteX35" fmla="*/ 274384 w 1541665"/>
                <a:gd name="connsiteY35" fmla="*/ 313644 h 1253315"/>
                <a:gd name="connsiteX36" fmla="*/ 295939 w 1541665"/>
                <a:gd name="connsiteY36" fmla="*/ 313644 h 1253315"/>
                <a:gd name="connsiteX37" fmla="*/ 376383 w 1541665"/>
                <a:gd name="connsiteY37" fmla="*/ 313644 h 1253315"/>
                <a:gd name="connsiteX38" fmla="*/ 978449 w 1541665"/>
                <a:gd name="connsiteY38" fmla="*/ 313644 h 1253315"/>
                <a:gd name="connsiteX39" fmla="*/ 1085762 w 1541665"/>
                <a:gd name="connsiteY39" fmla="*/ 313644 h 1253315"/>
                <a:gd name="connsiteX40" fmla="*/ 1085762 w 1541665"/>
                <a:gd name="connsiteY40" fmla="*/ 304515 h 1253315"/>
                <a:gd name="connsiteX41" fmla="*/ 1085762 w 1541665"/>
                <a:gd name="connsiteY41" fmla="*/ 162701 h 1253315"/>
                <a:gd name="connsiteX42" fmla="*/ 1078419 w 1541665"/>
                <a:gd name="connsiteY42" fmla="*/ 133386 h 1253315"/>
                <a:gd name="connsiteX43" fmla="*/ 1056389 w 1541665"/>
                <a:gd name="connsiteY43" fmla="*/ 95275 h 1253315"/>
                <a:gd name="connsiteX44" fmla="*/ 1046108 w 1541665"/>
                <a:gd name="connsiteY44" fmla="*/ 57165 h 1253315"/>
                <a:gd name="connsiteX45" fmla="*/ 1113667 w 1541665"/>
                <a:gd name="connsiteY45" fmla="*/ 0 h 1253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665" h="1253315">
                  <a:moveTo>
                    <a:pt x="1113667" y="0"/>
                  </a:moveTo>
                  <a:cubicBezTo>
                    <a:pt x="1147447" y="0"/>
                    <a:pt x="1176820" y="23452"/>
                    <a:pt x="1179758" y="52768"/>
                  </a:cubicBezTo>
                  <a:cubicBezTo>
                    <a:pt x="1181226" y="68891"/>
                    <a:pt x="1178289" y="83549"/>
                    <a:pt x="1168008" y="95275"/>
                  </a:cubicBezTo>
                  <a:cubicBezTo>
                    <a:pt x="1156259" y="111399"/>
                    <a:pt x="1151853" y="120194"/>
                    <a:pt x="1145978" y="136317"/>
                  </a:cubicBezTo>
                  <a:lnTo>
                    <a:pt x="1140103" y="162701"/>
                  </a:lnTo>
                  <a:cubicBezTo>
                    <a:pt x="1140103" y="162701"/>
                    <a:pt x="1140103" y="162701"/>
                    <a:pt x="1139119" y="288392"/>
                  </a:cubicBezTo>
                  <a:lnTo>
                    <a:pt x="1138922" y="313644"/>
                  </a:lnTo>
                  <a:lnTo>
                    <a:pt x="1147451" y="313644"/>
                  </a:lnTo>
                  <a:cubicBezTo>
                    <a:pt x="1266153" y="313644"/>
                    <a:pt x="1397134" y="313644"/>
                    <a:pt x="1541665" y="313644"/>
                  </a:cubicBezTo>
                  <a:cubicBezTo>
                    <a:pt x="1541665" y="313644"/>
                    <a:pt x="1541665" y="313644"/>
                    <a:pt x="1306968" y="406231"/>
                  </a:cubicBezTo>
                  <a:cubicBezTo>
                    <a:pt x="1306968" y="406231"/>
                    <a:pt x="1306968" y="406231"/>
                    <a:pt x="1292300" y="438562"/>
                  </a:cubicBezTo>
                  <a:cubicBezTo>
                    <a:pt x="1292300" y="438562"/>
                    <a:pt x="1292300" y="438562"/>
                    <a:pt x="1268830" y="512044"/>
                  </a:cubicBezTo>
                  <a:cubicBezTo>
                    <a:pt x="1268830" y="512044"/>
                    <a:pt x="1290833" y="586994"/>
                    <a:pt x="1301101" y="606100"/>
                  </a:cubicBezTo>
                  <a:cubicBezTo>
                    <a:pt x="1324571" y="654597"/>
                    <a:pt x="1251228" y="700156"/>
                    <a:pt x="1251228" y="700156"/>
                  </a:cubicBezTo>
                  <a:cubicBezTo>
                    <a:pt x="1251228" y="700156"/>
                    <a:pt x="1301101" y="723670"/>
                    <a:pt x="1276164" y="779515"/>
                  </a:cubicBezTo>
                  <a:cubicBezTo>
                    <a:pt x="1264430" y="803029"/>
                    <a:pt x="1195487" y="850057"/>
                    <a:pt x="1195487" y="850057"/>
                  </a:cubicBezTo>
                  <a:cubicBezTo>
                    <a:pt x="1195487" y="850057"/>
                    <a:pt x="1195487" y="850057"/>
                    <a:pt x="1194020" y="948522"/>
                  </a:cubicBezTo>
                  <a:cubicBezTo>
                    <a:pt x="1194020" y="948522"/>
                    <a:pt x="1194020" y="948522"/>
                    <a:pt x="1135346" y="948522"/>
                  </a:cubicBezTo>
                  <a:cubicBezTo>
                    <a:pt x="1135346" y="948522"/>
                    <a:pt x="1135346" y="948522"/>
                    <a:pt x="374753" y="948522"/>
                  </a:cubicBezTo>
                  <a:lnTo>
                    <a:pt x="300344" y="948522"/>
                  </a:lnTo>
                  <a:lnTo>
                    <a:pt x="300344" y="962197"/>
                  </a:lnTo>
                  <a:cubicBezTo>
                    <a:pt x="300344" y="987095"/>
                    <a:pt x="300344" y="1026932"/>
                    <a:pt x="300344" y="1090671"/>
                  </a:cubicBezTo>
                  <a:cubicBezTo>
                    <a:pt x="300344" y="1090671"/>
                    <a:pt x="300344" y="1090671"/>
                    <a:pt x="307688" y="1119976"/>
                  </a:cubicBezTo>
                  <a:cubicBezTo>
                    <a:pt x="313562" y="1134629"/>
                    <a:pt x="317968" y="1143420"/>
                    <a:pt x="329718" y="1158073"/>
                  </a:cubicBezTo>
                  <a:cubicBezTo>
                    <a:pt x="338530" y="1169795"/>
                    <a:pt x="341467" y="1181517"/>
                    <a:pt x="339999" y="1196170"/>
                  </a:cubicBezTo>
                  <a:cubicBezTo>
                    <a:pt x="339999" y="1228406"/>
                    <a:pt x="310625" y="1253315"/>
                    <a:pt x="273908" y="1253315"/>
                  </a:cubicBezTo>
                  <a:cubicBezTo>
                    <a:pt x="238660" y="1253315"/>
                    <a:pt x="209286" y="1229871"/>
                    <a:pt x="207818" y="1200566"/>
                  </a:cubicBezTo>
                  <a:cubicBezTo>
                    <a:pt x="204880" y="1182982"/>
                    <a:pt x="209286" y="1169795"/>
                    <a:pt x="218098" y="1158073"/>
                  </a:cubicBezTo>
                  <a:cubicBezTo>
                    <a:pt x="229848" y="1141955"/>
                    <a:pt x="234254" y="1133163"/>
                    <a:pt x="240129" y="1117046"/>
                  </a:cubicBezTo>
                  <a:lnTo>
                    <a:pt x="247472" y="1090671"/>
                  </a:lnTo>
                  <a:cubicBezTo>
                    <a:pt x="247472" y="1090671"/>
                    <a:pt x="247472" y="1090671"/>
                    <a:pt x="247472" y="976804"/>
                  </a:cubicBezTo>
                  <a:lnTo>
                    <a:pt x="247472" y="948522"/>
                  </a:lnTo>
                  <a:lnTo>
                    <a:pt x="199850" y="948522"/>
                  </a:lnTo>
                  <a:cubicBezTo>
                    <a:pt x="137484" y="948522"/>
                    <a:pt x="70959" y="948522"/>
                    <a:pt x="0" y="948522"/>
                  </a:cubicBezTo>
                  <a:cubicBezTo>
                    <a:pt x="0" y="948522"/>
                    <a:pt x="0" y="948522"/>
                    <a:pt x="0" y="313644"/>
                  </a:cubicBezTo>
                  <a:cubicBezTo>
                    <a:pt x="0" y="313644"/>
                    <a:pt x="0" y="313644"/>
                    <a:pt x="274384" y="313644"/>
                  </a:cubicBezTo>
                  <a:lnTo>
                    <a:pt x="295939" y="313644"/>
                  </a:lnTo>
                  <a:lnTo>
                    <a:pt x="376383" y="313644"/>
                  </a:lnTo>
                  <a:cubicBezTo>
                    <a:pt x="517527" y="313644"/>
                    <a:pt x="711599" y="313644"/>
                    <a:pt x="978449" y="313644"/>
                  </a:cubicBezTo>
                  <a:lnTo>
                    <a:pt x="1085762" y="313644"/>
                  </a:lnTo>
                  <a:lnTo>
                    <a:pt x="1085762" y="304515"/>
                  </a:lnTo>
                  <a:cubicBezTo>
                    <a:pt x="1085762" y="277032"/>
                    <a:pt x="1085762" y="233059"/>
                    <a:pt x="1085762" y="162701"/>
                  </a:cubicBezTo>
                  <a:cubicBezTo>
                    <a:pt x="1085762" y="162701"/>
                    <a:pt x="1085762" y="162701"/>
                    <a:pt x="1078419" y="133386"/>
                  </a:cubicBezTo>
                  <a:cubicBezTo>
                    <a:pt x="1072544" y="118728"/>
                    <a:pt x="1068138" y="109933"/>
                    <a:pt x="1056389" y="95275"/>
                  </a:cubicBezTo>
                  <a:cubicBezTo>
                    <a:pt x="1049045" y="83549"/>
                    <a:pt x="1044639" y="71823"/>
                    <a:pt x="1046108" y="57165"/>
                  </a:cubicBezTo>
                  <a:cubicBezTo>
                    <a:pt x="1046108" y="24918"/>
                    <a:pt x="1076950" y="0"/>
                    <a:pt x="1113667" y="0"/>
                  </a:cubicBezTo>
                  <a:close/>
                </a:path>
              </a:pathLst>
            </a:custGeom>
            <a:grpFill/>
            <a:ln>
              <a:noFill/>
            </a:ln>
          </p:spPr>
          <p:txBody>
            <a:bodyPr vert="horz" wrap="square" lIns="31402" tIns="15701" rIns="31402" bIns="15701" numCol="1" anchor="t" anchorCtr="0" compatLnSpc="1">
              <a:noAutofit/>
            </a:bodyPr>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5" name="Freeform 38"/>
            <p:cNvSpPr/>
            <p:nvPr/>
          </p:nvSpPr>
          <p:spPr bwMode="auto">
            <a:xfrm>
              <a:off x="3295921" y="1646612"/>
              <a:ext cx="658907" cy="633614"/>
            </a:xfrm>
            <a:custGeom>
              <a:avLst/>
              <a:gdLst>
                <a:gd name="T0" fmla="*/ 449 w 449"/>
                <a:gd name="T1" fmla="*/ 0 h 432"/>
                <a:gd name="T2" fmla="*/ 159 w 449"/>
                <a:gd name="T3" fmla="*/ 0 h 432"/>
                <a:gd name="T4" fmla="*/ 99 w 449"/>
                <a:gd name="T5" fmla="*/ 103 h 432"/>
                <a:gd name="T6" fmla="*/ 0 w 449"/>
                <a:gd name="T7" fmla="*/ 432 h 432"/>
                <a:gd name="T8" fmla="*/ 271 w 449"/>
                <a:gd name="T9" fmla="*/ 432 h 432"/>
                <a:gd name="T10" fmla="*/ 271 w 449"/>
                <a:gd name="T11" fmla="*/ 391 h 432"/>
                <a:gd name="T12" fmla="*/ 268 w 449"/>
                <a:gd name="T13" fmla="*/ 378 h 432"/>
                <a:gd name="T14" fmla="*/ 255 w 449"/>
                <a:gd name="T15" fmla="*/ 355 h 432"/>
                <a:gd name="T16" fmla="*/ 244 w 449"/>
                <a:gd name="T17" fmla="*/ 316 h 432"/>
                <a:gd name="T18" fmla="*/ 245 w 449"/>
                <a:gd name="T19" fmla="*/ 315 h 432"/>
                <a:gd name="T20" fmla="*/ 245 w 449"/>
                <a:gd name="T21" fmla="*/ 314 h 432"/>
                <a:gd name="T22" fmla="*/ 245 w 449"/>
                <a:gd name="T23" fmla="*/ 314 h 432"/>
                <a:gd name="T24" fmla="*/ 311 w 449"/>
                <a:gd name="T25" fmla="*/ 261 h 432"/>
                <a:gd name="T26" fmla="*/ 379 w 449"/>
                <a:gd name="T27" fmla="*/ 319 h 432"/>
                <a:gd name="T28" fmla="*/ 378 w 449"/>
                <a:gd name="T29" fmla="*/ 319 h 432"/>
                <a:gd name="T30" fmla="*/ 368 w 449"/>
                <a:gd name="T31" fmla="*/ 355 h 432"/>
                <a:gd name="T32" fmla="*/ 356 w 449"/>
                <a:gd name="T33" fmla="*/ 376 h 432"/>
                <a:gd name="T34" fmla="*/ 352 w 449"/>
                <a:gd name="T35" fmla="*/ 391 h 432"/>
                <a:gd name="T36" fmla="*/ 352 w 449"/>
                <a:gd name="T37" fmla="*/ 391 h 432"/>
                <a:gd name="T38" fmla="*/ 352 w 449"/>
                <a:gd name="T39" fmla="*/ 432 h 432"/>
                <a:gd name="T40" fmla="*/ 449 w 449"/>
                <a:gd name="T41" fmla="*/ 432 h 432"/>
                <a:gd name="T42" fmla="*/ 449 w 449"/>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9" h="432">
                  <a:moveTo>
                    <a:pt x="449" y="0"/>
                  </a:moveTo>
                  <a:cubicBezTo>
                    <a:pt x="159" y="0"/>
                    <a:pt x="159" y="0"/>
                    <a:pt x="159" y="0"/>
                  </a:cubicBezTo>
                  <a:cubicBezTo>
                    <a:pt x="135" y="35"/>
                    <a:pt x="115" y="70"/>
                    <a:pt x="99" y="103"/>
                  </a:cubicBezTo>
                  <a:cubicBezTo>
                    <a:pt x="54" y="195"/>
                    <a:pt x="15" y="308"/>
                    <a:pt x="0" y="432"/>
                  </a:cubicBezTo>
                  <a:cubicBezTo>
                    <a:pt x="271" y="432"/>
                    <a:pt x="271" y="432"/>
                    <a:pt x="271" y="432"/>
                  </a:cubicBezTo>
                  <a:cubicBezTo>
                    <a:pt x="271" y="391"/>
                    <a:pt x="271" y="391"/>
                    <a:pt x="271" y="391"/>
                  </a:cubicBezTo>
                  <a:cubicBezTo>
                    <a:pt x="268" y="378"/>
                    <a:pt x="268" y="378"/>
                    <a:pt x="268" y="378"/>
                  </a:cubicBezTo>
                  <a:cubicBezTo>
                    <a:pt x="264" y="369"/>
                    <a:pt x="262" y="365"/>
                    <a:pt x="255" y="355"/>
                  </a:cubicBezTo>
                  <a:cubicBezTo>
                    <a:pt x="246" y="344"/>
                    <a:pt x="243" y="331"/>
                    <a:pt x="244" y="316"/>
                  </a:cubicBezTo>
                  <a:cubicBezTo>
                    <a:pt x="244" y="316"/>
                    <a:pt x="245" y="315"/>
                    <a:pt x="245" y="315"/>
                  </a:cubicBezTo>
                  <a:cubicBezTo>
                    <a:pt x="245" y="314"/>
                    <a:pt x="245" y="314"/>
                    <a:pt x="245" y="314"/>
                  </a:cubicBezTo>
                  <a:cubicBezTo>
                    <a:pt x="245" y="314"/>
                    <a:pt x="245" y="314"/>
                    <a:pt x="245" y="314"/>
                  </a:cubicBezTo>
                  <a:cubicBezTo>
                    <a:pt x="247" y="284"/>
                    <a:pt x="276" y="261"/>
                    <a:pt x="311" y="261"/>
                  </a:cubicBezTo>
                  <a:cubicBezTo>
                    <a:pt x="348" y="261"/>
                    <a:pt x="379" y="287"/>
                    <a:pt x="379" y="319"/>
                  </a:cubicBezTo>
                  <a:cubicBezTo>
                    <a:pt x="378" y="319"/>
                    <a:pt x="378" y="319"/>
                    <a:pt x="378" y="319"/>
                  </a:cubicBezTo>
                  <a:cubicBezTo>
                    <a:pt x="379" y="332"/>
                    <a:pt x="376" y="344"/>
                    <a:pt x="368" y="355"/>
                  </a:cubicBezTo>
                  <a:cubicBezTo>
                    <a:pt x="361" y="364"/>
                    <a:pt x="359" y="368"/>
                    <a:pt x="356" y="376"/>
                  </a:cubicBezTo>
                  <a:cubicBezTo>
                    <a:pt x="352" y="391"/>
                    <a:pt x="352" y="391"/>
                    <a:pt x="352" y="391"/>
                  </a:cubicBezTo>
                  <a:cubicBezTo>
                    <a:pt x="352" y="391"/>
                    <a:pt x="352" y="391"/>
                    <a:pt x="352" y="391"/>
                  </a:cubicBezTo>
                  <a:cubicBezTo>
                    <a:pt x="352" y="432"/>
                    <a:pt x="352" y="432"/>
                    <a:pt x="352" y="432"/>
                  </a:cubicBezTo>
                  <a:cubicBezTo>
                    <a:pt x="449" y="432"/>
                    <a:pt x="449" y="432"/>
                    <a:pt x="449" y="432"/>
                  </a:cubicBezTo>
                  <a:lnTo>
                    <a:pt x="449" y="0"/>
                  </a:lnTo>
                  <a:close/>
                </a:path>
              </a:pathLst>
            </a:custGeom>
            <a:grpFill/>
            <a:ln>
              <a:noFill/>
            </a:ln>
          </p:spPr>
          <p:txBody>
            <a:bodyPr vert="horz" wrap="square" lIns="31402" tIns="15701" rIns="31402" bIns="15701" numCol="1" anchor="t" anchorCtr="0" compatLnSpc="1"/>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Freeform 55"/>
            <p:cNvSpPr/>
            <p:nvPr/>
          </p:nvSpPr>
          <p:spPr bwMode="auto">
            <a:xfrm>
              <a:off x="4063592" y="1312731"/>
              <a:ext cx="1054757" cy="967494"/>
            </a:xfrm>
            <a:custGeom>
              <a:avLst/>
              <a:gdLst>
                <a:gd name="connsiteX0" fmla="*/ 0 w 1054757"/>
                <a:gd name="connsiteY0" fmla="*/ 333881 h 967494"/>
                <a:gd name="connsiteX1" fmla="*/ 2060 w 1054757"/>
                <a:gd name="connsiteY1" fmla="*/ 333881 h 967494"/>
                <a:gd name="connsiteX2" fmla="*/ 16481 w 1054757"/>
                <a:gd name="connsiteY2" fmla="*/ 333881 h 967494"/>
                <a:gd name="connsiteX3" fmla="*/ 55622 w 1054757"/>
                <a:gd name="connsiteY3" fmla="*/ 333881 h 967494"/>
                <a:gd name="connsiteX4" fmla="*/ 131845 w 1054757"/>
                <a:gd name="connsiteY4" fmla="*/ 333881 h 967494"/>
                <a:gd name="connsiteX5" fmla="*/ 187724 w 1054757"/>
                <a:gd name="connsiteY5" fmla="*/ 333881 h 967494"/>
                <a:gd name="connsiteX6" fmla="*/ 257509 w 1054757"/>
                <a:gd name="connsiteY6" fmla="*/ 333881 h 967494"/>
                <a:gd name="connsiteX7" fmla="*/ 342745 w 1054757"/>
                <a:gd name="connsiteY7" fmla="*/ 333881 h 967494"/>
                <a:gd name="connsiteX8" fmla="*/ 444976 w 1054757"/>
                <a:gd name="connsiteY8" fmla="*/ 333881 h 967494"/>
                <a:gd name="connsiteX9" fmla="*/ 565747 w 1054757"/>
                <a:gd name="connsiteY9" fmla="*/ 333881 h 967494"/>
                <a:gd name="connsiteX10" fmla="*/ 706605 w 1054757"/>
                <a:gd name="connsiteY10" fmla="*/ 333881 h 967494"/>
                <a:gd name="connsiteX11" fmla="*/ 869093 w 1054757"/>
                <a:gd name="connsiteY11" fmla="*/ 333881 h 967494"/>
                <a:gd name="connsiteX12" fmla="*/ 902994 w 1054757"/>
                <a:gd name="connsiteY12" fmla="*/ 333881 h 967494"/>
                <a:gd name="connsiteX13" fmla="*/ 1054757 w 1054757"/>
                <a:gd name="connsiteY13" fmla="*/ 333881 h 967494"/>
                <a:gd name="connsiteX14" fmla="*/ 1054757 w 1054757"/>
                <a:gd name="connsiteY14" fmla="*/ 967494 h 967494"/>
                <a:gd name="connsiteX15" fmla="*/ 934465 w 1054757"/>
                <a:gd name="connsiteY15" fmla="*/ 967494 h 967494"/>
                <a:gd name="connsiteX16" fmla="*/ 934465 w 1054757"/>
                <a:gd name="connsiteY16" fmla="*/ 905893 h 967494"/>
                <a:gd name="connsiteX17" fmla="*/ 935932 w 1054757"/>
                <a:gd name="connsiteY17" fmla="*/ 905893 h 967494"/>
                <a:gd name="connsiteX18" fmla="*/ 940333 w 1054757"/>
                <a:gd name="connsiteY18" fmla="*/ 883892 h 967494"/>
                <a:gd name="connsiteX19" fmla="*/ 957937 w 1054757"/>
                <a:gd name="connsiteY19" fmla="*/ 853092 h 967494"/>
                <a:gd name="connsiteX20" fmla="*/ 974073 w 1054757"/>
                <a:gd name="connsiteY20" fmla="*/ 800291 h 967494"/>
                <a:gd name="connsiteX21" fmla="*/ 875786 w 1054757"/>
                <a:gd name="connsiteY21" fmla="*/ 715222 h 967494"/>
                <a:gd name="connsiteX22" fmla="*/ 777498 w 1054757"/>
                <a:gd name="connsiteY22" fmla="*/ 792957 h 967494"/>
                <a:gd name="connsiteX23" fmla="*/ 777498 w 1054757"/>
                <a:gd name="connsiteY23" fmla="*/ 794424 h 967494"/>
                <a:gd name="connsiteX24" fmla="*/ 777498 w 1054757"/>
                <a:gd name="connsiteY24" fmla="*/ 795891 h 967494"/>
                <a:gd name="connsiteX25" fmla="*/ 793635 w 1054757"/>
                <a:gd name="connsiteY25" fmla="*/ 853092 h 967494"/>
                <a:gd name="connsiteX26" fmla="*/ 811239 w 1054757"/>
                <a:gd name="connsiteY26" fmla="*/ 886826 h 967494"/>
                <a:gd name="connsiteX27" fmla="*/ 817107 w 1054757"/>
                <a:gd name="connsiteY27" fmla="*/ 905893 h 967494"/>
                <a:gd name="connsiteX28" fmla="*/ 817107 w 1054757"/>
                <a:gd name="connsiteY28" fmla="*/ 967494 h 967494"/>
                <a:gd name="connsiteX29" fmla="*/ 551587 w 1054757"/>
                <a:gd name="connsiteY29" fmla="*/ 967494 h 967494"/>
                <a:gd name="connsiteX30" fmla="*/ 547614 w 1054757"/>
                <a:gd name="connsiteY30" fmla="*/ 967494 h 967494"/>
                <a:gd name="connsiteX31" fmla="*/ 472390 w 1054757"/>
                <a:gd name="connsiteY31" fmla="*/ 967494 h 967494"/>
                <a:gd name="connsiteX32" fmla="*/ 378830 w 1054757"/>
                <a:gd name="connsiteY32" fmla="*/ 967494 h 967494"/>
                <a:gd name="connsiteX33" fmla="*/ 269709 w 1054757"/>
                <a:gd name="connsiteY33" fmla="*/ 967494 h 967494"/>
                <a:gd name="connsiteX34" fmla="*/ 143832 w 1054757"/>
                <a:gd name="connsiteY34" fmla="*/ 967494 h 967494"/>
                <a:gd name="connsiteX35" fmla="*/ 0 w 1054757"/>
                <a:gd name="connsiteY35" fmla="*/ 967494 h 967494"/>
                <a:gd name="connsiteX36" fmla="*/ 0 w 1054757"/>
                <a:gd name="connsiteY36" fmla="*/ 966257 h 967494"/>
                <a:gd name="connsiteX37" fmla="*/ 0 w 1054757"/>
                <a:gd name="connsiteY37" fmla="*/ 957594 h 967494"/>
                <a:gd name="connsiteX38" fmla="*/ 0 w 1054757"/>
                <a:gd name="connsiteY38" fmla="*/ 934081 h 967494"/>
                <a:gd name="connsiteX39" fmla="*/ 0 w 1054757"/>
                <a:gd name="connsiteY39" fmla="*/ 888292 h 967494"/>
                <a:gd name="connsiteX40" fmla="*/ 0 w 1054757"/>
                <a:gd name="connsiteY40" fmla="*/ 854725 h 967494"/>
                <a:gd name="connsiteX41" fmla="*/ 0 w 1054757"/>
                <a:gd name="connsiteY41" fmla="*/ 812803 h 967494"/>
                <a:gd name="connsiteX42" fmla="*/ 0 w 1054757"/>
                <a:gd name="connsiteY42" fmla="*/ 761601 h 967494"/>
                <a:gd name="connsiteX43" fmla="*/ 0 w 1054757"/>
                <a:gd name="connsiteY43" fmla="*/ 700189 h 967494"/>
                <a:gd name="connsiteX44" fmla="*/ 0 w 1054757"/>
                <a:gd name="connsiteY44" fmla="*/ 627639 h 967494"/>
                <a:gd name="connsiteX45" fmla="*/ 0 w 1054757"/>
                <a:gd name="connsiteY45" fmla="*/ 543023 h 967494"/>
                <a:gd name="connsiteX46" fmla="*/ 0 w 1054757"/>
                <a:gd name="connsiteY46" fmla="*/ 445413 h 967494"/>
                <a:gd name="connsiteX47" fmla="*/ 944096 w 1054757"/>
                <a:gd name="connsiteY47" fmla="*/ 0 h 967494"/>
                <a:gd name="connsiteX48" fmla="*/ 1010286 w 1054757"/>
                <a:gd name="connsiteY48" fmla="*/ 54421 h 967494"/>
                <a:gd name="connsiteX49" fmla="*/ 999990 w 1054757"/>
                <a:gd name="connsiteY49" fmla="*/ 97075 h 967494"/>
                <a:gd name="connsiteX50" fmla="*/ 976456 w 1054757"/>
                <a:gd name="connsiteY50" fmla="*/ 138259 h 967494"/>
                <a:gd name="connsiteX51" fmla="*/ 977926 w 1054757"/>
                <a:gd name="connsiteY51" fmla="*/ 138259 h 967494"/>
                <a:gd name="connsiteX52" fmla="*/ 970572 w 1054757"/>
                <a:gd name="connsiteY52" fmla="*/ 163263 h 967494"/>
                <a:gd name="connsiteX53" fmla="*/ 970572 w 1054757"/>
                <a:gd name="connsiteY53" fmla="*/ 333880 h 967494"/>
                <a:gd name="connsiteX54" fmla="*/ 917620 w 1054757"/>
                <a:gd name="connsiteY54" fmla="*/ 333880 h 967494"/>
                <a:gd name="connsiteX55" fmla="*/ 916149 w 1054757"/>
                <a:gd name="connsiteY55" fmla="*/ 163263 h 967494"/>
                <a:gd name="connsiteX56" fmla="*/ 908794 w 1054757"/>
                <a:gd name="connsiteY56" fmla="*/ 135317 h 967494"/>
                <a:gd name="connsiteX57" fmla="*/ 888201 w 1054757"/>
                <a:gd name="connsiteY57" fmla="*/ 97075 h 967494"/>
                <a:gd name="connsiteX58" fmla="*/ 876434 w 1054757"/>
                <a:gd name="connsiteY58" fmla="*/ 57363 h 967494"/>
                <a:gd name="connsiteX59" fmla="*/ 944096 w 1054757"/>
                <a:gd name="connsiteY59" fmla="*/ 0 h 967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054757" h="967494">
                  <a:moveTo>
                    <a:pt x="0" y="333881"/>
                  </a:moveTo>
                  <a:lnTo>
                    <a:pt x="2060" y="333881"/>
                  </a:lnTo>
                  <a:lnTo>
                    <a:pt x="16481" y="333881"/>
                  </a:lnTo>
                  <a:lnTo>
                    <a:pt x="55622" y="333881"/>
                  </a:lnTo>
                  <a:lnTo>
                    <a:pt x="131845" y="333881"/>
                  </a:lnTo>
                  <a:lnTo>
                    <a:pt x="187724" y="333881"/>
                  </a:lnTo>
                  <a:lnTo>
                    <a:pt x="257509" y="333881"/>
                  </a:lnTo>
                  <a:lnTo>
                    <a:pt x="342745" y="333881"/>
                  </a:lnTo>
                  <a:lnTo>
                    <a:pt x="444976" y="333881"/>
                  </a:lnTo>
                  <a:lnTo>
                    <a:pt x="565747" y="333881"/>
                  </a:lnTo>
                  <a:lnTo>
                    <a:pt x="706605" y="333881"/>
                  </a:lnTo>
                  <a:lnTo>
                    <a:pt x="869093" y="333881"/>
                  </a:lnTo>
                  <a:lnTo>
                    <a:pt x="902994" y="333881"/>
                  </a:lnTo>
                  <a:lnTo>
                    <a:pt x="1054757" y="333881"/>
                  </a:lnTo>
                  <a:cubicBezTo>
                    <a:pt x="1054757" y="333881"/>
                    <a:pt x="1054757" y="333881"/>
                    <a:pt x="1054757" y="967494"/>
                  </a:cubicBezTo>
                  <a:cubicBezTo>
                    <a:pt x="1054757" y="967494"/>
                    <a:pt x="1054757" y="967494"/>
                    <a:pt x="934465" y="967494"/>
                  </a:cubicBezTo>
                  <a:cubicBezTo>
                    <a:pt x="934465" y="967494"/>
                    <a:pt x="934465" y="967494"/>
                    <a:pt x="934465" y="905893"/>
                  </a:cubicBezTo>
                  <a:cubicBezTo>
                    <a:pt x="934465" y="905893"/>
                    <a:pt x="934465" y="905893"/>
                    <a:pt x="935932" y="905893"/>
                  </a:cubicBezTo>
                  <a:cubicBezTo>
                    <a:pt x="935932" y="905893"/>
                    <a:pt x="935932" y="905893"/>
                    <a:pt x="940333" y="883892"/>
                  </a:cubicBezTo>
                  <a:cubicBezTo>
                    <a:pt x="944734" y="872159"/>
                    <a:pt x="949135" y="866292"/>
                    <a:pt x="957937" y="853092"/>
                  </a:cubicBezTo>
                  <a:cubicBezTo>
                    <a:pt x="969673" y="836958"/>
                    <a:pt x="975540" y="819358"/>
                    <a:pt x="974073" y="800291"/>
                  </a:cubicBezTo>
                  <a:cubicBezTo>
                    <a:pt x="974073" y="753356"/>
                    <a:pt x="930064" y="715222"/>
                    <a:pt x="875786" y="715222"/>
                  </a:cubicBezTo>
                  <a:cubicBezTo>
                    <a:pt x="824442" y="715222"/>
                    <a:pt x="781899" y="748956"/>
                    <a:pt x="777498" y="792957"/>
                  </a:cubicBezTo>
                  <a:cubicBezTo>
                    <a:pt x="777498" y="792957"/>
                    <a:pt x="777498" y="792957"/>
                    <a:pt x="777498" y="794424"/>
                  </a:cubicBezTo>
                  <a:cubicBezTo>
                    <a:pt x="777498" y="794424"/>
                    <a:pt x="777498" y="795891"/>
                    <a:pt x="777498" y="795891"/>
                  </a:cubicBezTo>
                  <a:cubicBezTo>
                    <a:pt x="776031" y="817891"/>
                    <a:pt x="780432" y="836958"/>
                    <a:pt x="793635" y="853092"/>
                  </a:cubicBezTo>
                  <a:cubicBezTo>
                    <a:pt x="803904" y="866292"/>
                    <a:pt x="806838" y="873626"/>
                    <a:pt x="811239" y="886826"/>
                  </a:cubicBezTo>
                  <a:cubicBezTo>
                    <a:pt x="811239" y="886826"/>
                    <a:pt x="811239" y="886826"/>
                    <a:pt x="817107" y="905893"/>
                  </a:cubicBezTo>
                  <a:cubicBezTo>
                    <a:pt x="817107" y="905893"/>
                    <a:pt x="817107" y="905893"/>
                    <a:pt x="817107" y="967494"/>
                  </a:cubicBezTo>
                  <a:cubicBezTo>
                    <a:pt x="817107" y="967494"/>
                    <a:pt x="817107" y="967494"/>
                    <a:pt x="551587" y="967494"/>
                  </a:cubicBezTo>
                  <a:lnTo>
                    <a:pt x="547614" y="967494"/>
                  </a:lnTo>
                  <a:lnTo>
                    <a:pt x="472390" y="967494"/>
                  </a:lnTo>
                  <a:lnTo>
                    <a:pt x="378830" y="967494"/>
                  </a:lnTo>
                  <a:lnTo>
                    <a:pt x="269709" y="967494"/>
                  </a:lnTo>
                  <a:lnTo>
                    <a:pt x="143832" y="967494"/>
                  </a:lnTo>
                  <a:lnTo>
                    <a:pt x="0" y="967494"/>
                  </a:lnTo>
                  <a:lnTo>
                    <a:pt x="0" y="966257"/>
                  </a:lnTo>
                  <a:lnTo>
                    <a:pt x="0" y="957594"/>
                  </a:lnTo>
                  <a:lnTo>
                    <a:pt x="0" y="934081"/>
                  </a:lnTo>
                  <a:lnTo>
                    <a:pt x="0" y="888292"/>
                  </a:lnTo>
                  <a:lnTo>
                    <a:pt x="0" y="854725"/>
                  </a:lnTo>
                  <a:lnTo>
                    <a:pt x="0" y="812803"/>
                  </a:lnTo>
                  <a:lnTo>
                    <a:pt x="0" y="761601"/>
                  </a:lnTo>
                  <a:lnTo>
                    <a:pt x="0" y="700189"/>
                  </a:lnTo>
                  <a:lnTo>
                    <a:pt x="0" y="627639"/>
                  </a:lnTo>
                  <a:lnTo>
                    <a:pt x="0" y="543023"/>
                  </a:lnTo>
                  <a:lnTo>
                    <a:pt x="0" y="445413"/>
                  </a:lnTo>
                  <a:close/>
                  <a:moveTo>
                    <a:pt x="944096" y="0"/>
                  </a:moveTo>
                  <a:cubicBezTo>
                    <a:pt x="979397" y="0"/>
                    <a:pt x="1007345" y="23533"/>
                    <a:pt x="1010286" y="54421"/>
                  </a:cubicBezTo>
                  <a:cubicBezTo>
                    <a:pt x="1011757" y="70600"/>
                    <a:pt x="1008815" y="83838"/>
                    <a:pt x="999990" y="97075"/>
                  </a:cubicBezTo>
                  <a:cubicBezTo>
                    <a:pt x="988223" y="111784"/>
                    <a:pt x="983810" y="120609"/>
                    <a:pt x="976456" y="138259"/>
                  </a:cubicBezTo>
                  <a:cubicBezTo>
                    <a:pt x="976456" y="138259"/>
                    <a:pt x="976456" y="138259"/>
                    <a:pt x="977926" y="138259"/>
                  </a:cubicBezTo>
                  <a:lnTo>
                    <a:pt x="970572" y="163263"/>
                  </a:lnTo>
                  <a:cubicBezTo>
                    <a:pt x="970572" y="163263"/>
                    <a:pt x="970572" y="163263"/>
                    <a:pt x="970572" y="333880"/>
                  </a:cubicBezTo>
                  <a:cubicBezTo>
                    <a:pt x="970572" y="333880"/>
                    <a:pt x="970572" y="333880"/>
                    <a:pt x="917620" y="333880"/>
                  </a:cubicBezTo>
                  <a:cubicBezTo>
                    <a:pt x="917620" y="333880"/>
                    <a:pt x="917620" y="333880"/>
                    <a:pt x="916149" y="163263"/>
                  </a:cubicBezTo>
                  <a:cubicBezTo>
                    <a:pt x="916149" y="163263"/>
                    <a:pt x="916149" y="163263"/>
                    <a:pt x="908794" y="135317"/>
                  </a:cubicBezTo>
                  <a:cubicBezTo>
                    <a:pt x="902910" y="119138"/>
                    <a:pt x="898498" y="111784"/>
                    <a:pt x="888201" y="97075"/>
                  </a:cubicBezTo>
                  <a:cubicBezTo>
                    <a:pt x="879376" y="85308"/>
                    <a:pt x="876434" y="72071"/>
                    <a:pt x="876434" y="57363"/>
                  </a:cubicBezTo>
                  <a:cubicBezTo>
                    <a:pt x="876434" y="26475"/>
                    <a:pt x="907323" y="0"/>
                    <a:pt x="944096" y="0"/>
                  </a:cubicBezTo>
                  <a:close/>
                </a:path>
              </a:pathLst>
            </a:custGeom>
            <a:grpFill/>
            <a:ln>
              <a:noFill/>
            </a:ln>
          </p:spPr>
          <p:txBody>
            <a:bodyPr vert="horz" wrap="square" lIns="31402" tIns="15701" rIns="31402" bIns="15701" numCol="1" anchor="t" anchorCtr="0" compatLnSpc="1">
              <a:noAutofit/>
            </a:bodyPr>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7" name="Freeform 56"/>
            <p:cNvSpPr/>
            <p:nvPr/>
          </p:nvSpPr>
          <p:spPr bwMode="auto">
            <a:xfrm>
              <a:off x="3285725" y="2056374"/>
              <a:ext cx="669102" cy="1259638"/>
            </a:xfrm>
            <a:custGeom>
              <a:avLst/>
              <a:gdLst>
                <a:gd name="connsiteX0" fmla="*/ 466016 w 669102"/>
                <a:gd name="connsiteY0" fmla="*/ 0 h 1259638"/>
                <a:gd name="connsiteX1" fmla="*/ 533575 w 669102"/>
                <a:gd name="connsiteY1" fmla="*/ 52814 h 1259638"/>
                <a:gd name="connsiteX2" fmla="*/ 532107 w 669102"/>
                <a:gd name="connsiteY2" fmla="*/ 52814 h 1259638"/>
                <a:gd name="connsiteX3" fmla="*/ 521826 w 669102"/>
                <a:gd name="connsiteY3" fmla="*/ 95358 h 1259638"/>
                <a:gd name="connsiteX4" fmla="*/ 499796 w 669102"/>
                <a:gd name="connsiteY4" fmla="*/ 136436 h 1259638"/>
                <a:gd name="connsiteX5" fmla="*/ 493921 w 669102"/>
                <a:gd name="connsiteY5" fmla="*/ 162843 h 1259638"/>
                <a:gd name="connsiteX6" fmla="*/ 492452 w 669102"/>
                <a:gd name="connsiteY6" fmla="*/ 330086 h 1259638"/>
                <a:gd name="connsiteX7" fmla="*/ 551551 w 669102"/>
                <a:gd name="connsiteY7" fmla="*/ 330086 h 1259638"/>
                <a:gd name="connsiteX8" fmla="*/ 669102 w 669102"/>
                <a:gd name="connsiteY8" fmla="*/ 330086 h 1259638"/>
                <a:gd name="connsiteX9" fmla="*/ 669102 w 669102"/>
                <a:gd name="connsiteY9" fmla="*/ 966229 h 1259638"/>
                <a:gd name="connsiteX10" fmla="*/ 573757 w 669102"/>
                <a:gd name="connsiteY10" fmla="*/ 966229 h 1259638"/>
                <a:gd name="connsiteX11" fmla="*/ 567273 w 669102"/>
                <a:gd name="connsiteY11" fmla="*/ 966229 h 1259638"/>
                <a:gd name="connsiteX12" fmla="*/ 567273 w 669102"/>
                <a:gd name="connsiteY12" fmla="*/ 1002174 h 1259638"/>
                <a:gd name="connsiteX13" fmla="*/ 567273 w 669102"/>
                <a:gd name="connsiteY13" fmla="*/ 1096493 h 1259638"/>
                <a:gd name="connsiteX14" fmla="*/ 574617 w 669102"/>
                <a:gd name="connsiteY14" fmla="*/ 1125888 h 1259638"/>
                <a:gd name="connsiteX15" fmla="*/ 596647 w 669102"/>
                <a:gd name="connsiteY15" fmla="*/ 1164102 h 1259638"/>
                <a:gd name="connsiteX16" fmla="*/ 606927 w 669102"/>
                <a:gd name="connsiteY16" fmla="*/ 1202317 h 1259638"/>
                <a:gd name="connsiteX17" fmla="*/ 539368 w 669102"/>
                <a:gd name="connsiteY17" fmla="*/ 1259638 h 1259638"/>
                <a:gd name="connsiteX18" fmla="*/ 473278 w 669102"/>
                <a:gd name="connsiteY18" fmla="*/ 1206726 h 1259638"/>
                <a:gd name="connsiteX19" fmla="*/ 485027 w 669102"/>
                <a:gd name="connsiteY19" fmla="*/ 1164102 h 1259638"/>
                <a:gd name="connsiteX20" fmla="*/ 507057 w 669102"/>
                <a:gd name="connsiteY20" fmla="*/ 1122949 h 1259638"/>
                <a:gd name="connsiteX21" fmla="*/ 512932 w 669102"/>
                <a:gd name="connsiteY21" fmla="*/ 1096493 h 1259638"/>
                <a:gd name="connsiteX22" fmla="*/ 512932 w 669102"/>
                <a:gd name="connsiteY22" fmla="*/ 987198 h 1259638"/>
                <a:gd name="connsiteX23" fmla="*/ 512932 w 669102"/>
                <a:gd name="connsiteY23" fmla="*/ 966229 h 1259638"/>
                <a:gd name="connsiteX24" fmla="*/ 495022 w 669102"/>
                <a:gd name="connsiteY24" fmla="*/ 966229 h 1259638"/>
                <a:gd name="connsiteX25" fmla="*/ 133389 w 669102"/>
                <a:gd name="connsiteY25" fmla="*/ 966229 h 1259638"/>
                <a:gd name="connsiteX26" fmla="*/ 1295 w 669102"/>
                <a:gd name="connsiteY26" fmla="*/ 330086 h 1259638"/>
                <a:gd name="connsiteX27" fmla="*/ 359491 w 669102"/>
                <a:gd name="connsiteY27" fmla="*/ 330086 h 1259638"/>
                <a:gd name="connsiteX28" fmla="*/ 439580 w 669102"/>
                <a:gd name="connsiteY28" fmla="*/ 330086 h 1259638"/>
                <a:gd name="connsiteX29" fmla="*/ 439580 w 669102"/>
                <a:gd name="connsiteY29" fmla="*/ 162843 h 1259638"/>
                <a:gd name="connsiteX30" fmla="*/ 432237 w 669102"/>
                <a:gd name="connsiteY30" fmla="*/ 133502 h 1259638"/>
                <a:gd name="connsiteX31" fmla="*/ 410207 w 669102"/>
                <a:gd name="connsiteY31" fmla="*/ 95358 h 1259638"/>
                <a:gd name="connsiteX32" fmla="*/ 399926 w 669102"/>
                <a:gd name="connsiteY32" fmla="*/ 57215 h 1259638"/>
                <a:gd name="connsiteX33" fmla="*/ 466016 w 669102"/>
                <a:gd name="connsiteY33" fmla="*/ 0 h 1259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69102" h="1259638">
                  <a:moveTo>
                    <a:pt x="466016" y="0"/>
                  </a:moveTo>
                  <a:cubicBezTo>
                    <a:pt x="501265" y="0"/>
                    <a:pt x="530638" y="23473"/>
                    <a:pt x="533575" y="52814"/>
                  </a:cubicBezTo>
                  <a:cubicBezTo>
                    <a:pt x="533575" y="52814"/>
                    <a:pt x="533575" y="52814"/>
                    <a:pt x="532107" y="52814"/>
                  </a:cubicBezTo>
                  <a:cubicBezTo>
                    <a:pt x="535044" y="68951"/>
                    <a:pt x="532107" y="83622"/>
                    <a:pt x="521826" y="95358"/>
                  </a:cubicBezTo>
                  <a:cubicBezTo>
                    <a:pt x="510077" y="111496"/>
                    <a:pt x="505671" y="120298"/>
                    <a:pt x="499796" y="136436"/>
                  </a:cubicBezTo>
                  <a:lnTo>
                    <a:pt x="493921" y="162843"/>
                  </a:lnTo>
                  <a:cubicBezTo>
                    <a:pt x="493921" y="162843"/>
                    <a:pt x="493921" y="162843"/>
                    <a:pt x="492452" y="330086"/>
                  </a:cubicBezTo>
                  <a:lnTo>
                    <a:pt x="551551" y="330086"/>
                  </a:lnTo>
                  <a:cubicBezTo>
                    <a:pt x="588235" y="330086"/>
                    <a:pt x="627364" y="330086"/>
                    <a:pt x="669102" y="330086"/>
                  </a:cubicBezTo>
                  <a:lnTo>
                    <a:pt x="669102" y="966229"/>
                  </a:lnTo>
                  <a:cubicBezTo>
                    <a:pt x="669102" y="966229"/>
                    <a:pt x="669102" y="966229"/>
                    <a:pt x="573757" y="966229"/>
                  </a:cubicBezTo>
                  <a:lnTo>
                    <a:pt x="567273" y="966229"/>
                  </a:lnTo>
                  <a:lnTo>
                    <a:pt x="567273" y="1002174"/>
                  </a:lnTo>
                  <a:cubicBezTo>
                    <a:pt x="567273" y="1025116"/>
                    <a:pt x="567273" y="1055706"/>
                    <a:pt x="567273" y="1096493"/>
                  </a:cubicBezTo>
                  <a:cubicBezTo>
                    <a:pt x="567273" y="1096493"/>
                    <a:pt x="567273" y="1096493"/>
                    <a:pt x="574617" y="1125888"/>
                  </a:cubicBezTo>
                  <a:cubicBezTo>
                    <a:pt x="580491" y="1140586"/>
                    <a:pt x="584897" y="1149405"/>
                    <a:pt x="596647" y="1164102"/>
                  </a:cubicBezTo>
                  <a:cubicBezTo>
                    <a:pt x="603990" y="1175861"/>
                    <a:pt x="608396" y="1187619"/>
                    <a:pt x="606927" y="1202317"/>
                  </a:cubicBezTo>
                  <a:cubicBezTo>
                    <a:pt x="606927" y="1234652"/>
                    <a:pt x="576085" y="1259638"/>
                    <a:pt x="539368" y="1259638"/>
                  </a:cubicBezTo>
                  <a:cubicBezTo>
                    <a:pt x="505589" y="1259638"/>
                    <a:pt x="476215" y="1236122"/>
                    <a:pt x="473278" y="1206726"/>
                  </a:cubicBezTo>
                  <a:cubicBezTo>
                    <a:pt x="471809" y="1190559"/>
                    <a:pt x="474746" y="1177330"/>
                    <a:pt x="485027" y="1164102"/>
                  </a:cubicBezTo>
                  <a:cubicBezTo>
                    <a:pt x="496777" y="1147935"/>
                    <a:pt x="501183" y="1140586"/>
                    <a:pt x="507057" y="1122949"/>
                  </a:cubicBezTo>
                  <a:lnTo>
                    <a:pt x="512932" y="1096493"/>
                  </a:lnTo>
                  <a:cubicBezTo>
                    <a:pt x="512932" y="1096493"/>
                    <a:pt x="512932" y="1096493"/>
                    <a:pt x="512932" y="987198"/>
                  </a:cubicBezTo>
                  <a:lnTo>
                    <a:pt x="512932" y="966229"/>
                  </a:lnTo>
                  <a:lnTo>
                    <a:pt x="495022" y="966229"/>
                  </a:lnTo>
                  <a:cubicBezTo>
                    <a:pt x="415894" y="966229"/>
                    <a:pt x="300799" y="966229"/>
                    <a:pt x="133389" y="966229"/>
                  </a:cubicBezTo>
                  <a:cubicBezTo>
                    <a:pt x="27714" y="745856"/>
                    <a:pt x="-7511" y="529891"/>
                    <a:pt x="1295" y="330086"/>
                  </a:cubicBezTo>
                  <a:cubicBezTo>
                    <a:pt x="1295" y="330086"/>
                    <a:pt x="1295" y="330086"/>
                    <a:pt x="359491" y="330086"/>
                  </a:cubicBezTo>
                  <a:lnTo>
                    <a:pt x="439580" y="330086"/>
                  </a:lnTo>
                  <a:cubicBezTo>
                    <a:pt x="439580" y="330086"/>
                    <a:pt x="439580" y="330086"/>
                    <a:pt x="439580" y="162843"/>
                  </a:cubicBezTo>
                  <a:cubicBezTo>
                    <a:pt x="439580" y="162843"/>
                    <a:pt x="439580" y="162843"/>
                    <a:pt x="432237" y="133502"/>
                  </a:cubicBezTo>
                  <a:cubicBezTo>
                    <a:pt x="426362" y="118831"/>
                    <a:pt x="421956" y="110029"/>
                    <a:pt x="410207" y="95358"/>
                  </a:cubicBezTo>
                  <a:cubicBezTo>
                    <a:pt x="402863" y="83622"/>
                    <a:pt x="398457" y="71886"/>
                    <a:pt x="399926" y="57215"/>
                  </a:cubicBezTo>
                  <a:cubicBezTo>
                    <a:pt x="399926" y="24940"/>
                    <a:pt x="429299" y="0"/>
                    <a:pt x="466016" y="0"/>
                  </a:cubicBezTo>
                  <a:close/>
                </a:path>
              </a:pathLst>
            </a:custGeom>
            <a:grpFill/>
            <a:ln>
              <a:noFill/>
            </a:ln>
          </p:spPr>
          <p:txBody>
            <a:bodyPr vert="horz" wrap="square" lIns="31402" tIns="15701" rIns="31402" bIns="15701" numCol="1" anchor="t" anchorCtr="0" compatLnSpc="1">
              <a:noAutofit/>
            </a:bodyPr>
            <a:lstStyle/>
            <a:p>
              <a:pPr>
                <a:lnSpc>
                  <a:spcPct val="120000"/>
                </a:lnSpc>
              </a:pPr>
              <a:endParaRPr lang="en-US" sz="10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8" name="组合 17"/>
          <p:cNvGrpSpPr/>
          <p:nvPr/>
        </p:nvGrpSpPr>
        <p:grpSpPr>
          <a:xfrm>
            <a:off x="6591005" y="2092124"/>
            <a:ext cx="4473173" cy="3278199"/>
            <a:chOff x="6638874" y="1991674"/>
            <a:chExt cx="4473173" cy="3278199"/>
          </a:xfrm>
        </p:grpSpPr>
        <p:grpSp>
          <p:nvGrpSpPr>
            <p:cNvPr id="19" name="组合 18"/>
            <p:cNvGrpSpPr/>
            <p:nvPr/>
          </p:nvGrpSpPr>
          <p:grpSpPr>
            <a:xfrm>
              <a:off x="6638874" y="2567744"/>
              <a:ext cx="4473173" cy="2702129"/>
              <a:chOff x="4389617" y="291267"/>
              <a:chExt cx="4473173" cy="2702129"/>
            </a:xfrm>
          </p:grpSpPr>
          <p:sp>
            <p:nvSpPr>
              <p:cNvPr id="21" name="文本框 20"/>
              <p:cNvSpPr txBox="1"/>
              <p:nvPr/>
            </p:nvSpPr>
            <p:spPr>
              <a:xfrm>
                <a:off x="4389617" y="291267"/>
                <a:ext cx="4473173" cy="1569660"/>
              </a:xfrm>
              <a:prstGeom prst="rect">
                <a:avLst/>
              </a:prstGeom>
              <a:noFill/>
            </p:spPr>
            <p:txBody>
              <a:bodyPr wrap="square" rtlCol="0">
                <a:spAutoFit/>
              </a:bodyPr>
              <a:lstStyle/>
              <a:p>
                <a:pPr algn="just">
                  <a:lnSpc>
                    <a:spcPct val="150000"/>
                  </a:lnSpc>
                </a:pPr>
                <a:r>
                  <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点击文本框即可进行编辑输入相关内容点击文本框即可进行编辑输入相关内容点击文本框即可进行编辑输入相关内容点击文本框即可进行编辑输入相关内容</a:t>
                </a:r>
              </a:p>
            </p:txBody>
          </p:sp>
          <p:sp>
            <p:nvSpPr>
              <p:cNvPr id="22" name="TextBox 38"/>
              <p:cNvSpPr txBox="1"/>
              <p:nvPr/>
            </p:nvSpPr>
            <p:spPr>
              <a:xfrm>
                <a:off x="4497195" y="1885400"/>
                <a:ext cx="4365595" cy="1107996"/>
              </a:xfrm>
              <a:prstGeom prst="rect">
                <a:avLst/>
              </a:prstGeom>
              <a:noFill/>
            </p:spPr>
            <p:txBody>
              <a:bodyPr wrap="square" lIns="0" tIns="0" rIns="0" bIns="0" rtlCol="0">
                <a:spAutoFit/>
              </a:bodyPr>
              <a:lstStyle/>
              <a:p>
                <a:pPr algn="just">
                  <a:lnSpc>
                    <a:spcPct val="150000"/>
                  </a:lnSpc>
                </a:pPr>
                <a:r>
                  <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sp>
          <p:nvSpPr>
            <p:cNvPr id="20" name="文本框 19"/>
            <p:cNvSpPr txBox="1"/>
            <p:nvPr/>
          </p:nvSpPr>
          <p:spPr>
            <a:xfrm>
              <a:off x="6754444" y="1991674"/>
              <a:ext cx="3049498" cy="461665"/>
            </a:xfrm>
            <a:prstGeom prst="rect">
              <a:avLst/>
            </a:prstGeom>
            <a:gradFill>
              <a:gsLst>
                <a:gs pos="0">
                  <a:srgbClr val="B545E7"/>
                </a:gs>
                <a:gs pos="100000">
                  <a:srgbClr val="4B4BEB"/>
                </a:gs>
              </a:gsLst>
              <a:lin ang="5400000" scaled="1"/>
            </a:gradFill>
          </p:spPr>
          <p:txBody>
            <a:bodyPr wrap="square" rtlCol="0">
              <a:spAutoFit/>
            </a:bodyPr>
            <a:lstStyle/>
            <a:p>
              <a:r>
                <a:rPr lang="zh-CN" altLang="en-US" sz="2400" b="1"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点击输入文本标题</a:t>
              </a:r>
            </a:p>
          </p:txBody>
        </p:sp>
      </p:grpSp>
      <p:sp>
        <p:nvSpPr>
          <p:cNvPr id="23" name="文本框 22"/>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41289" y="1660835"/>
            <a:ext cx="5001233" cy="3112147"/>
            <a:chOff x="5716536" y="3566704"/>
            <a:chExt cx="4819131" cy="2998830"/>
          </a:xfrm>
          <a:effectLst>
            <a:outerShdw blurRad="190500" dist="38100" dir="5400000" sx="103000" sy="103000" algn="t" rotWithShape="0">
              <a:prstClr val="black">
                <a:alpha val="40000"/>
              </a:prstClr>
            </a:outerShdw>
          </a:effectLst>
        </p:grpSpPr>
        <p:sp>
          <p:nvSpPr>
            <p:cNvPr id="3" name="Freeform: Shape 37"/>
            <p:cNvSpPr/>
            <p:nvPr/>
          </p:nvSpPr>
          <p:spPr bwMode="auto">
            <a:xfrm>
              <a:off x="7642004" y="4507663"/>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gradFill>
              <a:gsLst>
                <a:gs pos="0">
                  <a:srgbClr val="B545E7"/>
                </a:gs>
                <a:gs pos="100000">
                  <a:srgbClr val="A176EE"/>
                </a:gs>
                <a:gs pos="53000">
                  <a:srgbClr val="4B4BEB"/>
                </a:gs>
              </a:gsLst>
              <a:lin ang="5400000" scaled="1"/>
            </a:gradFill>
            <a:ln w="9525">
              <a:noFill/>
              <a:round/>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Freeform: Shape 38"/>
            <p:cNvSpPr/>
            <p:nvPr/>
          </p:nvSpPr>
          <p:spPr bwMode="auto">
            <a:xfrm>
              <a:off x="7642004" y="3566704"/>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gradFill>
              <a:gsLst>
                <a:gs pos="0">
                  <a:srgbClr val="B545E7"/>
                </a:gs>
                <a:gs pos="100000">
                  <a:srgbClr val="A176EE"/>
                </a:gs>
                <a:gs pos="53000">
                  <a:srgbClr val="4B4BEB"/>
                </a:gs>
              </a:gsLst>
              <a:lin ang="5400000" scaled="1"/>
            </a:gradFill>
            <a:ln w="9525">
              <a:noFill/>
              <a:round/>
            </a:ln>
          </p:spPr>
          <p:txBody>
            <a:bodyPr vert="horz" wrap="square" lIns="91440" tIns="45720" rIns="91440" bIns="45720" anchor="ctr" anchorCtr="0" compatLnSpc="1">
              <a:normAutofit/>
            </a:bodyPr>
            <a:lstStyle/>
            <a:p>
              <a:pPr lvl="0" algn="ctr"/>
              <a:r>
                <a:rPr lang="en-US" altLang="zh-CN" sz="1600" b="1" dirty="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02</a:t>
              </a:r>
              <a:br>
                <a:rPr lang="en-US" altLang="zh-CN" sz="1600" b="1" dirty="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br>
              <a:r>
                <a:rPr lang="zh-CN" altLang="en-US" sz="1600" b="1" dirty="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关键词</a:t>
              </a:r>
            </a:p>
          </p:txBody>
        </p:sp>
        <p:sp>
          <p:nvSpPr>
            <p:cNvPr id="5" name="Freeform: Shape 39"/>
            <p:cNvSpPr/>
            <p:nvPr/>
          </p:nvSpPr>
          <p:spPr bwMode="auto">
            <a:xfrm>
              <a:off x="9571112" y="4507663"/>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gradFill>
              <a:gsLst>
                <a:gs pos="0">
                  <a:srgbClr val="B545E7"/>
                </a:gs>
                <a:gs pos="100000">
                  <a:srgbClr val="A176EE"/>
                </a:gs>
                <a:gs pos="53000">
                  <a:srgbClr val="4B4BEB"/>
                </a:gs>
              </a:gsLst>
              <a:lin ang="5400000" scaled="1"/>
            </a:gradFill>
            <a:ln w="9525">
              <a:noFill/>
              <a:round/>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Freeform: Shape 40"/>
            <p:cNvSpPr/>
            <p:nvPr/>
          </p:nvSpPr>
          <p:spPr bwMode="auto">
            <a:xfrm>
              <a:off x="5716536" y="5627635"/>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gradFill>
              <a:gsLst>
                <a:gs pos="0">
                  <a:srgbClr val="B545E7"/>
                </a:gs>
                <a:gs pos="100000">
                  <a:srgbClr val="A176EE"/>
                </a:gs>
                <a:gs pos="53000">
                  <a:srgbClr val="4B4BEB"/>
                </a:gs>
              </a:gsLst>
              <a:lin ang="5400000" scaled="1"/>
            </a:gradFill>
            <a:ln w="9525">
              <a:noFill/>
              <a:round/>
            </a:ln>
          </p:spPr>
          <p:txBody>
            <a:bodyPr vert="horz" wrap="square" lIns="91440" tIns="45720" rIns="91440" bIns="45720" anchor="ctr" anchorCtr="0" compatLnSpc="1">
              <a:normAutofit/>
            </a:bodyPr>
            <a:lstStyle/>
            <a:p>
              <a:pPr lvl="0" algn="ctr"/>
              <a:r>
                <a:rPr lang="en-US" altLang="zh-CN" sz="1600" b="1">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01</a:t>
              </a:r>
              <a:br>
                <a:rPr lang="en-US" altLang="zh-CN" sz="1600" b="1">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br>
              <a:r>
                <a:rPr lang="zh-CN" altLang="en-US" sz="1600" b="1">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关键词</a:t>
              </a:r>
            </a:p>
          </p:txBody>
        </p:sp>
        <p:sp>
          <p:nvSpPr>
            <p:cNvPr id="7" name="Freeform: Shape 41"/>
            <p:cNvSpPr/>
            <p:nvPr/>
          </p:nvSpPr>
          <p:spPr bwMode="auto">
            <a:xfrm>
              <a:off x="5716536" y="4037949"/>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gradFill>
              <a:gsLst>
                <a:gs pos="0">
                  <a:srgbClr val="B545E7"/>
                </a:gs>
                <a:gs pos="100000">
                  <a:srgbClr val="A176EE"/>
                </a:gs>
                <a:gs pos="53000">
                  <a:srgbClr val="4B4BEB"/>
                </a:gs>
              </a:gsLst>
              <a:lin ang="5400000" scaled="1"/>
            </a:gradFill>
            <a:ln w="9525">
              <a:noFill/>
              <a:round/>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8" name="Group 42"/>
            <p:cNvGrpSpPr/>
            <p:nvPr/>
          </p:nvGrpSpPr>
          <p:grpSpPr>
            <a:xfrm>
              <a:off x="6021026" y="4877429"/>
              <a:ext cx="359215" cy="419757"/>
              <a:chOff x="-213519" y="1123950"/>
              <a:chExt cx="282575" cy="330200"/>
            </a:xfrm>
            <a:solidFill>
              <a:schemeClr val="bg1"/>
            </a:solidFill>
          </p:grpSpPr>
          <p:sp>
            <p:nvSpPr>
              <p:cNvPr id="15" name="Freeform: Shape 43"/>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Freeform: Shape 44"/>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9" name="Group 45"/>
            <p:cNvGrpSpPr/>
            <p:nvPr/>
          </p:nvGrpSpPr>
          <p:grpSpPr>
            <a:xfrm>
              <a:off x="7989875" y="4924852"/>
              <a:ext cx="272438" cy="324908"/>
              <a:chOff x="1540668" y="1155700"/>
              <a:chExt cx="214313" cy="255588"/>
            </a:xfrm>
            <a:solidFill>
              <a:schemeClr val="bg1"/>
            </a:solidFill>
          </p:grpSpPr>
          <p:sp>
            <p:nvSpPr>
              <p:cNvPr id="11" name="Rectangle 46"/>
              <p:cNvSpPr/>
              <p:nvPr/>
            </p:nvSpPr>
            <p:spPr bwMode="auto">
              <a:xfrm>
                <a:off x="1540668" y="1181100"/>
                <a:ext cx="85725" cy="100013"/>
              </a:xfrm>
              <a:prstGeom prst="rect">
                <a:avLst/>
              </a:prstGeom>
              <a:grpFill/>
              <a:ln w="9525">
                <a:noFill/>
                <a:miter lim="800000"/>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Rectangle 47"/>
              <p:cNvSpPr/>
              <p:nvPr/>
            </p:nvSpPr>
            <p:spPr bwMode="auto">
              <a:xfrm>
                <a:off x="1648618" y="1155700"/>
                <a:ext cx="106363" cy="125413"/>
              </a:xfrm>
              <a:prstGeom prst="rect">
                <a:avLst/>
              </a:prstGeom>
              <a:grpFill/>
              <a:ln w="9525">
                <a:noFill/>
                <a:miter lim="800000"/>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3" name="Rectangle 48"/>
              <p:cNvSpPr/>
              <p:nvPr/>
            </p:nvSpPr>
            <p:spPr bwMode="auto">
              <a:xfrm>
                <a:off x="1540668" y="1309688"/>
                <a:ext cx="85725" cy="101600"/>
              </a:xfrm>
              <a:prstGeom prst="rect">
                <a:avLst/>
              </a:prstGeom>
              <a:grpFill/>
              <a:ln w="9525">
                <a:noFill/>
                <a:miter lim="800000"/>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Rectangle 49"/>
              <p:cNvSpPr/>
              <p:nvPr/>
            </p:nvSpPr>
            <p:spPr bwMode="auto">
              <a:xfrm>
                <a:off x="1648618" y="1309688"/>
                <a:ext cx="87313" cy="101600"/>
              </a:xfrm>
              <a:prstGeom prst="rect">
                <a:avLst/>
              </a:prstGeom>
              <a:grpFill/>
              <a:ln w="9525">
                <a:noFill/>
                <a:miter lim="800000"/>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0" name="Freeform: Shape 50"/>
            <p:cNvSpPr/>
            <p:nvPr/>
          </p:nvSpPr>
          <p:spPr bwMode="auto">
            <a:xfrm>
              <a:off x="9892953" y="4924853"/>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ln>
          </p:spPr>
          <p:txBody>
            <a:bodyPr anchor="ctr"/>
            <a:lstStyle/>
            <a:p>
              <a:pPr algn="ctr"/>
              <a:endParaRPr sz="12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7" name="组合 16"/>
          <p:cNvGrpSpPr/>
          <p:nvPr/>
        </p:nvGrpSpPr>
        <p:grpSpPr>
          <a:xfrm>
            <a:off x="601850" y="2650803"/>
            <a:ext cx="2333999" cy="970370"/>
            <a:chOff x="2083103" y="1732361"/>
            <a:chExt cx="2333999" cy="970370"/>
          </a:xfrm>
        </p:grpSpPr>
        <p:sp>
          <p:nvSpPr>
            <p:cNvPr id="18" name="TextBox 13"/>
            <p:cNvSpPr txBox="1"/>
            <p:nvPr/>
          </p:nvSpPr>
          <p:spPr>
            <a:xfrm>
              <a:off x="2586428" y="1732361"/>
              <a:ext cx="1830674" cy="443198"/>
            </a:xfrm>
            <a:prstGeom prst="rect">
              <a:avLst/>
            </a:prstGeom>
            <a:gradFill>
              <a:gsLst>
                <a:gs pos="0">
                  <a:srgbClr val="B545E7"/>
                </a:gs>
                <a:gs pos="100000">
                  <a:srgbClr val="A176EE"/>
                </a:gs>
                <a:gs pos="53000">
                  <a:srgbClr val="4B4BEB"/>
                </a:gs>
              </a:gsLst>
              <a:lin ang="5400000" scaled="1"/>
            </a:gradFill>
          </p:spPr>
          <p:txBody>
            <a:bodyPr wrap="square" lIns="0" tIns="0" rIns="0" bIns="0" rtlCol="0" anchor="t" anchorCtr="0">
              <a:spAutoFit/>
            </a:bodyPr>
            <a:lstStyle/>
            <a:p>
              <a:pPr algn="r" defTabSz="1216660">
                <a:lnSpc>
                  <a:spcPct val="120000"/>
                </a:lnSpc>
                <a:spcBef>
                  <a:spcPct val="20000"/>
                </a:spcBef>
                <a:defRPr/>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TextBox 13"/>
            <p:cNvSpPr txBox="1"/>
            <p:nvPr/>
          </p:nvSpPr>
          <p:spPr>
            <a:xfrm>
              <a:off x="2083103" y="2185666"/>
              <a:ext cx="2333999" cy="517065"/>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0" name="组合 19"/>
          <p:cNvGrpSpPr/>
          <p:nvPr/>
        </p:nvGrpSpPr>
        <p:grpSpPr>
          <a:xfrm>
            <a:off x="8619766" y="4220793"/>
            <a:ext cx="2333999" cy="1009190"/>
            <a:chOff x="2137898" y="1900091"/>
            <a:chExt cx="2333999" cy="1009190"/>
          </a:xfrm>
        </p:grpSpPr>
        <p:sp>
          <p:nvSpPr>
            <p:cNvPr id="21" name="TextBox 13"/>
            <p:cNvSpPr txBox="1"/>
            <p:nvPr/>
          </p:nvSpPr>
          <p:spPr>
            <a:xfrm>
              <a:off x="2137898" y="1900091"/>
              <a:ext cx="2035461" cy="443198"/>
            </a:xfrm>
            <a:prstGeom prst="rect">
              <a:avLst/>
            </a:prstGeom>
            <a:gradFill>
              <a:gsLst>
                <a:gs pos="0">
                  <a:srgbClr val="B545E7"/>
                </a:gs>
                <a:gs pos="100000">
                  <a:srgbClr val="A176EE"/>
                </a:gs>
                <a:gs pos="53000">
                  <a:srgbClr val="4B4BEB"/>
                </a:gs>
              </a:gsLst>
              <a:lin ang="5400000" scaled="1"/>
            </a:gradFill>
          </p:spPr>
          <p:txBody>
            <a:bodyPr wrap="square" lIns="0" tIns="0" rIns="0" bIns="0" rtlCol="0" anchor="t" anchorCtr="0">
              <a:spAutoFit/>
            </a:bodyPr>
            <a:lstStyle/>
            <a:p>
              <a:pPr defTabSz="1216660">
                <a:lnSpc>
                  <a:spcPct val="120000"/>
                </a:lnSpc>
                <a:spcBef>
                  <a:spcPct val="20000"/>
                </a:spcBef>
                <a:defRPr/>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2" name="TextBox 13"/>
            <p:cNvSpPr txBox="1"/>
            <p:nvPr/>
          </p:nvSpPr>
          <p:spPr>
            <a:xfrm>
              <a:off x="2137898" y="2392216"/>
              <a:ext cx="2333999" cy="517065"/>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3" name="组合 22"/>
          <p:cNvGrpSpPr/>
          <p:nvPr/>
        </p:nvGrpSpPr>
        <p:grpSpPr>
          <a:xfrm>
            <a:off x="3775792" y="4961934"/>
            <a:ext cx="2333999" cy="1018076"/>
            <a:chOff x="2137898" y="1891205"/>
            <a:chExt cx="2333999" cy="1018076"/>
          </a:xfrm>
        </p:grpSpPr>
        <p:sp>
          <p:nvSpPr>
            <p:cNvPr id="24" name="TextBox 13"/>
            <p:cNvSpPr txBox="1"/>
            <p:nvPr/>
          </p:nvSpPr>
          <p:spPr>
            <a:xfrm>
              <a:off x="2218537" y="1891205"/>
              <a:ext cx="2201533" cy="369332"/>
            </a:xfrm>
            <a:prstGeom prst="rect">
              <a:avLst/>
            </a:prstGeom>
            <a:gradFill>
              <a:gsLst>
                <a:gs pos="0">
                  <a:srgbClr val="B545E7"/>
                </a:gs>
                <a:gs pos="100000">
                  <a:srgbClr val="A176EE"/>
                </a:gs>
                <a:gs pos="53000">
                  <a:srgbClr val="4B4BEB"/>
                </a:gs>
              </a:gsLst>
              <a:lin ang="5400000" scaled="1"/>
            </a:gradFill>
          </p:spPr>
          <p:txBody>
            <a:bodyPr wrap="square" lIns="0" tIns="0" rIns="0" bIns="0" rtlCol="0" anchor="t" anchorCtr="0">
              <a:spAutoFit/>
            </a:bodyPr>
            <a:lstStyle/>
            <a:p>
              <a:pPr algn="ctr" defTabSz="1216660">
                <a:lnSpc>
                  <a:spcPct val="120000"/>
                </a:lnSpc>
                <a:spcBef>
                  <a:spcPct val="20000"/>
                </a:spcBef>
                <a:defRPr/>
              </a:pPr>
              <a:r>
                <a:rPr lang="zh-CN" altLang="en-US" sz="20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20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5" name="TextBox 13"/>
            <p:cNvSpPr txBox="1"/>
            <p:nvPr/>
          </p:nvSpPr>
          <p:spPr>
            <a:xfrm>
              <a:off x="2137898" y="2392216"/>
              <a:ext cx="2333999" cy="517065"/>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9" name="组合 28"/>
          <p:cNvGrpSpPr/>
          <p:nvPr/>
        </p:nvGrpSpPr>
        <p:grpSpPr>
          <a:xfrm>
            <a:off x="8619766" y="1646434"/>
            <a:ext cx="2333999" cy="1009190"/>
            <a:chOff x="2137898" y="1900091"/>
            <a:chExt cx="2333999" cy="1009190"/>
          </a:xfrm>
        </p:grpSpPr>
        <p:sp>
          <p:nvSpPr>
            <p:cNvPr id="30" name="TextBox 13"/>
            <p:cNvSpPr txBox="1"/>
            <p:nvPr/>
          </p:nvSpPr>
          <p:spPr>
            <a:xfrm>
              <a:off x="2137898" y="1900091"/>
              <a:ext cx="2035461" cy="443198"/>
            </a:xfrm>
            <a:prstGeom prst="rect">
              <a:avLst/>
            </a:prstGeom>
            <a:gradFill>
              <a:gsLst>
                <a:gs pos="0">
                  <a:srgbClr val="B545E7"/>
                </a:gs>
                <a:gs pos="100000">
                  <a:srgbClr val="A176EE"/>
                </a:gs>
                <a:gs pos="53000">
                  <a:srgbClr val="4B4BEB"/>
                </a:gs>
              </a:gsLst>
              <a:lin ang="5400000" scaled="1"/>
            </a:gradFill>
          </p:spPr>
          <p:txBody>
            <a:bodyPr wrap="square" lIns="0" tIns="0" rIns="0" bIns="0" rtlCol="0" anchor="t" anchorCtr="0">
              <a:spAutoFit/>
            </a:bodyPr>
            <a:lstStyle/>
            <a:p>
              <a:pPr defTabSz="1216660">
                <a:lnSpc>
                  <a:spcPct val="120000"/>
                </a:lnSpc>
                <a:spcBef>
                  <a:spcPct val="20000"/>
                </a:spcBef>
                <a:defRPr/>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1" name="TextBox 13"/>
            <p:cNvSpPr txBox="1"/>
            <p:nvPr/>
          </p:nvSpPr>
          <p:spPr>
            <a:xfrm>
              <a:off x="2137898" y="2392216"/>
              <a:ext cx="2333999" cy="517065"/>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32" name="文本框 31"/>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86349" y="1694713"/>
            <a:ext cx="9569566" cy="2131184"/>
            <a:chOff x="1735847" y="4926936"/>
            <a:chExt cx="8793196" cy="1492381"/>
          </a:xfrm>
          <a:effectLst>
            <a:outerShdw blurRad="190500" dist="38100" dir="5400000" sx="103000" sy="103000" algn="t" rotWithShape="0">
              <a:prstClr val="black">
                <a:alpha val="40000"/>
              </a:prstClr>
            </a:outerShdw>
          </a:effectLst>
        </p:grpSpPr>
        <p:grpSp>
          <p:nvGrpSpPr>
            <p:cNvPr id="3" name="Group 18464"/>
            <p:cNvGrpSpPr/>
            <p:nvPr/>
          </p:nvGrpSpPr>
          <p:grpSpPr>
            <a:xfrm>
              <a:off x="2457429" y="4926936"/>
              <a:ext cx="486212" cy="516306"/>
              <a:chOff x="0" y="-83866"/>
              <a:chExt cx="972425" cy="1032612"/>
            </a:xfrm>
          </p:grpSpPr>
          <p:sp>
            <p:nvSpPr>
              <p:cNvPr id="39" name="Shape 18462"/>
              <p:cNvSpPr/>
              <p:nvPr/>
            </p:nvSpPr>
            <p:spPr>
              <a:xfrm>
                <a:off x="0" y="0"/>
                <a:ext cx="972425" cy="948746"/>
              </a:xfrm>
              <a:custGeom>
                <a:avLst/>
                <a:gdLst/>
                <a:ahLst/>
                <a:cxnLst>
                  <a:cxn ang="0">
                    <a:pos x="wd2" y="hd2"/>
                  </a:cxn>
                  <a:cxn ang="5400000">
                    <a:pos x="wd2" y="hd2"/>
                  </a:cxn>
                  <a:cxn ang="10800000">
                    <a:pos x="wd2" y="hd2"/>
                  </a:cxn>
                  <a:cxn ang="16200000">
                    <a:pos x="wd2" y="hd2"/>
                  </a:cxn>
                </a:cxnLst>
                <a:rect l="0" t="0" r="r" b="b"/>
                <a:pathLst>
                  <a:path w="21600" h="21600" extrusionOk="0">
                    <a:moveTo>
                      <a:pt x="0" y="2439"/>
                    </a:moveTo>
                    <a:cubicBezTo>
                      <a:pt x="0" y="1092"/>
                      <a:pt x="1065" y="0"/>
                      <a:pt x="2380" y="0"/>
                    </a:cubicBezTo>
                    <a:lnTo>
                      <a:pt x="3600" y="0"/>
                    </a:lnTo>
                    <a:lnTo>
                      <a:pt x="19220" y="0"/>
                    </a:lnTo>
                    <a:cubicBezTo>
                      <a:pt x="20535" y="0"/>
                      <a:pt x="21600" y="1092"/>
                      <a:pt x="21600" y="2439"/>
                    </a:cubicBezTo>
                    <a:lnTo>
                      <a:pt x="21600" y="12195"/>
                    </a:lnTo>
                    <a:cubicBezTo>
                      <a:pt x="21600" y="13542"/>
                      <a:pt x="20535" y="14634"/>
                      <a:pt x="19220" y="14634"/>
                    </a:cubicBezTo>
                    <a:lnTo>
                      <a:pt x="9000" y="14634"/>
                    </a:lnTo>
                    <a:lnTo>
                      <a:pt x="9641" y="21600"/>
                    </a:lnTo>
                    <a:lnTo>
                      <a:pt x="3600" y="14634"/>
                    </a:lnTo>
                    <a:lnTo>
                      <a:pt x="2380" y="14634"/>
                    </a:lnTo>
                    <a:cubicBezTo>
                      <a:pt x="1065" y="14634"/>
                      <a:pt x="0" y="13542"/>
                      <a:pt x="0" y="12195"/>
                    </a:cubicBezTo>
                    <a:lnTo>
                      <a:pt x="0" y="12195"/>
                    </a:lnTo>
                    <a:lnTo>
                      <a:pt x="0" y="8537"/>
                    </a:lnTo>
                    <a:close/>
                  </a:path>
                </a:pathLst>
              </a:custGeom>
              <a:noFill/>
              <a:ln w="12700" cap="flat" cmpd="sng">
                <a:gradFill>
                  <a:gsLst>
                    <a:gs pos="0">
                      <a:srgbClr val="B545E7"/>
                    </a:gs>
                    <a:gs pos="100000">
                      <a:srgbClr val="4B4BEB"/>
                    </a:gs>
                  </a:gsLst>
                  <a:lin ang="5400000" scaled="1"/>
                </a:gradFill>
                <a:prstDash val="solid"/>
                <a:round/>
              </a:ln>
              <a:effectLst/>
            </p:spPr>
            <p:txBody>
              <a:bodyPr wrap="square" lIns="162558" tIns="162558" rIns="162558" bIns="162558" numCol="1" anchor="t">
                <a:noAutofit/>
              </a:bodyPr>
              <a:lstStyle/>
              <a:p>
                <a:pPr defTabSz="342265">
                  <a:defRPr sz="2500">
                    <a:latin typeface="Roboto Regular"/>
                    <a:ea typeface="Roboto Regular"/>
                    <a:cs typeface="Roboto Regular"/>
                    <a:sym typeface="Roboto Regular"/>
                  </a:defRPr>
                </a:pPr>
                <a:endParaRPr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0" name="Shape 18463"/>
              <p:cNvSpPr/>
              <p:nvPr/>
            </p:nvSpPr>
            <p:spPr>
              <a:xfrm>
                <a:off x="107385" y="-83866"/>
                <a:ext cx="775730" cy="775884"/>
              </a:xfrm>
              <a:prstGeom prst="rect">
                <a:avLst/>
              </a:prstGeom>
              <a:noFill/>
              <a:ln w="12700" cap="flat">
                <a:noFill/>
                <a:miter lim="400000"/>
              </a:ln>
              <a:effectLst/>
            </p:spPr>
            <p:txBody>
              <a:bodyPr wrap="square" lIns="0" tIns="0" rIns="0" bIns="0" numCol="1" anchor="ctr">
                <a:spAutoFit/>
              </a:bodyPr>
              <a:lstStyle>
                <a:lvl1pPr defTabSz="914400">
                  <a:defRPr sz="1800">
                    <a:solidFill>
                      <a:srgbClr val="0A0F14"/>
                    </a:solidFill>
                    <a:latin typeface="Roboto Regular"/>
                    <a:ea typeface="Roboto Regular"/>
                    <a:cs typeface="Roboto Regular"/>
                    <a:sym typeface="Roboto Regular"/>
                  </a:defRPr>
                </a:lvl1pPr>
              </a:lstStyle>
              <a:p>
                <a:pPr lvl="0">
                  <a:defRPr>
                    <a:solidFill>
                      <a:srgbClr val="000000"/>
                    </a:solidFill>
                  </a:defRPr>
                </a:pPr>
                <a:r>
                  <a:rPr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25%</a:t>
                </a:r>
              </a:p>
            </p:txBody>
          </p:sp>
        </p:grpSp>
        <p:grpSp>
          <p:nvGrpSpPr>
            <p:cNvPr id="4" name="Group 18467"/>
            <p:cNvGrpSpPr/>
            <p:nvPr/>
          </p:nvGrpSpPr>
          <p:grpSpPr>
            <a:xfrm>
              <a:off x="1735847" y="5544157"/>
              <a:ext cx="1491689" cy="811046"/>
              <a:chOff x="0" y="0"/>
              <a:chExt cx="2983377" cy="1622091"/>
            </a:xfrm>
          </p:grpSpPr>
          <p:sp>
            <p:nvSpPr>
              <p:cNvPr id="37" name="Shape 18465"/>
              <p:cNvSpPr/>
              <p:nvPr/>
            </p:nvSpPr>
            <p:spPr>
              <a:xfrm>
                <a:off x="0" y="0"/>
                <a:ext cx="2983377" cy="16220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8CB"/>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8" name="Shape 18466"/>
              <p:cNvSpPr/>
              <p:nvPr/>
            </p:nvSpPr>
            <p:spPr>
              <a:xfrm>
                <a:off x="50889" y="0"/>
                <a:ext cx="2900677" cy="14662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D9D9"/>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 name="Group 18470"/>
            <p:cNvGrpSpPr/>
            <p:nvPr/>
          </p:nvGrpSpPr>
          <p:grpSpPr>
            <a:xfrm>
              <a:off x="2481613" y="5512389"/>
              <a:ext cx="446881" cy="458039"/>
              <a:chOff x="0" y="0"/>
              <a:chExt cx="893762" cy="916076"/>
            </a:xfrm>
          </p:grpSpPr>
          <p:sp>
            <p:nvSpPr>
              <p:cNvPr id="35" name="Shape 18468"/>
              <p:cNvSpPr/>
              <p:nvPr/>
            </p:nvSpPr>
            <p:spPr>
              <a:xfrm>
                <a:off x="0" y="0"/>
                <a:ext cx="893763" cy="915988"/>
              </a:xfrm>
              <a:custGeom>
                <a:avLst/>
                <a:gdLst/>
                <a:ahLst/>
                <a:cxnLst>
                  <a:cxn ang="0">
                    <a:pos x="wd2" y="hd2"/>
                  </a:cxn>
                  <a:cxn ang="5400000">
                    <a:pos x="wd2" y="hd2"/>
                  </a:cxn>
                  <a:cxn ang="10800000">
                    <a:pos x="wd2" y="hd2"/>
                  </a:cxn>
                  <a:cxn ang="16200000">
                    <a:pos x="wd2" y="hd2"/>
                  </a:cxn>
                </a:cxnLst>
                <a:rect l="0" t="0" r="r" b="b"/>
                <a:pathLst>
                  <a:path w="21600" h="21600" extrusionOk="0">
                    <a:moveTo>
                      <a:pt x="5448" y="0"/>
                    </a:moveTo>
                    <a:cubicBezTo>
                      <a:pt x="3633" y="0"/>
                      <a:pt x="1815" y="180"/>
                      <a:pt x="0" y="533"/>
                    </a:cubicBezTo>
                    <a:cubicBezTo>
                      <a:pt x="0" y="15753"/>
                      <a:pt x="0" y="15751"/>
                      <a:pt x="0" y="15751"/>
                    </a:cubicBezTo>
                    <a:lnTo>
                      <a:pt x="0" y="21600"/>
                    </a:lnTo>
                    <a:lnTo>
                      <a:pt x="21600" y="10950"/>
                    </a:lnTo>
                    <a:lnTo>
                      <a:pt x="21600" y="4427"/>
                    </a:lnTo>
                    <a:cubicBezTo>
                      <a:pt x="21600" y="4250"/>
                      <a:pt x="21600" y="4249"/>
                      <a:pt x="21600" y="4249"/>
                    </a:cubicBezTo>
                    <a:cubicBezTo>
                      <a:pt x="17244" y="1594"/>
                      <a:pt x="11619" y="0"/>
                      <a:pt x="5448" y="0"/>
                    </a:cubicBezTo>
                    <a:close/>
                  </a:path>
                </a:pathLst>
              </a:custGeom>
              <a:gradFill>
                <a:gsLst>
                  <a:gs pos="0">
                    <a:srgbClr val="B545E7"/>
                  </a:gs>
                  <a:gs pos="100000">
                    <a:srgbClr val="A176EE"/>
                  </a:gs>
                  <a:gs pos="53000">
                    <a:srgbClr val="4B4BEB"/>
                  </a:gs>
                </a:gsLst>
                <a:lin ang="5400000" scaled="1"/>
              </a:gra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6" name="Shape 18469"/>
              <p:cNvSpPr/>
              <p:nvPr/>
            </p:nvSpPr>
            <p:spPr>
              <a:xfrm>
                <a:off x="23" y="187726"/>
                <a:ext cx="893740" cy="728351"/>
              </a:xfrm>
              <a:custGeom>
                <a:avLst/>
                <a:gdLst/>
                <a:ahLst/>
                <a:cxnLst>
                  <a:cxn ang="0">
                    <a:pos x="wd2" y="hd2"/>
                  </a:cxn>
                  <a:cxn ang="5400000">
                    <a:pos x="wd2" y="hd2"/>
                  </a:cxn>
                  <a:cxn ang="10800000">
                    <a:pos x="wd2" y="hd2"/>
                  </a:cxn>
                  <a:cxn ang="16200000">
                    <a:pos x="wd2" y="hd2"/>
                  </a:cxn>
                </a:cxnLst>
                <a:rect l="0" t="0" r="r" b="b"/>
                <a:pathLst>
                  <a:path w="21600" h="21600" extrusionOk="0">
                    <a:moveTo>
                      <a:pt x="0" y="14243"/>
                    </a:moveTo>
                    <a:lnTo>
                      <a:pt x="0" y="21600"/>
                    </a:lnTo>
                    <a:lnTo>
                      <a:pt x="21600" y="8206"/>
                    </a:lnTo>
                    <a:lnTo>
                      <a:pt x="21600" y="0"/>
                    </a:lnTo>
                    <a:lnTo>
                      <a:pt x="0" y="14243"/>
                    </a:lnTo>
                    <a:close/>
                  </a:path>
                </a:pathLst>
              </a:custGeom>
              <a:solidFill>
                <a:srgbClr val="000000">
                  <a:alpha val="25000"/>
                </a:srgbClr>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 name="Group 18473"/>
            <p:cNvGrpSpPr/>
            <p:nvPr/>
          </p:nvGrpSpPr>
          <p:grpSpPr>
            <a:xfrm>
              <a:off x="4171009" y="5574908"/>
              <a:ext cx="1491688" cy="811047"/>
              <a:chOff x="0" y="0"/>
              <a:chExt cx="2983376" cy="1622090"/>
            </a:xfrm>
          </p:grpSpPr>
          <p:sp>
            <p:nvSpPr>
              <p:cNvPr id="33" name="Shape 18471"/>
              <p:cNvSpPr/>
              <p:nvPr/>
            </p:nvSpPr>
            <p:spPr>
              <a:xfrm>
                <a:off x="0" y="0"/>
                <a:ext cx="2983377" cy="16220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8CB"/>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4" name="Shape 18472"/>
              <p:cNvSpPr/>
              <p:nvPr/>
            </p:nvSpPr>
            <p:spPr>
              <a:xfrm>
                <a:off x="54068" y="0"/>
                <a:ext cx="2900679" cy="14630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D9D9"/>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7" name="Group 18476"/>
            <p:cNvGrpSpPr/>
            <p:nvPr/>
          </p:nvGrpSpPr>
          <p:grpSpPr>
            <a:xfrm>
              <a:off x="4794433" y="5514572"/>
              <a:ext cx="804684" cy="601068"/>
              <a:chOff x="0" y="0"/>
              <a:chExt cx="1609367" cy="1202134"/>
            </a:xfrm>
          </p:grpSpPr>
          <p:sp>
            <p:nvSpPr>
              <p:cNvPr id="31" name="Shape 18474"/>
              <p:cNvSpPr/>
              <p:nvPr/>
            </p:nvSpPr>
            <p:spPr>
              <a:xfrm>
                <a:off x="0" y="0"/>
                <a:ext cx="1609329" cy="1202135"/>
              </a:xfrm>
              <a:custGeom>
                <a:avLst/>
                <a:gdLst/>
                <a:ahLst/>
                <a:cxnLst>
                  <a:cxn ang="0">
                    <a:pos x="wd2" y="hd2"/>
                  </a:cxn>
                  <a:cxn ang="5400000">
                    <a:pos x="wd2" y="hd2"/>
                  </a:cxn>
                  <a:cxn ang="10800000">
                    <a:pos x="wd2" y="hd2"/>
                  </a:cxn>
                  <a:cxn ang="16200000">
                    <a:pos x="wd2" y="hd2"/>
                  </a:cxn>
                </a:cxnLst>
                <a:rect l="0" t="0" r="r" b="b"/>
                <a:pathLst>
                  <a:path w="21600" h="21600" extrusionOk="0">
                    <a:moveTo>
                      <a:pt x="5455" y="0"/>
                    </a:moveTo>
                    <a:cubicBezTo>
                      <a:pt x="3535" y="0"/>
                      <a:pt x="1718" y="265"/>
                      <a:pt x="0" y="806"/>
                    </a:cubicBezTo>
                    <a:cubicBezTo>
                      <a:pt x="0" y="1346"/>
                      <a:pt x="0" y="1348"/>
                      <a:pt x="0" y="1348"/>
                    </a:cubicBezTo>
                    <a:lnTo>
                      <a:pt x="3841" y="12023"/>
                    </a:lnTo>
                    <a:lnTo>
                      <a:pt x="3836" y="12023"/>
                    </a:lnTo>
                    <a:cubicBezTo>
                      <a:pt x="0" y="1368"/>
                      <a:pt x="0" y="1369"/>
                      <a:pt x="0" y="1369"/>
                    </a:cubicBezTo>
                    <a:cubicBezTo>
                      <a:pt x="0" y="5955"/>
                      <a:pt x="0" y="5954"/>
                      <a:pt x="0" y="5954"/>
                    </a:cubicBezTo>
                    <a:cubicBezTo>
                      <a:pt x="3735" y="16744"/>
                      <a:pt x="3734" y="16744"/>
                      <a:pt x="3734" y="16744"/>
                    </a:cubicBezTo>
                    <a:cubicBezTo>
                      <a:pt x="19682" y="21599"/>
                      <a:pt x="19682" y="21600"/>
                      <a:pt x="19682" y="21600"/>
                    </a:cubicBezTo>
                    <a:cubicBezTo>
                      <a:pt x="20894" y="19577"/>
                      <a:pt x="21600" y="17146"/>
                      <a:pt x="21600" y="14583"/>
                    </a:cubicBezTo>
                    <a:cubicBezTo>
                      <a:pt x="21600" y="13529"/>
                      <a:pt x="21498" y="12600"/>
                      <a:pt x="21211" y="11552"/>
                    </a:cubicBezTo>
                    <a:cubicBezTo>
                      <a:pt x="21213" y="11528"/>
                      <a:pt x="21215" y="11512"/>
                      <a:pt x="21216" y="11488"/>
                    </a:cubicBezTo>
                    <a:cubicBezTo>
                      <a:pt x="19701" y="5000"/>
                      <a:pt x="13234" y="0"/>
                      <a:pt x="5455" y="0"/>
                    </a:cubicBezTo>
                    <a:close/>
                  </a:path>
                </a:pathLst>
              </a:custGeom>
              <a:gradFill>
                <a:gsLst>
                  <a:gs pos="0">
                    <a:srgbClr val="B545E7"/>
                  </a:gs>
                  <a:gs pos="100000">
                    <a:srgbClr val="A176EE"/>
                  </a:gs>
                  <a:gs pos="53000">
                    <a:srgbClr val="4B4BEB"/>
                  </a:gs>
                </a:gsLst>
                <a:lin ang="5400000" scaled="1"/>
              </a:gra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2" name="Shape 18475"/>
              <p:cNvSpPr/>
              <p:nvPr/>
            </p:nvSpPr>
            <p:spPr>
              <a:xfrm>
                <a:off x="0" y="76143"/>
                <a:ext cx="1609368" cy="1125920"/>
              </a:xfrm>
              <a:custGeom>
                <a:avLst/>
                <a:gdLst/>
                <a:ahLst/>
                <a:cxnLst>
                  <a:cxn ang="0">
                    <a:pos x="wd2" y="hd2"/>
                  </a:cxn>
                  <a:cxn ang="5400000">
                    <a:pos x="wd2" y="hd2"/>
                  </a:cxn>
                  <a:cxn ang="10800000">
                    <a:pos x="wd2" y="hd2"/>
                  </a:cxn>
                  <a:cxn ang="16200000">
                    <a:pos x="wd2" y="hd2"/>
                  </a:cxn>
                </a:cxnLst>
                <a:rect l="0" t="0" r="r" b="b"/>
                <a:pathLst>
                  <a:path w="21600" h="21600" extrusionOk="0">
                    <a:moveTo>
                      <a:pt x="3836" y="11376"/>
                    </a:moveTo>
                    <a:cubicBezTo>
                      <a:pt x="0" y="0"/>
                      <a:pt x="0" y="0"/>
                      <a:pt x="0" y="0"/>
                    </a:cubicBezTo>
                    <a:cubicBezTo>
                      <a:pt x="0" y="4896"/>
                      <a:pt x="0" y="4896"/>
                      <a:pt x="0" y="4896"/>
                    </a:cubicBezTo>
                    <a:cubicBezTo>
                      <a:pt x="3735" y="16416"/>
                      <a:pt x="3735" y="16416"/>
                      <a:pt x="3735" y="16416"/>
                    </a:cubicBezTo>
                    <a:cubicBezTo>
                      <a:pt x="19682" y="21600"/>
                      <a:pt x="19682" y="21600"/>
                      <a:pt x="19682" y="21600"/>
                    </a:cubicBezTo>
                    <a:cubicBezTo>
                      <a:pt x="20893" y="19440"/>
                      <a:pt x="21600" y="16848"/>
                      <a:pt x="21600" y="14112"/>
                    </a:cubicBezTo>
                    <a:cubicBezTo>
                      <a:pt x="21600" y="12960"/>
                      <a:pt x="21499" y="11952"/>
                      <a:pt x="21196" y="10800"/>
                    </a:cubicBezTo>
                    <a:cubicBezTo>
                      <a:pt x="20994" y="14688"/>
                      <a:pt x="19985" y="16704"/>
                      <a:pt x="19985" y="16704"/>
                    </a:cubicBezTo>
                    <a:lnTo>
                      <a:pt x="3836" y="11376"/>
                    </a:lnTo>
                    <a:close/>
                  </a:path>
                </a:pathLst>
              </a:custGeom>
              <a:solidFill>
                <a:srgbClr val="212935">
                  <a:alpha val="25000"/>
                </a:srgbClr>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8" name="Group 18479"/>
            <p:cNvGrpSpPr/>
            <p:nvPr/>
          </p:nvGrpSpPr>
          <p:grpSpPr>
            <a:xfrm>
              <a:off x="4736172" y="4926936"/>
              <a:ext cx="486213" cy="516306"/>
              <a:chOff x="0" y="-83866"/>
              <a:chExt cx="972425" cy="1032612"/>
            </a:xfrm>
          </p:grpSpPr>
          <p:sp>
            <p:nvSpPr>
              <p:cNvPr id="29" name="Shape 18477"/>
              <p:cNvSpPr/>
              <p:nvPr/>
            </p:nvSpPr>
            <p:spPr>
              <a:xfrm>
                <a:off x="0" y="0"/>
                <a:ext cx="972425" cy="948746"/>
              </a:xfrm>
              <a:custGeom>
                <a:avLst/>
                <a:gdLst/>
                <a:ahLst/>
                <a:cxnLst>
                  <a:cxn ang="0">
                    <a:pos x="wd2" y="hd2"/>
                  </a:cxn>
                  <a:cxn ang="5400000">
                    <a:pos x="wd2" y="hd2"/>
                  </a:cxn>
                  <a:cxn ang="10800000">
                    <a:pos x="wd2" y="hd2"/>
                  </a:cxn>
                  <a:cxn ang="16200000">
                    <a:pos x="wd2" y="hd2"/>
                  </a:cxn>
                </a:cxnLst>
                <a:rect l="0" t="0" r="r" b="b"/>
                <a:pathLst>
                  <a:path w="21600" h="21600" extrusionOk="0">
                    <a:moveTo>
                      <a:pt x="0" y="2439"/>
                    </a:moveTo>
                    <a:cubicBezTo>
                      <a:pt x="0" y="1092"/>
                      <a:pt x="1065" y="0"/>
                      <a:pt x="2380" y="0"/>
                    </a:cubicBezTo>
                    <a:lnTo>
                      <a:pt x="3600" y="0"/>
                    </a:lnTo>
                    <a:lnTo>
                      <a:pt x="19220" y="0"/>
                    </a:lnTo>
                    <a:cubicBezTo>
                      <a:pt x="20535" y="0"/>
                      <a:pt x="21600" y="1092"/>
                      <a:pt x="21600" y="2439"/>
                    </a:cubicBezTo>
                    <a:lnTo>
                      <a:pt x="21600" y="12195"/>
                    </a:lnTo>
                    <a:cubicBezTo>
                      <a:pt x="21600" y="13542"/>
                      <a:pt x="20535" y="14634"/>
                      <a:pt x="19220" y="14634"/>
                    </a:cubicBezTo>
                    <a:lnTo>
                      <a:pt x="9000" y="14634"/>
                    </a:lnTo>
                    <a:lnTo>
                      <a:pt x="9641" y="21600"/>
                    </a:lnTo>
                    <a:lnTo>
                      <a:pt x="3600" y="14634"/>
                    </a:lnTo>
                    <a:lnTo>
                      <a:pt x="2380" y="14634"/>
                    </a:lnTo>
                    <a:cubicBezTo>
                      <a:pt x="1065" y="14634"/>
                      <a:pt x="0" y="13542"/>
                      <a:pt x="0" y="12195"/>
                    </a:cubicBezTo>
                    <a:lnTo>
                      <a:pt x="0" y="12195"/>
                    </a:lnTo>
                    <a:lnTo>
                      <a:pt x="0" y="8537"/>
                    </a:lnTo>
                    <a:close/>
                  </a:path>
                </a:pathLst>
              </a:custGeom>
              <a:noFill/>
              <a:ln w="12700" cap="flat" cmpd="sng">
                <a:gradFill>
                  <a:gsLst>
                    <a:gs pos="0">
                      <a:srgbClr val="B545E7"/>
                    </a:gs>
                    <a:gs pos="100000">
                      <a:srgbClr val="4B4BEB"/>
                    </a:gs>
                  </a:gsLst>
                  <a:lin ang="5400000" scaled="1"/>
                </a:gradFill>
                <a:prstDash val="solid"/>
                <a:round/>
              </a:ln>
              <a:effectLst/>
            </p:spPr>
            <p:txBody>
              <a:bodyPr wrap="square" lIns="162558" tIns="162558" rIns="162558" bIns="162558" numCol="1" anchor="t">
                <a:noAutofit/>
              </a:bodyPr>
              <a:lstStyle/>
              <a:p>
                <a:pPr defTabSz="342265">
                  <a:defRPr sz="2500">
                    <a:latin typeface="Roboto Regular"/>
                    <a:ea typeface="Roboto Regular"/>
                    <a:cs typeface="Roboto Regular"/>
                    <a:sym typeface="Roboto Regular"/>
                  </a:defRPr>
                </a:pPr>
                <a:endParaRPr sz="44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0" name="Shape 18478"/>
              <p:cNvSpPr/>
              <p:nvPr/>
            </p:nvSpPr>
            <p:spPr>
              <a:xfrm>
                <a:off x="107385" y="-83866"/>
                <a:ext cx="775728" cy="775884"/>
              </a:xfrm>
              <a:prstGeom prst="rect">
                <a:avLst/>
              </a:prstGeom>
              <a:noFill/>
              <a:ln w="12700" cap="flat">
                <a:noFill/>
                <a:miter lim="400000"/>
              </a:ln>
              <a:effectLst/>
            </p:spPr>
            <p:txBody>
              <a:bodyPr wrap="square" lIns="0" tIns="0" rIns="0" bIns="0" numCol="1" anchor="ctr">
                <a:spAutoFit/>
              </a:bodyPr>
              <a:lstStyle>
                <a:lvl1pPr defTabSz="914400">
                  <a:defRPr sz="1800">
                    <a:solidFill>
                      <a:srgbClr val="0A0F14"/>
                    </a:solidFill>
                    <a:latin typeface="Roboto Regular"/>
                    <a:ea typeface="Roboto Regular"/>
                    <a:cs typeface="Roboto Regular"/>
                    <a:sym typeface="Roboto Regular"/>
                  </a:defRPr>
                </a:lvl1pPr>
              </a:lstStyle>
              <a:p>
                <a:pPr lvl="0">
                  <a:defRPr>
                    <a:solidFill>
                      <a:srgbClr val="000000"/>
                    </a:solidFill>
                  </a:defRPr>
                </a:pPr>
                <a:r>
                  <a:rPr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45%</a:t>
                </a:r>
              </a:p>
            </p:txBody>
          </p:sp>
        </p:grpSp>
        <p:grpSp>
          <p:nvGrpSpPr>
            <p:cNvPr id="9" name="Group 18482"/>
            <p:cNvGrpSpPr/>
            <p:nvPr/>
          </p:nvGrpSpPr>
          <p:grpSpPr>
            <a:xfrm>
              <a:off x="6606172" y="5574908"/>
              <a:ext cx="1488504" cy="811047"/>
              <a:chOff x="0" y="0"/>
              <a:chExt cx="2977008" cy="1622090"/>
            </a:xfrm>
          </p:grpSpPr>
          <p:sp>
            <p:nvSpPr>
              <p:cNvPr id="27" name="Shape 18480"/>
              <p:cNvSpPr/>
              <p:nvPr/>
            </p:nvSpPr>
            <p:spPr>
              <a:xfrm>
                <a:off x="0" y="0"/>
                <a:ext cx="2977009" cy="16220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8CB"/>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8" name="Shape 18481"/>
              <p:cNvSpPr/>
              <p:nvPr/>
            </p:nvSpPr>
            <p:spPr>
              <a:xfrm>
                <a:off x="54068" y="-1"/>
                <a:ext cx="2894316" cy="14662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D9D9"/>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0" name="Group 18487"/>
            <p:cNvGrpSpPr/>
            <p:nvPr/>
          </p:nvGrpSpPr>
          <p:grpSpPr>
            <a:xfrm>
              <a:off x="6685685" y="5514572"/>
              <a:ext cx="1345379" cy="725092"/>
              <a:chOff x="0" y="0"/>
              <a:chExt cx="2690756" cy="1450184"/>
            </a:xfrm>
          </p:grpSpPr>
          <p:sp>
            <p:nvSpPr>
              <p:cNvPr id="23" name="Shape 18483"/>
              <p:cNvSpPr/>
              <p:nvPr/>
            </p:nvSpPr>
            <p:spPr>
              <a:xfrm>
                <a:off x="182" y="-1"/>
                <a:ext cx="2690417" cy="1450186"/>
              </a:xfrm>
              <a:custGeom>
                <a:avLst/>
                <a:gdLst/>
                <a:ahLst/>
                <a:cxnLst>
                  <a:cxn ang="0">
                    <a:pos x="wd2" y="hd2"/>
                  </a:cxn>
                  <a:cxn ang="5400000">
                    <a:pos x="wd2" y="hd2"/>
                  </a:cxn>
                  <a:cxn ang="10800000">
                    <a:pos x="wd2" y="hd2"/>
                  </a:cxn>
                  <a:cxn ang="16200000">
                    <a:pos x="wd2" y="hd2"/>
                  </a:cxn>
                </a:cxnLst>
                <a:rect l="0" t="0" r="r" b="b"/>
                <a:pathLst>
                  <a:path w="21600" h="21594" extrusionOk="0">
                    <a:moveTo>
                      <a:pt x="9887" y="0"/>
                    </a:moveTo>
                    <a:cubicBezTo>
                      <a:pt x="9827" y="0"/>
                      <a:pt x="9766" y="-6"/>
                      <a:pt x="9705" y="106"/>
                    </a:cubicBezTo>
                    <a:cubicBezTo>
                      <a:pt x="9645" y="106"/>
                      <a:pt x="9645" y="106"/>
                      <a:pt x="9584" y="106"/>
                    </a:cubicBezTo>
                    <a:cubicBezTo>
                      <a:pt x="5302" y="554"/>
                      <a:pt x="1745" y="3917"/>
                      <a:pt x="478" y="8397"/>
                    </a:cubicBezTo>
                    <a:cubicBezTo>
                      <a:pt x="474" y="8426"/>
                      <a:pt x="472" y="8457"/>
                      <a:pt x="468" y="8486"/>
                    </a:cubicBezTo>
                    <a:cubicBezTo>
                      <a:pt x="175" y="9587"/>
                      <a:pt x="0" y="10790"/>
                      <a:pt x="0" y="11996"/>
                    </a:cubicBezTo>
                    <a:cubicBezTo>
                      <a:pt x="0" y="16237"/>
                      <a:pt x="1872" y="19474"/>
                      <a:pt x="4773" y="21594"/>
                    </a:cubicBezTo>
                    <a:cubicBezTo>
                      <a:pt x="7005" y="18910"/>
                      <a:pt x="7007" y="18911"/>
                      <a:pt x="7007" y="18911"/>
                    </a:cubicBezTo>
                    <a:cubicBezTo>
                      <a:pt x="11048" y="13991"/>
                      <a:pt x="11047" y="13988"/>
                      <a:pt x="11047" y="13988"/>
                    </a:cubicBezTo>
                    <a:cubicBezTo>
                      <a:pt x="15329" y="18685"/>
                      <a:pt x="15329" y="18686"/>
                      <a:pt x="15329" y="18686"/>
                    </a:cubicBezTo>
                    <a:cubicBezTo>
                      <a:pt x="17682" y="21258"/>
                      <a:pt x="17681" y="21257"/>
                      <a:pt x="17681" y="21257"/>
                    </a:cubicBezTo>
                    <a:cubicBezTo>
                      <a:pt x="18224" y="20810"/>
                      <a:pt x="18705" y="20250"/>
                      <a:pt x="19127" y="19579"/>
                    </a:cubicBezTo>
                    <a:cubicBezTo>
                      <a:pt x="20635" y="17566"/>
                      <a:pt x="21600" y="14886"/>
                      <a:pt x="21600" y="11979"/>
                    </a:cubicBezTo>
                    <a:cubicBezTo>
                      <a:pt x="21600" y="11196"/>
                      <a:pt x="21482" y="10297"/>
                      <a:pt x="21361" y="9514"/>
                    </a:cubicBezTo>
                    <a:cubicBezTo>
                      <a:pt x="21361" y="9626"/>
                      <a:pt x="21361" y="9739"/>
                      <a:pt x="21361" y="9851"/>
                    </a:cubicBezTo>
                    <a:cubicBezTo>
                      <a:pt x="21361" y="10005"/>
                      <a:pt x="21343" y="10155"/>
                      <a:pt x="21336" y="10306"/>
                    </a:cubicBezTo>
                    <a:cubicBezTo>
                      <a:pt x="21332" y="10276"/>
                      <a:pt x="21329" y="10248"/>
                      <a:pt x="21326" y="10218"/>
                    </a:cubicBezTo>
                    <a:cubicBezTo>
                      <a:pt x="21331" y="10095"/>
                      <a:pt x="21345" y="9975"/>
                      <a:pt x="21345" y="9851"/>
                    </a:cubicBezTo>
                    <a:cubicBezTo>
                      <a:pt x="21345" y="9739"/>
                      <a:pt x="21345" y="9626"/>
                      <a:pt x="21345" y="9514"/>
                    </a:cubicBezTo>
                    <a:cubicBezTo>
                      <a:pt x="20259" y="4138"/>
                      <a:pt x="15979" y="0"/>
                      <a:pt x="10792" y="0"/>
                    </a:cubicBezTo>
                    <a:cubicBezTo>
                      <a:pt x="10671" y="0"/>
                      <a:pt x="10489" y="0"/>
                      <a:pt x="10368" y="0"/>
                    </a:cubicBezTo>
                    <a:cubicBezTo>
                      <a:pt x="10308" y="0"/>
                      <a:pt x="10308" y="0"/>
                      <a:pt x="10308" y="0"/>
                    </a:cubicBezTo>
                    <a:cubicBezTo>
                      <a:pt x="10187" y="0"/>
                      <a:pt x="10068" y="0"/>
                      <a:pt x="9887" y="0"/>
                    </a:cubicBezTo>
                    <a:close/>
                  </a:path>
                </a:pathLst>
              </a:custGeom>
              <a:gradFill>
                <a:gsLst>
                  <a:gs pos="0">
                    <a:srgbClr val="B545E7"/>
                  </a:gs>
                  <a:gs pos="100000">
                    <a:srgbClr val="A176EE"/>
                  </a:gs>
                  <a:gs pos="53000">
                    <a:srgbClr val="4B4BEB"/>
                  </a:gs>
                </a:gsLst>
                <a:lin ang="5400000" scaled="1"/>
              </a:gra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24" name="Group 18486"/>
              <p:cNvGrpSpPr/>
              <p:nvPr/>
            </p:nvGrpSpPr>
            <p:grpSpPr>
              <a:xfrm>
                <a:off x="0" y="565987"/>
                <a:ext cx="2690757" cy="884198"/>
                <a:chOff x="0" y="0"/>
                <a:chExt cx="2690756" cy="884196"/>
              </a:xfrm>
            </p:grpSpPr>
            <p:sp>
              <p:nvSpPr>
                <p:cNvPr id="25" name="Shape 18484"/>
                <p:cNvSpPr/>
                <p:nvPr/>
              </p:nvSpPr>
              <p:spPr>
                <a:xfrm>
                  <a:off x="0" y="0"/>
                  <a:ext cx="594765" cy="884198"/>
                </a:xfrm>
                <a:custGeom>
                  <a:avLst/>
                  <a:gdLst/>
                  <a:ahLst/>
                  <a:cxnLst>
                    <a:cxn ang="0">
                      <a:pos x="wd2" y="hd2"/>
                    </a:cxn>
                    <a:cxn ang="5400000">
                      <a:pos x="wd2" y="hd2"/>
                    </a:cxn>
                    <a:cxn ang="10800000">
                      <a:pos x="wd2" y="hd2"/>
                    </a:cxn>
                    <a:cxn ang="16200000">
                      <a:pos x="wd2" y="hd2"/>
                    </a:cxn>
                  </a:cxnLst>
                  <a:rect l="0" t="0" r="r" b="b"/>
                  <a:pathLst>
                    <a:path w="21600" h="21600" extrusionOk="0">
                      <a:moveTo>
                        <a:pt x="21600" y="15376"/>
                      </a:moveTo>
                      <a:cubicBezTo>
                        <a:pt x="9570" y="12447"/>
                        <a:pt x="1641" y="7688"/>
                        <a:pt x="1641" y="2380"/>
                      </a:cubicBezTo>
                      <a:cubicBezTo>
                        <a:pt x="1641" y="1464"/>
                        <a:pt x="1914" y="732"/>
                        <a:pt x="2187" y="0"/>
                      </a:cubicBezTo>
                      <a:cubicBezTo>
                        <a:pt x="820" y="1831"/>
                        <a:pt x="0" y="3844"/>
                        <a:pt x="0" y="5858"/>
                      </a:cubicBezTo>
                      <a:cubicBezTo>
                        <a:pt x="0" y="12814"/>
                        <a:pt x="8476" y="18122"/>
                        <a:pt x="21600" y="21600"/>
                      </a:cubicBezTo>
                      <a:cubicBezTo>
                        <a:pt x="21600" y="21600"/>
                        <a:pt x="21600" y="21600"/>
                        <a:pt x="21600" y="21600"/>
                      </a:cubicBezTo>
                      <a:lnTo>
                        <a:pt x="21600" y="15376"/>
                      </a:lnTo>
                      <a:close/>
                    </a:path>
                  </a:pathLst>
                </a:custGeom>
                <a:solidFill>
                  <a:srgbClr val="212935">
                    <a:alpha val="35000"/>
                  </a:srgbClr>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6" name="Shape 18485"/>
                <p:cNvSpPr/>
                <p:nvPr/>
              </p:nvSpPr>
              <p:spPr>
                <a:xfrm>
                  <a:off x="594765" y="73154"/>
                  <a:ext cx="2095992" cy="811044"/>
                </a:xfrm>
                <a:custGeom>
                  <a:avLst/>
                  <a:gdLst/>
                  <a:ahLst/>
                  <a:cxnLst>
                    <a:cxn ang="0">
                      <a:pos x="wd2" y="hd2"/>
                    </a:cxn>
                    <a:cxn ang="5400000">
                      <a:pos x="wd2" y="hd2"/>
                    </a:cxn>
                    <a:cxn ang="10800000">
                      <a:pos x="wd2" y="hd2"/>
                    </a:cxn>
                    <a:cxn ang="16200000">
                      <a:pos x="wd2" y="hd2"/>
                    </a:cxn>
                  </a:cxnLst>
                  <a:rect l="0" t="0" r="r" b="b"/>
                  <a:pathLst>
                    <a:path w="21600" h="21600" extrusionOk="0">
                      <a:moveTo>
                        <a:pt x="21290" y="0"/>
                      </a:moveTo>
                      <a:cubicBezTo>
                        <a:pt x="21290" y="200"/>
                        <a:pt x="21290" y="400"/>
                        <a:pt x="21290" y="600"/>
                      </a:cubicBezTo>
                      <a:cubicBezTo>
                        <a:pt x="21290" y="6000"/>
                        <a:pt x="19355" y="10800"/>
                        <a:pt x="16413" y="14000"/>
                      </a:cubicBezTo>
                      <a:cubicBezTo>
                        <a:pt x="8052" y="1200"/>
                        <a:pt x="8052" y="1200"/>
                        <a:pt x="8052" y="1200"/>
                      </a:cubicBezTo>
                      <a:cubicBezTo>
                        <a:pt x="0" y="14800"/>
                        <a:pt x="0" y="14800"/>
                        <a:pt x="0" y="14800"/>
                      </a:cubicBezTo>
                      <a:cubicBezTo>
                        <a:pt x="0" y="21600"/>
                        <a:pt x="0" y="21600"/>
                        <a:pt x="0" y="21600"/>
                      </a:cubicBezTo>
                      <a:cubicBezTo>
                        <a:pt x="2865" y="16800"/>
                        <a:pt x="2865" y="16800"/>
                        <a:pt x="2865" y="16800"/>
                      </a:cubicBezTo>
                      <a:cubicBezTo>
                        <a:pt x="8052" y="8000"/>
                        <a:pt x="8052" y="8000"/>
                        <a:pt x="8052" y="8000"/>
                      </a:cubicBezTo>
                      <a:cubicBezTo>
                        <a:pt x="13548" y="16400"/>
                        <a:pt x="13548" y="16400"/>
                        <a:pt x="13548" y="16400"/>
                      </a:cubicBezTo>
                      <a:cubicBezTo>
                        <a:pt x="16568" y="21000"/>
                        <a:pt x="16568" y="21000"/>
                        <a:pt x="16568" y="21000"/>
                      </a:cubicBezTo>
                      <a:cubicBezTo>
                        <a:pt x="17265" y="20200"/>
                        <a:pt x="17884" y="19200"/>
                        <a:pt x="18426" y="18000"/>
                      </a:cubicBezTo>
                      <a:cubicBezTo>
                        <a:pt x="20361" y="14400"/>
                        <a:pt x="21600" y="9600"/>
                        <a:pt x="21600" y="4400"/>
                      </a:cubicBezTo>
                      <a:cubicBezTo>
                        <a:pt x="21600" y="3000"/>
                        <a:pt x="21445" y="1400"/>
                        <a:pt x="21290" y="0"/>
                      </a:cubicBezTo>
                      <a:close/>
                    </a:path>
                  </a:pathLst>
                </a:custGeom>
                <a:solidFill>
                  <a:srgbClr val="212935">
                    <a:alpha val="25000"/>
                  </a:srgbClr>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grpSp>
          <p:nvGrpSpPr>
            <p:cNvPr id="11" name="Group 18490"/>
            <p:cNvGrpSpPr/>
            <p:nvPr/>
          </p:nvGrpSpPr>
          <p:grpSpPr>
            <a:xfrm>
              <a:off x="7107319" y="4968869"/>
              <a:ext cx="486212" cy="474373"/>
              <a:chOff x="0" y="0"/>
              <a:chExt cx="972424" cy="948745"/>
            </a:xfrm>
          </p:grpSpPr>
          <p:sp>
            <p:nvSpPr>
              <p:cNvPr id="21" name="Shape 18488"/>
              <p:cNvSpPr/>
              <p:nvPr/>
            </p:nvSpPr>
            <p:spPr>
              <a:xfrm>
                <a:off x="0" y="0"/>
                <a:ext cx="972425" cy="948746"/>
              </a:xfrm>
              <a:custGeom>
                <a:avLst/>
                <a:gdLst/>
                <a:ahLst/>
                <a:cxnLst>
                  <a:cxn ang="0">
                    <a:pos x="wd2" y="hd2"/>
                  </a:cxn>
                  <a:cxn ang="5400000">
                    <a:pos x="wd2" y="hd2"/>
                  </a:cxn>
                  <a:cxn ang="10800000">
                    <a:pos x="wd2" y="hd2"/>
                  </a:cxn>
                  <a:cxn ang="16200000">
                    <a:pos x="wd2" y="hd2"/>
                  </a:cxn>
                </a:cxnLst>
                <a:rect l="0" t="0" r="r" b="b"/>
                <a:pathLst>
                  <a:path w="21600" h="21600" extrusionOk="0">
                    <a:moveTo>
                      <a:pt x="0" y="2439"/>
                    </a:moveTo>
                    <a:cubicBezTo>
                      <a:pt x="0" y="1092"/>
                      <a:pt x="1065" y="0"/>
                      <a:pt x="2380" y="0"/>
                    </a:cubicBezTo>
                    <a:lnTo>
                      <a:pt x="3600" y="0"/>
                    </a:lnTo>
                    <a:lnTo>
                      <a:pt x="19220" y="0"/>
                    </a:lnTo>
                    <a:cubicBezTo>
                      <a:pt x="20535" y="0"/>
                      <a:pt x="21600" y="1092"/>
                      <a:pt x="21600" y="2439"/>
                    </a:cubicBezTo>
                    <a:lnTo>
                      <a:pt x="21600" y="12195"/>
                    </a:lnTo>
                    <a:cubicBezTo>
                      <a:pt x="21600" y="13542"/>
                      <a:pt x="20535" y="14634"/>
                      <a:pt x="19220" y="14634"/>
                    </a:cubicBezTo>
                    <a:lnTo>
                      <a:pt x="9000" y="14634"/>
                    </a:lnTo>
                    <a:lnTo>
                      <a:pt x="9641" y="21600"/>
                    </a:lnTo>
                    <a:lnTo>
                      <a:pt x="3600" y="14634"/>
                    </a:lnTo>
                    <a:lnTo>
                      <a:pt x="2380" y="14634"/>
                    </a:lnTo>
                    <a:cubicBezTo>
                      <a:pt x="1065" y="14634"/>
                      <a:pt x="0" y="13542"/>
                      <a:pt x="0" y="12195"/>
                    </a:cubicBezTo>
                    <a:lnTo>
                      <a:pt x="0" y="12195"/>
                    </a:lnTo>
                    <a:lnTo>
                      <a:pt x="0" y="8537"/>
                    </a:lnTo>
                    <a:close/>
                  </a:path>
                </a:pathLst>
              </a:custGeom>
              <a:noFill/>
              <a:ln w="12700" cap="flat" cmpd="sng">
                <a:gradFill>
                  <a:gsLst>
                    <a:gs pos="0">
                      <a:srgbClr val="B545E7"/>
                    </a:gs>
                    <a:gs pos="100000">
                      <a:srgbClr val="4B4BEB"/>
                    </a:gs>
                  </a:gsLst>
                  <a:lin ang="5400000" scaled="1"/>
                </a:gradFill>
                <a:prstDash val="solid"/>
                <a:round/>
              </a:ln>
              <a:effectLst/>
            </p:spPr>
            <p:txBody>
              <a:bodyPr wrap="square" lIns="162558" tIns="162558" rIns="162558" bIns="162558" numCol="1" anchor="t">
                <a:noAutofit/>
              </a:bodyPr>
              <a:lstStyle/>
              <a:p>
                <a:pPr defTabSz="342265">
                  <a:defRPr sz="2500">
                    <a:latin typeface="Roboto Regular"/>
                    <a:ea typeface="Roboto Regular"/>
                    <a:cs typeface="Roboto Regular"/>
                    <a:sym typeface="Roboto Regular"/>
                  </a:defRPr>
                </a:pPr>
                <a:endParaRPr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2" name="Shape 18489"/>
              <p:cNvSpPr/>
              <p:nvPr/>
            </p:nvSpPr>
            <p:spPr>
              <a:xfrm>
                <a:off x="107383" y="151675"/>
                <a:ext cx="775728" cy="304801"/>
              </a:xfrm>
              <a:prstGeom prst="rect">
                <a:avLst/>
              </a:prstGeom>
              <a:noFill/>
              <a:ln w="12700" cap="flat">
                <a:noFill/>
                <a:miter lim="400000"/>
              </a:ln>
              <a:effectLst/>
            </p:spPr>
            <p:txBody>
              <a:bodyPr wrap="square" lIns="0" tIns="0" rIns="0" bIns="0" numCol="1" anchor="ctr">
                <a:noAutofit/>
              </a:bodyPr>
              <a:lstStyle>
                <a:lvl1pPr defTabSz="914400">
                  <a:defRPr sz="1800">
                    <a:solidFill>
                      <a:srgbClr val="0A0F14"/>
                    </a:solidFill>
                    <a:latin typeface="Roboto Regular"/>
                    <a:ea typeface="Roboto Regular"/>
                    <a:cs typeface="Roboto Regular"/>
                    <a:sym typeface="Roboto Regular"/>
                  </a:defRPr>
                </a:lvl1pPr>
              </a:lstStyle>
              <a:p>
                <a:pPr lvl="0">
                  <a:defRPr>
                    <a:solidFill>
                      <a:srgbClr val="000000"/>
                    </a:solidFill>
                  </a:defRPr>
                </a:pPr>
                <a:r>
                  <a:rPr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75%</a:t>
                </a:r>
              </a:p>
            </p:txBody>
          </p:sp>
        </p:grpSp>
        <p:grpSp>
          <p:nvGrpSpPr>
            <p:cNvPr id="12" name="Group 18493"/>
            <p:cNvGrpSpPr/>
            <p:nvPr/>
          </p:nvGrpSpPr>
          <p:grpSpPr>
            <a:xfrm>
              <a:off x="9038947" y="5608270"/>
              <a:ext cx="1490096" cy="811047"/>
              <a:chOff x="0" y="0"/>
              <a:chExt cx="2980192" cy="1622090"/>
            </a:xfrm>
          </p:grpSpPr>
          <p:sp>
            <p:nvSpPr>
              <p:cNvPr id="19" name="Shape 18491"/>
              <p:cNvSpPr/>
              <p:nvPr/>
            </p:nvSpPr>
            <p:spPr>
              <a:xfrm>
                <a:off x="0" y="0"/>
                <a:ext cx="2980193" cy="16220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8CB"/>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0" name="Shape 18492"/>
              <p:cNvSpPr/>
              <p:nvPr/>
            </p:nvSpPr>
            <p:spPr>
              <a:xfrm>
                <a:off x="57250" y="0"/>
                <a:ext cx="2894316" cy="14662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D9D9"/>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3" name="Group 18496"/>
            <p:cNvGrpSpPr/>
            <p:nvPr/>
          </p:nvGrpSpPr>
          <p:grpSpPr>
            <a:xfrm>
              <a:off x="9106196" y="5519134"/>
              <a:ext cx="1344208" cy="772992"/>
              <a:chOff x="0" y="0"/>
              <a:chExt cx="2688415" cy="1545983"/>
            </a:xfrm>
          </p:grpSpPr>
          <p:sp>
            <p:nvSpPr>
              <p:cNvPr id="17" name="Shape 18494"/>
              <p:cNvSpPr/>
              <p:nvPr/>
            </p:nvSpPr>
            <p:spPr>
              <a:xfrm>
                <a:off x="16" y="-1"/>
                <a:ext cx="2688400" cy="1545985"/>
              </a:xfrm>
              <a:custGeom>
                <a:avLst/>
                <a:gdLst/>
                <a:ahLst/>
                <a:cxnLst>
                  <a:cxn ang="0">
                    <a:pos x="wd2" y="hd2"/>
                  </a:cxn>
                  <a:cxn ang="5400000">
                    <a:pos x="wd2" y="hd2"/>
                  </a:cxn>
                  <a:cxn ang="10800000">
                    <a:pos x="wd2" y="hd2"/>
                  </a:cxn>
                  <a:cxn ang="16200000">
                    <a:pos x="wd2" y="hd2"/>
                  </a:cxn>
                </a:cxnLst>
                <a:rect l="0" t="0" r="r" b="b"/>
                <a:pathLst>
                  <a:path w="20307" h="20595" extrusionOk="0">
                    <a:moveTo>
                      <a:pt x="10156" y="0"/>
                    </a:moveTo>
                    <a:cubicBezTo>
                      <a:pt x="9581" y="0"/>
                      <a:pt x="9006" y="61"/>
                      <a:pt x="8438" y="159"/>
                    </a:cubicBezTo>
                    <a:cubicBezTo>
                      <a:pt x="8390" y="167"/>
                      <a:pt x="8342" y="171"/>
                      <a:pt x="8294" y="180"/>
                    </a:cubicBezTo>
                    <a:cubicBezTo>
                      <a:pt x="8208" y="196"/>
                      <a:pt x="8122" y="214"/>
                      <a:pt x="8036" y="233"/>
                    </a:cubicBezTo>
                    <a:cubicBezTo>
                      <a:pt x="6295" y="589"/>
                      <a:pt x="4638" y="1363"/>
                      <a:pt x="3282" y="2575"/>
                    </a:cubicBezTo>
                    <a:cubicBezTo>
                      <a:pt x="2117" y="3615"/>
                      <a:pt x="1312" y="4857"/>
                      <a:pt x="853" y="6170"/>
                    </a:cubicBezTo>
                    <a:cubicBezTo>
                      <a:pt x="-775" y="9940"/>
                      <a:pt x="-75" y="14494"/>
                      <a:pt x="2970" y="17579"/>
                    </a:cubicBezTo>
                    <a:cubicBezTo>
                      <a:pt x="6939" y="21600"/>
                      <a:pt x="13373" y="21600"/>
                      <a:pt x="17341" y="17579"/>
                    </a:cubicBezTo>
                    <a:cubicBezTo>
                      <a:pt x="19941" y="14945"/>
                      <a:pt x="20825" y="11241"/>
                      <a:pt x="20018" y="7867"/>
                    </a:cubicBezTo>
                    <a:cubicBezTo>
                      <a:pt x="19790" y="5936"/>
                      <a:pt x="18851" y="4055"/>
                      <a:pt x="17195" y="2575"/>
                    </a:cubicBezTo>
                    <a:cubicBezTo>
                      <a:pt x="15627" y="1174"/>
                      <a:pt x="13662" y="380"/>
                      <a:pt x="11625" y="122"/>
                    </a:cubicBezTo>
                    <a:cubicBezTo>
                      <a:pt x="11201" y="59"/>
                      <a:pt x="10775" y="19"/>
                      <a:pt x="10348" y="11"/>
                    </a:cubicBezTo>
                    <a:cubicBezTo>
                      <a:pt x="10301" y="10"/>
                      <a:pt x="10256" y="0"/>
                      <a:pt x="10210" y="0"/>
                    </a:cubicBezTo>
                    <a:cubicBezTo>
                      <a:pt x="10192" y="0"/>
                      <a:pt x="10174" y="0"/>
                      <a:pt x="10156" y="0"/>
                    </a:cubicBezTo>
                    <a:close/>
                  </a:path>
                </a:pathLst>
              </a:custGeom>
              <a:gradFill>
                <a:gsLst>
                  <a:gs pos="0">
                    <a:srgbClr val="B545E7"/>
                  </a:gs>
                  <a:gs pos="100000">
                    <a:srgbClr val="A176EE"/>
                  </a:gs>
                  <a:gs pos="53000">
                    <a:srgbClr val="4B4BEB"/>
                  </a:gs>
                </a:gsLst>
                <a:lin ang="5400000" scaled="1"/>
              </a:gra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8" name="Shape 18495"/>
              <p:cNvSpPr/>
              <p:nvPr/>
            </p:nvSpPr>
            <p:spPr>
              <a:xfrm>
                <a:off x="0" y="-1"/>
                <a:ext cx="2688416" cy="1545985"/>
              </a:xfrm>
              <a:custGeom>
                <a:avLst/>
                <a:gdLst/>
                <a:ahLst/>
                <a:cxnLst>
                  <a:cxn ang="0">
                    <a:pos x="wd2" y="hd2"/>
                  </a:cxn>
                  <a:cxn ang="5400000">
                    <a:pos x="wd2" y="hd2"/>
                  </a:cxn>
                  <a:cxn ang="10800000">
                    <a:pos x="wd2" y="hd2"/>
                  </a:cxn>
                  <a:cxn ang="16200000">
                    <a:pos x="wd2" y="hd2"/>
                  </a:cxn>
                </a:cxnLst>
                <a:rect l="0" t="0" r="r" b="b"/>
                <a:pathLst>
                  <a:path w="20302" h="20595" extrusionOk="0">
                    <a:moveTo>
                      <a:pt x="10152" y="0"/>
                    </a:moveTo>
                    <a:cubicBezTo>
                      <a:pt x="9577" y="0"/>
                      <a:pt x="9005" y="61"/>
                      <a:pt x="8437" y="159"/>
                    </a:cubicBezTo>
                    <a:cubicBezTo>
                      <a:pt x="9022" y="62"/>
                      <a:pt x="9612" y="2"/>
                      <a:pt x="10206" y="0"/>
                    </a:cubicBezTo>
                    <a:cubicBezTo>
                      <a:pt x="10188" y="0"/>
                      <a:pt x="10170" y="0"/>
                      <a:pt x="10152" y="0"/>
                    </a:cubicBezTo>
                    <a:close/>
                    <a:moveTo>
                      <a:pt x="10343" y="11"/>
                    </a:moveTo>
                    <a:cubicBezTo>
                      <a:pt x="10772" y="15"/>
                      <a:pt x="11198" y="68"/>
                      <a:pt x="11623" y="122"/>
                    </a:cubicBezTo>
                    <a:cubicBezTo>
                      <a:pt x="11199" y="59"/>
                      <a:pt x="10771" y="19"/>
                      <a:pt x="10343" y="11"/>
                    </a:cubicBezTo>
                    <a:close/>
                    <a:moveTo>
                      <a:pt x="8291" y="180"/>
                    </a:moveTo>
                    <a:cubicBezTo>
                      <a:pt x="8206" y="196"/>
                      <a:pt x="8123" y="215"/>
                      <a:pt x="8039" y="233"/>
                    </a:cubicBezTo>
                    <a:cubicBezTo>
                      <a:pt x="8123" y="216"/>
                      <a:pt x="8206" y="195"/>
                      <a:pt x="8291" y="180"/>
                    </a:cubicBezTo>
                    <a:close/>
                    <a:moveTo>
                      <a:pt x="861" y="6154"/>
                    </a:moveTo>
                    <a:cubicBezTo>
                      <a:pt x="-776" y="9927"/>
                      <a:pt x="-81" y="14490"/>
                      <a:pt x="2968" y="17579"/>
                    </a:cubicBezTo>
                    <a:cubicBezTo>
                      <a:pt x="6935" y="21600"/>
                      <a:pt x="13368" y="21600"/>
                      <a:pt x="17336" y="17579"/>
                    </a:cubicBezTo>
                    <a:cubicBezTo>
                      <a:pt x="19940" y="14940"/>
                      <a:pt x="20824" y="11225"/>
                      <a:pt x="20009" y="7846"/>
                    </a:cubicBezTo>
                    <a:cubicBezTo>
                      <a:pt x="20318" y="10401"/>
                      <a:pt x="19383" y="13051"/>
                      <a:pt x="17192" y="15010"/>
                    </a:cubicBezTo>
                    <a:cubicBezTo>
                      <a:pt x="13351" y="18443"/>
                      <a:pt x="7123" y="18443"/>
                      <a:pt x="3282" y="15010"/>
                    </a:cubicBezTo>
                    <a:cubicBezTo>
                      <a:pt x="601" y="12613"/>
                      <a:pt x="-202" y="9179"/>
                      <a:pt x="861" y="6154"/>
                    </a:cubicBezTo>
                    <a:close/>
                  </a:path>
                </a:pathLst>
              </a:custGeom>
              <a:solidFill>
                <a:srgbClr val="212935">
                  <a:alpha val="25000"/>
                </a:srgbClr>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9600"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4" name="Group 18499"/>
            <p:cNvGrpSpPr/>
            <p:nvPr/>
          </p:nvGrpSpPr>
          <p:grpSpPr>
            <a:xfrm>
              <a:off x="9480944" y="4968869"/>
              <a:ext cx="611960" cy="474373"/>
              <a:chOff x="0" y="0"/>
              <a:chExt cx="1223922" cy="948746"/>
            </a:xfrm>
          </p:grpSpPr>
          <p:sp>
            <p:nvSpPr>
              <p:cNvPr id="15" name="Shape 18497"/>
              <p:cNvSpPr/>
              <p:nvPr/>
            </p:nvSpPr>
            <p:spPr>
              <a:xfrm>
                <a:off x="0" y="0"/>
                <a:ext cx="972425" cy="948746"/>
              </a:xfrm>
              <a:custGeom>
                <a:avLst/>
                <a:gdLst/>
                <a:ahLst/>
                <a:cxnLst>
                  <a:cxn ang="0">
                    <a:pos x="wd2" y="hd2"/>
                  </a:cxn>
                  <a:cxn ang="5400000">
                    <a:pos x="wd2" y="hd2"/>
                  </a:cxn>
                  <a:cxn ang="10800000">
                    <a:pos x="wd2" y="hd2"/>
                  </a:cxn>
                  <a:cxn ang="16200000">
                    <a:pos x="wd2" y="hd2"/>
                  </a:cxn>
                </a:cxnLst>
                <a:rect l="0" t="0" r="r" b="b"/>
                <a:pathLst>
                  <a:path w="21600" h="21600" extrusionOk="0">
                    <a:moveTo>
                      <a:pt x="0" y="2439"/>
                    </a:moveTo>
                    <a:cubicBezTo>
                      <a:pt x="0" y="1092"/>
                      <a:pt x="1065" y="0"/>
                      <a:pt x="2380" y="0"/>
                    </a:cubicBezTo>
                    <a:lnTo>
                      <a:pt x="3600" y="0"/>
                    </a:lnTo>
                    <a:lnTo>
                      <a:pt x="19220" y="0"/>
                    </a:lnTo>
                    <a:cubicBezTo>
                      <a:pt x="20535" y="0"/>
                      <a:pt x="21600" y="1092"/>
                      <a:pt x="21600" y="2439"/>
                    </a:cubicBezTo>
                    <a:lnTo>
                      <a:pt x="21600" y="12195"/>
                    </a:lnTo>
                    <a:cubicBezTo>
                      <a:pt x="21600" y="13542"/>
                      <a:pt x="20535" y="14634"/>
                      <a:pt x="19220" y="14634"/>
                    </a:cubicBezTo>
                    <a:lnTo>
                      <a:pt x="9000" y="14634"/>
                    </a:lnTo>
                    <a:lnTo>
                      <a:pt x="9641" y="21600"/>
                    </a:lnTo>
                    <a:lnTo>
                      <a:pt x="3600" y="14634"/>
                    </a:lnTo>
                    <a:lnTo>
                      <a:pt x="2380" y="14634"/>
                    </a:lnTo>
                    <a:cubicBezTo>
                      <a:pt x="1065" y="14634"/>
                      <a:pt x="0" y="13542"/>
                      <a:pt x="0" y="12195"/>
                    </a:cubicBezTo>
                    <a:lnTo>
                      <a:pt x="0" y="12195"/>
                    </a:lnTo>
                    <a:lnTo>
                      <a:pt x="0" y="8537"/>
                    </a:lnTo>
                    <a:close/>
                  </a:path>
                </a:pathLst>
              </a:custGeom>
              <a:noFill/>
              <a:ln w="12700" cap="flat" cmpd="sng">
                <a:gradFill>
                  <a:gsLst>
                    <a:gs pos="0">
                      <a:srgbClr val="B545E7"/>
                    </a:gs>
                    <a:gs pos="100000">
                      <a:srgbClr val="4B4BEB"/>
                    </a:gs>
                  </a:gsLst>
                  <a:lin ang="5400000" scaled="1"/>
                </a:gradFill>
                <a:prstDash val="solid"/>
                <a:round/>
              </a:ln>
              <a:effectLst/>
            </p:spPr>
            <p:txBody>
              <a:bodyPr wrap="square" lIns="162558" tIns="162558" rIns="162558" bIns="162558" numCol="1" anchor="t">
                <a:noAutofit/>
              </a:bodyPr>
              <a:lstStyle/>
              <a:p>
                <a:pPr defTabSz="342265">
                  <a:defRPr sz="2500">
                    <a:latin typeface="Roboto Regular"/>
                    <a:ea typeface="Roboto Regular"/>
                    <a:cs typeface="Roboto Regular"/>
                    <a:sym typeface="Roboto Regular"/>
                  </a:defRPr>
                </a:pPr>
                <a:endParaRPr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Shape 18498"/>
              <p:cNvSpPr/>
              <p:nvPr/>
            </p:nvSpPr>
            <p:spPr>
              <a:xfrm>
                <a:off x="16904" y="110105"/>
                <a:ext cx="1207018" cy="387942"/>
              </a:xfrm>
              <a:prstGeom prst="rect">
                <a:avLst/>
              </a:prstGeom>
              <a:noFill/>
              <a:ln w="12700" cap="flat">
                <a:noFill/>
                <a:miter lim="400000"/>
              </a:ln>
              <a:effectLst/>
            </p:spPr>
            <p:txBody>
              <a:bodyPr wrap="square" lIns="0" tIns="0" rIns="0" bIns="0" numCol="1" anchor="ctr">
                <a:spAutoFit/>
              </a:bodyPr>
              <a:lstStyle>
                <a:lvl1pPr defTabSz="914400">
                  <a:defRPr sz="1800">
                    <a:solidFill>
                      <a:srgbClr val="0A0F14"/>
                    </a:solidFill>
                    <a:latin typeface="Roboto Regular"/>
                    <a:ea typeface="Roboto Regular"/>
                    <a:cs typeface="Roboto Regular"/>
                    <a:sym typeface="Roboto Regular"/>
                  </a:defRPr>
                </a:lvl1pPr>
              </a:lstStyle>
              <a:p>
                <a:pPr lvl="0">
                  <a:defRPr>
                    <a:solidFill>
                      <a:srgbClr val="000000"/>
                    </a:solidFill>
                  </a:defRPr>
                </a:pPr>
                <a:r>
                  <a:rPr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100%</a:t>
                </a:r>
              </a:p>
            </p:txBody>
          </p:sp>
        </p:grpSp>
      </p:grpSp>
      <p:grpSp>
        <p:nvGrpSpPr>
          <p:cNvPr id="53" name="组合 52"/>
          <p:cNvGrpSpPr/>
          <p:nvPr/>
        </p:nvGrpSpPr>
        <p:grpSpPr>
          <a:xfrm>
            <a:off x="1127373" y="4104724"/>
            <a:ext cx="1983472" cy="1187476"/>
            <a:chOff x="2023839" y="1980337"/>
            <a:chExt cx="2448058" cy="1187476"/>
          </a:xfrm>
        </p:grpSpPr>
        <p:sp>
          <p:nvSpPr>
            <p:cNvPr id="54" name="TextBox 13"/>
            <p:cNvSpPr txBox="1"/>
            <p:nvPr/>
          </p:nvSpPr>
          <p:spPr>
            <a:xfrm>
              <a:off x="2023839" y="1980337"/>
              <a:ext cx="2431319"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5" name="TextBox 13"/>
            <p:cNvSpPr txBox="1"/>
            <p:nvPr/>
          </p:nvSpPr>
          <p:spPr>
            <a:xfrm>
              <a:off x="2137898" y="2392216"/>
              <a:ext cx="2333999" cy="7755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6" name="组合 55"/>
          <p:cNvGrpSpPr/>
          <p:nvPr/>
        </p:nvGrpSpPr>
        <p:grpSpPr>
          <a:xfrm>
            <a:off x="3819604" y="4104724"/>
            <a:ext cx="1983472" cy="1187476"/>
            <a:chOff x="2023839" y="1980337"/>
            <a:chExt cx="2448058" cy="1187476"/>
          </a:xfrm>
        </p:grpSpPr>
        <p:sp>
          <p:nvSpPr>
            <p:cNvPr id="57" name="TextBox 13"/>
            <p:cNvSpPr txBox="1"/>
            <p:nvPr/>
          </p:nvSpPr>
          <p:spPr>
            <a:xfrm>
              <a:off x="2023839" y="1980337"/>
              <a:ext cx="2431319"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8" name="TextBox 13"/>
            <p:cNvSpPr txBox="1"/>
            <p:nvPr/>
          </p:nvSpPr>
          <p:spPr>
            <a:xfrm>
              <a:off x="2137898" y="2392216"/>
              <a:ext cx="2333999" cy="7755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9" name="组合 58"/>
          <p:cNvGrpSpPr/>
          <p:nvPr/>
        </p:nvGrpSpPr>
        <p:grpSpPr>
          <a:xfrm>
            <a:off x="9204065" y="4104724"/>
            <a:ext cx="1983472" cy="1187476"/>
            <a:chOff x="2023839" y="1980337"/>
            <a:chExt cx="2448058" cy="1187476"/>
          </a:xfrm>
        </p:grpSpPr>
        <p:sp>
          <p:nvSpPr>
            <p:cNvPr id="60" name="TextBox 13"/>
            <p:cNvSpPr txBox="1"/>
            <p:nvPr/>
          </p:nvSpPr>
          <p:spPr>
            <a:xfrm>
              <a:off x="2023839" y="1980337"/>
              <a:ext cx="2431319"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1" name="TextBox 13"/>
            <p:cNvSpPr txBox="1"/>
            <p:nvPr/>
          </p:nvSpPr>
          <p:spPr>
            <a:xfrm>
              <a:off x="2137898" y="2392216"/>
              <a:ext cx="2333999" cy="7755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2" name="组合 61"/>
          <p:cNvGrpSpPr/>
          <p:nvPr/>
        </p:nvGrpSpPr>
        <p:grpSpPr>
          <a:xfrm>
            <a:off x="6511835" y="4104724"/>
            <a:ext cx="1983472" cy="1187476"/>
            <a:chOff x="2023839" y="1980337"/>
            <a:chExt cx="2448058" cy="1187476"/>
          </a:xfrm>
        </p:grpSpPr>
        <p:sp>
          <p:nvSpPr>
            <p:cNvPr id="63" name="TextBox 13"/>
            <p:cNvSpPr txBox="1"/>
            <p:nvPr/>
          </p:nvSpPr>
          <p:spPr>
            <a:xfrm>
              <a:off x="2023839" y="1980337"/>
              <a:ext cx="2431319"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4" name="TextBox 13"/>
            <p:cNvSpPr txBox="1"/>
            <p:nvPr/>
          </p:nvSpPr>
          <p:spPr>
            <a:xfrm>
              <a:off x="2137898" y="2392216"/>
              <a:ext cx="2333999" cy="7755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65" name="文本框 64"/>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par>
                                <p:cTn id="13" presetID="10" presetClass="entr" presetSubtype="0"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par>
                                <p:cTn id="16" presetID="10" presetClass="entr" presetSubtype="0" fill="hold" nodeType="with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fade">
                                      <p:cBhvr>
                                        <p:cTn id="18" dur="500"/>
                                        <p:tgtEl>
                                          <p:spTgt spid="59"/>
                                        </p:tgtEl>
                                      </p:cBhvr>
                                    </p:animEffect>
                                  </p:childTnLst>
                                </p:cTn>
                              </p:par>
                              <p:par>
                                <p:cTn id="19" presetID="10"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45555" y="-1921445"/>
            <a:ext cx="10788053" cy="10700890"/>
            <a:chOff x="745555" y="-1921445"/>
            <a:chExt cx="10788053" cy="10700890"/>
          </a:xfrm>
          <a:effectLst>
            <a:outerShdw blurRad="190500" dist="38100" dir="5400000" sx="103000" sy="103000" algn="t" rotWithShape="0">
              <a:prstClr val="black">
                <a:alpha val="40000"/>
              </a:prstClr>
            </a:outerShdw>
          </a:effectLst>
        </p:grpSpPr>
        <p:sp>
          <p:nvSpPr>
            <p:cNvPr id="2" name="椭圆 1"/>
            <p:cNvSpPr/>
            <p:nvPr/>
          </p:nvSpPr>
          <p:spPr>
            <a:xfrm>
              <a:off x="3333140" y="666140"/>
              <a:ext cx="5525721" cy="5525721"/>
            </a:xfrm>
            <a:prstGeom prst="ellipse">
              <a:avLst/>
            </a:prstGeom>
            <a:gradFill>
              <a:gsLst>
                <a:gs pos="100000">
                  <a:srgbClr val="A176EE"/>
                </a:gs>
                <a:gs pos="0">
                  <a:srgbClr val="B545E7"/>
                </a:gs>
                <a:gs pos="53000">
                  <a:srgbClr val="4B4BEB"/>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 name="椭圆 2"/>
            <p:cNvSpPr/>
            <p:nvPr/>
          </p:nvSpPr>
          <p:spPr>
            <a:xfrm>
              <a:off x="2229464" y="-437536"/>
              <a:ext cx="7733072" cy="7733072"/>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椭圆 3"/>
            <p:cNvSpPr/>
            <p:nvPr/>
          </p:nvSpPr>
          <p:spPr>
            <a:xfrm>
              <a:off x="1552771" y="-1114229"/>
              <a:ext cx="9086458" cy="9086458"/>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椭圆 4"/>
            <p:cNvSpPr/>
            <p:nvPr/>
          </p:nvSpPr>
          <p:spPr>
            <a:xfrm>
              <a:off x="745555" y="-1921445"/>
              <a:ext cx="10700890" cy="10700890"/>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椭圆 5"/>
            <p:cNvSpPr/>
            <p:nvPr/>
          </p:nvSpPr>
          <p:spPr>
            <a:xfrm>
              <a:off x="2701843" y="1337402"/>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椭圆 6"/>
            <p:cNvSpPr/>
            <p:nvPr/>
          </p:nvSpPr>
          <p:spPr>
            <a:xfrm>
              <a:off x="826606" y="200637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椭圆 7"/>
            <p:cNvSpPr/>
            <p:nvPr/>
          </p:nvSpPr>
          <p:spPr>
            <a:xfrm>
              <a:off x="1826652" y="515432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椭圆 8"/>
            <p:cNvSpPr/>
            <p:nvPr/>
          </p:nvSpPr>
          <p:spPr>
            <a:xfrm>
              <a:off x="9167817" y="10965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椭圆 9"/>
            <p:cNvSpPr/>
            <p:nvPr/>
          </p:nvSpPr>
          <p:spPr>
            <a:xfrm>
              <a:off x="9698968" y="6017534"/>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椭圆 10"/>
            <p:cNvSpPr/>
            <p:nvPr/>
          </p:nvSpPr>
          <p:spPr>
            <a:xfrm>
              <a:off x="11359281" y="32546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3" name="文本框 12"/>
          <p:cNvSpPr txBox="1"/>
          <p:nvPr/>
        </p:nvSpPr>
        <p:spPr>
          <a:xfrm>
            <a:off x="3922059" y="1790090"/>
            <a:ext cx="4347883" cy="3277820"/>
          </a:xfrm>
          <a:prstGeom prst="rect">
            <a:avLst/>
          </a:prstGeom>
          <a:noFill/>
        </p:spPr>
        <p:txBody>
          <a:bodyPr wrap="square" rtlCol="0">
            <a:spAutoFit/>
          </a:bodyPr>
          <a:lstStyle/>
          <a:p>
            <a:pPr algn="ctr">
              <a:lnSpc>
                <a:spcPct val="150000"/>
              </a:lnSpc>
            </a:pPr>
            <a:r>
              <a:rPr lang="en-US" altLang="zh-CN" sz="44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PART 03</a:t>
            </a:r>
          </a:p>
          <a:p>
            <a:pPr algn="ctr">
              <a:lnSpc>
                <a:spcPct val="150000"/>
              </a:lnSpc>
            </a:pPr>
            <a:r>
              <a:rPr lang="zh-CN" altLang="en-US"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市场分析</a:t>
            </a:r>
            <a:endParaRPr lang="en-US" altLang="zh-CN"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ctr">
              <a:lnSpc>
                <a:spcPct val="150000"/>
              </a:lnSpc>
            </a:pPr>
            <a:r>
              <a:rPr lang="en-US" altLang="zh-CN"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Market analysis</a:t>
            </a:r>
            <a:endParaRPr lang="zh-CN" altLang="en-US"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2944" y="1802180"/>
            <a:ext cx="9894734" cy="1519864"/>
            <a:chOff x="1260475" y="4013835"/>
            <a:chExt cx="9657080" cy="1483360"/>
          </a:xfrm>
          <a:effectLst>
            <a:outerShdw blurRad="190500" dist="38100" dir="5400000" sx="103000" sy="103000" algn="t" rotWithShape="0">
              <a:prstClr val="black">
                <a:alpha val="40000"/>
              </a:prstClr>
            </a:outerShdw>
          </a:effectLst>
        </p:grpSpPr>
        <p:grpSp>
          <p:nvGrpSpPr>
            <p:cNvPr id="3" name="组合 2"/>
            <p:cNvGrpSpPr/>
            <p:nvPr/>
          </p:nvGrpSpPr>
          <p:grpSpPr>
            <a:xfrm>
              <a:off x="6108065" y="4013835"/>
              <a:ext cx="2386330" cy="1483360"/>
              <a:chOff x="9619" y="6321"/>
              <a:chExt cx="3758" cy="2336"/>
            </a:xfrm>
          </p:grpSpPr>
          <p:sp>
            <p:nvSpPr>
              <p:cNvPr id="13" name="Flowchart: Manual Input 11"/>
              <p:cNvSpPr/>
              <p:nvPr/>
            </p:nvSpPr>
            <p:spPr>
              <a:xfrm>
                <a:off x="9619" y="6321"/>
                <a:ext cx="3758" cy="2337"/>
              </a:xfrm>
              <a:prstGeom prst="flowChartManualInput">
                <a:avLst/>
              </a:prstGeom>
              <a:gradFill>
                <a:gsLst>
                  <a:gs pos="33000">
                    <a:srgbClr val="8048E9"/>
                  </a:gs>
                  <a:gs pos="0">
                    <a:srgbClr val="B545E7"/>
                  </a:gs>
                  <a:gs pos="100000">
                    <a:srgbClr val="4B4BEB"/>
                  </a:gs>
                </a:gsLst>
                <a:lin ang="3600000" scaled="0"/>
              </a:gradFill>
              <a:ln w="38100">
                <a:noFill/>
              </a:ln>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89" rIns="0" bIns="34289" rtlCol="0" anchor="ctr"/>
              <a:lstStyle/>
              <a:p>
                <a:pPr algn="ctr"/>
                <a:endParaRPr lang="en-US" sz="1500" b="1">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Freeform 6"/>
              <p:cNvSpPr>
                <a:spLocks noEditPoints="1"/>
              </p:cNvSpPr>
              <p:nvPr/>
            </p:nvSpPr>
            <p:spPr bwMode="auto">
              <a:xfrm>
                <a:off x="11071" y="7100"/>
                <a:ext cx="1092" cy="1055"/>
              </a:xfrm>
              <a:custGeom>
                <a:avLst/>
                <a:gdLst>
                  <a:gd name="T0" fmla="*/ 161 w 502"/>
                  <a:gd name="T1" fmla="*/ 58 h 485"/>
                  <a:gd name="T2" fmla="*/ 406 w 502"/>
                  <a:gd name="T3" fmla="*/ 100 h 485"/>
                  <a:gd name="T4" fmla="*/ 371 w 502"/>
                  <a:gd name="T5" fmla="*/ 58 h 485"/>
                  <a:gd name="T6" fmla="*/ 181 w 502"/>
                  <a:gd name="T7" fmla="*/ 459 h 485"/>
                  <a:gd name="T8" fmla="*/ 124 w 502"/>
                  <a:gd name="T9" fmla="*/ 294 h 485"/>
                  <a:gd name="T10" fmla="*/ 71 w 502"/>
                  <a:gd name="T11" fmla="*/ 294 h 485"/>
                  <a:gd name="T12" fmla="*/ 67 w 502"/>
                  <a:gd name="T13" fmla="*/ 268 h 485"/>
                  <a:gd name="T14" fmla="*/ 12 w 502"/>
                  <a:gd name="T15" fmla="*/ 225 h 485"/>
                  <a:gd name="T16" fmla="*/ 4 w 502"/>
                  <a:gd name="T17" fmla="*/ 209 h 485"/>
                  <a:gd name="T18" fmla="*/ 3 w 502"/>
                  <a:gd name="T19" fmla="*/ 207 h 485"/>
                  <a:gd name="T20" fmla="*/ 6 w 502"/>
                  <a:gd name="T21" fmla="*/ 181 h 485"/>
                  <a:gd name="T22" fmla="*/ 79 w 502"/>
                  <a:gd name="T23" fmla="*/ 111 h 485"/>
                  <a:gd name="T24" fmla="*/ 97 w 502"/>
                  <a:gd name="T25" fmla="*/ 110 h 485"/>
                  <a:gd name="T26" fmla="*/ 92 w 502"/>
                  <a:gd name="T27" fmla="*/ 145 h 485"/>
                  <a:gd name="T28" fmla="*/ 115 w 502"/>
                  <a:gd name="T29" fmla="*/ 122 h 485"/>
                  <a:gd name="T30" fmla="*/ 138 w 502"/>
                  <a:gd name="T31" fmla="*/ 122 h 485"/>
                  <a:gd name="T32" fmla="*/ 161 w 502"/>
                  <a:gd name="T33" fmla="*/ 145 h 485"/>
                  <a:gd name="T34" fmla="*/ 155 w 502"/>
                  <a:gd name="T35" fmla="*/ 110 h 485"/>
                  <a:gd name="T36" fmla="*/ 174 w 502"/>
                  <a:gd name="T37" fmla="*/ 111 h 485"/>
                  <a:gd name="T38" fmla="*/ 157 w 502"/>
                  <a:gd name="T39" fmla="*/ 314 h 485"/>
                  <a:gd name="T40" fmla="*/ 70 w 502"/>
                  <a:gd name="T41" fmla="*/ 173 h 485"/>
                  <a:gd name="T42" fmla="*/ 62 w 502"/>
                  <a:gd name="T43" fmla="*/ 222 h 485"/>
                  <a:gd name="T44" fmla="*/ 502 w 502"/>
                  <a:gd name="T45" fmla="*/ 211 h 485"/>
                  <a:gd name="T46" fmla="*/ 502 w 502"/>
                  <a:gd name="T47" fmla="*/ 210 h 485"/>
                  <a:gd name="T48" fmla="*/ 453 w 502"/>
                  <a:gd name="T49" fmla="*/ 111 h 485"/>
                  <a:gd name="T50" fmla="*/ 435 w 502"/>
                  <a:gd name="T51" fmla="*/ 110 h 485"/>
                  <a:gd name="T52" fmla="*/ 440 w 502"/>
                  <a:gd name="T53" fmla="*/ 145 h 485"/>
                  <a:gd name="T54" fmla="*/ 417 w 502"/>
                  <a:gd name="T55" fmla="*/ 122 h 485"/>
                  <a:gd name="T56" fmla="*/ 394 w 502"/>
                  <a:gd name="T57" fmla="*/ 122 h 485"/>
                  <a:gd name="T58" fmla="*/ 371 w 502"/>
                  <a:gd name="T59" fmla="*/ 145 h 485"/>
                  <a:gd name="T60" fmla="*/ 377 w 502"/>
                  <a:gd name="T61" fmla="*/ 110 h 485"/>
                  <a:gd name="T62" fmla="*/ 358 w 502"/>
                  <a:gd name="T63" fmla="*/ 111 h 485"/>
                  <a:gd name="T64" fmla="*/ 362 w 502"/>
                  <a:gd name="T65" fmla="*/ 314 h 485"/>
                  <a:gd name="T66" fmla="*/ 403 w 502"/>
                  <a:gd name="T67" fmla="*/ 459 h 485"/>
                  <a:gd name="T68" fmla="*/ 413 w 502"/>
                  <a:gd name="T69" fmla="*/ 459 h 485"/>
                  <a:gd name="T70" fmla="*/ 469 w 502"/>
                  <a:gd name="T71" fmla="*/ 303 h 485"/>
                  <a:gd name="T72" fmla="*/ 498 w 502"/>
                  <a:gd name="T73" fmla="*/ 233 h 485"/>
                  <a:gd name="T74" fmla="*/ 501 w 502"/>
                  <a:gd name="T75" fmla="*/ 227 h 485"/>
                  <a:gd name="T76" fmla="*/ 260 w 502"/>
                  <a:gd name="T77" fmla="*/ 94 h 485"/>
                  <a:gd name="T78" fmla="*/ 222 w 502"/>
                  <a:gd name="T79" fmla="*/ 47 h 485"/>
                  <a:gd name="T80" fmla="*/ 310 w 502"/>
                  <a:gd name="T81" fmla="*/ 105 h 485"/>
                  <a:gd name="T82" fmla="*/ 308 w 502"/>
                  <a:gd name="T83" fmla="*/ 118 h 485"/>
                  <a:gd name="T84" fmla="*/ 272 w 502"/>
                  <a:gd name="T85" fmla="*/ 197 h 485"/>
                  <a:gd name="T86" fmla="*/ 267 w 502"/>
                  <a:gd name="T87" fmla="*/ 102 h 485"/>
                  <a:gd name="T88" fmla="*/ 251 w 502"/>
                  <a:gd name="T89" fmla="*/ 120 h 485"/>
                  <a:gd name="T90" fmla="*/ 231 w 502"/>
                  <a:gd name="T91" fmla="*/ 127 h 485"/>
                  <a:gd name="T92" fmla="*/ 228 w 502"/>
                  <a:gd name="T93" fmla="*/ 103 h 485"/>
                  <a:gd name="T94" fmla="*/ 187 w 502"/>
                  <a:gd name="T95" fmla="*/ 126 h 485"/>
                  <a:gd name="T96" fmla="*/ 195 w 502"/>
                  <a:gd name="T97" fmla="*/ 305 h 485"/>
                  <a:gd name="T98" fmla="*/ 205 w 502"/>
                  <a:gd name="T99" fmla="*/ 485 h 485"/>
                  <a:gd name="T100" fmla="*/ 262 w 502"/>
                  <a:gd name="T101" fmla="*/ 305 h 485"/>
                  <a:gd name="T102" fmla="*/ 319 w 502"/>
                  <a:gd name="T103" fmla="*/ 305 h 485"/>
                  <a:gd name="T104" fmla="*/ 325 w 502"/>
                  <a:gd name="T105" fmla="*/ 305 h 485"/>
                  <a:gd name="T106" fmla="*/ 311 w 502"/>
                  <a:gd name="T107" fmla="*/ 105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2" h="485">
                    <a:moveTo>
                      <a:pt x="92" y="58"/>
                    </a:moveTo>
                    <a:cubicBezTo>
                      <a:pt x="92" y="34"/>
                      <a:pt x="107" y="15"/>
                      <a:pt x="126" y="15"/>
                    </a:cubicBezTo>
                    <a:cubicBezTo>
                      <a:pt x="145" y="15"/>
                      <a:pt x="161" y="34"/>
                      <a:pt x="161" y="58"/>
                    </a:cubicBezTo>
                    <a:cubicBezTo>
                      <a:pt x="161" y="81"/>
                      <a:pt x="145" y="100"/>
                      <a:pt x="126" y="100"/>
                    </a:cubicBezTo>
                    <a:cubicBezTo>
                      <a:pt x="107" y="100"/>
                      <a:pt x="92" y="81"/>
                      <a:pt x="92" y="58"/>
                    </a:cubicBezTo>
                    <a:close/>
                    <a:moveTo>
                      <a:pt x="406" y="100"/>
                    </a:moveTo>
                    <a:cubicBezTo>
                      <a:pt x="425" y="100"/>
                      <a:pt x="440" y="81"/>
                      <a:pt x="440" y="58"/>
                    </a:cubicBezTo>
                    <a:cubicBezTo>
                      <a:pt x="440" y="34"/>
                      <a:pt x="425" y="15"/>
                      <a:pt x="406" y="15"/>
                    </a:cubicBezTo>
                    <a:cubicBezTo>
                      <a:pt x="386" y="15"/>
                      <a:pt x="371" y="34"/>
                      <a:pt x="371" y="58"/>
                    </a:cubicBezTo>
                    <a:cubicBezTo>
                      <a:pt x="371" y="81"/>
                      <a:pt x="386" y="100"/>
                      <a:pt x="406" y="100"/>
                    </a:cubicBezTo>
                    <a:close/>
                    <a:moveTo>
                      <a:pt x="181" y="316"/>
                    </a:moveTo>
                    <a:cubicBezTo>
                      <a:pt x="182" y="355"/>
                      <a:pt x="182" y="419"/>
                      <a:pt x="181" y="459"/>
                    </a:cubicBezTo>
                    <a:cubicBezTo>
                      <a:pt x="134" y="459"/>
                      <a:pt x="134" y="459"/>
                      <a:pt x="134" y="459"/>
                    </a:cubicBezTo>
                    <a:cubicBezTo>
                      <a:pt x="129" y="294"/>
                      <a:pt x="129" y="294"/>
                      <a:pt x="129" y="294"/>
                    </a:cubicBezTo>
                    <a:cubicBezTo>
                      <a:pt x="127" y="294"/>
                      <a:pt x="125" y="294"/>
                      <a:pt x="124" y="294"/>
                    </a:cubicBezTo>
                    <a:cubicBezTo>
                      <a:pt x="124" y="326"/>
                      <a:pt x="125" y="411"/>
                      <a:pt x="124" y="459"/>
                    </a:cubicBezTo>
                    <a:cubicBezTo>
                      <a:pt x="77" y="459"/>
                      <a:pt x="77" y="459"/>
                      <a:pt x="77" y="459"/>
                    </a:cubicBezTo>
                    <a:cubicBezTo>
                      <a:pt x="71" y="294"/>
                      <a:pt x="71" y="294"/>
                      <a:pt x="71" y="294"/>
                    </a:cubicBezTo>
                    <a:cubicBezTo>
                      <a:pt x="70" y="294"/>
                      <a:pt x="68" y="294"/>
                      <a:pt x="67" y="294"/>
                    </a:cubicBezTo>
                    <a:cubicBezTo>
                      <a:pt x="67" y="293"/>
                      <a:pt x="67" y="293"/>
                      <a:pt x="67" y="293"/>
                    </a:cubicBezTo>
                    <a:cubicBezTo>
                      <a:pt x="67" y="285"/>
                      <a:pt x="67" y="277"/>
                      <a:pt x="67" y="268"/>
                    </a:cubicBezTo>
                    <a:cubicBezTo>
                      <a:pt x="59" y="273"/>
                      <a:pt x="50" y="278"/>
                      <a:pt x="41" y="282"/>
                    </a:cubicBezTo>
                    <a:cubicBezTo>
                      <a:pt x="22" y="244"/>
                      <a:pt x="22" y="244"/>
                      <a:pt x="22" y="244"/>
                    </a:cubicBezTo>
                    <a:cubicBezTo>
                      <a:pt x="12" y="225"/>
                      <a:pt x="12" y="225"/>
                      <a:pt x="12" y="225"/>
                    </a:cubicBezTo>
                    <a:cubicBezTo>
                      <a:pt x="7" y="216"/>
                      <a:pt x="7" y="216"/>
                      <a:pt x="7" y="216"/>
                    </a:cubicBezTo>
                    <a:cubicBezTo>
                      <a:pt x="5" y="211"/>
                      <a:pt x="5" y="211"/>
                      <a:pt x="5" y="211"/>
                    </a:cubicBezTo>
                    <a:cubicBezTo>
                      <a:pt x="4" y="209"/>
                      <a:pt x="4" y="209"/>
                      <a:pt x="4" y="209"/>
                    </a:cubicBezTo>
                    <a:cubicBezTo>
                      <a:pt x="3" y="207"/>
                      <a:pt x="3" y="207"/>
                      <a:pt x="3" y="207"/>
                    </a:cubicBezTo>
                    <a:cubicBezTo>
                      <a:pt x="3" y="207"/>
                      <a:pt x="3" y="207"/>
                      <a:pt x="3" y="207"/>
                    </a:cubicBezTo>
                    <a:cubicBezTo>
                      <a:pt x="3" y="207"/>
                      <a:pt x="3" y="207"/>
                      <a:pt x="3" y="207"/>
                    </a:cubicBezTo>
                    <a:cubicBezTo>
                      <a:pt x="3" y="207"/>
                      <a:pt x="3" y="207"/>
                      <a:pt x="3" y="207"/>
                    </a:cubicBezTo>
                    <a:cubicBezTo>
                      <a:pt x="4" y="195"/>
                      <a:pt x="0" y="231"/>
                      <a:pt x="5" y="182"/>
                    </a:cubicBezTo>
                    <a:cubicBezTo>
                      <a:pt x="6" y="181"/>
                      <a:pt x="6" y="181"/>
                      <a:pt x="6" y="181"/>
                    </a:cubicBezTo>
                    <a:cubicBezTo>
                      <a:pt x="6" y="181"/>
                      <a:pt x="6" y="181"/>
                      <a:pt x="6" y="181"/>
                    </a:cubicBezTo>
                    <a:cubicBezTo>
                      <a:pt x="64" y="119"/>
                      <a:pt x="64" y="119"/>
                      <a:pt x="64" y="119"/>
                    </a:cubicBezTo>
                    <a:cubicBezTo>
                      <a:pt x="68" y="114"/>
                      <a:pt x="73" y="112"/>
                      <a:pt x="79" y="111"/>
                    </a:cubicBezTo>
                    <a:cubicBezTo>
                      <a:pt x="79" y="111"/>
                      <a:pt x="80" y="111"/>
                      <a:pt x="80" y="111"/>
                    </a:cubicBezTo>
                    <a:cubicBezTo>
                      <a:pt x="86" y="110"/>
                      <a:pt x="92" y="110"/>
                      <a:pt x="97" y="109"/>
                    </a:cubicBezTo>
                    <a:cubicBezTo>
                      <a:pt x="97" y="110"/>
                      <a:pt x="97" y="110"/>
                      <a:pt x="97" y="110"/>
                    </a:cubicBezTo>
                    <a:cubicBezTo>
                      <a:pt x="83" y="122"/>
                      <a:pt x="83" y="122"/>
                      <a:pt x="83" y="122"/>
                    </a:cubicBezTo>
                    <a:cubicBezTo>
                      <a:pt x="100" y="131"/>
                      <a:pt x="100" y="131"/>
                      <a:pt x="100" y="131"/>
                    </a:cubicBezTo>
                    <a:cubicBezTo>
                      <a:pt x="92" y="145"/>
                      <a:pt x="92" y="145"/>
                      <a:pt x="92" y="145"/>
                    </a:cubicBezTo>
                    <a:cubicBezTo>
                      <a:pt x="115" y="195"/>
                      <a:pt x="115" y="195"/>
                      <a:pt x="115" y="195"/>
                    </a:cubicBezTo>
                    <a:cubicBezTo>
                      <a:pt x="118" y="125"/>
                      <a:pt x="118" y="125"/>
                      <a:pt x="118" y="125"/>
                    </a:cubicBezTo>
                    <a:cubicBezTo>
                      <a:pt x="115" y="122"/>
                      <a:pt x="115" y="122"/>
                      <a:pt x="115" y="122"/>
                    </a:cubicBezTo>
                    <a:cubicBezTo>
                      <a:pt x="119" y="108"/>
                      <a:pt x="119" y="108"/>
                      <a:pt x="119" y="108"/>
                    </a:cubicBezTo>
                    <a:cubicBezTo>
                      <a:pt x="133" y="108"/>
                      <a:pt x="133" y="108"/>
                      <a:pt x="133" y="108"/>
                    </a:cubicBezTo>
                    <a:cubicBezTo>
                      <a:pt x="138" y="122"/>
                      <a:pt x="138" y="122"/>
                      <a:pt x="138" y="122"/>
                    </a:cubicBezTo>
                    <a:cubicBezTo>
                      <a:pt x="134" y="125"/>
                      <a:pt x="134" y="125"/>
                      <a:pt x="134" y="125"/>
                    </a:cubicBezTo>
                    <a:cubicBezTo>
                      <a:pt x="138" y="195"/>
                      <a:pt x="138" y="195"/>
                      <a:pt x="138" y="195"/>
                    </a:cubicBezTo>
                    <a:cubicBezTo>
                      <a:pt x="161" y="145"/>
                      <a:pt x="161" y="145"/>
                      <a:pt x="161" y="145"/>
                    </a:cubicBezTo>
                    <a:cubicBezTo>
                      <a:pt x="152" y="131"/>
                      <a:pt x="152" y="131"/>
                      <a:pt x="152" y="131"/>
                    </a:cubicBezTo>
                    <a:cubicBezTo>
                      <a:pt x="170" y="122"/>
                      <a:pt x="170" y="122"/>
                      <a:pt x="170" y="122"/>
                    </a:cubicBezTo>
                    <a:cubicBezTo>
                      <a:pt x="155" y="110"/>
                      <a:pt x="155" y="110"/>
                      <a:pt x="155" y="110"/>
                    </a:cubicBezTo>
                    <a:cubicBezTo>
                      <a:pt x="155" y="109"/>
                      <a:pt x="155" y="109"/>
                      <a:pt x="155" y="109"/>
                    </a:cubicBezTo>
                    <a:cubicBezTo>
                      <a:pt x="161" y="110"/>
                      <a:pt x="167" y="110"/>
                      <a:pt x="172" y="111"/>
                    </a:cubicBezTo>
                    <a:cubicBezTo>
                      <a:pt x="173" y="111"/>
                      <a:pt x="173" y="111"/>
                      <a:pt x="174" y="111"/>
                    </a:cubicBezTo>
                    <a:cubicBezTo>
                      <a:pt x="174" y="111"/>
                      <a:pt x="175" y="112"/>
                      <a:pt x="176" y="112"/>
                    </a:cubicBezTo>
                    <a:cubicBezTo>
                      <a:pt x="174" y="116"/>
                      <a:pt x="173" y="121"/>
                      <a:pt x="172" y="126"/>
                    </a:cubicBezTo>
                    <a:cubicBezTo>
                      <a:pt x="157" y="314"/>
                      <a:pt x="157" y="314"/>
                      <a:pt x="157" y="314"/>
                    </a:cubicBezTo>
                    <a:cubicBezTo>
                      <a:pt x="169" y="315"/>
                      <a:pt x="169" y="315"/>
                      <a:pt x="169" y="315"/>
                    </a:cubicBezTo>
                    <a:cubicBezTo>
                      <a:pt x="173" y="315"/>
                      <a:pt x="177" y="315"/>
                      <a:pt x="181" y="316"/>
                    </a:cubicBezTo>
                    <a:close/>
                    <a:moveTo>
                      <a:pt x="70" y="173"/>
                    </a:moveTo>
                    <a:cubicBezTo>
                      <a:pt x="49" y="198"/>
                      <a:pt x="49" y="198"/>
                      <a:pt x="49" y="198"/>
                    </a:cubicBezTo>
                    <a:cubicBezTo>
                      <a:pt x="52" y="204"/>
                      <a:pt x="52" y="204"/>
                      <a:pt x="52" y="204"/>
                    </a:cubicBezTo>
                    <a:cubicBezTo>
                      <a:pt x="62" y="222"/>
                      <a:pt x="62" y="222"/>
                      <a:pt x="62" y="222"/>
                    </a:cubicBezTo>
                    <a:cubicBezTo>
                      <a:pt x="68" y="232"/>
                      <a:pt x="68" y="232"/>
                      <a:pt x="68" y="232"/>
                    </a:cubicBezTo>
                    <a:cubicBezTo>
                      <a:pt x="68" y="212"/>
                      <a:pt x="69" y="192"/>
                      <a:pt x="70" y="173"/>
                    </a:cubicBezTo>
                    <a:close/>
                    <a:moveTo>
                      <a:pt x="502" y="211"/>
                    </a:moveTo>
                    <a:cubicBezTo>
                      <a:pt x="502" y="210"/>
                      <a:pt x="502" y="210"/>
                      <a:pt x="502" y="210"/>
                    </a:cubicBezTo>
                    <a:cubicBezTo>
                      <a:pt x="502" y="210"/>
                      <a:pt x="502" y="210"/>
                      <a:pt x="502" y="210"/>
                    </a:cubicBezTo>
                    <a:cubicBezTo>
                      <a:pt x="502" y="210"/>
                      <a:pt x="502" y="210"/>
                      <a:pt x="502" y="210"/>
                    </a:cubicBezTo>
                    <a:cubicBezTo>
                      <a:pt x="501" y="207"/>
                      <a:pt x="501" y="207"/>
                      <a:pt x="501" y="207"/>
                    </a:cubicBezTo>
                    <a:cubicBezTo>
                      <a:pt x="471" y="126"/>
                      <a:pt x="471" y="126"/>
                      <a:pt x="471" y="126"/>
                    </a:cubicBezTo>
                    <a:cubicBezTo>
                      <a:pt x="468" y="118"/>
                      <a:pt x="460" y="112"/>
                      <a:pt x="453" y="111"/>
                    </a:cubicBezTo>
                    <a:cubicBezTo>
                      <a:pt x="452" y="111"/>
                      <a:pt x="452" y="111"/>
                      <a:pt x="452" y="111"/>
                    </a:cubicBezTo>
                    <a:cubicBezTo>
                      <a:pt x="446" y="110"/>
                      <a:pt x="440" y="110"/>
                      <a:pt x="435" y="109"/>
                    </a:cubicBezTo>
                    <a:cubicBezTo>
                      <a:pt x="435" y="110"/>
                      <a:pt x="435" y="110"/>
                      <a:pt x="435" y="110"/>
                    </a:cubicBezTo>
                    <a:cubicBezTo>
                      <a:pt x="449" y="122"/>
                      <a:pt x="449" y="122"/>
                      <a:pt x="449" y="122"/>
                    </a:cubicBezTo>
                    <a:cubicBezTo>
                      <a:pt x="432" y="131"/>
                      <a:pt x="432" y="131"/>
                      <a:pt x="432" y="131"/>
                    </a:cubicBezTo>
                    <a:cubicBezTo>
                      <a:pt x="440" y="145"/>
                      <a:pt x="440" y="145"/>
                      <a:pt x="440" y="145"/>
                    </a:cubicBezTo>
                    <a:cubicBezTo>
                      <a:pt x="417" y="195"/>
                      <a:pt x="417" y="195"/>
                      <a:pt x="417" y="195"/>
                    </a:cubicBezTo>
                    <a:cubicBezTo>
                      <a:pt x="414" y="125"/>
                      <a:pt x="414" y="125"/>
                      <a:pt x="414" y="125"/>
                    </a:cubicBezTo>
                    <a:cubicBezTo>
                      <a:pt x="417" y="122"/>
                      <a:pt x="417" y="122"/>
                      <a:pt x="417" y="122"/>
                    </a:cubicBezTo>
                    <a:cubicBezTo>
                      <a:pt x="413" y="109"/>
                      <a:pt x="413" y="109"/>
                      <a:pt x="413" y="109"/>
                    </a:cubicBezTo>
                    <a:cubicBezTo>
                      <a:pt x="399" y="109"/>
                      <a:pt x="399" y="109"/>
                      <a:pt x="399" y="109"/>
                    </a:cubicBezTo>
                    <a:cubicBezTo>
                      <a:pt x="394" y="122"/>
                      <a:pt x="394" y="122"/>
                      <a:pt x="394" y="122"/>
                    </a:cubicBezTo>
                    <a:cubicBezTo>
                      <a:pt x="398" y="125"/>
                      <a:pt x="398" y="125"/>
                      <a:pt x="398" y="125"/>
                    </a:cubicBezTo>
                    <a:cubicBezTo>
                      <a:pt x="394" y="195"/>
                      <a:pt x="394" y="195"/>
                      <a:pt x="394" y="195"/>
                    </a:cubicBezTo>
                    <a:cubicBezTo>
                      <a:pt x="371" y="145"/>
                      <a:pt x="371" y="145"/>
                      <a:pt x="371" y="145"/>
                    </a:cubicBezTo>
                    <a:cubicBezTo>
                      <a:pt x="379" y="131"/>
                      <a:pt x="379" y="131"/>
                      <a:pt x="379" y="131"/>
                    </a:cubicBezTo>
                    <a:cubicBezTo>
                      <a:pt x="362" y="122"/>
                      <a:pt x="362" y="122"/>
                      <a:pt x="362" y="122"/>
                    </a:cubicBezTo>
                    <a:cubicBezTo>
                      <a:pt x="377" y="110"/>
                      <a:pt x="377" y="110"/>
                      <a:pt x="377" y="110"/>
                    </a:cubicBezTo>
                    <a:cubicBezTo>
                      <a:pt x="376" y="109"/>
                      <a:pt x="376" y="109"/>
                      <a:pt x="376" y="109"/>
                    </a:cubicBezTo>
                    <a:cubicBezTo>
                      <a:pt x="371" y="110"/>
                      <a:pt x="365" y="110"/>
                      <a:pt x="360" y="111"/>
                    </a:cubicBezTo>
                    <a:cubicBezTo>
                      <a:pt x="359" y="111"/>
                      <a:pt x="358" y="111"/>
                      <a:pt x="358" y="111"/>
                    </a:cubicBezTo>
                    <a:cubicBezTo>
                      <a:pt x="353" y="112"/>
                      <a:pt x="349" y="113"/>
                      <a:pt x="345" y="117"/>
                    </a:cubicBezTo>
                    <a:cubicBezTo>
                      <a:pt x="346" y="120"/>
                      <a:pt x="347" y="123"/>
                      <a:pt x="347" y="126"/>
                    </a:cubicBezTo>
                    <a:cubicBezTo>
                      <a:pt x="362" y="314"/>
                      <a:pt x="362" y="314"/>
                      <a:pt x="362" y="314"/>
                    </a:cubicBezTo>
                    <a:cubicBezTo>
                      <a:pt x="351" y="315"/>
                      <a:pt x="351" y="315"/>
                      <a:pt x="351" y="315"/>
                    </a:cubicBezTo>
                    <a:cubicBezTo>
                      <a:pt x="356" y="459"/>
                      <a:pt x="356" y="459"/>
                      <a:pt x="356" y="459"/>
                    </a:cubicBezTo>
                    <a:cubicBezTo>
                      <a:pt x="403" y="459"/>
                      <a:pt x="403" y="459"/>
                      <a:pt x="403" y="459"/>
                    </a:cubicBezTo>
                    <a:cubicBezTo>
                      <a:pt x="404" y="411"/>
                      <a:pt x="403" y="326"/>
                      <a:pt x="403" y="294"/>
                    </a:cubicBezTo>
                    <a:cubicBezTo>
                      <a:pt x="405" y="294"/>
                      <a:pt x="406" y="294"/>
                      <a:pt x="408" y="294"/>
                    </a:cubicBezTo>
                    <a:cubicBezTo>
                      <a:pt x="413" y="459"/>
                      <a:pt x="413" y="459"/>
                      <a:pt x="413" y="459"/>
                    </a:cubicBezTo>
                    <a:cubicBezTo>
                      <a:pt x="460" y="459"/>
                      <a:pt x="460" y="459"/>
                      <a:pt x="460" y="459"/>
                    </a:cubicBezTo>
                    <a:cubicBezTo>
                      <a:pt x="462" y="414"/>
                      <a:pt x="461" y="335"/>
                      <a:pt x="460" y="299"/>
                    </a:cubicBezTo>
                    <a:cubicBezTo>
                      <a:pt x="463" y="301"/>
                      <a:pt x="466" y="302"/>
                      <a:pt x="469" y="303"/>
                    </a:cubicBezTo>
                    <a:cubicBezTo>
                      <a:pt x="486" y="263"/>
                      <a:pt x="486" y="263"/>
                      <a:pt x="486" y="263"/>
                    </a:cubicBezTo>
                    <a:cubicBezTo>
                      <a:pt x="494" y="243"/>
                      <a:pt x="494" y="243"/>
                      <a:pt x="494" y="243"/>
                    </a:cubicBezTo>
                    <a:cubicBezTo>
                      <a:pt x="498" y="233"/>
                      <a:pt x="498" y="233"/>
                      <a:pt x="498" y="233"/>
                    </a:cubicBezTo>
                    <a:cubicBezTo>
                      <a:pt x="501" y="228"/>
                      <a:pt x="501" y="228"/>
                      <a:pt x="501" y="228"/>
                    </a:cubicBezTo>
                    <a:cubicBezTo>
                      <a:pt x="501" y="227"/>
                      <a:pt x="501" y="227"/>
                      <a:pt x="501" y="227"/>
                    </a:cubicBezTo>
                    <a:cubicBezTo>
                      <a:pt x="501" y="227"/>
                      <a:pt x="501" y="227"/>
                      <a:pt x="501" y="227"/>
                    </a:cubicBezTo>
                    <a:cubicBezTo>
                      <a:pt x="501" y="227"/>
                      <a:pt x="501" y="227"/>
                      <a:pt x="501" y="227"/>
                    </a:cubicBezTo>
                    <a:cubicBezTo>
                      <a:pt x="502" y="220"/>
                      <a:pt x="500" y="243"/>
                      <a:pt x="502" y="211"/>
                    </a:cubicBezTo>
                    <a:close/>
                    <a:moveTo>
                      <a:pt x="260" y="94"/>
                    </a:moveTo>
                    <a:cubicBezTo>
                      <a:pt x="281" y="94"/>
                      <a:pt x="297" y="73"/>
                      <a:pt x="297" y="47"/>
                    </a:cubicBezTo>
                    <a:cubicBezTo>
                      <a:pt x="297" y="21"/>
                      <a:pt x="281" y="0"/>
                      <a:pt x="260" y="0"/>
                    </a:cubicBezTo>
                    <a:cubicBezTo>
                      <a:pt x="239" y="0"/>
                      <a:pt x="222" y="21"/>
                      <a:pt x="222" y="47"/>
                    </a:cubicBezTo>
                    <a:cubicBezTo>
                      <a:pt x="222" y="73"/>
                      <a:pt x="239" y="94"/>
                      <a:pt x="260" y="94"/>
                    </a:cubicBezTo>
                    <a:close/>
                    <a:moveTo>
                      <a:pt x="311" y="105"/>
                    </a:moveTo>
                    <a:cubicBezTo>
                      <a:pt x="311" y="105"/>
                      <a:pt x="310" y="105"/>
                      <a:pt x="310" y="105"/>
                    </a:cubicBezTo>
                    <a:cubicBezTo>
                      <a:pt x="304" y="104"/>
                      <a:pt x="298" y="104"/>
                      <a:pt x="291" y="103"/>
                    </a:cubicBezTo>
                    <a:cubicBezTo>
                      <a:pt x="291" y="104"/>
                      <a:pt x="291" y="104"/>
                      <a:pt x="291" y="104"/>
                    </a:cubicBezTo>
                    <a:cubicBezTo>
                      <a:pt x="308" y="118"/>
                      <a:pt x="308" y="118"/>
                      <a:pt x="308" y="118"/>
                    </a:cubicBezTo>
                    <a:cubicBezTo>
                      <a:pt x="288" y="127"/>
                      <a:pt x="288" y="127"/>
                      <a:pt x="288" y="127"/>
                    </a:cubicBezTo>
                    <a:cubicBezTo>
                      <a:pt x="297" y="143"/>
                      <a:pt x="297" y="143"/>
                      <a:pt x="297" y="143"/>
                    </a:cubicBezTo>
                    <a:cubicBezTo>
                      <a:pt x="272" y="197"/>
                      <a:pt x="272" y="197"/>
                      <a:pt x="272" y="197"/>
                    </a:cubicBezTo>
                    <a:cubicBezTo>
                      <a:pt x="268" y="120"/>
                      <a:pt x="268" y="120"/>
                      <a:pt x="268" y="120"/>
                    </a:cubicBezTo>
                    <a:cubicBezTo>
                      <a:pt x="272" y="117"/>
                      <a:pt x="272" y="117"/>
                      <a:pt x="272" y="117"/>
                    </a:cubicBezTo>
                    <a:cubicBezTo>
                      <a:pt x="267" y="102"/>
                      <a:pt x="267" y="102"/>
                      <a:pt x="267" y="102"/>
                    </a:cubicBezTo>
                    <a:cubicBezTo>
                      <a:pt x="252" y="102"/>
                      <a:pt x="252" y="102"/>
                      <a:pt x="252" y="102"/>
                    </a:cubicBezTo>
                    <a:cubicBezTo>
                      <a:pt x="247" y="117"/>
                      <a:pt x="247" y="117"/>
                      <a:pt x="247" y="117"/>
                    </a:cubicBezTo>
                    <a:cubicBezTo>
                      <a:pt x="251" y="120"/>
                      <a:pt x="251" y="120"/>
                      <a:pt x="251" y="120"/>
                    </a:cubicBezTo>
                    <a:cubicBezTo>
                      <a:pt x="247" y="197"/>
                      <a:pt x="247" y="197"/>
                      <a:pt x="247" y="197"/>
                    </a:cubicBezTo>
                    <a:cubicBezTo>
                      <a:pt x="222" y="143"/>
                      <a:pt x="222" y="143"/>
                      <a:pt x="222" y="143"/>
                    </a:cubicBezTo>
                    <a:cubicBezTo>
                      <a:pt x="231" y="127"/>
                      <a:pt x="231" y="127"/>
                      <a:pt x="231" y="127"/>
                    </a:cubicBezTo>
                    <a:cubicBezTo>
                      <a:pt x="212" y="118"/>
                      <a:pt x="212" y="118"/>
                      <a:pt x="212" y="118"/>
                    </a:cubicBezTo>
                    <a:cubicBezTo>
                      <a:pt x="228" y="104"/>
                      <a:pt x="228" y="104"/>
                      <a:pt x="228" y="104"/>
                    </a:cubicBezTo>
                    <a:cubicBezTo>
                      <a:pt x="228" y="103"/>
                      <a:pt x="228" y="103"/>
                      <a:pt x="228" y="103"/>
                    </a:cubicBezTo>
                    <a:cubicBezTo>
                      <a:pt x="222" y="104"/>
                      <a:pt x="216" y="104"/>
                      <a:pt x="210" y="105"/>
                    </a:cubicBezTo>
                    <a:cubicBezTo>
                      <a:pt x="209" y="105"/>
                      <a:pt x="209" y="105"/>
                      <a:pt x="208" y="105"/>
                    </a:cubicBezTo>
                    <a:cubicBezTo>
                      <a:pt x="197" y="106"/>
                      <a:pt x="188" y="114"/>
                      <a:pt x="187" y="126"/>
                    </a:cubicBezTo>
                    <a:cubicBezTo>
                      <a:pt x="171" y="303"/>
                      <a:pt x="171" y="303"/>
                      <a:pt x="171" y="303"/>
                    </a:cubicBezTo>
                    <a:cubicBezTo>
                      <a:pt x="179" y="303"/>
                      <a:pt x="187" y="304"/>
                      <a:pt x="195" y="304"/>
                    </a:cubicBezTo>
                    <a:cubicBezTo>
                      <a:pt x="195" y="305"/>
                      <a:pt x="195" y="305"/>
                      <a:pt x="195" y="305"/>
                    </a:cubicBezTo>
                    <a:cubicBezTo>
                      <a:pt x="196" y="305"/>
                      <a:pt x="196" y="305"/>
                      <a:pt x="197" y="305"/>
                    </a:cubicBezTo>
                    <a:cubicBezTo>
                      <a:pt x="198" y="305"/>
                      <a:pt x="199" y="305"/>
                      <a:pt x="200" y="305"/>
                    </a:cubicBezTo>
                    <a:cubicBezTo>
                      <a:pt x="205" y="485"/>
                      <a:pt x="205" y="485"/>
                      <a:pt x="205" y="485"/>
                    </a:cubicBezTo>
                    <a:cubicBezTo>
                      <a:pt x="257" y="485"/>
                      <a:pt x="257" y="485"/>
                      <a:pt x="257" y="485"/>
                    </a:cubicBezTo>
                    <a:cubicBezTo>
                      <a:pt x="258" y="433"/>
                      <a:pt x="257" y="340"/>
                      <a:pt x="257" y="305"/>
                    </a:cubicBezTo>
                    <a:cubicBezTo>
                      <a:pt x="259" y="305"/>
                      <a:pt x="260" y="305"/>
                      <a:pt x="262" y="305"/>
                    </a:cubicBezTo>
                    <a:cubicBezTo>
                      <a:pt x="268" y="485"/>
                      <a:pt x="268" y="485"/>
                      <a:pt x="268" y="485"/>
                    </a:cubicBezTo>
                    <a:cubicBezTo>
                      <a:pt x="319" y="485"/>
                      <a:pt x="319" y="485"/>
                      <a:pt x="319" y="485"/>
                    </a:cubicBezTo>
                    <a:cubicBezTo>
                      <a:pt x="321" y="433"/>
                      <a:pt x="320" y="341"/>
                      <a:pt x="319" y="305"/>
                    </a:cubicBezTo>
                    <a:cubicBezTo>
                      <a:pt x="321" y="305"/>
                      <a:pt x="322" y="305"/>
                      <a:pt x="324" y="305"/>
                    </a:cubicBezTo>
                    <a:cubicBezTo>
                      <a:pt x="324" y="305"/>
                      <a:pt x="324" y="305"/>
                      <a:pt x="325" y="305"/>
                    </a:cubicBezTo>
                    <a:cubicBezTo>
                      <a:pt x="325" y="305"/>
                      <a:pt x="325" y="305"/>
                      <a:pt x="325" y="305"/>
                    </a:cubicBezTo>
                    <a:cubicBezTo>
                      <a:pt x="333" y="304"/>
                      <a:pt x="342" y="303"/>
                      <a:pt x="350" y="302"/>
                    </a:cubicBezTo>
                    <a:cubicBezTo>
                      <a:pt x="333" y="126"/>
                      <a:pt x="333" y="126"/>
                      <a:pt x="333" y="126"/>
                    </a:cubicBezTo>
                    <a:cubicBezTo>
                      <a:pt x="332" y="114"/>
                      <a:pt x="322" y="105"/>
                      <a:pt x="311" y="105"/>
                    </a:cubicBezTo>
                    <a:close/>
                  </a:path>
                </a:pathLst>
              </a:custGeom>
              <a:solidFill>
                <a:schemeClr val="bg1"/>
              </a:solidFill>
              <a:ln>
                <a:noFill/>
              </a:ln>
            </p:spPr>
            <p:txBody>
              <a:bodyPr vert="horz" wrap="square" lIns="68579" tIns="34289" rIns="68579" bIns="34289" numCol="1" anchor="t" anchorCtr="0" compatLnSpc="1"/>
              <a:lstStyle/>
              <a:p>
                <a:endParaRPr lang="zh-CN" altLang="en-US">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 name="组合 3"/>
            <p:cNvGrpSpPr/>
            <p:nvPr/>
          </p:nvGrpSpPr>
          <p:grpSpPr>
            <a:xfrm>
              <a:off x="1260475" y="4013835"/>
              <a:ext cx="2386330" cy="1483360"/>
              <a:chOff x="1985" y="6321"/>
              <a:chExt cx="3758" cy="2336"/>
            </a:xfrm>
          </p:grpSpPr>
          <p:sp>
            <p:nvSpPr>
              <p:cNvPr id="11" name="Flowchart: Manual Input 11"/>
              <p:cNvSpPr/>
              <p:nvPr/>
            </p:nvSpPr>
            <p:spPr>
              <a:xfrm>
                <a:off x="1985" y="6321"/>
                <a:ext cx="3758" cy="2337"/>
              </a:xfrm>
              <a:prstGeom prst="flowChartManualInput">
                <a:avLst/>
              </a:prstGeom>
              <a:gradFill>
                <a:gsLst>
                  <a:gs pos="33000">
                    <a:srgbClr val="8048E9"/>
                  </a:gs>
                  <a:gs pos="0">
                    <a:srgbClr val="B545E7"/>
                  </a:gs>
                  <a:gs pos="100000">
                    <a:srgbClr val="4B4BEB"/>
                  </a:gs>
                </a:gsLst>
                <a:lin ang="3600000" scaled="0"/>
              </a:gradFill>
              <a:ln w="38100">
                <a:noFill/>
              </a:ln>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89" rIns="0" bIns="34289" rtlCol="0" anchor="ctr"/>
              <a:lstStyle/>
              <a:p>
                <a:pPr algn="ctr"/>
                <a:endParaRPr lang="en-US" sz="1500" b="1">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Freeform 7"/>
              <p:cNvSpPr>
                <a:spLocks noEditPoints="1"/>
              </p:cNvSpPr>
              <p:nvPr/>
            </p:nvSpPr>
            <p:spPr bwMode="auto">
              <a:xfrm>
                <a:off x="3334" y="6918"/>
                <a:ext cx="1061" cy="1237"/>
              </a:xfrm>
              <a:custGeom>
                <a:avLst/>
                <a:gdLst>
                  <a:gd name="T0" fmla="*/ 206 w 488"/>
                  <a:gd name="T1" fmla="*/ 54 h 569"/>
                  <a:gd name="T2" fmla="*/ 147 w 488"/>
                  <a:gd name="T3" fmla="*/ 407 h 569"/>
                  <a:gd name="T4" fmla="*/ 98 w 488"/>
                  <a:gd name="T5" fmla="*/ 566 h 569"/>
                  <a:gd name="T6" fmla="*/ 85 w 488"/>
                  <a:gd name="T7" fmla="*/ 354 h 569"/>
                  <a:gd name="T8" fmla="*/ 28 w 488"/>
                  <a:gd name="T9" fmla="*/ 292 h 569"/>
                  <a:gd name="T10" fmla="*/ 6 w 488"/>
                  <a:gd name="T11" fmla="*/ 250 h 569"/>
                  <a:gd name="T12" fmla="*/ 4 w 488"/>
                  <a:gd name="T13" fmla="*/ 245 h 569"/>
                  <a:gd name="T14" fmla="*/ 7 w 488"/>
                  <a:gd name="T15" fmla="*/ 212 h 569"/>
                  <a:gd name="T16" fmla="*/ 82 w 488"/>
                  <a:gd name="T17" fmla="*/ 132 h 569"/>
                  <a:gd name="T18" fmla="*/ 124 w 488"/>
                  <a:gd name="T19" fmla="*/ 120 h 569"/>
                  <a:gd name="T20" fmla="*/ 128 w 488"/>
                  <a:gd name="T21" fmla="*/ 148 h 569"/>
                  <a:gd name="T22" fmla="*/ 151 w 488"/>
                  <a:gd name="T23" fmla="*/ 142 h 569"/>
                  <a:gd name="T24" fmla="*/ 170 w 488"/>
                  <a:gd name="T25" fmla="*/ 119 h 569"/>
                  <a:gd name="T26" fmla="*/ 176 w 488"/>
                  <a:gd name="T27" fmla="*/ 230 h 569"/>
                  <a:gd name="T28" fmla="*/ 217 w 488"/>
                  <a:gd name="T29" fmla="*/ 137 h 569"/>
                  <a:gd name="T30" fmla="*/ 220 w 488"/>
                  <a:gd name="T31" fmla="*/ 122 h 569"/>
                  <a:gd name="T32" fmla="*/ 278 w 488"/>
                  <a:gd name="T33" fmla="*/ 159 h 569"/>
                  <a:gd name="T34" fmla="*/ 315 w 488"/>
                  <a:gd name="T35" fmla="*/ 187 h 569"/>
                  <a:gd name="T36" fmla="*/ 314 w 488"/>
                  <a:gd name="T37" fmla="*/ 228 h 569"/>
                  <a:gd name="T38" fmla="*/ 198 w 488"/>
                  <a:gd name="T39" fmla="*/ 237 h 569"/>
                  <a:gd name="T40" fmla="*/ 233 w 488"/>
                  <a:gd name="T41" fmla="*/ 191 h 569"/>
                  <a:gd name="T42" fmla="*/ 89 w 488"/>
                  <a:gd name="T43" fmla="*/ 201 h 569"/>
                  <a:gd name="T44" fmla="*/ 80 w 488"/>
                  <a:gd name="T45" fmla="*/ 264 h 569"/>
                  <a:gd name="T46" fmla="*/ 169 w 488"/>
                  <a:gd name="T47" fmla="*/ 492 h 569"/>
                  <a:gd name="T48" fmla="*/ 231 w 488"/>
                  <a:gd name="T49" fmla="*/ 558 h 569"/>
                  <a:gd name="T50" fmla="*/ 326 w 488"/>
                  <a:gd name="T51" fmla="*/ 569 h 569"/>
                  <a:gd name="T52" fmla="*/ 488 w 488"/>
                  <a:gd name="T53" fmla="*/ 407 h 569"/>
                  <a:gd name="T54" fmla="*/ 428 w 488"/>
                  <a:gd name="T55" fmla="*/ 407 h 569"/>
                  <a:gd name="T56" fmla="*/ 340 w 488"/>
                  <a:gd name="T57" fmla="*/ 275 h 569"/>
                  <a:gd name="T58" fmla="*/ 311 w 488"/>
                  <a:gd name="T59" fmla="*/ 306 h 569"/>
                  <a:gd name="T60" fmla="*/ 225 w 488"/>
                  <a:gd name="T61" fmla="*/ 392 h 569"/>
                  <a:gd name="T62" fmla="*/ 194 w 488"/>
                  <a:gd name="T63" fmla="*/ 422 h 569"/>
                  <a:gd name="T64" fmla="*/ 326 w 488"/>
                  <a:gd name="T65" fmla="*/ 509 h 569"/>
                  <a:gd name="T66" fmla="*/ 457 w 488"/>
                  <a:gd name="T67" fmla="*/ 422 h 569"/>
                  <a:gd name="T68" fmla="*/ 275 w 488"/>
                  <a:gd name="T69" fmla="*/ 300 h 569"/>
                  <a:gd name="T70" fmla="*/ 261 w 488"/>
                  <a:gd name="T71" fmla="*/ 302 h 569"/>
                  <a:gd name="T72" fmla="*/ 387 w 488"/>
                  <a:gd name="T73" fmla="*/ 297 h 569"/>
                  <a:gd name="T74" fmla="*/ 369 w 488"/>
                  <a:gd name="T75" fmla="*/ 314 h 569"/>
                  <a:gd name="T76" fmla="*/ 387 w 488"/>
                  <a:gd name="T77" fmla="*/ 297 h 569"/>
                  <a:gd name="T78" fmla="*/ 432 w 488"/>
                  <a:gd name="T79" fmla="*/ 344 h 569"/>
                  <a:gd name="T80" fmla="*/ 409 w 488"/>
                  <a:gd name="T81" fmla="*/ 348 h 569"/>
                  <a:gd name="T82" fmla="*/ 226 w 488"/>
                  <a:gd name="T83" fmla="*/ 340 h 569"/>
                  <a:gd name="T84" fmla="*/ 222 w 488"/>
                  <a:gd name="T85" fmla="*/ 354 h 569"/>
                  <a:gd name="T86" fmla="*/ 230 w 488"/>
                  <a:gd name="T87" fmla="*/ 341 h 569"/>
                  <a:gd name="T88" fmla="*/ 421 w 488"/>
                  <a:gd name="T89" fmla="*/ 473 h 569"/>
                  <a:gd name="T90" fmla="*/ 433 w 488"/>
                  <a:gd name="T91" fmla="*/ 464 h 569"/>
                  <a:gd name="T92" fmla="*/ 409 w 488"/>
                  <a:gd name="T93" fmla="*/ 465 h 569"/>
                  <a:gd name="T94" fmla="*/ 219 w 488"/>
                  <a:gd name="T95" fmla="*/ 470 h 569"/>
                  <a:gd name="T96" fmla="*/ 242 w 488"/>
                  <a:gd name="T97" fmla="*/ 465 h 569"/>
                  <a:gd name="T98" fmla="*/ 382 w 488"/>
                  <a:gd name="T99" fmla="*/ 492 h 569"/>
                  <a:gd name="T100" fmla="*/ 383 w 488"/>
                  <a:gd name="T101" fmla="*/ 517 h 569"/>
                  <a:gd name="T102" fmla="*/ 382 w 488"/>
                  <a:gd name="T103" fmla="*/ 492 h 569"/>
                  <a:gd name="T104" fmla="*/ 264 w 488"/>
                  <a:gd name="T105" fmla="*/ 516 h 569"/>
                  <a:gd name="T106" fmla="*/ 283 w 488"/>
                  <a:gd name="T107" fmla="*/ 499 h 569"/>
                  <a:gd name="T108" fmla="*/ 325 w 488"/>
                  <a:gd name="T109" fmla="*/ 395 h 569"/>
                  <a:gd name="T110" fmla="*/ 337 w 488"/>
                  <a:gd name="T111" fmla="*/ 407 h 569"/>
                  <a:gd name="T112" fmla="*/ 334 w 488"/>
                  <a:gd name="T113" fmla="*/ 344 h 569"/>
                  <a:gd name="T114" fmla="*/ 315 w 488"/>
                  <a:gd name="T115" fmla="*/ 372 h 569"/>
                  <a:gd name="T116" fmla="*/ 281 w 488"/>
                  <a:gd name="T117" fmla="*/ 337 h 569"/>
                  <a:gd name="T118" fmla="*/ 335 w 488"/>
                  <a:gd name="T119" fmla="*/ 392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8" h="569">
                    <a:moveTo>
                      <a:pt x="117" y="54"/>
                    </a:moveTo>
                    <a:cubicBezTo>
                      <a:pt x="117" y="24"/>
                      <a:pt x="137" y="0"/>
                      <a:pt x="161" y="0"/>
                    </a:cubicBezTo>
                    <a:cubicBezTo>
                      <a:pt x="186" y="0"/>
                      <a:pt x="206" y="24"/>
                      <a:pt x="206" y="54"/>
                    </a:cubicBezTo>
                    <a:cubicBezTo>
                      <a:pt x="206" y="85"/>
                      <a:pt x="186" y="109"/>
                      <a:pt x="161" y="109"/>
                    </a:cubicBezTo>
                    <a:cubicBezTo>
                      <a:pt x="137" y="109"/>
                      <a:pt x="117" y="85"/>
                      <a:pt x="117" y="54"/>
                    </a:cubicBezTo>
                    <a:close/>
                    <a:moveTo>
                      <a:pt x="147" y="407"/>
                    </a:moveTo>
                    <a:cubicBezTo>
                      <a:pt x="147" y="430"/>
                      <a:pt x="151" y="451"/>
                      <a:pt x="159" y="471"/>
                    </a:cubicBezTo>
                    <a:cubicBezTo>
                      <a:pt x="159" y="506"/>
                      <a:pt x="159" y="540"/>
                      <a:pt x="158" y="566"/>
                    </a:cubicBezTo>
                    <a:cubicBezTo>
                      <a:pt x="98" y="566"/>
                      <a:pt x="98" y="566"/>
                      <a:pt x="98" y="566"/>
                    </a:cubicBezTo>
                    <a:cubicBezTo>
                      <a:pt x="91" y="355"/>
                      <a:pt x="91" y="355"/>
                      <a:pt x="91" y="355"/>
                    </a:cubicBezTo>
                    <a:cubicBezTo>
                      <a:pt x="89" y="355"/>
                      <a:pt x="87" y="355"/>
                      <a:pt x="85" y="355"/>
                    </a:cubicBezTo>
                    <a:cubicBezTo>
                      <a:pt x="85" y="355"/>
                      <a:pt x="85" y="355"/>
                      <a:pt x="85" y="354"/>
                    </a:cubicBezTo>
                    <a:cubicBezTo>
                      <a:pt x="85" y="344"/>
                      <a:pt x="86" y="334"/>
                      <a:pt x="86" y="323"/>
                    </a:cubicBezTo>
                    <a:cubicBezTo>
                      <a:pt x="75" y="329"/>
                      <a:pt x="64" y="335"/>
                      <a:pt x="53" y="341"/>
                    </a:cubicBezTo>
                    <a:cubicBezTo>
                      <a:pt x="28" y="292"/>
                      <a:pt x="28" y="292"/>
                      <a:pt x="28" y="292"/>
                    </a:cubicBezTo>
                    <a:cubicBezTo>
                      <a:pt x="16" y="268"/>
                      <a:pt x="16" y="268"/>
                      <a:pt x="16" y="268"/>
                    </a:cubicBezTo>
                    <a:cubicBezTo>
                      <a:pt x="10" y="256"/>
                      <a:pt x="10" y="256"/>
                      <a:pt x="10" y="256"/>
                    </a:cubicBezTo>
                    <a:cubicBezTo>
                      <a:pt x="6" y="250"/>
                      <a:pt x="6" y="250"/>
                      <a:pt x="6" y="250"/>
                    </a:cubicBezTo>
                    <a:cubicBezTo>
                      <a:pt x="5" y="247"/>
                      <a:pt x="5" y="247"/>
                      <a:pt x="5" y="247"/>
                    </a:cubicBezTo>
                    <a:cubicBezTo>
                      <a:pt x="4" y="245"/>
                      <a:pt x="4" y="245"/>
                      <a:pt x="4" y="245"/>
                    </a:cubicBezTo>
                    <a:cubicBezTo>
                      <a:pt x="4" y="245"/>
                      <a:pt x="4" y="245"/>
                      <a:pt x="4" y="245"/>
                    </a:cubicBezTo>
                    <a:cubicBezTo>
                      <a:pt x="4" y="244"/>
                      <a:pt x="4" y="244"/>
                      <a:pt x="4" y="244"/>
                    </a:cubicBezTo>
                    <a:cubicBezTo>
                      <a:pt x="4" y="244"/>
                      <a:pt x="4" y="244"/>
                      <a:pt x="4" y="244"/>
                    </a:cubicBezTo>
                    <a:cubicBezTo>
                      <a:pt x="5" y="230"/>
                      <a:pt x="0" y="276"/>
                      <a:pt x="7" y="212"/>
                    </a:cubicBezTo>
                    <a:cubicBezTo>
                      <a:pt x="7" y="212"/>
                      <a:pt x="7" y="212"/>
                      <a:pt x="7" y="212"/>
                    </a:cubicBezTo>
                    <a:cubicBezTo>
                      <a:pt x="8" y="212"/>
                      <a:pt x="8" y="212"/>
                      <a:pt x="8" y="212"/>
                    </a:cubicBezTo>
                    <a:cubicBezTo>
                      <a:pt x="82" y="132"/>
                      <a:pt x="82" y="132"/>
                      <a:pt x="82" y="132"/>
                    </a:cubicBezTo>
                    <a:cubicBezTo>
                      <a:pt x="87" y="127"/>
                      <a:pt x="94" y="123"/>
                      <a:pt x="101" y="123"/>
                    </a:cubicBezTo>
                    <a:cubicBezTo>
                      <a:pt x="101" y="123"/>
                      <a:pt x="102" y="122"/>
                      <a:pt x="103" y="122"/>
                    </a:cubicBezTo>
                    <a:cubicBezTo>
                      <a:pt x="110" y="121"/>
                      <a:pt x="117" y="121"/>
                      <a:pt x="124" y="120"/>
                    </a:cubicBezTo>
                    <a:cubicBezTo>
                      <a:pt x="124" y="121"/>
                      <a:pt x="124" y="121"/>
                      <a:pt x="124" y="121"/>
                    </a:cubicBezTo>
                    <a:cubicBezTo>
                      <a:pt x="106" y="137"/>
                      <a:pt x="106" y="137"/>
                      <a:pt x="106" y="137"/>
                    </a:cubicBezTo>
                    <a:cubicBezTo>
                      <a:pt x="128" y="148"/>
                      <a:pt x="128" y="148"/>
                      <a:pt x="128" y="148"/>
                    </a:cubicBezTo>
                    <a:cubicBezTo>
                      <a:pt x="118" y="166"/>
                      <a:pt x="118" y="166"/>
                      <a:pt x="118" y="166"/>
                    </a:cubicBezTo>
                    <a:cubicBezTo>
                      <a:pt x="146" y="230"/>
                      <a:pt x="146" y="230"/>
                      <a:pt x="146" y="230"/>
                    </a:cubicBezTo>
                    <a:cubicBezTo>
                      <a:pt x="151" y="142"/>
                      <a:pt x="151" y="142"/>
                      <a:pt x="151" y="142"/>
                    </a:cubicBezTo>
                    <a:cubicBezTo>
                      <a:pt x="147" y="139"/>
                      <a:pt x="147" y="139"/>
                      <a:pt x="147" y="139"/>
                    </a:cubicBezTo>
                    <a:cubicBezTo>
                      <a:pt x="152" y="119"/>
                      <a:pt x="152" y="119"/>
                      <a:pt x="152" y="119"/>
                    </a:cubicBezTo>
                    <a:cubicBezTo>
                      <a:pt x="170" y="119"/>
                      <a:pt x="170" y="119"/>
                      <a:pt x="170" y="119"/>
                    </a:cubicBezTo>
                    <a:cubicBezTo>
                      <a:pt x="176" y="139"/>
                      <a:pt x="176" y="139"/>
                      <a:pt x="176" y="139"/>
                    </a:cubicBezTo>
                    <a:cubicBezTo>
                      <a:pt x="172" y="142"/>
                      <a:pt x="172" y="142"/>
                      <a:pt x="172" y="142"/>
                    </a:cubicBezTo>
                    <a:cubicBezTo>
                      <a:pt x="176" y="230"/>
                      <a:pt x="176" y="230"/>
                      <a:pt x="176" y="230"/>
                    </a:cubicBezTo>
                    <a:cubicBezTo>
                      <a:pt x="205" y="166"/>
                      <a:pt x="205" y="166"/>
                      <a:pt x="205" y="166"/>
                    </a:cubicBezTo>
                    <a:cubicBezTo>
                      <a:pt x="195" y="148"/>
                      <a:pt x="195" y="148"/>
                      <a:pt x="195" y="148"/>
                    </a:cubicBezTo>
                    <a:cubicBezTo>
                      <a:pt x="217" y="137"/>
                      <a:pt x="217" y="137"/>
                      <a:pt x="217" y="137"/>
                    </a:cubicBezTo>
                    <a:cubicBezTo>
                      <a:pt x="198" y="121"/>
                      <a:pt x="198" y="121"/>
                      <a:pt x="198" y="121"/>
                    </a:cubicBezTo>
                    <a:cubicBezTo>
                      <a:pt x="198" y="120"/>
                      <a:pt x="198" y="120"/>
                      <a:pt x="198" y="120"/>
                    </a:cubicBezTo>
                    <a:cubicBezTo>
                      <a:pt x="206" y="121"/>
                      <a:pt x="213" y="121"/>
                      <a:pt x="220" y="122"/>
                    </a:cubicBezTo>
                    <a:cubicBezTo>
                      <a:pt x="220" y="122"/>
                      <a:pt x="221" y="122"/>
                      <a:pt x="221" y="123"/>
                    </a:cubicBezTo>
                    <a:cubicBezTo>
                      <a:pt x="226" y="123"/>
                      <a:pt x="231" y="125"/>
                      <a:pt x="235" y="128"/>
                    </a:cubicBezTo>
                    <a:cubicBezTo>
                      <a:pt x="278" y="159"/>
                      <a:pt x="278" y="159"/>
                      <a:pt x="278" y="159"/>
                    </a:cubicBezTo>
                    <a:cubicBezTo>
                      <a:pt x="299" y="175"/>
                      <a:pt x="299" y="175"/>
                      <a:pt x="299" y="175"/>
                    </a:cubicBezTo>
                    <a:cubicBezTo>
                      <a:pt x="309" y="183"/>
                      <a:pt x="309" y="183"/>
                      <a:pt x="309" y="183"/>
                    </a:cubicBezTo>
                    <a:cubicBezTo>
                      <a:pt x="315" y="187"/>
                      <a:pt x="315" y="187"/>
                      <a:pt x="315" y="187"/>
                    </a:cubicBezTo>
                    <a:cubicBezTo>
                      <a:pt x="316" y="188"/>
                      <a:pt x="316" y="188"/>
                      <a:pt x="316" y="188"/>
                    </a:cubicBezTo>
                    <a:cubicBezTo>
                      <a:pt x="316" y="188"/>
                      <a:pt x="316" y="188"/>
                      <a:pt x="316" y="188"/>
                    </a:cubicBezTo>
                    <a:cubicBezTo>
                      <a:pt x="316" y="182"/>
                      <a:pt x="315" y="210"/>
                      <a:pt x="314" y="228"/>
                    </a:cubicBezTo>
                    <a:cubicBezTo>
                      <a:pt x="221" y="234"/>
                      <a:pt x="147" y="312"/>
                      <a:pt x="147" y="407"/>
                    </a:cubicBezTo>
                    <a:close/>
                    <a:moveTo>
                      <a:pt x="193" y="229"/>
                    </a:moveTo>
                    <a:cubicBezTo>
                      <a:pt x="198" y="237"/>
                      <a:pt x="198" y="237"/>
                      <a:pt x="198" y="237"/>
                    </a:cubicBezTo>
                    <a:cubicBezTo>
                      <a:pt x="251" y="206"/>
                      <a:pt x="251" y="206"/>
                      <a:pt x="251" y="206"/>
                    </a:cubicBezTo>
                    <a:cubicBezTo>
                      <a:pt x="245" y="201"/>
                      <a:pt x="245" y="201"/>
                      <a:pt x="245" y="201"/>
                    </a:cubicBezTo>
                    <a:cubicBezTo>
                      <a:pt x="233" y="191"/>
                      <a:pt x="233" y="191"/>
                      <a:pt x="233" y="191"/>
                    </a:cubicBezTo>
                    <a:cubicBezTo>
                      <a:pt x="233" y="196"/>
                      <a:pt x="234" y="201"/>
                      <a:pt x="234" y="206"/>
                    </a:cubicBezTo>
                    <a:lnTo>
                      <a:pt x="193" y="229"/>
                    </a:lnTo>
                    <a:close/>
                    <a:moveTo>
                      <a:pt x="89" y="201"/>
                    </a:moveTo>
                    <a:cubicBezTo>
                      <a:pt x="62" y="234"/>
                      <a:pt x="62" y="234"/>
                      <a:pt x="62" y="234"/>
                    </a:cubicBezTo>
                    <a:cubicBezTo>
                      <a:pt x="66" y="241"/>
                      <a:pt x="66" y="241"/>
                      <a:pt x="66" y="241"/>
                    </a:cubicBezTo>
                    <a:cubicBezTo>
                      <a:pt x="80" y="264"/>
                      <a:pt x="80" y="264"/>
                      <a:pt x="80" y="264"/>
                    </a:cubicBezTo>
                    <a:cubicBezTo>
                      <a:pt x="87" y="276"/>
                      <a:pt x="87" y="276"/>
                      <a:pt x="87" y="276"/>
                    </a:cubicBezTo>
                    <a:cubicBezTo>
                      <a:pt x="88" y="251"/>
                      <a:pt x="88" y="226"/>
                      <a:pt x="89" y="201"/>
                    </a:cubicBezTo>
                    <a:close/>
                    <a:moveTo>
                      <a:pt x="169" y="492"/>
                    </a:moveTo>
                    <a:cubicBezTo>
                      <a:pt x="171" y="566"/>
                      <a:pt x="171" y="566"/>
                      <a:pt x="171" y="566"/>
                    </a:cubicBezTo>
                    <a:cubicBezTo>
                      <a:pt x="231" y="566"/>
                      <a:pt x="231" y="566"/>
                      <a:pt x="231" y="566"/>
                    </a:cubicBezTo>
                    <a:cubicBezTo>
                      <a:pt x="231" y="564"/>
                      <a:pt x="231" y="561"/>
                      <a:pt x="231" y="558"/>
                    </a:cubicBezTo>
                    <a:cubicBezTo>
                      <a:pt x="205" y="542"/>
                      <a:pt x="183" y="519"/>
                      <a:pt x="169" y="492"/>
                    </a:cubicBezTo>
                    <a:close/>
                    <a:moveTo>
                      <a:pt x="488" y="407"/>
                    </a:moveTo>
                    <a:cubicBezTo>
                      <a:pt x="488" y="496"/>
                      <a:pt x="415" y="569"/>
                      <a:pt x="326" y="569"/>
                    </a:cubicBezTo>
                    <a:cubicBezTo>
                      <a:pt x="236" y="569"/>
                      <a:pt x="163" y="496"/>
                      <a:pt x="163" y="407"/>
                    </a:cubicBezTo>
                    <a:cubicBezTo>
                      <a:pt x="163" y="317"/>
                      <a:pt x="236" y="244"/>
                      <a:pt x="326" y="244"/>
                    </a:cubicBezTo>
                    <a:cubicBezTo>
                      <a:pt x="415" y="244"/>
                      <a:pt x="488" y="317"/>
                      <a:pt x="488" y="407"/>
                    </a:cubicBezTo>
                    <a:close/>
                    <a:moveTo>
                      <a:pt x="457" y="422"/>
                    </a:moveTo>
                    <a:cubicBezTo>
                      <a:pt x="426" y="422"/>
                      <a:pt x="426" y="422"/>
                      <a:pt x="426" y="422"/>
                    </a:cubicBezTo>
                    <a:cubicBezTo>
                      <a:pt x="427" y="417"/>
                      <a:pt x="428" y="412"/>
                      <a:pt x="428" y="407"/>
                    </a:cubicBezTo>
                    <a:cubicBezTo>
                      <a:pt x="428" y="402"/>
                      <a:pt x="427" y="397"/>
                      <a:pt x="426" y="392"/>
                    </a:cubicBezTo>
                    <a:cubicBezTo>
                      <a:pt x="457" y="392"/>
                      <a:pt x="457" y="392"/>
                      <a:pt x="457" y="392"/>
                    </a:cubicBezTo>
                    <a:cubicBezTo>
                      <a:pt x="450" y="331"/>
                      <a:pt x="401" y="282"/>
                      <a:pt x="340" y="275"/>
                    </a:cubicBezTo>
                    <a:cubicBezTo>
                      <a:pt x="340" y="306"/>
                      <a:pt x="340" y="306"/>
                      <a:pt x="340" y="306"/>
                    </a:cubicBezTo>
                    <a:cubicBezTo>
                      <a:pt x="335" y="305"/>
                      <a:pt x="331" y="305"/>
                      <a:pt x="326" y="305"/>
                    </a:cubicBezTo>
                    <a:cubicBezTo>
                      <a:pt x="321" y="305"/>
                      <a:pt x="316" y="305"/>
                      <a:pt x="311" y="306"/>
                    </a:cubicBezTo>
                    <a:cubicBezTo>
                      <a:pt x="311" y="275"/>
                      <a:pt x="311" y="275"/>
                      <a:pt x="311" y="275"/>
                    </a:cubicBezTo>
                    <a:cubicBezTo>
                      <a:pt x="250" y="282"/>
                      <a:pt x="201" y="331"/>
                      <a:pt x="194" y="392"/>
                    </a:cubicBezTo>
                    <a:cubicBezTo>
                      <a:pt x="225" y="392"/>
                      <a:pt x="225" y="392"/>
                      <a:pt x="225" y="392"/>
                    </a:cubicBezTo>
                    <a:cubicBezTo>
                      <a:pt x="224" y="397"/>
                      <a:pt x="224" y="402"/>
                      <a:pt x="224" y="407"/>
                    </a:cubicBezTo>
                    <a:cubicBezTo>
                      <a:pt x="224" y="412"/>
                      <a:pt x="224" y="417"/>
                      <a:pt x="225" y="422"/>
                    </a:cubicBezTo>
                    <a:cubicBezTo>
                      <a:pt x="194" y="422"/>
                      <a:pt x="194" y="422"/>
                      <a:pt x="194" y="422"/>
                    </a:cubicBezTo>
                    <a:cubicBezTo>
                      <a:pt x="201" y="483"/>
                      <a:pt x="250" y="531"/>
                      <a:pt x="311" y="538"/>
                    </a:cubicBezTo>
                    <a:cubicBezTo>
                      <a:pt x="311" y="508"/>
                      <a:pt x="311" y="508"/>
                      <a:pt x="311" y="508"/>
                    </a:cubicBezTo>
                    <a:cubicBezTo>
                      <a:pt x="316" y="508"/>
                      <a:pt x="321" y="509"/>
                      <a:pt x="326" y="509"/>
                    </a:cubicBezTo>
                    <a:cubicBezTo>
                      <a:pt x="331" y="509"/>
                      <a:pt x="335" y="508"/>
                      <a:pt x="340" y="508"/>
                    </a:cubicBezTo>
                    <a:cubicBezTo>
                      <a:pt x="340" y="538"/>
                      <a:pt x="340" y="538"/>
                      <a:pt x="340" y="538"/>
                    </a:cubicBezTo>
                    <a:cubicBezTo>
                      <a:pt x="401" y="531"/>
                      <a:pt x="450" y="483"/>
                      <a:pt x="457" y="422"/>
                    </a:cubicBezTo>
                    <a:close/>
                    <a:moveTo>
                      <a:pt x="269" y="322"/>
                    </a:moveTo>
                    <a:cubicBezTo>
                      <a:pt x="273" y="319"/>
                      <a:pt x="278" y="317"/>
                      <a:pt x="283" y="314"/>
                    </a:cubicBezTo>
                    <a:cubicBezTo>
                      <a:pt x="275" y="300"/>
                      <a:pt x="275" y="300"/>
                      <a:pt x="275" y="300"/>
                    </a:cubicBezTo>
                    <a:cubicBezTo>
                      <a:pt x="273" y="298"/>
                      <a:pt x="271" y="296"/>
                      <a:pt x="268" y="296"/>
                    </a:cubicBezTo>
                    <a:cubicBezTo>
                      <a:pt x="267" y="296"/>
                      <a:pt x="265" y="297"/>
                      <a:pt x="264" y="297"/>
                    </a:cubicBezTo>
                    <a:cubicBezTo>
                      <a:pt x="262" y="298"/>
                      <a:pt x="261" y="300"/>
                      <a:pt x="261" y="302"/>
                    </a:cubicBezTo>
                    <a:cubicBezTo>
                      <a:pt x="260" y="304"/>
                      <a:pt x="260" y="306"/>
                      <a:pt x="261" y="308"/>
                    </a:cubicBezTo>
                    <a:lnTo>
                      <a:pt x="269" y="322"/>
                    </a:lnTo>
                    <a:close/>
                    <a:moveTo>
                      <a:pt x="387" y="297"/>
                    </a:moveTo>
                    <a:cubicBezTo>
                      <a:pt x="386" y="297"/>
                      <a:pt x="384" y="296"/>
                      <a:pt x="383" y="296"/>
                    </a:cubicBezTo>
                    <a:cubicBezTo>
                      <a:pt x="380" y="296"/>
                      <a:pt x="378" y="298"/>
                      <a:pt x="377" y="300"/>
                    </a:cubicBezTo>
                    <a:cubicBezTo>
                      <a:pt x="369" y="314"/>
                      <a:pt x="369" y="314"/>
                      <a:pt x="369" y="314"/>
                    </a:cubicBezTo>
                    <a:cubicBezTo>
                      <a:pt x="373" y="317"/>
                      <a:pt x="378" y="319"/>
                      <a:pt x="382" y="322"/>
                    </a:cubicBezTo>
                    <a:cubicBezTo>
                      <a:pt x="390" y="308"/>
                      <a:pt x="390" y="308"/>
                      <a:pt x="390" y="308"/>
                    </a:cubicBezTo>
                    <a:cubicBezTo>
                      <a:pt x="392" y="304"/>
                      <a:pt x="391" y="299"/>
                      <a:pt x="387" y="297"/>
                    </a:cubicBezTo>
                    <a:close/>
                    <a:moveTo>
                      <a:pt x="429" y="354"/>
                    </a:moveTo>
                    <a:cubicBezTo>
                      <a:pt x="431" y="353"/>
                      <a:pt x="432" y="351"/>
                      <a:pt x="433" y="349"/>
                    </a:cubicBezTo>
                    <a:cubicBezTo>
                      <a:pt x="433" y="347"/>
                      <a:pt x="433" y="345"/>
                      <a:pt x="432" y="344"/>
                    </a:cubicBezTo>
                    <a:cubicBezTo>
                      <a:pt x="431" y="341"/>
                      <a:pt x="428" y="340"/>
                      <a:pt x="425" y="340"/>
                    </a:cubicBezTo>
                    <a:cubicBezTo>
                      <a:pt x="424" y="340"/>
                      <a:pt x="423" y="340"/>
                      <a:pt x="421" y="341"/>
                    </a:cubicBezTo>
                    <a:cubicBezTo>
                      <a:pt x="409" y="348"/>
                      <a:pt x="409" y="348"/>
                      <a:pt x="409" y="348"/>
                    </a:cubicBezTo>
                    <a:cubicBezTo>
                      <a:pt x="412" y="352"/>
                      <a:pt x="415" y="357"/>
                      <a:pt x="417" y="361"/>
                    </a:cubicBezTo>
                    <a:lnTo>
                      <a:pt x="429" y="354"/>
                    </a:lnTo>
                    <a:close/>
                    <a:moveTo>
                      <a:pt x="226" y="340"/>
                    </a:moveTo>
                    <a:cubicBezTo>
                      <a:pt x="223" y="340"/>
                      <a:pt x="221" y="341"/>
                      <a:pt x="219" y="344"/>
                    </a:cubicBezTo>
                    <a:cubicBezTo>
                      <a:pt x="218" y="345"/>
                      <a:pt x="218" y="347"/>
                      <a:pt x="218" y="349"/>
                    </a:cubicBezTo>
                    <a:cubicBezTo>
                      <a:pt x="219" y="351"/>
                      <a:pt x="220" y="353"/>
                      <a:pt x="222" y="354"/>
                    </a:cubicBezTo>
                    <a:cubicBezTo>
                      <a:pt x="234" y="361"/>
                      <a:pt x="234" y="361"/>
                      <a:pt x="234" y="361"/>
                    </a:cubicBezTo>
                    <a:cubicBezTo>
                      <a:pt x="237" y="357"/>
                      <a:pt x="239" y="352"/>
                      <a:pt x="242" y="348"/>
                    </a:cubicBezTo>
                    <a:cubicBezTo>
                      <a:pt x="230" y="341"/>
                      <a:pt x="230" y="341"/>
                      <a:pt x="230" y="341"/>
                    </a:cubicBezTo>
                    <a:cubicBezTo>
                      <a:pt x="228" y="340"/>
                      <a:pt x="227" y="340"/>
                      <a:pt x="226" y="340"/>
                    </a:cubicBezTo>
                    <a:close/>
                    <a:moveTo>
                      <a:pt x="409" y="465"/>
                    </a:moveTo>
                    <a:cubicBezTo>
                      <a:pt x="421" y="473"/>
                      <a:pt x="421" y="473"/>
                      <a:pt x="421" y="473"/>
                    </a:cubicBezTo>
                    <a:cubicBezTo>
                      <a:pt x="423" y="473"/>
                      <a:pt x="424" y="474"/>
                      <a:pt x="425" y="474"/>
                    </a:cubicBezTo>
                    <a:cubicBezTo>
                      <a:pt x="428" y="474"/>
                      <a:pt x="430" y="472"/>
                      <a:pt x="432" y="470"/>
                    </a:cubicBezTo>
                    <a:cubicBezTo>
                      <a:pt x="433" y="468"/>
                      <a:pt x="433" y="466"/>
                      <a:pt x="433" y="464"/>
                    </a:cubicBezTo>
                    <a:cubicBezTo>
                      <a:pt x="432" y="462"/>
                      <a:pt x="431" y="460"/>
                      <a:pt x="429" y="459"/>
                    </a:cubicBezTo>
                    <a:cubicBezTo>
                      <a:pt x="417" y="452"/>
                      <a:pt x="417" y="452"/>
                      <a:pt x="417" y="452"/>
                    </a:cubicBezTo>
                    <a:cubicBezTo>
                      <a:pt x="415" y="457"/>
                      <a:pt x="412" y="461"/>
                      <a:pt x="409" y="465"/>
                    </a:cubicBezTo>
                    <a:close/>
                    <a:moveTo>
                      <a:pt x="222" y="459"/>
                    </a:moveTo>
                    <a:cubicBezTo>
                      <a:pt x="220" y="460"/>
                      <a:pt x="219" y="462"/>
                      <a:pt x="219" y="464"/>
                    </a:cubicBezTo>
                    <a:cubicBezTo>
                      <a:pt x="218" y="466"/>
                      <a:pt x="218" y="468"/>
                      <a:pt x="219" y="470"/>
                    </a:cubicBezTo>
                    <a:cubicBezTo>
                      <a:pt x="221" y="472"/>
                      <a:pt x="223" y="474"/>
                      <a:pt x="226" y="474"/>
                    </a:cubicBezTo>
                    <a:cubicBezTo>
                      <a:pt x="227" y="474"/>
                      <a:pt x="228" y="473"/>
                      <a:pt x="230" y="473"/>
                    </a:cubicBezTo>
                    <a:cubicBezTo>
                      <a:pt x="242" y="465"/>
                      <a:pt x="242" y="465"/>
                      <a:pt x="242" y="465"/>
                    </a:cubicBezTo>
                    <a:cubicBezTo>
                      <a:pt x="239" y="461"/>
                      <a:pt x="237" y="457"/>
                      <a:pt x="234" y="452"/>
                    </a:cubicBezTo>
                    <a:lnTo>
                      <a:pt x="222" y="459"/>
                    </a:lnTo>
                    <a:close/>
                    <a:moveTo>
                      <a:pt x="382" y="492"/>
                    </a:moveTo>
                    <a:cubicBezTo>
                      <a:pt x="378" y="495"/>
                      <a:pt x="373" y="497"/>
                      <a:pt x="369" y="499"/>
                    </a:cubicBezTo>
                    <a:cubicBezTo>
                      <a:pt x="377" y="513"/>
                      <a:pt x="377" y="513"/>
                      <a:pt x="377" y="513"/>
                    </a:cubicBezTo>
                    <a:cubicBezTo>
                      <a:pt x="378" y="516"/>
                      <a:pt x="380" y="517"/>
                      <a:pt x="383" y="517"/>
                    </a:cubicBezTo>
                    <a:cubicBezTo>
                      <a:pt x="384" y="517"/>
                      <a:pt x="386" y="517"/>
                      <a:pt x="387" y="516"/>
                    </a:cubicBezTo>
                    <a:cubicBezTo>
                      <a:pt x="391" y="514"/>
                      <a:pt x="392" y="509"/>
                      <a:pt x="390" y="506"/>
                    </a:cubicBezTo>
                    <a:lnTo>
                      <a:pt x="382" y="492"/>
                    </a:lnTo>
                    <a:close/>
                    <a:moveTo>
                      <a:pt x="261" y="506"/>
                    </a:moveTo>
                    <a:cubicBezTo>
                      <a:pt x="260" y="507"/>
                      <a:pt x="260" y="509"/>
                      <a:pt x="261" y="511"/>
                    </a:cubicBezTo>
                    <a:cubicBezTo>
                      <a:pt x="261" y="514"/>
                      <a:pt x="262" y="515"/>
                      <a:pt x="264" y="516"/>
                    </a:cubicBezTo>
                    <a:cubicBezTo>
                      <a:pt x="265" y="517"/>
                      <a:pt x="267" y="517"/>
                      <a:pt x="268" y="517"/>
                    </a:cubicBezTo>
                    <a:cubicBezTo>
                      <a:pt x="271" y="517"/>
                      <a:pt x="273" y="516"/>
                      <a:pt x="275" y="513"/>
                    </a:cubicBezTo>
                    <a:cubicBezTo>
                      <a:pt x="283" y="499"/>
                      <a:pt x="283" y="499"/>
                      <a:pt x="283" y="499"/>
                    </a:cubicBezTo>
                    <a:cubicBezTo>
                      <a:pt x="278" y="497"/>
                      <a:pt x="273" y="495"/>
                      <a:pt x="269" y="492"/>
                    </a:cubicBezTo>
                    <a:lnTo>
                      <a:pt x="261" y="506"/>
                    </a:lnTo>
                    <a:close/>
                    <a:moveTo>
                      <a:pt x="325" y="395"/>
                    </a:moveTo>
                    <a:cubicBezTo>
                      <a:pt x="319" y="395"/>
                      <a:pt x="313" y="401"/>
                      <a:pt x="313" y="407"/>
                    </a:cubicBezTo>
                    <a:cubicBezTo>
                      <a:pt x="313" y="414"/>
                      <a:pt x="319" y="420"/>
                      <a:pt x="325" y="420"/>
                    </a:cubicBezTo>
                    <a:cubicBezTo>
                      <a:pt x="332" y="420"/>
                      <a:pt x="337" y="414"/>
                      <a:pt x="337" y="407"/>
                    </a:cubicBezTo>
                    <a:cubicBezTo>
                      <a:pt x="337" y="401"/>
                      <a:pt x="332" y="395"/>
                      <a:pt x="325" y="395"/>
                    </a:cubicBezTo>
                    <a:close/>
                    <a:moveTo>
                      <a:pt x="335" y="392"/>
                    </a:moveTo>
                    <a:cubicBezTo>
                      <a:pt x="334" y="344"/>
                      <a:pt x="334" y="344"/>
                      <a:pt x="334" y="344"/>
                    </a:cubicBezTo>
                    <a:cubicBezTo>
                      <a:pt x="334" y="339"/>
                      <a:pt x="330" y="334"/>
                      <a:pt x="324" y="334"/>
                    </a:cubicBezTo>
                    <a:cubicBezTo>
                      <a:pt x="319" y="334"/>
                      <a:pt x="314" y="339"/>
                      <a:pt x="315" y="345"/>
                    </a:cubicBezTo>
                    <a:cubicBezTo>
                      <a:pt x="315" y="372"/>
                      <a:pt x="315" y="372"/>
                      <a:pt x="315" y="372"/>
                    </a:cubicBezTo>
                    <a:cubicBezTo>
                      <a:pt x="292" y="330"/>
                      <a:pt x="292" y="330"/>
                      <a:pt x="292" y="330"/>
                    </a:cubicBezTo>
                    <a:cubicBezTo>
                      <a:pt x="290" y="327"/>
                      <a:pt x="286" y="326"/>
                      <a:pt x="283" y="328"/>
                    </a:cubicBezTo>
                    <a:cubicBezTo>
                      <a:pt x="280" y="330"/>
                      <a:pt x="279" y="334"/>
                      <a:pt x="281" y="337"/>
                    </a:cubicBezTo>
                    <a:cubicBezTo>
                      <a:pt x="313" y="394"/>
                      <a:pt x="313" y="394"/>
                      <a:pt x="313" y="394"/>
                    </a:cubicBezTo>
                    <a:cubicBezTo>
                      <a:pt x="316" y="390"/>
                      <a:pt x="320" y="389"/>
                      <a:pt x="325" y="389"/>
                    </a:cubicBezTo>
                    <a:cubicBezTo>
                      <a:pt x="329" y="389"/>
                      <a:pt x="332" y="390"/>
                      <a:pt x="335" y="392"/>
                    </a:cubicBezTo>
                    <a:close/>
                  </a:path>
                </a:pathLst>
              </a:custGeom>
              <a:solidFill>
                <a:schemeClr val="bg1"/>
              </a:solidFill>
              <a:ln>
                <a:noFill/>
              </a:ln>
            </p:spPr>
            <p:txBody>
              <a:bodyPr vert="horz" wrap="square" lIns="68579" tIns="34289" rIns="68579" bIns="34289" numCol="1" anchor="t" anchorCtr="0" compatLnSpc="1"/>
              <a:lstStyle/>
              <a:p>
                <a:endParaRPr lang="zh-CN" altLang="en-US">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 name="组合 4"/>
            <p:cNvGrpSpPr/>
            <p:nvPr/>
          </p:nvGrpSpPr>
          <p:grpSpPr>
            <a:xfrm>
              <a:off x="8531225" y="4013835"/>
              <a:ext cx="2386330" cy="1483360"/>
              <a:chOff x="13435" y="6321"/>
              <a:chExt cx="3758" cy="2336"/>
            </a:xfrm>
          </p:grpSpPr>
          <p:sp>
            <p:nvSpPr>
              <p:cNvPr id="9" name="Flowchart: Manual Input 11"/>
              <p:cNvSpPr/>
              <p:nvPr/>
            </p:nvSpPr>
            <p:spPr>
              <a:xfrm flipH="1">
                <a:off x="13435" y="6321"/>
                <a:ext cx="3758" cy="2337"/>
              </a:xfrm>
              <a:prstGeom prst="flowChartManualInput">
                <a:avLst/>
              </a:prstGeom>
              <a:gradFill>
                <a:gsLst>
                  <a:gs pos="33000">
                    <a:srgbClr val="8048E9"/>
                  </a:gs>
                  <a:gs pos="0">
                    <a:srgbClr val="B545E7"/>
                  </a:gs>
                  <a:gs pos="100000">
                    <a:srgbClr val="4B4BEB"/>
                  </a:gs>
                </a:gsLst>
                <a:lin ang="36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Freeform 26"/>
              <p:cNvSpPr/>
              <p:nvPr/>
            </p:nvSpPr>
            <p:spPr bwMode="auto">
              <a:xfrm>
                <a:off x="14863" y="7268"/>
                <a:ext cx="902" cy="887"/>
              </a:xfrm>
              <a:custGeom>
                <a:avLst/>
                <a:gdLst>
                  <a:gd name="T0" fmla="*/ 405 w 415"/>
                  <a:gd name="T1" fmla="*/ 359 h 408"/>
                  <a:gd name="T2" fmla="*/ 358 w 415"/>
                  <a:gd name="T3" fmla="*/ 313 h 408"/>
                  <a:gd name="T4" fmla="*/ 317 w 415"/>
                  <a:gd name="T5" fmla="*/ 324 h 408"/>
                  <a:gd name="T6" fmla="*/ 306 w 415"/>
                  <a:gd name="T7" fmla="*/ 365 h 408"/>
                  <a:gd name="T8" fmla="*/ 346 w 415"/>
                  <a:gd name="T9" fmla="*/ 405 h 408"/>
                  <a:gd name="T10" fmla="*/ 284 w 415"/>
                  <a:gd name="T11" fmla="*/ 384 h 408"/>
                  <a:gd name="T12" fmla="*/ 267 w 415"/>
                  <a:gd name="T13" fmla="*/ 304 h 408"/>
                  <a:gd name="T14" fmla="*/ 210 w 415"/>
                  <a:gd name="T15" fmla="*/ 247 h 408"/>
                  <a:gd name="T16" fmla="*/ 76 w 415"/>
                  <a:gd name="T17" fmla="*/ 381 h 408"/>
                  <a:gd name="T18" fmla="*/ 37 w 415"/>
                  <a:gd name="T19" fmla="*/ 381 h 408"/>
                  <a:gd name="T20" fmla="*/ 35 w 415"/>
                  <a:gd name="T21" fmla="*/ 379 h 408"/>
                  <a:gd name="T22" fmla="*/ 35 w 415"/>
                  <a:gd name="T23" fmla="*/ 340 h 408"/>
                  <a:gd name="T24" fmla="*/ 169 w 415"/>
                  <a:gd name="T25" fmla="*/ 206 h 408"/>
                  <a:gd name="T26" fmla="*/ 106 w 415"/>
                  <a:gd name="T27" fmla="*/ 143 h 408"/>
                  <a:gd name="T28" fmla="*/ 26 w 415"/>
                  <a:gd name="T29" fmla="*/ 127 h 408"/>
                  <a:gd name="T30" fmla="*/ 8 w 415"/>
                  <a:gd name="T31" fmla="*/ 53 h 408"/>
                  <a:gd name="T32" fmla="*/ 50 w 415"/>
                  <a:gd name="T33" fmla="*/ 95 h 408"/>
                  <a:gd name="T34" fmla="*/ 101 w 415"/>
                  <a:gd name="T35" fmla="*/ 82 h 408"/>
                  <a:gd name="T36" fmla="*/ 114 w 415"/>
                  <a:gd name="T37" fmla="*/ 32 h 408"/>
                  <a:gd name="T38" fmla="*/ 83 w 415"/>
                  <a:gd name="T39" fmla="*/ 0 h 408"/>
                  <a:gd name="T40" fmla="*/ 131 w 415"/>
                  <a:gd name="T41" fmla="*/ 22 h 408"/>
                  <a:gd name="T42" fmla="*/ 147 w 415"/>
                  <a:gd name="T43" fmla="*/ 102 h 408"/>
                  <a:gd name="T44" fmla="*/ 218 w 415"/>
                  <a:gd name="T45" fmla="*/ 173 h 408"/>
                  <a:gd name="T46" fmla="*/ 301 w 415"/>
                  <a:gd name="T47" fmla="*/ 91 h 408"/>
                  <a:gd name="T48" fmla="*/ 304 w 415"/>
                  <a:gd name="T49" fmla="*/ 68 h 408"/>
                  <a:gd name="T50" fmla="*/ 366 w 415"/>
                  <a:gd name="T51" fmla="*/ 28 h 408"/>
                  <a:gd name="T52" fmla="*/ 388 w 415"/>
                  <a:gd name="T53" fmla="*/ 50 h 408"/>
                  <a:gd name="T54" fmla="*/ 348 w 415"/>
                  <a:gd name="T55" fmla="*/ 112 h 408"/>
                  <a:gd name="T56" fmla="*/ 325 w 415"/>
                  <a:gd name="T57" fmla="*/ 115 h 408"/>
                  <a:gd name="T58" fmla="*/ 243 w 415"/>
                  <a:gd name="T59" fmla="*/ 197 h 408"/>
                  <a:gd name="T60" fmla="*/ 309 w 415"/>
                  <a:gd name="T61" fmla="*/ 263 h 408"/>
                  <a:gd name="T62" fmla="*/ 388 w 415"/>
                  <a:gd name="T63" fmla="*/ 279 h 408"/>
                  <a:gd name="T64" fmla="*/ 405 w 415"/>
                  <a:gd name="T65" fmla="*/ 359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5" h="408">
                    <a:moveTo>
                      <a:pt x="405" y="359"/>
                    </a:moveTo>
                    <a:cubicBezTo>
                      <a:pt x="358" y="313"/>
                      <a:pt x="358" y="313"/>
                      <a:pt x="358" y="313"/>
                    </a:cubicBezTo>
                    <a:cubicBezTo>
                      <a:pt x="317" y="324"/>
                      <a:pt x="317" y="324"/>
                      <a:pt x="317" y="324"/>
                    </a:cubicBezTo>
                    <a:cubicBezTo>
                      <a:pt x="306" y="365"/>
                      <a:pt x="306" y="365"/>
                      <a:pt x="306" y="365"/>
                    </a:cubicBezTo>
                    <a:cubicBezTo>
                      <a:pt x="346" y="405"/>
                      <a:pt x="346" y="405"/>
                      <a:pt x="346" y="405"/>
                    </a:cubicBezTo>
                    <a:cubicBezTo>
                      <a:pt x="324" y="408"/>
                      <a:pt x="301" y="401"/>
                      <a:pt x="284" y="384"/>
                    </a:cubicBezTo>
                    <a:cubicBezTo>
                      <a:pt x="262" y="363"/>
                      <a:pt x="257" y="331"/>
                      <a:pt x="267" y="304"/>
                    </a:cubicBezTo>
                    <a:cubicBezTo>
                      <a:pt x="210" y="247"/>
                      <a:pt x="210" y="247"/>
                      <a:pt x="210" y="247"/>
                    </a:cubicBezTo>
                    <a:cubicBezTo>
                      <a:pt x="76" y="381"/>
                      <a:pt x="76" y="381"/>
                      <a:pt x="76" y="381"/>
                    </a:cubicBezTo>
                    <a:cubicBezTo>
                      <a:pt x="65" y="392"/>
                      <a:pt x="48" y="392"/>
                      <a:pt x="37" y="381"/>
                    </a:cubicBezTo>
                    <a:cubicBezTo>
                      <a:pt x="35" y="379"/>
                      <a:pt x="35" y="379"/>
                      <a:pt x="35" y="379"/>
                    </a:cubicBezTo>
                    <a:cubicBezTo>
                      <a:pt x="24" y="368"/>
                      <a:pt x="24" y="351"/>
                      <a:pt x="35" y="340"/>
                    </a:cubicBezTo>
                    <a:cubicBezTo>
                      <a:pt x="169" y="206"/>
                      <a:pt x="169" y="206"/>
                      <a:pt x="169" y="206"/>
                    </a:cubicBezTo>
                    <a:cubicBezTo>
                      <a:pt x="106" y="143"/>
                      <a:pt x="106" y="143"/>
                      <a:pt x="106" y="143"/>
                    </a:cubicBezTo>
                    <a:cubicBezTo>
                      <a:pt x="79" y="154"/>
                      <a:pt x="48" y="148"/>
                      <a:pt x="26" y="127"/>
                    </a:cubicBezTo>
                    <a:cubicBezTo>
                      <a:pt x="6" y="107"/>
                      <a:pt x="0" y="78"/>
                      <a:pt x="8" y="53"/>
                    </a:cubicBezTo>
                    <a:cubicBezTo>
                      <a:pt x="50" y="95"/>
                      <a:pt x="50" y="95"/>
                      <a:pt x="50" y="95"/>
                    </a:cubicBezTo>
                    <a:cubicBezTo>
                      <a:pt x="101" y="82"/>
                      <a:pt x="101" y="82"/>
                      <a:pt x="101" y="82"/>
                    </a:cubicBezTo>
                    <a:cubicBezTo>
                      <a:pt x="114" y="32"/>
                      <a:pt x="114" y="32"/>
                      <a:pt x="114" y="32"/>
                    </a:cubicBezTo>
                    <a:cubicBezTo>
                      <a:pt x="83" y="0"/>
                      <a:pt x="83" y="0"/>
                      <a:pt x="83" y="0"/>
                    </a:cubicBezTo>
                    <a:cubicBezTo>
                      <a:pt x="100" y="2"/>
                      <a:pt x="117" y="9"/>
                      <a:pt x="131" y="22"/>
                    </a:cubicBezTo>
                    <a:cubicBezTo>
                      <a:pt x="152" y="44"/>
                      <a:pt x="158" y="75"/>
                      <a:pt x="147" y="102"/>
                    </a:cubicBezTo>
                    <a:cubicBezTo>
                      <a:pt x="218" y="173"/>
                      <a:pt x="218" y="173"/>
                      <a:pt x="218" y="173"/>
                    </a:cubicBezTo>
                    <a:cubicBezTo>
                      <a:pt x="301" y="91"/>
                      <a:pt x="301" y="91"/>
                      <a:pt x="301" y="91"/>
                    </a:cubicBezTo>
                    <a:cubicBezTo>
                      <a:pt x="304" y="68"/>
                      <a:pt x="304" y="68"/>
                      <a:pt x="304" y="68"/>
                    </a:cubicBezTo>
                    <a:cubicBezTo>
                      <a:pt x="366" y="28"/>
                      <a:pt x="366" y="28"/>
                      <a:pt x="366" y="28"/>
                    </a:cubicBezTo>
                    <a:cubicBezTo>
                      <a:pt x="388" y="50"/>
                      <a:pt x="388" y="50"/>
                      <a:pt x="388" y="50"/>
                    </a:cubicBezTo>
                    <a:cubicBezTo>
                      <a:pt x="348" y="112"/>
                      <a:pt x="348" y="112"/>
                      <a:pt x="348" y="112"/>
                    </a:cubicBezTo>
                    <a:cubicBezTo>
                      <a:pt x="325" y="115"/>
                      <a:pt x="325" y="115"/>
                      <a:pt x="325" y="115"/>
                    </a:cubicBezTo>
                    <a:cubicBezTo>
                      <a:pt x="243" y="197"/>
                      <a:pt x="243" y="197"/>
                      <a:pt x="243" y="197"/>
                    </a:cubicBezTo>
                    <a:cubicBezTo>
                      <a:pt x="309" y="263"/>
                      <a:pt x="309" y="263"/>
                      <a:pt x="309" y="263"/>
                    </a:cubicBezTo>
                    <a:cubicBezTo>
                      <a:pt x="335" y="252"/>
                      <a:pt x="367" y="258"/>
                      <a:pt x="388" y="279"/>
                    </a:cubicBezTo>
                    <a:cubicBezTo>
                      <a:pt x="410" y="301"/>
                      <a:pt x="415" y="333"/>
                      <a:pt x="405" y="359"/>
                    </a:cubicBezTo>
                    <a:close/>
                  </a:path>
                </a:pathLst>
              </a:custGeom>
              <a:solidFill>
                <a:schemeClr val="bg1"/>
              </a:solidFill>
              <a:ln>
                <a:noFill/>
              </a:ln>
            </p:spPr>
            <p:txBody>
              <a:bodyPr vert="horz" wrap="square" lIns="68579" tIns="34289" rIns="68579" bIns="34289" numCol="1" anchor="t" anchorCtr="0" compatLnSpc="1"/>
              <a:lstStyle/>
              <a:p>
                <a:endParaRPr lang="zh-CN" altLang="en-US">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 name="组合 5"/>
            <p:cNvGrpSpPr/>
            <p:nvPr/>
          </p:nvGrpSpPr>
          <p:grpSpPr>
            <a:xfrm>
              <a:off x="3684270" y="4013835"/>
              <a:ext cx="2386330" cy="1483360"/>
              <a:chOff x="5802" y="6321"/>
              <a:chExt cx="3758" cy="2336"/>
            </a:xfrm>
          </p:grpSpPr>
          <p:sp>
            <p:nvSpPr>
              <p:cNvPr id="7" name="Flowchart: Manual Input 11"/>
              <p:cNvSpPr/>
              <p:nvPr/>
            </p:nvSpPr>
            <p:spPr>
              <a:xfrm flipH="1">
                <a:off x="5802" y="6321"/>
                <a:ext cx="3758" cy="2337"/>
              </a:xfrm>
              <a:prstGeom prst="flowChartManualInput">
                <a:avLst/>
              </a:prstGeom>
              <a:gradFill>
                <a:gsLst>
                  <a:gs pos="33000">
                    <a:srgbClr val="8048E9"/>
                  </a:gs>
                  <a:gs pos="0">
                    <a:srgbClr val="B545E7"/>
                  </a:gs>
                  <a:gs pos="100000">
                    <a:srgbClr val="4B4BEB"/>
                  </a:gs>
                </a:gsLst>
                <a:lin ang="36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a:endParaRPr lang="en-US">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Freeform 39"/>
              <p:cNvSpPr>
                <a:spLocks noEditPoints="1"/>
              </p:cNvSpPr>
              <p:nvPr/>
            </p:nvSpPr>
            <p:spPr bwMode="auto">
              <a:xfrm>
                <a:off x="7095" y="7272"/>
                <a:ext cx="1276" cy="883"/>
              </a:xfrm>
              <a:custGeom>
                <a:avLst/>
                <a:gdLst>
                  <a:gd name="T0" fmla="*/ 516 w 587"/>
                  <a:gd name="T1" fmla="*/ 202 h 406"/>
                  <a:gd name="T2" fmla="*/ 159 w 587"/>
                  <a:gd name="T3" fmla="*/ 398 h 406"/>
                  <a:gd name="T4" fmla="*/ 425 w 587"/>
                  <a:gd name="T5" fmla="*/ 202 h 406"/>
                  <a:gd name="T6" fmla="*/ 164 w 587"/>
                  <a:gd name="T7" fmla="*/ 40 h 406"/>
                  <a:gd name="T8" fmla="*/ 107 w 587"/>
                  <a:gd name="T9" fmla="*/ 34 h 406"/>
                  <a:gd name="T10" fmla="*/ 446 w 587"/>
                  <a:gd name="T11" fmla="*/ 154 h 406"/>
                  <a:gd name="T12" fmla="*/ 543 w 587"/>
                  <a:gd name="T13" fmla="*/ 123 h 406"/>
                  <a:gd name="T14" fmla="*/ 500 w 587"/>
                  <a:gd name="T15" fmla="*/ 13 h 406"/>
                  <a:gd name="T16" fmla="*/ 457 w 587"/>
                  <a:gd name="T17" fmla="*/ 123 h 406"/>
                  <a:gd name="T18" fmla="*/ 553 w 587"/>
                  <a:gd name="T19" fmla="*/ 171 h 406"/>
                  <a:gd name="T20" fmla="*/ 545 w 587"/>
                  <a:gd name="T21" fmla="*/ 183 h 406"/>
                  <a:gd name="T22" fmla="*/ 220 w 587"/>
                  <a:gd name="T23" fmla="*/ 194 h 406"/>
                  <a:gd name="T24" fmla="*/ 208 w 587"/>
                  <a:gd name="T25" fmla="*/ 194 h 406"/>
                  <a:gd name="T26" fmla="*/ 152 w 587"/>
                  <a:gd name="T27" fmla="*/ 204 h 406"/>
                  <a:gd name="T28" fmla="*/ 248 w 587"/>
                  <a:gd name="T29" fmla="*/ 338 h 406"/>
                  <a:gd name="T30" fmla="*/ 170 w 587"/>
                  <a:gd name="T31" fmla="*/ 280 h 406"/>
                  <a:gd name="T32" fmla="*/ 175 w 587"/>
                  <a:gd name="T33" fmla="*/ 372 h 406"/>
                  <a:gd name="T34" fmla="*/ 82 w 587"/>
                  <a:gd name="T35" fmla="*/ 232 h 406"/>
                  <a:gd name="T36" fmla="*/ 64 w 587"/>
                  <a:gd name="T37" fmla="*/ 230 h 406"/>
                  <a:gd name="T38" fmla="*/ 33 w 587"/>
                  <a:gd name="T39" fmla="*/ 214 h 406"/>
                  <a:gd name="T40" fmla="*/ 56 w 587"/>
                  <a:gd name="T41" fmla="*/ 287 h 406"/>
                  <a:gd name="T42" fmla="*/ 97 w 587"/>
                  <a:gd name="T43" fmla="*/ 350 h 406"/>
                  <a:gd name="T44" fmla="*/ 86 w 587"/>
                  <a:gd name="T45" fmla="*/ 370 h 406"/>
                  <a:gd name="T46" fmla="*/ 33 w 587"/>
                  <a:gd name="T47" fmla="*/ 373 h 406"/>
                  <a:gd name="T48" fmla="*/ 14 w 587"/>
                  <a:gd name="T49" fmla="*/ 377 h 406"/>
                  <a:gd name="T50" fmla="*/ 14 w 587"/>
                  <a:gd name="T51" fmla="*/ 347 h 406"/>
                  <a:gd name="T52" fmla="*/ 34 w 587"/>
                  <a:gd name="T53" fmla="*/ 290 h 406"/>
                  <a:gd name="T54" fmla="*/ 12 w 587"/>
                  <a:gd name="T55" fmla="*/ 204 h 406"/>
                  <a:gd name="T56" fmla="*/ 33 w 587"/>
                  <a:gd name="T57" fmla="*/ 167 h 406"/>
                  <a:gd name="T58" fmla="*/ 28 w 587"/>
                  <a:gd name="T59" fmla="*/ 165 h 406"/>
                  <a:gd name="T60" fmla="*/ 27 w 587"/>
                  <a:gd name="T61" fmla="*/ 164 h 406"/>
                  <a:gd name="T62" fmla="*/ 21 w 587"/>
                  <a:gd name="T63" fmla="*/ 134 h 406"/>
                  <a:gd name="T64" fmla="*/ 22 w 587"/>
                  <a:gd name="T65" fmla="*/ 133 h 406"/>
                  <a:gd name="T66" fmla="*/ 30 w 587"/>
                  <a:gd name="T67" fmla="*/ 125 h 406"/>
                  <a:gd name="T68" fmla="*/ 71 w 587"/>
                  <a:gd name="T69" fmla="*/ 89 h 406"/>
                  <a:gd name="T70" fmla="*/ 116 w 587"/>
                  <a:gd name="T71" fmla="*/ 78 h 406"/>
                  <a:gd name="T72" fmla="*/ 109 w 587"/>
                  <a:gd name="T73" fmla="*/ 89 h 406"/>
                  <a:gd name="T74" fmla="*/ 113 w 587"/>
                  <a:gd name="T75" fmla="*/ 108 h 406"/>
                  <a:gd name="T76" fmla="*/ 126 w 587"/>
                  <a:gd name="T77" fmla="*/ 92 h 406"/>
                  <a:gd name="T78" fmla="*/ 127 w 587"/>
                  <a:gd name="T79" fmla="*/ 76 h 406"/>
                  <a:gd name="T80" fmla="*/ 135 w 587"/>
                  <a:gd name="T81" fmla="*/ 90 h 406"/>
                  <a:gd name="T82" fmla="*/ 134 w 587"/>
                  <a:gd name="T83" fmla="*/ 150 h 406"/>
                  <a:gd name="T84" fmla="*/ 142 w 587"/>
                  <a:gd name="T85" fmla="*/ 97 h 406"/>
                  <a:gd name="T86" fmla="*/ 186 w 587"/>
                  <a:gd name="T87" fmla="*/ 142 h 406"/>
                  <a:gd name="T88" fmla="*/ 230 w 587"/>
                  <a:gd name="T89" fmla="*/ 171 h 406"/>
                  <a:gd name="T90" fmla="*/ 419 w 587"/>
                  <a:gd name="T91" fmla="*/ 171 h 406"/>
                  <a:gd name="T92" fmla="*/ 542 w 587"/>
                  <a:gd name="T93" fmla="*/ 159 h 406"/>
                  <a:gd name="T94" fmla="*/ 167 w 587"/>
                  <a:gd name="T95" fmla="*/ 171 h 406"/>
                  <a:gd name="T96" fmla="*/ 148 w 587"/>
                  <a:gd name="T97" fmla="*/ 151 h 406"/>
                  <a:gd name="T98" fmla="*/ 167 w 587"/>
                  <a:gd name="T99" fmla="*/ 171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87" h="406">
                    <a:moveTo>
                      <a:pt x="425" y="202"/>
                    </a:moveTo>
                    <a:cubicBezTo>
                      <a:pt x="516" y="202"/>
                      <a:pt x="516" y="202"/>
                      <a:pt x="516" y="202"/>
                    </a:cubicBezTo>
                    <a:cubicBezTo>
                      <a:pt x="457" y="324"/>
                      <a:pt x="330" y="406"/>
                      <a:pt x="186" y="400"/>
                    </a:cubicBezTo>
                    <a:cubicBezTo>
                      <a:pt x="177" y="400"/>
                      <a:pt x="168" y="399"/>
                      <a:pt x="159" y="398"/>
                    </a:cubicBezTo>
                    <a:cubicBezTo>
                      <a:pt x="287" y="370"/>
                      <a:pt x="372" y="300"/>
                      <a:pt x="424" y="202"/>
                    </a:cubicBezTo>
                    <a:cubicBezTo>
                      <a:pt x="424" y="202"/>
                      <a:pt x="425" y="202"/>
                      <a:pt x="425" y="202"/>
                    </a:cubicBezTo>
                    <a:close/>
                    <a:moveTo>
                      <a:pt x="131" y="72"/>
                    </a:moveTo>
                    <a:cubicBezTo>
                      <a:pt x="147" y="74"/>
                      <a:pt x="162" y="60"/>
                      <a:pt x="164" y="40"/>
                    </a:cubicBezTo>
                    <a:cubicBezTo>
                      <a:pt x="166" y="21"/>
                      <a:pt x="155" y="4"/>
                      <a:pt x="139" y="2"/>
                    </a:cubicBezTo>
                    <a:cubicBezTo>
                      <a:pt x="123" y="0"/>
                      <a:pt x="109" y="14"/>
                      <a:pt x="107" y="34"/>
                    </a:cubicBezTo>
                    <a:cubicBezTo>
                      <a:pt x="105" y="53"/>
                      <a:pt x="116" y="71"/>
                      <a:pt x="131" y="72"/>
                    </a:cubicBezTo>
                    <a:close/>
                    <a:moveTo>
                      <a:pt x="446" y="154"/>
                    </a:moveTo>
                    <a:cubicBezTo>
                      <a:pt x="535" y="154"/>
                      <a:pt x="535" y="154"/>
                      <a:pt x="535" y="154"/>
                    </a:cubicBezTo>
                    <a:cubicBezTo>
                      <a:pt x="538" y="144"/>
                      <a:pt x="541" y="133"/>
                      <a:pt x="543" y="123"/>
                    </a:cubicBezTo>
                    <a:cubicBezTo>
                      <a:pt x="587" y="123"/>
                      <a:pt x="587" y="123"/>
                      <a:pt x="587" y="123"/>
                    </a:cubicBezTo>
                    <a:cubicBezTo>
                      <a:pt x="500" y="13"/>
                      <a:pt x="500" y="13"/>
                      <a:pt x="500" y="13"/>
                    </a:cubicBezTo>
                    <a:cubicBezTo>
                      <a:pt x="413" y="122"/>
                      <a:pt x="413" y="122"/>
                      <a:pt x="413" y="122"/>
                    </a:cubicBezTo>
                    <a:cubicBezTo>
                      <a:pt x="457" y="123"/>
                      <a:pt x="457" y="123"/>
                      <a:pt x="457" y="123"/>
                    </a:cubicBezTo>
                    <a:cubicBezTo>
                      <a:pt x="454" y="133"/>
                      <a:pt x="450" y="144"/>
                      <a:pt x="446" y="154"/>
                    </a:cubicBezTo>
                    <a:close/>
                    <a:moveTo>
                      <a:pt x="553" y="171"/>
                    </a:moveTo>
                    <a:cubicBezTo>
                      <a:pt x="553" y="176"/>
                      <a:pt x="549" y="180"/>
                      <a:pt x="545" y="181"/>
                    </a:cubicBezTo>
                    <a:cubicBezTo>
                      <a:pt x="545" y="182"/>
                      <a:pt x="545" y="182"/>
                      <a:pt x="545" y="183"/>
                    </a:cubicBezTo>
                    <a:cubicBezTo>
                      <a:pt x="545" y="189"/>
                      <a:pt x="540" y="194"/>
                      <a:pt x="534" y="194"/>
                    </a:cubicBezTo>
                    <a:cubicBezTo>
                      <a:pt x="220" y="194"/>
                      <a:pt x="220" y="194"/>
                      <a:pt x="220" y="194"/>
                    </a:cubicBezTo>
                    <a:cubicBezTo>
                      <a:pt x="219" y="196"/>
                      <a:pt x="218" y="197"/>
                      <a:pt x="217" y="199"/>
                    </a:cubicBezTo>
                    <a:cubicBezTo>
                      <a:pt x="214" y="197"/>
                      <a:pt x="211" y="195"/>
                      <a:pt x="208" y="194"/>
                    </a:cubicBezTo>
                    <a:cubicBezTo>
                      <a:pt x="151" y="194"/>
                      <a:pt x="151" y="194"/>
                      <a:pt x="151" y="194"/>
                    </a:cubicBezTo>
                    <a:cubicBezTo>
                      <a:pt x="152" y="197"/>
                      <a:pt x="152" y="200"/>
                      <a:pt x="152" y="204"/>
                    </a:cubicBezTo>
                    <a:cubicBezTo>
                      <a:pt x="161" y="212"/>
                      <a:pt x="175" y="223"/>
                      <a:pt x="190" y="236"/>
                    </a:cubicBezTo>
                    <a:cubicBezTo>
                      <a:pt x="220" y="277"/>
                      <a:pt x="231" y="309"/>
                      <a:pt x="248" y="338"/>
                    </a:cubicBezTo>
                    <a:cubicBezTo>
                      <a:pt x="213" y="356"/>
                      <a:pt x="213" y="356"/>
                      <a:pt x="213" y="356"/>
                    </a:cubicBezTo>
                    <a:cubicBezTo>
                      <a:pt x="170" y="280"/>
                      <a:pt x="170" y="280"/>
                      <a:pt x="170" y="280"/>
                    </a:cubicBezTo>
                    <a:cubicBezTo>
                      <a:pt x="167" y="271"/>
                      <a:pt x="150" y="258"/>
                      <a:pt x="134" y="245"/>
                    </a:cubicBezTo>
                    <a:cubicBezTo>
                      <a:pt x="147" y="280"/>
                      <a:pt x="166" y="337"/>
                      <a:pt x="175" y="372"/>
                    </a:cubicBezTo>
                    <a:cubicBezTo>
                      <a:pt x="138" y="383"/>
                      <a:pt x="138" y="383"/>
                      <a:pt x="138" y="383"/>
                    </a:cubicBezTo>
                    <a:cubicBezTo>
                      <a:pt x="121" y="331"/>
                      <a:pt x="103" y="282"/>
                      <a:pt x="82" y="232"/>
                    </a:cubicBezTo>
                    <a:cubicBezTo>
                      <a:pt x="76" y="232"/>
                      <a:pt x="70" y="231"/>
                      <a:pt x="64" y="231"/>
                    </a:cubicBezTo>
                    <a:cubicBezTo>
                      <a:pt x="64" y="231"/>
                      <a:pt x="64" y="231"/>
                      <a:pt x="64" y="230"/>
                    </a:cubicBezTo>
                    <a:cubicBezTo>
                      <a:pt x="64" y="218"/>
                      <a:pt x="65" y="207"/>
                      <a:pt x="65" y="195"/>
                    </a:cubicBezTo>
                    <a:cubicBezTo>
                      <a:pt x="54" y="195"/>
                      <a:pt x="40" y="199"/>
                      <a:pt x="33" y="214"/>
                    </a:cubicBezTo>
                    <a:cubicBezTo>
                      <a:pt x="26" y="227"/>
                      <a:pt x="31" y="237"/>
                      <a:pt x="41" y="253"/>
                    </a:cubicBezTo>
                    <a:cubicBezTo>
                      <a:pt x="47" y="262"/>
                      <a:pt x="54" y="274"/>
                      <a:pt x="56" y="287"/>
                    </a:cubicBezTo>
                    <a:cubicBezTo>
                      <a:pt x="58" y="300"/>
                      <a:pt x="56" y="320"/>
                      <a:pt x="52" y="338"/>
                    </a:cubicBezTo>
                    <a:cubicBezTo>
                      <a:pt x="66" y="338"/>
                      <a:pt x="82" y="341"/>
                      <a:pt x="97" y="350"/>
                    </a:cubicBezTo>
                    <a:cubicBezTo>
                      <a:pt x="103" y="353"/>
                      <a:pt x="104" y="360"/>
                      <a:pt x="101" y="366"/>
                    </a:cubicBezTo>
                    <a:cubicBezTo>
                      <a:pt x="98" y="371"/>
                      <a:pt x="91" y="373"/>
                      <a:pt x="86" y="370"/>
                    </a:cubicBezTo>
                    <a:cubicBezTo>
                      <a:pt x="71" y="360"/>
                      <a:pt x="55" y="359"/>
                      <a:pt x="43" y="361"/>
                    </a:cubicBezTo>
                    <a:cubicBezTo>
                      <a:pt x="40" y="366"/>
                      <a:pt x="37" y="370"/>
                      <a:pt x="33" y="373"/>
                    </a:cubicBezTo>
                    <a:cubicBezTo>
                      <a:pt x="29" y="376"/>
                      <a:pt x="25" y="378"/>
                      <a:pt x="21" y="378"/>
                    </a:cubicBezTo>
                    <a:cubicBezTo>
                      <a:pt x="19" y="378"/>
                      <a:pt x="16" y="377"/>
                      <a:pt x="14" y="377"/>
                    </a:cubicBezTo>
                    <a:cubicBezTo>
                      <a:pt x="6" y="373"/>
                      <a:pt x="4" y="367"/>
                      <a:pt x="4" y="364"/>
                    </a:cubicBezTo>
                    <a:cubicBezTo>
                      <a:pt x="3" y="360"/>
                      <a:pt x="4" y="353"/>
                      <a:pt x="14" y="347"/>
                    </a:cubicBezTo>
                    <a:cubicBezTo>
                      <a:pt x="17" y="345"/>
                      <a:pt x="22" y="343"/>
                      <a:pt x="27" y="342"/>
                    </a:cubicBezTo>
                    <a:cubicBezTo>
                      <a:pt x="32" y="327"/>
                      <a:pt x="36" y="306"/>
                      <a:pt x="34" y="290"/>
                    </a:cubicBezTo>
                    <a:cubicBezTo>
                      <a:pt x="32" y="281"/>
                      <a:pt x="27" y="273"/>
                      <a:pt x="22" y="264"/>
                    </a:cubicBezTo>
                    <a:cubicBezTo>
                      <a:pt x="12" y="249"/>
                      <a:pt x="0" y="229"/>
                      <a:pt x="12" y="204"/>
                    </a:cubicBezTo>
                    <a:cubicBezTo>
                      <a:pt x="21" y="186"/>
                      <a:pt x="36" y="177"/>
                      <a:pt x="51" y="174"/>
                    </a:cubicBezTo>
                    <a:cubicBezTo>
                      <a:pt x="33" y="167"/>
                      <a:pt x="33" y="167"/>
                      <a:pt x="33" y="167"/>
                    </a:cubicBezTo>
                    <a:cubicBezTo>
                      <a:pt x="29" y="165"/>
                      <a:pt x="29" y="165"/>
                      <a:pt x="29" y="165"/>
                    </a:cubicBezTo>
                    <a:cubicBezTo>
                      <a:pt x="28" y="165"/>
                      <a:pt x="28" y="165"/>
                      <a:pt x="28" y="165"/>
                    </a:cubicBezTo>
                    <a:cubicBezTo>
                      <a:pt x="28" y="164"/>
                      <a:pt x="28" y="164"/>
                      <a:pt x="28" y="164"/>
                    </a:cubicBezTo>
                    <a:cubicBezTo>
                      <a:pt x="27" y="164"/>
                      <a:pt x="27" y="164"/>
                      <a:pt x="27" y="164"/>
                    </a:cubicBezTo>
                    <a:cubicBezTo>
                      <a:pt x="15" y="103"/>
                      <a:pt x="24" y="147"/>
                      <a:pt x="21" y="134"/>
                    </a:cubicBezTo>
                    <a:cubicBezTo>
                      <a:pt x="21" y="134"/>
                      <a:pt x="21" y="134"/>
                      <a:pt x="21" y="134"/>
                    </a:cubicBezTo>
                    <a:cubicBezTo>
                      <a:pt x="21" y="134"/>
                      <a:pt x="21" y="134"/>
                      <a:pt x="21" y="134"/>
                    </a:cubicBezTo>
                    <a:cubicBezTo>
                      <a:pt x="22" y="133"/>
                      <a:pt x="22" y="133"/>
                      <a:pt x="22" y="133"/>
                    </a:cubicBezTo>
                    <a:cubicBezTo>
                      <a:pt x="23" y="132"/>
                      <a:pt x="23" y="132"/>
                      <a:pt x="23" y="132"/>
                    </a:cubicBezTo>
                    <a:cubicBezTo>
                      <a:pt x="30" y="125"/>
                      <a:pt x="30" y="125"/>
                      <a:pt x="30" y="125"/>
                    </a:cubicBezTo>
                    <a:cubicBezTo>
                      <a:pt x="44" y="113"/>
                      <a:pt x="44" y="113"/>
                      <a:pt x="44" y="113"/>
                    </a:cubicBezTo>
                    <a:cubicBezTo>
                      <a:pt x="71" y="89"/>
                      <a:pt x="71" y="89"/>
                      <a:pt x="71" y="89"/>
                    </a:cubicBezTo>
                    <a:cubicBezTo>
                      <a:pt x="76" y="84"/>
                      <a:pt x="87" y="79"/>
                      <a:pt x="90" y="79"/>
                    </a:cubicBezTo>
                    <a:cubicBezTo>
                      <a:pt x="101" y="77"/>
                      <a:pt x="108" y="77"/>
                      <a:pt x="116" y="78"/>
                    </a:cubicBezTo>
                    <a:cubicBezTo>
                      <a:pt x="116" y="79"/>
                      <a:pt x="116" y="79"/>
                      <a:pt x="116" y="79"/>
                    </a:cubicBezTo>
                    <a:cubicBezTo>
                      <a:pt x="109" y="89"/>
                      <a:pt x="109" y="89"/>
                      <a:pt x="109" y="89"/>
                    </a:cubicBezTo>
                    <a:cubicBezTo>
                      <a:pt x="117" y="97"/>
                      <a:pt x="117" y="97"/>
                      <a:pt x="117" y="97"/>
                    </a:cubicBezTo>
                    <a:cubicBezTo>
                      <a:pt x="113" y="108"/>
                      <a:pt x="113" y="108"/>
                      <a:pt x="113" y="108"/>
                    </a:cubicBezTo>
                    <a:cubicBezTo>
                      <a:pt x="123" y="150"/>
                      <a:pt x="123" y="150"/>
                      <a:pt x="123" y="150"/>
                    </a:cubicBezTo>
                    <a:cubicBezTo>
                      <a:pt x="126" y="92"/>
                      <a:pt x="126" y="92"/>
                      <a:pt x="126" y="92"/>
                    </a:cubicBezTo>
                    <a:cubicBezTo>
                      <a:pt x="124" y="89"/>
                      <a:pt x="124" y="89"/>
                      <a:pt x="124" y="89"/>
                    </a:cubicBezTo>
                    <a:cubicBezTo>
                      <a:pt x="127" y="76"/>
                      <a:pt x="127" y="76"/>
                      <a:pt x="127" y="76"/>
                    </a:cubicBezTo>
                    <a:cubicBezTo>
                      <a:pt x="133" y="76"/>
                      <a:pt x="133" y="76"/>
                      <a:pt x="133" y="76"/>
                    </a:cubicBezTo>
                    <a:cubicBezTo>
                      <a:pt x="135" y="90"/>
                      <a:pt x="135" y="90"/>
                      <a:pt x="135" y="90"/>
                    </a:cubicBezTo>
                    <a:cubicBezTo>
                      <a:pt x="133" y="92"/>
                      <a:pt x="133" y="92"/>
                      <a:pt x="133" y="92"/>
                    </a:cubicBezTo>
                    <a:cubicBezTo>
                      <a:pt x="134" y="150"/>
                      <a:pt x="134" y="150"/>
                      <a:pt x="134" y="150"/>
                    </a:cubicBezTo>
                    <a:cubicBezTo>
                      <a:pt x="145" y="109"/>
                      <a:pt x="145" y="109"/>
                      <a:pt x="145" y="109"/>
                    </a:cubicBezTo>
                    <a:cubicBezTo>
                      <a:pt x="142" y="97"/>
                      <a:pt x="142" y="97"/>
                      <a:pt x="142" y="97"/>
                    </a:cubicBezTo>
                    <a:cubicBezTo>
                      <a:pt x="149" y="91"/>
                      <a:pt x="149" y="91"/>
                      <a:pt x="149" y="91"/>
                    </a:cubicBezTo>
                    <a:cubicBezTo>
                      <a:pt x="186" y="142"/>
                      <a:pt x="186" y="142"/>
                      <a:pt x="186" y="142"/>
                    </a:cubicBezTo>
                    <a:cubicBezTo>
                      <a:pt x="187" y="142"/>
                      <a:pt x="219" y="156"/>
                      <a:pt x="234" y="162"/>
                    </a:cubicBezTo>
                    <a:cubicBezTo>
                      <a:pt x="233" y="165"/>
                      <a:pt x="232" y="168"/>
                      <a:pt x="230" y="171"/>
                    </a:cubicBezTo>
                    <a:cubicBezTo>
                      <a:pt x="419" y="171"/>
                      <a:pt x="419" y="171"/>
                      <a:pt x="419" y="171"/>
                    </a:cubicBezTo>
                    <a:cubicBezTo>
                      <a:pt x="419" y="171"/>
                      <a:pt x="419" y="171"/>
                      <a:pt x="419" y="171"/>
                    </a:cubicBezTo>
                    <a:cubicBezTo>
                      <a:pt x="419" y="164"/>
                      <a:pt x="424" y="159"/>
                      <a:pt x="430" y="159"/>
                    </a:cubicBezTo>
                    <a:cubicBezTo>
                      <a:pt x="542" y="159"/>
                      <a:pt x="542" y="159"/>
                      <a:pt x="542" y="159"/>
                    </a:cubicBezTo>
                    <a:cubicBezTo>
                      <a:pt x="548" y="159"/>
                      <a:pt x="553" y="164"/>
                      <a:pt x="553" y="171"/>
                    </a:cubicBezTo>
                    <a:close/>
                    <a:moveTo>
                      <a:pt x="167" y="171"/>
                    </a:moveTo>
                    <a:cubicBezTo>
                      <a:pt x="163" y="169"/>
                      <a:pt x="160" y="166"/>
                      <a:pt x="156" y="162"/>
                    </a:cubicBezTo>
                    <a:cubicBezTo>
                      <a:pt x="148" y="151"/>
                      <a:pt x="148" y="151"/>
                      <a:pt x="148" y="151"/>
                    </a:cubicBezTo>
                    <a:cubicBezTo>
                      <a:pt x="149" y="158"/>
                      <a:pt x="149" y="165"/>
                      <a:pt x="150" y="171"/>
                    </a:cubicBezTo>
                    <a:lnTo>
                      <a:pt x="167" y="171"/>
                    </a:lnTo>
                    <a:close/>
                  </a:path>
                </a:pathLst>
              </a:custGeom>
              <a:solidFill>
                <a:schemeClr val="bg1"/>
              </a:solidFill>
              <a:ln>
                <a:noFill/>
              </a:ln>
            </p:spPr>
            <p:txBody>
              <a:bodyPr vert="horz" wrap="square" lIns="68579" tIns="34289" rIns="68579" bIns="34289" numCol="1" anchor="t" anchorCtr="0" compatLnSpc="1"/>
              <a:lstStyle/>
              <a:p>
                <a:endParaRPr lang="zh-CN" altLang="en-US">
                  <a:solidFill>
                    <a:schemeClr val="tx1">
                      <a:lumMod val="65000"/>
                      <a:lumOff val="3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sp>
        <p:nvSpPr>
          <p:cNvPr id="21" name="文本框 20"/>
          <p:cNvSpPr txBox="1"/>
          <p:nvPr/>
        </p:nvSpPr>
        <p:spPr>
          <a:xfrm>
            <a:off x="6409778" y="4489371"/>
            <a:ext cx="3948804" cy="984885"/>
          </a:xfrm>
          <a:prstGeom prst="rect">
            <a:avLst/>
          </a:prstGeom>
          <a:noFill/>
        </p:spPr>
        <p:txBody>
          <a:bodyPr vert="horz" wrap="square" rtlCol="0">
            <a:spAutoFit/>
          </a:bodyPr>
          <a:lstStyle/>
          <a:p>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点击输入文字内容，点击输入文字</a:t>
            </a:r>
            <a:r>
              <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内容</a:t>
            </a: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，点击输入文字内容，点击输入文字内容，点击输入文字内容，点击输入文字内容，点击输入文字内容，点击输入文字内容，点击输入文字内容，</a:t>
            </a:r>
          </a:p>
        </p:txBody>
      </p:sp>
      <p:sp>
        <p:nvSpPr>
          <p:cNvPr id="22" name="文本框 21"/>
          <p:cNvSpPr txBox="1"/>
          <p:nvPr/>
        </p:nvSpPr>
        <p:spPr>
          <a:xfrm>
            <a:off x="1302623" y="4450421"/>
            <a:ext cx="3961722" cy="984885"/>
          </a:xfrm>
          <a:prstGeom prst="rect">
            <a:avLst/>
          </a:prstGeom>
          <a:noFill/>
        </p:spPr>
        <p:txBody>
          <a:bodyPr vert="horz" wrap="square" rtlCol="0">
            <a:spAutoFit/>
          </a:bodyPr>
          <a:lstStyle/>
          <a:p>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点击输入文字内容，点击输入文字</a:t>
            </a:r>
            <a:r>
              <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内容</a:t>
            </a: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，点击输入文字内容，点击输入文字内容，点击输入文字内容，点击输入文字内容，点击输入文字内容，点击输入文字内容，点击输入文字内容，</a:t>
            </a:r>
          </a:p>
        </p:txBody>
      </p:sp>
      <p:sp>
        <p:nvSpPr>
          <p:cNvPr id="23" name="文本框 22"/>
          <p:cNvSpPr txBox="1"/>
          <p:nvPr/>
        </p:nvSpPr>
        <p:spPr>
          <a:xfrm>
            <a:off x="1392944" y="3901947"/>
            <a:ext cx="2668357" cy="461665"/>
          </a:xfrm>
          <a:prstGeom prst="rect">
            <a:avLst/>
          </a:prstGeom>
          <a:gradFill>
            <a:gsLst>
              <a:gs pos="0">
                <a:srgbClr val="B545E7">
                  <a:alpha val="76000"/>
                </a:srgbClr>
              </a:gs>
              <a:gs pos="100000">
                <a:srgbClr val="A176EE"/>
              </a:gs>
              <a:gs pos="46000">
                <a:srgbClr val="4B4BEB">
                  <a:alpha val="70000"/>
                </a:srgbClr>
              </a:gs>
            </a:gsLst>
            <a:lin ang="5400000" scaled="1"/>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点击输入文本内容</a:t>
            </a:r>
          </a:p>
        </p:txBody>
      </p:sp>
      <p:sp>
        <p:nvSpPr>
          <p:cNvPr id="18" name="文本框 17"/>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1923" y="1661114"/>
            <a:ext cx="2392607" cy="3831306"/>
            <a:chOff x="1219477" y="1429687"/>
            <a:chExt cx="2392607" cy="3831306"/>
          </a:xfrm>
          <a:effectLst>
            <a:outerShdw blurRad="190500" dist="38100" dir="5400000" sx="103000" sy="103000" algn="t" rotWithShape="0">
              <a:prstClr val="black">
                <a:alpha val="40000"/>
              </a:prstClr>
            </a:outerShdw>
          </a:effectLst>
        </p:grpSpPr>
        <p:grpSp>
          <p:nvGrpSpPr>
            <p:cNvPr id="3" name="组合 2"/>
            <p:cNvGrpSpPr/>
            <p:nvPr/>
          </p:nvGrpSpPr>
          <p:grpSpPr>
            <a:xfrm>
              <a:off x="1219477" y="1429687"/>
              <a:ext cx="2392607" cy="3831306"/>
              <a:chOff x="1809" y="2422"/>
              <a:chExt cx="3768" cy="6034"/>
            </a:xfrm>
          </p:grpSpPr>
          <p:sp>
            <p:nvSpPr>
              <p:cNvPr id="5" name="圆角矩形 4"/>
              <p:cNvSpPr/>
              <p:nvPr/>
            </p:nvSpPr>
            <p:spPr>
              <a:xfrm>
                <a:off x="1888" y="2503"/>
                <a:ext cx="3586" cy="5857"/>
              </a:xfrm>
              <a:prstGeom prst="roundRect">
                <a:avLst>
                  <a:gd name="adj" fmla="val 0"/>
                </a:avLst>
              </a:prstGeom>
              <a:noFill/>
              <a:ln w="3175">
                <a:gradFill>
                  <a:gsLst>
                    <a:gs pos="0">
                      <a:srgbClr val="B545E7"/>
                    </a:gs>
                    <a:gs pos="100000">
                      <a:srgbClr val="4B4BEB"/>
                    </a:gs>
                    <a:gs pos="46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矩形 93"/>
              <p:cNvSpPr/>
              <p:nvPr/>
            </p:nvSpPr>
            <p:spPr>
              <a:xfrm>
                <a:off x="1809" y="2422"/>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矩形 93"/>
              <p:cNvSpPr/>
              <p:nvPr/>
            </p:nvSpPr>
            <p:spPr>
              <a:xfrm rot="10800000">
                <a:off x="4972" y="7851"/>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4" name="Rectangle 26"/>
            <p:cNvSpPr>
              <a:spLocks noChangeArrowheads="1"/>
            </p:cNvSpPr>
            <p:nvPr/>
          </p:nvSpPr>
          <p:spPr bwMode="auto">
            <a:xfrm>
              <a:off x="1372571" y="1969285"/>
              <a:ext cx="2072005" cy="323165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Remember what should be remembered, and forget what should be forgotten.Alter what is changeable, and accept what is unchangeable.</a:t>
              </a:r>
            </a:p>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If I had a single flower for every time I think about you, I could walk forever in my garden.</a:t>
              </a:r>
            </a:p>
          </p:txBody>
        </p:sp>
      </p:grpSp>
      <p:grpSp>
        <p:nvGrpSpPr>
          <p:cNvPr id="8" name="组合 7"/>
          <p:cNvGrpSpPr/>
          <p:nvPr/>
        </p:nvGrpSpPr>
        <p:grpSpPr>
          <a:xfrm>
            <a:off x="3907109" y="1661114"/>
            <a:ext cx="2392607" cy="3831306"/>
            <a:chOff x="1219477" y="1429687"/>
            <a:chExt cx="2392607" cy="3831306"/>
          </a:xfrm>
          <a:effectLst>
            <a:outerShdw blurRad="190500" dist="38100" dir="5400000" sx="103000" sy="103000" algn="t" rotWithShape="0">
              <a:prstClr val="black">
                <a:alpha val="40000"/>
              </a:prstClr>
            </a:outerShdw>
          </a:effectLst>
        </p:grpSpPr>
        <p:grpSp>
          <p:nvGrpSpPr>
            <p:cNvPr id="9" name="组合 8"/>
            <p:cNvGrpSpPr/>
            <p:nvPr/>
          </p:nvGrpSpPr>
          <p:grpSpPr>
            <a:xfrm>
              <a:off x="1219477" y="1429687"/>
              <a:ext cx="2392607" cy="3831306"/>
              <a:chOff x="1809" y="2422"/>
              <a:chExt cx="3768" cy="6034"/>
            </a:xfrm>
          </p:grpSpPr>
          <p:sp>
            <p:nvSpPr>
              <p:cNvPr id="11" name="圆角矩形 10"/>
              <p:cNvSpPr/>
              <p:nvPr/>
            </p:nvSpPr>
            <p:spPr>
              <a:xfrm>
                <a:off x="1888" y="2503"/>
                <a:ext cx="3586" cy="5857"/>
              </a:xfrm>
              <a:prstGeom prst="roundRect">
                <a:avLst>
                  <a:gd name="adj" fmla="val 0"/>
                </a:avLst>
              </a:prstGeom>
              <a:noFill/>
              <a:ln w="3175">
                <a:gradFill>
                  <a:gsLst>
                    <a:gs pos="0">
                      <a:srgbClr val="B545E7"/>
                    </a:gs>
                    <a:gs pos="100000">
                      <a:srgbClr val="4B4BEB"/>
                    </a:gs>
                    <a:gs pos="46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矩形 93"/>
              <p:cNvSpPr/>
              <p:nvPr/>
            </p:nvSpPr>
            <p:spPr>
              <a:xfrm>
                <a:off x="1809" y="2422"/>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3" name="矩形 93"/>
              <p:cNvSpPr/>
              <p:nvPr/>
            </p:nvSpPr>
            <p:spPr>
              <a:xfrm rot="10800000">
                <a:off x="4972" y="7851"/>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0" name="Rectangle 26"/>
            <p:cNvSpPr>
              <a:spLocks noChangeArrowheads="1"/>
            </p:cNvSpPr>
            <p:nvPr/>
          </p:nvSpPr>
          <p:spPr bwMode="auto">
            <a:xfrm>
              <a:off x="1372571" y="1969285"/>
              <a:ext cx="2072005" cy="323165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Remember what should be remembered, and forget what should be forgotten.Alter what is changeable, and accept what is unchangeable.</a:t>
              </a:r>
            </a:p>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If I had a single flower for every time I think about you, I could walk forever in my garden.</a:t>
              </a:r>
            </a:p>
          </p:txBody>
        </p:sp>
      </p:grpSp>
      <p:grpSp>
        <p:nvGrpSpPr>
          <p:cNvPr id="14" name="组合 13"/>
          <p:cNvGrpSpPr/>
          <p:nvPr/>
        </p:nvGrpSpPr>
        <p:grpSpPr>
          <a:xfrm>
            <a:off x="6382295" y="1661114"/>
            <a:ext cx="2392607" cy="3831306"/>
            <a:chOff x="1219477" y="1429687"/>
            <a:chExt cx="2392607" cy="3831306"/>
          </a:xfrm>
          <a:effectLst>
            <a:outerShdw blurRad="190500" dist="38100" dir="5400000" sx="103000" sy="103000" algn="t" rotWithShape="0">
              <a:prstClr val="black">
                <a:alpha val="40000"/>
              </a:prstClr>
            </a:outerShdw>
          </a:effectLst>
        </p:grpSpPr>
        <p:grpSp>
          <p:nvGrpSpPr>
            <p:cNvPr id="15" name="组合 14"/>
            <p:cNvGrpSpPr/>
            <p:nvPr/>
          </p:nvGrpSpPr>
          <p:grpSpPr>
            <a:xfrm>
              <a:off x="1219477" y="1429687"/>
              <a:ext cx="2392607" cy="3831306"/>
              <a:chOff x="1809" y="2422"/>
              <a:chExt cx="3768" cy="6034"/>
            </a:xfrm>
          </p:grpSpPr>
          <p:sp>
            <p:nvSpPr>
              <p:cNvPr id="17" name="圆角矩形 16"/>
              <p:cNvSpPr/>
              <p:nvPr/>
            </p:nvSpPr>
            <p:spPr>
              <a:xfrm>
                <a:off x="1888" y="2503"/>
                <a:ext cx="3586" cy="5857"/>
              </a:xfrm>
              <a:prstGeom prst="roundRect">
                <a:avLst>
                  <a:gd name="adj" fmla="val 0"/>
                </a:avLst>
              </a:prstGeom>
              <a:noFill/>
              <a:ln w="3175">
                <a:gradFill>
                  <a:gsLst>
                    <a:gs pos="0">
                      <a:srgbClr val="B545E7"/>
                    </a:gs>
                    <a:gs pos="100000">
                      <a:srgbClr val="4B4BEB"/>
                    </a:gs>
                    <a:gs pos="46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8" name="矩形 93"/>
              <p:cNvSpPr/>
              <p:nvPr/>
            </p:nvSpPr>
            <p:spPr>
              <a:xfrm>
                <a:off x="1809" y="2422"/>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矩形 93"/>
              <p:cNvSpPr/>
              <p:nvPr/>
            </p:nvSpPr>
            <p:spPr>
              <a:xfrm rot="10800000">
                <a:off x="4972" y="7851"/>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6" name="Rectangle 26"/>
            <p:cNvSpPr>
              <a:spLocks noChangeArrowheads="1"/>
            </p:cNvSpPr>
            <p:nvPr/>
          </p:nvSpPr>
          <p:spPr bwMode="auto">
            <a:xfrm>
              <a:off x="1372571" y="1969285"/>
              <a:ext cx="2072005" cy="323165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Remember what should be remembered, and forget what should be forgotten.Alter what is changeable, and accept what is unchangeable.</a:t>
              </a:r>
            </a:p>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If I had a single flower for every time I think about you, I could walk forever in my garden.</a:t>
              </a:r>
            </a:p>
          </p:txBody>
        </p:sp>
      </p:grpSp>
      <p:grpSp>
        <p:nvGrpSpPr>
          <p:cNvPr id="20" name="组合 19"/>
          <p:cNvGrpSpPr/>
          <p:nvPr/>
        </p:nvGrpSpPr>
        <p:grpSpPr>
          <a:xfrm>
            <a:off x="8857481" y="1661114"/>
            <a:ext cx="2392607" cy="3831306"/>
            <a:chOff x="1219477" y="1429687"/>
            <a:chExt cx="2392607" cy="3831306"/>
          </a:xfrm>
          <a:effectLst>
            <a:outerShdw blurRad="190500" dist="38100" dir="5400000" sx="103000" sy="103000" algn="t" rotWithShape="0">
              <a:prstClr val="black">
                <a:alpha val="40000"/>
              </a:prstClr>
            </a:outerShdw>
          </a:effectLst>
        </p:grpSpPr>
        <p:grpSp>
          <p:nvGrpSpPr>
            <p:cNvPr id="21" name="组合 20"/>
            <p:cNvGrpSpPr/>
            <p:nvPr/>
          </p:nvGrpSpPr>
          <p:grpSpPr>
            <a:xfrm>
              <a:off x="1219477" y="1429687"/>
              <a:ext cx="2392607" cy="3831306"/>
              <a:chOff x="1809" y="2422"/>
              <a:chExt cx="3768" cy="6034"/>
            </a:xfrm>
          </p:grpSpPr>
          <p:sp>
            <p:nvSpPr>
              <p:cNvPr id="23" name="圆角矩形 22"/>
              <p:cNvSpPr/>
              <p:nvPr/>
            </p:nvSpPr>
            <p:spPr>
              <a:xfrm>
                <a:off x="1888" y="2503"/>
                <a:ext cx="3586" cy="5857"/>
              </a:xfrm>
              <a:prstGeom prst="roundRect">
                <a:avLst>
                  <a:gd name="adj" fmla="val 0"/>
                </a:avLst>
              </a:prstGeom>
              <a:noFill/>
              <a:ln w="3175">
                <a:gradFill>
                  <a:gsLst>
                    <a:gs pos="0">
                      <a:srgbClr val="B545E7"/>
                    </a:gs>
                    <a:gs pos="100000">
                      <a:srgbClr val="4B4BEB"/>
                    </a:gs>
                    <a:gs pos="46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4" name="矩形 93"/>
              <p:cNvSpPr/>
              <p:nvPr/>
            </p:nvSpPr>
            <p:spPr>
              <a:xfrm>
                <a:off x="1809" y="2422"/>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5" name="矩形 93"/>
              <p:cNvSpPr/>
              <p:nvPr/>
            </p:nvSpPr>
            <p:spPr>
              <a:xfrm rot="10800000">
                <a:off x="4972" y="7851"/>
                <a:ext cx="605" cy="605"/>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gradFill>
                <a:gsLst>
                  <a:gs pos="0">
                    <a:srgbClr val="B545E7"/>
                  </a:gs>
                  <a:gs pos="100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22" name="Rectangle 26"/>
            <p:cNvSpPr>
              <a:spLocks noChangeArrowheads="1"/>
            </p:cNvSpPr>
            <p:nvPr/>
          </p:nvSpPr>
          <p:spPr bwMode="auto">
            <a:xfrm>
              <a:off x="1372571" y="1969285"/>
              <a:ext cx="2072005" cy="323165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Remember what should be remembered, and forget what should be forgotten.Alter what is changeable, and accept what is unchangeable.</a:t>
              </a:r>
            </a:p>
            <a:p>
              <a:pPr algn="ctr" fontAlgn="auto">
                <a:lnSpc>
                  <a:spcPct val="150000"/>
                </a:lnSpc>
              </a:pPr>
              <a:r>
                <a:rPr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If I had a single flower for every time I think about you, I could walk forever in my garden.</a:t>
              </a:r>
            </a:p>
          </p:txBody>
        </p:sp>
      </p:grpSp>
      <p:sp>
        <p:nvSpPr>
          <p:cNvPr id="26" name="文本框 25"/>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0479" y="2557376"/>
            <a:ext cx="9884184" cy="1964134"/>
            <a:chOff x="1112595" y="2839549"/>
            <a:chExt cx="9992020" cy="1985563"/>
          </a:xfrm>
          <a:effectLst>
            <a:outerShdw blurRad="190500" dist="38100" dir="5400000" sx="103000" sy="103000" algn="t" rotWithShape="0">
              <a:prstClr val="black">
                <a:alpha val="40000"/>
              </a:prstClr>
            </a:outerShdw>
          </a:effectLst>
        </p:grpSpPr>
        <p:grpSp>
          <p:nvGrpSpPr>
            <p:cNvPr id="3" name="组合 2"/>
            <p:cNvGrpSpPr/>
            <p:nvPr/>
          </p:nvGrpSpPr>
          <p:grpSpPr>
            <a:xfrm>
              <a:off x="1112595" y="2839549"/>
              <a:ext cx="1842896" cy="1742800"/>
              <a:chOff x="1017962" y="1558577"/>
              <a:chExt cx="2207996" cy="2088070"/>
            </a:xfrm>
            <a:solidFill>
              <a:srgbClr val="4472C4">
                <a:alpha val="65000"/>
              </a:srgbClr>
            </a:solidFill>
          </p:grpSpPr>
          <p:sp>
            <p:nvSpPr>
              <p:cNvPr id="38" name="等腰三角形 37"/>
              <p:cNvSpPr/>
              <p:nvPr/>
            </p:nvSpPr>
            <p:spPr>
              <a:xfrm>
                <a:off x="1017962" y="1743202"/>
                <a:ext cx="2207996" cy="1903445"/>
              </a:xfrm>
              <a:prstGeom prst="triangle">
                <a:avLst/>
              </a:prstGeom>
              <a:gradFill>
                <a:gsLst>
                  <a:gs pos="0">
                    <a:srgbClr val="B545E7"/>
                  </a:gs>
                  <a:gs pos="100000">
                    <a:srgbClr val="A176EE"/>
                  </a:gs>
                  <a:gs pos="44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9" name="等腰三角形 38"/>
              <p:cNvSpPr/>
              <p:nvPr/>
            </p:nvSpPr>
            <p:spPr>
              <a:xfrm>
                <a:off x="1017962" y="1558577"/>
                <a:ext cx="2207996" cy="1903445"/>
              </a:xfrm>
              <a:prstGeom prst="triangl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 name="组合 3"/>
            <p:cNvGrpSpPr/>
            <p:nvPr/>
          </p:nvGrpSpPr>
          <p:grpSpPr>
            <a:xfrm flipV="1">
              <a:off x="7226535" y="3081275"/>
              <a:ext cx="1842896" cy="1742800"/>
              <a:chOff x="8997271" y="1558577"/>
              <a:chExt cx="2207996" cy="2088070"/>
            </a:xfrm>
            <a:solidFill>
              <a:srgbClr val="4472C4">
                <a:alpha val="65000"/>
              </a:srgbClr>
            </a:solidFill>
          </p:grpSpPr>
          <p:sp>
            <p:nvSpPr>
              <p:cNvPr id="36" name="等腰三角形 35"/>
              <p:cNvSpPr/>
              <p:nvPr/>
            </p:nvSpPr>
            <p:spPr>
              <a:xfrm>
                <a:off x="8997271" y="1743202"/>
                <a:ext cx="2207996" cy="1903445"/>
              </a:xfrm>
              <a:prstGeom prst="triangl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7" name="等腰三角形 36"/>
              <p:cNvSpPr/>
              <p:nvPr/>
            </p:nvSpPr>
            <p:spPr>
              <a:xfrm>
                <a:off x="8997271" y="1558577"/>
                <a:ext cx="2207996" cy="1903445"/>
              </a:xfrm>
              <a:prstGeom prst="triangle">
                <a:avLst/>
              </a:prstGeom>
              <a:gradFill>
                <a:gsLst>
                  <a:gs pos="0">
                    <a:srgbClr val="B545E7"/>
                  </a:gs>
                  <a:gs pos="100000">
                    <a:srgbClr val="A176EE"/>
                  </a:gs>
                  <a:gs pos="44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 name="组合 4"/>
            <p:cNvGrpSpPr/>
            <p:nvPr/>
          </p:nvGrpSpPr>
          <p:grpSpPr>
            <a:xfrm flipV="1">
              <a:off x="3064540" y="3082312"/>
              <a:ext cx="1842896" cy="1742800"/>
              <a:chOff x="3467180" y="3932342"/>
              <a:chExt cx="2207996" cy="2088070"/>
            </a:xfrm>
            <a:solidFill>
              <a:srgbClr val="4472C4">
                <a:alpha val="65000"/>
              </a:srgbClr>
            </a:solidFill>
          </p:grpSpPr>
          <p:sp>
            <p:nvSpPr>
              <p:cNvPr id="34" name="等腰三角形 33"/>
              <p:cNvSpPr/>
              <p:nvPr/>
            </p:nvSpPr>
            <p:spPr>
              <a:xfrm>
                <a:off x="3467180" y="4116967"/>
                <a:ext cx="2207996" cy="1903445"/>
              </a:xfrm>
              <a:prstGeom prst="triangle">
                <a:avLst/>
              </a:prstGeom>
              <a:gradFill>
                <a:gsLst>
                  <a:gs pos="0">
                    <a:srgbClr val="B545E7"/>
                  </a:gs>
                  <a:gs pos="100000">
                    <a:srgbClr val="A176EE"/>
                  </a:gs>
                  <a:gs pos="44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5" name="等腰三角形 34"/>
              <p:cNvSpPr/>
              <p:nvPr/>
            </p:nvSpPr>
            <p:spPr>
              <a:xfrm>
                <a:off x="3467180" y="3932342"/>
                <a:ext cx="2207996" cy="1903445"/>
              </a:xfrm>
              <a:prstGeom prst="triangl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 name="组合 5"/>
            <p:cNvGrpSpPr/>
            <p:nvPr/>
          </p:nvGrpSpPr>
          <p:grpSpPr>
            <a:xfrm>
              <a:off x="5145537" y="2839549"/>
              <a:ext cx="1842896" cy="1742800"/>
              <a:chOff x="6614571" y="3932342"/>
              <a:chExt cx="2207996" cy="2088070"/>
            </a:xfrm>
            <a:solidFill>
              <a:srgbClr val="4472C4">
                <a:alpha val="65000"/>
              </a:srgbClr>
            </a:solidFill>
          </p:grpSpPr>
          <p:sp>
            <p:nvSpPr>
              <p:cNvPr id="32" name="等腰三角形 31"/>
              <p:cNvSpPr/>
              <p:nvPr/>
            </p:nvSpPr>
            <p:spPr>
              <a:xfrm>
                <a:off x="6614571" y="4116967"/>
                <a:ext cx="2207996" cy="1903445"/>
              </a:xfrm>
              <a:prstGeom prst="triangle">
                <a:avLst/>
              </a:prstGeom>
              <a:gradFill>
                <a:gsLst>
                  <a:gs pos="0">
                    <a:srgbClr val="B545E7"/>
                  </a:gs>
                  <a:gs pos="100000">
                    <a:srgbClr val="A176EE"/>
                  </a:gs>
                  <a:gs pos="44000">
                    <a:srgbClr val="4B4BEB"/>
                  </a:gs>
                </a:gsLst>
                <a:lin ang="5400000" scaled="1"/>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3" name="等腰三角形 32"/>
              <p:cNvSpPr/>
              <p:nvPr/>
            </p:nvSpPr>
            <p:spPr>
              <a:xfrm>
                <a:off x="6614571" y="3932342"/>
                <a:ext cx="2207996" cy="1903445"/>
              </a:xfrm>
              <a:prstGeom prst="triangl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7" name="组合 6"/>
            <p:cNvGrpSpPr/>
            <p:nvPr/>
          </p:nvGrpSpPr>
          <p:grpSpPr>
            <a:xfrm>
              <a:off x="9261719" y="2839549"/>
              <a:ext cx="1842896" cy="1742800"/>
              <a:chOff x="6614571" y="3932342"/>
              <a:chExt cx="2207996" cy="2088070"/>
            </a:xfrm>
            <a:solidFill>
              <a:srgbClr val="4472C4">
                <a:alpha val="65000"/>
              </a:srgbClr>
            </a:solidFill>
          </p:grpSpPr>
          <p:sp>
            <p:nvSpPr>
              <p:cNvPr id="30" name="等腰三角形 29"/>
              <p:cNvSpPr/>
              <p:nvPr/>
            </p:nvSpPr>
            <p:spPr>
              <a:xfrm>
                <a:off x="6614571" y="4116967"/>
                <a:ext cx="2207996" cy="1903445"/>
              </a:xfrm>
              <a:prstGeom prst="triangle">
                <a:avLst/>
              </a:prstGeom>
              <a:gradFill>
                <a:gsLst>
                  <a:gs pos="0">
                    <a:srgbClr val="B545E7"/>
                  </a:gs>
                  <a:gs pos="100000">
                    <a:srgbClr val="A176EE"/>
                  </a:gs>
                  <a:gs pos="4400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1" name="等腰三角形 30"/>
              <p:cNvSpPr/>
              <p:nvPr/>
            </p:nvSpPr>
            <p:spPr>
              <a:xfrm>
                <a:off x="6614571" y="3932342"/>
                <a:ext cx="2207996" cy="1903445"/>
              </a:xfrm>
              <a:prstGeom prst="triangl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8" name="Freeform 70"/>
            <p:cNvSpPr>
              <a:spLocks noEditPoints="1"/>
            </p:cNvSpPr>
            <p:nvPr/>
          </p:nvSpPr>
          <p:spPr bwMode="auto">
            <a:xfrm>
              <a:off x="1798418" y="3633901"/>
              <a:ext cx="471249" cy="319812"/>
            </a:xfrm>
            <a:custGeom>
              <a:avLst/>
              <a:gdLst>
                <a:gd name="T0" fmla="*/ 157 w 200"/>
                <a:gd name="T1" fmla="*/ 0 h 136"/>
                <a:gd name="T2" fmla="*/ 44 w 200"/>
                <a:gd name="T3" fmla="*/ 0 h 136"/>
                <a:gd name="T4" fmla="*/ 0 w 200"/>
                <a:gd name="T5" fmla="*/ 48 h 136"/>
                <a:gd name="T6" fmla="*/ 0 w 200"/>
                <a:gd name="T7" fmla="*/ 136 h 136"/>
                <a:gd name="T8" fmla="*/ 200 w 200"/>
                <a:gd name="T9" fmla="*/ 136 h 136"/>
                <a:gd name="T10" fmla="*/ 200 w 200"/>
                <a:gd name="T11" fmla="*/ 48 h 136"/>
                <a:gd name="T12" fmla="*/ 157 w 200"/>
                <a:gd name="T13" fmla="*/ 0 h 136"/>
                <a:gd name="T14" fmla="*/ 48 w 200"/>
                <a:gd name="T15" fmla="*/ 8 h 136"/>
                <a:gd name="T16" fmla="*/ 153 w 200"/>
                <a:gd name="T17" fmla="*/ 8 h 136"/>
                <a:gd name="T18" fmla="*/ 190 w 200"/>
                <a:gd name="T19" fmla="*/ 48 h 136"/>
                <a:gd name="T20" fmla="*/ 128 w 200"/>
                <a:gd name="T21" fmla="*/ 48 h 136"/>
                <a:gd name="T22" fmla="*/ 100 w 200"/>
                <a:gd name="T23" fmla="*/ 75 h 136"/>
                <a:gd name="T24" fmla="*/ 72 w 200"/>
                <a:gd name="T25" fmla="*/ 48 h 136"/>
                <a:gd name="T26" fmla="*/ 11 w 200"/>
                <a:gd name="T27" fmla="*/ 48 h 136"/>
                <a:gd name="T28" fmla="*/ 48 w 200"/>
                <a:gd name="T2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 h="136">
                  <a:moveTo>
                    <a:pt x="157" y="0"/>
                  </a:moveTo>
                  <a:cubicBezTo>
                    <a:pt x="44" y="0"/>
                    <a:pt x="44" y="0"/>
                    <a:pt x="44" y="0"/>
                  </a:cubicBezTo>
                  <a:cubicBezTo>
                    <a:pt x="0" y="48"/>
                    <a:pt x="0" y="48"/>
                    <a:pt x="0" y="48"/>
                  </a:cubicBezTo>
                  <a:cubicBezTo>
                    <a:pt x="0" y="136"/>
                    <a:pt x="0" y="136"/>
                    <a:pt x="0" y="136"/>
                  </a:cubicBezTo>
                  <a:cubicBezTo>
                    <a:pt x="200" y="136"/>
                    <a:pt x="200" y="136"/>
                    <a:pt x="200" y="136"/>
                  </a:cubicBezTo>
                  <a:cubicBezTo>
                    <a:pt x="200" y="48"/>
                    <a:pt x="200" y="48"/>
                    <a:pt x="200" y="48"/>
                  </a:cubicBezTo>
                  <a:lnTo>
                    <a:pt x="157" y="0"/>
                  </a:lnTo>
                  <a:close/>
                  <a:moveTo>
                    <a:pt x="48" y="8"/>
                  </a:moveTo>
                  <a:cubicBezTo>
                    <a:pt x="153" y="8"/>
                    <a:pt x="153" y="8"/>
                    <a:pt x="153" y="8"/>
                  </a:cubicBezTo>
                  <a:cubicBezTo>
                    <a:pt x="190" y="48"/>
                    <a:pt x="190" y="48"/>
                    <a:pt x="190" y="48"/>
                  </a:cubicBezTo>
                  <a:cubicBezTo>
                    <a:pt x="128" y="48"/>
                    <a:pt x="128" y="48"/>
                    <a:pt x="128" y="48"/>
                  </a:cubicBezTo>
                  <a:cubicBezTo>
                    <a:pt x="128" y="63"/>
                    <a:pt x="115" y="75"/>
                    <a:pt x="100" y="75"/>
                  </a:cubicBezTo>
                  <a:cubicBezTo>
                    <a:pt x="85" y="75"/>
                    <a:pt x="72" y="63"/>
                    <a:pt x="72" y="48"/>
                  </a:cubicBezTo>
                  <a:cubicBezTo>
                    <a:pt x="11" y="48"/>
                    <a:pt x="11" y="48"/>
                    <a:pt x="11" y="48"/>
                  </a:cubicBezTo>
                  <a:lnTo>
                    <a:pt x="48"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Freeform 121"/>
            <p:cNvSpPr/>
            <p:nvPr/>
          </p:nvSpPr>
          <p:spPr bwMode="auto">
            <a:xfrm>
              <a:off x="3750365" y="3553870"/>
              <a:ext cx="471249" cy="433391"/>
            </a:xfrm>
            <a:custGeom>
              <a:avLst/>
              <a:gdLst>
                <a:gd name="T0" fmla="*/ 184 w 200"/>
                <a:gd name="T1" fmla="*/ 0 h 184"/>
                <a:gd name="T2" fmla="*/ 112 w 200"/>
                <a:gd name="T3" fmla="*/ 0 h 184"/>
                <a:gd name="T4" fmla="*/ 104 w 200"/>
                <a:gd name="T5" fmla="*/ 2 h 184"/>
                <a:gd name="T6" fmla="*/ 104 w 200"/>
                <a:gd name="T7" fmla="*/ 160 h 184"/>
                <a:gd name="T8" fmla="*/ 96 w 200"/>
                <a:gd name="T9" fmla="*/ 160 h 184"/>
                <a:gd name="T10" fmla="*/ 96 w 200"/>
                <a:gd name="T11" fmla="*/ 2 h 184"/>
                <a:gd name="T12" fmla="*/ 88 w 200"/>
                <a:gd name="T13" fmla="*/ 0 h 184"/>
                <a:gd name="T14" fmla="*/ 16 w 200"/>
                <a:gd name="T15" fmla="*/ 0 h 184"/>
                <a:gd name="T16" fmla="*/ 0 w 200"/>
                <a:gd name="T17" fmla="*/ 16 h 184"/>
                <a:gd name="T18" fmla="*/ 0 w 200"/>
                <a:gd name="T19" fmla="*/ 152 h 184"/>
                <a:gd name="T20" fmla="*/ 16 w 200"/>
                <a:gd name="T21" fmla="*/ 168 h 184"/>
                <a:gd name="T22" fmla="*/ 88 w 200"/>
                <a:gd name="T23" fmla="*/ 168 h 184"/>
                <a:gd name="T24" fmla="*/ 89 w 200"/>
                <a:gd name="T25" fmla="*/ 168 h 184"/>
                <a:gd name="T26" fmla="*/ 96 w 200"/>
                <a:gd name="T27" fmla="*/ 176 h 184"/>
                <a:gd name="T28" fmla="*/ 96 w 200"/>
                <a:gd name="T29" fmla="*/ 184 h 184"/>
                <a:gd name="T30" fmla="*/ 104 w 200"/>
                <a:gd name="T31" fmla="*/ 184 h 184"/>
                <a:gd name="T32" fmla="*/ 104 w 200"/>
                <a:gd name="T33" fmla="*/ 179 h 184"/>
                <a:gd name="T34" fmla="*/ 105 w 200"/>
                <a:gd name="T35" fmla="*/ 179 h 184"/>
                <a:gd name="T36" fmla="*/ 105 w 200"/>
                <a:gd name="T37" fmla="*/ 176 h 184"/>
                <a:gd name="T38" fmla="*/ 112 w 200"/>
                <a:gd name="T39" fmla="*/ 168 h 184"/>
                <a:gd name="T40" fmla="*/ 112 w 200"/>
                <a:gd name="T41" fmla="*/ 168 h 184"/>
                <a:gd name="T42" fmla="*/ 184 w 200"/>
                <a:gd name="T43" fmla="*/ 168 h 184"/>
                <a:gd name="T44" fmla="*/ 200 w 200"/>
                <a:gd name="T45" fmla="*/ 152 h 184"/>
                <a:gd name="T46" fmla="*/ 200 w 200"/>
                <a:gd name="T47" fmla="*/ 16 h 184"/>
                <a:gd name="T48" fmla="*/ 184 w 200"/>
                <a:gd name="T4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184">
                  <a:moveTo>
                    <a:pt x="184" y="0"/>
                  </a:moveTo>
                  <a:cubicBezTo>
                    <a:pt x="112" y="0"/>
                    <a:pt x="112" y="0"/>
                    <a:pt x="112" y="0"/>
                  </a:cubicBezTo>
                  <a:cubicBezTo>
                    <a:pt x="109" y="0"/>
                    <a:pt x="107" y="1"/>
                    <a:pt x="104" y="2"/>
                  </a:cubicBezTo>
                  <a:cubicBezTo>
                    <a:pt x="104" y="160"/>
                    <a:pt x="104" y="160"/>
                    <a:pt x="104" y="160"/>
                  </a:cubicBezTo>
                  <a:cubicBezTo>
                    <a:pt x="96" y="160"/>
                    <a:pt x="96" y="160"/>
                    <a:pt x="96" y="160"/>
                  </a:cubicBezTo>
                  <a:cubicBezTo>
                    <a:pt x="96" y="2"/>
                    <a:pt x="96" y="2"/>
                    <a:pt x="96" y="2"/>
                  </a:cubicBezTo>
                  <a:cubicBezTo>
                    <a:pt x="94" y="1"/>
                    <a:pt x="91" y="0"/>
                    <a:pt x="88" y="0"/>
                  </a:cubicBezTo>
                  <a:cubicBezTo>
                    <a:pt x="16" y="0"/>
                    <a:pt x="16" y="0"/>
                    <a:pt x="16" y="0"/>
                  </a:cubicBezTo>
                  <a:cubicBezTo>
                    <a:pt x="8" y="0"/>
                    <a:pt x="0" y="7"/>
                    <a:pt x="0" y="16"/>
                  </a:cubicBezTo>
                  <a:cubicBezTo>
                    <a:pt x="0" y="152"/>
                    <a:pt x="0" y="152"/>
                    <a:pt x="0" y="152"/>
                  </a:cubicBezTo>
                  <a:cubicBezTo>
                    <a:pt x="0" y="161"/>
                    <a:pt x="8" y="168"/>
                    <a:pt x="16" y="168"/>
                  </a:cubicBezTo>
                  <a:cubicBezTo>
                    <a:pt x="88" y="168"/>
                    <a:pt x="88" y="168"/>
                    <a:pt x="88" y="168"/>
                  </a:cubicBezTo>
                  <a:cubicBezTo>
                    <a:pt x="89" y="168"/>
                    <a:pt x="89" y="168"/>
                    <a:pt x="89" y="168"/>
                  </a:cubicBezTo>
                  <a:cubicBezTo>
                    <a:pt x="93" y="168"/>
                    <a:pt x="96" y="171"/>
                    <a:pt x="96" y="176"/>
                  </a:cubicBezTo>
                  <a:cubicBezTo>
                    <a:pt x="96" y="184"/>
                    <a:pt x="96" y="184"/>
                    <a:pt x="96" y="184"/>
                  </a:cubicBezTo>
                  <a:cubicBezTo>
                    <a:pt x="104" y="184"/>
                    <a:pt x="104" y="184"/>
                    <a:pt x="104" y="184"/>
                  </a:cubicBezTo>
                  <a:cubicBezTo>
                    <a:pt x="104" y="179"/>
                    <a:pt x="104" y="179"/>
                    <a:pt x="104" y="179"/>
                  </a:cubicBezTo>
                  <a:cubicBezTo>
                    <a:pt x="105" y="179"/>
                    <a:pt x="105" y="179"/>
                    <a:pt x="105" y="179"/>
                  </a:cubicBezTo>
                  <a:cubicBezTo>
                    <a:pt x="105" y="176"/>
                    <a:pt x="105" y="176"/>
                    <a:pt x="105" y="176"/>
                  </a:cubicBezTo>
                  <a:cubicBezTo>
                    <a:pt x="105" y="172"/>
                    <a:pt x="108" y="168"/>
                    <a:pt x="112" y="168"/>
                  </a:cubicBezTo>
                  <a:cubicBezTo>
                    <a:pt x="112" y="168"/>
                    <a:pt x="112" y="168"/>
                    <a:pt x="112" y="168"/>
                  </a:cubicBezTo>
                  <a:cubicBezTo>
                    <a:pt x="184" y="168"/>
                    <a:pt x="184" y="168"/>
                    <a:pt x="184" y="168"/>
                  </a:cubicBezTo>
                  <a:cubicBezTo>
                    <a:pt x="193" y="168"/>
                    <a:pt x="200" y="161"/>
                    <a:pt x="200" y="152"/>
                  </a:cubicBezTo>
                  <a:cubicBezTo>
                    <a:pt x="200" y="16"/>
                    <a:pt x="200" y="16"/>
                    <a:pt x="200" y="16"/>
                  </a:cubicBezTo>
                  <a:cubicBezTo>
                    <a:pt x="200" y="7"/>
                    <a:pt x="193" y="0"/>
                    <a:pt x="18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Freeform 25"/>
            <p:cNvSpPr>
              <a:spLocks noEditPoints="1"/>
            </p:cNvSpPr>
            <p:nvPr/>
          </p:nvSpPr>
          <p:spPr bwMode="auto">
            <a:xfrm>
              <a:off x="5860131" y="3595855"/>
              <a:ext cx="433868" cy="433868"/>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11" name="组合 10"/>
            <p:cNvGrpSpPr/>
            <p:nvPr/>
          </p:nvGrpSpPr>
          <p:grpSpPr>
            <a:xfrm>
              <a:off x="7921970" y="3544553"/>
              <a:ext cx="452025" cy="452025"/>
              <a:chOff x="413379" y="7611656"/>
              <a:chExt cx="452025" cy="452025"/>
            </a:xfrm>
          </p:grpSpPr>
          <p:sp>
            <p:nvSpPr>
              <p:cNvPr id="13" name="Freeform 28"/>
              <p:cNvSpPr>
                <a:spLocks noEditPoints="1"/>
              </p:cNvSpPr>
              <p:nvPr/>
            </p:nvSpPr>
            <p:spPr bwMode="auto">
              <a:xfrm>
                <a:off x="413379" y="7611656"/>
                <a:ext cx="452025" cy="452025"/>
              </a:xfrm>
              <a:custGeom>
                <a:avLst/>
                <a:gdLst>
                  <a:gd name="T0" fmla="*/ 100 w 200"/>
                  <a:gd name="T1" fmla="*/ 0 h 200"/>
                  <a:gd name="T2" fmla="*/ 100 w 200"/>
                  <a:gd name="T3" fmla="*/ 0 h 200"/>
                  <a:gd name="T4" fmla="*/ 100 w 200"/>
                  <a:gd name="T5" fmla="*/ 0 h 200"/>
                  <a:gd name="T6" fmla="*/ 100 w 200"/>
                  <a:gd name="T7" fmla="*/ 0 h 200"/>
                  <a:gd name="T8" fmla="*/ 0 w 200"/>
                  <a:gd name="T9" fmla="*/ 100 h 200"/>
                  <a:gd name="T10" fmla="*/ 100 w 200"/>
                  <a:gd name="T11" fmla="*/ 200 h 200"/>
                  <a:gd name="T12" fmla="*/ 100 w 200"/>
                  <a:gd name="T13" fmla="*/ 200 h 200"/>
                  <a:gd name="T14" fmla="*/ 100 w 200"/>
                  <a:gd name="T15" fmla="*/ 200 h 200"/>
                  <a:gd name="T16" fmla="*/ 100 w 200"/>
                  <a:gd name="T17" fmla="*/ 200 h 200"/>
                  <a:gd name="T18" fmla="*/ 200 w 200"/>
                  <a:gd name="T19" fmla="*/ 100 h 200"/>
                  <a:gd name="T20" fmla="*/ 100 w 200"/>
                  <a:gd name="T21" fmla="*/ 0 h 200"/>
                  <a:gd name="T22" fmla="*/ 100 w 200"/>
                  <a:gd name="T23" fmla="*/ 192 h 200"/>
                  <a:gd name="T24" fmla="*/ 100 w 200"/>
                  <a:gd name="T25" fmla="*/ 192 h 200"/>
                  <a:gd name="T26" fmla="*/ 100 w 200"/>
                  <a:gd name="T27" fmla="*/ 192 h 200"/>
                  <a:gd name="T28" fmla="*/ 100 w 200"/>
                  <a:gd name="T29" fmla="*/ 192 h 200"/>
                  <a:gd name="T30" fmla="*/ 8 w 200"/>
                  <a:gd name="T31" fmla="*/ 100 h 200"/>
                  <a:gd name="T32" fmla="*/ 100 w 200"/>
                  <a:gd name="T33" fmla="*/ 8 h 200"/>
                  <a:gd name="T34" fmla="*/ 100 w 200"/>
                  <a:gd name="T35" fmla="*/ 8 h 200"/>
                  <a:gd name="T36" fmla="*/ 100 w 200"/>
                  <a:gd name="T37" fmla="*/ 8 h 200"/>
                  <a:gd name="T38" fmla="*/ 100 w 200"/>
                  <a:gd name="T39" fmla="*/ 8 h 200"/>
                  <a:gd name="T40" fmla="*/ 192 w 200"/>
                  <a:gd name="T41" fmla="*/ 100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5"/>
                      <a:pt x="0" y="100"/>
                    </a:cubicBezTo>
                    <a:cubicBezTo>
                      <a:pt x="0" y="155"/>
                      <a:pt x="45" y="200"/>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5"/>
                      <a:pt x="156" y="0"/>
                      <a:pt x="100" y="0"/>
                    </a:cubicBezTo>
                    <a:close/>
                    <a:moveTo>
                      <a:pt x="100" y="192"/>
                    </a:moveTo>
                    <a:cubicBezTo>
                      <a:pt x="100" y="192"/>
                      <a:pt x="100" y="192"/>
                      <a:pt x="100" y="192"/>
                    </a:cubicBezTo>
                    <a:cubicBezTo>
                      <a:pt x="100" y="192"/>
                      <a:pt x="100" y="192"/>
                      <a:pt x="100" y="192"/>
                    </a:cubicBezTo>
                    <a:cubicBezTo>
                      <a:pt x="100" y="192"/>
                      <a:pt x="100" y="192"/>
                      <a:pt x="100" y="192"/>
                    </a:cubicBezTo>
                    <a:cubicBezTo>
                      <a:pt x="50" y="192"/>
                      <a:pt x="8" y="151"/>
                      <a:pt x="8" y="100"/>
                    </a:cubicBezTo>
                    <a:cubicBezTo>
                      <a:pt x="8" y="49"/>
                      <a:pt x="50" y="8"/>
                      <a:pt x="100" y="8"/>
                    </a:cubicBezTo>
                    <a:cubicBezTo>
                      <a:pt x="100" y="8"/>
                      <a:pt x="100" y="8"/>
                      <a:pt x="100" y="8"/>
                    </a:cubicBezTo>
                    <a:cubicBezTo>
                      <a:pt x="100" y="8"/>
                      <a:pt x="100" y="8"/>
                      <a:pt x="100" y="8"/>
                    </a:cubicBezTo>
                    <a:cubicBezTo>
                      <a:pt x="100" y="8"/>
                      <a:pt x="100" y="8"/>
                      <a:pt x="100" y="8"/>
                    </a:cubicBezTo>
                    <a:cubicBezTo>
                      <a:pt x="151" y="8"/>
                      <a:pt x="192" y="49"/>
                      <a:pt x="192" y="100"/>
                    </a:cubicBezTo>
                    <a:cubicBezTo>
                      <a:pt x="192" y="151"/>
                      <a:pt x="151" y="192"/>
                      <a:pt x="100" y="1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Freeform 29"/>
              <p:cNvSpPr/>
              <p:nvPr/>
            </p:nvSpPr>
            <p:spPr bwMode="auto">
              <a:xfrm>
                <a:off x="648470" y="7745447"/>
                <a:ext cx="74541" cy="83142"/>
              </a:xfrm>
              <a:custGeom>
                <a:avLst/>
                <a:gdLst>
                  <a:gd name="T0" fmla="*/ 28 w 33"/>
                  <a:gd name="T1" fmla="*/ 0 h 37"/>
                  <a:gd name="T2" fmla="*/ 0 w 33"/>
                  <a:gd name="T3" fmla="*/ 4 h 37"/>
                  <a:gd name="T4" fmla="*/ 0 w 33"/>
                  <a:gd name="T5" fmla="*/ 37 h 37"/>
                  <a:gd name="T6" fmla="*/ 33 w 33"/>
                  <a:gd name="T7" fmla="*/ 37 h 37"/>
                  <a:gd name="T8" fmla="*/ 28 w 33"/>
                  <a:gd name="T9" fmla="*/ 0 h 37"/>
                </a:gdLst>
                <a:ahLst/>
                <a:cxnLst>
                  <a:cxn ang="0">
                    <a:pos x="T0" y="T1"/>
                  </a:cxn>
                  <a:cxn ang="0">
                    <a:pos x="T2" y="T3"/>
                  </a:cxn>
                  <a:cxn ang="0">
                    <a:pos x="T4" y="T5"/>
                  </a:cxn>
                  <a:cxn ang="0">
                    <a:pos x="T6" y="T7"/>
                  </a:cxn>
                  <a:cxn ang="0">
                    <a:pos x="T8" y="T9"/>
                  </a:cxn>
                </a:cxnLst>
                <a:rect l="0" t="0" r="r" b="b"/>
                <a:pathLst>
                  <a:path w="33" h="37">
                    <a:moveTo>
                      <a:pt x="28" y="0"/>
                    </a:moveTo>
                    <a:cubicBezTo>
                      <a:pt x="19" y="3"/>
                      <a:pt x="10" y="4"/>
                      <a:pt x="0" y="4"/>
                    </a:cubicBezTo>
                    <a:cubicBezTo>
                      <a:pt x="0" y="37"/>
                      <a:pt x="0" y="37"/>
                      <a:pt x="0" y="37"/>
                    </a:cubicBezTo>
                    <a:cubicBezTo>
                      <a:pt x="33" y="37"/>
                      <a:pt x="33" y="37"/>
                      <a:pt x="33" y="37"/>
                    </a:cubicBezTo>
                    <a:cubicBezTo>
                      <a:pt x="33" y="23"/>
                      <a:pt x="31" y="11"/>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5" name="Freeform 30"/>
              <p:cNvSpPr/>
              <p:nvPr/>
            </p:nvSpPr>
            <p:spPr bwMode="auto">
              <a:xfrm>
                <a:off x="648470" y="7649882"/>
                <a:ext cx="58295" cy="88876"/>
              </a:xfrm>
              <a:custGeom>
                <a:avLst/>
                <a:gdLst>
                  <a:gd name="T0" fmla="*/ 0 w 26"/>
                  <a:gd name="T1" fmla="*/ 0 h 39"/>
                  <a:gd name="T2" fmla="*/ 0 w 26"/>
                  <a:gd name="T3" fmla="*/ 39 h 39"/>
                  <a:gd name="T4" fmla="*/ 26 w 26"/>
                  <a:gd name="T5" fmla="*/ 35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9" y="39"/>
                      <a:pt x="18" y="37"/>
                      <a:pt x="26" y="35"/>
                    </a:cubicBezTo>
                    <a:cubicBezTo>
                      <a:pt x="20" y="15"/>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Freeform 31"/>
              <p:cNvSpPr/>
              <p:nvPr/>
            </p:nvSpPr>
            <p:spPr bwMode="auto">
              <a:xfrm>
                <a:off x="571062" y="7647970"/>
                <a:ext cx="59250" cy="90787"/>
              </a:xfrm>
              <a:custGeom>
                <a:avLst/>
                <a:gdLst>
                  <a:gd name="T0" fmla="*/ 0 w 26"/>
                  <a:gd name="T1" fmla="*/ 36 h 40"/>
                  <a:gd name="T2" fmla="*/ 26 w 26"/>
                  <a:gd name="T3" fmla="*/ 40 h 40"/>
                  <a:gd name="T4" fmla="*/ 26 w 26"/>
                  <a:gd name="T5" fmla="*/ 0 h 40"/>
                  <a:gd name="T6" fmla="*/ 0 w 26"/>
                  <a:gd name="T7" fmla="*/ 36 h 40"/>
                </a:gdLst>
                <a:ahLst/>
                <a:cxnLst>
                  <a:cxn ang="0">
                    <a:pos x="T0" y="T1"/>
                  </a:cxn>
                  <a:cxn ang="0">
                    <a:pos x="T2" y="T3"/>
                  </a:cxn>
                  <a:cxn ang="0">
                    <a:pos x="T4" y="T5"/>
                  </a:cxn>
                  <a:cxn ang="0">
                    <a:pos x="T6" y="T7"/>
                  </a:cxn>
                </a:cxnLst>
                <a:rect l="0" t="0" r="r" b="b"/>
                <a:pathLst>
                  <a:path w="26" h="40">
                    <a:moveTo>
                      <a:pt x="0" y="36"/>
                    </a:moveTo>
                    <a:cubicBezTo>
                      <a:pt x="9" y="38"/>
                      <a:pt x="17" y="40"/>
                      <a:pt x="26" y="40"/>
                    </a:cubicBezTo>
                    <a:cubicBezTo>
                      <a:pt x="26" y="0"/>
                      <a:pt x="26" y="0"/>
                      <a:pt x="26" y="0"/>
                    </a:cubicBezTo>
                    <a:cubicBezTo>
                      <a:pt x="17" y="3"/>
                      <a:pt x="7" y="16"/>
                      <a:pt x="0"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7" name="Freeform 32"/>
              <p:cNvSpPr/>
              <p:nvPr/>
            </p:nvSpPr>
            <p:spPr bwMode="auto">
              <a:xfrm>
                <a:off x="684786" y="7652749"/>
                <a:ext cx="89832" cy="71674"/>
              </a:xfrm>
              <a:custGeom>
                <a:avLst/>
                <a:gdLst>
                  <a:gd name="T0" fmla="*/ 40 w 40"/>
                  <a:gd name="T1" fmla="*/ 23 h 32"/>
                  <a:gd name="T2" fmla="*/ 0 w 40"/>
                  <a:gd name="T3" fmla="*/ 0 h 32"/>
                  <a:gd name="T4" fmla="*/ 17 w 40"/>
                  <a:gd name="T5" fmla="*/ 32 h 32"/>
                  <a:gd name="T6" fmla="*/ 40 w 40"/>
                  <a:gd name="T7" fmla="*/ 23 h 32"/>
                </a:gdLst>
                <a:ahLst/>
                <a:cxnLst>
                  <a:cxn ang="0">
                    <a:pos x="T0" y="T1"/>
                  </a:cxn>
                  <a:cxn ang="0">
                    <a:pos x="T2" y="T3"/>
                  </a:cxn>
                  <a:cxn ang="0">
                    <a:pos x="T4" y="T5"/>
                  </a:cxn>
                  <a:cxn ang="0">
                    <a:pos x="T6" y="T7"/>
                  </a:cxn>
                </a:cxnLst>
                <a:rect l="0" t="0" r="r" b="b"/>
                <a:pathLst>
                  <a:path w="40" h="32">
                    <a:moveTo>
                      <a:pt x="40" y="23"/>
                    </a:moveTo>
                    <a:cubicBezTo>
                      <a:pt x="29" y="12"/>
                      <a:pt x="16" y="4"/>
                      <a:pt x="0" y="0"/>
                    </a:cubicBezTo>
                    <a:cubicBezTo>
                      <a:pt x="7" y="8"/>
                      <a:pt x="13" y="19"/>
                      <a:pt x="17" y="32"/>
                    </a:cubicBezTo>
                    <a:cubicBezTo>
                      <a:pt x="25" y="30"/>
                      <a:pt x="33" y="27"/>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8" name="Freeform 33"/>
              <p:cNvSpPr/>
              <p:nvPr/>
            </p:nvSpPr>
            <p:spPr bwMode="auto">
              <a:xfrm>
                <a:off x="726835" y="7717733"/>
                <a:ext cx="102255" cy="110857"/>
              </a:xfrm>
              <a:custGeom>
                <a:avLst/>
                <a:gdLst>
                  <a:gd name="T0" fmla="*/ 5 w 45"/>
                  <a:gd name="T1" fmla="*/ 49 h 49"/>
                  <a:gd name="T2" fmla="*/ 45 w 45"/>
                  <a:gd name="T3" fmla="*/ 49 h 49"/>
                  <a:gd name="T4" fmla="*/ 26 w 45"/>
                  <a:gd name="T5" fmla="*/ 0 h 49"/>
                  <a:gd name="T6" fmla="*/ 0 w 45"/>
                  <a:gd name="T7" fmla="*/ 11 h 49"/>
                  <a:gd name="T8" fmla="*/ 5 w 45"/>
                  <a:gd name="T9" fmla="*/ 49 h 49"/>
                </a:gdLst>
                <a:ahLst/>
                <a:cxnLst>
                  <a:cxn ang="0">
                    <a:pos x="T0" y="T1"/>
                  </a:cxn>
                  <a:cxn ang="0">
                    <a:pos x="T2" y="T3"/>
                  </a:cxn>
                  <a:cxn ang="0">
                    <a:pos x="T4" y="T5"/>
                  </a:cxn>
                  <a:cxn ang="0">
                    <a:pos x="T6" y="T7"/>
                  </a:cxn>
                  <a:cxn ang="0">
                    <a:pos x="T8" y="T9"/>
                  </a:cxn>
                </a:cxnLst>
                <a:rect l="0" t="0" r="r" b="b"/>
                <a:pathLst>
                  <a:path w="45" h="49">
                    <a:moveTo>
                      <a:pt x="5" y="49"/>
                    </a:moveTo>
                    <a:cubicBezTo>
                      <a:pt x="45" y="49"/>
                      <a:pt x="45" y="49"/>
                      <a:pt x="45" y="49"/>
                    </a:cubicBezTo>
                    <a:cubicBezTo>
                      <a:pt x="45" y="30"/>
                      <a:pt x="38" y="13"/>
                      <a:pt x="26" y="0"/>
                    </a:cubicBezTo>
                    <a:cubicBezTo>
                      <a:pt x="18" y="4"/>
                      <a:pt x="9" y="8"/>
                      <a:pt x="0" y="11"/>
                    </a:cubicBezTo>
                    <a:cubicBezTo>
                      <a:pt x="3" y="22"/>
                      <a:pt x="5" y="35"/>
                      <a:pt x="5"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Freeform 34"/>
              <p:cNvSpPr/>
              <p:nvPr/>
            </p:nvSpPr>
            <p:spPr bwMode="auto">
              <a:xfrm>
                <a:off x="557683" y="7745447"/>
                <a:ext cx="72630" cy="83142"/>
              </a:xfrm>
              <a:custGeom>
                <a:avLst/>
                <a:gdLst>
                  <a:gd name="T0" fmla="*/ 0 w 32"/>
                  <a:gd name="T1" fmla="*/ 37 h 37"/>
                  <a:gd name="T2" fmla="*/ 32 w 32"/>
                  <a:gd name="T3" fmla="*/ 37 h 37"/>
                  <a:gd name="T4" fmla="*/ 32 w 32"/>
                  <a:gd name="T5" fmla="*/ 4 h 37"/>
                  <a:gd name="T6" fmla="*/ 4 w 32"/>
                  <a:gd name="T7" fmla="*/ 0 h 37"/>
                  <a:gd name="T8" fmla="*/ 0 w 32"/>
                  <a:gd name="T9" fmla="*/ 37 h 37"/>
                </a:gdLst>
                <a:ahLst/>
                <a:cxnLst>
                  <a:cxn ang="0">
                    <a:pos x="T0" y="T1"/>
                  </a:cxn>
                  <a:cxn ang="0">
                    <a:pos x="T2" y="T3"/>
                  </a:cxn>
                  <a:cxn ang="0">
                    <a:pos x="T4" y="T5"/>
                  </a:cxn>
                  <a:cxn ang="0">
                    <a:pos x="T6" y="T7"/>
                  </a:cxn>
                  <a:cxn ang="0">
                    <a:pos x="T8" y="T9"/>
                  </a:cxn>
                </a:cxnLst>
                <a:rect l="0" t="0" r="r" b="b"/>
                <a:pathLst>
                  <a:path w="32" h="37">
                    <a:moveTo>
                      <a:pt x="0" y="37"/>
                    </a:moveTo>
                    <a:cubicBezTo>
                      <a:pt x="32" y="37"/>
                      <a:pt x="32" y="37"/>
                      <a:pt x="32" y="37"/>
                    </a:cubicBezTo>
                    <a:cubicBezTo>
                      <a:pt x="32" y="4"/>
                      <a:pt x="32" y="4"/>
                      <a:pt x="32" y="4"/>
                    </a:cubicBezTo>
                    <a:cubicBezTo>
                      <a:pt x="23" y="4"/>
                      <a:pt x="13" y="3"/>
                      <a:pt x="4" y="0"/>
                    </a:cubicBezTo>
                    <a:cubicBezTo>
                      <a:pt x="2" y="11"/>
                      <a:pt x="0" y="23"/>
                      <a:pt x="0"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0" name="Freeform 35"/>
              <p:cNvSpPr/>
              <p:nvPr/>
            </p:nvSpPr>
            <p:spPr bwMode="auto">
              <a:xfrm>
                <a:off x="648470" y="7846747"/>
                <a:ext cx="74541" cy="81230"/>
              </a:xfrm>
              <a:custGeom>
                <a:avLst/>
                <a:gdLst>
                  <a:gd name="T0" fmla="*/ 33 w 33"/>
                  <a:gd name="T1" fmla="*/ 0 h 36"/>
                  <a:gd name="T2" fmla="*/ 0 w 33"/>
                  <a:gd name="T3" fmla="*/ 0 h 36"/>
                  <a:gd name="T4" fmla="*/ 0 w 33"/>
                  <a:gd name="T5" fmla="*/ 33 h 36"/>
                  <a:gd name="T6" fmla="*/ 28 w 33"/>
                  <a:gd name="T7" fmla="*/ 36 h 36"/>
                  <a:gd name="T8" fmla="*/ 33 w 33"/>
                  <a:gd name="T9" fmla="*/ 0 h 36"/>
                </a:gdLst>
                <a:ahLst/>
                <a:cxnLst>
                  <a:cxn ang="0">
                    <a:pos x="T0" y="T1"/>
                  </a:cxn>
                  <a:cxn ang="0">
                    <a:pos x="T2" y="T3"/>
                  </a:cxn>
                  <a:cxn ang="0">
                    <a:pos x="T4" y="T5"/>
                  </a:cxn>
                  <a:cxn ang="0">
                    <a:pos x="T6" y="T7"/>
                  </a:cxn>
                  <a:cxn ang="0">
                    <a:pos x="T8" y="T9"/>
                  </a:cxn>
                </a:cxnLst>
                <a:rect l="0" t="0" r="r" b="b"/>
                <a:pathLst>
                  <a:path w="33" h="36">
                    <a:moveTo>
                      <a:pt x="33" y="0"/>
                    </a:moveTo>
                    <a:cubicBezTo>
                      <a:pt x="0" y="0"/>
                      <a:pt x="0" y="0"/>
                      <a:pt x="0" y="0"/>
                    </a:cubicBezTo>
                    <a:cubicBezTo>
                      <a:pt x="0" y="33"/>
                      <a:pt x="0" y="33"/>
                      <a:pt x="0" y="33"/>
                    </a:cubicBezTo>
                    <a:cubicBezTo>
                      <a:pt x="10" y="33"/>
                      <a:pt x="19" y="34"/>
                      <a:pt x="28" y="36"/>
                    </a:cubicBezTo>
                    <a:cubicBezTo>
                      <a:pt x="31" y="26"/>
                      <a:pt x="33" y="13"/>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1" name="Freeform 36"/>
              <p:cNvSpPr/>
              <p:nvPr/>
            </p:nvSpPr>
            <p:spPr bwMode="auto">
              <a:xfrm>
                <a:off x="557683" y="7846747"/>
                <a:ext cx="72630" cy="81230"/>
              </a:xfrm>
              <a:custGeom>
                <a:avLst/>
                <a:gdLst>
                  <a:gd name="T0" fmla="*/ 4 w 32"/>
                  <a:gd name="T1" fmla="*/ 36 h 36"/>
                  <a:gd name="T2" fmla="*/ 32 w 32"/>
                  <a:gd name="T3" fmla="*/ 33 h 36"/>
                  <a:gd name="T4" fmla="*/ 32 w 32"/>
                  <a:gd name="T5" fmla="*/ 0 h 36"/>
                  <a:gd name="T6" fmla="*/ 0 w 32"/>
                  <a:gd name="T7" fmla="*/ 0 h 36"/>
                  <a:gd name="T8" fmla="*/ 4 w 32"/>
                  <a:gd name="T9" fmla="*/ 36 h 36"/>
                </a:gdLst>
                <a:ahLst/>
                <a:cxnLst>
                  <a:cxn ang="0">
                    <a:pos x="T0" y="T1"/>
                  </a:cxn>
                  <a:cxn ang="0">
                    <a:pos x="T2" y="T3"/>
                  </a:cxn>
                  <a:cxn ang="0">
                    <a:pos x="T4" y="T5"/>
                  </a:cxn>
                  <a:cxn ang="0">
                    <a:pos x="T6" y="T7"/>
                  </a:cxn>
                  <a:cxn ang="0">
                    <a:pos x="T8" y="T9"/>
                  </a:cxn>
                </a:cxnLst>
                <a:rect l="0" t="0" r="r" b="b"/>
                <a:pathLst>
                  <a:path w="32" h="36">
                    <a:moveTo>
                      <a:pt x="4" y="36"/>
                    </a:moveTo>
                    <a:cubicBezTo>
                      <a:pt x="13" y="34"/>
                      <a:pt x="23" y="33"/>
                      <a:pt x="32" y="33"/>
                    </a:cubicBezTo>
                    <a:cubicBezTo>
                      <a:pt x="32" y="0"/>
                      <a:pt x="32" y="0"/>
                      <a:pt x="32" y="0"/>
                    </a:cubicBezTo>
                    <a:cubicBezTo>
                      <a:pt x="0" y="0"/>
                      <a:pt x="0" y="0"/>
                      <a:pt x="0" y="0"/>
                    </a:cubicBezTo>
                    <a:cubicBezTo>
                      <a:pt x="0" y="13"/>
                      <a:pt x="2" y="26"/>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2" name="Freeform 37"/>
              <p:cNvSpPr/>
              <p:nvPr/>
            </p:nvSpPr>
            <p:spPr bwMode="auto">
              <a:xfrm>
                <a:off x="571062" y="7937534"/>
                <a:ext cx="59250" cy="87920"/>
              </a:xfrm>
              <a:custGeom>
                <a:avLst/>
                <a:gdLst>
                  <a:gd name="T0" fmla="*/ 26 w 26"/>
                  <a:gd name="T1" fmla="*/ 39 h 39"/>
                  <a:gd name="T2" fmla="*/ 26 w 26"/>
                  <a:gd name="T3" fmla="*/ 0 h 39"/>
                  <a:gd name="T4" fmla="*/ 0 w 26"/>
                  <a:gd name="T5" fmla="*/ 3 h 39"/>
                  <a:gd name="T6" fmla="*/ 26 w 26"/>
                  <a:gd name="T7" fmla="*/ 39 h 39"/>
                </a:gdLst>
                <a:ahLst/>
                <a:cxnLst>
                  <a:cxn ang="0">
                    <a:pos x="T0" y="T1"/>
                  </a:cxn>
                  <a:cxn ang="0">
                    <a:pos x="T2" y="T3"/>
                  </a:cxn>
                  <a:cxn ang="0">
                    <a:pos x="T4" y="T5"/>
                  </a:cxn>
                  <a:cxn ang="0">
                    <a:pos x="T6" y="T7"/>
                  </a:cxn>
                </a:cxnLst>
                <a:rect l="0" t="0" r="r" b="b"/>
                <a:pathLst>
                  <a:path w="26" h="39">
                    <a:moveTo>
                      <a:pt x="26" y="39"/>
                    </a:moveTo>
                    <a:cubicBezTo>
                      <a:pt x="26" y="0"/>
                      <a:pt x="26" y="0"/>
                      <a:pt x="26" y="0"/>
                    </a:cubicBezTo>
                    <a:cubicBezTo>
                      <a:pt x="17" y="0"/>
                      <a:pt x="9" y="1"/>
                      <a:pt x="0" y="3"/>
                    </a:cubicBezTo>
                    <a:cubicBezTo>
                      <a:pt x="7" y="23"/>
                      <a:pt x="17" y="37"/>
                      <a:pt x="26"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3" name="Freeform 38"/>
              <p:cNvSpPr/>
              <p:nvPr/>
            </p:nvSpPr>
            <p:spPr bwMode="auto">
              <a:xfrm>
                <a:off x="684786" y="7948047"/>
                <a:ext cx="89832" cy="74541"/>
              </a:xfrm>
              <a:custGeom>
                <a:avLst/>
                <a:gdLst>
                  <a:gd name="T0" fmla="*/ 0 w 40"/>
                  <a:gd name="T1" fmla="*/ 33 h 33"/>
                  <a:gd name="T2" fmla="*/ 40 w 40"/>
                  <a:gd name="T3" fmla="*/ 10 h 33"/>
                  <a:gd name="T4" fmla="*/ 17 w 40"/>
                  <a:gd name="T5" fmla="*/ 0 h 33"/>
                  <a:gd name="T6" fmla="*/ 0 w 40"/>
                  <a:gd name="T7" fmla="*/ 33 h 33"/>
                </a:gdLst>
                <a:ahLst/>
                <a:cxnLst>
                  <a:cxn ang="0">
                    <a:pos x="T0" y="T1"/>
                  </a:cxn>
                  <a:cxn ang="0">
                    <a:pos x="T2" y="T3"/>
                  </a:cxn>
                  <a:cxn ang="0">
                    <a:pos x="T4" y="T5"/>
                  </a:cxn>
                  <a:cxn ang="0">
                    <a:pos x="T6" y="T7"/>
                  </a:cxn>
                </a:cxnLst>
                <a:rect l="0" t="0" r="r" b="b"/>
                <a:pathLst>
                  <a:path w="40" h="33">
                    <a:moveTo>
                      <a:pt x="0" y="33"/>
                    </a:moveTo>
                    <a:cubicBezTo>
                      <a:pt x="16" y="29"/>
                      <a:pt x="30" y="21"/>
                      <a:pt x="40" y="10"/>
                    </a:cubicBezTo>
                    <a:cubicBezTo>
                      <a:pt x="33" y="6"/>
                      <a:pt x="25" y="3"/>
                      <a:pt x="17" y="0"/>
                    </a:cubicBezTo>
                    <a:cubicBezTo>
                      <a:pt x="13" y="14"/>
                      <a:pt x="7" y="25"/>
                      <a:pt x="0"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4" name="Freeform 39"/>
              <p:cNvSpPr/>
              <p:nvPr/>
            </p:nvSpPr>
            <p:spPr bwMode="auto">
              <a:xfrm>
                <a:off x="506078" y="7652749"/>
                <a:ext cx="89832" cy="71674"/>
              </a:xfrm>
              <a:custGeom>
                <a:avLst/>
                <a:gdLst>
                  <a:gd name="T0" fmla="*/ 40 w 40"/>
                  <a:gd name="T1" fmla="*/ 0 h 32"/>
                  <a:gd name="T2" fmla="*/ 0 w 40"/>
                  <a:gd name="T3" fmla="*/ 23 h 32"/>
                  <a:gd name="T4" fmla="*/ 22 w 40"/>
                  <a:gd name="T5" fmla="*/ 32 h 32"/>
                  <a:gd name="T6" fmla="*/ 40 w 40"/>
                  <a:gd name="T7" fmla="*/ 0 h 32"/>
                </a:gdLst>
                <a:ahLst/>
                <a:cxnLst>
                  <a:cxn ang="0">
                    <a:pos x="T0" y="T1"/>
                  </a:cxn>
                  <a:cxn ang="0">
                    <a:pos x="T2" y="T3"/>
                  </a:cxn>
                  <a:cxn ang="0">
                    <a:pos x="T4" y="T5"/>
                  </a:cxn>
                  <a:cxn ang="0">
                    <a:pos x="T6" y="T7"/>
                  </a:cxn>
                </a:cxnLst>
                <a:rect l="0" t="0" r="r" b="b"/>
                <a:pathLst>
                  <a:path w="40" h="32">
                    <a:moveTo>
                      <a:pt x="40" y="0"/>
                    </a:moveTo>
                    <a:cubicBezTo>
                      <a:pt x="24" y="4"/>
                      <a:pt x="10" y="12"/>
                      <a:pt x="0" y="23"/>
                    </a:cubicBezTo>
                    <a:cubicBezTo>
                      <a:pt x="7" y="27"/>
                      <a:pt x="14" y="30"/>
                      <a:pt x="22" y="32"/>
                    </a:cubicBezTo>
                    <a:cubicBezTo>
                      <a:pt x="27" y="19"/>
                      <a:pt x="33" y="8"/>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5" name="Freeform 40"/>
              <p:cNvSpPr/>
              <p:nvPr/>
            </p:nvSpPr>
            <p:spPr bwMode="auto">
              <a:xfrm>
                <a:off x="726835" y="7846747"/>
                <a:ext cx="102255" cy="110857"/>
              </a:xfrm>
              <a:custGeom>
                <a:avLst/>
                <a:gdLst>
                  <a:gd name="T0" fmla="*/ 0 w 45"/>
                  <a:gd name="T1" fmla="*/ 38 h 49"/>
                  <a:gd name="T2" fmla="*/ 26 w 45"/>
                  <a:gd name="T3" fmla="*/ 49 h 49"/>
                  <a:gd name="T4" fmla="*/ 45 w 45"/>
                  <a:gd name="T5" fmla="*/ 0 h 49"/>
                  <a:gd name="T6" fmla="*/ 5 w 45"/>
                  <a:gd name="T7" fmla="*/ 0 h 49"/>
                  <a:gd name="T8" fmla="*/ 0 w 45"/>
                  <a:gd name="T9" fmla="*/ 38 h 49"/>
                </a:gdLst>
                <a:ahLst/>
                <a:cxnLst>
                  <a:cxn ang="0">
                    <a:pos x="T0" y="T1"/>
                  </a:cxn>
                  <a:cxn ang="0">
                    <a:pos x="T2" y="T3"/>
                  </a:cxn>
                  <a:cxn ang="0">
                    <a:pos x="T4" y="T5"/>
                  </a:cxn>
                  <a:cxn ang="0">
                    <a:pos x="T6" y="T7"/>
                  </a:cxn>
                  <a:cxn ang="0">
                    <a:pos x="T8" y="T9"/>
                  </a:cxn>
                </a:cxnLst>
                <a:rect l="0" t="0" r="r" b="b"/>
                <a:pathLst>
                  <a:path w="45" h="49">
                    <a:moveTo>
                      <a:pt x="0" y="38"/>
                    </a:moveTo>
                    <a:cubicBezTo>
                      <a:pt x="10" y="41"/>
                      <a:pt x="18" y="45"/>
                      <a:pt x="26" y="49"/>
                    </a:cubicBezTo>
                    <a:cubicBezTo>
                      <a:pt x="38" y="36"/>
                      <a:pt x="45" y="19"/>
                      <a:pt x="45" y="0"/>
                    </a:cubicBezTo>
                    <a:cubicBezTo>
                      <a:pt x="5" y="0"/>
                      <a:pt x="5" y="0"/>
                      <a:pt x="5" y="0"/>
                    </a:cubicBezTo>
                    <a:cubicBezTo>
                      <a:pt x="5" y="14"/>
                      <a:pt x="3" y="27"/>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6" name="Freeform 41"/>
              <p:cNvSpPr/>
              <p:nvPr/>
            </p:nvSpPr>
            <p:spPr bwMode="auto">
              <a:xfrm>
                <a:off x="648470" y="7937534"/>
                <a:ext cx="58295" cy="87920"/>
              </a:xfrm>
              <a:custGeom>
                <a:avLst/>
                <a:gdLst>
                  <a:gd name="T0" fmla="*/ 0 w 26"/>
                  <a:gd name="T1" fmla="*/ 0 h 39"/>
                  <a:gd name="T2" fmla="*/ 0 w 26"/>
                  <a:gd name="T3" fmla="*/ 39 h 39"/>
                  <a:gd name="T4" fmla="*/ 26 w 26"/>
                  <a:gd name="T5" fmla="*/ 3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10" y="36"/>
                      <a:pt x="20" y="23"/>
                      <a:pt x="26" y="3"/>
                    </a:cubicBezTo>
                    <a:cubicBezTo>
                      <a:pt x="18" y="1"/>
                      <a:pt x="9"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7" name="Freeform 42"/>
              <p:cNvSpPr/>
              <p:nvPr/>
            </p:nvSpPr>
            <p:spPr bwMode="auto">
              <a:xfrm>
                <a:off x="449694" y="7717733"/>
                <a:ext cx="101300" cy="110857"/>
              </a:xfrm>
              <a:custGeom>
                <a:avLst/>
                <a:gdLst>
                  <a:gd name="T0" fmla="*/ 45 w 45"/>
                  <a:gd name="T1" fmla="*/ 10 h 49"/>
                  <a:gd name="T2" fmla="*/ 19 w 45"/>
                  <a:gd name="T3" fmla="*/ 0 h 49"/>
                  <a:gd name="T4" fmla="*/ 0 w 45"/>
                  <a:gd name="T5" fmla="*/ 49 h 49"/>
                  <a:gd name="T6" fmla="*/ 40 w 45"/>
                  <a:gd name="T7" fmla="*/ 49 h 49"/>
                  <a:gd name="T8" fmla="*/ 45 w 45"/>
                  <a:gd name="T9" fmla="*/ 10 h 49"/>
                </a:gdLst>
                <a:ahLst/>
                <a:cxnLst>
                  <a:cxn ang="0">
                    <a:pos x="T0" y="T1"/>
                  </a:cxn>
                  <a:cxn ang="0">
                    <a:pos x="T2" y="T3"/>
                  </a:cxn>
                  <a:cxn ang="0">
                    <a:pos x="T4" y="T5"/>
                  </a:cxn>
                  <a:cxn ang="0">
                    <a:pos x="T6" y="T7"/>
                  </a:cxn>
                  <a:cxn ang="0">
                    <a:pos x="T8" y="T9"/>
                  </a:cxn>
                </a:cxnLst>
                <a:rect l="0" t="0" r="r" b="b"/>
                <a:pathLst>
                  <a:path w="45" h="49">
                    <a:moveTo>
                      <a:pt x="45" y="10"/>
                    </a:moveTo>
                    <a:cubicBezTo>
                      <a:pt x="36" y="8"/>
                      <a:pt x="28" y="4"/>
                      <a:pt x="19" y="0"/>
                    </a:cubicBezTo>
                    <a:cubicBezTo>
                      <a:pt x="8" y="13"/>
                      <a:pt x="1" y="30"/>
                      <a:pt x="0" y="49"/>
                    </a:cubicBezTo>
                    <a:cubicBezTo>
                      <a:pt x="40" y="49"/>
                      <a:pt x="40" y="49"/>
                      <a:pt x="40" y="49"/>
                    </a:cubicBezTo>
                    <a:cubicBezTo>
                      <a:pt x="41" y="35"/>
                      <a:pt x="42" y="22"/>
                      <a:pt x="45"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8" name="Freeform 43"/>
              <p:cNvSpPr/>
              <p:nvPr/>
            </p:nvSpPr>
            <p:spPr bwMode="auto">
              <a:xfrm>
                <a:off x="449694" y="7846747"/>
                <a:ext cx="101300" cy="110857"/>
              </a:xfrm>
              <a:custGeom>
                <a:avLst/>
                <a:gdLst>
                  <a:gd name="T0" fmla="*/ 40 w 45"/>
                  <a:gd name="T1" fmla="*/ 0 h 49"/>
                  <a:gd name="T2" fmla="*/ 0 w 45"/>
                  <a:gd name="T3" fmla="*/ 0 h 49"/>
                  <a:gd name="T4" fmla="*/ 19 w 45"/>
                  <a:gd name="T5" fmla="*/ 49 h 49"/>
                  <a:gd name="T6" fmla="*/ 45 w 45"/>
                  <a:gd name="T7" fmla="*/ 38 h 49"/>
                  <a:gd name="T8" fmla="*/ 40 w 45"/>
                  <a:gd name="T9" fmla="*/ 0 h 49"/>
                </a:gdLst>
                <a:ahLst/>
                <a:cxnLst>
                  <a:cxn ang="0">
                    <a:pos x="T0" y="T1"/>
                  </a:cxn>
                  <a:cxn ang="0">
                    <a:pos x="T2" y="T3"/>
                  </a:cxn>
                  <a:cxn ang="0">
                    <a:pos x="T4" y="T5"/>
                  </a:cxn>
                  <a:cxn ang="0">
                    <a:pos x="T6" y="T7"/>
                  </a:cxn>
                  <a:cxn ang="0">
                    <a:pos x="T8" y="T9"/>
                  </a:cxn>
                </a:cxnLst>
                <a:rect l="0" t="0" r="r" b="b"/>
                <a:pathLst>
                  <a:path w="45" h="49">
                    <a:moveTo>
                      <a:pt x="40" y="0"/>
                    </a:moveTo>
                    <a:cubicBezTo>
                      <a:pt x="0" y="0"/>
                      <a:pt x="0" y="0"/>
                      <a:pt x="0" y="0"/>
                    </a:cubicBezTo>
                    <a:cubicBezTo>
                      <a:pt x="1" y="19"/>
                      <a:pt x="8" y="36"/>
                      <a:pt x="19" y="49"/>
                    </a:cubicBezTo>
                    <a:cubicBezTo>
                      <a:pt x="28" y="45"/>
                      <a:pt x="36" y="41"/>
                      <a:pt x="45" y="38"/>
                    </a:cubicBezTo>
                    <a:cubicBezTo>
                      <a:pt x="42" y="27"/>
                      <a:pt x="41" y="14"/>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9" name="Freeform 44"/>
              <p:cNvSpPr/>
              <p:nvPr/>
            </p:nvSpPr>
            <p:spPr bwMode="auto">
              <a:xfrm>
                <a:off x="503211" y="7948047"/>
                <a:ext cx="92699" cy="74541"/>
              </a:xfrm>
              <a:custGeom>
                <a:avLst/>
                <a:gdLst>
                  <a:gd name="T0" fmla="*/ 0 w 41"/>
                  <a:gd name="T1" fmla="*/ 10 h 33"/>
                  <a:gd name="T2" fmla="*/ 41 w 41"/>
                  <a:gd name="T3" fmla="*/ 33 h 33"/>
                  <a:gd name="T4" fmla="*/ 23 w 41"/>
                  <a:gd name="T5" fmla="*/ 0 h 33"/>
                  <a:gd name="T6" fmla="*/ 0 w 41"/>
                  <a:gd name="T7" fmla="*/ 10 h 33"/>
                </a:gdLst>
                <a:ahLst/>
                <a:cxnLst>
                  <a:cxn ang="0">
                    <a:pos x="T0" y="T1"/>
                  </a:cxn>
                  <a:cxn ang="0">
                    <a:pos x="T2" y="T3"/>
                  </a:cxn>
                  <a:cxn ang="0">
                    <a:pos x="T4" y="T5"/>
                  </a:cxn>
                  <a:cxn ang="0">
                    <a:pos x="T6" y="T7"/>
                  </a:cxn>
                </a:cxnLst>
                <a:rect l="0" t="0" r="r" b="b"/>
                <a:pathLst>
                  <a:path w="41" h="33">
                    <a:moveTo>
                      <a:pt x="0" y="10"/>
                    </a:moveTo>
                    <a:cubicBezTo>
                      <a:pt x="11" y="21"/>
                      <a:pt x="25" y="29"/>
                      <a:pt x="41" y="33"/>
                    </a:cubicBezTo>
                    <a:cubicBezTo>
                      <a:pt x="33" y="25"/>
                      <a:pt x="28" y="14"/>
                      <a:pt x="23" y="0"/>
                    </a:cubicBezTo>
                    <a:cubicBezTo>
                      <a:pt x="15" y="3"/>
                      <a:pt x="8"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2" name="Freeform 79"/>
            <p:cNvSpPr/>
            <p:nvPr/>
          </p:nvSpPr>
          <p:spPr bwMode="auto">
            <a:xfrm>
              <a:off x="9907491" y="3671654"/>
              <a:ext cx="542812" cy="341169"/>
            </a:xfrm>
            <a:custGeom>
              <a:avLst/>
              <a:gdLst>
                <a:gd name="T0" fmla="*/ 197 w 240"/>
                <a:gd name="T1" fmla="*/ 63 h 151"/>
                <a:gd name="T2" fmla="*/ 197 w 240"/>
                <a:gd name="T3" fmla="*/ 62 h 151"/>
                <a:gd name="T4" fmla="*/ 135 w 240"/>
                <a:gd name="T5" fmla="*/ 0 h 151"/>
                <a:gd name="T6" fmla="*/ 79 w 240"/>
                <a:gd name="T7" fmla="*/ 35 h 151"/>
                <a:gd name="T8" fmla="*/ 64 w 240"/>
                <a:gd name="T9" fmla="*/ 31 h 151"/>
                <a:gd name="T10" fmla="*/ 33 w 240"/>
                <a:gd name="T11" fmla="*/ 58 h 151"/>
                <a:gd name="T12" fmla="*/ 0 w 240"/>
                <a:gd name="T13" fmla="*/ 103 h 151"/>
                <a:gd name="T14" fmla="*/ 48 w 240"/>
                <a:gd name="T15" fmla="*/ 151 h 151"/>
                <a:gd name="T16" fmla="*/ 197 w 240"/>
                <a:gd name="T17" fmla="*/ 151 h 151"/>
                <a:gd name="T18" fmla="*/ 197 w 240"/>
                <a:gd name="T19" fmla="*/ 151 h 151"/>
                <a:gd name="T20" fmla="*/ 240 w 240"/>
                <a:gd name="T21" fmla="*/ 107 h 151"/>
                <a:gd name="T22" fmla="*/ 197 w 240"/>
                <a:gd name="T23" fmla="*/ 6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151">
                  <a:moveTo>
                    <a:pt x="197" y="63"/>
                  </a:moveTo>
                  <a:cubicBezTo>
                    <a:pt x="197" y="63"/>
                    <a:pt x="197" y="62"/>
                    <a:pt x="197" y="62"/>
                  </a:cubicBezTo>
                  <a:cubicBezTo>
                    <a:pt x="197" y="27"/>
                    <a:pt x="169" y="0"/>
                    <a:pt x="135" y="0"/>
                  </a:cubicBezTo>
                  <a:cubicBezTo>
                    <a:pt x="110" y="0"/>
                    <a:pt x="89" y="14"/>
                    <a:pt x="79" y="35"/>
                  </a:cubicBezTo>
                  <a:cubicBezTo>
                    <a:pt x="74" y="33"/>
                    <a:pt x="70" y="31"/>
                    <a:pt x="64" y="31"/>
                  </a:cubicBezTo>
                  <a:cubicBezTo>
                    <a:pt x="49" y="31"/>
                    <a:pt x="35" y="43"/>
                    <a:pt x="33" y="58"/>
                  </a:cubicBezTo>
                  <a:cubicBezTo>
                    <a:pt x="14" y="65"/>
                    <a:pt x="0" y="82"/>
                    <a:pt x="0" y="103"/>
                  </a:cubicBezTo>
                  <a:cubicBezTo>
                    <a:pt x="0" y="130"/>
                    <a:pt x="22" y="151"/>
                    <a:pt x="48" y="151"/>
                  </a:cubicBezTo>
                  <a:cubicBezTo>
                    <a:pt x="197" y="151"/>
                    <a:pt x="197" y="151"/>
                    <a:pt x="197" y="151"/>
                  </a:cubicBezTo>
                  <a:cubicBezTo>
                    <a:pt x="197" y="151"/>
                    <a:pt x="197" y="151"/>
                    <a:pt x="197" y="151"/>
                  </a:cubicBezTo>
                  <a:cubicBezTo>
                    <a:pt x="221" y="151"/>
                    <a:pt x="240" y="132"/>
                    <a:pt x="240" y="107"/>
                  </a:cubicBezTo>
                  <a:cubicBezTo>
                    <a:pt x="240" y="83"/>
                    <a:pt x="221" y="64"/>
                    <a:pt x="197"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0" name="组合 39"/>
          <p:cNvGrpSpPr/>
          <p:nvPr/>
        </p:nvGrpSpPr>
        <p:grpSpPr>
          <a:xfrm>
            <a:off x="974981" y="4672918"/>
            <a:ext cx="2333999" cy="717760"/>
            <a:chOff x="2137898" y="2117654"/>
            <a:chExt cx="2333999" cy="717760"/>
          </a:xfrm>
        </p:grpSpPr>
        <p:sp>
          <p:nvSpPr>
            <p:cNvPr id="41"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2"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3" name="组合 42"/>
          <p:cNvGrpSpPr/>
          <p:nvPr/>
        </p:nvGrpSpPr>
        <p:grpSpPr>
          <a:xfrm>
            <a:off x="2847802" y="1770388"/>
            <a:ext cx="2333999" cy="717760"/>
            <a:chOff x="2137898" y="2117654"/>
            <a:chExt cx="2333999" cy="717760"/>
          </a:xfrm>
        </p:grpSpPr>
        <p:sp>
          <p:nvSpPr>
            <p:cNvPr id="44"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5"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6" name="组合 45"/>
          <p:cNvGrpSpPr/>
          <p:nvPr/>
        </p:nvGrpSpPr>
        <p:grpSpPr>
          <a:xfrm>
            <a:off x="4985792" y="4672918"/>
            <a:ext cx="2333999" cy="717760"/>
            <a:chOff x="2137898" y="2117654"/>
            <a:chExt cx="2333999" cy="717760"/>
          </a:xfrm>
        </p:grpSpPr>
        <p:sp>
          <p:nvSpPr>
            <p:cNvPr id="47"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8"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9" name="组合 48"/>
          <p:cNvGrpSpPr/>
          <p:nvPr/>
        </p:nvGrpSpPr>
        <p:grpSpPr>
          <a:xfrm>
            <a:off x="6799366" y="1770388"/>
            <a:ext cx="2333999" cy="717760"/>
            <a:chOff x="2137898" y="2117654"/>
            <a:chExt cx="2333999" cy="717760"/>
          </a:xfrm>
        </p:grpSpPr>
        <p:sp>
          <p:nvSpPr>
            <p:cNvPr id="50"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1"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2" name="组合 51"/>
          <p:cNvGrpSpPr/>
          <p:nvPr/>
        </p:nvGrpSpPr>
        <p:grpSpPr>
          <a:xfrm>
            <a:off x="8990514" y="4672918"/>
            <a:ext cx="2333999" cy="717760"/>
            <a:chOff x="2137898" y="2117654"/>
            <a:chExt cx="2333999" cy="717760"/>
          </a:xfrm>
        </p:grpSpPr>
        <p:sp>
          <p:nvSpPr>
            <p:cNvPr id="53"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4"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55" name="文本框 54"/>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fade">
                                      <p:cBhvr>
                                        <p:cTn id="27" dur="5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75360" y="1919858"/>
            <a:ext cx="2185350" cy="3477800"/>
            <a:chOff x="735349" y="1560176"/>
            <a:chExt cx="2419318" cy="3850140"/>
          </a:xfrm>
          <a:effectLst>
            <a:outerShdw blurRad="190500" dist="38100" dir="5400000" sx="103000" sy="103000" algn="t" rotWithShape="0">
              <a:prstClr val="black">
                <a:alpha val="40000"/>
              </a:prstClr>
            </a:outerShdw>
          </a:effectLst>
        </p:grpSpPr>
        <p:sp>
          <p:nvSpPr>
            <p:cNvPr id="3" name="任意多边形 8"/>
            <p:cNvSpPr/>
            <p:nvPr/>
          </p:nvSpPr>
          <p:spPr bwMode="auto">
            <a:xfrm>
              <a:off x="738726" y="1560176"/>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gradFill>
                <a:gsLst>
                  <a:gs pos="91700">
                    <a:srgbClr val="4B4BEB"/>
                  </a:gs>
                  <a:gs pos="0">
                    <a:srgbClr val="B545E7"/>
                  </a:gs>
                  <a:gs pos="100000">
                    <a:schemeClr val="accent1">
                      <a:lumMod val="30000"/>
                      <a:lumOff val="70000"/>
                    </a:schemeClr>
                  </a:gs>
                </a:gsLst>
                <a:lin ang="5400000" scaled="1"/>
              </a:gradFill>
              <a:prstDash val="solid"/>
              <a:miter lim="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任意多边形 9"/>
            <p:cNvSpPr/>
            <p:nvPr/>
          </p:nvSpPr>
          <p:spPr bwMode="auto">
            <a:xfrm>
              <a:off x="735349" y="4291825"/>
              <a:ext cx="1688289" cy="1114270"/>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gradFill>
              <a:gsLst>
                <a:gs pos="0">
                  <a:srgbClr val="B545E7">
                    <a:alpha val="76000"/>
                  </a:srgbClr>
                </a:gs>
                <a:gs pos="100000">
                  <a:srgbClr val="A176EE"/>
                </a:gs>
                <a:gs pos="46000">
                  <a:srgbClr val="4B4BEB">
                    <a:alpha val="70000"/>
                  </a:srgbClr>
                </a:gs>
              </a:gsLst>
              <a:lin ang="5400000" scaled="1"/>
            </a:gradFill>
            <a:ln>
              <a:noFill/>
            </a:ln>
            <a:effec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任意多边形 10"/>
            <p:cNvSpPr/>
            <p:nvPr/>
          </p:nvSpPr>
          <p:spPr bwMode="auto">
            <a:xfrm flipH="1">
              <a:off x="738726" y="3815729"/>
              <a:ext cx="2415941" cy="1594587"/>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gradFill>
              <a:gsLst>
                <a:gs pos="0">
                  <a:srgbClr val="B545E7">
                    <a:alpha val="76000"/>
                  </a:srgbClr>
                </a:gs>
                <a:gs pos="100000">
                  <a:srgbClr val="A176EE"/>
                </a:gs>
                <a:gs pos="46000">
                  <a:srgbClr val="4B4BEB">
                    <a:alpha val="70000"/>
                  </a:srgbClr>
                </a:gs>
              </a:gsLst>
              <a:lin ang="5400000" scaled="1"/>
            </a:gradFill>
            <a:ln>
              <a:noFill/>
            </a:ln>
            <a:effec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任意多边形 11"/>
            <p:cNvSpPr/>
            <p:nvPr/>
          </p:nvSpPr>
          <p:spPr bwMode="auto">
            <a:xfrm>
              <a:off x="867729" y="2593018"/>
              <a:ext cx="2069993" cy="15197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nchor="ctr">
              <a:normAutofit/>
            </a:bodyPr>
            <a:lstStyle/>
            <a:p>
              <a:pPr>
                <a:lnSpc>
                  <a:spcPct val="120000"/>
                </a:lnSpc>
                <a:buClr>
                  <a:srgbClr val="FFFFFF"/>
                </a:buClr>
                <a:buSzPct val="27000"/>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点击输入文本内容，点击输入文本内容，点击输入文本内容，点击输入文本内容，点击输入文本内容，点击输入文本内容，</a:t>
              </a:r>
            </a:p>
            <a:p>
              <a:pPr>
                <a:lnSpc>
                  <a:spcPct val="120000"/>
                </a:lnSpc>
                <a:buClr>
                  <a:srgbClr val="FFFFFF"/>
                </a:buClr>
                <a:buSzPct val="27000"/>
                <a:defRPr/>
              </a:pPr>
              <a:endPar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任意多边形 19"/>
            <p:cNvSpPr/>
            <p:nvPr/>
          </p:nvSpPr>
          <p:spPr bwMode="auto">
            <a:xfrm>
              <a:off x="929502" y="4905517"/>
              <a:ext cx="2008220"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wrap="none" lIns="0" tIns="0" rIns="0" bIns="0" anchor="ctr">
              <a:normAutofit/>
            </a:bodyPr>
            <a:lstStyle/>
            <a:p>
              <a:pPr defTabSz="584200">
                <a:defRPr/>
              </a:pPr>
              <a:r>
                <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标题文本预设</a:t>
              </a:r>
            </a:p>
          </p:txBody>
        </p:sp>
        <p:sp>
          <p:nvSpPr>
            <p:cNvPr id="8" name="任意多边形 7"/>
            <p:cNvSpPr/>
            <p:nvPr/>
          </p:nvSpPr>
          <p:spPr bwMode="auto">
            <a:xfrm>
              <a:off x="929502" y="2250295"/>
              <a:ext cx="154086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wrap="none" lIns="0" tIns="0" rIns="0" bIns="0" anchor="ctr">
              <a:noAutofit/>
            </a:bodyPr>
            <a:lstStyle/>
            <a:p>
              <a:pPr defTabSz="584200">
                <a:defRPr/>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#025</a:t>
              </a:r>
              <a:endParaRPr lang="en-US"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9" name="组合 8"/>
          <p:cNvGrpSpPr/>
          <p:nvPr/>
        </p:nvGrpSpPr>
        <p:grpSpPr>
          <a:xfrm>
            <a:off x="5128160" y="1919858"/>
            <a:ext cx="2185350" cy="3477800"/>
            <a:chOff x="735349" y="1560176"/>
            <a:chExt cx="2419318" cy="3850140"/>
          </a:xfrm>
          <a:effectLst>
            <a:outerShdw blurRad="190500" dist="38100" dir="5400000" sx="103000" sy="103000" algn="t" rotWithShape="0">
              <a:prstClr val="black">
                <a:alpha val="40000"/>
              </a:prstClr>
            </a:outerShdw>
          </a:effectLst>
        </p:grpSpPr>
        <p:sp>
          <p:nvSpPr>
            <p:cNvPr id="10" name="任意多边形 8"/>
            <p:cNvSpPr/>
            <p:nvPr/>
          </p:nvSpPr>
          <p:spPr bwMode="auto">
            <a:xfrm>
              <a:off x="738726" y="1560176"/>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gradFill>
                <a:gsLst>
                  <a:gs pos="91700">
                    <a:srgbClr val="4B4BEB"/>
                  </a:gs>
                  <a:gs pos="0">
                    <a:srgbClr val="B545E7"/>
                  </a:gs>
                  <a:gs pos="100000">
                    <a:schemeClr val="accent1">
                      <a:lumMod val="30000"/>
                      <a:lumOff val="70000"/>
                    </a:schemeClr>
                  </a:gs>
                </a:gsLst>
                <a:lin ang="5400000" scaled="1"/>
              </a:gradFill>
              <a:prstDash val="solid"/>
              <a:miter lim="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任意多边形 9"/>
            <p:cNvSpPr/>
            <p:nvPr/>
          </p:nvSpPr>
          <p:spPr bwMode="auto">
            <a:xfrm>
              <a:off x="735349" y="4291825"/>
              <a:ext cx="1688289" cy="1114270"/>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gradFill>
              <a:gsLst>
                <a:gs pos="0">
                  <a:srgbClr val="B545E7">
                    <a:alpha val="76000"/>
                  </a:srgbClr>
                </a:gs>
                <a:gs pos="100000">
                  <a:srgbClr val="A176EE"/>
                </a:gs>
                <a:gs pos="46000">
                  <a:srgbClr val="4B4BEB">
                    <a:alpha val="70000"/>
                  </a:srgbClr>
                </a:gs>
              </a:gsLst>
              <a:lin ang="5400000" scaled="1"/>
            </a:gradFill>
            <a:ln>
              <a:noFill/>
            </a:ln>
            <a:effec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任意多边形 10"/>
            <p:cNvSpPr/>
            <p:nvPr/>
          </p:nvSpPr>
          <p:spPr bwMode="auto">
            <a:xfrm flipH="1">
              <a:off x="738726" y="3815729"/>
              <a:ext cx="2415941" cy="1594587"/>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gradFill>
              <a:gsLst>
                <a:gs pos="0">
                  <a:srgbClr val="B545E7">
                    <a:alpha val="76000"/>
                  </a:srgbClr>
                </a:gs>
                <a:gs pos="100000">
                  <a:srgbClr val="A176EE"/>
                </a:gs>
                <a:gs pos="46000">
                  <a:srgbClr val="4B4BEB">
                    <a:alpha val="70000"/>
                  </a:srgbClr>
                </a:gs>
              </a:gsLst>
              <a:lin ang="5400000" scaled="1"/>
            </a:gradFill>
            <a:ln>
              <a:noFill/>
            </a:ln>
            <a:effec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3" name="任意多边形 11"/>
            <p:cNvSpPr/>
            <p:nvPr/>
          </p:nvSpPr>
          <p:spPr bwMode="auto">
            <a:xfrm>
              <a:off x="867729" y="2593018"/>
              <a:ext cx="2069993" cy="15197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nchor="ctr">
              <a:normAutofit/>
            </a:bodyPr>
            <a:lstStyle/>
            <a:p>
              <a:pPr>
                <a:lnSpc>
                  <a:spcPct val="120000"/>
                </a:lnSpc>
                <a:buClr>
                  <a:srgbClr val="FFFFFF"/>
                </a:buClr>
                <a:buSzPct val="27000"/>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点击输入文本内容，点击输入文本内容，点击输入文本内容，点击输入文本内容，点击输入文本内容，点击输入文本内容，</a:t>
              </a:r>
            </a:p>
            <a:p>
              <a:pPr>
                <a:lnSpc>
                  <a:spcPct val="120000"/>
                </a:lnSpc>
                <a:buClr>
                  <a:srgbClr val="FFFFFF"/>
                </a:buClr>
                <a:buSzPct val="27000"/>
                <a:defRPr/>
              </a:pPr>
              <a:endPar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任意多边形 19"/>
            <p:cNvSpPr/>
            <p:nvPr/>
          </p:nvSpPr>
          <p:spPr bwMode="auto">
            <a:xfrm>
              <a:off x="929502" y="4905517"/>
              <a:ext cx="2008220"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wrap="none" lIns="0" tIns="0" rIns="0" bIns="0" anchor="ctr">
              <a:normAutofit/>
            </a:bodyPr>
            <a:lstStyle/>
            <a:p>
              <a:pPr defTabSz="584200">
                <a:defRPr/>
              </a:pPr>
              <a:r>
                <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标题文本预设</a:t>
              </a:r>
            </a:p>
          </p:txBody>
        </p:sp>
        <p:sp>
          <p:nvSpPr>
            <p:cNvPr id="15" name="任意多边形 14"/>
            <p:cNvSpPr/>
            <p:nvPr/>
          </p:nvSpPr>
          <p:spPr bwMode="auto">
            <a:xfrm>
              <a:off x="929502" y="2250295"/>
              <a:ext cx="154086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wrap="none" lIns="0" tIns="0" rIns="0" bIns="0" anchor="ctr">
              <a:noAutofit/>
            </a:bodyPr>
            <a:lstStyle/>
            <a:p>
              <a:pPr defTabSz="584200">
                <a:defRPr/>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#025</a:t>
              </a:r>
              <a:endParaRPr lang="en-US"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6" name="组合 15"/>
          <p:cNvGrpSpPr/>
          <p:nvPr/>
        </p:nvGrpSpPr>
        <p:grpSpPr>
          <a:xfrm>
            <a:off x="8480960" y="1919858"/>
            <a:ext cx="2185350" cy="3477800"/>
            <a:chOff x="735349" y="1560176"/>
            <a:chExt cx="2419318" cy="3850140"/>
          </a:xfrm>
          <a:effectLst>
            <a:outerShdw blurRad="190500" dist="38100" dir="5400000" sx="103000" sy="103000" algn="t" rotWithShape="0">
              <a:prstClr val="black">
                <a:alpha val="40000"/>
              </a:prstClr>
            </a:outerShdw>
          </a:effectLst>
        </p:grpSpPr>
        <p:sp>
          <p:nvSpPr>
            <p:cNvPr id="17" name="任意多边形 8"/>
            <p:cNvSpPr/>
            <p:nvPr/>
          </p:nvSpPr>
          <p:spPr bwMode="auto">
            <a:xfrm>
              <a:off x="738726" y="1560176"/>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gradFill>
                <a:gsLst>
                  <a:gs pos="91700">
                    <a:srgbClr val="4B4BEB"/>
                  </a:gs>
                  <a:gs pos="0">
                    <a:srgbClr val="B545E7"/>
                  </a:gs>
                  <a:gs pos="100000">
                    <a:schemeClr val="accent1">
                      <a:lumMod val="30000"/>
                      <a:lumOff val="70000"/>
                    </a:schemeClr>
                  </a:gs>
                </a:gsLst>
                <a:lin ang="5400000" scaled="1"/>
              </a:gradFill>
              <a:prstDash val="solid"/>
              <a:miter lim="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8" name="任意多边形 9"/>
            <p:cNvSpPr/>
            <p:nvPr/>
          </p:nvSpPr>
          <p:spPr bwMode="auto">
            <a:xfrm>
              <a:off x="735349" y="4291825"/>
              <a:ext cx="1688289" cy="1114270"/>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gradFill>
              <a:gsLst>
                <a:gs pos="0">
                  <a:srgbClr val="B545E7">
                    <a:alpha val="76000"/>
                  </a:srgbClr>
                </a:gs>
                <a:gs pos="100000">
                  <a:srgbClr val="A176EE"/>
                </a:gs>
                <a:gs pos="46000">
                  <a:srgbClr val="4B4BEB">
                    <a:alpha val="70000"/>
                  </a:srgbClr>
                </a:gs>
              </a:gsLst>
              <a:lin ang="5400000" scaled="1"/>
            </a:gradFill>
            <a:ln>
              <a:noFill/>
            </a:ln>
            <a:effec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任意多边形 10"/>
            <p:cNvSpPr/>
            <p:nvPr/>
          </p:nvSpPr>
          <p:spPr bwMode="auto">
            <a:xfrm flipH="1">
              <a:off x="738726" y="3815729"/>
              <a:ext cx="2415941" cy="1594587"/>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gradFill>
              <a:gsLst>
                <a:gs pos="0">
                  <a:srgbClr val="B545E7">
                    <a:alpha val="76000"/>
                  </a:srgbClr>
                </a:gs>
                <a:gs pos="100000">
                  <a:srgbClr val="A176EE"/>
                </a:gs>
                <a:gs pos="46000">
                  <a:srgbClr val="4B4BEB">
                    <a:alpha val="70000"/>
                  </a:srgbClr>
                </a:gs>
              </a:gsLst>
              <a:lin ang="5400000" scaled="1"/>
            </a:gradFill>
            <a:ln>
              <a:noFill/>
            </a:ln>
            <a:effectLst/>
          </p:spPr>
          <p:txBody>
            <a:bodyPr anchor="ctr"/>
            <a:lstStyle/>
            <a:p>
              <a:pPr algn="ctr"/>
              <a:endParaRPr>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0" name="任意多边形 11"/>
            <p:cNvSpPr/>
            <p:nvPr/>
          </p:nvSpPr>
          <p:spPr bwMode="auto">
            <a:xfrm>
              <a:off x="867729" y="2593018"/>
              <a:ext cx="2069993" cy="15197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wrap="square" lIns="0" tIns="0" rIns="0" bIns="0" anchor="ctr">
              <a:normAutofit/>
            </a:bodyPr>
            <a:lstStyle/>
            <a:p>
              <a:pPr>
                <a:lnSpc>
                  <a:spcPct val="120000"/>
                </a:lnSpc>
                <a:buClr>
                  <a:srgbClr val="FFFFFF"/>
                </a:buClr>
                <a:buSzPct val="27000"/>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点击输入文本内容，点击输入文本内容，点击输入文本内容，点击输入文本内容，点击输入文本内容，点击输入文本内容，</a:t>
              </a:r>
            </a:p>
            <a:p>
              <a:pPr>
                <a:lnSpc>
                  <a:spcPct val="120000"/>
                </a:lnSpc>
                <a:buClr>
                  <a:srgbClr val="FFFFFF"/>
                </a:buClr>
                <a:buSzPct val="27000"/>
                <a:defRPr/>
              </a:pPr>
              <a:endPar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1" name="任意多边形 19"/>
            <p:cNvSpPr/>
            <p:nvPr/>
          </p:nvSpPr>
          <p:spPr bwMode="auto">
            <a:xfrm>
              <a:off x="929502" y="4905517"/>
              <a:ext cx="2008220"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wrap="none" lIns="0" tIns="0" rIns="0" bIns="0" anchor="ctr">
              <a:normAutofit/>
            </a:bodyPr>
            <a:lstStyle/>
            <a:p>
              <a:pPr defTabSz="584200">
                <a:defRPr/>
              </a:pPr>
              <a:r>
                <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标题文本预设</a:t>
              </a:r>
            </a:p>
          </p:txBody>
        </p:sp>
        <p:sp>
          <p:nvSpPr>
            <p:cNvPr id="22" name="任意多边形 21"/>
            <p:cNvSpPr/>
            <p:nvPr/>
          </p:nvSpPr>
          <p:spPr bwMode="auto">
            <a:xfrm>
              <a:off x="929502" y="2250295"/>
              <a:ext cx="154086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wrap="none" lIns="0" tIns="0" rIns="0" bIns="0" anchor="ctr">
              <a:noAutofit/>
            </a:bodyPr>
            <a:lstStyle/>
            <a:p>
              <a:pPr defTabSz="584200">
                <a:defRPr/>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#025</a:t>
              </a:r>
              <a:endParaRPr lang="en-US"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23" name="文本框 22"/>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45555" y="-1921445"/>
            <a:ext cx="10788053" cy="10700890"/>
            <a:chOff x="745555" y="-1921445"/>
            <a:chExt cx="10788053" cy="10700890"/>
          </a:xfrm>
          <a:effectLst>
            <a:outerShdw blurRad="190500" dist="38100" dir="5400000" sx="103000" sy="103000" algn="t" rotWithShape="0">
              <a:prstClr val="black">
                <a:alpha val="40000"/>
              </a:prstClr>
            </a:outerShdw>
          </a:effectLst>
        </p:grpSpPr>
        <p:sp>
          <p:nvSpPr>
            <p:cNvPr id="2" name="椭圆 1"/>
            <p:cNvSpPr/>
            <p:nvPr/>
          </p:nvSpPr>
          <p:spPr>
            <a:xfrm>
              <a:off x="3333140" y="666140"/>
              <a:ext cx="5525721" cy="5525721"/>
            </a:xfrm>
            <a:prstGeom prst="ellipse">
              <a:avLst/>
            </a:prstGeom>
            <a:gradFill>
              <a:gsLst>
                <a:gs pos="100000">
                  <a:srgbClr val="A176EE"/>
                </a:gs>
                <a:gs pos="0">
                  <a:srgbClr val="B545E7"/>
                </a:gs>
                <a:gs pos="53000">
                  <a:srgbClr val="4B4BEB"/>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 name="椭圆 2"/>
            <p:cNvSpPr/>
            <p:nvPr/>
          </p:nvSpPr>
          <p:spPr>
            <a:xfrm>
              <a:off x="2229464" y="-437536"/>
              <a:ext cx="7733072" cy="7733072"/>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椭圆 3"/>
            <p:cNvSpPr/>
            <p:nvPr/>
          </p:nvSpPr>
          <p:spPr>
            <a:xfrm>
              <a:off x="1552771" y="-1114229"/>
              <a:ext cx="9086458" cy="9086458"/>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椭圆 4"/>
            <p:cNvSpPr/>
            <p:nvPr/>
          </p:nvSpPr>
          <p:spPr>
            <a:xfrm>
              <a:off x="745555" y="-1921445"/>
              <a:ext cx="10700890" cy="10700890"/>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椭圆 5"/>
            <p:cNvSpPr/>
            <p:nvPr/>
          </p:nvSpPr>
          <p:spPr>
            <a:xfrm>
              <a:off x="2701843" y="1337402"/>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椭圆 6"/>
            <p:cNvSpPr/>
            <p:nvPr/>
          </p:nvSpPr>
          <p:spPr>
            <a:xfrm>
              <a:off x="826606" y="200637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椭圆 7"/>
            <p:cNvSpPr/>
            <p:nvPr/>
          </p:nvSpPr>
          <p:spPr>
            <a:xfrm>
              <a:off x="1826652" y="515432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椭圆 8"/>
            <p:cNvSpPr/>
            <p:nvPr/>
          </p:nvSpPr>
          <p:spPr>
            <a:xfrm>
              <a:off x="9167817" y="10965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椭圆 9"/>
            <p:cNvSpPr/>
            <p:nvPr/>
          </p:nvSpPr>
          <p:spPr>
            <a:xfrm>
              <a:off x="9698968" y="6017534"/>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椭圆 10"/>
            <p:cNvSpPr/>
            <p:nvPr/>
          </p:nvSpPr>
          <p:spPr>
            <a:xfrm>
              <a:off x="11359281" y="32546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3" name="文本框 12"/>
          <p:cNvSpPr txBox="1"/>
          <p:nvPr/>
        </p:nvSpPr>
        <p:spPr>
          <a:xfrm>
            <a:off x="3922059" y="1790090"/>
            <a:ext cx="4347883" cy="3277820"/>
          </a:xfrm>
          <a:prstGeom prst="rect">
            <a:avLst/>
          </a:prstGeom>
          <a:noFill/>
        </p:spPr>
        <p:txBody>
          <a:bodyPr wrap="square" rtlCol="0">
            <a:spAutoFit/>
          </a:bodyPr>
          <a:lstStyle/>
          <a:p>
            <a:pPr algn="ctr">
              <a:lnSpc>
                <a:spcPct val="150000"/>
              </a:lnSpc>
            </a:pPr>
            <a:r>
              <a:rPr lang="en-US" altLang="zh-CN" sz="44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PART 04</a:t>
            </a:r>
          </a:p>
          <a:p>
            <a:pPr algn="ctr">
              <a:lnSpc>
                <a:spcPct val="150000"/>
              </a:lnSpc>
            </a:pPr>
            <a:r>
              <a:rPr lang="zh-CN" altLang="en-US"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投资回报</a:t>
            </a:r>
            <a:endParaRPr lang="en-US" altLang="zh-CN"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ctr">
              <a:lnSpc>
                <a:spcPct val="150000"/>
              </a:lnSpc>
            </a:pPr>
            <a:r>
              <a:rPr lang="en-US" altLang="zh-CN"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Invest remuneration</a:t>
            </a:r>
            <a:endParaRPr lang="zh-CN" altLang="en-US"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37233" y="1912022"/>
            <a:ext cx="7304967" cy="2971408"/>
            <a:chOff x="1350010" y="1289685"/>
            <a:chExt cx="9780270" cy="3978275"/>
          </a:xfrm>
          <a:effectLst>
            <a:outerShdw blurRad="190500" dist="38100" dir="5400000" sx="103000" sy="103000" algn="t" rotWithShape="0">
              <a:prstClr val="black">
                <a:alpha val="40000"/>
              </a:prstClr>
            </a:outerShdw>
          </a:effectLst>
        </p:grpSpPr>
        <p:grpSp>
          <p:nvGrpSpPr>
            <p:cNvPr id="3" name="组合 2"/>
            <p:cNvGrpSpPr/>
            <p:nvPr/>
          </p:nvGrpSpPr>
          <p:grpSpPr>
            <a:xfrm>
              <a:off x="3259455" y="4434840"/>
              <a:ext cx="1620520" cy="823595"/>
              <a:chOff x="5133" y="6984"/>
              <a:chExt cx="2552" cy="1297"/>
            </a:xfrm>
          </p:grpSpPr>
          <p:sp>
            <p:nvSpPr>
              <p:cNvPr id="30" name="直接连接符 14"/>
              <p:cNvSpPr/>
              <p:nvPr/>
            </p:nvSpPr>
            <p:spPr>
              <a:xfrm flipH="1">
                <a:off x="6261" y="6984"/>
                <a:ext cx="1425" cy="127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1" name="直接连接符 16"/>
              <p:cNvSpPr/>
              <p:nvPr/>
            </p:nvSpPr>
            <p:spPr>
              <a:xfrm flipH="1">
                <a:off x="5133" y="8281"/>
                <a:ext cx="1125" cy="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 name="组合 3"/>
            <p:cNvGrpSpPr/>
            <p:nvPr/>
          </p:nvGrpSpPr>
          <p:grpSpPr>
            <a:xfrm>
              <a:off x="7332980" y="4434840"/>
              <a:ext cx="1764665" cy="833120"/>
              <a:chOff x="11548" y="6984"/>
              <a:chExt cx="2779" cy="1312"/>
            </a:xfrm>
          </p:grpSpPr>
          <p:sp>
            <p:nvSpPr>
              <p:cNvPr id="28" name="直接连接符 17"/>
              <p:cNvSpPr/>
              <p:nvPr/>
            </p:nvSpPr>
            <p:spPr>
              <a:xfrm>
                <a:off x="11548" y="6984"/>
                <a:ext cx="1025" cy="127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9" name="直接连接符 18"/>
              <p:cNvSpPr/>
              <p:nvPr/>
            </p:nvSpPr>
            <p:spPr>
              <a:xfrm flipV="1">
                <a:off x="12573" y="8266"/>
                <a:ext cx="1755" cy="3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 name="组合 4"/>
            <p:cNvGrpSpPr/>
            <p:nvPr/>
          </p:nvGrpSpPr>
          <p:grpSpPr>
            <a:xfrm>
              <a:off x="7261860" y="1296035"/>
              <a:ext cx="1958340" cy="803275"/>
              <a:chOff x="11436" y="2041"/>
              <a:chExt cx="3084" cy="1265"/>
            </a:xfrm>
          </p:grpSpPr>
          <p:sp>
            <p:nvSpPr>
              <p:cNvPr id="26" name="直接连接符 23"/>
              <p:cNvSpPr/>
              <p:nvPr/>
            </p:nvSpPr>
            <p:spPr>
              <a:xfrm flipV="1">
                <a:off x="11436" y="2086"/>
                <a:ext cx="1267" cy="122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7" name="直接连接符 24"/>
              <p:cNvSpPr/>
              <p:nvPr/>
            </p:nvSpPr>
            <p:spPr>
              <a:xfrm flipV="1">
                <a:off x="12766" y="2041"/>
                <a:ext cx="1755" cy="28"/>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 name="组合 5"/>
            <p:cNvGrpSpPr/>
            <p:nvPr/>
          </p:nvGrpSpPr>
          <p:grpSpPr>
            <a:xfrm>
              <a:off x="3259455" y="1292860"/>
              <a:ext cx="1620520" cy="806450"/>
              <a:chOff x="5133" y="2036"/>
              <a:chExt cx="2552" cy="1270"/>
            </a:xfrm>
          </p:grpSpPr>
          <p:sp>
            <p:nvSpPr>
              <p:cNvPr id="24" name="直接连接符 29"/>
              <p:cNvSpPr/>
              <p:nvPr/>
            </p:nvSpPr>
            <p:spPr>
              <a:xfrm flipH="1" flipV="1">
                <a:off x="6261" y="2036"/>
                <a:ext cx="1425" cy="127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5" name="直接连接符 30"/>
              <p:cNvSpPr/>
              <p:nvPr/>
            </p:nvSpPr>
            <p:spPr>
              <a:xfrm flipH="1">
                <a:off x="5133" y="2049"/>
                <a:ext cx="1125" cy="0"/>
              </a:xfrm>
              <a:prstGeom prst="line">
                <a:avLst/>
              </a:prstGeom>
              <a:ln w="19050" cap="flat" cmpd="sng">
                <a:solidFill>
                  <a:srgbClr val="5F92AE"/>
                </a:solidFill>
                <a:prstDash val="lgDash"/>
                <a:bevel/>
                <a:headEnd type="none" w="med" len="med"/>
                <a:tailEnd type="none" w="med" len="med"/>
              </a:ln>
            </p:spPr>
            <p:txBody>
              <a:bodyPr/>
              <a:lstStyle/>
              <a:p>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7" name="矩形 38"/>
            <p:cNvSpPr/>
            <p:nvPr/>
          </p:nvSpPr>
          <p:spPr>
            <a:xfrm>
              <a:off x="1350010" y="1292860"/>
              <a:ext cx="1909445" cy="625475"/>
            </a:xfrm>
            <a:prstGeom prst="rect">
              <a:avLst/>
            </a:pr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r>
                <a:rPr lang="zh-CN" altLang="en-US" sz="1200" b="1" dirty="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单击此处输入标题</a:t>
              </a:r>
            </a:p>
          </p:txBody>
        </p:sp>
        <p:sp>
          <p:nvSpPr>
            <p:cNvPr id="8" name="矩形 40"/>
            <p:cNvSpPr/>
            <p:nvPr/>
          </p:nvSpPr>
          <p:spPr>
            <a:xfrm>
              <a:off x="9220835" y="1289685"/>
              <a:ext cx="1909445" cy="625475"/>
            </a:xfrm>
            <a:prstGeom prst="rect">
              <a:avLst/>
            </a:pr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r>
                <a:rPr lang="zh-CN" altLang="en-US" sz="1200" b="1">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单击此处输入标题</a:t>
              </a:r>
              <a:endParaRPr sz="140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矩形 42"/>
            <p:cNvSpPr/>
            <p:nvPr/>
          </p:nvSpPr>
          <p:spPr>
            <a:xfrm>
              <a:off x="1350010" y="4631690"/>
              <a:ext cx="1909445" cy="625475"/>
            </a:xfrm>
            <a:prstGeom prst="rect">
              <a:avLst/>
            </a:pr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r>
                <a:rPr lang="zh-CN" altLang="en-US" sz="1200" b="1">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单击此处输入标题</a:t>
              </a:r>
              <a:endParaRPr sz="140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矩形 44"/>
            <p:cNvSpPr/>
            <p:nvPr/>
          </p:nvSpPr>
          <p:spPr>
            <a:xfrm>
              <a:off x="9085580" y="4615815"/>
              <a:ext cx="1910080" cy="625475"/>
            </a:xfrm>
            <a:prstGeom prst="rect">
              <a:avLst/>
            </a:pr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r>
                <a:rPr lang="zh-CN" altLang="en-US" sz="1200" b="1">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单击此处输入标题</a:t>
              </a:r>
              <a:endParaRPr sz="140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11" name="组合 10"/>
            <p:cNvGrpSpPr/>
            <p:nvPr/>
          </p:nvGrpSpPr>
          <p:grpSpPr>
            <a:xfrm>
              <a:off x="4455160" y="1635760"/>
              <a:ext cx="2978150" cy="2979420"/>
              <a:chOff x="7016" y="2576"/>
              <a:chExt cx="4690" cy="4692"/>
            </a:xfrm>
          </p:grpSpPr>
          <p:sp>
            <p:nvSpPr>
              <p:cNvPr id="22" name="饼形 3"/>
              <p:cNvSpPr/>
              <p:nvPr/>
            </p:nvSpPr>
            <p:spPr>
              <a:xfrm>
                <a:off x="7016" y="2576"/>
                <a:ext cx="4690" cy="4693"/>
              </a:xfrm>
              <a:custGeom>
                <a:avLst/>
                <a:gdLst>
                  <a:gd name="txL" fmla="*/ 0 w 4691"/>
                  <a:gd name="txT" fmla="*/ 0 h 4691"/>
                  <a:gd name="txR" fmla="*/ 4691 w 4691"/>
                  <a:gd name="txB" fmla="*/ 4691 h 4691"/>
                </a:gdLst>
                <a:ahLst/>
                <a:cxnLst/>
                <a:rect l="txL" t="txT" r="txR" b="txB"/>
                <a:pathLst>
                  <a:path w="4691" h="4691">
                    <a:moveTo>
                      <a:pt x="0" y="2345"/>
                    </a:moveTo>
                    <a:arcTo wR="2345" hR="2345" stAng="-10800000" swAng="5400000"/>
                    <a:lnTo>
                      <a:pt x="2345" y="2345"/>
                    </a:lnTo>
                    <a:close/>
                  </a:path>
                </a:pathLst>
              </a:cu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endParaRPr sz="1100">
                  <a:solidFill>
                    <a:schemeClr val="tx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pic>
            <p:nvPicPr>
              <p:cNvPr id="23" name="图片 54"/>
              <p:cNvPicPr>
                <a:picLocks noChangeAspect="1"/>
              </p:cNvPicPr>
              <p:nvPr/>
            </p:nvPicPr>
            <p:blipFill>
              <a:blip r:embed="rId3"/>
              <a:stretch>
                <a:fillRect/>
              </a:stretch>
            </p:blipFill>
            <p:spPr>
              <a:xfrm>
                <a:off x="7846" y="3671"/>
                <a:ext cx="765" cy="715"/>
              </a:xfrm>
              <a:prstGeom prst="rect">
                <a:avLst/>
              </a:prstGeom>
              <a:noFill/>
              <a:ln w="9525">
                <a:noFill/>
              </a:ln>
            </p:spPr>
          </p:pic>
        </p:grpSp>
        <p:grpSp>
          <p:nvGrpSpPr>
            <p:cNvPr id="12" name="组合 11"/>
            <p:cNvGrpSpPr/>
            <p:nvPr/>
          </p:nvGrpSpPr>
          <p:grpSpPr>
            <a:xfrm>
              <a:off x="4761230" y="1645285"/>
              <a:ext cx="2978150" cy="2979420"/>
              <a:chOff x="7498" y="2591"/>
              <a:chExt cx="4690" cy="4692"/>
            </a:xfrm>
          </p:grpSpPr>
          <p:sp>
            <p:nvSpPr>
              <p:cNvPr id="20" name="饼形 4"/>
              <p:cNvSpPr/>
              <p:nvPr/>
            </p:nvSpPr>
            <p:spPr>
              <a:xfrm>
                <a:off x="7498" y="2591"/>
                <a:ext cx="4690" cy="4693"/>
              </a:xfrm>
              <a:custGeom>
                <a:avLst/>
                <a:gdLst>
                  <a:gd name="txL" fmla="*/ 0 w 4691"/>
                  <a:gd name="txT" fmla="*/ 0 h 4691"/>
                  <a:gd name="txR" fmla="*/ 4691 w 4691"/>
                  <a:gd name="txB" fmla="*/ 4691 h 4691"/>
                </a:gdLst>
                <a:ahLst/>
                <a:cxnLst/>
                <a:rect l="txL" t="txT" r="txR" b="txB"/>
                <a:pathLst>
                  <a:path w="4691" h="4691">
                    <a:moveTo>
                      <a:pt x="2323" y="0"/>
                    </a:moveTo>
                    <a:arcTo wR="2345" hR="2345" stAng="-5400000" swAng="5400000"/>
                    <a:lnTo>
                      <a:pt x="2345" y="2345"/>
                    </a:lnTo>
                    <a:close/>
                  </a:path>
                </a:pathLst>
              </a:cu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endParaRPr sz="1100">
                  <a:solidFill>
                    <a:schemeClr val="tx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pic>
            <p:nvPicPr>
              <p:cNvPr id="21" name="图片 55"/>
              <p:cNvPicPr>
                <a:picLocks noChangeAspect="1"/>
              </p:cNvPicPr>
              <p:nvPr/>
            </p:nvPicPr>
            <p:blipFill>
              <a:blip r:embed="rId4"/>
              <a:stretch>
                <a:fillRect/>
              </a:stretch>
            </p:blipFill>
            <p:spPr>
              <a:xfrm>
                <a:off x="10358" y="3679"/>
                <a:ext cx="1025" cy="707"/>
              </a:xfrm>
              <a:prstGeom prst="rect">
                <a:avLst/>
              </a:prstGeom>
              <a:noFill/>
              <a:ln w="9525">
                <a:noFill/>
              </a:ln>
            </p:spPr>
          </p:pic>
        </p:grpSp>
        <p:grpSp>
          <p:nvGrpSpPr>
            <p:cNvPr id="13" name="组合 12"/>
            <p:cNvGrpSpPr/>
            <p:nvPr/>
          </p:nvGrpSpPr>
          <p:grpSpPr>
            <a:xfrm>
              <a:off x="4455160" y="1936115"/>
              <a:ext cx="2978150" cy="2950210"/>
              <a:chOff x="7016" y="3049"/>
              <a:chExt cx="4690" cy="4646"/>
            </a:xfrm>
          </p:grpSpPr>
          <p:sp>
            <p:nvSpPr>
              <p:cNvPr id="18" name="饼形 10"/>
              <p:cNvSpPr/>
              <p:nvPr/>
            </p:nvSpPr>
            <p:spPr>
              <a:xfrm flipV="1">
                <a:off x="7016" y="3049"/>
                <a:ext cx="4690" cy="4647"/>
              </a:xfrm>
              <a:custGeom>
                <a:avLst/>
                <a:gdLst>
                  <a:gd name="txL" fmla="*/ 0 w 4691"/>
                  <a:gd name="txT" fmla="*/ 0 h 4648"/>
                  <a:gd name="txR" fmla="*/ 4691 w 4691"/>
                  <a:gd name="txB" fmla="*/ 4648 h 4648"/>
                </a:gdLst>
                <a:ahLst/>
                <a:cxnLst/>
                <a:rect l="txL" t="txT" r="txR" b="txB"/>
                <a:pathLst>
                  <a:path w="4691" h="4648">
                    <a:moveTo>
                      <a:pt x="0" y="2324"/>
                    </a:moveTo>
                    <a:arcTo wR="2345" hR="2324" stAng="-10800000" swAng="5400000"/>
                    <a:lnTo>
                      <a:pt x="2345" y="2324"/>
                    </a:lnTo>
                    <a:close/>
                  </a:path>
                </a:pathLst>
              </a:cu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endParaRPr sz="1100">
                  <a:solidFill>
                    <a:schemeClr val="tx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pic>
            <p:nvPicPr>
              <p:cNvPr id="19" name="图片 56"/>
              <p:cNvPicPr>
                <a:picLocks noChangeAspect="1"/>
              </p:cNvPicPr>
              <p:nvPr/>
            </p:nvPicPr>
            <p:blipFill>
              <a:blip r:embed="rId5"/>
              <a:stretch>
                <a:fillRect/>
              </a:stretch>
            </p:blipFill>
            <p:spPr>
              <a:xfrm>
                <a:off x="7921" y="6104"/>
                <a:ext cx="830" cy="675"/>
              </a:xfrm>
              <a:prstGeom prst="rect">
                <a:avLst/>
              </a:prstGeom>
              <a:noFill/>
              <a:ln w="9525">
                <a:noFill/>
              </a:ln>
            </p:spPr>
          </p:pic>
        </p:grpSp>
        <p:grpSp>
          <p:nvGrpSpPr>
            <p:cNvPr id="14" name="组合 13"/>
            <p:cNvGrpSpPr/>
            <p:nvPr/>
          </p:nvGrpSpPr>
          <p:grpSpPr>
            <a:xfrm>
              <a:off x="4761230" y="1936115"/>
              <a:ext cx="2978150" cy="2950210"/>
              <a:chOff x="7498" y="3049"/>
              <a:chExt cx="4690" cy="4646"/>
            </a:xfrm>
          </p:grpSpPr>
          <p:sp>
            <p:nvSpPr>
              <p:cNvPr id="16" name="饼形 11"/>
              <p:cNvSpPr/>
              <p:nvPr/>
            </p:nvSpPr>
            <p:spPr>
              <a:xfrm flipV="1">
                <a:off x="7498" y="3049"/>
                <a:ext cx="4690" cy="4647"/>
              </a:xfrm>
              <a:custGeom>
                <a:avLst/>
                <a:gdLst>
                  <a:gd name="txL" fmla="*/ 0 w 4691"/>
                  <a:gd name="txT" fmla="*/ 0 h 4648"/>
                  <a:gd name="txR" fmla="*/ 4691 w 4691"/>
                  <a:gd name="txB" fmla="*/ 4648 h 4648"/>
                </a:gdLst>
                <a:ahLst/>
                <a:cxnLst/>
                <a:rect l="txL" t="txT" r="txR" b="txB"/>
                <a:pathLst>
                  <a:path w="4691" h="4648">
                    <a:moveTo>
                      <a:pt x="2324" y="0"/>
                    </a:moveTo>
                    <a:arcTo wR="2345" hR="2324" stAng="-5400000" swAng="5400000"/>
                    <a:lnTo>
                      <a:pt x="2345" y="2324"/>
                    </a:lnTo>
                    <a:close/>
                  </a:path>
                </a:pathLst>
              </a:custGeom>
              <a:gradFill>
                <a:gsLst>
                  <a:gs pos="0">
                    <a:srgbClr val="B545E7">
                      <a:alpha val="76000"/>
                    </a:srgbClr>
                  </a:gs>
                  <a:gs pos="100000">
                    <a:srgbClr val="A176EE"/>
                  </a:gs>
                  <a:gs pos="46000">
                    <a:srgbClr val="4B4BEB">
                      <a:alpha val="70000"/>
                    </a:srgbClr>
                  </a:gs>
                </a:gsLst>
                <a:lin ang="5400000" scaled="1"/>
              </a:gradFill>
              <a:ln w="12700">
                <a:noFill/>
              </a:ln>
            </p:spPr>
            <p:txBody>
              <a:bodyPr anchor="ctr"/>
              <a:lstStyle/>
              <a:p>
                <a:pPr lvl="0" algn="ctr">
                  <a:lnSpc>
                    <a:spcPct val="100000"/>
                  </a:lnSpc>
                </a:pPr>
                <a:endParaRPr sz="1100">
                  <a:solidFill>
                    <a:schemeClr val="tx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pic>
            <p:nvPicPr>
              <p:cNvPr id="17" name="图片 57"/>
              <p:cNvPicPr>
                <a:picLocks noChangeAspect="1"/>
              </p:cNvPicPr>
              <p:nvPr/>
            </p:nvPicPr>
            <p:blipFill>
              <a:blip r:embed="rId6"/>
              <a:stretch>
                <a:fillRect/>
              </a:stretch>
            </p:blipFill>
            <p:spPr>
              <a:xfrm>
                <a:off x="10501" y="6091"/>
                <a:ext cx="740" cy="670"/>
              </a:xfrm>
              <a:prstGeom prst="rect">
                <a:avLst/>
              </a:prstGeom>
              <a:noFill/>
              <a:ln w="9525">
                <a:noFill/>
              </a:ln>
            </p:spPr>
          </p:pic>
        </p:grpSp>
        <p:sp>
          <p:nvSpPr>
            <p:cNvPr id="15" name="椭圆 14"/>
            <p:cNvSpPr/>
            <p:nvPr/>
          </p:nvSpPr>
          <p:spPr>
            <a:xfrm>
              <a:off x="5550535" y="2723515"/>
              <a:ext cx="1014095" cy="1014095"/>
            </a:xfrm>
            <a:prstGeom prst="ellipse">
              <a:avLst/>
            </a:prstGeom>
            <a:solidFill>
              <a:schemeClr val="bg1">
                <a:lumMod val="95000"/>
              </a:schemeClr>
            </a:solidFill>
            <a:ln w="76200" cap="flat" cmpd="sng">
              <a:solidFill>
                <a:schemeClr val="bg1"/>
              </a:solidFill>
              <a:prstDash val="solid"/>
              <a:bevel/>
              <a:headEnd type="none" w="med" len="med"/>
              <a:tailEnd type="none" w="med" len="med"/>
            </a:ln>
          </p:spPr>
          <p:txBody>
            <a:bodyPr anchor="ctr"/>
            <a:lstStyle/>
            <a:p>
              <a:pPr lvl="0" algn="ctr">
                <a:lnSpc>
                  <a:spcPct val="100000"/>
                </a:lnSpc>
              </a:pPr>
              <a:endParaRPr sz="1100">
                <a:solidFill>
                  <a:srgbClr val="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32" name="文本框 31"/>
          <p:cNvSpPr txBox="1"/>
          <p:nvPr/>
        </p:nvSpPr>
        <p:spPr>
          <a:xfrm>
            <a:off x="1063329" y="2477814"/>
            <a:ext cx="2962217" cy="900246"/>
          </a:xfrm>
          <a:prstGeom prst="rect">
            <a:avLst/>
          </a:prstGeom>
          <a:noFill/>
        </p:spPr>
        <p:txBody>
          <a:bodyPr wrap="square" rtlCol="0">
            <a:spAutoFit/>
          </a:bodyPr>
          <a:lstStyle/>
          <a:p>
            <a:pPr algn="r">
              <a:lnSpc>
                <a:spcPct val="125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a:t>
            </a:r>
          </a:p>
        </p:txBody>
      </p:sp>
      <p:sp>
        <p:nvSpPr>
          <p:cNvPr id="33" name="文本框 32"/>
          <p:cNvSpPr txBox="1"/>
          <p:nvPr/>
        </p:nvSpPr>
        <p:spPr>
          <a:xfrm>
            <a:off x="1065955" y="5006756"/>
            <a:ext cx="2962217" cy="900246"/>
          </a:xfrm>
          <a:prstGeom prst="rect">
            <a:avLst/>
          </a:prstGeom>
          <a:noFill/>
        </p:spPr>
        <p:txBody>
          <a:bodyPr wrap="square" rtlCol="0">
            <a:spAutoFit/>
          </a:bodyPr>
          <a:lstStyle/>
          <a:p>
            <a:pPr algn="r">
              <a:lnSpc>
                <a:spcPct val="125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a:t>
            </a:r>
          </a:p>
        </p:txBody>
      </p:sp>
      <p:sp>
        <p:nvSpPr>
          <p:cNvPr id="34" name="文本框 33"/>
          <p:cNvSpPr txBox="1"/>
          <p:nvPr/>
        </p:nvSpPr>
        <p:spPr>
          <a:xfrm>
            <a:off x="8324481" y="2461434"/>
            <a:ext cx="2962217" cy="900246"/>
          </a:xfrm>
          <a:prstGeom prst="rect">
            <a:avLst/>
          </a:prstGeom>
          <a:noFill/>
        </p:spPr>
        <p:txBody>
          <a:bodyPr wrap="square" rtlCol="0">
            <a:spAutoFit/>
          </a:bodyPr>
          <a:lstStyle/>
          <a:p>
            <a:pPr>
              <a:lnSpc>
                <a:spcPct val="125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a:t>
            </a:r>
          </a:p>
        </p:txBody>
      </p:sp>
      <p:sp>
        <p:nvSpPr>
          <p:cNvPr id="35" name="文本框 34"/>
          <p:cNvSpPr txBox="1"/>
          <p:nvPr/>
        </p:nvSpPr>
        <p:spPr>
          <a:xfrm>
            <a:off x="8260542" y="4997921"/>
            <a:ext cx="2962217" cy="900246"/>
          </a:xfrm>
          <a:prstGeom prst="rect">
            <a:avLst/>
          </a:prstGeom>
          <a:noFill/>
        </p:spPr>
        <p:txBody>
          <a:bodyPr wrap="square" rtlCol="0">
            <a:spAutoFit/>
          </a:bodyPr>
          <a:lstStyle/>
          <a:p>
            <a:pPr>
              <a:lnSpc>
                <a:spcPct val="125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a:t>
            </a:r>
          </a:p>
        </p:txBody>
      </p:sp>
      <p:sp>
        <p:nvSpPr>
          <p:cNvPr id="36" name="文本框 35"/>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4343400" y="330200"/>
            <a:ext cx="5257800" cy="830997"/>
          </a:xfrm>
          <a:prstGeom prst="rect">
            <a:avLst/>
          </a:prstGeom>
          <a:noFill/>
        </p:spPr>
        <p:txBody>
          <a:bodyPr wrap="square" rtlCol="0">
            <a:spAutoFit/>
          </a:bodyPr>
          <a:lstStyle/>
          <a:p>
            <a:r>
              <a:rPr lang="zh-CN" altLang="en-US" sz="4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目录</a:t>
            </a:r>
            <a:r>
              <a:rPr lang="en-US" altLang="zh-CN" sz="4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a:t>
            </a:r>
            <a:r>
              <a:rPr lang="en-US" altLang="zh-CN" sz="36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CONTENTS</a:t>
            </a:r>
            <a:endParaRPr lang="zh-CN" altLang="en-US" sz="36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43" name="组合 42"/>
          <p:cNvGrpSpPr/>
          <p:nvPr/>
        </p:nvGrpSpPr>
        <p:grpSpPr>
          <a:xfrm>
            <a:off x="859140" y="2021124"/>
            <a:ext cx="1981200" cy="3225800"/>
            <a:chOff x="1422400" y="2413000"/>
            <a:chExt cx="1981200" cy="3225800"/>
          </a:xfrm>
          <a:effectLst>
            <a:outerShdw blurRad="50800" dist="63500" dir="5400000" sx="103000" sy="103000" algn="t" rotWithShape="0">
              <a:prstClr val="black">
                <a:alpha val="40000"/>
              </a:prstClr>
            </a:outerShdw>
          </a:effectLst>
        </p:grpSpPr>
        <p:sp>
          <p:nvSpPr>
            <p:cNvPr id="24" name="矩形 23"/>
            <p:cNvSpPr/>
            <p:nvPr/>
          </p:nvSpPr>
          <p:spPr>
            <a:xfrm>
              <a:off x="1422400" y="2413000"/>
              <a:ext cx="1981200" cy="3225800"/>
            </a:xfrm>
            <a:prstGeom prst="rect">
              <a:avLst/>
            </a:prstGeom>
            <a:noFill/>
            <a:ln>
              <a:solidFill>
                <a:schemeClr val="bg1"/>
              </a:solidFill>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8" name="文本框 27"/>
            <p:cNvSpPr txBox="1"/>
            <p:nvPr/>
          </p:nvSpPr>
          <p:spPr>
            <a:xfrm>
              <a:off x="1422400" y="2788125"/>
              <a:ext cx="1981200" cy="1246495"/>
            </a:xfrm>
            <a:prstGeom prst="rect">
              <a:avLst/>
            </a:prstGeom>
            <a:noFill/>
          </p:spPr>
          <p:txBody>
            <a:bodyPr wrap="square" rtlCol="0">
              <a:spAutoFit/>
            </a:bodyPr>
            <a:lstStyle/>
            <a:p>
              <a:pPr algn="ctr">
                <a:lnSpc>
                  <a:spcPct val="150000"/>
                </a:lnSpc>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01</a:t>
              </a:r>
            </a:p>
            <a:p>
              <a:pPr algn="ctr">
                <a:lnSpc>
                  <a:spcPct val="150000"/>
                </a:lnSpc>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项目介绍</a:t>
              </a:r>
            </a:p>
          </p:txBody>
        </p:sp>
        <p:sp>
          <p:nvSpPr>
            <p:cNvPr id="29" name="Freeform 82"/>
            <p:cNvSpPr>
              <a:spLocks noEditPoints="1"/>
            </p:cNvSpPr>
            <p:nvPr/>
          </p:nvSpPr>
          <p:spPr bwMode="auto">
            <a:xfrm>
              <a:off x="2136601" y="4336316"/>
              <a:ext cx="552798" cy="653306"/>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bg1"/>
            </a:solidFill>
            <a:ln w="9525">
              <a:noFill/>
              <a:round/>
            </a:ln>
          </p:spPr>
          <p:txBody>
            <a:bodyPr vert="horz" wrap="square" lIns="72911" tIns="36457" rIns="72911" bIns="36457"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cxnSp>
          <p:nvCxnSpPr>
            <p:cNvPr id="40" name="直接连接符 39"/>
            <p:cNvCxnSpPr/>
            <p:nvPr/>
          </p:nvCxnSpPr>
          <p:spPr>
            <a:xfrm>
              <a:off x="2037068" y="24130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037068" y="56388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3745415" y="2021124"/>
            <a:ext cx="1981200" cy="3225800"/>
            <a:chOff x="3745415" y="2021124"/>
            <a:chExt cx="1981200" cy="3225800"/>
          </a:xfrm>
          <a:effectLst>
            <a:outerShdw blurRad="50800" dist="63500" dir="5400000" sx="103000" sy="103000" algn="t" rotWithShape="0">
              <a:prstClr val="black">
                <a:alpha val="40000"/>
              </a:prstClr>
            </a:outerShdw>
          </a:effectLst>
        </p:grpSpPr>
        <p:grpSp>
          <p:nvGrpSpPr>
            <p:cNvPr id="30" name="Group 44"/>
            <p:cNvGrpSpPr/>
            <p:nvPr/>
          </p:nvGrpSpPr>
          <p:grpSpPr>
            <a:xfrm>
              <a:off x="4446220" y="3944440"/>
              <a:ext cx="665727" cy="757555"/>
              <a:chOff x="2927811" y="2108124"/>
              <a:chExt cx="361887" cy="411804"/>
            </a:xfrm>
            <a:solidFill>
              <a:schemeClr val="bg1"/>
            </a:solidFill>
          </p:grpSpPr>
          <p:sp>
            <p:nvSpPr>
              <p:cNvPr id="31"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7215" tIns="48607" rIns="97215" bIns="48607"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2"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7215" tIns="48607" rIns="97215" bIns="48607"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3" name="Freeform 70"/>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7215" tIns="48607" rIns="97215" bIns="48607"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4" name="Freeform 71"/>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7215" tIns="48607" rIns="97215" bIns="48607"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4" name="组合 43"/>
            <p:cNvGrpSpPr/>
            <p:nvPr/>
          </p:nvGrpSpPr>
          <p:grpSpPr>
            <a:xfrm>
              <a:off x="3745415" y="2021124"/>
              <a:ext cx="1981200" cy="3225800"/>
              <a:chOff x="1422400" y="2413000"/>
              <a:chExt cx="1981200" cy="3225800"/>
            </a:xfrm>
          </p:grpSpPr>
          <p:sp>
            <p:nvSpPr>
              <p:cNvPr id="45" name="矩形 44"/>
              <p:cNvSpPr/>
              <p:nvPr/>
            </p:nvSpPr>
            <p:spPr>
              <a:xfrm>
                <a:off x="1422400" y="2413000"/>
                <a:ext cx="1981200" cy="32258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6" name="文本框 45"/>
              <p:cNvSpPr txBox="1"/>
              <p:nvPr/>
            </p:nvSpPr>
            <p:spPr>
              <a:xfrm>
                <a:off x="1422400" y="2788125"/>
                <a:ext cx="1981200" cy="1246495"/>
              </a:xfrm>
              <a:prstGeom prst="rect">
                <a:avLst/>
              </a:prstGeom>
              <a:noFill/>
            </p:spPr>
            <p:txBody>
              <a:bodyPr wrap="square" rtlCol="0">
                <a:spAutoFit/>
              </a:bodyPr>
              <a:lstStyle/>
              <a:p>
                <a:pPr algn="ctr">
                  <a:lnSpc>
                    <a:spcPct val="150000"/>
                  </a:lnSpc>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02</a:t>
                </a:r>
              </a:p>
              <a:p>
                <a:pPr algn="ctr">
                  <a:lnSpc>
                    <a:spcPct val="150000"/>
                  </a:lnSpc>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产品运行</a:t>
                </a:r>
              </a:p>
            </p:txBody>
          </p:sp>
          <p:cxnSp>
            <p:nvCxnSpPr>
              <p:cNvPr id="48" name="直接连接符 47"/>
              <p:cNvCxnSpPr/>
              <p:nvPr/>
            </p:nvCxnSpPr>
            <p:spPr>
              <a:xfrm>
                <a:off x="2037068" y="24130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2037068" y="56388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grpSp>
      </p:grpSp>
      <p:grpSp>
        <p:nvGrpSpPr>
          <p:cNvPr id="63" name="组合 62"/>
          <p:cNvGrpSpPr/>
          <p:nvPr/>
        </p:nvGrpSpPr>
        <p:grpSpPr>
          <a:xfrm>
            <a:off x="6631690" y="2021124"/>
            <a:ext cx="1981200" cy="3225800"/>
            <a:chOff x="6631690" y="2021124"/>
            <a:chExt cx="1981200" cy="3225800"/>
          </a:xfrm>
          <a:effectLst>
            <a:outerShdw blurRad="50800" dist="63500" dir="5400000" sx="103000" sy="103000" algn="t" rotWithShape="0">
              <a:prstClr val="black">
                <a:alpha val="40000"/>
              </a:prstClr>
            </a:outerShdw>
          </a:effectLst>
        </p:grpSpPr>
        <p:sp>
          <p:nvSpPr>
            <p:cNvPr id="38" name="Freeform 158"/>
            <p:cNvSpPr>
              <a:spLocks noEditPoints="1"/>
            </p:cNvSpPr>
            <p:nvPr/>
          </p:nvSpPr>
          <p:spPr bwMode="auto">
            <a:xfrm>
              <a:off x="7352502" y="3989971"/>
              <a:ext cx="645720" cy="553472"/>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ln>
          </p:spPr>
          <p:txBody>
            <a:bodyPr vert="horz" wrap="square" lIns="72911" tIns="36457" rIns="72911" bIns="36457"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50" name="组合 49"/>
            <p:cNvGrpSpPr/>
            <p:nvPr/>
          </p:nvGrpSpPr>
          <p:grpSpPr>
            <a:xfrm>
              <a:off x="6631690" y="2021124"/>
              <a:ext cx="1981200" cy="3225800"/>
              <a:chOff x="1422400" y="2413000"/>
              <a:chExt cx="1981200" cy="3225800"/>
            </a:xfrm>
          </p:grpSpPr>
          <p:sp>
            <p:nvSpPr>
              <p:cNvPr id="51" name="矩形 50"/>
              <p:cNvSpPr/>
              <p:nvPr/>
            </p:nvSpPr>
            <p:spPr>
              <a:xfrm>
                <a:off x="1422400" y="2413000"/>
                <a:ext cx="1981200" cy="32258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2" name="文本框 51"/>
              <p:cNvSpPr txBox="1"/>
              <p:nvPr/>
            </p:nvSpPr>
            <p:spPr>
              <a:xfrm>
                <a:off x="1422400" y="2788125"/>
                <a:ext cx="1981200" cy="1246495"/>
              </a:xfrm>
              <a:prstGeom prst="rect">
                <a:avLst/>
              </a:prstGeom>
              <a:noFill/>
            </p:spPr>
            <p:txBody>
              <a:bodyPr wrap="square" rtlCol="0">
                <a:spAutoFit/>
              </a:bodyPr>
              <a:lstStyle/>
              <a:p>
                <a:pPr algn="ctr">
                  <a:lnSpc>
                    <a:spcPct val="150000"/>
                  </a:lnSpc>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03</a:t>
                </a:r>
              </a:p>
              <a:p>
                <a:pPr algn="ctr">
                  <a:lnSpc>
                    <a:spcPct val="150000"/>
                  </a:lnSpc>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市场分析</a:t>
                </a:r>
              </a:p>
            </p:txBody>
          </p:sp>
          <p:cxnSp>
            <p:nvCxnSpPr>
              <p:cNvPr id="54" name="直接连接符 53"/>
              <p:cNvCxnSpPr/>
              <p:nvPr/>
            </p:nvCxnSpPr>
            <p:spPr>
              <a:xfrm>
                <a:off x="2037068" y="24130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037068" y="56388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grpSp>
      </p:grpSp>
      <p:grpSp>
        <p:nvGrpSpPr>
          <p:cNvPr id="62" name="组合 61"/>
          <p:cNvGrpSpPr/>
          <p:nvPr/>
        </p:nvGrpSpPr>
        <p:grpSpPr>
          <a:xfrm>
            <a:off x="9517966" y="2021124"/>
            <a:ext cx="1981200" cy="3225800"/>
            <a:chOff x="9517966" y="2021124"/>
            <a:chExt cx="1981200" cy="3225800"/>
          </a:xfrm>
          <a:effectLst>
            <a:outerShdw blurRad="50800" dist="63500" dir="5400000" sx="103000" sy="103000" algn="t" rotWithShape="0">
              <a:prstClr val="black">
                <a:alpha val="40000"/>
              </a:prstClr>
            </a:outerShdw>
          </a:effectLst>
        </p:grpSpPr>
        <p:grpSp>
          <p:nvGrpSpPr>
            <p:cNvPr id="35" name="组合 34"/>
            <p:cNvGrpSpPr/>
            <p:nvPr/>
          </p:nvGrpSpPr>
          <p:grpSpPr>
            <a:xfrm>
              <a:off x="10132634" y="3989971"/>
              <a:ext cx="812645" cy="594714"/>
              <a:chOff x="1848569" y="1794469"/>
              <a:chExt cx="490776" cy="359163"/>
            </a:xfrm>
            <a:solidFill>
              <a:schemeClr val="bg1"/>
            </a:solidFill>
          </p:grpSpPr>
          <p:sp>
            <p:nvSpPr>
              <p:cNvPr id="36" name="任意多边形 85"/>
              <p:cNvSpPr/>
              <p:nvPr/>
            </p:nvSpPr>
            <p:spPr>
              <a:xfrm>
                <a:off x="1863082" y="1857702"/>
                <a:ext cx="390290" cy="295930"/>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25400" cap="flat" cmpd="sng" algn="ctr">
                <a:noFill/>
                <a:prstDash val="solid"/>
              </a:ln>
              <a:effectLst/>
            </p:spPr>
            <p:txBody>
              <a:bodyPr rot="0" spcFirstLastPara="0" vertOverflow="overflow" horzOverflow="overflow" vert="horz" wrap="square" lIns="97215" tIns="48607" rIns="97215" bIns="48607" numCol="1" spcCol="0" rtlCol="0" fromWordArt="0" anchor="ctr" anchorCtr="0" forceAA="0" compatLnSpc="1">
                <a:noAutofit/>
              </a:bodyPr>
              <a:lstStyle/>
              <a:p>
                <a:pPr algn="ctr" fontAlgn="auto">
                  <a:spcBef>
                    <a:spcPts val="0"/>
                  </a:spcBef>
                  <a:spcAft>
                    <a:spcPts val="0"/>
                  </a:spcAft>
                  <a:defRPr/>
                </a:pPr>
                <a:endParaRPr lang="zh-CN" altLang="en-US" kern="0">
                  <a:solidFill>
                    <a:prstClr val="white"/>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7" name="任意多边形 86"/>
              <p:cNvSpPr/>
              <p:nvPr/>
            </p:nvSpPr>
            <p:spPr>
              <a:xfrm rot="13790841">
                <a:off x="1992773" y="1650265"/>
                <a:ext cx="202367" cy="490776"/>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25400" cap="flat" cmpd="sng" algn="ctr">
                <a:noFill/>
                <a:prstDash val="solid"/>
              </a:ln>
              <a:effectLst/>
            </p:spPr>
            <p:txBody>
              <a:bodyPr rot="0" spcFirstLastPara="0" vertOverflow="overflow" horzOverflow="overflow" vert="horz" wrap="square" lIns="97215" tIns="48607" rIns="97215" bIns="48607" numCol="1" spcCol="0" rtlCol="0" fromWordArt="0" anchor="ctr" anchorCtr="0" forceAA="0" compatLnSpc="1">
                <a:noAutofit/>
              </a:bodyPr>
              <a:lstStyle/>
              <a:p>
                <a:pPr algn="ctr" fontAlgn="auto">
                  <a:spcBef>
                    <a:spcPts val="0"/>
                  </a:spcBef>
                  <a:spcAft>
                    <a:spcPts val="0"/>
                  </a:spcAft>
                  <a:defRPr/>
                </a:pPr>
                <a:endParaRPr lang="zh-CN" altLang="en-US" kern="0">
                  <a:solidFill>
                    <a:prstClr val="white"/>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6" name="组合 55"/>
            <p:cNvGrpSpPr/>
            <p:nvPr/>
          </p:nvGrpSpPr>
          <p:grpSpPr>
            <a:xfrm>
              <a:off x="9517966" y="2021124"/>
              <a:ext cx="1981200" cy="3225800"/>
              <a:chOff x="1422400" y="2413000"/>
              <a:chExt cx="1981200" cy="3225800"/>
            </a:xfrm>
          </p:grpSpPr>
          <p:sp>
            <p:nvSpPr>
              <p:cNvPr id="57" name="矩形 56"/>
              <p:cNvSpPr/>
              <p:nvPr/>
            </p:nvSpPr>
            <p:spPr>
              <a:xfrm>
                <a:off x="1422400" y="2413000"/>
                <a:ext cx="1981200" cy="32258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8" name="文本框 57"/>
              <p:cNvSpPr txBox="1"/>
              <p:nvPr/>
            </p:nvSpPr>
            <p:spPr>
              <a:xfrm>
                <a:off x="1422400" y="2788125"/>
                <a:ext cx="1981200" cy="1246495"/>
              </a:xfrm>
              <a:prstGeom prst="rect">
                <a:avLst/>
              </a:prstGeom>
              <a:noFill/>
            </p:spPr>
            <p:txBody>
              <a:bodyPr wrap="square" rtlCol="0">
                <a:spAutoFit/>
              </a:bodyPr>
              <a:lstStyle/>
              <a:p>
                <a:pPr algn="ctr">
                  <a:lnSpc>
                    <a:spcPct val="150000"/>
                  </a:lnSpc>
                </a:pPr>
                <a:r>
                  <a:rPr lang="en-US" altLang="zh-CN" sz="28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04</a:t>
                </a:r>
              </a:p>
              <a:p>
                <a:pPr algn="ctr">
                  <a:lnSpc>
                    <a:spcPct val="150000"/>
                  </a:lnSpc>
                </a:pPr>
                <a:r>
                  <a:rPr lang="zh-CN" altLang="en-US" sz="2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投资回报</a:t>
                </a:r>
              </a:p>
            </p:txBody>
          </p:sp>
          <p:cxnSp>
            <p:nvCxnSpPr>
              <p:cNvPr id="60" name="直接连接符 59"/>
              <p:cNvCxnSpPr/>
              <p:nvPr/>
            </p:nvCxnSpPr>
            <p:spPr>
              <a:xfrm>
                <a:off x="2037068" y="24130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2037068" y="5638800"/>
                <a:ext cx="751864" cy="0"/>
              </a:xfrm>
              <a:prstGeom prst="line">
                <a:avLst/>
              </a:prstGeom>
              <a:ln w="38100">
                <a:gradFill>
                  <a:gsLst>
                    <a:gs pos="100000">
                      <a:srgbClr val="8048E9"/>
                    </a:gs>
                    <a:gs pos="0">
                      <a:srgbClr val="B545E7"/>
                    </a:gs>
                    <a:gs pos="47000">
                      <a:srgbClr val="4B4BEB"/>
                    </a:gs>
                  </a:gsLst>
                  <a:lin ang="1800000" scaled="0"/>
                </a:gra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1000" fill="hold"/>
                                        <p:tgtEl>
                                          <p:spTgt spid="43"/>
                                        </p:tgtEl>
                                        <p:attrNameLst>
                                          <p:attrName>ppt_x</p:attrName>
                                        </p:attrNameLst>
                                      </p:cBhvr>
                                      <p:tavLst>
                                        <p:tav tm="0">
                                          <p:val>
                                            <p:strVal val="#ppt_x"/>
                                          </p:val>
                                        </p:tav>
                                        <p:tav tm="100000">
                                          <p:val>
                                            <p:strVal val="#ppt_x"/>
                                          </p:val>
                                        </p:tav>
                                      </p:tavLst>
                                    </p:anim>
                                    <p:anim calcmode="lin" valueType="num">
                                      <p:cBhvr additive="base">
                                        <p:cTn id="8"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1000" fill="hold"/>
                                        <p:tgtEl>
                                          <p:spTgt spid="64"/>
                                        </p:tgtEl>
                                        <p:attrNameLst>
                                          <p:attrName>ppt_x</p:attrName>
                                        </p:attrNameLst>
                                      </p:cBhvr>
                                      <p:tavLst>
                                        <p:tav tm="0">
                                          <p:val>
                                            <p:strVal val="#ppt_x"/>
                                          </p:val>
                                        </p:tav>
                                        <p:tav tm="100000">
                                          <p:val>
                                            <p:strVal val="#ppt_x"/>
                                          </p:val>
                                        </p:tav>
                                      </p:tavLst>
                                    </p:anim>
                                    <p:anim calcmode="lin" valueType="num">
                                      <p:cBhvr additive="base">
                                        <p:cTn id="14" dur="100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1000" fill="hold"/>
                                        <p:tgtEl>
                                          <p:spTgt spid="62"/>
                                        </p:tgtEl>
                                        <p:attrNameLst>
                                          <p:attrName>ppt_x</p:attrName>
                                        </p:attrNameLst>
                                      </p:cBhvr>
                                      <p:tavLst>
                                        <p:tav tm="0">
                                          <p:val>
                                            <p:strVal val="#ppt_x"/>
                                          </p:val>
                                        </p:tav>
                                        <p:tav tm="100000">
                                          <p:val>
                                            <p:strVal val="#ppt_x"/>
                                          </p:val>
                                        </p:tav>
                                      </p:tavLst>
                                    </p:anim>
                                    <p:anim calcmode="lin" valueType="num">
                                      <p:cBhvr additive="base">
                                        <p:cTn id="26"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82805" y="2044420"/>
            <a:ext cx="3330173" cy="3330172"/>
            <a:chOff x="4375336" y="2219242"/>
            <a:chExt cx="3441330" cy="3441329"/>
          </a:xfrm>
          <a:effectLst>
            <a:outerShdw blurRad="190500" dist="38100" dir="5400000" sx="103000" sy="103000" algn="t" rotWithShape="0">
              <a:prstClr val="black">
                <a:alpha val="40000"/>
              </a:prstClr>
            </a:outerShdw>
          </a:effectLst>
        </p:grpSpPr>
        <p:sp>
          <p:nvSpPr>
            <p:cNvPr id="3" name="Freeform 5"/>
            <p:cNvSpPr/>
            <p:nvPr/>
          </p:nvSpPr>
          <p:spPr bwMode="auto">
            <a:xfrm>
              <a:off x="4375336" y="2219242"/>
              <a:ext cx="1691186" cy="1691185"/>
            </a:xfrm>
            <a:custGeom>
              <a:avLst/>
              <a:gdLst>
                <a:gd name="T0" fmla="*/ 188 w 460"/>
                <a:gd name="T1" fmla="*/ 93 h 460"/>
                <a:gd name="T2" fmla="*/ 93 w 460"/>
                <a:gd name="T3" fmla="*/ 93 h 460"/>
                <a:gd name="T4" fmla="*/ 93 w 460"/>
                <a:gd name="T5" fmla="*/ 188 h 460"/>
                <a:gd name="T6" fmla="*/ 0 w 460"/>
                <a:gd name="T7" fmla="*/ 460 h 460"/>
                <a:gd name="T8" fmla="*/ 100 w 460"/>
                <a:gd name="T9" fmla="*/ 460 h 460"/>
                <a:gd name="T10" fmla="*/ 460 w 460"/>
                <a:gd name="T11" fmla="*/ 100 h 460"/>
                <a:gd name="T12" fmla="*/ 460 w 460"/>
                <a:gd name="T13" fmla="*/ 0 h 460"/>
                <a:gd name="T14" fmla="*/ 188 w 460"/>
                <a:gd name="T15" fmla="*/ 93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0" h="460">
                  <a:moveTo>
                    <a:pt x="188" y="93"/>
                  </a:moveTo>
                  <a:cubicBezTo>
                    <a:pt x="93" y="93"/>
                    <a:pt x="93" y="93"/>
                    <a:pt x="93" y="93"/>
                  </a:cubicBezTo>
                  <a:cubicBezTo>
                    <a:pt x="93" y="188"/>
                    <a:pt x="93" y="188"/>
                    <a:pt x="93" y="188"/>
                  </a:cubicBezTo>
                  <a:cubicBezTo>
                    <a:pt x="36" y="264"/>
                    <a:pt x="2" y="358"/>
                    <a:pt x="0" y="460"/>
                  </a:cubicBezTo>
                  <a:cubicBezTo>
                    <a:pt x="100" y="460"/>
                    <a:pt x="100" y="460"/>
                    <a:pt x="100" y="460"/>
                  </a:cubicBezTo>
                  <a:cubicBezTo>
                    <a:pt x="104" y="263"/>
                    <a:pt x="263" y="104"/>
                    <a:pt x="460" y="100"/>
                  </a:cubicBezTo>
                  <a:cubicBezTo>
                    <a:pt x="460" y="0"/>
                    <a:pt x="460" y="0"/>
                    <a:pt x="460" y="0"/>
                  </a:cubicBezTo>
                  <a:cubicBezTo>
                    <a:pt x="358" y="2"/>
                    <a:pt x="264" y="36"/>
                    <a:pt x="188" y="93"/>
                  </a:cubicBezTo>
                  <a:close/>
                </a:path>
              </a:pathLst>
            </a:custGeom>
            <a:gradFill>
              <a:gsLst>
                <a:gs pos="0">
                  <a:srgbClr val="B545E7">
                    <a:alpha val="76000"/>
                  </a:srgbClr>
                </a:gs>
                <a:gs pos="100000">
                  <a:srgbClr val="A176EE"/>
                </a:gs>
                <a:gs pos="46000">
                  <a:srgbClr val="4B4BEB">
                    <a:alpha val="70000"/>
                  </a:srgbClr>
                </a:gs>
              </a:gsLst>
              <a:lin ang="5400000" scaled="1"/>
            </a:gradFill>
            <a:ln>
              <a:noFill/>
            </a:ln>
          </p:spPr>
          <p:txBody>
            <a:bodyPr vert="horz" wrap="square" lIns="91440" tIns="45720" rIns="91440" bIns="45720" numCol="1" anchor="t" anchorCtr="0" compatLnSpc="1"/>
            <a:lstStyle/>
            <a:p>
              <a:endParaRPr 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Freeform 6"/>
            <p:cNvSpPr/>
            <p:nvPr/>
          </p:nvSpPr>
          <p:spPr bwMode="auto">
            <a:xfrm>
              <a:off x="6125480" y="3969386"/>
              <a:ext cx="1691186" cy="1691185"/>
            </a:xfrm>
            <a:custGeom>
              <a:avLst/>
              <a:gdLst>
                <a:gd name="T0" fmla="*/ 367 w 460"/>
                <a:gd name="T1" fmla="*/ 272 h 460"/>
                <a:gd name="T2" fmla="*/ 460 w 460"/>
                <a:gd name="T3" fmla="*/ 0 h 460"/>
                <a:gd name="T4" fmla="*/ 360 w 460"/>
                <a:gd name="T5" fmla="*/ 0 h 460"/>
                <a:gd name="T6" fmla="*/ 0 w 460"/>
                <a:gd name="T7" fmla="*/ 360 h 460"/>
                <a:gd name="T8" fmla="*/ 0 w 460"/>
                <a:gd name="T9" fmla="*/ 460 h 460"/>
                <a:gd name="T10" fmla="*/ 272 w 460"/>
                <a:gd name="T11" fmla="*/ 367 h 460"/>
                <a:gd name="T12" fmla="*/ 367 w 460"/>
                <a:gd name="T13" fmla="*/ 367 h 460"/>
                <a:gd name="T14" fmla="*/ 367 w 460"/>
                <a:gd name="T15" fmla="*/ 272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0" h="460">
                  <a:moveTo>
                    <a:pt x="367" y="272"/>
                  </a:moveTo>
                  <a:cubicBezTo>
                    <a:pt x="424" y="196"/>
                    <a:pt x="458" y="102"/>
                    <a:pt x="460" y="0"/>
                  </a:cubicBezTo>
                  <a:cubicBezTo>
                    <a:pt x="360" y="0"/>
                    <a:pt x="360" y="0"/>
                    <a:pt x="360" y="0"/>
                  </a:cubicBezTo>
                  <a:cubicBezTo>
                    <a:pt x="356" y="197"/>
                    <a:pt x="197" y="356"/>
                    <a:pt x="0" y="360"/>
                  </a:cubicBezTo>
                  <a:cubicBezTo>
                    <a:pt x="0" y="460"/>
                    <a:pt x="0" y="460"/>
                    <a:pt x="0" y="460"/>
                  </a:cubicBezTo>
                  <a:cubicBezTo>
                    <a:pt x="102" y="458"/>
                    <a:pt x="196" y="424"/>
                    <a:pt x="272" y="367"/>
                  </a:cubicBezTo>
                  <a:cubicBezTo>
                    <a:pt x="367" y="367"/>
                    <a:pt x="367" y="367"/>
                    <a:pt x="367" y="367"/>
                  </a:cubicBezTo>
                  <a:lnTo>
                    <a:pt x="367" y="272"/>
                  </a:lnTo>
                  <a:close/>
                </a:path>
              </a:pathLst>
            </a:custGeom>
            <a:gradFill>
              <a:gsLst>
                <a:gs pos="0">
                  <a:srgbClr val="B545E7">
                    <a:alpha val="76000"/>
                  </a:srgbClr>
                </a:gs>
                <a:gs pos="100000">
                  <a:srgbClr val="A176EE"/>
                </a:gs>
                <a:gs pos="46000">
                  <a:srgbClr val="4B4BEB">
                    <a:alpha val="70000"/>
                  </a:srgbClr>
                </a:gs>
              </a:gsLst>
              <a:lin ang="5400000" scaled="1"/>
            </a:gradFill>
            <a:ln>
              <a:noFill/>
            </a:ln>
          </p:spPr>
          <p:txBody>
            <a:bodyPr vert="horz" wrap="square" lIns="91440" tIns="45720" rIns="91440" bIns="45720" numCol="1" anchor="t" anchorCtr="0" compatLnSpc="1"/>
            <a:lstStyle/>
            <a:p>
              <a:endParaRPr 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Freeform 7"/>
            <p:cNvSpPr/>
            <p:nvPr/>
          </p:nvSpPr>
          <p:spPr bwMode="auto">
            <a:xfrm>
              <a:off x="4375336" y="3969386"/>
              <a:ext cx="1691186" cy="1691185"/>
            </a:xfrm>
            <a:custGeom>
              <a:avLst/>
              <a:gdLst>
                <a:gd name="T0" fmla="*/ 460 w 460"/>
                <a:gd name="T1" fmla="*/ 360 h 460"/>
                <a:gd name="T2" fmla="*/ 100 w 460"/>
                <a:gd name="T3" fmla="*/ 0 h 460"/>
                <a:gd name="T4" fmla="*/ 0 w 460"/>
                <a:gd name="T5" fmla="*/ 0 h 460"/>
                <a:gd name="T6" fmla="*/ 93 w 460"/>
                <a:gd name="T7" fmla="*/ 272 h 460"/>
                <a:gd name="T8" fmla="*/ 93 w 460"/>
                <a:gd name="T9" fmla="*/ 367 h 460"/>
                <a:gd name="T10" fmla="*/ 188 w 460"/>
                <a:gd name="T11" fmla="*/ 367 h 460"/>
                <a:gd name="T12" fmla="*/ 460 w 460"/>
                <a:gd name="T13" fmla="*/ 460 h 460"/>
                <a:gd name="T14" fmla="*/ 460 w 460"/>
                <a:gd name="T15" fmla="*/ 360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0" h="460">
                  <a:moveTo>
                    <a:pt x="460" y="360"/>
                  </a:moveTo>
                  <a:cubicBezTo>
                    <a:pt x="263" y="356"/>
                    <a:pt x="104" y="197"/>
                    <a:pt x="100" y="0"/>
                  </a:cubicBezTo>
                  <a:cubicBezTo>
                    <a:pt x="0" y="0"/>
                    <a:pt x="0" y="0"/>
                    <a:pt x="0" y="0"/>
                  </a:cubicBezTo>
                  <a:cubicBezTo>
                    <a:pt x="2" y="102"/>
                    <a:pt x="36" y="196"/>
                    <a:pt x="93" y="272"/>
                  </a:cubicBezTo>
                  <a:cubicBezTo>
                    <a:pt x="93" y="367"/>
                    <a:pt x="93" y="367"/>
                    <a:pt x="93" y="367"/>
                  </a:cubicBezTo>
                  <a:cubicBezTo>
                    <a:pt x="188" y="367"/>
                    <a:pt x="188" y="367"/>
                    <a:pt x="188" y="367"/>
                  </a:cubicBezTo>
                  <a:cubicBezTo>
                    <a:pt x="264" y="424"/>
                    <a:pt x="358" y="458"/>
                    <a:pt x="460" y="460"/>
                  </a:cubicBezTo>
                  <a:lnTo>
                    <a:pt x="460" y="360"/>
                  </a:lnTo>
                  <a:close/>
                </a:path>
              </a:pathLst>
            </a:custGeom>
            <a:gradFill>
              <a:gsLst>
                <a:gs pos="0">
                  <a:srgbClr val="B545E7">
                    <a:alpha val="76000"/>
                  </a:srgbClr>
                </a:gs>
                <a:gs pos="100000">
                  <a:srgbClr val="A176EE"/>
                </a:gs>
                <a:gs pos="46000">
                  <a:srgbClr val="4B4BEB">
                    <a:alpha val="70000"/>
                  </a:srgbClr>
                </a:gs>
              </a:gsLst>
              <a:lin ang="5400000" scaled="1"/>
            </a:gradFill>
            <a:ln>
              <a:noFill/>
            </a:ln>
          </p:spPr>
          <p:txBody>
            <a:bodyPr vert="horz" wrap="square" lIns="91440" tIns="45720" rIns="91440" bIns="45720" numCol="1" anchor="t" anchorCtr="0" compatLnSpc="1"/>
            <a:lstStyle/>
            <a:p>
              <a:endParaRPr 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Freeform 8"/>
            <p:cNvSpPr/>
            <p:nvPr/>
          </p:nvSpPr>
          <p:spPr bwMode="auto">
            <a:xfrm>
              <a:off x="6125480" y="2219242"/>
              <a:ext cx="1691186" cy="1691185"/>
            </a:xfrm>
            <a:custGeom>
              <a:avLst/>
              <a:gdLst>
                <a:gd name="T0" fmla="*/ 367 w 460"/>
                <a:gd name="T1" fmla="*/ 188 h 460"/>
                <a:gd name="T2" fmla="*/ 367 w 460"/>
                <a:gd name="T3" fmla="*/ 93 h 460"/>
                <a:gd name="T4" fmla="*/ 272 w 460"/>
                <a:gd name="T5" fmla="*/ 93 h 460"/>
                <a:gd name="T6" fmla="*/ 0 w 460"/>
                <a:gd name="T7" fmla="*/ 0 h 460"/>
                <a:gd name="T8" fmla="*/ 0 w 460"/>
                <a:gd name="T9" fmla="*/ 100 h 460"/>
                <a:gd name="T10" fmla="*/ 360 w 460"/>
                <a:gd name="T11" fmla="*/ 460 h 460"/>
                <a:gd name="T12" fmla="*/ 460 w 460"/>
                <a:gd name="T13" fmla="*/ 460 h 460"/>
                <a:gd name="T14" fmla="*/ 367 w 460"/>
                <a:gd name="T15" fmla="*/ 188 h 4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0" h="460">
                  <a:moveTo>
                    <a:pt x="367" y="188"/>
                  </a:moveTo>
                  <a:cubicBezTo>
                    <a:pt x="367" y="93"/>
                    <a:pt x="367" y="93"/>
                    <a:pt x="367" y="93"/>
                  </a:cubicBezTo>
                  <a:cubicBezTo>
                    <a:pt x="272" y="93"/>
                    <a:pt x="272" y="93"/>
                    <a:pt x="272" y="93"/>
                  </a:cubicBezTo>
                  <a:cubicBezTo>
                    <a:pt x="196" y="36"/>
                    <a:pt x="102" y="2"/>
                    <a:pt x="0" y="0"/>
                  </a:cubicBezTo>
                  <a:cubicBezTo>
                    <a:pt x="0" y="100"/>
                    <a:pt x="0" y="100"/>
                    <a:pt x="0" y="100"/>
                  </a:cubicBezTo>
                  <a:cubicBezTo>
                    <a:pt x="197" y="104"/>
                    <a:pt x="356" y="263"/>
                    <a:pt x="360" y="460"/>
                  </a:cubicBezTo>
                  <a:cubicBezTo>
                    <a:pt x="460" y="460"/>
                    <a:pt x="460" y="460"/>
                    <a:pt x="460" y="460"/>
                  </a:cubicBezTo>
                  <a:cubicBezTo>
                    <a:pt x="458" y="358"/>
                    <a:pt x="424" y="264"/>
                    <a:pt x="367" y="188"/>
                  </a:cubicBezTo>
                  <a:close/>
                </a:path>
              </a:pathLst>
            </a:custGeom>
            <a:gradFill>
              <a:gsLst>
                <a:gs pos="0">
                  <a:srgbClr val="B545E7">
                    <a:alpha val="76000"/>
                  </a:srgbClr>
                </a:gs>
                <a:gs pos="100000">
                  <a:srgbClr val="A176EE"/>
                </a:gs>
                <a:gs pos="46000">
                  <a:srgbClr val="4B4BEB">
                    <a:alpha val="70000"/>
                  </a:srgbClr>
                </a:gs>
              </a:gsLst>
              <a:lin ang="5400000" scaled="1"/>
            </a:gradFill>
            <a:ln>
              <a:noFill/>
            </a:ln>
          </p:spPr>
          <p:txBody>
            <a:bodyPr vert="horz" wrap="square" lIns="91440" tIns="45720" rIns="91440" bIns="45720" numCol="1" anchor="t" anchorCtr="0" compatLnSpc="1"/>
            <a:lstStyle/>
            <a:p>
              <a:endParaRPr lang="en-US" sz="28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文本框 6"/>
            <p:cNvSpPr txBox="1"/>
            <p:nvPr/>
          </p:nvSpPr>
          <p:spPr>
            <a:xfrm>
              <a:off x="4867420" y="3731959"/>
              <a:ext cx="2398202" cy="540684"/>
            </a:xfrm>
            <a:prstGeom prst="rect">
              <a:avLst/>
            </a:prstGeom>
            <a:noFill/>
          </p:spPr>
          <p:txBody>
            <a:bodyPr wrap="square" rtlCol="0">
              <a:spAutoFit/>
            </a:bodyPr>
            <a:lstStyle/>
            <a:p>
              <a:pPr algn="ctr"/>
              <a:r>
                <a:rPr lang="zh-CN" altLang="en-US" sz="28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点击输入标题</a:t>
              </a:r>
            </a:p>
          </p:txBody>
        </p:sp>
      </p:grpSp>
      <p:sp>
        <p:nvSpPr>
          <p:cNvPr id="8" name="文本框 7"/>
          <p:cNvSpPr txBox="1"/>
          <p:nvPr/>
        </p:nvSpPr>
        <p:spPr>
          <a:xfrm>
            <a:off x="1184559" y="1602645"/>
            <a:ext cx="1482386" cy="769441"/>
          </a:xfrm>
          <a:prstGeom prst="rect">
            <a:avLst/>
          </a:prstGeom>
          <a:noFill/>
        </p:spPr>
        <p:txBody>
          <a:bodyPr wrap="square" rtlCol="0">
            <a:spAutoFit/>
          </a:bodyPr>
          <a:lstStyle/>
          <a:p>
            <a:r>
              <a:rPr lang="en-US" altLang="zh-CN" sz="4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95%</a:t>
            </a:r>
            <a:endParaRPr lang="zh-CN" altLang="en-US" sz="4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endParaRPr>
          </a:p>
        </p:txBody>
      </p:sp>
      <p:sp>
        <p:nvSpPr>
          <p:cNvPr id="9" name="文本框 8"/>
          <p:cNvSpPr txBox="1"/>
          <p:nvPr/>
        </p:nvSpPr>
        <p:spPr>
          <a:xfrm>
            <a:off x="1184559" y="5144834"/>
            <a:ext cx="1482386" cy="769441"/>
          </a:xfrm>
          <a:prstGeom prst="rect">
            <a:avLst/>
          </a:prstGeom>
          <a:noFill/>
        </p:spPr>
        <p:txBody>
          <a:bodyPr wrap="square" rtlCol="0">
            <a:spAutoFit/>
          </a:bodyPr>
          <a:lstStyle/>
          <a:p>
            <a:r>
              <a:rPr lang="en-US" altLang="zh-CN" sz="4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75%</a:t>
            </a:r>
            <a:endParaRPr lang="zh-CN" altLang="en-US" sz="4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endParaRPr>
          </a:p>
        </p:txBody>
      </p:sp>
      <p:grpSp>
        <p:nvGrpSpPr>
          <p:cNvPr id="11" name="组合 10"/>
          <p:cNvGrpSpPr/>
          <p:nvPr/>
        </p:nvGrpSpPr>
        <p:grpSpPr>
          <a:xfrm>
            <a:off x="6412957" y="2078416"/>
            <a:ext cx="4039581" cy="3810673"/>
            <a:chOff x="4389617" y="232103"/>
            <a:chExt cx="4039581" cy="3810673"/>
          </a:xfrm>
        </p:grpSpPr>
        <p:sp>
          <p:nvSpPr>
            <p:cNvPr id="12" name="文本框 11"/>
            <p:cNvSpPr txBox="1"/>
            <p:nvPr/>
          </p:nvSpPr>
          <p:spPr>
            <a:xfrm>
              <a:off x="4389617" y="887738"/>
              <a:ext cx="4039581" cy="1569660"/>
            </a:xfrm>
            <a:prstGeom prst="rect">
              <a:avLst/>
            </a:prstGeom>
            <a:noFill/>
          </p:spPr>
          <p:txBody>
            <a:bodyPr wrap="square" rtlCol="0">
              <a:spAutoFit/>
            </a:bodyPr>
            <a:lstStyle/>
            <a:p>
              <a:pPr algn="just">
                <a:lnSpc>
                  <a:spcPct val="150000"/>
                </a:lnSpc>
              </a:pPr>
              <a:r>
                <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点击文本框即可进行编辑输入相关内容点击文本框即可进行编辑输入相关内容点击文本框即可进行编辑输入相关内容点击文本框即可进行编辑输入相关内容</a:t>
              </a:r>
            </a:p>
          </p:txBody>
        </p:sp>
        <p:sp>
          <p:nvSpPr>
            <p:cNvPr id="13" name="文本框 12"/>
            <p:cNvSpPr txBox="1"/>
            <p:nvPr/>
          </p:nvSpPr>
          <p:spPr>
            <a:xfrm>
              <a:off x="4497195" y="232103"/>
              <a:ext cx="2222938" cy="600164"/>
            </a:xfrm>
            <a:prstGeom prst="rect">
              <a:avLst/>
            </a:prstGeom>
            <a:gradFill>
              <a:gsLst>
                <a:gs pos="0">
                  <a:srgbClr val="B545E7">
                    <a:alpha val="76000"/>
                  </a:srgbClr>
                </a:gs>
                <a:gs pos="100000">
                  <a:srgbClr val="A176EE"/>
                </a:gs>
                <a:gs pos="46000">
                  <a:srgbClr val="4B4BEB">
                    <a:alpha val="70000"/>
                  </a:srgbClr>
                </a:gs>
              </a:gsLst>
              <a:lin ang="5400000" scaled="1"/>
            </a:gradFill>
          </p:spPr>
          <p:txBody>
            <a:bodyPr wrap="square" rtlCol="0">
              <a:spAutoFit/>
            </a:bodyPr>
            <a:lstStyle/>
            <a:p>
              <a:pPr>
                <a:lnSpc>
                  <a:spcPct val="150000"/>
                </a:lnSpc>
              </a:pPr>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点击编辑标题</a:t>
              </a:r>
            </a:p>
          </p:txBody>
        </p:sp>
        <p:sp>
          <p:nvSpPr>
            <p:cNvPr id="14" name="TextBox 38"/>
            <p:cNvSpPr txBox="1"/>
            <p:nvPr/>
          </p:nvSpPr>
          <p:spPr>
            <a:xfrm>
              <a:off x="4497195" y="2565448"/>
              <a:ext cx="3932003" cy="1477328"/>
            </a:xfrm>
            <a:prstGeom prst="rect">
              <a:avLst/>
            </a:prstGeom>
            <a:noFill/>
          </p:spPr>
          <p:txBody>
            <a:bodyPr wrap="square" lIns="0" tIns="0" rIns="0" bIns="0" rtlCol="0">
              <a:spAutoFit/>
            </a:bodyPr>
            <a:lstStyle/>
            <a:p>
              <a:pPr algn="just">
                <a:lnSpc>
                  <a:spcPct val="150000"/>
                </a:lnSpc>
              </a:pPr>
              <a:r>
                <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sp>
        <p:nvSpPr>
          <p:cNvPr id="15" name="文本框 14"/>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39281" y="1834931"/>
            <a:ext cx="2272042" cy="3471269"/>
            <a:chOff x="4866027" y="1882307"/>
            <a:chExt cx="2468867" cy="3771981"/>
          </a:xfrm>
          <a:effectLst>
            <a:outerShdw blurRad="190500" dist="38100" dir="5400000" sx="103000" sy="103000" algn="t" rotWithShape="0">
              <a:prstClr val="black">
                <a:alpha val="40000"/>
              </a:prstClr>
            </a:outerShdw>
          </a:effectLst>
        </p:grpSpPr>
        <p:cxnSp>
          <p:nvCxnSpPr>
            <p:cNvPr id="3" name="Straight Connector 56"/>
            <p:cNvCxnSpPr/>
            <p:nvPr/>
          </p:nvCxnSpPr>
          <p:spPr>
            <a:xfrm>
              <a:off x="6096000" y="1882307"/>
              <a:ext cx="0" cy="3771981"/>
            </a:xfrm>
            <a:prstGeom prst="line">
              <a:avLst/>
            </a:prstGeom>
            <a:ln w="1905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Oval 30"/>
            <p:cNvSpPr/>
            <p:nvPr/>
          </p:nvSpPr>
          <p:spPr>
            <a:xfrm>
              <a:off x="6389270" y="1999395"/>
              <a:ext cx="923827" cy="923827"/>
            </a:xfrm>
            <a:prstGeom prst="ellips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AutoShape 43"/>
            <p:cNvSpPr/>
            <p:nvPr/>
          </p:nvSpPr>
          <p:spPr bwMode="auto">
            <a:xfrm>
              <a:off x="6642102" y="2285942"/>
              <a:ext cx="433628" cy="3115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AutoShape 44"/>
            <p:cNvSpPr/>
            <p:nvPr/>
          </p:nvSpPr>
          <p:spPr bwMode="auto">
            <a:xfrm>
              <a:off x="7049098" y="2393222"/>
              <a:ext cx="26639" cy="1487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AutoShape 45"/>
            <p:cNvSpPr/>
            <p:nvPr/>
          </p:nvSpPr>
          <p:spPr bwMode="auto">
            <a:xfrm>
              <a:off x="7035039" y="2555277"/>
              <a:ext cx="54759" cy="813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Oval 52"/>
            <p:cNvSpPr/>
            <p:nvPr/>
          </p:nvSpPr>
          <p:spPr>
            <a:xfrm>
              <a:off x="4866027" y="1999395"/>
              <a:ext cx="923827" cy="923827"/>
            </a:xfrm>
            <a:prstGeom prst="ellips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AutoShape 147"/>
            <p:cNvSpPr/>
            <p:nvPr/>
          </p:nvSpPr>
          <p:spPr bwMode="auto">
            <a:xfrm>
              <a:off x="5114899" y="2273730"/>
              <a:ext cx="427811" cy="375157"/>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AutoShape 148"/>
            <p:cNvSpPr/>
            <p:nvPr/>
          </p:nvSpPr>
          <p:spPr bwMode="auto">
            <a:xfrm>
              <a:off x="5181447" y="2341010"/>
              <a:ext cx="63623" cy="63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Oval 44"/>
            <p:cNvSpPr/>
            <p:nvPr/>
          </p:nvSpPr>
          <p:spPr>
            <a:xfrm>
              <a:off x="4866027" y="3306384"/>
              <a:ext cx="923827" cy="923827"/>
            </a:xfrm>
            <a:prstGeom prst="ellips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AutoShape 110"/>
            <p:cNvSpPr/>
            <p:nvPr/>
          </p:nvSpPr>
          <p:spPr bwMode="auto">
            <a:xfrm>
              <a:off x="5167785" y="3620940"/>
              <a:ext cx="320310" cy="2142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3" name="AutoShape 111"/>
            <p:cNvSpPr/>
            <p:nvPr/>
          </p:nvSpPr>
          <p:spPr bwMode="auto">
            <a:xfrm>
              <a:off x="5113669" y="3567555"/>
              <a:ext cx="428542" cy="401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Oval 49"/>
            <p:cNvSpPr/>
            <p:nvPr/>
          </p:nvSpPr>
          <p:spPr>
            <a:xfrm>
              <a:off x="6411067" y="3306384"/>
              <a:ext cx="923827" cy="923827"/>
            </a:xfrm>
            <a:prstGeom prst="ellips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5" name="AutoShape 139"/>
            <p:cNvSpPr/>
            <p:nvPr/>
          </p:nvSpPr>
          <p:spPr bwMode="auto">
            <a:xfrm>
              <a:off x="6682815" y="3560973"/>
              <a:ext cx="427811" cy="414648"/>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Oval 36"/>
            <p:cNvSpPr/>
            <p:nvPr/>
          </p:nvSpPr>
          <p:spPr>
            <a:xfrm>
              <a:off x="6411067" y="4613373"/>
              <a:ext cx="923827" cy="923827"/>
            </a:xfrm>
            <a:prstGeom prst="ellips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7" name="AutoShape 113"/>
            <p:cNvSpPr/>
            <p:nvPr/>
          </p:nvSpPr>
          <p:spPr bwMode="auto">
            <a:xfrm>
              <a:off x="6729667" y="4858472"/>
              <a:ext cx="297472" cy="4336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8" name="AutoShape 114"/>
            <p:cNvSpPr/>
            <p:nvPr/>
          </p:nvSpPr>
          <p:spPr bwMode="auto">
            <a:xfrm>
              <a:off x="6797005" y="4926550"/>
              <a:ext cx="88057" cy="88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Oval 41"/>
            <p:cNvSpPr/>
            <p:nvPr/>
          </p:nvSpPr>
          <p:spPr>
            <a:xfrm>
              <a:off x="4866027" y="4613373"/>
              <a:ext cx="923827" cy="923827"/>
            </a:xfrm>
            <a:prstGeom prst="ellipse">
              <a:avLst/>
            </a:prstGeom>
            <a:gradFill>
              <a:gsLst>
                <a:gs pos="0">
                  <a:srgbClr val="B545E7">
                    <a:alpha val="76000"/>
                  </a:srgbClr>
                </a:gs>
                <a:gs pos="100000">
                  <a:srgbClr val="A176EE"/>
                </a:gs>
                <a:gs pos="46000">
                  <a:srgbClr val="4B4BEB">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0" name="AutoShape 32"/>
            <p:cNvSpPr/>
            <p:nvPr/>
          </p:nvSpPr>
          <p:spPr bwMode="auto">
            <a:xfrm>
              <a:off x="5113669" y="4888074"/>
              <a:ext cx="427810" cy="3744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6" name="组合 25"/>
          <p:cNvGrpSpPr/>
          <p:nvPr/>
        </p:nvGrpSpPr>
        <p:grpSpPr>
          <a:xfrm>
            <a:off x="7905609" y="1942684"/>
            <a:ext cx="3635167" cy="3623015"/>
            <a:chOff x="4389617" y="232103"/>
            <a:chExt cx="4039581" cy="3623015"/>
          </a:xfrm>
        </p:grpSpPr>
        <p:sp>
          <p:nvSpPr>
            <p:cNvPr id="27" name="文本框 26"/>
            <p:cNvSpPr txBox="1"/>
            <p:nvPr/>
          </p:nvSpPr>
          <p:spPr>
            <a:xfrm>
              <a:off x="4389617" y="887738"/>
              <a:ext cx="4039581" cy="1384995"/>
            </a:xfrm>
            <a:prstGeom prst="rect">
              <a:avLst/>
            </a:prstGeom>
            <a:noFill/>
          </p:spPr>
          <p:txBody>
            <a:bodyPr wrap="square" rtlCol="0">
              <a:spAutoFit/>
            </a:bodyPr>
            <a:lstStyle/>
            <a:p>
              <a:pPr algn="just">
                <a:lnSpc>
                  <a:spcPct val="150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点击文本框即可进行编辑输入相关内容点击文本框即可进行编辑输入相关内容点击文本框即可进行编辑输入相关内容点击文本框即可进行编辑输入相关内容</a:t>
              </a:r>
            </a:p>
          </p:txBody>
        </p:sp>
        <p:sp>
          <p:nvSpPr>
            <p:cNvPr id="28" name="文本框 27"/>
            <p:cNvSpPr txBox="1"/>
            <p:nvPr/>
          </p:nvSpPr>
          <p:spPr>
            <a:xfrm>
              <a:off x="4497195" y="232103"/>
              <a:ext cx="2222938" cy="515526"/>
            </a:xfrm>
            <a:prstGeom prst="rect">
              <a:avLst/>
            </a:prstGeom>
            <a:gradFill>
              <a:gsLst>
                <a:gs pos="0">
                  <a:srgbClr val="B545E7">
                    <a:alpha val="76000"/>
                  </a:srgbClr>
                </a:gs>
                <a:gs pos="100000">
                  <a:srgbClr val="A176EE"/>
                </a:gs>
                <a:gs pos="46000">
                  <a:srgbClr val="4B4BEB">
                    <a:alpha val="70000"/>
                  </a:srgbClr>
                </a:gs>
              </a:gsLst>
              <a:lin ang="5400000" scaled="1"/>
            </a:gradFill>
          </p:spPr>
          <p:txBody>
            <a:bodyPr wrap="square" rtlCol="0">
              <a:spAutoFit/>
            </a:bodyPr>
            <a:lstStyle/>
            <a:p>
              <a:pPr>
                <a:lnSpc>
                  <a:spcPct val="150000"/>
                </a:lnSpc>
              </a:pPr>
              <a:r>
                <a:rPr lang="zh-CN" altLang="en-US" sz="20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点击编辑标题</a:t>
              </a:r>
            </a:p>
          </p:txBody>
        </p:sp>
        <p:sp>
          <p:nvSpPr>
            <p:cNvPr id="29" name="TextBox 38"/>
            <p:cNvSpPr txBox="1"/>
            <p:nvPr/>
          </p:nvSpPr>
          <p:spPr>
            <a:xfrm>
              <a:off x="4497195" y="2377790"/>
              <a:ext cx="3932003" cy="1477328"/>
            </a:xfrm>
            <a:prstGeom prst="rect">
              <a:avLst/>
            </a:prstGeom>
            <a:noFill/>
          </p:spPr>
          <p:txBody>
            <a:bodyPr wrap="square" lIns="0" tIns="0" rIns="0" bIns="0" rtlCol="0">
              <a:spAutoFit/>
            </a:bodyPr>
            <a:lstStyle/>
            <a:p>
              <a:pPr algn="just">
                <a:lnSpc>
                  <a:spcPct val="150000"/>
                </a:lnSpc>
              </a:pPr>
              <a:r>
                <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grpSp>
        <p:nvGrpSpPr>
          <p:cNvPr id="30" name="组合 29"/>
          <p:cNvGrpSpPr/>
          <p:nvPr/>
        </p:nvGrpSpPr>
        <p:grpSpPr>
          <a:xfrm>
            <a:off x="850965" y="1962904"/>
            <a:ext cx="3635167" cy="3623015"/>
            <a:chOff x="4389617" y="232103"/>
            <a:chExt cx="4039581" cy="3623015"/>
          </a:xfrm>
        </p:grpSpPr>
        <p:sp>
          <p:nvSpPr>
            <p:cNvPr id="31" name="文本框 30"/>
            <p:cNvSpPr txBox="1"/>
            <p:nvPr/>
          </p:nvSpPr>
          <p:spPr>
            <a:xfrm>
              <a:off x="4389617" y="887738"/>
              <a:ext cx="4039581" cy="1384995"/>
            </a:xfrm>
            <a:prstGeom prst="rect">
              <a:avLst/>
            </a:prstGeom>
            <a:noFill/>
          </p:spPr>
          <p:txBody>
            <a:bodyPr wrap="square" rtlCol="0">
              <a:spAutoFit/>
            </a:bodyPr>
            <a:lstStyle/>
            <a:p>
              <a:pPr algn="just">
                <a:lnSpc>
                  <a:spcPct val="150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点击文本框即可进行编辑输入相关内容点击文本框即可进行编辑输入相关内容点击文本框即可进行编辑输入相关内容点击文本框即可进行编辑输入相关内容</a:t>
              </a:r>
            </a:p>
          </p:txBody>
        </p:sp>
        <p:sp>
          <p:nvSpPr>
            <p:cNvPr id="32" name="文本框 31"/>
            <p:cNvSpPr txBox="1"/>
            <p:nvPr/>
          </p:nvSpPr>
          <p:spPr>
            <a:xfrm>
              <a:off x="4497195" y="232103"/>
              <a:ext cx="2222938" cy="515526"/>
            </a:xfrm>
            <a:prstGeom prst="rect">
              <a:avLst/>
            </a:prstGeom>
            <a:gradFill>
              <a:gsLst>
                <a:gs pos="0">
                  <a:srgbClr val="B545E7">
                    <a:alpha val="76000"/>
                  </a:srgbClr>
                </a:gs>
                <a:gs pos="100000">
                  <a:srgbClr val="A176EE"/>
                </a:gs>
                <a:gs pos="46000">
                  <a:srgbClr val="4B4BEB">
                    <a:alpha val="70000"/>
                  </a:srgbClr>
                </a:gs>
              </a:gsLst>
              <a:lin ang="5400000" scaled="1"/>
            </a:gradFill>
          </p:spPr>
          <p:txBody>
            <a:bodyPr wrap="square" rtlCol="0">
              <a:spAutoFit/>
            </a:bodyPr>
            <a:lstStyle/>
            <a:p>
              <a:pPr>
                <a:lnSpc>
                  <a:spcPct val="150000"/>
                </a:lnSpc>
              </a:pPr>
              <a:r>
                <a:rPr lang="zh-CN" altLang="en-US" sz="20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点击编辑标题</a:t>
              </a:r>
            </a:p>
          </p:txBody>
        </p:sp>
        <p:sp>
          <p:nvSpPr>
            <p:cNvPr id="33" name="TextBox 38"/>
            <p:cNvSpPr txBox="1"/>
            <p:nvPr/>
          </p:nvSpPr>
          <p:spPr>
            <a:xfrm>
              <a:off x="4497195" y="2377790"/>
              <a:ext cx="3932003" cy="1477328"/>
            </a:xfrm>
            <a:prstGeom prst="rect">
              <a:avLst/>
            </a:prstGeom>
            <a:noFill/>
          </p:spPr>
          <p:txBody>
            <a:bodyPr wrap="square" lIns="0" tIns="0" rIns="0" bIns="0" rtlCol="0">
              <a:spAutoFit/>
            </a:bodyPr>
            <a:lstStyle/>
            <a:p>
              <a:pPr algn="just">
                <a:lnSpc>
                  <a:spcPct val="150000"/>
                </a:lnSpc>
              </a:pPr>
              <a:r>
                <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sp>
        <p:nvSpPr>
          <p:cNvPr id="34" name="文本框 33"/>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614924" y="1454531"/>
            <a:ext cx="4529906" cy="4529907"/>
            <a:chOff x="6738730" y="430797"/>
            <a:chExt cx="4870174" cy="4870175"/>
          </a:xfrm>
          <a:gradFill>
            <a:gsLst>
              <a:gs pos="0">
                <a:srgbClr val="B545E7">
                  <a:alpha val="76000"/>
                </a:srgbClr>
              </a:gs>
              <a:gs pos="100000">
                <a:srgbClr val="A176EE"/>
              </a:gs>
              <a:gs pos="46000">
                <a:srgbClr val="4B4BEB">
                  <a:alpha val="70000"/>
                </a:srgbClr>
              </a:gs>
            </a:gsLst>
            <a:lin ang="5400000" scaled="1"/>
          </a:gradFill>
          <a:effectLst>
            <a:outerShdw blurRad="190500" dist="38100" dir="5400000" sx="103000" sy="103000" algn="t" rotWithShape="0">
              <a:prstClr val="black">
                <a:alpha val="40000"/>
              </a:prstClr>
            </a:outerShdw>
          </a:effectLst>
        </p:grpSpPr>
        <p:sp>
          <p:nvSpPr>
            <p:cNvPr id="3" name="矩形 2"/>
            <p:cNvSpPr/>
            <p:nvPr/>
          </p:nvSpPr>
          <p:spPr>
            <a:xfrm>
              <a:off x="6738730" y="430797"/>
              <a:ext cx="2246244" cy="22462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矩形 3"/>
            <p:cNvSpPr/>
            <p:nvPr/>
          </p:nvSpPr>
          <p:spPr>
            <a:xfrm>
              <a:off x="9117495" y="2809563"/>
              <a:ext cx="2491409" cy="24914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5" name="Group 44"/>
            <p:cNvGrpSpPr/>
            <p:nvPr/>
          </p:nvGrpSpPr>
          <p:grpSpPr>
            <a:xfrm>
              <a:off x="7156173" y="3254136"/>
              <a:ext cx="1470992" cy="1627364"/>
              <a:chOff x="2927811" y="2108124"/>
              <a:chExt cx="361887" cy="411804"/>
            </a:xfrm>
            <a:grpFill/>
          </p:grpSpPr>
          <p:sp>
            <p:nvSpPr>
              <p:cNvPr id="11"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3" name="Freeform 70"/>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Freeform 71"/>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6" name="Freeform 158"/>
            <p:cNvSpPr>
              <a:spLocks noEditPoints="1"/>
            </p:cNvSpPr>
            <p:nvPr/>
          </p:nvSpPr>
          <p:spPr bwMode="auto">
            <a:xfrm>
              <a:off x="9573447" y="887890"/>
              <a:ext cx="1339718" cy="1148326"/>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grpFill/>
            <a:ln w="9525">
              <a:noFill/>
              <a:round/>
            </a:ln>
          </p:spPr>
          <p:txBody>
            <a:bodyPr vert="horz" wrap="square" lIns="68580" tIns="34291" rIns="68580" bIns="34291" numCol="1" anchor="t" anchorCtr="0" compatLnSpc="1"/>
            <a:lstStyle/>
            <a:p>
              <a:pPr fontAlgn="auto">
                <a:spcBef>
                  <a:spcPts val="0"/>
                </a:spcBef>
                <a:spcAft>
                  <a:spcPts val="0"/>
                </a:spcAft>
                <a:defRPr/>
              </a:pPr>
              <a:endParaRPr lang="en-US" kern="0">
                <a:solidFill>
                  <a:prstClr val="black"/>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Rectangle 20"/>
            <p:cNvSpPr/>
            <p:nvPr/>
          </p:nvSpPr>
          <p:spPr>
            <a:xfrm>
              <a:off x="9284906" y="3495006"/>
              <a:ext cx="2151443" cy="1489030"/>
            </a:xfrm>
            <a:prstGeom prst="rect">
              <a:avLst/>
            </a:prstGeom>
            <a:grpFill/>
          </p:spPr>
          <p:txBody>
            <a:bodyPr wrap="square">
              <a:spAutoFit/>
            </a:bodyPr>
            <a:lstStyle/>
            <a:p>
              <a:pPr>
                <a:defRPr/>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Lorem ipsum dolor sit amet param qui para quam estaribus cetere.</a:t>
              </a: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defRPr/>
              </a:pP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defRPr/>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Everybody needs something to be done to occupy the mind so that not too lost</a:t>
              </a:r>
              <a:endParaRPr lang="en-US" sz="12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TextBox 21"/>
            <p:cNvSpPr txBox="1"/>
            <p:nvPr/>
          </p:nvSpPr>
          <p:spPr>
            <a:xfrm>
              <a:off x="9331464" y="3128204"/>
              <a:ext cx="1001648" cy="496343"/>
            </a:xfrm>
            <a:prstGeom prst="rect">
              <a:avLst/>
            </a:prstGeom>
            <a:grpFill/>
          </p:spPr>
          <p:txBody>
            <a:bodyPr wrap="none" rtlCol="0">
              <a:spAutoFit/>
            </a:bodyPr>
            <a:lstStyle/>
            <a:p>
              <a:pPr>
                <a:lnSpc>
                  <a:spcPct val="150000"/>
                </a:lnSpc>
              </a:pPr>
              <a:r>
                <a:rPr lang="id-ID"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Project B</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Rectangle 20"/>
            <p:cNvSpPr/>
            <p:nvPr/>
          </p:nvSpPr>
          <p:spPr>
            <a:xfrm>
              <a:off x="6839879" y="1030102"/>
              <a:ext cx="2151443" cy="1489030"/>
            </a:xfrm>
            <a:prstGeom prst="rect">
              <a:avLst/>
            </a:prstGeom>
            <a:grpFill/>
          </p:spPr>
          <p:txBody>
            <a:bodyPr wrap="square">
              <a:spAutoFit/>
            </a:bodyPr>
            <a:lstStyle/>
            <a:p>
              <a:pPr>
                <a:defRPr/>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Lorem ipsum dolor sit amet param qui para quam estaribus cetere.</a:t>
              </a: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defRPr/>
              </a:pP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defRPr/>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Everybody needs something to be done to occupy the mind so that not too lost</a:t>
              </a:r>
              <a:endParaRPr lang="en-US" sz="12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TextBox 21"/>
            <p:cNvSpPr txBox="1"/>
            <p:nvPr/>
          </p:nvSpPr>
          <p:spPr>
            <a:xfrm>
              <a:off x="6886439" y="663300"/>
              <a:ext cx="1022329" cy="496343"/>
            </a:xfrm>
            <a:prstGeom prst="rect">
              <a:avLst/>
            </a:prstGeom>
            <a:grpFill/>
          </p:spPr>
          <p:txBody>
            <a:bodyPr wrap="none" rtlCol="0">
              <a:spAutoFit/>
            </a:bodyPr>
            <a:lstStyle/>
            <a:p>
              <a:pPr>
                <a:lnSpc>
                  <a:spcPct val="150000"/>
                </a:lnSpc>
              </a:pPr>
              <a:r>
                <a:rPr lang="id-ID"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Project </a:t>
              </a:r>
              <a:r>
                <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A</a:t>
              </a:r>
            </a:p>
          </p:txBody>
        </p:sp>
      </p:grpSp>
      <p:grpSp>
        <p:nvGrpSpPr>
          <p:cNvPr id="15" name="组合 14"/>
          <p:cNvGrpSpPr/>
          <p:nvPr/>
        </p:nvGrpSpPr>
        <p:grpSpPr>
          <a:xfrm>
            <a:off x="1616468" y="1663210"/>
            <a:ext cx="3635167" cy="3623015"/>
            <a:chOff x="4389617" y="232103"/>
            <a:chExt cx="4039581" cy="3623015"/>
          </a:xfrm>
        </p:grpSpPr>
        <p:sp>
          <p:nvSpPr>
            <p:cNvPr id="16" name="文本框 15"/>
            <p:cNvSpPr txBox="1"/>
            <p:nvPr/>
          </p:nvSpPr>
          <p:spPr>
            <a:xfrm>
              <a:off x="4389617" y="887738"/>
              <a:ext cx="4039581" cy="1384995"/>
            </a:xfrm>
            <a:prstGeom prst="rect">
              <a:avLst/>
            </a:prstGeom>
            <a:noFill/>
          </p:spPr>
          <p:txBody>
            <a:bodyPr wrap="square" rtlCol="0">
              <a:spAutoFit/>
            </a:bodyPr>
            <a:lstStyle/>
            <a:p>
              <a:pPr algn="just">
                <a:lnSpc>
                  <a:spcPct val="150000"/>
                </a:lnSpc>
              </a:pPr>
              <a:r>
                <a:rPr lang="zh-CN" altLang="en-US" sz="1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点击文本框即可进行编辑输入相关内容点击文本框即可进行编辑输入相关内容点击文本框即可进行编辑输入相关内容点击文本框即可进行编辑输入相关内容</a:t>
              </a:r>
            </a:p>
          </p:txBody>
        </p:sp>
        <p:sp>
          <p:nvSpPr>
            <p:cNvPr id="17" name="文本框 16"/>
            <p:cNvSpPr txBox="1"/>
            <p:nvPr/>
          </p:nvSpPr>
          <p:spPr>
            <a:xfrm>
              <a:off x="4497195" y="232103"/>
              <a:ext cx="2222938" cy="515526"/>
            </a:xfrm>
            <a:prstGeom prst="rect">
              <a:avLst/>
            </a:prstGeom>
            <a:gradFill>
              <a:gsLst>
                <a:gs pos="0">
                  <a:srgbClr val="B545E7">
                    <a:alpha val="76000"/>
                  </a:srgbClr>
                </a:gs>
                <a:gs pos="100000">
                  <a:srgbClr val="A176EE"/>
                </a:gs>
                <a:gs pos="46000">
                  <a:srgbClr val="4B4BEB">
                    <a:alpha val="70000"/>
                  </a:srgbClr>
                </a:gs>
              </a:gsLst>
              <a:lin ang="5400000" scaled="1"/>
            </a:gradFill>
          </p:spPr>
          <p:txBody>
            <a:bodyPr wrap="square" rtlCol="0">
              <a:spAutoFit/>
            </a:bodyPr>
            <a:lstStyle/>
            <a:p>
              <a:pPr>
                <a:lnSpc>
                  <a:spcPct val="150000"/>
                </a:lnSpc>
              </a:pPr>
              <a:r>
                <a:rPr lang="zh-CN" altLang="en-US" sz="20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点击编辑标题</a:t>
              </a:r>
            </a:p>
          </p:txBody>
        </p:sp>
        <p:sp>
          <p:nvSpPr>
            <p:cNvPr id="18" name="TextBox 38"/>
            <p:cNvSpPr txBox="1"/>
            <p:nvPr/>
          </p:nvSpPr>
          <p:spPr>
            <a:xfrm>
              <a:off x="4497195" y="2377790"/>
              <a:ext cx="3932003" cy="1477328"/>
            </a:xfrm>
            <a:prstGeom prst="rect">
              <a:avLst/>
            </a:prstGeom>
            <a:noFill/>
          </p:spPr>
          <p:txBody>
            <a:bodyPr wrap="square" lIns="0" tIns="0" rIns="0" bIns="0" rtlCol="0">
              <a:spAutoFit/>
            </a:bodyPr>
            <a:lstStyle/>
            <a:p>
              <a:pPr algn="just">
                <a:lnSpc>
                  <a:spcPct val="150000"/>
                </a:lnSpc>
              </a:pPr>
              <a:r>
                <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sp>
        <p:nvSpPr>
          <p:cNvPr id="19" name="文本框 18"/>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文本框 64"/>
          <p:cNvSpPr txBox="1"/>
          <p:nvPr/>
        </p:nvSpPr>
        <p:spPr>
          <a:xfrm>
            <a:off x="1772407" y="2537024"/>
            <a:ext cx="4780056" cy="461665"/>
          </a:xfrm>
          <a:prstGeom prst="rect">
            <a:avLst/>
          </a:prstGeom>
          <a:noFill/>
        </p:spPr>
        <p:txBody>
          <a:bodyPr wrap="square" rtlCol="0">
            <a:spAutoFit/>
          </a:bodyPr>
          <a:lstStyle/>
          <a:p>
            <a:pPr algn="dist"/>
            <a:r>
              <a:rPr lang="en-US" altLang="zh-CN" sz="2400" b="1" dirty="0">
                <a:gradFill>
                  <a:gsLst>
                    <a:gs pos="44000">
                      <a:srgbClr val="8048E9"/>
                    </a:gs>
                    <a:gs pos="100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DREAM GRADIGENT STYLE</a:t>
            </a:r>
            <a:endParaRPr lang="zh-CN" altLang="en-US" sz="2400" b="1" dirty="0">
              <a:gradFill>
                <a:gsLst>
                  <a:gs pos="44000">
                    <a:srgbClr val="8048E9"/>
                  </a:gs>
                  <a:gs pos="100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6" name="文本框 65"/>
          <p:cNvSpPr txBox="1"/>
          <p:nvPr/>
        </p:nvSpPr>
        <p:spPr>
          <a:xfrm>
            <a:off x="-347648" y="3065474"/>
            <a:ext cx="9020165" cy="2123658"/>
          </a:xfrm>
          <a:prstGeom prst="rect">
            <a:avLst/>
          </a:prstGeom>
          <a:noFill/>
        </p:spPr>
        <p:txBody>
          <a:bodyPr wrap="square" rtlCol="0">
            <a:spAutoFit/>
          </a:bodyPr>
          <a:lstStyle/>
          <a:p>
            <a:pPr algn="ctr"/>
            <a:r>
              <a:rPr lang="zh-CN" altLang="en-US" sz="7200" b="1" dirty="0">
                <a:gradFill>
                  <a:gsLst>
                    <a:gs pos="44000">
                      <a:srgbClr val="8048E9"/>
                    </a:gs>
                    <a:gs pos="100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感谢观看</a:t>
            </a:r>
            <a:endParaRPr lang="en-US" altLang="zh-CN" sz="7200" b="1" dirty="0">
              <a:gradFill>
                <a:gsLst>
                  <a:gs pos="44000">
                    <a:srgbClr val="8048E9"/>
                  </a:gs>
                  <a:gs pos="100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ctr"/>
            <a:r>
              <a:rPr lang="en-US" altLang="zh-CN" sz="6000" b="1" dirty="0">
                <a:gradFill>
                  <a:gsLst>
                    <a:gs pos="44000">
                      <a:srgbClr val="8048E9"/>
                    </a:gs>
                    <a:gs pos="100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Thanks for watching</a:t>
            </a:r>
            <a:endParaRPr lang="zh-CN" altLang="en-US" sz="6000" b="1" dirty="0">
              <a:gradFill>
                <a:gsLst>
                  <a:gs pos="44000">
                    <a:srgbClr val="8048E9"/>
                  </a:gs>
                  <a:gs pos="100000">
                    <a:srgbClr val="4B4BEB">
                      <a:alpha val="85000"/>
                    </a:srgbClr>
                  </a:gs>
                  <a:gs pos="0">
                    <a:srgbClr val="C46AEC"/>
                  </a:gs>
                </a:gsLst>
                <a:lin ang="5400000" scaled="1"/>
              </a:gradFill>
              <a:effectLst>
                <a:outerShdw blurRad="1270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 name="文本框 1"/>
          <p:cNvSpPr txBox="1"/>
          <p:nvPr/>
        </p:nvSpPr>
        <p:spPr>
          <a:xfrm>
            <a:off x="2143671" y="5186005"/>
            <a:ext cx="3781413" cy="583565"/>
          </a:xfrm>
          <a:prstGeom prst="rect">
            <a:avLst/>
          </a:prstGeom>
          <a:noFill/>
        </p:spPr>
        <p:txBody>
          <a:bodyPr wrap="square" rtlCol="0">
            <a:spAutoFit/>
          </a:bodyPr>
          <a:lstStyle/>
          <a:p>
            <a:pPr algn="dist"/>
            <a:r>
              <a:rPr lang="zh-CN" altLang="en-US" sz="3200" b="1" dirty="0">
                <a:gradFill>
                  <a:gsLst>
                    <a:gs pos="0">
                      <a:srgbClr val="A176EE"/>
                    </a:gs>
                    <a:gs pos="100000">
                      <a:srgbClr val="01C8F0"/>
                    </a:gs>
                  </a:gsLst>
                  <a:lin ang="5400000" scaled="1"/>
                </a:gra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sym typeface="字魂59号-创粗黑" panose="00000500000000000000" pitchFamily="2" charset="-122"/>
              </a:rPr>
              <a:t>汇报人：</a:t>
            </a:r>
          </a:p>
        </p:txBody>
      </p:sp>
      <p:grpSp>
        <p:nvGrpSpPr>
          <p:cNvPr id="9" name="组合 8"/>
          <p:cNvGrpSpPr/>
          <p:nvPr/>
        </p:nvGrpSpPr>
        <p:grpSpPr>
          <a:xfrm rot="21096945">
            <a:off x="8500625" y="-1574800"/>
            <a:ext cx="5062975" cy="8483600"/>
            <a:chOff x="8443336" y="-1328628"/>
            <a:chExt cx="4739644" cy="8061966"/>
          </a:xfrm>
        </p:grpSpPr>
        <p:sp>
          <p:nvSpPr>
            <p:cNvPr id="10" name="矩形 9"/>
            <p:cNvSpPr/>
            <p:nvPr/>
          </p:nvSpPr>
          <p:spPr>
            <a:xfrm rot="20375176">
              <a:off x="8443336" y="73454"/>
              <a:ext cx="3368040" cy="6659884"/>
            </a:xfrm>
            <a:prstGeom prst="rect">
              <a:avLst/>
            </a:prstGeom>
            <a:gradFill>
              <a:gsLst>
                <a:gs pos="100000">
                  <a:srgbClr val="363555">
                    <a:alpha val="0"/>
                  </a:srgbClr>
                </a:gs>
                <a:gs pos="32000">
                  <a:srgbClr val="4B4BEB">
                    <a:alpha val="85000"/>
                  </a:srgbClr>
                </a:gs>
                <a:gs pos="0">
                  <a:srgbClr val="C46AEC"/>
                </a:gs>
              </a:gsLst>
              <a:lin ang="5400000" scaled="1"/>
            </a:gradFill>
            <a:ln>
              <a:noFill/>
            </a:ln>
            <a:effectLst>
              <a:outerShdw blurRad="215900" dist="101600" dir="8100000" sx="103000" sy="103000" algn="tr"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矩形 10"/>
            <p:cNvSpPr/>
            <p:nvPr/>
          </p:nvSpPr>
          <p:spPr>
            <a:xfrm rot="20375176">
              <a:off x="9129138" y="-752437"/>
              <a:ext cx="3368040" cy="6659884"/>
            </a:xfrm>
            <a:prstGeom prst="rect">
              <a:avLst/>
            </a:prstGeom>
            <a:gradFill>
              <a:gsLst>
                <a:gs pos="100000">
                  <a:srgbClr val="363555">
                    <a:alpha val="0"/>
                  </a:srgbClr>
                </a:gs>
                <a:gs pos="32000">
                  <a:srgbClr val="4B4BEB">
                    <a:alpha val="85000"/>
                  </a:srgbClr>
                </a:gs>
                <a:gs pos="0">
                  <a:srgbClr val="C46AEC"/>
                </a:gs>
              </a:gsLst>
              <a:lin ang="5400000" scaled="1"/>
            </a:gradFill>
            <a:ln>
              <a:noFill/>
            </a:ln>
            <a:effectLst>
              <a:outerShdw blurRad="215900" dist="101600" dir="8100000" sx="103000" sy="103000" algn="tr"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矩形 11"/>
            <p:cNvSpPr/>
            <p:nvPr/>
          </p:nvSpPr>
          <p:spPr>
            <a:xfrm rot="20375176">
              <a:off x="9814940" y="-1328628"/>
              <a:ext cx="3368040" cy="6659884"/>
            </a:xfrm>
            <a:prstGeom prst="rect">
              <a:avLst/>
            </a:prstGeom>
            <a:gradFill>
              <a:gsLst>
                <a:gs pos="100000">
                  <a:srgbClr val="363555">
                    <a:alpha val="0"/>
                  </a:srgbClr>
                </a:gs>
                <a:gs pos="32000">
                  <a:srgbClr val="4B4BEB">
                    <a:alpha val="85000"/>
                  </a:srgbClr>
                </a:gs>
                <a:gs pos="0">
                  <a:srgbClr val="C46AEC"/>
                </a:gs>
              </a:gsLst>
              <a:lin ang="5400000" scaled="1"/>
            </a:gradFill>
            <a:ln>
              <a:noFill/>
            </a:ln>
            <a:effectLst>
              <a:outerShdw blurRad="215900" dist="101600" dir="8100000" sx="103000" sy="103000" algn="tr" rotWithShape="0">
                <a:prstClr val="black">
                  <a:alpha val="40000"/>
                </a:prstClr>
              </a:out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anim calcmode="lin" valueType="num">
                                      <p:cBhvr>
                                        <p:cTn id="13" dur="1000" fill="hold"/>
                                        <p:tgtEl>
                                          <p:spTgt spid="66"/>
                                        </p:tgtEl>
                                        <p:attrNameLst>
                                          <p:attrName>ppt_x</p:attrName>
                                        </p:attrNameLst>
                                      </p:cBhvr>
                                      <p:tavLst>
                                        <p:tav tm="0">
                                          <p:val>
                                            <p:strVal val="#ppt_x"/>
                                          </p:val>
                                        </p:tav>
                                        <p:tav tm="100000">
                                          <p:val>
                                            <p:strVal val="#ppt_x"/>
                                          </p:val>
                                        </p:tav>
                                      </p:tavLst>
                                    </p:anim>
                                    <p:anim calcmode="lin" valueType="num">
                                      <p:cBhvr>
                                        <p:cTn id="14" dur="1000" fill="hold"/>
                                        <p:tgtEl>
                                          <p:spTgt spid="6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45555" y="-1921445"/>
            <a:ext cx="10788053" cy="10700890"/>
            <a:chOff x="745555" y="-1921445"/>
            <a:chExt cx="10788053" cy="10700890"/>
          </a:xfrm>
          <a:effectLst>
            <a:outerShdw blurRad="190500" dist="38100" dir="5400000" sx="103000" sy="103000" algn="t" rotWithShape="0">
              <a:prstClr val="black">
                <a:alpha val="40000"/>
              </a:prstClr>
            </a:outerShdw>
          </a:effectLst>
        </p:grpSpPr>
        <p:sp>
          <p:nvSpPr>
            <p:cNvPr id="2" name="椭圆 1"/>
            <p:cNvSpPr/>
            <p:nvPr/>
          </p:nvSpPr>
          <p:spPr>
            <a:xfrm>
              <a:off x="3333140" y="666140"/>
              <a:ext cx="5525721" cy="5525721"/>
            </a:xfrm>
            <a:prstGeom prst="ellipse">
              <a:avLst/>
            </a:prstGeom>
            <a:gradFill>
              <a:gsLst>
                <a:gs pos="100000">
                  <a:srgbClr val="A176EE"/>
                </a:gs>
                <a:gs pos="0">
                  <a:srgbClr val="B545E7"/>
                </a:gs>
                <a:gs pos="53000">
                  <a:srgbClr val="4B4BEB"/>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 name="椭圆 2"/>
            <p:cNvSpPr/>
            <p:nvPr/>
          </p:nvSpPr>
          <p:spPr>
            <a:xfrm>
              <a:off x="2229464" y="-437536"/>
              <a:ext cx="7733072" cy="7733072"/>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椭圆 3"/>
            <p:cNvSpPr/>
            <p:nvPr/>
          </p:nvSpPr>
          <p:spPr>
            <a:xfrm>
              <a:off x="1552771" y="-1114229"/>
              <a:ext cx="9086458" cy="9086458"/>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椭圆 4"/>
            <p:cNvSpPr/>
            <p:nvPr/>
          </p:nvSpPr>
          <p:spPr>
            <a:xfrm>
              <a:off x="745555" y="-1921445"/>
              <a:ext cx="10700890" cy="10700890"/>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椭圆 5"/>
            <p:cNvSpPr/>
            <p:nvPr/>
          </p:nvSpPr>
          <p:spPr>
            <a:xfrm>
              <a:off x="2701843" y="1337402"/>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椭圆 6"/>
            <p:cNvSpPr/>
            <p:nvPr/>
          </p:nvSpPr>
          <p:spPr>
            <a:xfrm>
              <a:off x="826606" y="200637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椭圆 7"/>
            <p:cNvSpPr/>
            <p:nvPr/>
          </p:nvSpPr>
          <p:spPr>
            <a:xfrm>
              <a:off x="1826652" y="515432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椭圆 8"/>
            <p:cNvSpPr/>
            <p:nvPr/>
          </p:nvSpPr>
          <p:spPr>
            <a:xfrm>
              <a:off x="9167817" y="10965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椭圆 9"/>
            <p:cNvSpPr/>
            <p:nvPr/>
          </p:nvSpPr>
          <p:spPr>
            <a:xfrm>
              <a:off x="9698968" y="6017534"/>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椭圆 10"/>
            <p:cNvSpPr/>
            <p:nvPr/>
          </p:nvSpPr>
          <p:spPr>
            <a:xfrm>
              <a:off x="11359281" y="32546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3" name="文本框 12"/>
          <p:cNvSpPr txBox="1"/>
          <p:nvPr/>
        </p:nvSpPr>
        <p:spPr>
          <a:xfrm>
            <a:off x="3922059" y="1790090"/>
            <a:ext cx="4347883" cy="3277820"/>
          </a:xfrm>
          <a:prstGeom prst="rect">
            <a:avLst/>
          </a:prstGeom>
          <a:noFill/>
        </p:spPr>
        <p:txBody>
          <a:bodyPr wrap="square" rtlCol="0">
            <a:spAutoFit/>
          </a:bodyPr>
          <a:lstStyle/>
          <a:p>
            <a:pPr algn="ctr">
              <a:lnSpc>
                <a:spcPct val="150000"/>
              </a:lnSpc>
            </a:pPr>
            <a:r>
              <a:rPr lang="en-US" altLang="zh-CN" sz="44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PART 01</a:t>
            </a:r>
          </a:p>
          <a:p>
            <a:pPr algn="ctr">
              <a:lnSpc>
                <a:spcPct val="150000"/>
              </a:lnSpc>
            </a:pPr>
            <a:r>
              <a:rPr lang="zh-CN" altLang="en-US"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项目介绍</a:t>
            </a:r>
            <a:endParaRPr lang="en-US" altLang="zh-CN"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ctr">
              <a:lnSpc>
                <a:spcPct val="150000"/>
              </a:lnSpc>
            </a:pPr>
            <a:r>
              <a:rPr lang="en-US" altLang="zh-CN"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Project introduction</a:t>
            </a:r>
            <a:endParaRPr lang="zh-CN" altLang="en-US"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34"/>
          <p:cNvSpPr/>
          <p:nvPr/>
        </p:nvSpPr>
        <p:spPr>
          <a:xfrm>
            <a:off x="5586744" y="2969831"/>
            <a:ext cx="792136" cy="286049"/>
          </a:xfrm>
          <a:prstGeom prst="rightArrow">
            <a:avLst>
              <a:gd name="adj1" fmla="val 19124"/>
              <a:gd name="adj2" fmla="val 50000"/>
            </a:avLst>
          </a:prstGeom>
          <a:solidFill>
            <a:srgbClr val="B545E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 name="Right Arrow 35"/>
          <p:cNvSpPr/>
          <p:nvPr/>
        </p:nvSpPr>
        <p:spPr>
          <a:xfrm flipH="1">
            <a:off x="5586744" y="2672779"/>
            <a:ext cx="792136" cy="286049"/>
          </a:xfrm>
          <a:prstGeom prst="rightArrow">
            <a:avLst>
              <a:gd name="adj1" fmla="val 19124"/>
              <a:gd name="adj2" fmla="val 50000"/>
            </a:avLst>
          </a:prstGeom>
          <a:solidFill>
            <a:srgbClr val="B545E7">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4" name="组合 3"/>
          <p:cNvGrpSpPr/>
          <p:nvPr/>
        </p:nvGrpSpPr>
        <p:grpSpPr bwMode="auto">
          <a:xfrm>
            <a:off x="932947" y="1682610"/>
            <a:ext cx="3762644" cy="2932867"/>
            <a:chOff x="928662" y="1571618"/>
            <a:chExt cx="2714644" cy="2115820"/>
          </a:xfrm>
          <a:effectLst>
            <a:outerShdw blurRad="190500" dist="38100" dir="5400000" sx="102000" sy="102000" algn="t" rotWithShape="0">
              <a:prstClr val="black">
                <a:alpha val="40000"/>
              </a:prstClr>
            </a:outerShdw>
          </a:effectLst>
        </p:grpSpPr>
        <p:sp>
          <p:nvSpPr>
            <p:cNvPr id="5" name="Isosceles Triangle 2"/>
            <p:cNvSpPr/>
            <p:nvPr/>
          </p:nvSpPr>
          <p:spPr>
            <a:xfrm>
              <a:off x="928662" y="1571618"/>
              <a:ext cx="1103320" cy="181121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42000">
                  <a:srgbClr val="8048E9">
                    <a:alpha val="82000"/>
                  </a:srgbClr>
                </a:gs>
                <a:gs pos="0">
                  <a:srgbClr val="B545E7">
                    <a:alpha val="43000"/>
                  </a:srgbClr>
                </a:gs>
                <a:gs pos="100000">
                  <a:srgbClr val="4B4BEB">
                    <a:alpha val="6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Rectangle 41"/>
            <p:cNvSpPr/>
            <p:nvPr/>
          </p:nvSpPr>
          <p:spPr>
            <a:xfrm>
              <a:off x="1162026" y="3498708"/>
              <a:ext cx="344875" cy="188730"/>
            </a:xfrm>
            <a:prstGeom prst="rect">
              <a:avLst/>
            </a:prstGeom>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90%</a:t>
              </a:r>
            </a:p>
          </p:txBody>
        </p:sp>
        <p:sp>
          <p:nvSpPr>
            <p:cNvPr id="7" name="Isosceles Triangle 2"/>
            <p:cNvSpPr/>
            <p:nvPr/>
          </p:nvSpPr>
          <p:spPr>
            <a:xfrm>
              <a:off x="1509691" y="2228797"/>
              <a:ext cx="1028707" cy="115403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41000">
                  <a:srgbClr val="8048E9">
                    <a:alpha val="61000"/>
                  </a:srgbClr>
                </a:gs>
                <a:gs pos="0">
                  <a:srgbClr val="B545E7">
                    <a:alpha val="50000"/>
                  </a:srgbClr>
                </a:gs>
                <a:gs pos="100000">
                  <a:srgbClr val="4B4BEB">
                    <a:alpha val="89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Rectangle 42"/>
            <p:cNvSpPr/>
            <p:nvPr/>
          </p:nvSpPr>
          <p:spPr>
            <a:xfrm>
              <a:off x="1733530" y="3498708"/>
              <a:ext cx="343718" cy="188730"/>
            </a:xfrm>
            <a:prstGeom prst="rect">
              <a:avLst/>
            </a:prstGeom>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50%</a:t>
              </a:r>
            </a:p>
          </p:txBody>
        </p:sp>
        <p:sp>
          <p:nvSpPr>
            <p:cNvPr id="9" name="Isosceles Triangle 2"/>
            <p:cNvSpPr/>
            <p:nvPr/>
          </p:nvSpPr>
          <p:spPr>
            <a:xfrm>
              <a:off x="2014520" y="2071646"/>
              <a:ext cx="1200158" cy="13111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38000">
                  <a:srgbClr val="8048E9">
                    <a:alpha val="69000"/>
                  </a:srgbClr>
                </a:gs>
                <a:gs pos="0">
                  <a:srgbClr val="B545E7">
                    <a:alpha val="50000"/>
                  </a:srgbClr>
                </a:gs>
                <a:gs pos="100000">
                  <a:srgbClr val="4B4BEB">
                    <a:alpha val="43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Rectangle 43"/>
            <p:cNvSpPr/>
            <p:nvPr/>
          </p:nvSpPr>
          <p:spPr>
            <a:xfrm>
              <a:off x="2305034" y="3498708"/>
              <a:ext cx="342562" cy="188730"/>
            </a:xfrm>
            <a:prstGeom prst="rect">
              <a:avLst/>
            </a:prstGeom>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65%</a:t>
              </a:r>
            </a:p>
          </p:txBody>
        </p:sp>
        <p:sp>
          <p:nvSpPr>
            <p:cNvPr id="11" name="Isosceles Triangle 2"/>
            <p:cNvSpPr/>
            <p:nvPr/>
          </p:nvSpPr>
          <p:spPr>
            <a:xfrm>
              <a:off x="2614599" y="2357376"/>
              <a:ext cx="1028707" cy="10254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32000">
                  <a:srgbClr val="8048E9"/>
                </a:gs>
                <a:gs pos="0">
                  <a:srgbClr val="B545E7">
                    <a:alpha val="75000"/>
                  </a:srgbClr>
                </a:gs>
                <a:gs pos="100000">
                  <a:srgbClr val="4B4BEB">
                    <a:alpha val="75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Rectangle 44"/>
            <p:cNvSpPr/>
            <p:nvPr/>
          </p:nvSpPr>
          <p:spPr>
            <a:xfrm>
              <a:off x="2876538" y="3498708"/>
              <a:ext cx="346031" cy="188730"/>
            </a:xfrm>
            <a:prstGeom prst="rect">
              <a:avLst/>
            </a:prstGeom>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40%</a:t>
              </a:r>
            </a:p>
          </p:txBody>
        </p:sp>
      </p:grpSp>
      <p:grpSp>
        <p:nvGrpSpPr>
          <p:cNvPr id="13" name="组合 12"/>
          <p:cNvGrpSpPr/>
          <p:nvPr/>
        </p:nvGrpSpPr>
        <p:grpSpPr bwMode="auto">
          <a:xfrm>
            <a:off x="7369049" y="1682610"/>
            <a:ext cx="3762644" cy="2932867"/>
            <a:chOff x="5572132" y="1571618"/>
            <a:chExt cx="2714644" cy="2115820"/>
          </a:xfrm>
          <a:solidFill>
            <a:srgbClr val="5AA6A2">
              <a:alpha val="51000"/>
            </a:srgbClr>
          </a:solidFill>
          <a:effectLst>
            <a:outerShdw blurRad="190500" dist="38100" dir="5400000" sx="102000" sy="102000" algn="t" rotWithShape="0">
              <a:prstClr val="black">
                <a:alpha val="40000"/>
              </a:prstClr>
            </a:outerShdw>
          </a:effectLst>
        </p:grpSpPr>
        <p:sp>
          <p:nvSpPr>
            <p:cNvPr id="14" name="Isosceles Triangle 2"/>
            <p:cNvSpPr/>
            <p:nvPr/>
          </p:nvSpPr>
          <p:spPr>
            <a:xfrm>
              <a:off x="5572132" y="1571618"/>
              <a:ext cx="1103321" cy="181121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100000">
                  <a:srgbClr val="A176EE">
                    <a:alpha val="70000"/>
                  </a:srgbClr>
                </a:gs>
                <a:gs pos="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5" name="Rectangle 64"/>
            <p:cNvSpPr/>
            <p:nvPr/>
          </p:nvSpPr>
          <p:spPr>
            <a:xfrm>
              <a:off x="5734058" y="3498708"/>
              <a:ext cx="344875" cy="188730"/>
            </a:xfrm>
            <a:prstGeom prst="rect">
              <a:avLst/>
            </a:prstGeom>
            <a:noFill/>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90%</a:t>
              </a:r>
            </a:p>
          </p:txBody>
        </p:sp>
        <p:sp>
          <p:nvSpPr>
            <p:cNvPr id="16" name="Isosceles Triangle 2"/>
            <p:cNvSpPr/>
            <p:nvPr/>
          </p:nvSpPr>
          <p:spPr>
            <a:xfrm>
              <a:off x="6153161" y="2214511"/>
              <a:ext cx="1028707" cy="116831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100000">
                  <a:srgbClr val="A176EE">
                    <a:alpha val="70000"/>
                  </a:srgbClr>
                </a:gs>
                <a:gs pos="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7" name="Rectangle 65"/>
            <p:cNvSpPr/>
            <p:nvPr/>
          </p:nvSpPr>
          <p:spPr>
            <a:xfrm>
              <a:off x="6305562" y="3498708"/>
              <a:ext cx="343718" cy="188730"/>
            </a:xfrm>
            <a:prstGeom prst="rect">
              <a:avLst/>
            </a:prstGeom>
            <a:noFill/>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50%</a:t>
              </a:r>
            </a:p>
          </p:txBody>
        </p:sp>
        <p:sp>
          <p:nvSpPr>
            <p:cNvPr id="18" name="Isosceles Triangle 2"/>
            <p:cNvSpPr/>
            <p:nvPr/>
          </p:nvSpPr>
          <p:spPr>
            <a:xfrm>
              <a:off x="6657990" y="2071646"/>
              <a:ext cx="1200158" cy="13111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100000">
                  <a:srgbClr val="A176EE">
                    <a:alpha val="70000"/>
                  </a:srgbClr>
                </a:gs>
                <a:gs pos="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Rectangle 66"/>
            <p:cNvSpPr/>
            <p:nvPr/>
          </p:nvSpPr>
          <p:spPr>
            <a:xfrm>
              <a:off x="6877066" y="3498708"/>
              <a:ext cx="342562" cy="188730"/>
            </a:xfrm>
            <a:prstGeom prst="rect">
              <a:avLst/>
            </a:prstGeom>
            <a:noFill/>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65%</a:t>
              </a:r>
            </a:p>
          </p:txBody>
        </p:sp>
        <p:sp>
          <p:nvSpPr>
            <p:cNvPr id="20" name="Isosceles Triangle 2"/>
            <p:cNvSpPr/>
            <p:nvPr/>
          </p:nvSpPr>
          <p:spPr>
            <a:xfrm>
              <a:off x="7258069" y="1714483"/>
              <a:ext cx="1028707" cy="166834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adFill>
              <a:gsLst>
                <a:gs pos="100000">
                  <a:srgbClr val="A176EE">
                    <a:alpha val="70000"/>
                  </a:srgbClr>
                </a:gs>
                <a:gs pos="0">
                  <a:srgbClr val="4B4BE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1" name="Rectangle 67"/>
            <p:cNvSpPr/>
            <p:nvPr/>
          </p:nvSpPr>
          <p:spPr>
            <a:xfrm>
              <a:off x="7448570" y="3498708"/>
              <a:ext cx="346031" cy="188730"/>
            </a:xfrm>
            <a:prstGeom prst="rect">
              <a:avLst/>
            </a:prstGeom>
            <a:noFill/>
          </p:spPr>
          <p:txBody>
            <a:bodyPr wrap="none">
              <a:spAutoFit/>
            </a:bodyPr>
            <a:lstStyle/>
            <a:p>
              <a:pPr eaLnBrk="1" fontAlgn="auto" hangingPunct="1">
                <a:spcBef>
                  <a:spcPts val="0"/>
                </a:spcBef>
                <a:spcAft>
                  <a:spcPts val="0"/>
                </a:spcAft>
                <a:defRPr/>
              </a:pPr>
              <a:r>
                <a:rPr lang="en-US" sz="1100"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40%</a:t>
              </a:r>
            </a:p>
          </p:txBody>
        </p:sp>
      </p:grpSp>
      <p:sp>
        <p:nvSpPr>
          <p:cNvPr id="22" name="Rectangle 64"/>
          <p:cNvSpPr/>
          <p:nvPr/>
        </p:nvSpPr>
        <p:spPr>
          <a:xfrm>
            <a:off x="5600366" y="2166363"/>
            <a:ext cx="800219" cy="461665"/>
          </a:xfrm>
          <a:prstGeom prst="rect">
            <a:avLst/>
          </a:prstGeom>
        </p:spPr>
        <p:txBody>
          <a:bodyPr wrap="none">
            <a:spAutoFit/>
          </a:bodyPr>
          <a:lstStyle/>
          <a:p>
            <a:pPr eaLnBrk="1" fontAlgn="auto" hangingPunct="1">
              <a:spcBef>
                <a:spcPts val="0"/>
              </a:spcBef>
              <a:spcAft>
                <a:spcPts val="0"/>
              </a:spcAft>
              <a:defRPr/>
            </a:pPr>
            <a:r>
              <a:rPr lang="en-US" sz="24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201</a:t>
            </a:r>
            <a:r>
              <a:rPr lang="en-US" altLang="zh-CN" sz="24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9</a:t>
            </a:r>
            <a:endParaRPr lang="en-US" sz="24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3" name="Rectangle 64"/>
          <p:cNvSpPr/>
          <p:nvPr/>
        </p:nvSpPr>
        <p:spPr>
          <a:xfrm>
            <a:off x="5600366" y="3254890"/>
            <a:ext cx="809837" cy="461665"/>
          </a:xfrm>
          <a:prstGeom prst="rect">
            <a:avLst/>
          </a:prstGeom>
        </p:spPr>
        <p:txBody>
          <a:bodyPr wrap="none">
            <a:spAutoFit/>
          </a:bodyPr>
          <a:lstStyle/>
          <a:p>
            <a:pPr eaLnBrk="1" fontAlgn="auto" hangingPunct="1">
              <a:spcBef>
                <a:spcPts val="0"/>
              </a:spcBef>
              <a:spcAft>
                <a:spcPts val="0"/>
              </a:spcAft>
              <a:defRPr/>
            </a:pPr>
            <a:r>
              <a:rPr lang="en-US" sz="24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201</a:t>
            </a:r>
            <a:r>
              <a:rPr lang="en-US" altLang="zh-CN" sz="24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8</a:t>
            </a:r>
            <a:endParaRPr lang="en-US" sz="2400"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24" name="组合 23"/>
          <p:cNvGrpSpPr/>
          <p:nvPr/>
        </p:nvGrpSpPr>
        <p:grpSpPr>
          <a:xfrm>
            <a:off x="1256402" y="4428657"/>
            <a:ext cx="2812155" cy="523713"/>
            <a:chOff x="928662" y="3910468"/>
            <a:chExt cx="2028878" cy="377842"/>
          </a:xfrm>
          <a:solidFill>
            <a:srgbClr val="B545E7">
              <a:alpha val="50000"/>
            </a:srgbClr>
          </a:solidFill>
          <a:effectLst>
            <a:outerShdw blurRad="190500" dist="38100" dir="5400000" sx="102000" sy="102000" algn="t" rotWithShape="0">
              <a:prstClr val="black">
                <a:alpha val="40000"/>
              </a:prstClr>
            </a:outerShdw>
          </a:effectLst>
        </p:grpSpPr>
        <p:grpSp>
          <p:nvGrpSpPr>
            <p:cNvPr id="25" name="Group 299"/>
            <p:cNvGrpSpPr/>
            <p:nvPr/>
          </p:nvGrpSpPr>
          <p:grpSpPr>
            <a:xfrm>
              <a:off x="928662" y="3910468"/>
              <a:ext cx="148552" cy="377842"/>
              <a:chOff x="6141009" y="3540977"/>
              <a:chExt cx="85046" cy="216315"/>
            </a:xfrm>
            <a:grpFill/>
          </p:grpSpPr>
          <p:sp>
            <p:nvSpPr>
              <p:cNvPr id="5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6" name="Group 299"/>
            <p:cNvGrpSpPr/>
            <p:nvPr/>
          </p:nvGrpSpPr>
          <p:grpSpPr>
            <a:xfrm>
              <a:off x="1137587" y="3910468"/>
              <a:ext cx="148552" cy="377842"/>
              <a:chOff x="6141009" y="3540977"/>
              <a:chExt cx="85046" cy="216315"/>
            </a:xfrm>
            <a:grpFill/>
          </p:grpSpPr>
          <p:sp>
            <p:nvSpPr>
              <p:cNvPr id="5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7" name="Group 299"/>
            <p:cNvGrpSpPr/>
            <p:nvPr/>
          </p:nvGrpSpPr>
          <p:grpSpPr>
            <a:xfrm>
              <a:off x="1346512" y="3910468"/>
              <a:ext cx="148552" cy="377842"/>
              <a:chOff x="6141009" y="3540977"/>
              <a:chExt cx="85046" cy="216315"/>
            </a:xfrm>
            <a:grpFill/>
          </p:grpSpPr>
          <p:sp>
            <p:nvSpPr>
              <p:cNvPr id="4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8" name="Group 299"/>
            <p:cNvGrpSpPr/>
            <p:nvPr/>
          </p:nvGrpSpPr>
          <p:grpSpPr>
            <a:xfrm>
              <a:off x="1555437" y="3910468"/>
              <a:ext cx="148552" cy="377842"/>
              <a:chOff x="6141009" y="3540977"/>
              <a:chExt cx="85046" cy="216315"/>
            </a:xfrm>
            <a:grpFill/>
          </p:grpSpPr>
          <p:sp>
            <p:nvSpPr>
              <p:cNvPr id="4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9" name="Group 299"/>
            <p:cNvGrpSpPr/>
            <p:nvPr/>
          </p:nvGrpSpPr>
          <p:grpSpPr>
            <a:xfrm>
              <a:off x="1764362" y="3910468"/>
              <a:ext cx="148552" cy="377842"/>
              <a:chOff x="6141009" y="3540977"/>
              <a:chExt cx="85046" cy="216315"/>
            </a:xfrm>
            <a:grpFill/>
          </p:grpSpPr>
          <p:sp>
            <p:nvSpPr>
              <p:cNvPr id="4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0" name="Group 299"/>
            <p:cNvGrpSpPr/>
            <p:nvPr/>
          </p:nvGrpSpPr>
          <p:grpSpPr>
            <a:xfrm>
              <a:off x="1973287" y="3910468"/>
              <a:ext cx="148552" cy="377842"/>
              <a:chOff x="6141009" y="3540977"/>
              <a:chExt cx="85046" cy="216315"/>
            </a:xfrm>
            <a:grpFill/>
          </p:grpSpPr>
          <p:sp>
            <p:nvSpPr>
              <p:cNvPr id="43"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4"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1" name="Group 299"/>
            <p:cNvGrpSpPr/>
            <p:nvPr/>
          </p:nvGrpSpPr>
          <p:grpSpPr>
            <a:xfrm>
              <a:off x="2182212" y="3910468"/>
              <a:ext cx="148552" cy="377842"/>
              <a:chOff x="6141009" y="3540977"/>
              <a:chExt cx="85046" cy="216315"/>
            </a:xfrm>
            <a:grpFill/>
          </p:grpSpPr>
          <p:sp>
            <p:nvSpPr>
              <p:cNvPr id="41"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2"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2" name="Group 299"/>
            <p:cNvGrpSpPr/>
            <p:nvPr/>
          </p:nvGrpSpPr>
          <p:grpSpPr>
            <a:xfrm>
              <a:off x="2391137" y="3910468"/>
              <a:ext cx="148552" cy="377842"/>
              <a:chOff x="6141009" y="3540977"/>
              <a:chExt cx="85046" cy="216315"/>
            </a:xfrm>
            <a:grpFill/>
          </p:grpSpPr>
          <p:sp>
            <p:nvSpPr>
              <p:cNvPr id="39"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0"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3" name="Group 299"/>
            <p:cNvGrpSpPr/>
            <p:nvPr/>
          </p:nvGrpSpPr>
          <p:grpSpPr>
            <a:xfrm>
              <a:off x="2600062" y="3910468"/>
              <a:ext cx="148552" cy="377842"/>
              <a:chOff x="6141009" y="3540977"/>
              <a:chExt cx="85046" cy="216315"/>
            </a:xfrm>
            <a:grpFill/>
          </p:grpSpPr>
          <p:sp>
            <p:nvSpPr>
              <p:cNvPr id="37"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8"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4" name="Group 299"/>
            <p:cNvGrpSpPr/>
            <p:nvPr/>
          </p:nvGrpSpPr>
          <p:grpSpPr>
            <a:xfrm>
              <a:off x="2808988" y="3910468"/>
              <a:ext cx="148552" cy="377842"/>
              <a:chOff x="6141009" y="3540977"/>
              <a:chExt cx="85046" cy="216315"/>
            </a:xfrm>
            <a:grpFill/>
          </p:grpSpPr>
          <p:sp>
            <p:nvSpPr>
              <p:cNvPr id="35"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6"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grpSp>
        <p:nvGrpSpPr>
          <p:cNvPr id="56" name="组合 55"/>
          <p:cNvGrpSpPr/>
          <p:nvPr/>
        </p:nvGrpSpPr>
        <p:grpSpPr>
          <a:xfrm>
            <a:off x="7924618" y="4501090"/>
            <a:ext cx="2695301" cy="523932"/>
            <a:chOff x="5703446" y="3914891"/>
            <a:chExt cx="1944572" cy="378000"/>
          </a:xfrm>
          <a:solidFill>
            <a:srgbClr val="4B4BEB">
              <a:alpha val="50000"/>
            </a:srgbClr>
          </a:solidFill>
          <a:effectLst>
            <a:outerShdw blurRad="190500" dist="38100" dir="5400000" sx="102000" sy="102000" algn="t" rotWithShape="0">
              <a:prstClr val="black">
                <a:alpha val="40000"/>
              </a:prstClr>
            </a:outerShdw>
          </a:effectLst>
        </p:grpSpPr>
        <p:grpSp>
          <p:nvGrpSpPr>
            <p:cNvPr id="57" name="Group 302"/>
            <p:cNvGrpSpPr>
              <a:grpSpLocks noChangeAspect="1"/>
            </p:cNvGrpSpPr>
            <p:nvPr/>
          </p:nvGrpSpPr>
          <p:grpSpPr>
            <a:xfrm>
              <a:off x="5703446" y="3914891"/>
              <a:ext cx="175272" cy="378000"/>
              <a:chOff x="6138760" y="4271257"/>
              <a:chExt cx="97227" cy="209688"/>
            </a:xfrm>
            <a:grpFill/>
          </p:grpSpPr>
          <p:sp>
            <p:nvSpPr>
              <p:cNvPr id="85"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6"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8" name="Group 302"/>
            <p:cNvGrpSpPr>
              <a:grpSpLocks noChangeAspect="1"/>
            </p:cNvGrpSpPr>
            <p:nvPr/>
          </p:nvGrpSpPr>
          <p:grpSpPr>
            <a:xfrm>
              <a:off x="5900035" y="3914891"/>
              <a:ext cx="175272" cy="378000"/>
              <a:chOff x="6138760" y="4271257"/>
              <a:chExt cx="97227" cy="209688"/>
            </a:xfrm>
            <a:grpFill/>
          </p:grpSpPr>
          <p:sp>
            <p:nvSpPr>
              <p:cNvPr id="83"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4"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9" name="Group 302"/>
            <p:cNvGrpSpPr>
              <a:grpSpLocks noChangeAspect="1"/>
            </p:cNvGrpSpPr>
            <p:nvPr/>
          </p:nvGrpSpPr>
          <p:grpSpPr>
            <a:xfrm>
              <a:off x="6096624" y="3914891"/>
              <a:ext cx="175272" cy="378000"/>
              <a:chOff x="6138760" y="4271257"/>
              <a:chExt cx="97227" cy="209688"/>
            </a:xfrm>
            <a:grpFill/>
          </p:grpSpPr>
          <p:sp>
            <p:nvSpPr>
              <p:cNvPr id="81"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2"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0" name="Group 302"/>
            <p:cNvGrpSpPr>
              <a:grpSpLocks noChangeAspect="1"/>
            </p:cNvGrpSpPr>
            <p:nvPr/>
          </p:nvGrpSpPr>
          <p:grpSpPr>
            <a:xfrm>
              <a:off x="6293213" y="3914891"/>
              <a:ext cx="175272" cy="378000"/>
              <a:chOff x="6138760" y="4271257"/>
              <a:chExt cx="97227" cy="209688"/>
            </a:xfrm>
            <a:grpFill/>
          </p:grpSpPr>
          <p:sp>
            <p:nvSpPr>
              <p:cNvPr id="79"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0"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1" name="Group 302"/>
            <p:cNvGrpSpPr>
              <a:grpSpLocks noChangeAspect="1"/>
            </p:cNvGrpSpPr>
            <p:nvPr/>
          </p:nvGrpSpPr>
          <p:grpSpPr>
            <a:xfrm>
              <a:off x="6489802" y="3914891"/>
              <a:ext cx="175272" cy="378000"/>
              <a:chOff x="6138760" y="4271257"/>
              <a:chExt cx="97227" cy="209688"/>
            </a:xfrm>
            <a:grpFill/>
          </p:grpSpPr>
          <p:sp>
            <p:nvSpPr>
              <p:cNvPr id="77"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8"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2" name="Group 302"/>
            <p:cNvGrpSpPr>
              <a:grpSpLocks noChangeAspect="1"/>
            </p:cNvGrpSpPr>
            <p:nvPr/>
          </p:nvGrpSpPr>
          <p:grpSpPr>
            <a:xfrm>
              <a:off x="6686391" y="3914891"/>
              <a:ext cx="175272" cy="378000"/>
              <a:chOff x="6138760" y="4271257"/>
              <a:chExt cx="97227" cy="209688"/>
            </a:xfrm>
            <a:grpFill/>
          </p:grpSpPr>
          <p:sp>
            <p:nvSpPr>
              <p:cNvPr id="75"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6"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3" name="Group 302"/>
            <p:cNvGrpSpPr>
              <a:grpSpLocks noChangeAspect="1"/>
            </p:cNvGrpSpPr>
            <p:nvPr/>
          </p:nvGrpSpPr>
          <p:grpSpPr>
            <a:xfrm>
              <a:off x="6882980" y="3914891"/>
              <a:ext cx="175272" cy="378000"/>
              <a:chOff x="6138760" y="4271257"/>
              <a:chExt cx="97227" cy="209688"/>
            </a:xfrm>
            <a:grpFill/>
          </p:grpSpPr>
          <p:sp>
            <p:nvSpPr>
              <p:cNvPr id="73"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4"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4" name="Group 302"/>
            <p:cNvGrpSpPr>
              <a:grpSpLocks noChangeAspect="1"/>
            </p:cNvGrpSpPr>
            <p:nvPr/>
          </p:nvGrpSpPr>
          <p:grpSpPr>
            <a:xfrm>
              <a:off x="7079569" y="3914891"/>
              <a:ext cx="175272" cy="378000"/>
              <a:chOff x="6138760" y="4271257"/>
              <a:chExt cx="97227" cy="209688"/>
            </a:xfrm>
            <a:grpFill/>
          </p:grpSpPr>
          <p:sp>
            <p:nvSpPr>
              <p:cNvPr id="71"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2"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5" name="Group 302"/>
            <p:cNvGrpSpPr>
              <a:grpSpLocks noChangeAspect="1"/>
            </p:cNvGrpSpPr>
            <p:nvPr/>
          </p:nvGrpSpPr>
          <p:grpSpPr>
            <a:xfrm>
              <a:off x="7276158" y="3914891"/>
              <a:ext cx="175272" cy="378000"/>
              <a:chOff x="6138760" y="4271257"/>
              <a:chExt cx="97227" cy="209688"/>
            </a:xfrm>
            <a:grpFill/>
          </p:grpSpPr>
          <p:sp>
            <p:nvSpPr>
              <p:cNvPr id="69"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0"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66" name="Group 302"/>
            <p:cNvGrpSpPr>
              <a:grpSpLocks noChangeAspect="1"/>
            </p:cNvGrpSpPr>
            <p:nvPr/>
          </p:nvGrpSpPr>
          <p:grpSpPr>
            <a:xfrm>
              <a:off x="7472746" y="3914891"/>
              <a:ext cx="175272" cy="378000"/>
              <a:chOff x="6138760" y="4271257"/>
              <a:chExt cx="97227" cy="209688"/>
            </a:xfrm>
            <a:grpFill/>
          </p:grpSpPr>
          <p:sp>
            <p:nvSpPr>
              <p:cNvPr id="67"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8"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dirty="0">
                  <a:solidFill>
                    <a:schemeClr val="tx1">
                      <a:lumMod val="75000"/>
                      <a:lumOff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grpSp>
        <p:nvGrpSpPr>
          <p:cNvPr id="88" name="组合 87"/>
          <p:cNvGrpSpPr/>
          <p:nvPr/>
        </p:nvGrpSpPr>
        <p:grpSpPr>
          <a:xfrm>
            <a:off x="963067" y="5241682"/>
            <a:ext cx="3755212" cy="923330"/>
            <a:chOff x="841492" y="4921829"/>
            <a:chExt cx="3755212" cy="923330"/>
          </a:xfrm>
        </p:grpSpPr>
        <p:sp>
          <p:nvSpPr>
            <p:cNvPr id="89" name="文本框 88"/>
            <p:cNvSpPr txBox="1"/>
            <p:nvPr/>
          </p:nvSpPr>
          <p:spPr>
            <a:xfrm>
              <a:off x="841492" y="4921829"/>
              <a:ext cx="1842171" cy="338554"/>
            </a:xfrm>
            <a:prstGeom prst="rect">
              <a:avLst/>
            </a:prstGeom>
            <a:gradFill>
              <a:gsLst>
                <a:gs pos="100000">
                  <a:srgbClr val="A176EE">
                    <a:alpha val="70000"/>
                  </a:srgbClr>
                </a:gs>
                <a:gs pos="0">
                  <a:srgbClr val="4B4BEB"/>
                </a:gs>
              </a:gsLst>
              <a:lin ang="5400000" scaled="1"/>
            </a:gradFill>
          </p:spPr>
          <p:txBody>
            <a:bodyPr wrap="none" rtlCol="0">
              <a:spAutoFit/>
            </a:bodyPr>
            <a:lstStyle/>
            <a:p>
              <a:r>
                <a:rPr lang="en-US" altLang="zh-CN"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Click to add the title</a:t>
              </a:r>
              <a:endPar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endParaRPr>
            </a:p>
          </p:txBody>
        </p:sp>
        <p:sp>
          <p:nvSpPr>
            <p:cNvPr id="90" name="TextBox 38"/>
            <p:cNvSpPr txBox="1"/>
            <p:nvPr/>
          </p:nvSpPr>
          <p:spPr>
            <a:xfrm>
              <a:off x="877747" y="5291161"/>
              <a:ext cx="3718957" cy="553998"/>
            </a:xfrm>
            <a:prstGeom prst="rect">
              <a:avLst/>
            </a:prstGeom>
            <a:noFill/>
          </p:spPr>
          <p:txBody>
            <a:bodyPr wrap="square" lIns="0" tIns="0" rIns="0" bIns="0" rtlCol="0">
              <a:spAutoFit/>
            </a:bodyPr>
            <a:lstStyle/>
            <a:p>
              <a:pPr algn="just"/>
              <a:r>
                <a:rPr lang="en-US" sz="12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2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2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grpSp>
        <p:nvGrpSpPr>
          <p:cNvPr id="91" name="组合 90"/>
          <p:cNvGrpSpPr/>
          <p:nvPr/>
        </p:nvGrpSpPr>
        <p:grpSpPr>
          <a:xfrm>
            <a:off x="7409437" y="5235862"/>
            <a:ext cx="3755212" cy="923330"/>
            <a:chOff x="841492" y="4921829"/>
            <a:chExt cx="3755212" cy="923330"/>
          </a:xfrm>
        </p:grpSpPr>
        <p:sp>
          <p:nvSpPr>
            <p:cNvPr id="92" name="文本框 91"/>
            <p:cNvSpPr txBox="1"/>
            <p:nvPr/>
          </p:nvSpPr>
          <p:spPr>
            <a:xfrm>
              <a:off x="841492" y="4921829"/>
              <a:ext cx="1842171" cy="338554"/>
            </a:xfrm>
            <a:prstGeom prst="rect">
              <a:avLst/>
            </a:prstGeom>
            <a:gradFill>
              <a:gsLst>
                <a:gs pos="100000">
                  <a:srgbClr val="A176EE">
                    <a:alpha val="70000"/>
                  </a:srgbClr>
                </a:gs>
                <a:gs pos="0">
                  <a:srgbClr val="4B4BEB"/>
                </a:gs>
              </a:gsLst>
              <a:lin ang="5400000" scaled="1"/>
            </a:gradFill>
          </p:spPr>
          <p:txBody>
            <a:bodyPr wrap="none" rtlCol="0">
              <a:spAutoFit/>
            </a:bodyPr>
            <a:lstStyle/>
            <a:p>
              <a:r>
                <a:rPr lang="en-US" altLang="zh-CN"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Click to add the title</a:t>
              </a:r>
              <a:endPar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endParaRPr>
            </a:p>
          </p:txBody>
        </p:sp>
        <p:sp>
          <p:nvSpPr>
            <p:cNvPr id="93" name="TextBox 38"/>
            <p:cNvSpPr txBox="1"/>
            <p:nvPr/>
          </p:nvSpPr>
          <p:spPr>
            <a:xfrm>
              <a:off x="877747" y="5291161"/>
              <a:ext cx="3718957" cy="553998"/>
            </a:xfrm>
            <a:prstGeom prst="rect">
              <a:avLst/>
            </a:prstGeom>
            <a:noFill/>
          </p:spPr>
          <p:txBody>
            <a:bodyPr wrap="square" lIns="0" tIns="0" rIns="0" bIns="0" rtlCol="0">
              <a:spAutoFit/>
            </a:bodyPr>
            <a:lstStyle/>
            <a:p>
              <a:pPr algn="just"/>
              <a:r>
                <a:rPr lang="en-US" sz="12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2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2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sp>
        <p:nvSpPr>
          <p:cNvPr id="95" name="文本框 94"/>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down)">
                                      <p:cBhvr>
                                        <p:cTn id="26" dur="500"/>
                                        <p:tgtEl>
                                          <p:spTgt spid="4"/>
                                        </p:tgtEl>
                                      </p:cBhvr>
                                    </p:animEffect>
                                  </p:childTnLst>
                                </p:cTn>
                              </p:par>
                              <p:par>
                                <p:cTn id="27" presetID="22" presetClass="entr" presetSubtype="4"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par>
                                <p:cTn id="34" presetID="22" presetClass="entr" presetSubtype="2" fill="hold"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wipe(right)">
                                      <p:cBhvr>
                                        <p:cTn id="36" dur="500"/>
                                        <p:tgtEl>
                                          <p:spTgt spid="5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8"/>
                                        </p:tgtEl>
                                        <p:attrNameLst>
                                          <p:attrName>style.visibility</p:attrName>
                                        </p:attrNameLst>
                                      </p:cBhvr>
                                      <p:to>
                                        <p:strVal val="visible"/>
                                      </p:to>
                                    </p:set>
                                    <p:animEffect transition="in" filter="fade">
                                      <p:cBhvr>
                                        <p:cTn id="41" dur="500"/>
                                        <p:tgtEl>
                                          <p:spTgt spid="88"/>
                                        </p:tgtEl>
                                      </p:cBhvr>
                                    </p:animEffect>
                                  </p:childTnLst>
                                </p:cTn>
                              </p:par>
                              <p:par>
                                <p:cTn id="42" presetID="10" presetClass="entr" presetSubtype="0" fill="hold" nodeType="with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fade">
                                      <p:cBhvr>
                                        <p:cTn id="44"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6885176" y="2030543"/>
            <a:ext cx="4123245" cy="3962682"/>
            <a:chOff x="6890559" y="1982821"/>
            <a:chExt cx="4123245" cy="3962682"/>
          </a:xfrm>
        </p:grpSpPr>
        <p:sp>
          <p:nvSpPr>
            <p:cNvPr id="37" name="TextBox 3"/>
            <p:cNvSpPr txBox="1"/>
            <p:nvPr/>
          </p:nvSpPr>
          <p:spPr>
            <a:xfrm>
              <a:off x="6890559" y="1982821"/>
              <a:ext cx="4123245" cy="523220"/>
            </a:xfrm>
            <a:prstGeom prst="rect">
              <a:avLst/>
            </a:prstGeom>
            <a:gradFill>
              <a:gsLst>
                <a:gs pos="100000">
                  <a:srgbClr val="A176EE">
                    <a:alpha val="70000"/>
                  </a:srgbClr>
                </a:gs>
                <a:gs pos="0">
                  <a:srgbClr val="4B4BEB"/>
                </a:gs>
              </a:gsLst>
              <a:lin ang="5400000" scaled="1"/>
            </a:gradFill>
          </p:spPr>
          <p:txBody>
            <a:bodyPr wrap="none" lIns="91440" tIns="45720" rIns="91440" bIns="45720" rtlCol="0">
              <a:spAutoFit/>
            </a:bodyPr>
            <a:lstStyle/>
            <a:p>
              <a:r>
                <a:rPr lang="id-ID" sz="28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Completion of the projects</a:t>
              </a:r>
            </a:p>
          </p:txBody>
        </p:sp>
        <p:grpSp>
          <p:nvGrpSpPr>
            <p:cNvPr id="38" name="Group 4"/>
            <p:cNvGrpSpPr/>
            <p:nvPr/>
          </p:nvGrpSpPr>
          <p:grpSpPr>
            <a:xfrm>
              <a:off x="6994726" y="2586328"/>
              <a:ext cx="4006724" cy="3359175"/>
              <a:chOff x="1778126" y="2699881"/>
              <a:chExt cx="4006724" cy="3359175"/>
            </a:xfrm>
          </p:grpSpPr>
          <p:sp>
            <p:nvSpPr>
              <p:cNvPr id="40" name="TextBox 5"/>
              <p:cNvSpPr txBox="1"/>
              <p:nvPr/>
            </p:nvSpPr>
            <p:spPr>
              <a:xfrm>
                <a:off x="1778126" y="3750732"/>
                <a:ext cx="4006724" cy="2308324"/>
              </a:xfrm>
              <a:prstGeom prst="rect">
                <a:avLst/>
              </a:prstGeom>
              <a:noFill/>
            </p:spPr>
            <p:txBody>
              <a:bodyPr wrap="square" rtlCol="0">
                <a:spAutoFit/>
              </a:bodyPr>
              <a:lstStyle/>
              <a:p>
                <a:pPr algn="just">
                  <a:lnSpc>
                    <a:spcPct val="150000"/>
                  </a:lnSpc>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Lorem ipsum dolro sit amet kalori joula paribus eteca vuram pari doloupta volup estantLorem ipsum dolro sit amet kalori joula paribus eteca vuram pari doloupta volup estante</a:t>
                </a: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just">
                  <a:lnSpc>
                    <a:spcPct val="150000"/>
                  </a:lnSpc>
                </a:pP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just">
                  <a:lnSpc>
                    <a:spcPct val="150000"/>
                  </a:lnSpc>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Lorem ipsum dolro sit amet kalori joula paribus eteca vuram pari doloupta Lorem ipsum dolro sit amet kalori joula paribus eteca vuram pari doloupta volup estante</a:t>
                </a: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just">
                  <a:lnSpc>
                    <a:spcPct val="150000"/>
                  </a:lnSpc>
                </a:pP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1" name="TextBox 6"/>
              <p:cNvSpPr txBox="1"/>
              <p:nvPr/>
            </p:nvSpPr>
            <p:spPr>
              <a:xfrm>
                <a:off x="3165077" y="2699881"/>
                <a:ext cx="2619773" cy="923330"/>
              </a:xfrm>
              <a:prstGeom prst="rect">
                <a:avLst/>
              </a:prstGeom>
              <a:noFill/>
            </p:spPr>
            <p:txBody>
              <a:bodyPr wrap="square" rtlCol="0">
                <a:spAutoFit/>
              </a:bodyPr>
              <a:lstStyle/>
              <a:p>
                <a:pPr algn="just">
                  <a:lnSpc>
                    <a:spcPct val="150000"/>
                  </a:lnSpc>
                </a:pPr>
                <a:r>
                  <a:rPr lang="id-ID"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Lorem ipsum dolro sit amet kalori joula paribus eteca vuram pari doloupta volup estante</a:t>
                </a:r>
                <a:endParaRPr 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39" name="TextBox 7"/>
            <p:cNvSpPr txBox="1"/>
            <p:nvPr/>
          </p:nvSpPr>
          <p:spPr>
            <a:xfrm>
              <a:off x="6989951" y="2649827"/>
              <a:ext cx="1356462" cy="769441"/>
            </a:xfrm>
            <a:prstGeom prst="rect">
              <a:avLst/>
            </a:prstGeom>
            <a:noFill/>
          </p:spPr>
          <p:txBody>
            <a:bodyPr wrap="none" lIns="91440" tIns="45720" rIns="91440" bIns="45720" rtlCol="0">
              <a:spAutoFit/>
            </a:bodyPr>
            <a:lstStyle/>
            <a:p>
              <a:r>
                <a:rPr lang="id-ID" sz="4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9</a:t>
              </a:r>
              <a:r>
                <a:rPr lang="en-US" sz="4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0</a:t>
              </a:r>
              <a:r>
                <a:rPr lang="id-ID" sz="4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a:t>
              </a:r>
            </a:p>
          </p:txBody>
        </p:sp>
      </p:grpSp>
      <p:sp>
        <p:nvSpPr>
          <p:cNvPr id="42" name="文本框 41"/>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
        <p:nvSpPr>
          <p:cNvPr id="43" name="矩形 42"/>
          <p:cNvSpPr/>
          <p:nvPr/>
        </p:nvSpPr>
        <p:spPr>
          <a:xfrm>
            <a:off x="644541" y="2875157"/>
            <a:ext cx="1422529" cy="1179202"/>
          </a:xfrm>
          <a:prstGeom prst="rect">
            <a:avLst/>
          </a:prstGeom>
          <a:gradFill>
            <a:gsLst>
              <a:gs pos="0">
                <a:srgbClr val="A176EE"/>
              </a:gs>
              <a:gs pos="100000">
                <a:srgbClr val="5D5DBF"/>
              </a:gs>
            </a:gsLst>
            <a:lin ang="5400000" scaled="1"/>
          </a:gra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在此输入标题</a:t>
            </a:r>
          </a:p>
        </p:txBody>
      </p:sp>
      <p:sp>
        <p:nvSpPr>
          <p:cNvPr id="44" name="矩形 43"/>
          <p:cNvSpPr/>
          <p:nvPr/>
        </p:nvSpPr>
        <p:spPr>
          <a:xfrm>
            <a:off x="2219615" y="4114344"/>
            <a:ext cx="1422529" cy="1179202"/>
          </a:xfrm>
          <a:prstGeom prst="rect">
            <a:avLst/>
          </a:prstGeom>
          <a:gradFill>
            <a:gsLst>
              <a:gs pos="0">
                <a:srgbClr val="4B4BEB"/>
              </a:gs>
              <a:gs pos="100000">
                <a:srgbClr val="5D5DBF"/>
              </a:gs>
            </a:gsLst>
            <a:lin ang="5400000" scaled="1"/>
          </a:gra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在此输入标题</a:t>
            </a:r>
          </a:p>
        </p:txBody>
      </p:sp>
      <p:sp>
        <p:nvSpPr>
          <p:cNvPr id="45" name="矩形 44"/>
          <p:cNvSpPr/>
          <p:nvPr/>
        </p:nvSpPr>
        <p:spPr>
          <a:xfrm>
            <a:off x="3740670" y="2553763"/>
            <a:ext cx="1422529" cy="1179202"/>
          </a:xfrm>
          <a:prstGeom prst="rect">
            <a:avLst/>
          </a:prstGeom>
          <a:gradFill>
            <a:gsLst>
              <a:gs pos="0">
                <a:srgbClr val="A176EE"/>
              </a:gs>
              <a:gs pos="100000">
                <a:srgbClr val="5D5DBF"/>
              </a:gs>
            </a:gsLst>
            <a:lin ang="5400000" scaled="1"/>
          </a:gra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在此输入标题</a:t>
            </a:r>
          </a:p>
        </p:txBody>
      </p:sp>
      <p:sp>
        <p:nvSpPr>
          <p:cNvPr id="46" name="矩形 45"/>
          <p:cNvSpPr/>
          <p:nvPr/>
        </p:nvSpPr>
        <p:spPr>
          <a:xfrm>
            <a:off x="4474610" y="4636093"/>
            <a:ext cx="1422529" cy="1179202"/>
          </a:xfrm>
          <a:prstGeom prst="rect">
            <a:avLst/>
          </a:prstGeom>
          <a:gradFill>
            <a:gsLst>
              <a:gs pos="0">
                <a:srgbClr val="4B4BEB"/>
              </a:gs>
              <a:gs pos="100000">
                <a:srgbClr val="5D5DBF"/>
              </a:gs>
            </a:gsLst>
            <a:lin ang="5400000" scaled="1"/>
          </a:gra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在此输入标题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1000"/>
                                        <p:tgtEl>
                                          <p:spTgt spid="43"/>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1000"/>
                                        <p:tgtEl>
                                          <p:spTgt spid="44"/>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left)">
                                      <p:cBhvr>
                                        <p:cTn id="19" dur="1000"/>
                                        <p:tgtEl>
                                          <p:spTgt spid="45"/>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5136740" y="1852620"/>
            <a:ext cx="2014855" cy="2293789"/>
            <a:chOff x="5067604" y="2284601"/>
            <a:chExt cx="1683237" cy="1916262"/>
          </a:xfrm>
          <a:gradFill>
            <a:gsLst>
              <a:gs pos="100000">
                <a:srgbClr val="A176EE">
                  <a:alpha val="70000"/>
                </a:srgbClr>
              </a:gs>
              <a:gs pos="0">
                <a:srgbClr val="4B4BEB"/>
              </a:gs>
            </a:gsLst>
            <a:lin ang="5400000" scaled="1"/>
          </a:gradFill>
          <a:effectLst>
            <a:outerShdw blurRad="190500" dist="38100" dir="5400000" sx="103000" sy="103000" algn="t" rotWithShape="0">
              <a:prstClr val="black">
                <a:alpha val="40000"/>
              </a:prstClr>
            </a:outerShdw>
          </a:effectLst>
        </p:grpSpPr>
        <p:sp>
          <p:nvSpPr>
            <p:cNvPr id="4" name="Freeform 18"/>
            <p:cNvSpPr>
              <a:spLocks noEditPoints="1"/>
            </p:cNvSpPr>
            <p:nvPr/>
          </p:nvSpPr>
          <p:spPr bwMode="auto">
            <a:xfrm>
              <a:off x="5067604" y="2284601"/>
              <a:ext cx="1683237" cy="1916262"/>
            </a:xfrm>
            <a:prstGeom prst="roundRect">
              <a:avLst/>
            </a:prstGeom>
            <a:noFill/>
            <a:ln w="19050">
              <a:gradFill>
                <a:gsLst>
                  <a:gs pos="0">
                    <a:srgbClr val="B545E7"/>
                  </a:gs>
                  <a:gs pos="60000">
                    <a:schemeClr val="accent1">
                      <a:lumMod val="45000"/>
                      <a:lumOff val="55000"/>
                    </a:schemeClr>
                  </a:gs>
                  <a:gs pos="100000">
                    <a:srgbClr val="4B4BEB"/>
                  </a:gs>
                </a:gsLst>
                <a:lin ang="5400000" scaled="1"/>
              </a:gradFill>
            </a:ln>
          </p:spPr>
          <p:txBody>
            <a:bodyPr vert="horz" wrap="square" lIns="91440" tIns="45720" rIns="91440" bIns="45720" numCol="1" anchor="t" anchorCtr="0" compatLnSpc="1"/>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6" name="Group 14"/>
            <p:cNvGrpSpPr/>
            <p:nvPr/>
          </p:nvGrpSpPr>
          <p:grpSpPr>
            <a:xfrm>
              <a:off x="5664745" y="2832806"/>
              <a:ext cx="674165" cy="674158"/>
              <a:chOff x="8601075" y="5575300"/>
              <a:chExt cx="433388" cy="433388"/>
            </a:xfrm>
            <a:grpFill/>
          </p:grpSpPr>
          <p:sp>
            <p:nvSpPr>
              <p:cNvPr id="23" name="Freeform 15"/>
              <p:cNvSpPr/>
              <p:nvPr/>
            </p:nvSpPr>
            <p:spPr bwMode="auto">
              <a:xfrm>
                <a:off x="8780463" y="5803900"/>
                <a:ext cx="71438" cy="69850"/>
              </a:xfrm>
              <a:custGeom>
                <a:avLst/>
                <a:gdLst>
                  <a:gd name="T0" fmla="*/ 18 w 19"/>
                  <a:gd name="T1" fmla="*/ 11 h 19"/>
                  <a:gd name="T2" fmla="*/ 16 w 19"/>
                  <a:gd name="T3" fmla="*/ 14 h 19"/>
                  <a:gd name="T4" fmla="*/ 3 w 19"/>
                  <a:gd name="T5" fmla="*/ 19 h 19"/>
                  <a:gd name="T6" fmla="*/ 0 w 19"/>
                  <a:gd name="T7" fmla="*/ 16 h 19"/>
                  <a:gd name="T8" fmla="*/ 3 w 19"/>
                  <a:gd name="T9" fmla="*/ 2 h 19"/>
                  <a:gd name="T10" fmla="*/ 5 w 19"/>
                  <a:gd name="T11" fmla="*/ 1 h 19"/>
                  <a:gd name="T12" fmla="*/ 18 w 19"/>
                  <a:gd name="T13" fmla="*/ 11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18" y="11"/>
                    </a:moveTo>
                    <a:cubicBezTo>
                      <a:pt x="19" y="12"/>
                      <a:pt x="18" y="13"/>
                      <a:pt x="16" y="14"/>
                    </a:cubicBezTo>
                    <a:cubicBezTo>
                      <a:pt x="3" y="19"/>
                      <a:pt x="3" y="19"/>
                      <a:pt x="3" y="19"/>
                    </a:cubicBezTo>
                    <a:cubicBezTo>
                      <a:pt x="1" y="19"/>
                      <a:pt x="0" y="18"/>
                      <a:pt x="0" y="16"/>
                    </a:cubicBezTo>
                    <a:cubicBezTo>
                      <a:pt x="3" y="2"/>
                      <a:pt x="3" y="2"/>
                      <a:pt x="3" y="2"/>
                    </a:cubicBezTo>
                    <a:cubicBezTo>
                      <a:pt x="3" y="1"/>
                      <a:pt x="4" y="0"/>
                      <a:pt x="5" y="1"/>
                    </a:cubicBezTo>
                    <a:lnTo>
                      <a:pt x="18"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4" name="Freeform 16"/>
              <p:cNvSpPr/>
              <p:nvPr/>
            </p:nvSpPr>
            <p:spPr bwMode="auto">
              <a:xfrm>
                <a:off x="8810625" y="5627688"/>
                <a:ext cx="187325" cy="198438"/>
              </a:xfrm>
              <a:custGeom>
                <a:avLst/>
                <a:gdLst>
                  <a:gd name="T0" fmla="*/ 22 w 50"/>
                  <a:gd name="T1" fmla="*/ 50 h 53"/>
                  <a:gd name="T2" fmla="*/ 45 w 50"/>
                  <a:gd name="T3" fmla="*/ 22 h 53"/>
                  <a:gd name="T4" fmla="*/ 50 w 50"/>
                  <a:gd name="T5" fmla="*/ 16 h 53"/>
                  <a:gd name="T6" fmla="*/ 42 w 50"/>
                  <a:gd name="T7" fmla="*/ 9 h 53"/>
                  <a:gd name="T8" fmla="*/ 38 w 50"/>
                  <a:gd name="T9" fmla="*/ 6 h 53"/>
                  <a:gd name="T10" fmla="*/ 30 w 50"/>
                  <a:gd name="T11" fmla="*/ 0 h 53"/>
                  <a:gd name="T12" fmla="*/ 25 w 50"/>
                  <a:gd name="T13" fmla="*/ 6 h 53"/>
                  <a:gd name="T14" fmla="*/ 2 w 50"/>
                  <a:gd name="T15" fmla="*/ 34 h 53"/>
                  <a:gd name="T16" fmla="*/ 5 w 50"/>
                  <a:gd name="T17" fmla="*/ 46 h 53"/>
                  <a:gd name="T18" fmla="*/ 9 w 50"/>
                  <a:gd name="T19" fmla="*/ 50 h 53"/>
                  <a:gd name="T20" fmla="*/ 22 w 50"/>
                  <a:gd name="T21" fmla="*/ 5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53">
                    <a:moveTo>
                      <a:pt x="22" y="50"/>
                    </a:moveTo>
                    <a:cubicBezTo>
                      <a:pt x="45" y="22"/>
                      <a:pt x="45" y="22"/>
                      <a:pt x="45" y="22"/>
                    </a:cubicBezTo>
                    <a:cubicBezTo>
                      <a:pt x="50" y="16"/>
                      <a:pt x="50" y="16"/>
                      <a:pt x="50" y="16"/>
                    </a:cubicBezTo>
                    <a:cubicBezTo>
                      <a:pt x="42" y="9"/>
                      <a:pt x="42" y="9"/>
                      <a:pt x="42" y="9"/>
                    </a:cubicBezTo>
                    <a:cubicBezTo>
                      <a:pt x="38" y="6"/>
                      <a:pt x="38" y="6"/>
                      <a:pt x="38" y="6"/>
                    </a:cubicBezTo>
                    <a:cubicBezTo>
                      <a:pt x="30" y="0"/>
                      <a:pt x="30" y="0"/>
                      <a:pt x="30" y="0"/>
                    </a:cubicBezTo>
                    <a:cubicBezTo>
                      <a:pt x="25" y="6"/>
                      <a:pt x="25" y="6"/>
                      <a:pt x="25" y="6"/>
                    </a:cubicBezTo>
                    <a:cubicBezTo>
                      <a:pt x="2" y="34"/>
                      <a:pt x="2" y="34"/>
                      <a:pt x="2" y="34"/>
                    </a:cubicBezTo>
                    <a:cubicBezTo>
                      <a:pt x="0" y="38"/>
                      <a:pt x="1" y="43"/>
                      <a:pt x="5" y="46"/>
                    </a:cubicBezTo>
                    <a:cubicBezTo>
                      <a:pt x="9" y="50"/>
                      <a:pt x="9" y="50"/>
                      <a:pt x="9" y="50"/>
                    </a:cubicBezTo>
                    <a:cubicBezTo>
                      <a:pt x="13" y="53"/>
                      <a:pt x="18" y="53"/>
                      <a:pt x="22"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5" name="Freeform 17"/>
              <p:cNvSpPr/>
              <p:nvPr/>
            </p:nvSpPr>
            <p:spPr bwMode="auto">
              <a:xfrm>
                <a:off x="8934450" y="5575300"/>
                <a:ext cx="100013" cy="96838"/>
              </a:xfrm>
              <a:custGeom>
                <a:avLst/>
                <a:gdLst>
                  <a:gd name="T0" fmla="*/ 0 w 27"/>
                  <a:gd name="T1" fmla="*/ 9 h 26"/>
                  <a:gd name="T2" fmla="*/ 5 w 27"/>
                  <a:gd name="T3" fmla="*/ 14 h 26"/>
                  <a:gd name="T4" fmla="*/ 15 w 27"/>
                  <a:gd name="T5" fmla="*/ 22 h 26"/>
                  <a:gd name="T6" fmla="*/ 20 w 27"/>
                  <a:gd name="T7" fmla="*/ 26 h 26"/>
                  <a:gd name="T8" fmla="*/ 25 w 27"/>
                  <a:gd name="T9" fmla="*/ 20 h 26"/>
                  <a:gd name="T10" fmla="*/ 24 w 27"/>
                  <a:gd name="T11" fmla="*/ 11 h 26"/>
                  <a:gd name="T12" fmla="*/ 14 w 27"/>
                  <a:gd name="T13" fmla="*/ 3 h 26"/>
                  <a:gd name="T14" fmla="*/ 5 w 27"/>
                  <a:gd name="T15" fmla="*/ 4 h 26"/>
                  <a:gd name="T16" fmla="*/ 0 w 27"/>
                  <a:gd name="T17"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6">
                    <a:moveTo>
                      <a:pt x="0" y="9"/>
                    </a:moveTo>
                    <a:cubicBezTo>
                      <a:pt x="5" y="14"/>
                      <a:pt x="5" y="14"/>
                      <a:pt x="5" y="14"/>
                    </a:cubicBezTo>
                    <a:cubicBezTo>
                      <a:pt x="15" y="22"/>
                      <a:pt x="15" y="22"/>
                      <a:pt x="15" y="22"/>
                    </a:cubicBezTo>
                    <a:cubicBezTo>
                      <a:pt x="20" y="26"/>
                      <a:pt x="20" y="26"/>
                      <a:pt x="20" y="26"/>
                    </a:cubicBezTo>
                    <a:cubicBezTo>
                      <a:pt x="25" y="20"/>
                      <a:pt x="25" y="20"/>
                      <a:pt x="25" y="20"/>
                    </a:cubicBezTo>
                    <a:cubicBezTo>
                      <a:pt x="27" y="17"/>
                      <a:pt x="27" y="13"/>
                      <a:pt x="24" y="11"/>
                    </a:cubicBezTo>
                    <a:cubicBezTo>
                      <a:pt x="14" y="3"/>
                      <a:pt x="14" y="3"/>
                      <a:pt x="14" y="3"/>
                    </a:cubicBezTo>
                    <a:cubicBezTo>
                      <a:pt x="11" y="0"/>
                      <a:pt x="7" y="1"/>
                      <a:pt x="5" y="4"/>
                    </a:cubicBez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6" name="Freeform 18"/>
              <p:cNvSpPr/>
              <p:nvPr/>
            </p:nvSpPr>
            <p:spPr bwMode="auto">
              <a:xfrm>
                <a:off x="8659813" y="5878513"/>
                <a:ext cx="109538" cy="82550"/>
              </a:xfrm>
              <a:custGeom>
                <a:avLst/>
                <a:gdLst>
                  <a:gd name="T0" fmla="*/ 27 w 29"/>
                  <a:gd name="T1" fmla="*/ 8 h 22"/>
                  <a:gd name="T2" fmla="*/ 14 w 29"/>
                  <a:gd name="T3" fmla="*/ 20 h 22"/>
                  <a:gd name="T4" fmla="*/ 8 w 29"/>
                  <a:gd name="T5" fmla="*/ 20 h 22"/>
                  <a:gd name="T6" fmla="*/ 2 w 29"/>
                  <a:gd name="T7" fmla="*/ 14 h 22"/>
                  <a:gd name="T8" fmla="*/ 2 w 29"/>
                  <a:gd name="T9" fmla="*/ 8 h 22"/>
                  <a:gd name="T10" fmla="*/ 8 w 29"/>
                  <a:gd name="T11" fmla="*/ 8 h 22"/>
                  <a:gd name="T12" fmla="*/ 11 w 29"/>
                  <a:gd name="T13" fmla="*/ 11 h 22"/>
                  <a:gd name="T14" fmla="*/ 21 w 29"/>
                  <a:gd name="T15" fmla="*/ 2 h 22"/>
                  <a:gd name="T16" fmla="*/ 27 w 29"/>
                  <a:gd name="T17" fmla="*/ 2 h 22"/>
                  <a:gd name="T18" fmla="*/ 27 w 29"/>
                  <a:gd name="T19"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2">
                    <a:moveTo>
                      <a:pt x="27" y="8"/>
                    </a:moveTo>
                    <a:cubicBezTo>
                      <a:pt x="14" y="20"/>
                      <a:pt x="14" y="20"/>
                      <a:pt x="14" y="20"/>
                    </a:cubicBezTo>
                    <a:cubicBezTo>
                      <a:pt x="13" y="22"/>
                      <a:pt x="10" y="22"/>
                      <a:pt x="8" y="20"/>
                    </a:cubicBezTo>
                    <a:cubicBezTo>
                      <a:pt x="2" y="14"/>
                      <a:pt x="2" y="14"/>
                      <a:pt x="2" y="14"/>
                    </a:cubicBezTo>
                    <a:cubicBezTo>
                      <a:pt x="0" y="12"/>
                      <a:pt x="0" y="9"/>
                      <a:pt x="2" y="8"/>
                    </a:cubicBezTo>
                    <a:cubicBezTo>
                      <a:pt x="4" y="6"/>
                      <a:pt x="6" y="6"/>
                      <a:pt x="8" y="8"/>
                    </a:cubicBezTo>
                    <a:cubicBezTo>
                      <a:pt x="11" y="11"/>
                      <a:pt x="11" y="11"/>
                      <a:pt x="11" y="11"/>
                    </a:cubicBezTo>
                    <a:cubicBezTo>
                      <a:pt x="21" y="2"/>
                      <a:pt x="21" y="2"/>
                      <a:pt x="21" y="2"/>
                    </a:cubicBezTo>
                    <a:cubicBezTo>
                      <a:pt x="22" y="0"/>
                      <a:pt x="25" y="0"/>
                      <a:pt x="27" y="2"/>
                    </a:cubicBezTo>
                    <a:cubicBezTo>
                      <a:pt x="29" y="3"/>
                      <a:pt x="29" y="6"/>
                      <a:pt x="2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7" name="Freeform 19"/>
              <p:cNvSpPr/>
              <p:nvPr/>
            </p:nvSpPr>
            <p:spPr bwMode="auto">
              <a:xfrm>
                <a:off x="8601075" y="5575300"/>
                <a:ext cx="322263" cy="433388"/>
              </a:xfrm>
              <a:custGeom>
                <a:avLst/>
                <a:gdLst>
                  <a:gd name="T0" fmla="*/ 86 w 86"/>
                  <a:gd name="T1" fmla="*/ 91 h 116"/>
                  <a:gd name="T2" fmla="*/ 86 w 86"/>
                  <a:gd name="T3" fmla="*/ 65 h 116"/>
                  <a:gd name="T4" fmla="*/ 84 w 86"/>
                  <a:gd name="T5" fmla="*/ 69 h 116"/>
                  <a:gd name="T6" fmla="*/ 82 w 86"/>
                  <a:gd name="T7" fmla="*/ 70 h 116"/>
                  <a:gd name="T8" fmla="*/ 79 w 86"/>
                  <a:gd name="T9" fmla="*/ 72 h 116"/>
                  <a:gd name="T10" fmla="*/ 79 w 86"/>
                  <a:gd name="T11" fmla="*/ 78 h 116"/>
                  <a:gd name="T12" fmla="*/ 79 w 86"/>
                  <a:gd name="T13" fmla="*/ 91 h 116"/>
                  <a:gd name="T14" fmla="*/ 62 w 86"/>
                  <a:gd name="T15" fmla="*/ 91 h 116"/>
                  <a:gd name="T16" fmla="*/ 62 w 86"/>
                  <a:gd name="T17" fmla="*/ 109 h 116"/>
                  <a:gd name="T18" fmla="*/ 61 w 86"/>
                  <a:gd name="T19" fmla="*/ 109 h 116"/>
                  <a:gd name="T20" fmla="*/ 61 w 86"/>
                  <a:gd name="T21" fmla="*/ 109 h 116"/>
                  <a:gd name="T22" fmla="*/ 56 w 86"/>
                  <a:gd name="T23" fmla="*/ 109 h 116"/>
                  <a:gd name="T24" fmla="*/ 30 w 86"/>
                  <a:gd name="T25" fmla="*/ 109 h 116"/>
                  <a:gd name="T26" fmla="*/ 16 w 86"/>
                  <a:gd name="T27" fmla="*/ 109 h 116"/>
                  <a:gd name="T28" fmla="*/ 7 w 86"/>
                  <a:gd name="T29" fmla="*/ 100 h 116"/>
                  <a:gd name="T30" fmla="*/ 7 w 86"/>
                  <a:gd name="T31" fmla="*/ 17 h 116"/>
                  <a:gd name="T32" fmla="*/ 9 w 86"/>
                  <a:gd name="T33" fmla="*/ 10 h 116"/>
                  <a:gd name="T34" fmla="*/ 16 w 86"/>
                  <a:gd name="T35" fmla="*/ 8 h 116"/>
                  <a:gd name="T36" fmla="*/ 70 w 86"/>
                  <a:gd name="T37" fmla="*/ 8 h 116"/>
                  <a:gd name="T38" fmla="*/ 77 w 86"/>
                  <a:gd name="T39" fmla="*/ 10 h 116"/>
                  <a:gd name="T40" fmla="*/ 78 w 86"/>
                  <a:gd name="T41" fmla="*/ 12 h 116"/>
                  <a:gd name="T42" fmla="*/ 83 w 86"/>
                  <a:gd name="T43" fmla="*/ 6 h 116"/>
                  <a:gd name="T44" fmla="*/ 82 w 86"/>
                  <a:gd name="T45" fmla="*/ 5 h 116"/>
                  <a:gd name="T46" fmla="*/ 71 w 86"/>
                  <a:gd name="T47" fmla="*/ 0 h 116"/>
                  <a:gd name="T48" fmla="*/ 71 w 86"/>
                  <a:gd name="T49" fmla="*/ 0 h 116"/>
                  <a:gd name="T50" fmla="*/ 15 w 86"/>
                  <a:gd name="T51" fmla="*/ 0 h 116"/>
                  <a:gd name="T52" fmla="*/ 15 w 86"/>
                  <a:gd name="T53" fmla="*/ 0 h 116"/>
                  <a:gd name="T54" fmla="*/ 4 w 86"/>
                  <a:gd name="T55" fmla="*/ 5 h 116"/>
                  <a:gd name="T56" fmla="*/ 0 w 86"/>
                  <a:gd name="T57" fmla="*/ 16 h 116"/>
                  <a:gd name="T58" fmla="*/ 0 w 86"/>
                  <a:gd name="T59" fmla="*/ 101 h 116"/>
                  <a:gd name="T60" fmla="*/ 15 w 86"/>
                  <a:gd name="T61" fmla="*/ 116 h 116"/>
                  <a:gd name="T62" fmla="*/ 30 w 86"/>
                  <a:gd name="T63" fmla="*/ 116 h 116"/>
                  <a:gd name="T64" fmla="*/ 56 w 86"/>
                  <a:gd name="T65" fmla="*/ 116 h 116"/>
                  <a:gd name="T66" fmla="*/ 62 w 86"/>
                  <a:gd name="T67" fmla="*/ 116 h 116"/>
                  <a:gd name="T68" fmla="*/ 66 w 86"/>
                  <a:gd name="T69" fmla="*/ 114 h 116"/>
                  <a:gd name="T70" fmla="*/ 85 w 86"/>
                  <a:gd name="T71" fmla="*/ 96 h 116"/>
                  <a:gd name="T72" fmla="*/ 86 w 86"/>
                  <a:gd name="T73" fmla="*/ 92 h 116"/>
                  <a:gd name="T74" fmla="*/ 86 w 86"/>
                  <a:gd name="T75" fmla="*/ 9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116">
                    <a:moveTo>
                      <a:pt x="86" y="91"/>
                    </a:moveTo>
                    <a:cubicBezTo>
                      <a:pt x="86" y="65"/>
                      <a:pt x="86" y="65"/>
                      <a:pt x="86" y="65"/>
                    </a:cubicBezTo>
                    <a:cubicBezTo>
                      <a:pt x="84" y="69"/>
                      <a:pt x="84" y="69"/>
                      <a:pt x="84" y="69"/>
                    </a:cubicBezTo>
                    <a:cubicBezTo>
                      <a:pt x="83" y="69"/>
                      <a:pt x="83" y="69"/>
                      <a:pt x="82" y="70"/>
                    </a:cubicBezTo>
                    <a:cubicBezTo>
                      <a:pt x="81" y="70"/>
                      <a:pt x="80" y="71"/>
                      <a:pt x="79" y="72"/>
                    </a:cubicBezTo>
                    <a:cubicBezTo>
                      <a:pt x="79" y="78"/>
                      <a:pt x="79" y="78"/>
                      <a:pt x="79" y="78"/>
                    </a:cubicBezTo>
                    <a:cubicBezTo>
                      <a:pt x="79" y="91"/>
                      <a:pt x="79" y="91"/>
                      <a:pt x="79" y="91"/>
                    </a:cubicBezTo>
                    <a:cubicBezTo>
                      <a:pt x="62" y="91"/>
                      <a:pt x="62" y="91"/>
                      <a:pt x="62" y="91"/>
                    </a:cubicBezTo>
                    <a:cubicBezTo>
                      <a:pt x="62" y="109"/>
                      <a:pt x="62" y="109"/>
                      <a:pt x="62" y="109"/>
                    </a:cubicBezTo>
                    <a:cubicBezTo>
                      <a:pt x="61" y="109"/>
                      <a:pt x="61" y="109"/>
                      <a:pt x="61" y="109"/>
                    </a:cubicBezTo>
                    <a:cubicBezTo>
                      <a:pt x="61" y="109"/>
                      <a:pt x="61" y="109"/>
                      <a:pt x="61" y="109"/>
                    </a:cubicBezTo>
                    <a:cubicBezTo>
                      <a:pt x="56" y="109"/>
                      <a:pt x="56" y="109"/>
                      <a:pt x="56" y="109"/>
                    </a:cubicBezTo>
                    <a:cubicBezTo>
                      <a:pt x="30" y="109"/>
                      <a:pt x="30" y="109"/>
                      <a:pt x="30" y="109"/>
                    </a:cubicBezTo>
                    <a:cubicBezTo>
                      <a:pt x="16" y="109"/>
                      <a:pt x="16" y="109"/>
                      <a:pt x="16" y="109"/>
                    </a:cubicBezTo>
                    <a:cubicBezTo>
                      <a:pt x="11" y="109"/>
                      <a:pt x="7" y="105"/>
                      <a:pt x="7" y="100"/>
                    </a:cubicBezTo>
                    <a:cubicBezTo>
                      <a:pt x="7" y="17"/>
                      <a:pt x="7" y="17"/>
                      <a:pt x="7" y="17"/>
                    </a:cubicBezTo>
                    <a:cubicBezTo>
                      <a:pt x="7" y="14"/>
                      <a:pt x="8" y="12"/>
                      <a:pt x="9" y="10"/>
                    </a:cubicBezTo>
                    <a:cubicBezTo>
                      <a:pt x="11" y="9"/>
                      <a:pt x="13" y="8"/>
                      <a:pt x="16" y="8"/>
                    </a:cubicBezTo>
                    <a:cubicBezTo>
                      <a:pt x="70" y="8"/>
                      <a:pt x="70" y="8"/>
                      <a:pt x="70" y="8"/>
                    </a:cubicBezTo>
                    <a:cubicBezTo>
                      <a:pt x="73" y="8"/>
                      <a:pt x="75" y="9"/>
                      <a:pt x="77" y="10"/>
                    </a:cubicBezTo>
                    <a:cubicBezTo>
                      <a:pt x="77" y="11"/>
                      <a:pt x="78" y="11"/>
                      <a:pt x="78" y="12"/>
                    </a:cubicBezTo>
                    <a:cubicBezTo>
                      <a:pt x="83" y="6"/>
                      <a:pt x="83" y="6"/>
                      <a:pt x="83" y="6"/>
                    </a:cubicBezTo>
                    <a:cubicBezTo>
                      <a:pt x="82" y="5"/>
                      <a:pt x="82" y="5"/>
                      <a:pt x="82" y="5"/>
                    </a:cubicBezTo>
                    <a:cubicBezTo>
                      <a:pt x="79" y="2"/>
                      <a:pt x="75" y="0"/>
                      <a:pt x="71" y="0"/>
                    </a:cubicBezTo>
                    <a:cubicBezTo>
                      <a:pt x="71" y="0"/>
                      <a:pt x="71" y="0"/>
                      <a:pt x="71" y="0"/>
                    </a:cubicBezTo>
                    <a:cubicBezTo>
                      <a:pt x="15" y="0"/>
                      <a:pt x="15" y="0"/>
                      <a:pt x="15" y="0"/>
                    </a:cubicBezTo>
                    <a:cubicBezTo>
                      <a:pt x="15" y="0"/>
                      <a:pt x="15" y="0"/>
                      <a:pt x="15" y="0"/>
                    </a:cubicBezTo>
                    <a:cubicBezTo>
                      <a:pt x="11" y="0"/>
                      <a:pt x="7" y="2"/>
                      <a:pt x="4" y="5"/>
                    </a:cubicBezTo>
                    <a:cubicBezTo>
                      <a:pt x="1" y="8"/>
                      <a:pt x="0" y="11"/>
                      <a:pt x="0" y="16"/>
                    </a:cubicBezTo>
                    <a:cubicBezTo>
                      <a:pt x="0" y="101"/>
                      <a:pt x="0" y="101"/>
                      <a:pt x="0" y="101"/>
                    </a:cubicBezTo>
                    <a:cubicBezTo>
                      <a:pt x="0" y="109"/>
                      <a:pt x="6" y="116"/>
                      <a:pt x="15" y="116"/>
                    </a:cubicBezTo>
                    <a:cubicBezTo>
                      <a:pt x="30" y="116"/>
                      <a:pt x="30" y="116"/>
                      <a:pt x="30" y="116"/>
                    </a:cubicBezTo>
                    <a:cubicBezTo>
                      <a:pt x="56" y="116"/>
                      <a:pt x="56" y="116"/>
                      <a:pt x="56" y="116"/>
                    </a:cubicBezTo>
                    <a:cubicBezTo>
                      <a:pt x="62" y="116"/>
                      <a:pt x="62" y="116"/>
                      <a:pt x="62" y="116"/>
                    </a:cubicBezTo>
                    <a:cubicBezTo>
                      <a:pt x="64" y="116"/>
                      <a:pt x="65" y="115"/>
                      <a:pt x="66" y="114"/>
                    </a:cubicBezTo>
                    <a:cubicBezTo>
                      <a:pt x="85" y="96"/>
                      <a:pt x="85" y="96"/>
                      <a:pt x="85" y="96"/>
                    </a:cubicBezTo>
                    <a:cubicBezTo>
                      <a:pt x="86" y="95"/>
                      <a:pt x="86" y="93"/>
                      <a:pt x="86" y="92"/>
                    </a:cubicBezTo>
                    <a:cubicBezTo>
                      <a:pt x="86" y="92"/>
                      <a:pt x="86" y="92"/>
                      <a:pt x="86"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8" name="Freeform 20"/>
              <p:cNvSpPr/>
              <p:nvPr/>
            </p:nvSpPr>
            <p:spPr bwMode="auto">
              <a:xfrm>
                <a:off x="8653463" y="5657850"/>
                <a:ext cx="209550" cy="25400"/>
              </a:xfrm>
              <a:custGeom>
                <a:avLst/>
                <a:gdLst>
                  <a:gd name="T0" fmla="*/ 54 w 56"/>
                  <a:gd name="T1" fmla="*/ 0 h 7"/>
                  <a:gd name="T2" fmla="*/ 4 w 56"/>
                  <a:gd name="T3" fmla="*/ 0 h 7"/>
                  <a:gd name="T4" fmla="*/ 0 w 56"/>
                  <a:gd name="T5" fmla="*/ 4 h 7"/>
                  <a:gd name="T6" fmla="*/ 4 w 56"/>
                  <a:gd name="T7" fmla="*/ 7 h 7"/>
                  <a:gd name="T8" fmla="*/ 50 w 56"/>
                  <a:gd name="T9" fmla="*/ 7 h 7"/>
                  <a:gd name="T10" fmla="*/ 56 w 56"/>
                  <a:gd name="T11" fmla="*/ 0 h 7"/>
                  <a:gd name="T12" fmla="*/ 54 w 5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6" h="7">
                    <a:moveTo>
                      <a:pt x="54" y="0"/>
                    </a:moveTo>
                    <a:cubicBezTo>
                      <a:pt x="4" y="0"/>
                      <a:pt x="4" y="0"/>
                      <a:pt x="4" y="0"/>
                    </a:cubicBezTo>
                    <a:cubicBezTo>
                      <a:pt x="2" y="0"/>
                      <a:pt x="0" y="2"/>
                      <a:pt x="0" y="4"/>
                    </a:cubicBezTo>
                    <a:cubicBezTo>
                      <a:pt x="0" y="6"/>
                      <a:pt x="2" y="7"/>
                      <a:pt x="4" y="7"/>
                    </a:cubicBezTo>
                    <a:cubicBezTo>
                      <a:pt x="50" y="7"/>
                      <a:pt x="50" y="7"/>
                      <a:pt x="50" y="7"/>
                    </a:cubicBezTo>
                    <a:cubicBezTo>
                      <a:pt x="56" y="0"/>
                      <a:pt x="56" y="0"/>
                      <a:pt x="56" y="0"/>
                    </a:cubicBezTo>
                    <a:cubicBezTo>
                      <a:pt x="55" y="0"/>
                      <a:pt x="55"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9" name="Freeform 21"/>
              <p:cNvSpPr/>
              <p:nvPr/>
            </p:nvSpPr>
            <p:spPr bwMode="auto">
              <a:xfrm>
                <a:off x="8653463" y="5713413"/>
                <a:ext cx="163513" cy="25400"/>
              </a:xfrm>
              <a:custGeom>
                <a:avLst/>
                <a:gdLst>
                  <a:gd name="T0" fmla="*/ 44 w 44"/>
                  <a:gd name="T1" fmla="*/ 0 h 7"/>
                  <a:gd name="T2" fmla="*/ 4 w 44"/>
                  <a:gd name="T3" fmla="*/ 0 h 7"/>
                  <a:gd name="T4" fmla="*/ 0 w 44"/>
                  <a:gd name="T5" fmla="*/ 3 h 7"/>
                  <a:gd name="T6" fmla="*/ 4 w 44"/>
                  <a:gd name="T7" fmla="*/ 7 h 7"/>
                  <a:gd name="T8" fmla="*/ 38 w 44"/>
                  <a:gd name="T9" fmla="*/ 7 h 7"/>
                  <a:gd name="T10" fmla="*/ 39 w 44"/>
                  <a:gd name="T11" fmla="*/ 6 h 7"/>
                  <a:gd name="T12" fmla="*/ 44 w 4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4" y="0"/>
                    </a:moveTo>
                    <a:cubicBezTo>
                      <a:pt x="4" y="0"/>
                      <a:pt x="4" y="0"/>
                      <a:pt x="4" y="0"/>
                    </a:cubicBezTo>
                    <a:cubicBezTo>
                      <a:pt x="2" y="0"/>
                      <a:pt x="0" y="1"/>
                      <a:pt x="0" y="3"/>
                    </a:cubicBezTo>
                    <a:cubicBezTo>
                      <a:pt x="0" y="5"/>
                      <a:pt x="2" y="7"/>
                      <a:pt x="4" y="7"/>
                    </a:cubicBezTo>
                    <a:cubicBezTo>
                      <a:pt x="38" y="7"/>
                      <a:pt x="38" y="7"/>
                      <a:pt x="38" y="7"/>
                    </a:cubicBezTo>
                    <a:cubicBezTo>
                      <a:pt x="38" y="7"/>
                      <a:pt x="38" y="7"/>
                      <a:pt x="39" y="6"/>
                    </a:cubicBezTo>
                    <a:lnTo>
                      <a:pt x="4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0" name="Freeform 22"/>
              <p:cNvSpPr/>
              <p:nvPr/>
            </p:nvSpPr>
            <p:spPr bwMode="auto">
              <a:xfrm>
                <a:off x="8653463" y="5765800"/>
                <a:ext cx="134938" cy="26988"/>
              </a:xfrm>
              <a:custGeom>
                <a:avLst/>
                <a:gdLst>
                  <a:gd name="T0" fmla="*/ 36 w 36"/>
                  <a:gd name="T1" fmla="*/ 3 h 7"/>
                  <a:gd name="T2" fmla="*/ 36 w 36"/>
                  <a:gd name="T3" fmla="*/ 0 h 7"/>
                  <a:gd name="T4" fmla="*/ 4 w 36"/>
                  <a:gd name="T5" fmla="*/ 0 h 7"/>
                  <a:gd name="T6" fmla="*/ 0 w 36"/>
                  <a:gd name="T7" fmla="*/ 4 h 7"/>
                  <a:gd name="T8" fmla="*/ 4 w 36"/>
                  <a:gd name="T9" fmla="*/ 7 h 7"/>
                  <a:gd name="T10" fmla="*/ 31 w 36"/>
                  <a:gd name="T11" fmla="*/ 7 h 7"/>
                  <a:gd name="T12" fmla="*/ 36 w 36"/>
                  <a:gd name="T13" fmla="*/ 3 h 7"/>
                </a:gdLst>
                <a:ahLst/>
                <a:cxnLst>
                  <a:cxn ang="0">
                    <a:pos x="T0" y="T1"/>
                  </a:cxn>
                  <a:cxn ang="0">
                    <a:pos x="T2" y="T3"/>
                  </a:cxn>
                  <a:cxn ang="0">
                    <a:pos x="T4" y="T5"/>
                  </a:cxn>
                  <a:cxn ang="0">
                    <a:pos x="T6" y="T7"/>
                  </a:cxn>
                  <a:cxn ang="0">
                    <a:pos x="T8" y="T9"/>
                  </a:cxn>
                  <a:cxn ang="0">
                    <a:pos x="T10" y="T11"/>
                  </a:cxn>
                  <a:cxn ang="0">
                    <a:pos x="T12" y="T13"/>
                  </a:cxn>
                </a:cxnLst>
                <a:rect l="0" t="0" r="r" b="b"/>
                <a:pathLst>
                  <a:path w="36" h="7">
                    <a:moveTo>
                      <a:pt x="36" y="3"/>
                    </a:moveTo>
                    <a:cubicBezTo>
                      <a:pt x="36" y="2"/>
                      <a:pt x="36" y="1"/>
                      <a:pt x="36" y="0"/>
                    </a:cubicBezTo>
                    <a:cubicBezTo>
                      <a:pt x="4" y="0"/>
                      <a:pt x="4" y="0"/>
                      <a:pt x="4" y="0"/>
                    </a:cubicBezTo>
                    <a:cubicBezTo>
                      <a:pt x="2" y="0"/>
                      <a:pt x="0" y="2"/>
                      <a:pt x="0" y="4"/>
                    </a:cubicBezTo>
                    <a:cubicBezTo>
                      <a:pt x="0" y="6"/>
                      <a:pt x="2" y="7"/>
                      <a:pt x="4" y="7"/>
                    </a:cubicBezTo>
                    <a:cubicBezTo>
                      <a:pt x="31" y="7"/>
                      <a:pt x="31" y="7"/>
                      <a:pt x="31" y="7"/>
                    </a:cubicBezTo>
                    <a:cubicBezTo>
                      <a:pt x="32" y="5"/>
                      <a:pt x="34" y="4"/>
                      <a:pt x="3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1" name="Freeform 23"/>
              <p:cNvSpPr/>
              <p:nvPr/>
            </p:nvSpPr>
            <p:spPr bwMode="auto">
              <a:xfrm>
                <a:off x="8653463" y="5818188"/>
                <a:ext cx="107950" cy="30163"/>
              </a:xfrm>
              <a:custGeom>
                <a:avLst/>
                <a:gdLst>
                  <a:gd name="T0" fmla="*/ 4 w 29"/>
                  <a:gd name="T1" fmla="*/ 0 h 8"/>
                  <a:gd name="T2" fmla="*/ 0 w 29"/>
                  <a:gd name="T3" fmla="*/ 4 h 8"/>
                  <a:gd name="T4" fmla="*/ 4 w 29"/>
                  <a:gd name="T5" fmla="*/ 8 h 8"/>
                  <a:gd name="T6" fmla="*/ 28 w 29"/>
                  <a:gd name="T7" fmla="*/ 8 h 8"/>
                  <a:gd name="T8" fmla="*/ 29 w 29"/>
                  <a:gd name="T9" fmla="*/ 0 h 8"/>
                  <a:gd name="T10" fmla="*/ 4 w 29"/>
                  <a:gd name="T11" fmla="*/ 0 h 8"/>
                </a:gdLst>
                <a:ahLst/>
                <a:cxnLst>
                  <a:cxn ang="0">
                    <a:pos x="T0" y="T1"/>
                  </a:cxn>
                  <a:cxn ang="0">
                    <a:pos x="T2" y="T3"/>
                  </a:cxn>
                  <a:cxn ang="0">
                    <a:pos x="T4" y="T5"/>
                  </a:cxn>
                  <a:cxn ang="0">
                    <a:pos x="T6" y="T7"/>
                  </a:cxn>
                  <a:cxn ang="0">
                    <a:pos x="T8" y="T9"/>
                  </a:cxn>
                  <a:cxn ang="0">
                    <a:pos x="T10" y="T11"/>
                  </a:cxn>
                </a:cxnLst>
                <a:rect l="0" t="0" r="r" b="b"/>
                <a:pathLst>
                  <a:path w="29" h="8">
                    <a:moveTo>
                      <a:pt x="4" y="0"/>
                    </a:moveTo>
                    <a:cubicBezTo>
                      <a:pt x="2" y="0"/>
                      <a:pt x="0" y="2"/>
                      <a:pt x="0" y="4"/>
                    </a:cubicBezTo>
                    <a:cubicBezTo>
                      <a:pt x="0" y="6"/>
                      <a:pt x="2" y="8"/>
                      <a:pt x="4" y="8"/>
                    </a:cubicBezTo>
                    <a:cubicBezTo>
                      <a:pt x="28" y="8"/>
                      <a:pt x="28" y="8"/>
                      <a:pt x="28" y="8"/>
                    </a:cubicBezTo>
                    <a:cubicBezTo>
                      <a:pt x="29" y="0"/>
                      <a:pt x="29" y="0"/>
                      <a:pt x="29" y="0"/>
                    </a:cubicBez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grpSp>
        <p:nvGrpSpPr>
          <p:cNvPr id="33" name="组合 32"/>
          <p:cNvGrpSpPr/>
          <p:nvPr/>
        </p:nvGrpSpPr>
        <p:grpSpPr>
          <a:xfrm>
            <a:off x="1937239" y="1831871"/>
            <a:ext cx="2022156" cy="2293789"/>
            <a:chOff x="2655159" y="2263852"/>
            <a:chExt cx="1689336" cy="1916262"/>
          </a:xfrm>
          <a:effectLst>
            <a:outerShdw blurRad="190500" dist="38100" dir="5400000" sx="103000" sy="103000" algn="t" rotWithShape="0">
              <a:prstClr val="black">
                <a:alpha val="40000"/>
              </a:prstClr>
            </a:outerShdw>
          </a:effectLst>
        </p:grpSpPr>
        <p:sp>
          <p:nvSpPr>
            <p:cNvPr id="3" name="Freeform 17"/>
            <p:cNvSpPr/>
            <p:nvPr/>
          </p:nvSpPr>
          <p:spPr bwMode="auto">
            <a:xfrm>
              <a:off x="2655159" y="2263852"/>
              <a:ext cx="1689336" cy="1916262"/>
            </a:xfrm>
            <a:prstGeom prst="roundRect">
              <a:avLst/>
            </a:prstGeom>
            <a:gradFill>
              <a:gsLst>
                <a:gs pos="100000">
                  <a:srgbClr val="A176EE">
                    <a:alpha val="70000"/>
                  </a:srgbClr>
                </a:gs>
                <a:gs pos="0">
                  <a:srgbClr val="4B4BEB"/>
                </a:gs>
              </a:gsLst>
              <a:lin ang="5400000" scaled="1"/>
            </a:gradFill>
            <a:ln>
              <a:noFill/>
            </a:ln>
          </p:spPr>
          <p:txBody>
            <a:bodyPr vert="horz" wrap="square" lIns="91440" tIns="45720" rIns="91440" bIns="45720" numCol="1" anchor="t" anchorCtr="0" compatLnSpc="1"/>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7" name="Group 24"/>
            <p:cNvGrpSpPr/>
            <p:nvPr/>
          </p:nvGrpSpPr>
          <p:grpSpPr>
            <a:xfrm>
              <a:off x="3206626" y="2832806"/>
              <a:ext cx="586403" cy="778354"/>
              <a:chOff x="11153775" y="5430838"/>
              <a:chExt cx="441326" cy="585787"/>
            </a:xfrm>
            <a:solidFill>
              <a:schemeClr val="bg1"/>
            </a:solidFill>
          </p:grpSpPr>
          <p:sp>
            <p:nvSpPr>
              <p:cNvPr id="13" name="Freeform 25"/>
              <p:cNvSpPr>
                <a:spLocks noEditPoints="1"/>
              </p:cNvSpPr>
              <p:nvPr/>
            </p:nvSpPr>
            <p:spPr bwMode="auto">
              <a:xfrm>
                <a:off x="11153775" y="5659438"/>
                <a:ext cx="261938" cy="357187"/>
              </a:xfrm>
              <a:custGeom>
                <a:avLst/>
                <a:gdLst>
                  <a:gd name="T0" fmla="*/ 53 w 70"/>
                  <a:gd name="T1" fmla="*/ 0 h 95"/>
                  <a:gd name="T2" fmla="*/ 17 w 70"/>
                  <a:gd name="T3" fmla="*/ 0 h 95"/>
                  <a:gd name="T4" fmla="*/ 0 w 70"/>
                  <a:gd name="T5" fmla="*/ 17 h 95"/>
                  <a:gd name="T6" fmla="*/ 0 w 70"/>
                  <a:gd name="T7" fmla="*/ 78 h 95"/>
                  <a:gd name="T8" fmla="*/ 17 w 70"/>
                  <a:gd name="T9" fmla="*/ 95 h 95"/>
                  <a:gd name="T10" fmla="*/ 53 w 70"/>
                  <a:gd name="T11" fmla="*/ 95 h 95"/>
                  <a:gd name="T12" fmla="*/ 70 w 70"/>
                  <a:gd name="T13" fmla="*/ 78 h 95"/>
                  <a:gd name="T14" fmla="*/ 70 w 70"/>
                  <a:gd name="T15" fmla="*/ 17 h 95"/>
                  <a:gd name="T16" fmla="*/ 53 w 70"/>
                  <a:gd name="T17" fmla="*/ 0 h 95"/>
                  <a:gd name="T18" fmla="*/ 35 w 70"/>
                  <a:gd name="T19" fmla="*/ 90 h 95"/>
                  <a:gd name="T20" fmla="*/ 30 w 70"/>
                  <a:gd name="T21" fmla="*/ 85 h 95"/>
                  <a:gd name="T22" fmla="*/ 35 w 70"/>
                  <a:gd name="T23" fmla="*/ 80 h 95"/>
                  <a:gd name="T24" fmla="*/ 40 w 70"/>
                  <a:gd name="T25" fmla="*/ 85 h 95"/>
                  <a:gd name="T26" fmla="*/ 35 w 70"/>
                  <a:gd name="T27" fmla="*/ 90 h 95"/>
                  <a:gd name="T28" fmla="*/ 57 w 70"/>
                  <a:gd name="T29" fmla="*/ 76 h 95"/>
                  <a:gd name="T30" fmla="*/ 13 w 70"/>
                  <a:gd name="T31" fmla="*/ 76 h 95"/>
                  <a:gd name="T32" fmla="*/ 13 w 70"/>
                  <a:gd name="T33" fmla="*/ 13 h 95"/>
                  <a:gd name="T34" fmla="*/ 57 w 70"/>
                  <a:gd name="T35" fmla="*/ 13 h 95"/>
                  <a:gd name="T36" fmla="*/ 57 w 70"/>
                  <a:gd name="T37" fmla="*/ 7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95">
                    <a:moveTo>
                      <a:pt x="53" y="0"/>
                    </a:moveTo>
                    <a:cubicBezTo>
                      <a:pt x="17" y="0"/>
                      <a:pt x="17" y="0"/>
                      <a:pt x="17" y="0"/>
                    </a:cubicBezTo>
                    <a:cubicBezTo>
                      <a:pt x="8" y="0"/>
                      <a:pt x="0" y="8"/>
                      <a:pt x="0" y="17"/>
                    </a:cubicBezTo>
                    <a:cubicBezTo>
                      <a:pt x="0" y="78"/>
                      <a:pt x="0" y="78"/>
                      <a:pt x="0" y="78"/>
                    </a:cubicBezTo>
                    <a:cubicBezTo>
                      <a:pt x="0" y="88"/>
                      <a:pt x="8" y="95"/>
                      <a:pt x="17" y="95"/>
                    </a:cubicBezTo>
                    <a:cubicBezTo>
                      <a:pt x="53" y="95"/>
                      <a:pt x="53" y="95"/>
                      <a:pt x="53" y="95"/>
                    </a:cubicBezTo>
                    <a:cubicBezTo>
                      <a:pt x="62" y="95"/>
                      <a:pt x="70" y="88"/>
                      <a:pt x="70" y="78"/>
                    </a:cubicBezTo>
                    <a:cubicBezTo>
                      <a:pt x="70" y="17"/>
                      <a:pt x="70" y="17"/>
                      <a:pt x="70" y="17"/>
                    </a:cubicBezTo>
                    <a:cubicBezTo>
                      <a:pt x="70" y="8"/>
                      <a:pt x="62" y="0"/>
                      <a:pt x="53" y="0"/>
                    </a:cubicBezTo>
                    <a:close/>
                    <a:moveTo>
                      <a:pt x="35" y="90"/>
                    </a:moveTo>
                    <a:cubicBezTo>
                      <a:pt x="32" y="90"/>
                      <a:pt x="30" y="88"/>
                      <a:pt x="30" y="85"/>
                    </a:cubicBezTo>
                    <a:cubicBezTo>
                      <a:pt x="30" y="82"/>
                      <a:pt x="32" y="80"/>
                      <a:pt x="35" y="80"/>
                    </a:cubicBezTo>
                    <a:cubicBezTo>
                      <a:pt x="38" y="80"/>
                      <a:pt x="40" y="82"/>
                      <a:pt x="40" y="85"/>
                    </a:cubicBezTo>
                    <a:cubicBezTo>
                      <a:pt x="40" y="88"/>
                      <a:pt x="38" y="90"/>
                      <a:pt x="35" y="90"/>
                    </a:cubicBezTo>
                    <a:close/>
                    <a:moveTo>
                      <a:pt x="57" y="76"/>
                    </a:moveTo>
                    <a:cubicBezTo>
                      <a:pt x="13" y="76"/>
                      <a:pt x="13" y="76"/>
                      <a:pt x="13" y="76"/>
                    </a:cubicBezTo>
                    <a:cubicBezTo>
                      <a:pt x="13" y="13"/>
                      <a:pt x="13" y="13"/>
                      <a:pt x="13" y="13"/>
                    </a:cubicBezTo>
                    <a:cubicBezTo>
                      <a:pt x="57" y="13"/>
                      <a:pt x="57" y="13"/>
                      <a:pt x="57" y="13"/>
                    </a:cubicBezTo>
                    <a:lnTo>
                      <a:pt x="57"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4" name="Freeform 26"/>
              <p:cNvSpPr/>
              <p:nvPr/>
            </p:nvSpPr>
            <p:spPr bwMode="auto">
              <a:xfrm>
                <a:off x="11212513" y="5764213"/>
                <a:ext cx="142875" cy="79375"/>
              </a:xfrm>
              <a:custGeom>
                <a:avLst/>
                <a:gdLst>
                  <a:gd name="T0" fmla="*/ 35 w 38"/>
                  <a:gd name="T1" fmla="*/ 3 h 21"/>
                  <a:gd name="T2" fmla="*/ 31 w 38"/>
                  <a:gd name="T3" fmla="*/ 5 h 21"/>
                  <a:gd name="T4" fmla="*/ 27 w 38"/>
                  <a:gd name="T5" fmla="*/ 14 h 21"/>
                  <a:gd name="T6" fmla="*/ 15 w 38"/>
                  <a:gd name="T7" fmla="*/ 14 h 21"/>
                  <a:gd name="T8" fmla="*/ 12 w 38"/>
                  <a:gd name="T9" fmla="*/ 3 h 21"/>
                  <a:gd name="T10" fmla="*/ 12 w 38"/>
                  <a:gd name="T11" fmla="*/ 2 h 21"/>
                  <a:gd name="T12" fmla="*/ 8 w 38"/>
                  <a:gd name="T13" fmla="*/ 0 h 21"/>
                  <a:gd name="T14" fmla="*/ 4 w 38"/>
                  <a:gd name="T15" fmla="*/ 0 h 21"/>
                  <a:gd name="T16" fmla="*/ 0 w 38"/>
                  <a:gd name="T17" fmla="*/ 4 h 21"/>
                  <a:gd name="T18" fmla="*/ 4 w 38"/>
                  <a:gd name="T19" fmla="*/ 7 h 21"/>
                  <a:gd name="T20" fmla="*/ 6 w 38"/>
                  <a:gd name="T21" fmla="*/ 7 h 21"/>
                  <a:gd name="T22" fmla="*/ 9 w 38"/>
                  <a:gd name="T23" fmla="*/ 18 h 21"/>
                  <a:gd name="T24" fmla="*/ 10 w 38"/>
                  <a:gd name="T25" fmla="*/ 20 h 21"/>
                  <a:gd name="T26" fmla="*/ 10 w 38"/>
                  <a:gd name="T27" fmla="*/ 20 h 21"/>
                  <a:gd name="T28" fmla="*/ 10 w 38"/>
                  <a:gd name="T29" fmla="*/ 20 h 21"/>
                  <a:gd name="T30" fmla="*/ 12 w 38"/>
                  <a:gd name="T31" fmla="*/ 21 h 21"/>
                  <a:gd name="T32" fmla="*/ 29 w 38"/>
                  <a:gd name="T33" fmla="*/ 21 h 21"/>
                  <a:gd name="T34" fmla="*/ 31 w 38"/>
                  <a:gd name="T35" fmla="*/ 20 h 21"/>
                  <a:gd name="T36" fmla="*/ 33 w 38"/>
                  <a:gd name="T37" fmla="*/ 18 h 21"/>
                  <a:gd name="T38" fmla="*/ 37 w 38"/>
                  <a:gd name="T39" fmla="*/ 7 h 21"/>
                  <a:gd name="T40" fmla="*/ 35 w 38"/>
                  <a:gd name="T41"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21">
                    <a:moveTo>
                      <a:pt x="35" y="3"/>
                    </a:moveTo>
                    <a:cubicBezTo>
                      <a:pt x="33" y="2"/>
                      <a:pt x="31" y="3"/>
                      <a:pt x="31" y="5"/>
                    </a:cubicBezTo>
                    <a:cubicBezTo>
                      <a:pt x="27" y="14"/>
                      <a:pt x="27" y="14"/>
                      <a:pt x="27" y="14"/>
                    </a:cubicBezTo>
                    <a:cubicBezTo>
                      <a:pt x="15" y="14"/>
                      <a:pt x="15" y="14"/>
                      <a:pt x="15" y="14"/>
                    </a:cubicBezTo>
                    <a:cubicBezTo>
                      <a:pt x="12" y="3"/>
                      <a:pt x="12" y="3"/>
                      <a:pt x="12" y="3"/>
                    </a:cubicBezTo>
                    <a:cubicBezTo>
                      <a:pt x="12" y="3"/>
                      <a:pt x="12" y="2"/>
                      <a:pt x="12" y="2"/>
                    </a:cubicBezTo>
                    <a:cubicBezTo>
                      <a:pt x="11" y="1"/>
                      <a:pt x="10" y="0"/>
                      <a:pt x="8" y="0"/>
                    </a:cubicBezTo>
                    <a:cubicBezTo>
                      <a:pt x="4" y="0"/>
                      <a:pt x="4" y="0"/>
                      <a:pt x="4" y="0"/>
                    </a:cubicBezTo>
                    <a:cubicBezTo>
                      <a:pt x="2" y="0"/>
                      <a:pt x="0" y="2"/>
                      <a:pt x="0" y="4"/>
                    </a:cubicBezTo>
                    <a:cubicBezTo>
                      <a:pt x="0" y="6"/>
                      <a:pt x="2" y="7"/>
                      <a:pt x="4" y="7"/>
                    </a:cubicBezTo>
                    <a:cubicBezTo>
                      <a:pt x="6" y="7"/>
                      <a:pt x="6" y="7"/>
                      <a:pt x="6" y="7"/>
                    </a:cubicBezTo>
                    <a:cubicBezTo>
                      <a:pt x="9" y="18"/>
                      <a:pt x="9" y="18"/>
                      <a:pt x="9" y="18"/>
                    </a:cubicBezTo>
                    <a:cubicBezTo>
                      <a:pt x="9" y="19"/>
                      <a:pt x="9" y="19"/>
                      <a:pt x="10" y="20"/>
                    </a:cubicBezTo>
                    <a:cubicBezTo>
                      <a:pt x="10" y="20"/>
                      <a:pt x="10" y="20"/>
                      <a:pt x="10" y="20"/>
                    </a:cubicBezTo>
                    <a:cubicBezTo>
                      <a:pt x="10" y="20"/>
                      <a:pt x="10" y="20"/>
                      <a:pt x="10" y="20"/>
                    </a:cubicBezTo>
                    <a:cubicBezTo>
                      <a:pt x="10" y="21"/>
                      <a:pt x="11" y="21"/>
                      <a:pt x="12" y="21"/>
                    </a:cubicBezTo>
                    <a:cubicBezTo>
                      <a:pt x="29" y="21"/>
                      <a:pt x="29" y="21"/>
                      <a:pt x="29" y="21"/>
                    </a:cubicBezTo>
                    <a:cubicBezTo>
                      <a:pt x="30" y="21"/>
                      <a:pt x="31" y="21"/>
                      <a:pt x="31" y="20"/>
                    </a:cubicBezTo>
                    <a:cubicBezTo>
                      <a:pt x="32" y="20"/>
                      <a:pt x="33" y="19"/>
                      <a:pt x="33" y="18"/>
                    </a:cubicBezTo>
                    <a:cubicBezTo>
                      <a:pt x="37" y="7"/>
                      <a:pt x="37" y="7"/>
                      <a:pt x="37" y="7"/>
                    </a:cubicBezTo>
                    <a:cubicBezTo>
                      <a:pt x="38" y="5"/>
                      <a:pt x="37" y="3"/>
                      <a:pt x="3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5" name="Oval 27"/>
              <p:cNvSpPr>
                <a:spLocks noChangeArrowheads="1"/>
              </p:cNvSpPr>
              <p:nvPr/>
            </p:nvSpPr>
            <p:spPr bwMode="auto">
              <a:xfrm>
                <a:off x="11250613" y="5849938"/>
                <a:ext cx="33338"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Oval 28"/>
              <p:cNvSpPr>
                <a:spLocks noChangeArrowheads="1"/>
              </p:cNvSpPr>
              <p:nvPr/>
            </p:nvSpPr>
            <p:spPr bwMode="auto">
              <a:xfrm>
                <a:off x="11303000" y="5849938"/>
                <a:ext cx="33338" cy="381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7" name="Freeform 29"/>
              <p:cNvSpPr/>
              <p:nvPr/>
            </p:nvSpPr>
            <p:spPr bwMode="auto">
              <a:xfrm>
                <a:off x="11399838" y="5430838"/>
                <a:ext cx="195263" cy="149225"/>
              </a:xfrm>
              <a:custGeom>
                <a:avLst/>
                <a:gdLst>
                  <a:gd name="T0" fmla="*/ 52 w 52"/>
                  <a:gd name="T1" fmla="*/ 23 h 40"/>
                  <a:gd name="T2" fmla="*/ 36 w 52"/>
                  <a:gd name="T3" fmla="*/ 7 h 40"/>
                  <a:gd name="T4" fmla="*/ 29 w 52"/>
                  <a:gd name="T5" fmla="*/ 8 h 40"/>
                  <a:gd name="T6" fmla="*/ 21 w 52"/>
                  <a:gd name="T7" fmla="*/ 0 h 40"/>
                  <a:gd name="T8" fmla="*/ 13 w 52"/>
                  <a:gd name="T9" fmla="*/ 9 h 40"/>
                  <a:gd name="T10" fmla="*/ 13 w 52"/>
                  <a:gd name="T11" fmla="*/ 10 h 40"/>
                  <a:gd name="T12" fmla="*/ 0 w 52"/>
                  <a:gd name="T13" fmla="*/ 25 h 40"/>
                  <a:gd name="T14" fmla="*/ 13 w 52"/>
                  <a:gd name="T15" fmla="*/ 40 h 40"/>
                  <a:gd name="T16" fmla="*/ 39 w 52"/>
                  <a:gd name="T17" fmla="*/ 40 h 40"/>
                  <a:gd name="T18" fmla="*/ 52 w 52"/>
                  <a:gd name="T19" fmla="*/ 25 h 40"/>
                  <a:gd name="T20" fmla="*/ 52 w 52"/>
                  <a:gd name="T21" fmla="*/ 24 h 40"/>
                  <a:gd name="T22" fmla="*/ 52 w 52"/>
                  <a:gd name="T23"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40">
                    <a:moveTo>
                      <a:pt x="52" y="23"/>
                    </a:moveTo>
                    <a:cubicBezTo>
                      <a:pt x="52" y="14"/>
                      <a:pt x="45" y="7"/>
                      <a:pt x="36" y="7"/>
                    </a:cubicBezTo>
                    <a:cubicBezTo>
                      <a:pt x="33" y="7"/>
                      <a:pt x="31" y="7"/>
                      <a:pt x="29" y="8"/>
                    </a:cubicBezTo>
                    <a:cubicBezTo>
                      <a:pt x="29" y="4"/>
                      <a:pt x="25" y="0"/>
                      <a:pt x="21" y="0"/>
                    </a:cubicBezTo>
                    <a:cubicBezTo>
                      <a:pt x="16" y="0"/>
                      <a:pt x="13" y="4"/>
                      <a:pt x="13" y="9"/>
                    </a:cubicBezTo>
                    <a:cubicBezTo>
                      <a:pt x="13" y="10"/>
                      <a:pt x="13" y="10"/>
                      <a:pt x="13" y="10"/>
                    </a:cubicBezTo>
                    <a:cubicBezTo>
                      <a:pt x="5" y="10"/>
                      <a:pt x="0" y="17"/>
                      <a:pt x="0" y="25"/>
                    </a:cubicBezTo>
                    <a:cubicBezTo>
                      <a:pt x="0" y="33"/>
                      <a:pt x="5" y="40"/>
                      <a:pt x="13" y="40"/>
                    </a:cubicBezTo>
                    <a:cubicBezTo>
                      <a:pt x="39" y="40"/>
                      <a:pt x="39" y="40"/>
                      <a:pt x="39" y="40"/>
                    </a:cubicBezTo>
                    <a:cubicBezTo>
                      <a:pt x="46" y="40"/>
                      <a:pt x="52" y="33"/>
                      <a:pt x="52" y="25"/>
                    </a:cubicBezTo>
                    <a:cubicBezTo>
                      <a:pt x="52" y="25"/>
                      <a:pt x="52" y="24"/>
                      <a:pt x="52" y="24"/>
                    </a:cubicBezTo>
                    <a:cubicBezTo>
                      <a:pt x="52" y="24"/>
                      <a:pt x="52" y="24"/>
                      <a:pt x="5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8" name="Freeform 30"/>
              <p:cNvSpPr/>
              <p:nvPr/>
            </p:nvSpPr>
            <p:spPr bwMode="auto">
              <a:xfrm>
                <a:off x="11269663" y="5561013"/>
                <a:ext cx="22225" cy="23812"/>
              </a:xfrm>
              <a:custGeom>
                <a:avLst/>
                <a:gdLst>
                  <a:gd name="T0" fmla="*/ 6 w 6"/>
                  <a:gd name="T1" fmla="*/ 2 h 6"/>
                  <a:gd name="T2" fmla="*/ 4 w 6"/>
                  <a:gd name="T3" fmla="*/ 0 h 6"/>
                  <a:gd name="T4" fmla="*/ 2 w 6"/>
                  <a:gd name="T5" fmla="*/ 0 h 6"/>
                  <a:gd name="T6" fmla="*/ 0 w 6"/>
                  <a:gd name="T7" fmla="*/ 2 h 6"/>
                  <a:gd name="T8" fmla="*/ 0 w 6"/>
                  <a:gd name="T9" fmla="*/ 3 h 6"/>
                  <a:gd name="T10" fmla="*/ 2 w 6"/>
                  <a:gd name="T11" fmla="*/ 6 h 6"/>
                  <a:gd name="T12" fmla="*/ 4 w 6"/>
                  <a:gd name="T13" fmla="*/ 6 h 6"/>
                  <a:gd name="T14" fmla="*/ 6 w 6"/>
                  <a:gd name="T15" fmla="*/ 3 h 6"/>
                  <a:gd name="T16" fmla="*/ 6 w 6"/>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6" y="2"/>
                    </a:moveTo>
                    <a:cubicBezTo>
                      <a:pt x="6" y="1"/>
                      <a:pt x="5" y="0"/>
                      <a:pt x="4" y="0"/>
                    </a:cubicBezTo>
                    <a:cubicBezTo>
                      <a:pt x="2" y="0"/>
                      <a:pt x="2" y="0"/>
                      <a:pt x="2" y="0"/>
                    </a:cubicBezTo>
                    <a:cubicBezTo>
                      <a:pt x="1" y="0"/>
                      <a:pt x="0" y="1"/>
                      <a:pt x="0" y="2"/>
                    </a:cubicBezTo>
                    <a:cubicBezTo>
                      <a:pt x="0" y="3"/>
                      <a:pt x="0" y="3"/>
                      <a:pt x="0" y="3"/>
                    </a:cubicBezTo>
                    <a:cubicBezTo>
                      <a:pt x="0" y="5"/>
                      <a:pt x="1" y="6"/>
                      <a:pt x="2" y="6"/>
                    </a:cubicBezTo>
                    <a:cubicBezTo>
                      <a:pt x="4" y="6"/>
                      <a:pt x="4" y="6"/>
                      <a:pt x="4" y="6"/>
                    </a:cubicBezTo>
                    <a:cubicBezTo>
                      <a:pt x="5" y="6"/>
                      <a:pt x="6" y="5"/>
                      <a:pt x="6" y="3"/>
                    </a:cubicBez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9" name="Freeform 31"/>
              <p:cNvSpPr/>
              <p:nvPr/>
            </p:nvSpPr>
            <p:spPr bwMode="auto">
              <a:xfrm>
                <a:off x="11269663" y="5602288"/>
                <a:ext cx="22225" cy="23812"/>
              </a:xfrm>
              <a:custGeom>
                <a:avLst/>
                <a:gdLst>
                  <a:gd name="T0" fmla="*/ 6 w 6"/>
                  <a:gd name="T1" fmla="*/ 2 h 6"/>
                  <a:gd name="T2" fmla="*/ 4 w 6"/>
                  <a:gd name="T3" fmla="*/ 0 h 6"/>
                  <a:gd name="T4" fmla="*/ 2 w 6"/>
                  <a:gd name="T5" fmla="*/ 0 h 6"/>
                  <a:gd name="T6" fmla="*/ 0 w 6"/>
                  <a:gd name="T7" fmla="*/ 2 h 6"/>
                  <a:gd name="T8" fmla="*/ 0 w 6"/>
                  <a:gd name="T9" fmla="*/ 3 h 6"/>
                  <a:gd name="T10" fmla="*/ 2 w 6"/>
                  <a:gd name="T11" fmla="*/ 6 h 6"/>
                  <a:gd name="T12" fmla="*/ 4 w 6"/>
                  <a:gd name="T13" fmla="*/ 6 h 6"/>
                  <a:gd name="T14" fmla="*/ 6 w 6"/>
                  <a:gd name="T15" fmla="*/ 3 h 6"/>
                  <a:gd name="T16" fmla="*/ 6 w 6"/>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6" y="2"/>
                    </a:moveTo>
                    <a:cubicBezTo>
                      <a:pt x="6" y="1"/>
                      <a:pt x="5" y="0"/>
                      <a:pt x="4" y="0"/>
                    </a:cubicBezTo>
                    <a:cubicBezTo>
                      <a:pt x="2" y="0"/>
                      <a:pt x="2" y="0"/>
                      <a:pt x="2" y="0"/>
                    </a:cubicBezTo>
                    <a:cubicBezTo>
                      <a:pt x="1" y="0"/>
                      <a:pt x="0" y="1"/>
                      <a:pt x="0" y="2"/>
                    </a:cubicBezTo>
                    <a:cubicBezTo>
                      <a:pt x="0" y="3"/>
                      <a:pt x="0" y="3"/>
                      <a:pt x="0" y="3"/>
                    </a:cubicBezTo>
                    <a:cubicBezTo>
                      <a:pt x="0" y="5"/>
                      <a:pt x="1" y="6"/>
                      <a:pt x="2" y="6"/>
                    </a:cubicBezTo>
                    <a:cubicBezTo>
                      <a:pt x="4" y="6"/>
                      <a:pt x="4" y="6"/>
                      <a:pt x="4" y="6"/>
                    </a:cubicBezTo>
                    <a:cubicBezTo>
                      <a:pt x="5" y="6"/>
                      <a:pt x="6" y="5"/>
                      <a:pt x="6" y="3"/>
                    </a:cubicBez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0" name="Freeform 32"/>
              <p:cNvSpPr/>
              <p:nvPr/>
            </p:nvSpPr>
            <p:spPr bwMode="auto">
              <a:xfrm>
                <a:off x="11269663" y="5519738"/>
                <a:ext cx="22225" cy="19050"/>
              </a:xfrm>
              <a:custGeom>
                <a:avLst/>
                <a:gdLst>
                  <a:gd name="T0" fmla="*/ 6 w 6"/>
                  <a:gd name="T1" fmla="*/ 2 h 5"/>
                  <a:gd name="T2" fmla="*/ 4 w 6"/>
                  <a:gd name="T3" fmla="*/ 0 h 5"/>
                  <a:gd name="T4" fmla="*/ 2 w 6"/>
                  <a:gd name="T5" fmla="*/ 0 h 5"/>
                  <a:gd name="T6" fmla="*/ 0 w 6"/>
                  <a:gd name="T7" fmla="*/ 2 h 5"/>
                  <a:gd name="T8" fmla="*/ 0 w 6"/>
                  <a:gd name="T9" fmla="*/ 3 h 5"/>
                  <a:gd name="T10" fmla="*/ 2 w 6"/>
                  <a:gd name="T11" fmla="*/ 5 h 5"/>
                  <a:gd name="T12" fmla="*/ 4 w 6"/>
                  <a:gd name="T13" fmla="*/ 5 h 5"/>
                  <a:gd name="T14" fmla="*/ 6 w 6"/>
                  <a:gd name="T15" fmla="*/ 3 h 5"/>
                  <a:gd name="T16" fmla="*/ 6 w 6"/>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6" y="2"/>
                    </a:moveTo>
                    <a:cubicBezTo>
                      <a:pt x="6" y="1"/>
                      <a:pt x="5" y="0"/>
                      <a:pt x="4" y="0"/>
                    </a:cubicBezTo>
                    <a:cubicBezTo>
                      <a:pt x="2" y="0"/>
                      <a:pt x="2" y="0"/>
                      <a:pt x="2" y="0"/>
                    </a:cubicBezTo>
                    <a:cubicBezTo>
                      <a:pt x="1" y="0"/>
                      <a:pt x="0" y="1"/>
                      <a:pt x="0" y="2"/>
                    </a:cubicBezTo>
                    <a:cubicBezTo>
                      <a:pt x="0" y="3"/>
                      <a:pt x="0" y="3"/>
                      <a:pt x="0" y="3"/>
                    </a:cubicBezTo>
                    <a:cubicBezTo>
                      <a:pt x="0" y="5"/>
                      <a:pt x="1" y="5"/>
                      <a:pt x="2" y="5"/>
                    </a:cubicBezTo>
                    <a:cubicBezTo>
                      <a:pt x="4" y="5"/>
                      <a:pt x="4" y="5"/>
                      <a:pt x="4" y="5"/>
                    </a:cubicBezTo>
                    <a:cubicBezTo>
                      <a:pt x="5" y="5"/>
                      <a:pt x="6" y="5"/>
                      <a:pt x="6" y="3"/>
                    </a:cubicBez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1" name="Freeform 33"/>
              <p:cNvSpPr/>
              <p:nvPr/>
            </p:nvSpPr>
            <p:spPr bwMode="auto">
              <a:xfrm>
                <a:off x="11310938" y="5519738"/>
                <a:ext cx="22225" cy="19050"/>
              </a:xfrm>
              <a:custGeom>
                <a:avLst/>
                <a:gdLst>
                  <a:gd name="T0" fmla="*/ 6 w 6"/>
                  <a:gd name="T1" fmla="*/ 2 h 5"/>
                  <a:gd name="T2" fmla="*/ 4 w 6"/>
                  <a:gd name="T3" fmla="*/ 0 h 5"/>
                  <a:gd name="T4" fmla="*/ 2 w 6"/>
                  <a:gd name="T5" fmla="*/ 0 h 5"/>
                  <a:gd name="T6" fmla="*/ 0 w 6"/>
                  <a:gd name="T7" fmla="*/ 2 h 5"/>
                  <a:gd name="T8" fmla="*/ 0 w 6"/>
                  <a:gd name="T9" fmla="*/ 3 h 5"/>
                  <a:gd name="T10" fmla="*/ 2 w 6"/>
                  <a:gd name="T11" fmla="*/ 5 h 5"/>
                  <a:gd name="T12" fmla="*/ 4 w 6"/>
                  <a:gd name="T13" fmla="*/ 5 h 5"/>
                  <a:gd name="T14" fmla="*/ 6 w 6"/>
                  <a:gd name="T15" fmla="*/ 3 h 5"/>
                  <a:gd name="T16" fmla="*/ 6 w 6"/>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6" y="2"/>
                    </a:moveTo>
                    <a:cubicBezTo>
                      <a:pt x="6" y="1"/>
                      <a:pt x="5" y="0"/>
                      <a:pt x="4" y="0"/>
                    </a:cubicBezTo>
                    <a:cubicBezTo>
                      <a:pt x="2" y="0"/>
                      <a:pt x="2" y="0"/>
                      <a:pt x="2" y="0"/>
                    </a:cubicBezTo>
                    <a:cubicBezTo>
                      <a:pt x="1" y="0"/>
                      <a:pt x="0" y="1"/>
                      <a:pt x="0" y="2"/>
                    </a:cubicBezTo>
                    <a:cubicBezTo>
                      <a:pt x="0" y="3"/>
                      <a:pt x="0" y="3"/>
                      <a:pt x="0" y="3"/>
                    </a:cubicBezTo>
                    <a:cubicBezTo>
                      <a:pt x="0" y="5"/>
                      <a:pt x="1" y="5"/>
                      <a:pt x="2" y="5"/>
                    </a:cubicBezTo>
                    <a:cubicBezTo>
                      <a:pt x="4" y="5"/>
                      <a:pt x="4" y="5"/>
                      <a:pt x="4" y="5"/>
                    </a:cubicBezTo>
                    <a:cubicBezTo>
                      <a:pt x="5" y="5"/>
                      <a:pt x="6" y="5"/>
                      <a:pt x="6" y="3"/>
                    </a:cubicBez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2" name="Freeform 34"/>
              <p:cNvSpPr/>
              <p:nvPr/>
            </p:nvSpPr>
            <p:spPr bwMode="auto">
              <a:xfrm>
                <a:off x="11352213" y="5519738"/>
                <a:ext cx="22225" cy="19050"/>
              </a:xfrm>
              <a:custGeom>
                <a:avLst/>
                <a:gdLst>
                  <a:gd name="T0" fmla="*/ 6 w 6"/>
                  <a:gd name="T1" fmla="*/ 2 h 5"/>
                  <a:gd name="T2" fmla="*/ 4 w 6"/>
                  <a:gd name="T3" fmla="*/ 0 h 5"/>
                  <a:gd name="T4" fmla="*/ 2 w 6"/>
                  <a:gd name="T5" fmla="*/ 0 h 5"/>
                  <a:gd name="T6" fmla="*/ 0 w 6"/>
                  <a:gd name="T7" fmla="*/ 2 h 5"/>
                  <a:gd name="T8" fmla="*/ 0 w 6"/>
                  <a:gd name="T9" fmla="*/ 3 h 5"/>
                  <a:gd name="T10" fmla="*/ 2 w 6"/>
                  <a:gd name="T11" fmla="*/ 5 h 5"/>
                  <a:gd name="T12" fmla="*/ 4 w 6"/>
                  <a:gd name="T13" fmla="*/ 5 h 5"/>
                  <a:gd name="T14" fmla="*/ 6 w 6"/>
                  <a:gd name="T15" fmla="*/ 3 h 5"/>
                  <a:gd name="T16" fmla="*/ 6 w 6"/>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6" y="2"/>
                    </a:moveTo>
                    <a:cubicBezTo>
                      <a:pt x="6" y="1"/>
                      <a:pt x="5" y="0"/>
                      <a:pt x="4" y="0"/>
                    </a:cubicBezTo>
                    <a:cubicBezTo>
                      <a:pt x="2" y="0"/>
                      <a:pt x="2" y="0"/>
                      <a:pt x="2" y="0"/>
                    </a:cubicBezTo>
                    <a:cubicBezTo>
                      <a:pt x="1" y="0"/>
                      <a:pt x="0" y="1"/>
                      <a:pt x="0" y="2"/>
                    </a:cubicBezTo>
                    <a:cubicBezTo>
                      <a:pt x="0" y="3"/>
                      <a:pt x="0" y="3"/>
                      <a:pt x="0" y="3"/>
                    </a:cubicBezTo>
                    <a:cubicBezTo>
                      <a:pt x="0" y="5"/>
                      <a:pt x="1" y="5"/>
                      <a:pt x="2" y="5"/>
                    </a:cubicBezTo>
                    <a:cubicBezTo>
                      <a:pt x="4" y="5"/>
                      <a:pt x="4" y="5"/>
                      <a:pt x="4" y="5"/>
                    </a:cubicBezTo>
                    <a:cubicBezTo>
                      <a:pt x="5" y="5"/>
                      <a:pt x="6" y="5"/>
                      <a:pt x="6" y="3"/>
                    </a:cubicBezTo>
                    <a:lnTo>
                      <a:pt x="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grpSp>
        <p:nvGrpSpPr>
          <p:cNvPr id="34" name="组合 33"/>
          <p:cNvGrpSpPr/>
          <p:nvPr/>
        </p:nvGrpSpPr>
        <p:grpSpPr>
          <a:xfrm>
            <a:off x="8328940" y="1831871"/>
            <a:ext cx="2022156" cy="2293789"/>
            <a:chOff x="7700342" y="2263852"/>
            <a:chExt cx="1689336" cy="1916262"/>
          </a:xfrm>
          <a:effectLst>
            <a:outerShdw blurRad="190500" dist="38100" dir="5400000" sx="103000" sy="103000" algn="t" rotWithShape="0">
              <a:prstClr val="black">
                <a:alpha val="40000"/>
              </a:prstClr>
            </a:outerShdw>
          </a:effectLst>
        </p:grpSpPr>
        <p:sp>
          <p:nvSpPr>
            <p:cNvPr id="5" name="Freeform 17"/>
            <p:cNvSpPr/>
            <p:nvPr/>
          </p:nvSpPr>
          <p:spPr bwMode="auto">
            <a:xfrm>
              <a:off x="7700342" y="2263852"/>
              <a:ext cx="1689336" cy="1916262"/>
            </a:xfrm>
            <a:prstGeom prst="roundRect">
              <a:avLst/>
            </a:prstGeom>
            <a:gradFill>
              <a:gsLst>
                <a:gs pos="100000">
                  <a:srgbClr val="A176EE">
                    <a:alpha val="70000"/>
                  </a:srgbClr>
                </a:gs>
                <a:gs pos="0">
                  <a:srgbClr val="4B4BEB"/>
                </a:gs>
              </a:gsLst>
              <a:lin ang="5400000" scaled="1"/>
            </a:gradFill>
            <a:ln>
              <a:noFill/>
            </a:ln>
          </p:spPr>
          <p:txBody>
            <a:bodyPr vert="horz" wrap="square" lIns="91440" tIns="45720" rIns="91440" bIns="45720" numCol="1" anchor="t" anchorCtr="0" compatLnSpc="1"/>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nvGrpSpPr>
            <p:cNvPr id="8" name="Group 35"/>
            <p:cNvGrpSpPr/>
            <p:nvPr/>
          </p:nvGrpSpPr>
          <p:grpSpPr>
            <a:xfrm>
              <a:off x="8241655" y="2935862"/>
              <a:ext cx="606710" cy="525960"/>
              <a:chOff x="8555038" y="3732213"/>
              <a:chExt cx="441325" cy="382587"/>
            </a:xfrm>
            <a:solidFill>
              <a:schemeClr val="bg1"/>
            </a:solidFill>
          </p:grpSpPr>
          <p:sp>
            <p:nvSpPr>
              <p:cNvPr id="9" name="Freeform 36"/>
              <p:cNvSpPr>
                <a:spLocks noEditPoints="1"/>
              </p:cNvSpPr>
              <p:nvPr/>
            </p:nvSpPr>
            <p:spPr bwMode="auto">
              <a:xfrm>
                <a:off x="8720138" y="3841750"/>
                <a:ext cx="276225" cy="273050"/>
              </a:xfrm>
              <a:custGeom>
                <a:avLst/>
                <a:gdLst>
                  <a:gd name="T0" fmla="*/ 70 w 74"/>
                  <a:gd name="T1" fmla="*/ 70 h 73"/>
                  <a:gd name="T2" fmla="*/ 64 w 74"/>
                  <a:gd name="T3" fmla="*/ 73 h 73"/>
                  <a:gd name="T4" fmla="*/ 57 w 74"/>
                  <a:gd name="T5" fmla="*/ 70 h 73"/>
                  <a:gd name="T6" fmla="*/ 43 w 74"/>
                  <a:gd name="T7" fmla="*/ 56 h 73"/>
                  <a:gd name="T8" fmla="*/ 30 w 74"/>
                  <a:gd name="T9" fmla="*/ 59 h 73"/>
                  <a:gd name="T10" fmla="*/ 0 w 74"/>
                  <a:gd name="T11" fmla="*/ 30 h 73"/>
                  <a:gd name="T12" fmla="*/ 30 w 74"/>
                  <a:gd name="T13" fmla="*/ 0 h 73"/>
                  <a:gd name="T14" fmla="*/ 59 w 74"/>
                  <a:gd name="T15" fmla="*/ 30 h 73"/>
                  <a:gd name="T16" fmla="*/ 56 w 74"/>
                  <a:gd name="T17" fmla="*/ 43 h 73"/>
                  <a:gd name="T18" fmla="*/ 70 w 74"/>
                  <a:gd name="T19" fmla="*/ 58 h 73"/>
                  <a:gd name="T20" fmla="*/ 70 w 74"/>
                  <a:gd name="T21" fmla="*/ 70 h 73"/>
                  <a:gd name="T22" fmla="*/ 30 w 74"/>
                  <a:gd name="T23" fmla="*/ 47 h 73"/>
                  <a:gd name="T24" fmla="*/ 47 w 74"/>
                  <a:gd name="T25" fmla="*/ 30 h 73"/>
                  <a:gd name="T26" fmla="*/ 30 w 74"/>
                  <a:gd name="T27" fmla="*/ 13 h 73"/>
                  <a:gd name="T28" fmla="*/ 12 w 74"/>
                  <a:gd name="T29" fmla="*/ 30 h 73"/>
                  <a:gd name="T30" fmla="*/ 30 w 74"/>
                  <a:gd name="T31"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73">
                    <a:moveTo>
                      <a:pt x="70" y="70"/>
                    </a:moveTo>
                    <a:cubicBezTo>
                      <a:pt x="68" y="72"/>
                      <a:pt x="66" y="73"/>
                      <a:pt x="64" y="73"/>
                    </a:cubicBezTo>
                    <a:cubicBezTo>
                      <a:pt x="61" y="73"/>
                      <a:pt x="59" y="72"/>
                      <a:pt x="57" y="70"/>
                    </a:cubicBezTo>
                    <a:cubicBezTo>
                      <a:pt x="43" y="56"/>
                      <a:pt x="43" y="56"/>
                      <a:pt x="43" y="56"/>
                    </a:cubicBezTo>
                    <a:cubicBezTo>
                      <a:pt x="39" y="58"/>
                      <a:pt x="34" y="59"/>
                      <a:pt x="30" y="59"/>
                    </a:cubicBezTo>
                    <a:cubicBezTo>
                      <a:pt x="13" y="59"/>
                      <a:pt x="0" y="46"/>
                      <a:pt x="0" y="30"/>
                    </a:cubicBezTo>
                    <a:cubicBezTo>
                      <a:pt x="0" y="14"/>
                      <a:pt x="13" y="0"/>
                      <a:pt x="30" y="0"/>
                    </a:cubicBezTo>
                    <a:cubicBezTo>
                      <a:pt x="46" y="0"/>
                      <a:pt x="59" y="14"/>
                      <a:pt x="59" y="30"/>
                    </a:cubicBezTo>
                    <a:cubicBezTo>
                      <a:pt x="59" y="35"/>
                      <a:pt x="58" y="39"/>
                      <a:pt x="56" y="43"/>
                    </a:cubicBezTo>
                    <a:cubicBezTo>
                      <a:pt x="70" y="58"/>
                      <a:pt x="70" y="58"/>
                      <a:pt x="70" y="58"/>
                    </a:cubicBezTo>
                    <a:cubicBezTo>
                      <a:pt x="74" y="61"/>
                      <a:pt x="74" y="67"/>
                      <a:pt x="70" y="70"/>
                    </a:cubicBezTo>
                    <a:close/>
                    <a:moveTo>
                      <a:pt x="30" y="47"/>
                    </a:moveTo>
                    <a:cubicBezTo>
                      <a:pt x="39" y="47"/>
                      <a:pt x="47" y="39"/>
                      <a:pt x="47" y="30"/>
                    </a:cubicBezTo>
                    <a:cubicBezTo>
                      <a:pt x="47" y="20"/>
                      <a:pt x="39" y="13"/>
                      <a:pt x="30" y="13"/>
                    </a:cubicBezTo>
                    <a:cubicBezTo>
                      <a:pt x="20" y="13"/>
                      <a:pt x="12" y="20"/>
                      <a:pt x="12" y="30"/>
                    </a:cubicBezTo>
                    <a:cubicBezTo>
                      <a:pt x="12" y="39"/>
                      <a:pt x="20" y="47"/>
                      <a:pt x="30"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Freeform 37"/>
              <p:cNvSpPr/>
              <p:nvPr/>
            </p:nvSpPr>
            <p:spPr bwMode="auto">
              <a:xfrm>
                <a:off x="8555038" y="3732213"/>
                <a:ext cx="179388" cy="139700"/>
              </a:xfrm>
              <a:custGeom>
                <a:avLst/>
                <a:gdLst>
                  <a:gd name="T0" fmla="*/ 7 w 48"/>
                  <a:gd name="T1" fmla="*/ 37 h 37"/>
                  <a:gd name="T2" fmla="*/ 41 w 48"/>
                  <a:gd name="T3" fmla="*/ 37 h 37"/>
                  <a:gd name="T4" fmla="*/ 48 w 48"/>
                  <a:gd name="T5" fmla="*/ 0 h 37"/>
                  <a:gd name="T6" fmla="*/ 26 w 48"/>
                  <a:gd name="T7" fmla="*/ 0 h 37"/>
                  <a:gd name="T8" fmla="*/ 18 w 48"/>
                  <a:gd name="T9" fmla="*/ 7 h 37"/>
                  <a:gd name="T10" fmla="*/ 0 w 48"/>
                  <a:gd name="T11" fmla="*/ 29 h 37"/>
                  <a:gd name="T12" fmla="*/ 7 w 48"/>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48" h="37">
                    <a:moveTo>
                      <a:pt x="7" y="37"/>
                    </a:moveTo>
                    <a:cubicBezTo>
                      <a:pt x="41" y="37"/>
                      <a:pt x="41" y="37"/>
                      <a:pt x="41" y="37"/>
                    </a:cubicBezTo>
                    <a:cubicBezTo>
                      <a:pt x="48" y="0"/>
                      <a:pt x="48" y="0"/>
                      <a:pt x="48" y="0"/>
                    </a:cubicBezTo>
                    <a:cubicBezTo>
                      <a:pt x="26" y="0"/>
                      <a:pt x="26" y="0"/>
                      <a:pt x="26" y="0"/>
                    </a:cubicBezTo>
                    <a:cubicBezTo>
                      <a:pt x="22" y="0"/>
                      <a:pt x="20" y="4"/>
                      <a:pt x="18" y="7"/>
                    </a:cubicBezTo>
                    <a:cubicBezTo>
                      <a:pt x="0" y="29"/>
                      <a:pt x="0" y="29"/>
                      <a:pt x="0" y="29"/>
                    </a:cubicBezTo>
                    <a:cubicBezTo>
                      <a:pt x="0" y="33"/>
                      <a:pt x="3" y="37"/>
                      <a:pt x="7"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Freeform 38"/>
              <p:cNvSpPr/>
              <p:nvPr/>
            </p:nvSpPr>
            <p:spPr bwMode="auto">
              <a:xfrm>
                <a:off x="8756651" y="3732213"/>
                <a:ext cx="180975" cy="128587"/>
              </a:xfrm>
              <a:custGeom>
                <a:avLst/>
                <a:gdLst>
                  <a:gd name="T0" fmla="*/ 47 w 48"/>
                  <a:gd name="T1" fmla="*/ 34 h 34"/>
                  <a:gd name="T2" fmla="*/ 48 w 48"/>
                  <a:gd name="T3" fmla="*/ 29 h 34"/>
                  <a:gd name="T4" fmla="*/ 31 w 48"/>
                  <a:gd name="T5" fmla="*/ 7 h 34"/>
                  <a:gd name="T6" fmla="*/ 23 w 48"/>
                  <a:gd name="T7" fmla="*/ 0 h 34"/>
                  <a:gd name="T8" fmla="*/ 0 w 48"/>
                  <a:gd name="T9" fmla="*/ 0 h 34"/>
                  <a:gd name="T10" fmla="*/ 5 w 48"/>
                  <a:gd name="T11" fmla="*/ 25 h 34"/>
                  <a:gd name="T12" fmla="*/ 20 w 48"/>
                  <a:gd name="T13" fmla="*/ 22 h 34"/>
                  <a:gd name="T14" fmla="*/ 47 w 48"/>
                  <a:gd name="T15" fmla="*/ 3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34">
                    <a:moveTo>
                      <a:pt x="47" y="34"/>
                    </a:moveTo>
                    <a:cubicBezTo>
                      <a:pt x="48" y="33"/>
                      <a:pt x="48" y="31"/>
                      <a:pt x="48" y="29"/>
                    </a:cubicBezTo>
                    <a:cubicBezTo>
                      <a:pt x="31" y="7"/>
                      <a:pt x="31" y="7"/>
                      <a:pt x="31" y="7"/>
                    </a:cubicBezTo>
                    <a:cubicBezTo>
                      <a:pt x="29" y="4"/>
                      <a:pt x="26" y="0"/>
                      <a:pt x="23" y="0"/>
                    </a:cubicBezTo>
                    <a:cubicBezTo>
                      <a:pt x="0" y="0"/>
                      <a:pt x="0" y="0"/>
                      <a:pt x="0" y="0"/>
                    </a:cubicBezTo>
                    <a:cubicBezTo>
                      <a:pt x="5" y="25"/>
                      <a:pt x="5" y="25"/>
                      <a:pt x="5" y="25"/>
                    </a:cubicBezTo>
                    <a:cubicBezTo>
                      <a:pt x="9" y="23"/>
                      <a:pt x="14" y="22"/>
                      <a:pt x="20" y="22"/>
                    </a:cubicBezTo>
                    <a:cubicBezTo>
                      <a:pt x="30" y="22"/>
                      <a:pt x="40" y="27"/>
                      <a:pt x="47"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2" name="Freeform 39"/>
              <p:cNvSpPr>
                <a:spLocks noEditPoints="1"/>
              </p:cNvSpPr>
              <p:nvPr/>
            </p:nvSpPr>
            <p:spPr bwMode="auto">
              <a:xfrm>
                <a:off x="8555038" y="3897313"/>
                <a:ext cx="352425" cy="217487"/>
              </a:xfrm>
              <a:custGeom>
                <a:avLst/>
                <a:gdLst>
                  <a:gd name="T0" fmla="*/ 74 w 94"/>
                  <a:gd name="T1" fmla="*/ 52 h 58"/>
                  <a:gd name="T2" fmla="*/ 37 w 94"/>
                  <a:gd name="T3" fmla="*/ 15 h 58"/>
                  <a:gd name="T4" fmla="*/ 40 w 94"/>
                  <a:gd name="T5" fmla="*/ 0 h 58"/>
                  <a:gd name="T6" fmla="*/ 7 w 94"/>
                  <a:gd name="T7" fmla="*/ 0 h 58"/>
                  <a:gd name="T8" fmla="*/ 0 w 94"/>
                  <a:gd name="T9" fmla="*/ 7 h 58"/>
                  <a:gd name="T10" fmla="*/ 0 w 94"/>
                  <a:gd name="T11" fmla="*/ 51 h 58"/>
                  <a:gd name="T12" fmla="*/ 7 w 94"/>
                  <a:gd name="T13" fmla="*/ 58 h 58"/>
                  <a:gd name="T14" fmla="*/ 94 w 94"/>
                  <a:gd name="T15" fmla="*/ 58 h 58"/>
                  <a:gd name="T16" fmla="*/ 85 w 94"/>
                  <a:gd name="T17" fmla="*/ 50 h 58"/>
                  <a:gd name="T18" fmla="*/ 74 w 94"/>
                  <a:gd name="T19" fmla="*/ 52 h 58"/>
                  <a:gd name="T20" fmla="*/ 26 w 94"/>
                  <a:gd name="T21" fmla="*/ 42 h 58"/>
                  <a:gd name="T22" fmla="*/ 23 w 94"/>
                  <a:gd name="T23" fmla="*/ 46 h 58"/>
                  <a:gd name="T24" fmla="*/ 16 w 94"/>
                  <a:gd name="T25" fmla="*/ 46 h 58"/>
                  <a:gd name="T26" fmla="*/ 13 w 94"/>
                  <a:gd name="T27" fmla="*/ 42 h 58"/>
                  <a:gd name="T28" fmla="*/ 13 w 94"/>
                  <a:gd name="T29" fmla="*/ 38 h 58"/>
                  <a:gd name="T30" fmla="*/ 16 w 94"/>
                  <a:gd name="T31" fmla="*/ 34 h 58"/>
                  <a:gd name="T32" fmla="*/ 23 w 94"/>
                  <a:gd name="T33" fmla="*/ 34 h 58"/>
                  <a:gd name="T34" fmla="*/ 26 w 94"/>
                  <a:gd name="T35" fmla="*/ 38 h 58"/>
                  <a:gd name="T36" fmla="*/ 26 w 94"/>
                  <a:gd name="T3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58">
                    <a:moveTo>
                      <a:pt x="74" y="52"/>
                    </a:moveTo>
                    <a:cubicBezTo>
                      <a:pt x="53" y="52"/>
                      <a:pt x="37" y="35"/>
                      <a:pt x="37" y="15"/>
                    </a:cubicBezTo>
                    <a:cubicBezTo>
                      <a:pt x="37" y="10"/>
                      <a:pt x="38" y="4"/>
                      <a:pt x="40" y="0"/>
                    </a:cubicBezTo>
                    <a:cubicBezTo>
                      <a:pt x="7" y="0"/>
                      <a:pt x="7" y="0"/>
                      <a:pt x="7" y="0"/>
                    </a:cubicBezTo>
                    <a:cubicBezTo>
                      <a:pt x="3" y="0"/>
                      <a:pt x="0" y="3"/>
                      <a:pt x="0" y="7"/>
                    </a:cubicBezTo>
                    <a:cubicBezTo>
                      <a:pt x="0" y="51"/>
                      <a:pt x="0" y="51"/>
                      <a:pt x="0" y="51"/>
                    </a:cubicBezTo>
                    <a:cubicBezTo>
                      <a:pt x="0" y="55"/>
                      <a:pt x="3" y="58"/>
                      <a:pt x="7" y="58"/>
                    </a:cubicBezTo>
                    <a:cubicBezTo>
                      <a:pt x="94" y="58"/>
                      <a:pt x="94" y="58"/>
                      <a:pt x="94" y="58"/>
                    </a:cubicBezTo>
                    <a:cubicBezTo>
                      <a:pt x="85" y="50"/>
                      <a:pt x="85" y="50"/>
                      <a:pt x="85" y="50"/>
                    </a:cubicBezTo>
                    <a:cubicBezTo>
                      <a:pt x="82" y="51"/>
                      <a:pt x="78" y="52"/>
                      <a:pt x="74" y="52"/>
                    </a:cubicBezTo>
                    <a:close/>
                    <a:moveTo>
                      <a:pt x="26" y="42"/>
                    </a:moveTo>
                    <a:cubicBezTo>
                      <a:pt x="26" y="44"/>
                      <a:pt x="25" y="46"/>
                      <a:pt x="23" y="46"/>
                    </a:cubicBezTo>
                    <a:cubicBezTo>
                      <a:pt x="16" y="46"/>
                      <a:pt x="16" y="46"/>
                      <a:pt x="16" y="46"/>
                    </a:cubicBezTo>
                    <a:cubicBezTo>
                      <a:pt x="14" y="46"/>
                      <a:pt x="13" y="44"/>
                      <a:pt x="13" y="42"/>
                    </a:cubicBezTo>
                    <a:cubicBezTo>
                      <a:pt x="13" y="38"/>
                      <a:pt x="13" y="38"/>
                      <a:pt x="13" y="38"/>
                    </a:cubicBezTo>
                    <a:cubicBezTo>
                      <a:pt x="13" y="36"/>
                      <a:pt x="14" y="34"/>
                      <a:pt x="16" y="34"/>
                    </a:cubicBezTo>
                    <a:cubicBezTo>
                      <a:pt x="23" y="34"/>
                      <a:pt x="23" y="34"/>
                      <a:pt x="23" y="34"/>
                    </a:cubicBezTo>
                    <a:cubicBezTo>
                      <a:pt x="25" y="34"/>
                      <a:pt x="26" y="36"/>
                      <a:pt x="26" y="38"/>
                    </a:cubicBezTo>
                    <a:lnTo>
                      <a:pt x="26"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2">
                      <a:lumMod val="25000"/>
                    </a:schemeClr>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grpSp>
        <p:nvGrpSpPr>
          <p:cNvPr id="35" name="组合 34"/>
          <p:cNvGrpSpPr/>
          <p:nvPr/>
        </p:nvGrpSpPr>
        <p:grpSpPr>
          <a:xfrm>
            <a:off x="1745969" y="4589221"/>
            <a:ext cx="2333999" cy="791627"/>
            <a:chOff x="2137898" y="2117654"/>
            <a:chExt cx="2333999" cy="791627"/>
          </a:xfrm>
        </p:grpSpPr>
        <p:sp>
          <p:nvSpPr>
            <p:cNvPr id="36" name="TextBox 13"/>
            <p:cNvSpPr txBox="1"/>
            <p:nvPr/>
          </p:nvSpPr>
          <p:spPr>
            <a:xfrm>
              <a:off x="2604866" y="2117654"/>
              <a:ext cx="1400062"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7" name="TextBox 13"/>
            <p:cNvSpPr txBox="1"/>
            <p:nvPr/>
          </p:nvSpPr>
          <p:spPr>
            <a:xfrm>
              <a:off x="2137898" y="2392216"/>
              <a:ext cx="2333999" cy="517065"/>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8" name="组合 37"/>
          <p:cNvGrpSpPr/>
          <p:nvPr/>
        </p:nvGrpSpPr>
        <p:grpSpPr>
          <a:xfrm>
            <a:off x="5033332" y="4571184"/>
            <a:ext cx="2333999" cy="791627"/>
            <a:chOff x="2137898" y="2117654"/>
            <a:chExt cx="2333999" cy="791627"/>
          </a:xfrm>
        </p:grpSpPr>
        <p:sp>
          <p:nvSpPr>
            <p:cNvPr id="39" name="TextBox 13"/>
            <p:cNvSpPr txBox="1"/>
            <p:nvPr/>
          </p:nvSpPr>
          <p:spPr>
            <a:xfrm>
              <a:off x="2604866" y="2117654"/>
              <a:ext cx="1400062"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0" name="TextBox 13"/>
            <p:cNvSpPr txBox="1"/>
            <p:nvPr/>
          </p:nvSpPr>
          <p:spPr>
            <a:xfrm>
              <a:off x="2137898" y="2392216"/>
              <a:ext cx="2333999" cy="517065"/>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41" name="组合 40"/>
          <p:cNvGrpSpPr/>
          <p:nvPr/>
        </p:nvGrpSpPr>
        <p:grpSpPr>
          <a:xfrm>
            <a:off x="8173018" y="4571184"/>
            <a:ext cx="2333999" cy="791627"/>
            <a:chOff x="2137898" y="2117654"/>
            <a:chExt cx="2333999" cy="791627"/>
          </a:xfrm>
        </p:grpSpPr>
        <p:sp>
          <p:nvSpPr>
            <p:cNvPr id="42" name="TextBox 13"/>
            <p:cNvSpPr txBox="1"/>
            <p:nvPr/>
          </p:nvSpPr>
          <p:spPr>
            <a:xfrm>
              <a:off x="2604866" y="2117654"/>
              <a:ext cx="1400062" cy="332399"/>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3" name="TextBox 13"/>
            <p:cNvSpPr txBox="1"/>
            <p:nvPr/>
          </p:nvSpPr>
          <p:spPr>
            <a:xfrm>
              <a:off x="2137898" y="2392216"/>
              <a:ext cx="2333999" cy="517065"/>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4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44" name="文本框 43"/>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ppt_x"/>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ppt_x"/>
                                          </p:val>
                                        </p:tav>
                                        <p:tav tm="100000">
                                          <p:val>
                                            <p:strVal val="#ppt_x"/>
                                          </p:val>
                                        </p:tav>
                                      </p:tavLst>
                                    </p:anim>
                                    <p:anim calcmode="lin" valueType="num">
                                      <p:cBhvr additive="base">
                                        <p:cTn id="2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42757" y="1885677"/>
            <a:ext cx="4180965" cy="4077027"/>
            <a:chOff x="2156330" y="3416611"/>
            <a:chExt cx="3717578" cy="3625160"/>
          </a:xfrm>
          <a:gradFill>
            <a:gsLst>
              <a:gs pos="0">
                <a:srgbClr val="B545E7"/>
              </a:gs>
              <a:gs pos="60000">
                <a:schemeClr val="accent1">
                  <a:lumMod val="45000"/>
                  <a:lumOff val="55000"/>
                </a:schemeClr>
              </a:gs>
              <a:gs pos="100000">
                <a:srgbClr val="4B4BEB"/>
              </a:gs>
            </a:gsLst>
            <a:lin ang="5400000" scaled="1"/>
          </a:gradFill>
          <a:effectLst>
            <a:outerShdw blurRad="190500" dist="38100" dir="5400000" sx="103000" sy="103000" algn="t" rotWithShape="0">
              <a:prstClr val="black">
                <a:alpha val="40000"/>
              </a:prstClr>
            </a:outerShdw>
          </a:effectLst>
        </p:grpSpPr>
        <p:sp>
          <p:nvSpPr>
            <p:cNvPr id="3" name="空心弧 2"/>
            <p:cNvSpPr/>
            <p:nvPr/>
          </p:nvSpPr>
          <p:spPr>
            <a:xfrm rot="6947941">
              <a:off x="2979966" y="4138993"/>
              <a:ext cx="2158305" cy="2160515"/>
            </a:xfrm>
            <a:prstGeom prst="blockArc">
              <a:avLst>
                <a:gd name="adj1" fmla="val 11422055"/>
                <a:gd name="adj2" fmla="val 1684461"/>
                <a:gd name="adj3" fmla="val 837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空心弧 3"/>
            <p:cNvSpPr/>
            <p:nvPr/>
          </p:nvSpPr>
          <p:spPr>
            <a:xfrm rot="6126508">
              <a:off x="2754635" y="3924710"/>
              <a:ext cx="2595712" cy="2595710"/>
            </a:xfrm>
            <a:prstGeom prst="blockArc">
              <a:avLst>
                <a:gd name="adj1" fmla="val 4249930"/>
                <a:gd name="adj2" fmla="val 2543982"/>
                <a:gd name="adj3" fmla="val 580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空心弧 4"/>
            <p:cNvSpPr/>
            <p:nvPr/>
          </p:nvSpPr>
          <p:spPr>
            <a:xfrm rot="4655794">
              <a:off x="2513843" y="3679496"/>
              <a:ext cx="3081716" cy="3081717"/>
            </a:xfrm>
            <a:prstGeom prst="blockArc">
              <a:avLst>
                <a:gd name="adj1" fmla="val 11280709"/>
                <a:gd name="adj2" fmla="val 4052250"/>
                <a:gd name="adj3" fmla="val 55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空心弧 5"/>
            <p:cNvSpPr/>
            <p:nvPr/>
          </p:nvSpPr>
          <p:spPr>
            <a:xfrm rot="4697032">
              <a:off x="2248748" y="3416611"/>
              <a:ext cx="3625160" cy="3625160"/>
            </a:xfrm>
            <a:prstGeom prst="blockArc">
              <a:avLst>
                <a:gd name="adj1" fmla="val 8269014"/>
                <a:gd name="adj2" fmla="val 4052250"/>
                <a:gd name="adj3" fmla="val 55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b="1">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矩形 7"/>
            <p:cNvSpPr>
              <a:spLocks noChangeArrowheads="1"/>
            </p:cNvSpPr>
            <p:nvPr/>
          </p:nvSpPr>
          <p:spPr bwMode="auto">
            <a:xfrm>
              <a:off x="2156330" y="4185644"/>
              <a:ext cx="597502" cy="32839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eaLnBrk="1" fontAlgn="base" hangingPunct="1">
                <a:spcBef>
                  <a:spcPct val="0"/>
                </a:spcBef>
                <a:spcAft>
                  <a:spcPct val="0"/>
                </a:spcAft>
              </a:pPr>
              <a:r>
                <a:rPr lang="en-US" altLang="zh-CN"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80%</a:t>
              </a:r>
            </a:p>
          </p:txBody>
        </p:sp>
        <p:sp>
          <p:nvSpPr>
            <p:cNvPr id="8" name="矩形 7"/>
            <p:cNvSpPr>
              <a:spLocks noChangeArrowheads="1"/>
            </p:cNvSpPr>
            <p:nvPr/>
          </p:nvSpPr>
          <p:spPr bwMode="auto">
            <a:xfrm>
              <a:off x="3406408" y="3630950"/>
              <a:ext cx="588950" cy="32839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eaLnBrk="1" fontAlgn="base" hangingPunct="1">
                <a:spcBef>
                  <a:spcPct val="0"/>
                </a:spcBef>
                <a:spcAft>
                  <a:spcPct val="0"/>
                </a:spcAft>
              </a:pPr>
              <a:r>
                <a:rPr lang="en-US" altLang="zh-CN"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70%</a:t>
              </a:r>
            </a:p>
          </p:txBody>
        </p:sp>
        <p:sp>
          <p:nvSpPr>
            <p:cNvPr id="9" name="矩形 7"/>
            <p:cNvSpPr>
              <a:spLocks noChangeArrowheads="1"/>
            </p:cNvSpPr>
            <p:nvPr/>
          </p:nvSpPr>
          <p:spPr bwMode="auto">
            <a:xfrm>
              <a:off x="4059117" y="4185644"/>
              <a:ext cx="586099" cy="32839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eaLnBrk="1" fontAlgn="base" hangingPunct="1">
                <a:spcBef>
                  <a:spcPct val="0"/>
                </a:spcBef>
                <a:spcAft>
                  <a:spcPct val="0"/>
                </a:spcAft>
              </a:pPr>
              <a:r>
                <a:rPr lang="en-US" altLang="zh-CN"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55%</a:t>
              </a:r>
            </a:p>
          </p:txBody>
        </p:sp>
        <p:sp>
          <p:nvSpPr>
            <p:cNvPr id="10" name="矩形 7"/>
            <p:cNvSpPr>
              <a:spLocks noChangeArrowheads="1"/>
            </p:cNvSpPr>
            <p:nvPr/>
          </p:nvSpPr>
          <p:spPr bwMode="auto">
            <a:xfrm>
              <a:off x="2553186" y="5356129"/>
              <a:ext cx="591801" cy="32839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defTabSz="914400" eaLnBrk="1" fontAlgn="base" hangingPunct="1">
                <a:spcBef>
                  <a:spcPct val="0"/>
                </a:spcBef>
                <a:spcAft>
                  <a:spcPct val="0"/>
                </a:spcAft>
              </a:pPr>
              <a:r>
                <a:rPr lang="en-US" altLang="zh-CN" b="1"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90%</a:t>
              </a:r>
            </a:p>
          </p:txBody>
        </p:sp>
      </p:grpSp>
      <p:grpSp>
        <p:nvGrpSpPr>
          <p:cNvPr id="19" name="组合 18"/>
          <p:cNvGrpSpPr/>
          <p:nvPr/>
        </p:nvGrpSpPr>
        <p:grpSpPr>
          <a:xfrm>
            <a:off x="6749473" y="2433686"/>
            <a:ext cx="4473173" cy="3278199"/>
            <a:chOff x="6638874" y="1991674"/>
            <a:chExt cx="4473173" cy="3278199"/>
          </a:xfrm>
        </p:grpSpPr>
        <p:grpSp>
          <p:nvGrpSpPr>
            <p:cNvPr id="14" name="组合 13"/>
            <p:cNvGrpSpPr/>
            <p:nvPr/>
          </p:nvGrpSpPr>
          <p:grpSpPr>
            <a:xfrm>
              <a:off x="6638874" y="2567744"/>
              <a:ext cx="4473173" cy="2702129"/>
              <a:chOff x="4389617" y="291267"/>
              <a:chExt cx="4473173" cy="2702129"/>
            </a:xfrm>
          </p:grpSpPr>
          <p:sp>
            <p:nvSpPr>
              <p:cNvPr id="15" name="文本框 14"/>
              <p:cNvSpPr txBox="1"/>
              <p:nvPr/>
            </p:nvSpPr>
            <p:spPr>
              <a:xfrm>
                <a:off x="4389617" y="291267"/>
                <a:ext cx="4473173" cy="1569660"/>
              </a:xfrm>
              <a:prstGeom prst="rect">
                <a:avLst/>
              </a:prstGeom>
              <a:noFill/>
            </p:spPr>
            <p:txBody>
              <a:bodyPr wrap="square" rtlCol="0">
                <a:spAutoFit/>
              </a:bodyPr>
              <a:lstStyle/>
              <a:p>
                <a:pPr algn="just">
                  <a:lnSpc>
                    <a:spcPct val="150000"/>
                  </a:lnSpc>
                </a:pPr>
                <a:r>
                  <a:rPr lang="zh-CN" altLang="en-US" sz="16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点击文本框即可进行编辑输入相关内容点击文本框即可进行编辑输入相关内容点击文本框即可进行编辑输入相关内容点击文本框即可进行编辑输入相关内容</a:t>
                </a:r>
              </a:p>
            </p:txBody>
          </p:sp>
          <p:sp>
            <p:nvSpPr>
              <p:cNvPr id="17" name="TextBox 38"/>
              <p:cNvSpPr txBox="1"/>
              <p:nvPr/>
            </p:nvSpPr>
            <p:spPr>
              <a:xfrm>
                <a:off x="4497195" y="1885400"/>
                <a:ext cx="4365595" cy="1107996"/>
              </a:xfrm>
              <a:prstGeom prst="rect">
                <a:avLst/>
              </a:prstGeom>
              <a:noFill/>
            </p:spPr>
            <p:txBody>
              <a:bodyPr wrap="square" lIns="0" tIns="0" rIns="0" bIns="0" rtlCol="0">
                <a:spAutoFit/>
              </a:bodyPr>
              <a:lstStyle/>
              <a:p>
                <a:pPr algn="just">
                  <a:lnSpc>
                    <a:spcPct val="150000"/>
                  </a:lnSpc>
                </a:pPr>
                <a:r>
                  <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PowerPoint offers word processing, outlining, drawing, graphing, and presentation management tools all designed to be easy to use and learn.</a:t>
                </a:r>
                <a:r>
                  <a:rPr lang="en-US" altLang="zh-CN"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rPr>
                  <a:t> </a:t>
                </a:r>
                <a:endParaRPr lang="en-US" sz="1600" dirty="0">
                  <a:solidFill>
                    <a:schemeClr val="bg1"/>
                  </a:solidFill>
                  <a:latin typeface="字魂59号-创粗黑" panose="00000500000000000000" pitchFamily="2" charset="-122"/>
                  <a:ea typeface="字魂5号-无外润黑体" panose="00000500000000000000" pitchFamily="2" charset="-122"/>
                  <a:cs typeface="Arial" panose="020B0604020202020204" pitchFamily="34" charset="0"/>
                  <a:sym typeface="字魂59号-创粗黑" panose="00000500000000000000" pitchFamily="2" charset="-122"/>
                </a:endParaRPr>
              </a:p>
            </p:txBody>
          </p:sp>
        </p:grpSp>
        <p:sp>
          <p:nvSpPr>
            <p:cNvPr id="18" name="文本框 17"/>
            <p:cNvSpPr txBox="1"/>
            <p:nvPr/>
          </p:nvSpPr>
          <p:spPr>
            <a:xfrm>
              <a:off x="6754444" y="1991674"/>
              <a:ext cx="3049498" cy="461665"/>
            </a:xfrm>
            <a:prstGeom prst="rect">
              <a:avLst/>
            </a:prstGeom>
            <a:gradFill>
              <a:gsLst>
                <a:gs pos="0">
                  <a:srgbClr val="B545E7"/>
                </a:gs>
                <a:gs pos="100000">
                  <a:srgbClr val="4B4BEB"/>
                </a:gs>
              </a:gsLst>
              <a:lin ang="5400000" scaled="1"/>
            </a:gradFill>
          </p:spPr>
          <p:txBody>
            <a:bodyPr wrap="square" rtlCol="0">
              <a:spAutoFit/>
            </a:bodyPr>
            <a:lstStyle/>
            <a:p>
              <a:r>
                <a:rPr lang="zh-CN" altLang="en-US" sz="2400" b="1"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点击输入文本标题</a:t>
              </a:r>
            </a:p>
          </p:txBody>
        </p:sp>
      </p:grpSp>
      <p:sp>
        <p:nvSpPr>
          <p:cNvPr id="11" name="文本框 10"/>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745555" y="-1921445"/>
            <a:ext cx="10788053" cy="10700890"/>
            <a:chOff x="745555" y="-1921445"/>
            <a:chExt cx="10788053" cy="10700890"/>
          </a:xfrm>
          <a:effectLst>
            <a:outerShdw blurRad="190500" dist="38100" dir="5400000" sx="103000" sy="103000" algn="t" rotWithShape="0">
              <a:prstClr val="black">
                <a:alpha val="40000"/>
              </a:prstClr>
            </a:outerShdw>
          </a:effectLst>
        </p:grpSpPr>
        <p:sp>
          <p:nvSpPr>
            <p:cNvPr id="2" name="椭圆 1"/>
            <p:cNvSpPr/>
            <p:nvPr/>
          </p:nvSpPr>
          <p:spPr>
            <a:xfrm>
              <a:off x="3333140" y="666140"/>
              <a:ext cx="5525721" cy="5525721"/>
            </a:xfrm>
            <a:prstGeom prst="ellipse">
              <a:avLst/>
            </a:prstGeom>
            <a:gradFill>
              <a:gsLst>
                <a:gs pos="100000">
                  <a:srgbClr val="A176EE"/>
                </a:gs>
                <a:gs pos="0">
                  <a:srgbClr val="B545E7"/>
                </a:gs>
                <a:gs pos="53000">
                  <a:srgbClr val="4B4BEB"/>
                </a:gs>
              </a:gsLst>
              <a:lin ang="1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 name="椭圆 2"/>
            <p:cNvSpPr/>
            <p:nvPr/>
          </p:nvSpPr>
          <p:spPr>
            <a:xfrm>
              <a:off x="2229464" y="-437536"/>
              <a:ext cx="7733072" cy="7733072"/>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 name="椭圆 3"/>
            <p:cNvSpPr/>
            <p:nvPr/>
          </p:nvSpPr>
          <p:spPr>
            <a:xfrm>
              <a:off x="1552771" y="-1114229"/>
              <a:ext cx="9086458" cy="9086458"/>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5" name="椭圆 4"/>
            <p:cNvSpPr/>
            <p:nvPr/>
          </p:nvSpPr>
          <p:spPr>
            <a:xfrm>
              <a:off x="745555" y="-1921445"/>
              <a:ext cx="10700890" cy="10700890"/>
            </a:xfrm>
            <a:prstGeom prst="ellipse">
              <a:avLst/>
            </a:prstGeom>
            <a:noFill/>
            <a:ln>
              <a:gradFill>
                <a:gsLst>
                  <a:gs pos="50000">
                    <a:srgbClr val="01C8F0"/>
                  </a:gs>
                  <a:gs pos="0">
                    <a:srgbClr val="B545E7"/>
                  </a:gs>
                  <a:gs pos="100000">
                    <a:schemeClr val="accent1">
                      <a:lumMod val="30000"/>
                      <a:lumOff val="70000"/>
                    </a:schemeClr>
                  </a:gs>
                </a:gsLst>
                <a:lin ang="5400000" scaled="1"/>
              </a:gradFill>
              <a:prstDash val="dash"/>
            </a:ln>
            <a:effectLst>
              <a:outerShdw blurRad="190500" dist="38100" dir="5400000" sx="103000" sy="10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6" name="椭圆 5"/>
            <p:cNvSpPr/>
            <p:nvPr/>
          </p:nvSpPr>
          <p:spPr>
            <a:xfrm>
              <a:off x="2701843" y="1337402"/>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7" name="椭圆 6"/>
            <p:cNvSpPr/>
            <p:nvPr/>
          </p:nvSpPr>
          <p:spPr>
            <a:xfrm>
              <a:off x="826606" y="200637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8" name="椭圆 7"/>
            <p:cNvSpPr/>
            <p:nvPr/>
          </p:nvSpPr>
          <p:spPr>
            <a:xfrm>
              <a:off x="1826652" y="5154328"/>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9" name="椭圆 8"/>
            <p:cNvSpPr/>
            <p:nvPr/>
          </p:nvSpPr>
          <p:spPr>
            <a:xfrm>
              <a:off x="9167817" y="10965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0" name="椭圆 9"/>
            <p:cNvSpPr/>
            <p:nvPr/>
          </p:nvSpPr>
          <p:spPr>
            <a:xfrm>
              <a:off x="9698968" y="6017534"/>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1" name="椭圆 10"/>
            <p:cNvSpPr/>
            <p:nvPr/>
          </p:nvSpPr>
          <p:spPr>
            <a:xfrm>
              <a:off x="11359281" y="3254673"/>
              <a:ext cx="174327" cy="174327"/>
            </a:xfrm>
            <a:prstGeom prst="ellipse">
              <a:avLst/>
            </a:prstGeom>
            <a:gradFill>
              <a:gsLst>
                <a:gs pos="100000">
                  <a:srgbClr val="A176EE"/>
                </a:gs>
                <a:gs pos="0">
                  <a:srgbClr val="B545E7"/>
                </a:gs>
                <a:gs pos="53000">
                  <a:srgbClr val="4B4BEB"/>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13" name="文本框 12"/>
          <p:cNvSpPr txBox="1"/>
          <p:nvPr/>
        </p:nvSpPr>
        <p:spPr>
          <a:xfrm>
            <a:off x="3922059" y="1790090"/>
            <a:ext cx="4347883" cy="3277820"/>
          </a:xfrm>
          <a:prstGeom prst="rect">
            <a:avLst/>
          </a:prstGeom>
          <a:noFill/>
        </p:spPr>
        <p:txBody>
          <a:bodyPr wrap="square" rtlCol="0">
            <a:spAutoFit/>
          </a:bodyPr>
          <a:lstStyle/>
          <a:p>
            <a:pPr algn="ctr">
              <a:lnSpc>
                <a:spcPct val="150000"/>
              </a:lnSpc>
            </a:pPr>
            <a:r>
              <a:rPr lang="en-US" altLang="zh-CN" sz="44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PART 02</a:t>
            </a:r>
          </a:p>
          <a:p>
            <a:pPr algn="ctr">
              <a:lnSpc>
                <a:spcPct val="150000"/>
              </a:lnSpc>
            </a:pPr>
            <a:r>
              <a:rPr lang="zh-CN" altLang="en-US"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产品运行</a:t>
            </a:r>
            <a:endParaRPr lang="en-US" altLang="zh-CN" sz="6600" b="1"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a:p>
            <a:pPr algn="ctr">
              <a:lnSpc>
                <a:spcPct val="150000"/>
              </a:lnSpc>
            </a:pPr>
            <a:r>
              <a:rPr lang="en-US" altLang="zh-CN"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Product operation</a:t>
            </a:r>
            <a:endParaRPr lang="zh-CN" altLang="en-US" sz="2800" dirty="0">
              <a:solidFill>
                <a:schemeClr val="bg1"/>
              </a:solidFill>
              <a:effectLst>
                <a:outerShdw blurRad="190500" dist="38100" dir="5400000" sx="103000" sy="103000" algn="t" rotWithShape="0">
                  <a:prstClr val="black">
                    <a:alpha val="40000"/>
                  </a:prstClr>
                </a:outerShdw>
              </a:effectLst>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out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7102" y="1752999"/>
            <a:ext cx="37967" cy="2493652"/>
            <a:chOff x="1331651" y="1597980"/>
            <a:chExt cx="36000" cy="2364481"/>
          </a:xfrm>
          <a:gradFill>
            <a:gsLst>
              <a:gs pos="0">
                <a:srgbClr val="B545E7"/>
              </a:gs>
              <a:gs pos="47000">
                <a:srgbClr val="8048E9"/>
              </a:gs>
              <a:gs pos="100000">
                <a:srgbClr val="4B4BEB"/>
              </a:gs>
            </a:gsLst>
            <a:lin ang="5400000" scaled="1"/>
          </a:gradFill>
        </p:grpSpPr>
        <p:cxnSp>
          <p:nvCxnSpPr>
            <p:cNvPr id="3" name="直接连接符 2"/>
            <p:cNvCxnSpPr/>
            <p:nvPr/>
          </p:nvCxnSpPr>
          <p:spPr>
            <a:xfrm>
              <a:off x="1331651" y="1597980"/>
              <a:ext cx="0" cy="2364481"/>
            </a:xfrm>
            <a:prstGeom prst="line">
              <a:avLst/>
            </a:prstGeom>
            <a:grpFill/>
            <a:ln>
              <a:gradFill>
                <a:gsLst>
                  <a:gs pos="0">
                    <a:srgbClr val="B545E7"/>
                  </a:gs>
                  <a:gs pos="100000">
                    <a:srgbClr val="4B4BEB"/>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331651" y="1597980"/>
              <a:ext cx="36000" cy="1080000"/>
            </a:xfrm>
            <a:prstGeom prst="rect">
              <a:avLst/>
            </a:prstGeom>
            <a:grpFill/>
            <a:ln>
              <a:gradFill>
                <a:gsLst>
                  <a:gs pos="0">
                    <a:srgbClr val="B545E7"/>
                  </a:gs>
                  <a:gs pos="100000">
                    <a:srgbClr val="4B4BE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5" name="组合 4"/>
          <p:cNvGrpSpPr/>
          <p:nvPr/>
        </p:nvGrpSpPr>
        <p:grpSpPr>
          <a:xfrm flipV="1">
            <a:off x="3779450" y="3183829"/>
            <a:ext cx="37967" cy="2520910"/>
            <a:chOff x="1331651" y="1572132"/>
            <a:chExt cx="36000" cy="2390327"/>
          </a:xfrm>
          <a:gradFill>
            <a:gsLst>
              <a:gs pos="0">
                <a:srgbClr val="B545E7"/>
              </a:gs>
              <a:gs pos="47000">
                <a:srgbClr val="8048E9"/>
              </a:gs>
              <a:gs pos="100000">
                <a:srgbClr val="4B4BEB"/>
              </a:gs>
            </a:gsLst>
            <a:lin ang="5400000" scaled="1"/>
          </a:gradFill>
        </p:grpSpPr>
        <p:cxnSp>
          <p:nvCxnSpPr>
            <p:cNvPr id="6" name="直接连接符 5"/>
            <p:cNvCxnSpPr/>
            <p:nvPr/>
          </p:nvCxnSpPr>
          <p:spPr>
            <a:xfrm>
              <a:off x="1331651" y="1576008"/>
              <a:ext cx="0" cy="2386451"/>
            </a:xfrm>
            <a:prstGeom prst="line">
              <a:avLst/>
            </a:prstGeom>
            <a:grpFill/>
            <a:ln>
              <a:gradFill>
                <a:gsLst>
                  <a:gs pos="0">
                    <a:srgbClr val="B545E7"/>
                  </a:gs>
                  <a:gs pos="100000">
                    <a:srgbClr val="4B4BEB"/>
                  </a:gs>
                </a:gsLst>
                <a:lin ang="5400000" scaled="1"/>
              </a:gra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331651" y="1572132"/>
              <a:ext cx="36000" cy="1080000"/>
            </a:xfrm>
            <a:prstGeom prst="rect">
              <a:avLst/>
            </a:prstGeom>
            <a:grpFill/>
            <a:ln>
              <a:gradFill>
                <a:gsLst>
                  <a:gs pos="0">
                    <a:srgbClr val="B545E7"/>
                  </a:gs>
                  <a:gs pos="100000">
                    <a:srgbClr val="4B4BE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8" name="组合 7"/>
          <p:cNvGrpSpPr/>
          <p:nvPr/>
        </p:nvGrpSpPr>
        <p:grpSpPr>
          <a:xfrm>
            <a:off x="6321799" y="1752999"/>
            <a:ext cx="37967" cy="2493652"/>
            <a:chOff x="1331651" y="1597980"/>
            <a:chExt cx="36000" cy="2364481"/>
          </a:xfrm>
          <a:gradFill>
            <a:gsLst>
              <a:gs pos="0">
                <a:srgbClr val="B545E7"/>
              </a:gs>
              <a:gs pos="47000">
                <a:srgbClr val="8048E9"/>
              </a:gs>
              <a:gs pos="100000">
                <a:srgbClr val="4B4BEB"/>
              </a:gs>
            </a:gsLst>
            <a:lin ang="5400000" scaled="1"/>
          </a:gradFill>
        </p:grpSpPr>
        <p:cxnSp>
          <p:nvCxnSpPr>
            <p:cNvPr id="9" name="直接连接符 8"/>
            <p:cNvCxnSpPr/>
            <p:nvPr/>
          </p:nvCxnSpPr>
          <p:spPr>
            <a:xfrm>
              <a:off x="1331651" y="1597980"/>
              <a:ext cx="0" cy="2364481"/>
            </a:xfrm>
            <a:prstGeom prst="line">
              <a:avLst/>
            </a:prstGeom>
            <a:grpFill/>
            <a:ln>
              <a:gradFill>
                <a:gsLst>
                  <a:gs pos="0">
                    <a:srgbClr val="B545E7"/>
                  </a:gs>
                  <a:gs pos="100000">
                    <a:srgbClr val="4B4BEB"/>
                  </a:gs>
                </a:gsLst>
                <a:lin ang="5400000" scaled="1"/>
              </a:gra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331651" y="1597980"/>
              <a:ext cx="36000" cy="1080000"/>
            </a:xfrm>
            <a:prstGeom prst="rect">
              <a:avLst/>
            </a:prstGeom>
            <a:grpFill/>
            <a:ln>
              <a:gradFill>
                <a:gsLst>
                  <a:gs pos="0">
                    <a:srgbClr val="B545E7"/>
                  </a:gs>
                  <a:gs pos="100000">
                    <a:srgbClr val="4B4BE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1" name="组合 10"/>
          <p:cNvGrpSpPr/>
          <p:nvPr/>
        </p:nvGrpSpPr>
        <p:grpSpPr>
          <a:xfrm flipV="1">
            <a:off x="8864146" y="3183827"/>
            <a:ext cx="37967" cy="2520911"/>
            <a:chOff x="1331651" y="1572132"/>
            <a:chExt cx="36000" cy="2390328"/>
          </a:xfrm>
          <a:gradFill>
            <a:gsLst>
              <a:gs pos="0">
                <a:srgbClr val="B545E7"/>
              </a:gs>
              <a:gs pos="47000">
                <a:srgbClr val="8048E9"/>
              </a:gs>
              <a:gs pos="100000">
                <a:srgbClr val="4B4BEB"/>
              </a:gs>
            </a:gsLst>
            <a:lin ang="5400000" scaled="1"/>
          </a:gradFill>
        </p:grpSpPr>
        <p:cxnSp>
          <p:nvCxnSpPr>
            <p:cNvPr id="12" name="直接连接符 11"/>
            <p:cNvCxnSpPr/>
            <p:nvPr/>
          </p:nvCxnSpPr>
          <p:spPr>
            <a:xfrm>
              <a:off x="1331651" y="1576008"/>
              <a:ext cx="0" cy="2386452"/>
            </a:xfrm>
            <a:prstGeom prst="line">
              <a:avLst/>
            </a:prstGeom>
            <a:grpFill/>
            <a:ln>
              <a:gradFill>
                <a:gsLst>
                  <a:gs pos="0">
                    <a:srgbClr val="B545E7"/>
                  </a:gs>
                  <a:gs pos="100000">
                    <a:srgbClr val="4B4BEB"/>
                  </a:gs>
                </a:gsLst>
                <a:lin ang="5400000" scaled="1"/>
              </a:gra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331651" y="1572132"/>
              <a:ext cx="36000" cy="1080000"/>
            </a:xfrm>
            <a:prstGeom prst="rect">
              <a:avLst/>
            </a:prstGeom>
            <a:grpFill/>
            <a:ln>
              <a:gradFill>
                <a:gsLst>
                  <a:gs pos="0">
                    <a:srgbClr val="B545E7"/>
                  </a:gs>
                  <a:gs pos="100000">
                    <a:srgbClr val="4B4BE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4" name="组合 13"/>
          <p:cNvGrpSpPr/>
          <p:nvPr/>
        </p:nvGrpSpPr>
        <p:grpSpPr>
          <a:xfrm>
            <a:off x="1237103" y="3183827"/>
            <a:ext cx="2214639" cy="1072869"/>
            <a:chOff x="1331651" y="2945166"/>
            <a:chExt cx="2099921" cy="1017295"/>
          </a:xfrm>
          <a:gradFill>
            <a:gsLst>
              <a:gs pos="0">
                <a:srgbClr val="B545E7"/>
              </a:gs>
              <a:gs pos="46000">
                <a:srgbClr val="664AEA"/>
              </a:gs>
              <a:gs pos="100000">
                <a:srgbClr val="4B4BEB"/>
              </a:gs>
            </a:gsLst>
            <a:lin ang="2400000" scaled="0"/>
          </a:gradFill>
          <a:effectLst>
            <a:outerShdw blurRad="190500" dist="38100" dir="5400000" sx="103000" sy="103000" algn="t" rotWithShape="0">
              <a:prstClr val="black">
                <a:alpha val="40000"/>
              </a:prstClr>
            </a:outerShdw>
          </a:effectLst>
        </p:grpSpPr>
        <p:sp>
          <p:nvSpPr>
            <p:cNvPr id="15" name="矩形 14"/>
            <p:cNvSpPr/>
            <p:nvPr/>
          </p:nvSpPr>
          <p:spPr>
            <a:xfrm>
              <a:off x="1331651" y="2945166"/>
              <a:ext cx="2099921" cy="1017295"/>
            </a:xfrm>
            <a:prstGeom prst="rect">
              <a:avLst/>
            </a:pr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6" name="文本框 15"/>
            <p:cNvSpPr txBox="1"/>
            <p:nvPr/>
          </p:nvSpPr>
          <p:spPr>
            <a:xfrm>
              <a:off x="1419945" y="3543679"/>
              <a:ext cx="1923330" cy="395313"/>
            </a:xfrm>
            <a:prstGeom prst="rect">
              <a:avLst/>
            </a:pr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21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YOUR TITLE</a:t>
              </a:r>
              <a:endParaRPr lang="zh-CN" altLang="en-US" sz="21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17" name="文本框 16"/>
            <p:cNvSpPr txBox="1"/>
            <p:nvPr/>
          </p:nvSpPr>
          <p:spPr>
            <a:xfrm>
              <a:off x="1843806" y="2986012"/>
              <a:ext cx="1075605" cy="703016"/>
            </a:xfrm>
            <a:prstGeom prst="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42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1</a:t>
              </a:r>
              <a:endParaRPr lang="zh-CN" altLang="en-US" sz="42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18" name="组合 17"/>
          <p:cNvGrpSpPr/>
          <p:nvPr/>
        </p:nvGrpSpPr>
        <p:grpSpPr>
          <a:xfrm>
            <a:off x="3779451" y="3183827"/>
            <a:ext cx="2214639" cy="1072869"/>
            <a:chOff x="3742306" y="2945166"/>
            <a:chExt cx="2099921" cy="1017295"/>
          </a:xfrm>
          <a:gradFill>
            <a:gsLst>
              <a:gs pos="0">
                <a:srgbClr val="B545E7"/>
              </a:gs>
              <a:gs pos="46000">
                <a:srgbClr val="664AEA"/>
              </a:gs>
              <a:gs pos="100000">
                <a:srgbClr val="4B4BEB"/>
              </a:gs>
            </a:gsLst>
            <a:lin ang="2400000" scaled="0"/>
          </a:gradFill>
          <a:effectLst>
            <a:outerShdw blurRad="190500" dist="38100" dir="5400000" sx="103000" sy="103000" algn="t" rotWithShape="0">
              <a:prstClr val="black">
                <a:alpha val="40000"/>
              </a:prstClr>
            </a:outerShdw>
          </a:effectLst>
        </p:grpSpPr>
        <p:sp>
          <p:nvSpPr>
            <p:cNvPr id="19" name="矩形 18"/>
            <p:cNvSpPr/>
            <p:nvPr/>
          </p:nvSpPr>
          <p:spPr>
            <a:xfrm flipV="1">
              <a:off x="3742306" y="2945166"/>
              <a:ext cx="2099921" cy="10172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0" name="文本框 19"/>
            <p:cNvSpPr txBox="1"/>
            <p:nvPr/>
          </p:nvSpPr>
          <p:spPr>
            <a:xfrm>
              <a:off x="3830598" y="3543679"/>
              <a:ext cx="1923330" cy="395313"/>
            </a:xfrm>
            <a:prstGeom prst="rect">
              <a:avLst/>
            </a:prstGeom>
            <a:grpFill/>
          </p:spPr>
          <p:txBody>
            <a:bodyPr wrap="square" rtlCol="0">
              <a:spAutoFit/>
            </a:bodyPr>
            <a:lstStyle/>
            <a:p>
              <a:pPr algn="ctr">
                <a:spcBef>
                  <a:spcPts val="1055"/>
                </a:spcBef>
              </a:pPr>
              <a:r>
                <a:rPr lang="en-US" altLang="zh-CN" sz="211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YOUR TITLE</a:t>
              </a:r>
              <a:endParaRPr lang="zh-CN" altLang="en-US" sz="211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1" name="文本框 20"/>
            <p:cNvSpPr txBox="1"/>
            <p:nvPr/>
          </p:nvSpPr>
          <p:spPr>
            <a:xfrm>
              <a:off x="4270418" y="3042093"/>
              <a:ext cx="1075605" cy="703016"/>
            </a:xfrm>
            <a:prstGeom prst="rect">
              <a:avLst/>
            </a:prstGeom>
            <a:noFill/>
          </p:spPr>
          <p:txBody>
            <a:bodyPr wrap="square" rtlCol="0">
              <a:spAutoFit/>
            </a:bodyPr>
            <a:lstStyle/>
            <a:p>
              <a:pPr algn="ctr">
                <a:spcBef>
                  <a:spcPts val="1055"/>
                </a:spcBef>
              </a:pPr>
              <a:r>
                <a:rPr lang="en-US" altLang="zh-CN" sz="422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2</a:t>
              </a:r>
              <a:endParaRPr lang="zh-CN" altLang="en-US" sz="422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2" name="组合 21"/>
          <p:cNvGrpSpPr/>
          <p:nvPr/>
        </p:nvGrpSpPr>
        <p:grpSpPr>
          <a:xfrm>
            <a:off x="6321799" y="3183827"/>
            <a:ext cx="2214639" cy="1072869"/>
            <a:chOff x="6152961" y="2945166"/>
            <a:chExt cx="2099921" cy="1017295"/>
          </a:xfrm>
          <a:gradFill>
            <a:gsLst>
              <a:gs pos="0">
                <a:srgbClr val="B545E7"/>
              </a:gs>
              <a:gs pos="46000">
                <a:srgbClr val="664AEA"/>
              </a:gs>
              <a:gs pos="100000">
                <a:srgbClr val="4B4BEB"/>
              </a:gs>
            </a:gsLst>
            <a:lin ang="2400000" scaled="0"/>
          </a:gradFill>
          <a:effectLst>
            <a:outerShdw blurRad="190500" dist="38100" dir="5400000" sx="103000" sy="103000" algn="t" rotWithShape="0">
              <a:prstClr val="black">
                <a:alpha val="40000"/>
              </a:prstClr>
            </a:outerShdw>
          </a:effectLst>
        </p:grpSpPr>
        <p:sp>
          <p:nvSpPr>
            <p:cNvPr id="23" name="矩形 22"/>
            <p:cNvSpPr/>
            <p:nvPr/>
          </p:nvSpPr>
          <p:spPr>
            <a:xfrm>
              <a:off x="6152961" y="2945166"/>
              <a:ext cx="2099921" cy="1017295"/>
            </a:xfrm>
            <a:prstGeom prst="rect">
              <a:avLst/>
            </a:pr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4" name="文本框 23"/>
            <p:cNvSpPr txBox="1"/>
            <p:nvPr/>
          </p:nvSpPr>
          <p:spPr>
            <a:xfrm>
              <a:off x="6246353" y="3543679"/>
              <a:ext cx="1923330" cy="395313"/>
            </a:xfrm>
            <a:prstGeom prst="rect">
              <a:avLst/>
            </a:pr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21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YOUR TITLE</a:t>
              </a:r>
              <a:endParaRPr lang="zh-CN" altLang="en-US" sz="21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5" name="文本框 24"/>
            <p:cNvSpPr txBox="1"/>
            <p:nvPr/>
          </p:nvSpPr>
          <p:spPr>
            <a:xfrm>
              <a:off x="6665116" y="3042093"/>
              <a:ext cx="1075605" cy="703016"/>
            </a:xfrm>
            <a:prstGeom prst="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42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3</a:t>
              </a:r>
              <a:endParaRPr lang="zh-CN" altLang="en-US" sz="4200" dirty="0">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26" name="组合 25"/>
          <p:cNvGrpSpPr/>
          <p:nvPr/>
        </p:nvGrpSpPr>
        <p:grpSpPr>
          <a:xfrm>
            <a:off x="8864146" y="3183827"/>
            <a:ext cx="2214639" cy="1072869"/>
            <a:chOff x="8563615" y="2945166"/>
            <a:chExt cx="2099921" cy="1017295"/>
          </a:xfrm>
          <a:gradFill>
            <a:gsLst>
              <a:gs pos="0">
                <a:srgbClr val="B545E7"/>
              </a:gs>
              <a:gs pos="46000">
                <a:srgbClr val="664AEA"/>
              </a:gs>
              <a:gs pos="100000">
                <a:srgbClr val="4B4BEB"/>
              </a:gs>
            </a:gsLst>
            <a:lin ang="2400000" scaled="0"/>
          </a:gradFill>
          <a:effectLst>
            <a:outerShdw blurRad="190500" dist="38100" dir="5400000" sx="103000" sy="103000" algn="t" rotWithShape="0">
              <a:prstClr val="black">
                <a:alpha val="40000"/>
              </a:prstClr>
            </a:outerShdw>
          </a:effectLst>
        </p:grpSpPr>
        <p:sp>
          <p:nvSpPr>
            <p:cNvPr id="27" name="矩形 26"/>
            <p:cNvSpPr/>
            <p:nvPr/>
          </p:nvSpPr>
          <p:spPr>
            <a:xfrm flipV="1">
              <a:off x="8563615" y="2945166"/>
              <a:ext cx="2099921" cy="10172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8" name="文本框 27"/>
            <p:cNvSpPr txBox="1"/>
            <p:nvPr/>
          </p:nvSpPr>
          <p:spPr>
            <a:xfrm>
              <a:off x="8651906" y="3543679"/>
              <a:ext cx="1923330" cy="395313"/>
            </a:xfrm>
            <a:prstGeom prst="rect">
              <a:avLst/>
            </a:prstGeom>
            <a:grpFill/>
          </p:spPr>
          <p:txBody>
            <a:bodyPr wrap="square" rtlCol="0">
              <a:spAutoFit/>
            </a:bodyPr>
            <a:lstStyle/>
            <a:p>
              <a:pPr algn="ctr">
                <a:spcBef>
                  <a:spcPts val="1055"/>
                </a:spcBef>
              </a:pPr>
              <a:r>
                <a:rPr lang="en-US" altLang="zh-CN" sz="211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YOUR TITLE</a:t>
              </a:r>
              <a:endParaRPr lang="zh-CN" altLang="en-US" sz="211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29" name="文本框 28"/>
            <p:cNvSpPr txBox="1"/>
            <p:nvPr/>
          </p:nvSpPr>
          <p:spPr>
            <a:xfrm>
              <a:off x="9087650" y="3042093"/>
              <a:ext cx="1075605" cy="703016"/>
            </a:xfrm>
            <a:prstGeom prst="rect">
              <a:avLst/>
            </a:prstGeom>
            <a:noFill/>
          </p:spPr>
          <p:txBody>
            <a:bodyPr wrap="square" rtlCol="0">
              <a:spAutoFit/>
            </a:bodyPr>
            <a:lstStyle/>
            <a:p>
              <a:pPr algn="ctr">
                <a:spcBef>
                  <a:spcPts val="1055"/>
                </a:spcBef>
              </a:pPr>
              <a:r>
                <a:rPr lang="en-US" altLang="zh-CN" sz="422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4</a:t>
              </a:r>
              <a:endParaRPr lang="zh-CN" altLang="en-US" sz="422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0" name="组合 29"/>
          <p:cNvGrpSpPr/>
          <p:nvPr/>
        </p:nvGrpSpPr>
        <p:grpSpPr>
          <a:xfrm>
            <a:off x="1384123" y="2174239"/>
            <a:ext cx="2333999" cy="717760"/>
            <a:chOff x="2137898" y="2117654"/>
            <a:chExt cx="2333999" cy="717760"/>
          </a:xfrm>
        </p:grpSpPr>
        <p:sp>
          <p:nvSpPr>
            <p:cNvPr id="31"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2"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3" name="组合 32"/>
          <p:cNvGrpSpPr/>
          <p:nvPr/>
        </p:nvGrpSpPr>
        <p:grpSpPr>
          <a:xfrm>
            <a:off x="3883625" y="4642874"/>
            <a:ext cx="2333999" cy="717760"/>
            <a:chOff x="2137898" y="2117654"/>
            <a:chExt cx="2333999" cy="717760"/>
          </a:xfrm>
        </p:grpSpPr>
        <p:sp>
          <p:nvSpPr>
            <p:cNvPr id="34"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5"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6" name="组合 35"/>
          <p:cNvGrpSpPr/>
          <p:nvPr/>
        </p:nvGrpSpPr>
        <p:grpSpPr>
          <a:xfrm>
            <a:off x="6458107" y="2201574"/>
            <a:ext cx="2333999" cy="717760"/>
            <a:chOff x="2137898" y="2117654"/>
            <a:chExt cx="2333999" cy="717760"/>
          </a:xfrm>
        </p:grpSpPr>
        <p:sp>
          <p:nvSpPr>
            <p:cNvPr id="37"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38"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grpSp>
        <p:nvGrpSpPr>
          <p:cNvPr id="39" name="组合 38"/>
          <p:cNvGrpSpPr/>
          <p:nvPr/>
        </p:nvGrpSpPr>
        <p:grpSpPr>
          <a:xfrm>
            <a:off x="9055674" y="4642874"/>
            <a:ext cx="2333999" cy="717760"/>
            <a:chOff x="2137898" y="2117654"/>
            <a:chExt cx="2333999" cy="717760"/>
          </a:xfrm>
        </p:grpSpPr>
        <p:sp>
          <p:nvSpPr>
            <p:cNvPr id="40" name="TextBox 13"/>
            <p:cNvSpPr txBox="1"/>
            <p:nvPr/>
          </p:nvSpPr>
          <p:spPr>
            <a:xfrm>
              <a:off x="2604866" y="2117654"/>
              <a:ext cx="1400062"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点击编辑标题</a:t>
              </a:r>
              <a:endParaRPr lang="en-US" sz="16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sp>
          <p:nvSpPr>
            <p:cNvPr id="41" name="TextBox 13"/>
            <p:cNvSpPr txBox="1"/>
            <p:nvPr/>
          </p:nvSpPr>
          <p:spPr>
            <a:xfrm>
              <a:off x="2137898" y="2392216"/>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rPr>
                <a:t>单击此处可编辑内容，根据您的需要自由拉伸文本框大小</a:t>
              </a:r>
              <a:endParaRPr lang="en-US" altLang="zh-CN" sz="1200" dirty="0">
                <a:solidFill>
                  <a:schemeClr val="bg1"/>
                </a:solidFill>
                <a:latin typeface="字魂59号-创粗黑" panose="00000500000000000000" pitchFamily="2" charset="-122"/>
                <a:ea typeface="字魂5号-无外润黑体" panose="00000500000000000000" pitchFamily="2" charset="-122"/>
                <a:cs typeface="+mn-ea"/>
                <a:sym typeface="字魂59号-创粗黑" panose="00000500000000000000" pitchFamily="2" charset="-122"/>
              </a:endParaRPr>
            </a:p>
          </p:txBody>
        </p:sp>
      </p:grpSp>
      <p:sp>
        <p:nvSpPr>
          <p:cNvPr id="42" name="文本框 41"/>
          <p:cNvSpPr txBox="1"/>
          <p:nvPr/>
        </p:nvSpPr>
        <p:spPr>
          <a:xfrm>
            <a:off x="5040406" y="251908"/>
            <a:ext cx="2111189" cy="461665"/>
          </a:xfrm>
          <a:prstGeom prst="rect">
            <a:avLst/>
          </a:prstGeom>
          <a:gradFill>
            <a:gsLst>
              <a:gs pos="100000">
                <a:srgbClr val="A176EE"/>
              </a:gs>
              <a:gs pos="0">
                <a:srgbClr val="B545E7"/>
              </a:gs>
              <a:gs pos="50000">
                <a:srgbClr val="4B4BEB"/>
              </a:gs>
            </a:gsLst>
            <a:lin ang="3000000" scaled="0"/>
          </a:gradFill>
        </p:spPr>
        <p:txBody>
          <a:bodyPr wrap="square" rtlCol="0">
            <a:spAutoFit/>
          </a:bodyPr>
          <a:lstStyle/>
          <a:p>
            <a:r>
              <a:rPr lang="zh-CN" altLang="en-US" sz="2400" dirty="0">
                <a:solidFill>
                  <a:schemeClr val="bg1"/>
                </a:solidFill>
                <a:latin typeface="字魂59号-创粗黑" panose="00000500000000000000" pitchFamily="2" charset="-122"/>
                <a:ea typeface="字魂5号-无外润黑体" panose="00000500000000000000" pitchFamily="2" charset="-122"/>
                <a:sym typeface="字魂59号-创粗黑" panose="00000500000000000000" pitchFamily="2" charset="-122"/>
              </a:rPr>
              <a:t>点击输入标题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500" fill="hold"/>
                                        <p:tgtEl>
                                          <p:spTgt spid="26"/>
                                        </p:tgtEl>
                                        <p:attrNameLst>
                                          <p:attrName>ppt_x</p:attrName>
                                        </p:attrNameLst>
                                      </p:cBhvr>
                                      <p:tavLst>
                                        <p:tav tm="0">
                                          <p:val>
                                            <p:strVal val="#ppt_x"/>
                                          </p:val>
                                        </p:tav>
                                        <p:tav tm="100000">
                                          <p:val>
                                            <p:strVal val="#ppt_x"/>
                                          </p:val>
                                        </p:tav>
                                      </p:tavLst>
                                    </p:anim>
                                    <p:anim calcmode="lin" valueType="num">
                                      <p:cBhvr additive="base">
                                        <p:cTn id="6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梦幻蓝紫渐变高端商业计划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joendafu">
      <a:majorFont>
        <a:latin typeface="Adobe Gothic Std"/>
        <a:ea typeface="Microsoft YaHei"/>
        <a:cs typeface=""/>
      </a:majorFont>
      <a:minorFont>
        <a:latin typeface="Adobe Gothic Std"/>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1675</Words>
  <Application>Microsoft Office PowerPoint</Application>
  <PresentationFormat>宽屏</PresentationFormat>
  <Paragraphs>211</Paragraphs>
  <Slides>23</Slides>
  <Notes>23</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23</vt:i4>
      </vt:variant>
    </vt:vector>
  </HeadingPairs>
  <TitlesOfParts>
    <vt:vector size="28" baseType="lpstr">
      <vt:lpstr>Adobe Gothic Std</vt:lpstr>
      <vt:lpstr>字魂59号-创粗黑</vt:lpstr>
      <vt:lpstr>Calibri</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梦幻蓝紫渐变高端商业计划PPT模板</dc:title>
  <dc:creator>.</dc:creator>
  <cp:lastModifiedBy>1122</cp:lastModifiedBy>
  <cp:revision>46</cp:revision>
  <dcterms:created xsi:type="dcterms:W3CDTF">2019-01-17T11:03:00Z</dcterms:created>
  <dcterms:modified xsi:type="dcterms:W3CDTF">2022-08-26T09:24:10Z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